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69" r:id="rId2"/>
    <p:sldId id="272" r:id="rId3"/>
    <p:sldId id="268" r:id="rId4"/>
    <p:sldId id="259" r:id="rId5"/>
    <p:sldId id="261" r:id="rId6"/>
    <p:sldId id="262" r:id="rId7"/>
    <p:sldId id="263" r:id="rId8"/>
    <p:sldId id="264" r:id="rId9"/>
    <p:sldId id="265" r:id="rId10"/>
    <p:sldId id="271" r:id="rId11"/>
    <p:sldId id="267" r:id="rId12"/>
    <p:sldId id="273" r:id="rId13"/>
  </p:sldIdLst>
  <p:sldSz cx="9144000" cy="5143500" type="screen16x9"/>
  <p:notesSz cx="6858000" cy="9144000"/>
  <p:defaultTextStyle>
    <a:defPPr>
      <a:defRPr lang="es-ES_trad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aily Planner" id="{22642E21-F03E-497F-9A0B-D3C89735D616}">
          <p14:sldIdLst>
            <p14:sldId id="269"/>
            <p14:sldId id="272"/>
            <p14:sldId id="268"/>
          </p14:sldIdLst>
        </p14:section>
        <p14:section name="Class 1" id="{D438509E-3C85-474A-B256-F70828A53979}">
          <p14:sldIdLst>
            <p14:sldId id="259"/>
          </p14:sldIdLst>
        </p14:section>
        <p14:section name="Class 2" id="{F1912CD6-6190-47B2-97C1-134670B7ABB7}">
          <p14:sldIdLst>
            <p14:sldId id="261"/>
          </p14:sldIdLst>
        </p14:section>
        <p14:section name="Class 3" id="{CB727A2B-AB69-455F-82EA-EDF780BF11FF}">
          <p14:sldIdLst>
            <p14:sldId id="262"/>
          </p14:sldIdLst>
        </p14:section>
        <p14:section name="Class 4" id="{FAF25DC9-2863-457A-8591-61DB770669ED}">
          <p14:sldIdLst>
            <p14:sldId id="263"/>
          </p14:sldIdLst>
        </p14:section>
        <p14:section name="Class 5" id="{6778CB43-28C2-4F4A-92F2-8FEB85774E43}">
          <p14:sldIdLst>
            <p14:sldId id="264"/>
          </p14:sldIdLst>
        </p14:section>
        <p14:section name="Class 6" id="{BE5BAAC6-3E02-4AF3-ACC9-6484B740BF80}">
          <p14:sldIdLst>
            <p14:sldId id="265"/>
          </p14:sldIdLst>
        </p14:section>
        <p14:section name="Class 7" id="{C088F66D-17A7-433B-A354-CBD5791218DF}">
          <p14:sldIdLst>
            <p14:sldId id="271"/>
          </p14:sldIdLst>
        </p14:section>
        <p14:section name="Class 8" id="{E8EBF90B-7E8D-4741-8DBC-CF6CAE3E1912}">
          <p14:sldIdLst>
            <p14:sldId id="267"/>
            <p14:sldId id="273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224F"/>
    <a:srgbClr val="360000"/>
    <a:srgbClr val="106E24"/>
    <a:srgbClr val="143C27"/>
    <a:srgbClr val="319424"/>
    <a:srgbClr val="1F3CCC"/>
    <a:srgbClr val="B8A0D5"/>
    <a:srgbClr val="BDBDBD"/>
    <a:srgbClr val="6A6868"/>
    <a:srgbClr val="F456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37" autoAdjust="0"/>
    <p:restoredTop sz="94586"/>
  </p:normalViewPr>
  <p:slideViewPr>
    <p:cSldViewPr snapToGrid="0" snapToObjects="1">
      <p:cViewPr varScale="1">
        <p:scale>
          <a:sx n="79" d="100"/>
          <a:sy n="79" d="100"/>
        </p:scale>
        <p:origin x="-90" y="-246"/>
      </p:cViewPr>
      <p:guideLst>
        <p:guide orient="horz" pos="162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D6CECC-BD6D-4C4A-8467-4813CBB800F7}" type="datetimeFigureOut">
              <a:rPr lang="es-ES_tradnl" smtClean="0"/>
              <a:t>17/09/2020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2AC2AE-E93C-8C42-8AF6-CB4412FB6C4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08584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sz="1000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AC2AE-E93C-8C42-8AF6-CB4412FB6C44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52784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sz="1000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AC2AE-E93C-8C42-8AF6-CB4412FB6C44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76279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sz="1000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AC2AE-E93C-8C42-8AF6-CB4412FB6C44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42635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sz="1000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AC2AE-E93C-8C42-8AF6-CB4412FB6C44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45990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sz="1000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AC2AE-E93C-8C42-8AF6-CB4412FB6C44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46706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sz="1000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AC2AE-E93C-8C42-8AF6-CB4412FB6C44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0725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sz="1000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AC2AE-E93C-8C42-8AF6-CB4412FB6C44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2657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000" baseline="0" dirty="0" err="1" smtClean="0"/>
              <a:t>Minecraft</a:t>
            </a:r>
            <a:r>
              <a:rPr lang="es-ES_tradnl" sz="1000" baseline="0" dirty="0" smtClean="0"/>
              <a:t> 101: </a:t>
            </a:r>
            <a:r>
              <a:rPr lang="es-ES_tradnl" sz="1000" baseline="0" dirty="0" err="1" smtClean="0"/>
              <a:t>Class</a:t>
            </a:r>
            <a:r>
              <a:rPr lang="es-ES_tradnl" sz="1000" baseline="0" dirty="0" smtClean="0"/>
              <a:t> 1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AC2AE-E93C-8C42-8AF6-CB4412FB6C44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56995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0319-8ADE-1A4A-B7FC-D119A42E8E22}" type="datetimeFigureOut">
              <a:rPr lang="es-ES_tradnl" smtClean="0"/>
              <a:t>17/09/2020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B05D-C146-F84D-BBF0-66A4E548090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14742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0319-8ADE-1A4A-B7FC-D119A42E8E22}" type="datetimeFigureOut">
              <a:rPr lang="es-ES_tradnl" smtClean="0"/>
              <a:t>17/09/2020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B05D-C146-F84D-BBF0-66A4E548090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92578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0319-8ADE-1A4A-B7FC-D119A42E8E22}" type="datetimeFigureOut">
              <a:rPr lang="es-ES_tradnl" smtClean="0"/>
              <a:t>17/09/2020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B05D-C146-F84D-BBF0-66A4E548090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81480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0319-8ADE-1A4A-B7FC-D119A42E8E22}" type="datetimeFigureOut">
              <a:rPr lang="es-ES_tradnl" smtClean="0"/>
              <a:t>17/09/2020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B05D-C146-F84D-BBF0-66A4E548090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1270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0319-8ADE-1A4A-B7FC-D119A42E8E22}" type="datetimeFigureOut">
              <a:rPr lang="es-ES_tradnl" smtClean="0"/>
              <a:t>17/09/2020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B05D-C146-F84D-BBF0-66A4E548090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11576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0319-8ADE-1A4A-B7FC-D119A42E8E22}" type="datetimeFigureOut">
              <a:rPr lang="es-ES_tradnl" smtClean="0"/>
              <a:t>17/09/2020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B05D-C146-F84D-BBF0-66A4E548090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15893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0319-8ADE-1A4A-B7FC-D119A42E8E22}" type="datetimeFigureOut">
              <a:rPr lang="es-ES_tradnl" smtClean="0"/>
              <a:t>17/09/2020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B05D-C146-F84D-BBF0-66A4E548090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1961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0319-8ADE-1A4A-B7FC-D119A42E8E22}" type="datetimeFigureOut">
              <a:rPr lang="es-ES_tradnl" smtClean="0"/>
              <a:t>17/09/2020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B05D-C146-F84D-BBF0-66A4E548090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31015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0319-8ADE-1A4A-B7FC-D119A42E8E22}" type="datetimeFigureOut">
              <a:rPr lang="es-ES_tradnl" smtClean="0"/>
              <a:t>17/09/2020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B05D-C146-F84D-BBF0-66A4E548090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21174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0319-8ADE-1A4A-B7FC-D119A42E8E22}" type="datetimeFigureOut">
              <a:rPr lang="es-ES_tradnl" smtClean="0"/>
              <a:t>17/09/2020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B05D-C146-F84D-BBF0-66A4E548090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3321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0319-8ADE-1A4A-B7FC-D119A42E8E22}" type="datetimeFigureOut">
              <a:rPr lang="es-ES_tradnl" smtClean="0"/>
              <a:t>17/09/2020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B05D-C146-F84D-BBF0-66A4E548090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768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80319-8ADE-1A4A-B7FC-D119A42E8E22}" type="datetimeFigureOut">
              <a:rPr lang="es-ES_tradnl" smtClean="0"/>
              <a:t>17/09/2020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9B05D-C146-F84D-BBF0-66A4E548090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25615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.emf"/><Relationship Id="rId10" Type="http://schemas.openxmlformats.org/officeDocument/2006/relationships/image" Target="../media/image11.emf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13" Type="http://schemas.openxmlformats.org/officeDocument/2006/relationships/image" Target="../media/image3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hyperlink" Target="https://build-it-yourself.com/index-invention-universe.php" TargetMode="External"/><Relationship Id="rId5" Type="http://schemas.openxmlformats.org/officeDocument/2006/relationships/image" Target="../media/image15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hyperlink" Target="https://build-it-yourself.com/k-missions/proj-fly-machines/proj-flying-machines-mission-index.php" TargetMode="External"/><Relationship Id="rId1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12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.png"/><Relationship Id="rId5" Type="http://schemas.openxmlformats.org/officeDocument/2006/relationships/image" Target="../media/image7.emf"/><Relationship Id="rId10" Type="http://schemas.openxmlformats.org/officeDocument/2006/relationships/image" Target="../media/image11.emf"/><Relationship Id="rId4" Type="http://schemas.openxmlformats.org/officeDocument/2006/relationships/image" Target="../media/image6.png"/><Relationship Id="rId9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13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hyperlink" Target="https://build-it-yourself.com/k-missions/proj-fly-machines/proj-flying-machines-mission-index.php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unpaperairplanes.com/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1.emf"/><Relationship Id="rId12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6.png"/><Relationship Id="rId10" Type="http://schemas.openxmlformats.org/officeDocument/2006/relationships/hyperlink" Target="https://build-it-yourself.com/k-missions/proj-fly-machines/proj-flying-machines-mission-index.php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9.emf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hyperlink" Target="http://www.funpaperairplanes.com/" TargetMode="External"/><Relationship Id="rId5" Type="http://schemas.openxmlformats.org/officeDocument/2006/relationships/image" Target="../media/image1.emf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hyperlink" Target="https://build-it-yourself.com/k-missions/proj-fly-machines/proj-flying-machines-mission-index.php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.emf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hyperlink" Target="https://build-it-yourself.com/s-lessons/index-lessons.php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0.emf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12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hyperlink" Target="https://build-it-yourself.com/k-missions/proj-fly-machines/proj-flying-machines-mission-index.php" TargetMode="External"/><Relationship Id="rId5" Type="http://schemas.openxmlformats.org/officeDocument/2006/relationships/image" Target="../media/image1.emf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hyperlink" Target="https://build-it-yourself.com/s-lessons/index-lessons.php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.emf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Conector recto 62"/>
          <p:cNvCxnSpPr/>
          <p:nvPr/>
        </p:nvCxnSpPr>
        <p:spPr>
          <a:xfrm>
            <a:off x="2576946" y="0"/>
            <a:ext cx="0" cy="1773756"/>
          </a:xfrm>
          <a:prstGeom prst="line">
            <a:avLst/>
          </a:prstGeom>
          <a:ln w="349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Forma libre 1023"/>
          <p:cNvSpPr/>
          <p:nvPr/>
        </p:nvSpPr>
        <p:spPr>
          <a:xfrm>
            <a:off x="2584072" y="1730910"/>
            <a:ext cx="3643503" cy="1274743"/>
          </a:xfrm>
          <a:custGeom>
            <a:avLst/>
            <a:gdLst>
              <a:gd name="connsiteX0" fmla="*/ 7577 w 3658250"/>
              <a:gd name="connsiteY0" fmla="*/ 200134 h 789077"/>
              <a:gd name="connsiteX1" fmla="*/ 14504 w 3658250"/>
              <a:gd name="connsiteY1" fmla="*/ 269406 h 789077"/>
              <a:gd name="connsiteX2" fmla="*/ 139195 w 3658250"/>
              <a:gd name="connsiteY2" fmla="*/ 518788 h 789077"/>
              <a:gd name="connsiteX3" fmla="*/ 575613 w 3658250"/>
              <a:gd name="connsiteY3" fmla="*/ 705825 h 789077"/>
              <a:gd name="connsiteX4" fmla="*/ 1185213 w 3658250"/>
              <a:gd name="connsiteY4" fmla="*/ 768170 h 789077"/>
              <a:gd name="connsiteX5" fmla="*/ 1933359 w 3658250"/>
              <a:gd name="connsiteY5" fmla="*/ 698897 h 789077"/>
              <a:gd name="connsiteX6" fmla="*/ 2342068 w 3658250"/>
              <a:gd name="connsiteY6" fmla="*/ 553425 h 789077"/>
              <a:gd name="connsiteX7" fmla="*/ 2529104 w 3658250"/>
              <a:gd name="connsiteY7" fmla="*/ 179352 h 789077"/>
              <a:gd name="connsiteX8" fmla="*/ 2328213 w 3658250"/>
              <a:gd name="connsiteY8" fmla="*/ 6170 h 789077"/>
              <a:gd name="connsiteX9" fmla="*/ 2071904 w 3658250"/>
              <a:gd name="connsiteY9" fmla="*/ 89297 h 789077"/>
              <a:gd name="connsiteX10" fmla="*/ 2016486 w 3658250"/>
              <a:gd name="connsiteY10" fmla="*/ 553425 h 789077"/>
              <a:gd name="connsiteX11" fmla="*/ 2494468 w 3658250"/>
              <a:gd name="connsiteY11" fmla="*/ 788952 h 789077"/>
              <a:gd name="connsiteX12" fmla="*/ 3311886 w 3658250"/>
              <a:gd name="connsiteY12" fmla="*/ 525715 h 789077"/>
              <a:gd name="connsiteX13" fmla="*/ 3658250 w 3658250"/>
              <a:gd name="connsiteY13" fmla="*/ 581134 h 789077"/>
              <a:gd name="connsiteX0" fmla="*/ 11546 w 3654599"/>
              <a:gd name="connsiteY0" fmla="*/ 0 h 1274743"/>
              <a:gd name="connsiteX1" fmla="*/ 10853 w 3654599"/>
              <a:gd name="connsiteY1" fmla="*/ 755072 h 1274743"/>
              <a:gd name="connsiteX2" fmla="*/ 135544 w 3654599"/>
              <a:gd name="connsiteY2" fmla="*/ 1004454 h 1274743"/>
              <a:gd name="connsiteX3" fmla="*/ 571962 w 3654599"/>
              <a:gd name="connsiteY3" fmla="*/ 1191491 h 1274743"/>
              <a:gd name="connsiteX4" fmla="*/ 1181562 w 3654599"/>
              <a:gd name="connsiteY4" fmla="*/ 1253836 h 1274743"/>
              <a:gd name="connsiteX5" fmla="*/ 1929708 w 3654599"/>
              <a:gd name="connsiteY5" fmla="*/ 1184563 h 1274743"/>
              <a:gd name="connsiteX6" fmla="*/ 2338417 w 3654599"/>
              <a:gd name="connsiteY6" fmla="*/ 1039091 h 1274743"/>
              <a:gd name="connsiteX7" fmla="*/ 2525453 w 3654599"/>
              <a:gd name="connsiteY7" fmla="*/ 665018 h 1274743"/>
              <a:gd name="connsiteX8" fmla="*/ 2324562 w 3654599"/>
              <a:gd name="connsiteY8" fmla="*/ 491836 h 1274743"/>
              <a:gd name="connsiteX9" fmla="*/ 2068253 w 3654599"/>
              <a:gd name="connsiteY9" fmla="*/ 574963 h 1274743"/>
              <a:gd name="connsiteX10" fmla="*/ 2012835 w 3654599"/>
              <a:gd name="connsiteY10" fmla="*/ 1039091 h 1274743"/>
              <a:gd name="connsiteX11" fmla="*/ 2490817 w 3654599"/>
              <a:gd name="connsiteY11" fmla="*/ 1274618 h 1274743"/>
              <a:gd name="connsiteX12" fmla="*/ 3308235 w 3654599"/>
              <a:gd name="connsiteY12" fmla="*/ 1011381 h 1274743"/>
              <a:gd name="connsiteX13" fmla="*/ 3654599 w 3654599"/>
              <a:gd name="connsiteY13" fmla="*/ 1066800 h 1274743"/>
              <a:gd name="connsiteX0" fmla="*/ 200 w 3643253"/>
              <a:gd name="connsiteY0" fmla="*/ 0 h 1274743"/>
              <a:gd name="connsiteX1" fmla="*/ 220487 w 3643253"/>
              <a:gd name="connsiteY1" fmla="*/ 663632 h 1274743"/>
              <a:gd name="connsiteX2" fmla="*/ 124198 w 3643253"/>
              <a:gd name="connsiteY2" fmla="*/ 1004454 h 1274743"/>
              <a:gd name="connsiteX3" fmla="*/ 560616 w 3643253"/>
              <a:gd name="connsiteY3" fmla="*/ 1191491 h 1274743"/>
              <a:gd name="connsiteX4" fmla="*/ 1170216 w 3643253"/>
              <a:gd name="connsiteY4" fmla="*/ 1253836 h 1274743"/>
              <a:gd name="connsiteX5" fmla="*/ 1918362 w 3643253"/>
              <a:gd name="connsiteY5" fmla="*/ 1184563 h 1274743"/>
              <a:gd name="connsiteX6" fmla="*/ 2327071 w 3643253"/>
              <a:gd name="connsiteY6" fmla="*/ 1039091 h 1274743"/>
              <a:gd name="connsiteX7" fmla="*/ 2514107 w 3643253"/>
              <a:gd name="connsiteY7" fmla="*/ 665018 h 1274743"/>
              <a:gd name="connsiteX8" fmla="*/ 2313216 w 3643253"/>
              <a:gd name="connsiteY8" fmla="*/ 491836 h 1274743"/>
              <a:gd name="connsiteX9" fmla="*/ 2056907 w 3643253"/>
              <a:gd name="connsiteY9" fmla="*/ 574963 h 1274743"/>
              <a:gd name="connsiteX10" fmla="*/ 2001489 w 3643253"/>
              <a:gd name="connsiteY10" fmla="*/ 1039091 h 1274743"/>
              <a:gd name="connsiteX11" fmla="*/ 2479471 w 3643253"/>
              <a:gd name="connsiteY11" fmla="*/ 1274618 h 1274743"/>
              <a:gd name="connsiteX12" fmla="*/ 3296889 w 3643253"/>
              <a:gd name="connsiteY12" fmla="*/ 1011381 h 1274743"/>
              <a:gd name="connsiteX13" fmla="*/ 3643253 w 3643253"/>
              <a:gd name="connsiteY13" fmla="*/ 1066800 h 1274743"/>
              <a:gd name="connsiteX0" fmla="*/ 273 w 3643326"/>
              <a:gd name="connsiteY0" fmla="*/ 0 h 1274743"/>
              <a:gd name="connsiteX1" fmla="*/ 220560 w 3643326"/>
              <a:gd name="connsiteY1" fmla="*/ 663632 h 1274743"/>
              <a:gd name="connsiteX2" fmla="*/ 474791 w 3643326"/>
              <a:gd name="connsiteY2" fmla="*/ 920634 h 1274743"/>
              <a:gd name="connsiteX3" fmla="*/ 560689 w 3643326"/>
              <a:gd name="connsiteY3" fmla="*/ 1191491 h 1274743"/>
              <a:gd name="connsiteX4" fmla="*/ 1170289 w 3643326"/>
              <a:gd name="connsiteY4" fmla="*/ 1253836 h 1274743"/>
              <a:gd name="connsiteX5" fmla="*/ 1918435 w 3643326"/>
              <a:gd name="connsiteY5" fmla="*/ 1184563 h 1274743"/>
              <a:gd name="connsiteX6" fmla="*/ 2327144 w 3643326"/>
              <a:gd name="connsiteY6" fmla="*/ 1039091 h 1274743"/>
              <a:gd name="connsiteX7" fmla="*/ 2514180 w 3643326"/>
              <a:gd name="connsiteY7" fmla="*/ 665018 h 1274743"/>
              <a:gd name="connsiteX8" fmla="*/ 2313289 w 3643326"/>
              <a:gd name="connsiteY8" fmla="*/ 491836 h 1274743"/>
              <a:gd name="connsiteX9" fmla="*/ 2056980 w 3643326"/>
              <a:gd name="connsiteY9" fmla="*/ 574963 h 1274743"/>
              <a:gd name="connsiteX10" fmla="*/ 2001562 w 3643326"/>
              <a:gd name="connsiteY10" fmla="*/ 1039091 h 1274743"/>
              <a:gd name="connsiteX11" fmla="*/ 2479544 w 3643326"/>
              <a:gd name="connsiteY11" fmla="*/ 1274618 h 1274743"/>
              <a:gd name="connsiteX12" fmla="*/ 3296962 w 3643326"/>
              <a:gd name="connsiteY12" fmla="*/ 1011381 h 1274743"/>
              <a:gd name="connsiteX13" fmla="*/ 3643326 w 3643326"/>
              <a:gd name="connsiteY13" fmla="*/ 1066800 h 1274743"/>
              <a:gd name="connsiteX0" fmla="*/ 273 w 3643326"/>
              <a:gd name="connsiteY0" fmla="*/ 0 h 1274743"/>
              <a:gd name="connsiteX1" fmla="*/ 220560 w 3643326"/>
              <a:gd name="connsiteY1" fmla="*/ 663632 h 1274743"/>
              <a:gd name="connsiteX2" fmla="*/ 474791 w 3643326"/>
              <a:gd name="connsiteY2" fmla="*/ 920634 h 1274743"/>
              <a:gd name="connsiteX3" fmla="*/ 812149 w 3643326"/>
              <a:gd name="connsiteY3" fmla="*/ 1107671 h 1274743"/>
              <a:gd name="connsiteX4" fmla="*/ 1170289 w 3643326"/>
              <a:gd name="connsiteY4" fmla="*/ 1253836 h 1274743"/>
              <a:gd name="connsiteX5" fmla="*/ 1918435 w 3643326"/>
              <a:gd name="connsiteY5" fmla="*/ 1184563 h 1274743"/>
              <a:gd name="connsiteX6" fmla="*/ 2327144 w 3643326"/>
              <a:gd name="connsiteY6" fmla="*/ 1039091 h 1274743"/>
              <a:gd name="connsiteX7" fmla="*/ 2514180 w 3643326"/>
              <a:gd name="connsiteY7" fmla="*/ 665018 h 1274743"/>
              <a:gd name="connsiteX8" fmla="*/ 2313289 w 3643326"/>
              <a:gd name="connsiteY8" fmla="*/ 491836 h 1274743"/>
              <a:gd name="connsiteX9" fmla="*/ 2056980 w 3643326"/>
              <a:gd name="connsiteY9" fmla="*/ 574963 h 1274743"/>
              <a:gd name="connsiteX10" fmla="*/ 2001562 w 3643326"/>
              <a:gd name="connsiteY10" fmla="*/ 1039091 h 1274743"/>
              <a:gd name="connsiteX11" fmla="*/ 2479544 w 3643326"/>
              <a:gd name="connsiteY11" fmla="*/ 1274618 h 1274743"/>
              <a:gd name="connsiteX12" fmla="*/ 3296962 w 3643326"/>
              <a:gd name="connsiteY12" fmla="*/ 1011381 h 1274743"/>
              <a:gd name="connsiteX13" fmla="*/ 3643326 w 3643326"/>
              <a:gd name="connsiteY13" fmla="*/ 1066800 h 1274743"/>
              <a:gd name="connsiteX0" fmla="*/ 273 w 3643326"/>
              <a:gd name="connsiteY0" fmla="*/ 0 h 1274743"/>
              <a:gd name="connsiteX1" fmla="*/ 220560 w 3643326"/>
              <a:gd name="connsiteY1" fmla="*/ 663632 h 1274743"/>
              <a:gd name="connsiteX2" fmla="*/ 474791 w 3643326"/>
              <a:gd name="connsiteY2" fmla="*/ 920634 h 1274743"/>
              <a:gd name="connsiteX3" fmla="*/ 812149 w 3643326"/>
              <a:gd name="connsiteY3" fmla="*/ 1107671 h 1274743"/>
              <a:gd name="connsiteX4" fmla="*/ 1421749 w 3643326"/>
              <a:gd name="connsiteY4" fmla="*/ 1230976 h 1274743"/>
              <a:gd name="connsiteX5" fmla="*/ 1918435 w 3643326"/>
              <a:gd name="connsiteY5" fmla="*/ 1184563 h 1274743"/>
              <a:gd name="connsiteX6" fmla="*/ 2327144 w 3643326"/>
              <a:gd name="connsiteY6" fmla="*/ 1039091 h 1274743"/>
              <a:gd name="connsiteX7" fmla="*/ 2514180 w 3643326"/>
              <a:gd name="connsiteY7" fmla="*/ 665018 h 1274743"/>
              <a:gd name="connsiteX8" fmla="*/ 2313289 w 3643326"/>
              <a:gd name="connsiteY8" fmla="*/ 491836 h 1274743"/>
              <a:gd name="connsiteX9" fmla="*/ 2056980 w 3643326"/>
              <a:gd name="connsiteY9" fmla="*/ 574963 h 1274743"/>
              <a:gd name="connsiteX10" fmla="*/ 2001562 w 3643326"/>
              <a:gd name="connsiteY10" fmla="*/ 1039091 h 1274743"/>
              <a:gd name="connsiteX11" fmla="*/ 2479544 w 3643326"/>
              <a:gd name="connsiteY11" fmla="*/ 1274618 h 1274743"/>
              <a:gd name="connsiteX12" fmla="*/ 3296962 w 3643326"/>
              <a:gd name="connsiteY12" fmla="*/ 1011381 h 1274743"/>
              <a:gd name="connsiteX13" fmla="*/ 3643326 w 3643326"/>
              <a:gd name="connsiteY13" fmla="*/ 1066800 h 1274743"/>
              <a:gd name="connsiteX0" fmla="*/ 450 w 3643503"/>
              <a:gd name="connsiteY0" fmla="*/ 0 h 1274743"/>
              <a:gd name="connsiteX1" fmla="*/ 159777 w 3643503"/>
              <a:gd name="connsiteY1" fmla="*/ 610292 h 1274743"/>
              <a:gd name="connsiteX2" fmla="*/ 474968 w 3643503"/>
              <a:gd name="connsiteY2" fmla="*/ 920634 h 1274743"/>
              <a:gd name="connsiteX3" fmla="*/ 812326 w 3643503"/>
              <a:gd name="connsiteY3" fmla="*/ 1107671 h 1274743"/>
              <a:gd name="connsiteX4" fmla="*/ 1421926 w 3643503"/>
              <a:gd name="connsiteY4" fmla="*/ 1230976 h 1274743"/>
              <a:gd name="connsiteX5" fmla="*/ 1918612 w 3643503"/>
              <a:gd name="connsiteY5" fmla="*/ 1184563 h 1274743"/>
              <a:gd name="connsiteX6" fmla="*/ 2327321 w 3643503"/>
              <a:gd name="connsiteY6" fmla="*/ 1039091 h 1274743"/>
              <a:gd name="connsiteX7" fmla="*/ 2514357 w 3643503"/>
              <a:gd name="connsiteY7" fmla="*/ 665018 h 1274743"/>
              <a:gd name="connsiteX8" fmla="*/ 2313466 w 3643503"/>
              <a:gd name="connsiteY8" fmla="*/ 491836 h 1274743"/>
              <a:gd name="connsiteX9" fmla="*/ 2057157 w 3643503"/>
              <a:gd name="connsiteY9" fmla="*/ 574963 h 1274743"/>
              <a:gd name="connsiteX10" fmla="*/ 2001739 w 3643503"/>
              <a:gd name="connsiteY10" fmla="*/ 1039091 h 1274743"/>
              <a:gd name="connsiteX11" fmla="*/ 2479721 w 3643503"/>
              <a:gd name="connsiteY11" fmla="*/ 1274618 h 1274743"/>
              <a:gd name="connsiteX12" fmla="*/ 3297139 w 3643503"/>
              <a:gd name="connsiteY12" fmla="*/ 1011381 h 1274743"/>
              <a:gd name="connsiteX13" fmla="*/ 3643503 w 3643503"/>
              <a:gd name="connsiteY13" fmla="*/ 1066800 h 127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43503" h="1274743">
                <a:moveTo>
                  <a:pt x="450" y="0"/>
                </a:moveTo>
                <a:cubicBezTo>
                  <a:pt x="-7055" y="8081"/>
                  <a:pt x="80691" y="456853"/>
                  <a:pt x="159777" y="610292"/>
                </a:cubicBezTo>
                <a:cubicBezTo>
                  <a:pt x="238863" y="763731"/>
                  <a:pt x="366210" y="837738"/>
                  <a:pt x="474968" y="920634"/>
                </a:cubicBezTo>
                <a:cubicBezTo>
                  <a:pt x="583726" y="1003531"/>
                  <a:pt x="654500" y="1055947"/>
                  <a:pt x="812326" y="1107671"/>
                </a:cubicBezTo>
                <a:cubicBezTo>
                  <a:pt x="970152" y="1159395"/>
                  <a:pt x="1237545" y="1218161"/>
                  <a:pt x="1421926" y="1230976"/>
                </a:cubicBezTo>
                <a:cubicBezTo>
                  <a:pt x="1606307" y="1243791"/>
                  <a:pt x="1767713" y="1216544"/>
                  <a:pt x="1918612" y="1184563"/>
                </a:cubicBezTo>
                <a:cubicBezTo>
                  <a:pt x="2069511" y="1152582"/>
                  <a:pt x="2228030" y="1125682"/>
                  <a:pt x="2327321" y="1039091"/>
                </a:cubicBezTo>
                <a:cubicBezTo>
                  <a:pt x="2426612" y="952500"/>
                  <a:pt x="2516666" y="756227"/>
                  <a:pt x="2514357" y="665018"/>
                </a:cubicBezTo>
                <a:cubicBezTo>
                  <a:pt x="2512048" y="573809"/>
                  <a:pt x="2389666" y="506845"/>
                  <a:pt x="2313466" y="491836"/>
                </a:cubicBezTo>
                <a:cubicBezTo>
                  <a:pt x="2237266" y="476827"/>
                  <a:pt x="2109112" y="483754"/>
                  <a:pt x="2057157" y="574963"/>
                </a:cubicBezTo>
                <a:cubicBezTo>
                  <a:pt x="2005203" y="666172"/>
                  <a:pt x="1931312" y="922482"/>
                  <a:pt x="2001739" y="1039091"/>
                </a:cubicBezTo>
                <a:cubicBezTo>
                  <a:pt x="2072166" y="1155700"/>
                  <a:pt x="2263821" y="1279236"/>
                  <a:pt x="2479721" y="1274618"/>
                </a:cubicBezTo>
                <a:cubicBezTo>
                  <a:pt x="2695621" y="1270000"/>
                  <a:pt x="3103175" y="1046017"/>
                  <a:pt x="3297139" y="1011381"/>
                </a:cubicBezTo>
                <a:cubicBezTo>
                  <a:pt x="3491103" y="976745"/>
                  <a:pt x="3567303" y="1021772"/>
                  <a:pt x="3643503" y="1066800"/>
                </a:cubicBezTo>
              </a:path>
            </a:pathLst>
          </a:custGeom>
          <a:noFill/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ectángulo 12"/>
          <p:cNvSpPr/>
          <p:nvPr/>
        </p:nvSpPr>
        <p:spPr>
          <a:xfrm>
            <a:off x="3321705" y="3728414"/>
            <a:ext cx="3310420" cy="131938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</a:schemeClr>
              </a:gs>
              <a:gs pos="50000">
                <a:schemeClr val="bg2">
                  <a:lumMod val="25000"/>
                </a:schemeClr>
              </a:gs>
              <a:gs pos="99000">
                <a:schemeClr val="bg2">
                  <a:lumMod val="75000"/>
                </a:schemeClr>
              </a:gs>
            </a:gsLst>
            <a:lin ang="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Rectángulo 6"/>
          <p:cNvSpPr/>
          <p:nvPr/>
        </p:nvSpPr>
        <p:spPr>
          <a:xfrm>
            <a:off x="2040305" y="-22471"/>
            <a:ext cx="133761" cy="525256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50000">
                <a:schemeClr val="bg2">
                  <a:lumMod val="25000"/>
                </a:schemeClr>
              </a:gs>
              <a:gs pos="99000">
                <a:schemeClr val="bg2">
                  <a:lumMod val="75000"/>
                </a:schemeClr>
              </a:gs>
            </a:gsLst>
            <a:lin ang="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Rectángulo redondeado 4"/>
          <p:cNvSpPr/>
          <p:nvPr/>
        </p:nvSpPr>
        <p:spPr>
          <a:xfrm>
            <a:off x="6467545" y="3406515"/>
            <a:ext cx="2439063" cy="755890"/>
          </a:xfrm>
          <a:prstGeom prst="roundRect">
            <a:avLst/>
          </a:prstGeom>
          <a:gradFill>
            <a:gsLst>
              <a:gs pos="0">
                <a:srgbClr val="00B0F0"/>
              </a:gs>
              <a:gs pos="46000">
                <a:schemeClr val="accent1">
                  <a:lumMod val="75000"/>
                </a:schemeClr>
              </a:gs>
              <a:gs pos="70000">
                <a:schemeClr val="bg2">
                  <a:lumMod val="50000"/>
                </a:schemeClr>
              </a:gs>
              <a:gs pos="100000">
                <a:schemeClr val="bg2">
                  <a:lumMod val="1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ángulo redondeado 5"/>
          <p:cNvSpPr/>
          <p:nvPr/>
        </p:nvSpPr>
        <p:spPr>
          <a:xfrm>
            <a:off x="6584265" y="3500440"/>
            <a:ext cx="2203901" cy="53883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7417" t="17196" r="6173" b="20579"/>
          <a:stretch/>
        </p:blipFill>
        <p:spPr>
          <a:xfrm>
            <a:off x="6632125" y="3583282"/>
            <a:ext cx="2070442" cy="381398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46000">
                <a:schemeClr val="bg2">
                  <a:lumMod val="75000"/>
                </a:schemeClr>
              </a:gs>
              <a:gs pos="70000">
                <a:schemeClr val="bg2">
                  <a:lumMod val="50000"/>
                </a:schemeClr>
              </a:gs>
              <a:gs pos="100000">
                <a:schemeClr val="bg2">
                  <a:lumMod val="10000"/>
                </a:schemeClr>
              </a:gs>
            </a:gsLst>
            <a:lin ang="5400000" scaled="1"/>
          </a:gradFill>
        </p:spPr>
      </p:pic>
      <p:sp>
        <p:nvSpPr>
          <p:cNvPr id="17" name="Rectángulo 16"/>
          <p:cNvSpPr/>
          <p:nvPr/>
        </p:nvSpPr>
        <p:spPr>
          <a:xfrm>
            <a:off x="1881011" y="1468956"/>
            <a:ext cx="484909" cy="69273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62000">
                <a:schemeClr val="bg2">
                  <a:lumMod val="25000"/>
                </a:schemeClr>
              </a:gs>
              <a:gs pos="99000">
                <a:schemeClr val="bg2">
                  <a:lumMod val="75000"/>
                </a:schemeClr>
              </a:gs>
            </a:gsLst>
            <a:lin ang="0" scaled="1"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18" name="Group 107"/>
          <p:cNvGrpSpPr>
            <a:grpSpLocks/>
          </p:cNvGrpSpPr>
          <p:nvPr/>
        </p:nvGrpSpPr>
        <p:grpSpPr bwMode="auto">
          <a:xfrm>
            <a:off x="8090853" y="2442818"/>
            <a:ext cx="752507" cy="1010660"/>
            <a:chOff x="2064" y="1104"/>
            <a:chExt cx="1630" cy="2160"/>
          </a:xfrm>
        </p:grpSpPr>
        <p:sp>
          <p:nvSpPr>
            <p:cNvPr id="19" name="Freeform 108"/>
            <p:cNvSpPr>
              <a:spLocks/>
            </p:cNvSpPr>
            <p:nvPr/>
          </p:nvSpPr>
          <p:spPr bwMode="auto">
            <a:xfrm>
              <a:off x="2352" y="1896"/>
              <a:ext cx="1113" cy="648"/>
            </a:xfrm>
            <a:custGeom>
              <a:avLst/>
              <a:gdLst>
                <a:gd name="T0" fmla="*/ 72 w 1112"/>
                <a:gd name="T1" fmla="*/ 236 h 648"/>
                <a:gd name="T2" fmla="*/ 288 w 1112"/>
                <a:gd name="T3" fmla="*/ 72 h 648"/>
                <a:gd name="T4" fmla="*/ 480 w 1112"/>
                <a:gd name="T5" fmla="*/ 24 h 648"/>
                <a:gd name="T6" fmla="*/ 768 w 1112"/>
                <a:gd name="T7" fmla="*/ 24 h 648"/>
                <a:gd name="T8" fmla="*/ 960 w 1112"/>
                <a:gd name="T9" fmla="*/ 168 h 648"/>
                <a:gd name="T10" fmla="*/ 1104 w 1112"/>
                <a:gd name="T11" fmla="*/ 408 h 648"/>
                <a:gd name="T12" fmla="*/ 912 w 1112"/>
                <a:gd name="T13" fmla="*/ 600 h 648"/>
                <a:gd name="T14" fmla="*/ 480 w 1112"/>
                <a:gd name="T15" fmla="*/ 648 h 648"/>
                <a:gd name="T16" fmla="*/ 240 w 1112"/>
                <a:gd name="T17" fmla="*/ 600 h 648"/>
                <a:gd name="T18" fmla="*/ 96 w 1112"/>
                <a:gd name="T19" fmla="*/ 504 h 648"/>
                <a:gd name="T20" fmla="*/ 4 w 1112"/>
                <a:gd name="T21" fmla="*/ 365 h 648"/>
                <a:gd name="T22" fmla="*/ 72 w 1112"/>
                <a:gd name="T23" fmla="*/ 236 h 6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112" h="648">
                  <a:moveTo>
                    <a:pt x="72" y="236"/>
                  </a:moveTo>
                  <a:cubicBezTo>
                    <a:pt x="116" y="177"/>
                    <a:pt x="220" y="107"/>
                    <a:pt x="288" y="72"/>
                  </a:cubicBezTo>
                  <a:cubicBezTo>
                    <a:pt x="356" y="37"/>
                    <a:pt x="400" y="32"/>
                    <a:pt x="480" y="24"/>
                  </a:cubicBezTo>
                  <a:cubicBezTo>
                    <a:pt x="560" y="16"/>
                    <a:pt x="688" y="0"/>
                    <a:pt x="768" y="24"/>
                  </a:cubicBezTo>
                  <a:cubicBezTo>
                    <a:pt x="848" y="48"/>
                    <a:pt x="904" y="104"/>
                    <a:pt x="960" y="168"/>
                  </a:cubicBezTo>
                  <a:cubicBezTo>
                    <a:pt x="1016" y="232"/>
                    <a:pt x="1112" y="336"/>
                    <a:pt x="1104" y="408"/>
                  </a:cubicBezTo>
                  <a:cubicBezTo>
                    <a:pt x="1096" y="480"/>
                    <a:pt x="1016" y="560"/>
                    <a:pt x="912" y="600"/>
                  </a:cubicBezTo>
                  <a:cubicBezTo>
                    <a:pt x="808" y="640"/>
                    <a:pt x="592" y="648"/>
                    <a:pt x="480" y="648"/>
                  </a:cubicBezTo>
                  <a:cubicBezTo>
                    <a:pt x="368" y="648"/>
                    <a:pt x="304" y="624"/>
                    <a:pt x="240" y="600"/>
                  </a:cubicBezTo>
                  <a:cubicBezTo>
                    <a:pt x="176" y="576"/>
                    <a:pt x="135" y="543"/>
                    <a:pt x="96" y="504"/>
                  </a:cubicBezTo>
                  <a:cubicBezTo>
                    <a:pt x="57" y="465"/>
                    <a:pt x="8" y="410"/>
                    <a:pt x="4" y="365"/>
                  </a:cubicBezTo>
                  <a:cubicBezTo>
                    <a:pt x="0" y="320"/>
                    <a:pt x="58" y="263"/>
                    <a:pt x="72" y="236"/>
                  </a:cubicBezTo>
                  <a:close/>
                </a:path>
              </a:pathLst>
            </a:custGeom>
            <a:gradFill rotWithShape="0">
              <a:gsLst>
                <a:gs pos="0">
                  <a:srgbClr val="CCFFFF"/>
                </a:gs>
                <a:gs pos="100000">
                  <a:schemeClr val="bg1"/>
                </a:gs>
              </a:gsLst>
              <a:lin ang="540000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20" name="Freeform 109"/>
            <p:cNvSpPr>
              <a:spLocks/>
            </p:cNvSpPr>
            <p:nvPr/>
          </p:nvSpPr>
          <p:spPr bwMode="auto">
            <a:xfrm>
              <a:off x="2443" y="1771"/>
              <a:ext cx="969" cy="971"/>
            </a:xfrm>
            <a:custGeom>
              <a:avLst/>
              <a:gdLst>
                <a:gd name="T0" fmla="*/ 480 w 1026"/>
                <a:gd name="T1" fmla="*/ 6 h 1134"/>
                <a:gd name="T2" fmla="*/ 309 w 1026"/>
                <a:gd name="T3" fmla="*/ 161 h 1134"/>
                <a:gd name="T4" fmla="*/ 212 w 1026"/>
                <a:gd name="T5" fmla="*/ 366 h 1134"/>
                <a:gd name="T6" fmla="*/ 9 w 1026"/>
                <a:gd name="T7" fmla="*/ 624 h 1134"/>
                <a:gd name="T8" fmla="*/ 156 w 1026"/>
                <a:gd name="T9" fmla="*/ 890 h 1134"/>
                <a:gd name="T10" fmla="*/ 456 w 1026"/>
                <a:gd name="T11" fmla="*/ 970 h 1134"/>
                <a:gd name="T12" fmla="*/ 768 w 1026"/>
                <a:gd name="T13" fmla="*/ 894 h 1134"/>
                <a:gd name="T14" fmla="*/ 966 w 1026"/>
                <a:gd name="T15" fmla="*/ 646 h 1134"/>
                <a:gd name="T16" fmla="*/ 756 w 1026"/>
                <a:gd name="T17" fmla="*/ 366 h 1134"/>
                <a:gd name="T18" fmla="*/ 626 w 1026"/>
                <a:gd name="T19" fmla="*/ 124 h 1134"/>
                <a:gd name="T20" fmla="*/ 480 w 1026"/>
                <a:gd name="T21" fmla="*/ 6 h 11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26" h="1134">
                  <a:moveTo>
                    <a:pt x="509" y="7"/>
                  </a:moveTo>
                  <a:cubicBezTo>
                    <a:pt x="453" y="14"/>
                    <a:pt x="375" y="118"/>
                    <a:pt x="328" y="188"/>
                  </a:cubicBezTo>
                  <a:cubicBezTo>
                    <a:pt x="281" y="258"/>
                    <a:pt x="278" y="338"/>
                    <a:pt x="225" y="428"/>
                  </a:cubicBezTo>
                  <a:cubicBezTo>
                    <a:pt x="172" y="518"/>
                    <a:pt x="20" y="627"/>
                    <a:pt x="10" y="729"/>
                  </a:cubicBezTo>
                  <a:cubicBezTo>
                    <a:pt x="0" y="831"/>
                    <a:pt x="86" y="972"/>
                    <a:pt x="165" y="1039"/>
                  </a:cubicBezTo>
                  <a:cubicBezTo>
                    <a:pt x="244" y="1106"/>
                    <a:pt x="375" y="1132"/>
                    <a:pt x="483" y="1133"/>
                  </a:cubicBezTo>
                  <a:cubicBezTo>
                    <a:pt x="591" y="1134"/>
                    <a:pt x="724" y="1107"/>
                    <a:pt x="814" y="1044"/>
                  </a:cubicBezTo>
                  <a:cubicBezTo>
                    <a:pt x="904" y="981"/>
                    <a:pt x="1026" y="858"/>
                    <a:pt x="1024" y="755"/>
                  </a:cubicBezTo>
                  <a:cubicBezTo>
                    <a:pt x="1022" y="652"/>
                    <a:pt x="861" y="530"/>
                    <a:pt x="801" y="428"/>
                  </a:cubicBezTo>
                  <a:cubicBezTo>
                    <a:pt x="741" y="326"/>
                    <a:pt x="712" y="215"/>
                    <a:pt x="663" y="145"/>
                  </a:cubicBezTo>
                  <a:cubicBezTo>
                    <a:pt x="614" y="75"/>
                    <a:pt x="565" y="0"/>
                    <a:pt x="509" y="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DDDDDD"/>
                </a:gs>
              </a:gsLst>
              <a:path path="rect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21" name="Oval 110"/>
            <p:cNvSpPr>
              <a:spLocks noChangeArrowheads="1"/>
            </p:cNvSpPr>
            <p:nvPr/>
          </p:nvSpPr>
          <p:spPr bwMode="auto">
            <a:xfrm>
              <a:off x="2064" y="3140"/>
              <a:ext cx="1630" cy="124"/>
            </a:xfrm>
            <a:prstGeom prst="ellipse">
              <a:avLst/>
            </a:prstGeom>
            <a:solidFill>
              <a:schemeClr val="bg2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es-ES_tradnl" altLang="es-MX" smtClean="0"/>
            </a:p>
          </p:txBody>
        </p:sp>
        <p:sp>
          <p:nvSpPr>
            <p:cNvPr id="22" name="Freeform 111"/>
            <p:cNvSpPr>
              <a:spLocks/>
            </p:cNvSpPr>
            <p:nvPr/>
          </p:nvSpPr>
          <p:spPr bwMode="auto">
            <a:xfrm rot="-353181">
              <a:off x="2630" y="1104"/>
              <a:ext cx="504" cy="362"/>
            </a:xfrm>
            <a:custGeom>
              <a:avLst/>
              <a:gdLst>
                <a:gd name="T0" fmla="*/ 154 w 595"/>
                <a:gd name="T1" fmla="*/ 352 h 524"/>
                <a:gd name="T2" fmla="*/ 109 w 595"/>
                <a:gd name="T3" fmla="*/ 352 h 524"/>
                <a:gd name="T4" fmla="*/ 64 w 595"/>
                <a:gd name="T5" fmla="*/ 285 h 524"/>
                <a:gd name="T6" fmla="*/ 19 w 595"/>
                <a:gd name="T7" fmla="*/ 218 h 524"/>
                <a:gd name="T8" fmla="*/ 19 w 595"/>
                <a:gd name="T9" fmla="*/ 117 h 524"/>
                <a:gd name="T10" fmla="*/ 132 w 595"/>
                <a:gd name="T11" fmla="*/ 17 h 524"/>
                <a:gd name="T12" fmla="*/ 117 w 595"/>
                <a:gd name="T13" fmla="*/ 130 h 524"/>
                <a:gd name="T14" fmla="*/ 154 w 595"/>
                <a:gd name="T15" fmla="*/ 190 h 524"/>
                <a:gd name="T16" fmla="*/ 212 w 595"/>
                <a:gd name="T17" fmla="*/ 71 h 524"/>
                <a:gd name="T18" fmla="*/ 293 w 595"/>
                <a:gd name="T19" fmla="*/ 6 h 524"/>
                <a:gd name="T20" fmla="*/ 417 w 595"/>
                <a:gd name="T21" fmla="*/ 35 h 524"/>
                <a:gd name="T22" fmla="*/ 335 w 595"/>
                <a:gd name="T23" fmla="*/ 83 h 524"/>
                <a:gd name="T24" fmla="*/ 289 w 595"/>
                <a:gd name="T25" fmla="*/ 150 h 524"/>
                <a:gd name="T26" fmla="*/ 289 w 595"/>
                <a:gd name="T27" fmla="*/ 218 h 524"/>
                <a:gd name="T28" fmla="*/ 409 w 595"/>
                <a:gd name="T29" fmla="*/ 118 h 524"/>
                <a:gd name="T30" fmla="*/ 504 w 595"/>
                <a:gd name="T31" fmla="*/ 160 h 524"/>
                <a:gd name="T32" fmla="*/ 402 w 595"/>
                <a:gd name="T33" fmla="*/ 208 h 524"/>
                <a:gd name="T34" fmla="*/ 380 w 595"/>
                <a:gd name="T35" fmla="*/ 285 h 524"/>
                <a:gd name="T36" fmla="*/ 289 w 595"/>
                <a:gd name="T37" fmla="*/ 318 h 524"/>
                <a:gd name="T38" fmla="*/ 154 w 595"/>
                <a:gd name="T39" fmla="*/ 352 h 52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595" h="524">
                  <a:moveTo>
                    <a:pt x="182" y="508"/>
                  </a:moveTo>
                  <a:cubicBezTo>
                    <a:pt x="146" y="516"/>
                    <a:pt x="146" y="524"/>
                    <a:pt x="128" y="508"/>
                  </a:cubicBezTo>
                  <a:cubicBezTo>
                    <a:pt x="111" y="492"/>
                    <a:pt x="93" y="443"/>
                    <a:pt x="75" y="411"/>
                  </a:cubicBezTo>
                  <a:cubicBezTo>
                    <a:pt x="57" y="379"/>
                    <a:pt x="31" y="354"/>
                    <a:pt x="22" y="314"/>
                  </a:cubicBezTo>
                  <a:cubicBezTo>
                    <a:pt x="13" y="274"/>
                    <a:pt x="0" y="217"/>
                    <a:pt x="22" y="169"/>
                  </a:cubicBezTo>
                  <a:cubicBezTo>
                    <a:pt x="44" y="121"/>
                    <a:pt x="136" y="22"/>
                    <a:pt x="155" y="25"/>
                  </a:cubicBezTo>
                  <a:cubicBezTo>
                    <a:pt x="174" y="28"/>
                    <a:pt x="134" y="147"/>
                    <a:pt x="138" y="188"/>
                  </a:cubicBezTo>
                  <a:cubicBezTo>
                    <a:pt x="142" y="229"/>
                    <a:pt x="162" y="288"/>
                    <a:pt x="181" y="274"/>
                  </a:cubicBezTo>
                  <a:cubicBezTo>
                    <a:pt x="200" y="260"/>
                    <a:pt x="223" y="146"/>
                    <a:pt x="250" y="102"/>
                  </a:cubicBezTo>
                  <a:cubicBezTo>
                    <a:pt x="277" y="58"/>
                    <a:pt x="305" y="16"/>
                    <a:pt x="345" y="8"/>
                  </a:cubicBezTo>
                  <a:cubicBezTo>
                    <a:pt x="385" y="0"/>
                    <a:pt x="483" y="32"/>
                    <a:pt x="491" y="51"/>
                  </a:cubicBezTo>
                  <a:cubicBezTo>
                    <a:pt x="499" y="70"/>
                    <a:pt x="420" y="92"/>
                    <a:pt x="395" y="120"/>
                  </a:cubicBezTo>
                  <a:cubicBezTo>
                    <a:pt x="370" y="148"/>
                    <a:pt x="350" y="185"/>
                    <a:pt x="341" y="217"/>
                  </a:cubicBezTo>
                  <a:cubicBezTo>
                    <a:pt x="333" y="249"/>
                    <a:pt x="318" y="322"/>
                    <a:pt x="341" y="314"/>
                  </a:cubicBezTo>
                  <a:cubicBezTo>
                    <a:pt x="364" y="306"/>
                    <a:pt x="440" y="185"/>
                    <a:pt x="482" y="171"/>
                  </a:cubicBezTo>
                  <a:cubicBezTo>
                    <a:pt x="524" y="157"/>
                    <a:pt x="595" y="210"/>
                    <a:pt x="594" y="231"/>
                  </a:cubicBezTo>
                  <a:cubicBezTo>
                    <a:pt x="593" y="252"/>
                    <a:pt x="498" y="270"/>
                    <a:pt x="474" y="300"/>
                  </a:cubicBezTo>
                  <a:cubicBezTo>
                    <a:pt x="450" y="330"/>
                    <a:pt x="470" y="385"/>
                    <a:pt x="448" y="411"/>
                  </a:cubicBezTo>
                  <a:cubicBezTo>
                    <a:pt x="426" y="437"/>
                    <a:pt x="386" y="443"/>
                    <a:pt x="341" y="459"/>
                  </a:cubicBezTo>
                  <a:cubicBezTo>
                    <a:pt x="297" y="476"/>
                    <a:pt x="217" y="500"/>
                    <a:pt x="182" y="508"/>
                  </a:cubicBezTo>
                  <a:close/>
                </a:path>
              </a:pathLst>
            </a:custGeom>
            <a:gradFill rotWithShape="0">
              <a:gsLst>
                <a:gs pos="0">
                  <a:srgbClr val="CC0000"/>
                </a:gs>
                <a:gs pos="100000">
                  <a:srgbClr val="FF3300"/>
                </a:gs>
              </a:gsLst>
              <a:lin ang="540000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23" name="Freeform 112"/>
            <p:cNvSpPr>
              <a:spLocks/>
            </p:cNvSpPr>
            <p:nvPr/>
          </p:nvSpPr>
          <p:spPr bwMode="auto">
            <a:xfrm rot="-353181">
              <a:off x="2578" y="1388"/>
              <a:ext cx="641" cy="510"/>
            </a:xfrm>
            <a:custGeom>
              <a:avLst/>
              <a:gdLst>
                <a:gd name="T0" fmla="*/ 244 w 679"/>
                <a:gd name="T1" fmla="*/ 0 h 728"/>
                <a:gd name="T2" fmla="*/ 122 w 679"/>
                <a:gd name="T3" fmla="*/ 66 h 728"/>
                <a:gd name="T4" fmla="*/ 17 w 679"/>
                <a:gd name="T5" fmla="*/ 201 h 728"/>
                <a:gd name="T6" fmla="*/ 17 w 679"/>
                <a:gd name="T7" fmla="*/ 302 h 728"/>
                <a:gd name="T8" fmla="*/ 108 w 679"/>
                <a:gd name="T9" fmla="*/ 403 h 728"/>
                <a:gd name="T10" fmla="*/ 289 w 679"/>
                <a:gd name="T11" fmla="*/ 503 h 728"/>
                <a:gd name="T12" fmla="*/ 515 w 679"/>
                <a:gd name="T13" fmla="*/ 436 h 728"/>
                <a:gd name="T14" fmla="*/ 633 w 679"/>
                <a:gd name="T15" fmla="*/ 330 h 728"/>
                <a:gd name="T16" fmla="*/ 560 w 679"/>
                <a:gd name="T17" fmla="*/ 162 h 728"/>
                <a:gd name="T18" fmla="*/ 414 w 679"/>
                <a:gd name="T19" fmla="*/ 29 h 728"/>
                <a:gd name="T20" fmla="*/ 244 w 679"/>
                <a:gd name="T21" fmla="*/ 0 h 72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79" h="728">
                  <a:moveTo>
                    <a:pt x="258" y="0"/>
                  </a:moveTo>
                  <a:cubicBezTo>
                    <a:pt x="205" y="0"/>
                    <a:pt x="169" y="46"/>
                    <a:pt x="129" y="94"/>
                  </a:cubicBezTo>
                  <a:cubicBezTo>
                    <a:pt x="89" y="142"/>
                    <a:pt x="36" y="232"/>
                    <a:pt x="18" y="288"/>
                  </a:cubicBezTo>
                  <a:cubicBezTo>
                    <a:pt x="0" y="344"/>
                    <a:pt x="2" y="384"/>
                    <a:pt x="18" y="432"/>
                  </a:cubicBezTo>
                  <a:cubicBezTo>
                    <a:pt x="34" y="480"/>
                    <a:pt x="66" y="528"/>
                    <a:pt x="114" y="576"/>
                  </a:cubicBezTo>
                  <a:cubicBezTo>
                    <a:pt x="162" y="624"/>
                    <a:pt x="234" y="712"/>
                    <a:pt x="306" y="720"/>
                  </a:cubicBezTo>
                  <a:cubicBezTo>
                    <a:pt x="378" y="728"/>
                    <a:pt x="485" y="665"/>
                    <a:pt x="546" y="624"/>
                  </a:cubicBezTo>
                  <a:cubicBezTo>
                    <a:pt x="607" y="583"/>
                    <a:pt x="663" y="538"/>
                    <a:pt x="671" y="472"/>
                  </a:cubicBezTo>
                  <a:cubicBezTo>
                    <a:pt x="679" y="406"/>
                    <a:pt x="632" y="303"/>
                    <a:pt x="593" y="231"/>
                  </a:cubicBezTo>
                  <a:cubicBezTo>
                    <a:pt x="554" y="159"/>
                    <a:pt x="495" y="80"/>
                    <a:pt x="439" y="42"/>
                  </a:cubicBezTo>
                  <a:cubicBezTo>
                    <a:pt x="383" y="4"/>
                    <a:pt x="296" y="9"/>
                    <a:pt x="258" y="0"/>
                  </a:cubicBezTo>
                  <a:close/>
                </a:path>
              </a:pathLst>
            </a:custGeom>
            <a:solidFill>
              <a:srgbClr val="EAEAEA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24" name="Freeform 113"/>
            <p:cNvSpPr>
              <a:spLocks/>
            </p:cNvSpPr>
            <p:nvPr/>
          </p:nvSpPr>
          <p:spPr bwMode="auto">
            <a:xfrm rot="-353181">
              <a:off x="2674" y="1568"/>
              <a:ext cx="585" cy="754"/>
            </a:xfrm>
            <a:custGeom>
              <a:avLst/>
              <a:gdLst>
                <a:gd name="T0" fmla="*/ 288 w 690"/>
                <a:gd name="T1" fmla="*/ 8 h 1089"/>
                <a:gd name="T2" fmla="*/ 201 w 690"/>
                <a:gd name="T3" fmla="*/ 26 h 1089"/>
                <a:gd name="T4" fmla="*/ 170 w 690"/>
                <a:gd name="T5" fmla="*/ 83 h 1089"/>
                <a:gd name="T6" fmla="*/ 133 w 690"/>
                <a:gd name="T7" fmla="*/ 130 h 1089"/>
                <a:gd name="T8" fmla="*/ 19 w 690"/>
                <a:gd name="T9" fmla="*/ 175 h 1089"/>
                <a:gd name="T10" fmla="*/ 19 w 690"/>
                <a:gd name="T11" fmla="*/ 258 h 1089"/>
                <a:gd name="T12" fmla="*/ 85 w 690"/>
                <a:gd name="T13" fmla="*/ 365 h 1089"/>
                <a:gd name="T14" fmla="*/ 172 w 690"/>
                <a:gd name="T15" fmla="*/ 543 h 1089"/>
                <a:gd name="T16" fmla="*/ 286 w 690"/>
                <a:gd name="T17" fmla="*/ 724 h 1089"/>
                <a:gd name="T18" fmla="*/ 360 w 690"/>
                <a:gd name="T19" fmla="*/ 720 h 1089"/>
                <a:gd name="T20" fmla="*/ 449 w 690"/>
                <a:gd name="T21" fmla="*/ 543 h 1089"/>
                <a:gd name="T22" fmla="*/ 568 w 690"/>
                <a:gd name="T23" fmla="*/ 254 h 1089"/>
                <a:gd name="T24" fmla="*/ 549 w 690"/>
                <a:gd name="T25" fmla="*/ 156 h 1089"/>
                <a:gd name="T26" fmla="*/ 446 w 690"/>
                <a:gd name="T27" fmla="*/ 104 h 1089"/>
                <a:gd name="T28" fmla="*/ 369 w 690"/>
                <a:gd name="T29" fmla="*/ 73 h 1089"/>
                <a:gd name="T30" fmla="*/ 288 w 690"/>
                <a:gd name="T31" fmla="*/ 8 h 108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90" h="1089">
                  <a:moveTo>
                    <a:pt x="340" y="11"/>
                  </a:moveTo>
                  <a:cubicBezTo>
                    <a:pt x="307" y="0"/>
                    <a:pt x="260" y="19"/>
                    <a:pt x="237" y="37"/>
                  </a:cubicBezTo>
                  <a:cubicBezTo>
                    <a:pt x="214" y="55"/>
                    <a:pt x="213" y="95"/>
                    <a:pt x="200" y="120"/>
                  </a:cubicBezTo>
                  <a:cubicBezTo>
                    <a:pt x="187" y="145"/>
                    <a:pt x="187" y="166"/>
                    <a:pt x="157" y="188"/>
                  </a:cubicBezTo>
                  <a:cubicBezTo>
                    <a:pt x="127" y="210"/>
                    <a:pt x="45" y="222"/>
                    <a:pt x="22" y="253"/>
                  </a:cubicBezTo>
                  <a:cubicBezTo>
                    <a:pt x="0" y="284"/>
                    <a:pt x="9" y="327"/>
                    <a:pt x="22" y="372"/>
                  </a:cubicBezTo>
                  <a:cubicBezTo>
                    <a:pt x="35" y="417"/>
                    <a:pt x="70" y="458"/>
                    <a:pt x="100" y="527"/>
                  </a:cubicBezTo>
                  <a:cubicBezTo>
                    <a:pt x="130" y="596"/>
                    <a:pt x="164" y="698"/>
                    <a:pt x="203" y="784"/>
                  </a:cubicBezTo>
                  <a:cubicBezTo>
                    <a:pt x="242" y="870"/>
                    <a:pt x="300" y="1003"/>
                    <a:pt x="337" y="1046"/>
                  </a:cubicBezTo>
                  <a:cubicBezTo>
                    <a:pt x="374" y="1089"/>
                    <a:pt x="393" y="1084"/>
                    <a:pt x="425" y="1040"/>
                  </a:cubicBezTo>
                  <a:cubicBezTo>
                    <a:pt x="457" y="996"/>
                    <a:pt x="488" y="896"/>
                    <a:pt x="529" y="784"/>
                  </a:cubicBezTo>
                  <a:cubicBezTo>
                    <a:pt x="570" y="672"/>
                    <a:pt x="650" y="460"/>
                    <a:pt x="670" y="367"/>
                  </a:cubicBezTo>
                  <a:cubicBezTo>
                    <a:pt x="690" y="274"/>
                    <a:pt x="670" y="262"/>
                    <a:pt x="647" y="226"/>
                  </a:cubicBezTo>
                  <a:cubicBezTo>
                    <a:pt x="623" y="190"/>
                    <a:pt x="561" y="170"/>
                    <a:pt x="526" y="150"/>
                  </a:cubicBezTo>
                  <a:cubicBezTo>
                    <a:pt x="491" y="130"/>
                    <a:pt x="466" y="128"/>
                    <a:pt x="435" y="105"/>
                  </a:cubicBezTo>
                  <a:cubicBezTo>
                    <a:pt x="404" y="82"/>
                    <a:pt x="368" y="13"/>
                    <a:pt x="340" y="11"/>
                  </a:cubicBezTo>
                  <a:close/>
                </a:path>
              </a:pathLst>
            </a:custGeom>
            <a:gradFill rotWithShape="0">
              <a:gsLst>
                <a:gs pos="0">
                  <a:srgbClr val="FF9900"/>
                </a:gs>
                <a:gs pos="50000">
                  <a:srgbClr val="FFCC00"/>
                </a:gs>
                <a:gs pos="100000">
                  <a:srgbClr val="FF9900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25" name="Freeform 114"/>
            <p:cNvSpPr>
              <a:spLocks/>
            </p:cNvSpPr>
            <p:nvPr/>
          </p:nvSpPr>
          <p:spPr bwMode="auto">
            <a:xfrm rot="-353181">
              <a:off x="2361" y="1517"/>
              <a:ext cx="1067" cy="255"/>
            </a:xfrm>
            <a:custGeom>
              <a:avLst/>
              <a:gdLst>
                <a:gd name="T0" fmla="*/ 53 w 1132"/>
                <a:gd name="T1" fmla="*/ 39 h 364"/>
                <a:gd name="T2" fmla="*/ 370 w 1132"/>
                <a:gd name="T3" fmla="*/ 6 h 364"/>
                <a:gd name="T4" fmla="*/ 642 w 1132"/>
                <a:gd name="T5" fmla="*/ 6 h 364"/>
                <a:gd name="T6" fmla="*/ 1004 w 1132"/>
                <a:gd name="T7" fmla="*/ 39 h 364"/>
                <a:gd name="T8" fmla="*/ 1028 w 1132"/>
                <a:gd name="T9" fmla="*/ 106 h 364"/>
                <a:gd name="T10" fmla="*/ 988 w 1132"/>
                <a:gd name="T11" fmla="*/ 178 h 364"/>
                <a:gd name="T12" fmla="*/ 913 w 1132"/>
                <a:gd name="T13" fmla="*/ 241 h 364"/>
                <a:gd name="T14" fmla="*/ 736 w 1132"/>
                <a:gd name="T15" fmla="*/ 244 h 364"/>
                <a:gd name="T16" fmla="*/ 642 w 1132"/>
                <a:gd name="T17" fmla="*/ 174 h 364"/>
                <a:gd name="T18" fmla="*/ 596 w 1132"/>
                <a:gd name="T19" fmla="*/ 106 h 364"/>
                <a:gd name="T20" fmla="*/ 551 w 1132"/>
                <a:gd name="T21" fmla="*/ 73 h 364"/>
                <a:gd name="T22" fmla="*/ 506 w 1132"/>
                <a:gd name="T23" fmla="*/ 106 h 364"/>
                <a:gd name="T24" fmla="*/ 460 w 1132"/>
                <a:gd name="T25" fmla="*/ 174 h 364"/>
                <a:gd name="T26" fmla="*/ 325 w 1132"/>
                <a:gd name="T27" fmla="*/ 241 h 364"/>
                <a:gd name="T28" fmla="*/ 143 w 1132"/>
                <a:gd name="T29" fmla="*/ 241 h 364"/>
                <a:gd name="T30" fmla="*/ 98 w 1132"/>
                <a:gd name="T31" fmla="*/ 174 h 364"/>
                <a:gd name="T32" fmla="*/ 53 w 1132"/>
                <a:gd name="T33" fmla="*/ 73 h 364"/>
                <a:gd name="T34" fmla="*/ 53 w 1132"/>
                <a:gd name="T35" fmla="*/ 39 h 36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132" h="364">
                  <a:moveTo>
                    <a:pt x="56" y="56"/>
                  </a:moveTo>
                  <a:cubicBezTo>
                    <a:pt x="112" y="40"/>
                    <a:pt x="288" y="16"/>
                    <a:pt x="392" y="8"/>
                  </a:cubicBezTo>
                  <a:cubicBezTo>
                    <a:pt x="496" y="0"/>
                    <a:pt x="568" y="0"/>
                    <a:pt x="680" y="8"/>
                  </a:cubicBezTo>
                  <a:cubicBezTo>
                    <a:pt x="792" y="16"/>
                    <a:pt x="996" y="32"/>
                    <a:pt x="1064" y="56"/>
                  </a:cubicBezTo>
                  <a:cubicBezTo>
                    <a:pt x="1132" y="80"/>
                    <a:pt x="1093" y="118"/>
                    <a:pt x="1090" y="151"/>
                  </a:cubicBezTo>
                  <a:cubicBezTo>
                    <a:pt x="1087" y="184"/>
                    <a:pt x="1067" y="222"/>
                    <a:pt x="1047" y="254"/>
                  </a:cubicBezTo>
                  <a:cubicBezTo>
                    <a:pt x="1027" y="286"/>
                    <a:pt x="1012" y="328"/>
                    <a:pt x="968" y="344"/>
                  </a:cubicBezTo>
                  <a:cubicBezTo>
                    <a:pt x="924" y="360"/>
                    <a:pt x="828" y="364"/>
                    <a:pt x="780" y="348"/>
                  </a:cubicBezTo>
                  <a:cubicBezTo>
                    <a:pt x="732" y="332"/>
                    <a:pt x="705" y="281"/>
                    <a:pt x="680" y="248"/>
                  </a:cubicBezTo>
                  <a:cubicBezTo>
                    <a:pt x="655" y="215"/>
                    <a:pt x="648" y="176"/>
                    <a:pt x="632" y="152"/>
                  </a:cubicBezTo>
                  <a:cubicBezTo>
                    <a:pt x="616" y="128"/>
                    <a:pt x="600" y="104"/>
                    <a:pt x="584" y="104"/>
                  </a:cubicBezTo>
                  <a:cubicBezTo>
                    <a:pt x="568" y="104"/>
                    <a:pt x="552" y="128"/>
                    <a:pt x="536" y="152"/>
                  </a:cubicBezTo>
                  <a:cubicBezTo>
                    <a:pt x="520" y="176"/>
                    <a:pt x="520" y="216"/>
                    <a:pt x="488" y="248"/>
                  </a:cubicBezTo>
                  <a:cubicBezTo>
                    <a:pt x="456" y="280"/>
                    <a:pt x="400" y="328"/>
                    <a:pt x="344" y="344"/>
                  </a:cubicBezTo>
                  <a:cubicBezTo>
                    <a:pt x="288" y="360"/>
                    <a:pt x="192" y="360"/>
                    <a:pt x="152" y="344"/>
                  </a:cubicBezTo>
                  <a:cubicBezTo>
                    <a:pt x="112" y="328"/>
                    <a:pt x="120" y="288"/>
                    <a:pt x="104" y="248"/>
                  </a:cubicBezTo>
                  <a:cubicBezTo>
                    <a:pt x="88" y="208"/>
                    <a:pt x="64" y="136"/>
                    <a:pt x="56" y="104"/>
                  </a:cubicBezTo>
                  <a:cubicBezTo>
                    <a:pt x="48" y="72"/>
                    <a:pt x="0" y="72"/>
                    <a:pt x="56" y="56"/>
                  </a:cubicBezTo>
                  <a:close/>
                </a:path>
              </a:pathLst>
            </a:custGeom>
            <a:solidFill>
              <a:srgbClr val="00FF00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26" name="Freeform 115"/>
            <p:cNvSpPr>
              <a:spLocks/>
            </p:cNvSpPr>
            <p:nvPr/>
          </p:nvSpPr>
          <p:spPr bwMode="auto">
            <a:xfrm rot="-353181">
              <a:off x="2465" y="1601"/>
              <a:ext cx="321" cy="142"/>
            </a:xfrm>
            <a:custGeom>
              <a:avLst/>
              <a:gdLst>
                <a:gd name="T0" fmla="*/ 100 w 342"/>
                <a:gd name="T1" fmla="*/ 14 h 205"/>
                <a:gd name="T2" fmla="*/ 10 w 342"/>
                <a:gd name="T3" fmla="*/ 20 h 205"/>
                <a:gd name="T4" fmla="*/ 35 w 342"/>
                <a:gd name="T5" fmla="*/ 85 h 205"/>
                <a:gd name="T6" fmla="*/ 95 w 342"/>
                <a:gd name="T7" fmla="*/ 134 h 205"/>
                <a:gd name="T8" fmla="*/ 231 w 342"/>
                <a:gd name="T9" fmla="*/ 134 h 205"/>
                <a:gd name="T10" fmla="*/ 310 w 342"/>
                <a:gd name="T11" fmla="*/ 85 h 205"/>
                <a:gd name="T12" fmla="*/ 302 w 342"/>
                <a:gd name="T13" fmla="*/ 14 h 205"/>
                <a:gd name="T14" fmla="*/ 231 w 342"/>
                <a:gd name="T15" fmla="*/ 1 h 205"/>
                <a:gd name="T16" fmla="*/ 100 w 342"/>
                <a:gd name="T17" fmla="*/ 14 h 20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2" h="205">
                  <a:moveTo>
                    <a:pt x="106" y="20"/>
                  </a:moveTo>
                  <a:cubicBezTo>
                    <a:pt x="67" y="25"/>
                    <a:pt x="22" y="12"/>
                    <a:pt x="11" y="29"/>
                  </a:cubicBezTo>
                  <a:cubicBezTo>
                    <a:pt x="0" y="46"/>
                    <a:pt x="22" y="96"/>
                    <a:pt x="37" y="123"/>
                  </a:cubicBezTo>
                  <a:cubicBezTo>
                    <a:pt x="52" y="150"/>
                    <a:pt x="66" y="181"/>
                    <a:pt x="101" y="193"/>
                  </a:cubicBezTo>
                  <a:cubicBezTo>
                    <a:pt x="136" y="205"/>
                    <a:pt x="207" y="205"/>
                    <a:pt x="245" y="193"/>
                  </a:cubicBezTo>
                  <a:cubicBezTo>
                    <a:pt x="283" y="181"/>
                    <a:pt x="316" y="152"/>
                    <a:pt x="329" y="123"/>
                  </a:cubicBezTo>
                  <a:cubicBezTo>
                    <a:pt x="342" y="94"/>
                    <a:pt x="335" y="40"/>
                    <a:pt x="321" y="20"/>
                  </a:cubicBezTo>
                  <a:cubicBezTo>
                    <a:pt x="307" y="0"/>
                    <a:pt x="281" y="1"/>
                    <a:pt x="245" y="1"/>
                  </a:cubicBezTo>
                  <a:cubicBezTo>
                    <a:pt x="209" y="1"/>
                    <a:pt x="145" y="15"/>
                    <a:pt x="106" y="20"/>
                  </a:cubicBezTo>
                  <a:close/>
                </a:path>
              </a:pathLst>
            </a:custGeom>
            <a:solidFill>
              <a:srgbClr val="003300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27" name="Freeform 116"/>
            <p:cNvSpPr>
              <a:spLocks/>
            </p:cNvSpPr>
            <p:nvPr/>
          </p:nvSpPr>
          <p:spPr bwMode="auto">
            <a:xfrm rot="-353181">
              <a:off x="3013" y="1537"/>
              <a:ext cx="311" cy="160"/>
            </a:xfrm>
            <a:custGeom>
              <a:avLst/>
              <a:gdLst>
                <a:gd name="T0" fmla="*/ 214 w 330"/>
                <a:gd name="T1" fmla="*/ 10 h 230"/>
                <a:gd name="T2" fmla="*/ 302 w 330"/>
                <a:gd name="T3" fmla="*/ 36 h 230"/>
                <a:gd name="T4" fmla="*/ 277 w 330"/>
                <a:gd name="T5" fmla="*/ 102 h 230"/>
                <a:gd name="T6" fmla="*/ 217 w 330"/>
                <a:gd name="T7" fmla="*/ 150 h 230"/>
                <a:gd name="T8" fmla="*/ 80 w 330"/>
                <a:gd name="T9" fmla="*/ 150 h 230"/>
                <a:gd name="T10" fmla="*/ 43 w 330"/>
                <a:gd name="T11" fmla="*/ 93 h 230"/>
                <a:gd name="T12" fmla="*/ 9 w 330"/>
                <a:gd name="T13" fmla="*/ 30 h 230"/>
                <a:gd name="T14" fmla="*/ 92 w 330"/>
                <a:gd name="T15" fmla="*/ 3 h 230"/>
                <a:gd name="T16" fmla="*/ 214 w 330"/>
                <a:gd name="T17" fmla="*/ 10 h 2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30" h="230">
                  <a:moveTo>
                    <a:pt x="226" y="14"/>
                  </a:moveTo>
                  <a:cubicBezTo>
                    <a:pt x="259" y="20"/>
                    <a:pt x="308" y="30"/>
                    <a:pt x="319" y="52"/>
                  </a:cubicBezTo>
                  <a:cubicBezTo>
                    <a:pt x="330" y="74"/>
                    <a:pt x="308" y="119"/>
                    <a:pt x="293" y="146"/>
                  </a:cubicBezTo>
                  <a:cubicBezTo>
                    <a:pt x="278" y="173"/>
                    <a:pt x="264" y="204"/>
                    <a:pt x="229" y="216"/>
                  </a:cubicBezTo>
                  <a:cubicBezTo>
                    <a:pt x="194" y="228"/>
                    <a:pt x="116" y="230"/>
                    <a:pt x="85" y="216"/>
                  </a:cubicBezTo>
                  <a:cubicBezTo>
                    <a:pt x="54" y="202"/>
                    <a:pt x="58" y="163"/>
                    <a:pt x="45" y="134"/>
                  </a:cubicBezTo>
                  <a:cubicBezTo>
                    <a:pt x="32" y="105"/>
                    <a:pt x="0" y="64"/>
                    <a:pt x="9" y="43"/>
                  </a:cubicBezTo>
                  <a:cubicBezTo>
                    <a:pt x="18" y="22"/>
                    <a:pt x="61" y="10"/>
                    <a:pt x="97" y="5"/>
                  </a:cubicBezTo>
                  <a:cubicBezTo>
                    <a:pt x="133" y="0"/>
                    <a:pt x="199" y="12"/>
                    <a:pt x="226" y="14"/>
                  </a:cubicBezTo>
                  <a:close/>
                </a:path>
              </a:pathLst>
            </a:custGeom>
            <a:solidFill>
              <a:srgbClr val="003300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28" name="Freeform 117"/>
            <p:cNvSpPr>
              <a:spLocks/>
            </p:cNvSpPr>
            <p:nvPr/>
          </p:nvSpPr>
          <p:spPr bwMode="auto">
            <a:xfrm>
              <a:off x="2244" y="2634"/>
              <a:ext cx="763" cy="548"/>
            </a:xfrm>
            <a:custGeom>
              <a:avLst/>
              <a:gdLst>
                <a:gd name="T0" fmla="*/ 440 w 777"/>
                <a:gd name="T1" fmla="*/ 11 h 814"/>
                <a:gd name="T2" fmla="*/ 299 w 777"/>
                <a:gd name="T3" fmla="*/ 108 h 814"/>
                <a:gd name="T4" fmla="*/ 110 w 777"/>
                <a:gd name="T5" fmla="*/ 270 h 814"/>
                <a:gd name="T6" fmla="*/ 299 w 777"/>
                <a:gd name="T7" fmla="*/ 399 h 814"/>
                <a:gd name="T8" fmla="*/ 487 w 777"/>
                <a:gd name="T9" fmla="*/ 432 h 814"/>
                <a:gd name="T10" fmla="*/ 404 w 777"/>
                <a:gd name="T11" fmla="*/ 451 h 814"/>
                <a:gd name="T12" fmla="*/ 251 w 777"/>
                <a:gd name="T13" fmla="*/ 464 h 814"/>
                <a:gd name="T14" fmla="*/ 16 w 777"/>
                <a:gd name="T15" fmla="*/ 496 h 814"/>
                <a:gd name="T16" fmla="*/ 159 w 777"/>
                <a:gd name="T17" fmla="*/ 543 h 814"/>
                <a:gd name="T18" fmla="*/ 581 w 777"/>
                <a:gd name="T19" fmla="*/ 531 h 814"/>
                <a:gd name="T20" fmla="*/ 759 w 777"/>
                <a:gd name="T21" fmla="*/ 480 h 814"/>
                <a:gd name="T22" fmla="*/ 607 w 777"/>
                <a:gd name="T23" fmla="*/ 404 h 814"/>
                <a:gd name="T24" fmla="*/ 440 w 777"/>
                <a:gd name="T25" fmla="*/ 367 h 814"/>
                <a:gd name="T26" fmla="*/ 299 w 777"/>
                <a:gd name="T27" fmla="*/ 335 h 814"/>
                <a:gd name="T28" fmla="*/ 251 w 777"/>
                <a:gd name="T29" fmla="*/ 270 h 814"/>
                <a:gd name="T30" fmla="*/ 346 w 777"/>
                <a:gd name="T31" fmla="*/ 173 h 814"/>
                <a:gd name="T32" fmla="*/ 534 w 777"/>
                <a:gd name="T33" fmla="*/ 43 h 814"/>
                <a:gd name="T34" fmla="*/ 440 w 777"/>
                <a:gd name="T35" fmla="*/ 11 h 81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77" h="814">
                  <a:moveTo>
                    <a:pt x="448" y="16"/>
                  </a:moveTo>
                  <a:cubicBezTo>
                    <a:pt x="408" y="32"/>
                    <a:pt x="360" y="96"/>
                    <a:pt x="304" y="160"/>
                  </a:cubicBezTo>
                  <a:cubicBezTo>
                    <a:pt x="248" y="224"/>
                    <a:pt x="112" y="328"/>
                    <a:pt x="112" y="400"/>
                  </a:cubicBezTo>
                  <a:cubicBezTo>
                    <a:pt x="112" y="472"/>
                    <a:pt x="240" y="552"/>
                    <a:pt x="304" y="592"/>
                  </a:cubicBezTo>
                  <a:cubicBezTo>
                    <a:pt x="368" y="632"/>
                    <a:pt x="478" y="627"/>
                    <a:pt x="496" y="640"/>
                  </a:cubicBezTo>
                  <a:cubicBezTo>
                    <a:pt x="514" y="653"/>
                    <a:pt x="451" y="660"/>
                    <a:pt x="411" y="668"/>
                  </a:cubicBezTo>
                  <a:cubicBezTo>
                    <a:pt x="371" y="676"/>
                    <a:pt x="322" y="677"/>
                    <a:pt x="256" y="688"/>
                  </a:cubicBezTo>
                  <a:cubicBezTo>
                    <a:pt x="190" y="699"/>
                    <a:pt x="32" y="717"/>
                    <a:pt x="16" y="736"/>
                  </a:cubicBezTo>
                  <a:cubicBezTo>
                    <a:pt x="0" y="755"/>
                    <a:pt x="66" y="796"/>
                    <a:pt x="162" y="805"/>
                  </a:cubicBezTo>
                  <a:cubicBezTo>
                    <a:pt x="258" y="814"/>
                    <a:pt x="490" y="804"/>
                    <a:pt x="592" y="788"/>
                  </a:cubicBezTo>
                  <a:cubicBezTo>
                    <a:pt x="694" y="772"/>
                    <a:pt x="769" y="742"/>
                    <a:pt x="773" y="711"/>
                  </a:cubicBezTo>
                  <a:cubicBezTo>
                    <a:pt x="777" y="680"/>
                    <a:pt x="672" y="627"/>
                    <a:pt x="618" y="599"/>
                  </a:cubicBezTo>
                  <a:cubicBezTo>
                    <a:pt x="564" y="571"/>
                    <a:pt x="500" y="561"/>
                    <a:pt x="448" y="544"/>
                  </a:cubicBezTo>
                  <a:cubicBezTo>
                    <a:pt x="396" y="527"/>
                    <a:pt x="336" y="520"/>
                    <a:pt x="304" y="496"/>
                  </a:cubicBezTo>
                  <a:cubicBezTo>
                    <a:pt x="272" y="472"/>
                    <a:pt x="248" y="440"/>
                    <a:pt x="256" y="400"/>
                  </a:cubicBezTo>
                  <a:cubicBezTo>
                    <a:pt x="264" y="360"/>
                    <a:pt x="304" y="312"/>
                    <a:pt x="352" y="256"/>
                  </a:cubicBezTo>
                  <a:cubicBezTo>
                    <a:pt x="400" y="200"/>
                    <a:pt x="528" y="104"/>
                    <a:pt x="544" y="64"/>
                  </a:cubicBezTo>
                  <a:cubicBezTo>
                    <a:pt x="560" y="24"/>
                    <a:pt x="488" y="0"/>
                    <a:pt x="448" y="16"/>
                  </a:cubicBezTo>
                  <a:close/>
                </a:path>
              </a:pathLst>
            </a:custGeom>
            <a:solidFill>
              <a:srgbClr val="FF9900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29" name="Freeform 118"/>
            <p:cNvSpPr>
              <a:spLocks/>
            </p:cNvSpPr>
            <p:nvPr/>
          </p:nvSpPr>
          <p:spPr bwMode="auto">
            <a:xfrm flipH="1">
              <a:off x="2794" y="2647"/>
              <a:ext cx="763" cy="548"/>
            </a:xfrm>
            <a:custGeom>
              <a:avLst/>
              <a:gdLst>
                <a:gd name="T0" fmla="*/ 440 w 777"/>
                <a:gd name="T1" fmla="*/ 11 h 814"/>
                <a:gd name="T2" fmla="*/ 299 w 777"/>
                <a:gd name="T3" fmla="*/ 108 h 814"/>
                <a:gd name="T4" fmla="*/ 110 w 777"/>
                <a:gd name="T5" fmla="*/ 269 h 814"/>
                <a:gd name="T6" fmla="*/ 299 w 777"/>
                <a:gd name="T7" fmla="*/ 399 h 814"/>
                <a:gd name="T8" fmla="*/ 487 w 777"/>
                <a:gd name="T9" fmla="*/ 431 h 814"/>
                <a:gd name="T10" fmla="*/ 404 w 777"/>
                <a:gd name="T11" fmla="*/ 450 h 814"/>
                <a:gd name="T12" fmla="*/ 251 w 777"/>
                <a:gd name="T13" fmla="*/ 463 h 814"/>
                <a:gd name="T14" fmla="*/ 16 w 777"/>
                <a:gd name="T15" fmla="*/ 495 h 814"/>
                <a:gd name="T16" fmla="*/ 159 w 777"/>
                <a:gd name="T17" fmla="*/ 542 h 814"/>
                <a:gd name="T18" fmla="*/ 581 w 777"/>
                <a:gd name="T19" fmla="*/ 530 h 814"/>
                <a:gd name="T20" fmla="*/ 759 w 777"/>
                <a:gd name="T21" fmla="*/ 479 h 814"/>
                <a:gd name="T22" fmla="*/ 607 w 777"/>
                <a:gd name="T23" fmla="*/ 403 h 814"/>
                <a:gd name="T24" fmla="*/ 440 w 777"/>
                <a:gd name="T25" fmla="*/ 366 h 814"/>
                <a:gd name="T26" fmla="*/ 299 w 777"/>
                <a:gd name="T27" fmla="*/ 334 h 814"/>
                <a:gd name="T28" fmla="*/ 251 w 777"/>
                <a:gd name="T29" fmla="*/ 269 h 814"/>
                <a:gd name="T30" fmla="*/ 346 w 777"/>
                <a:gd name="T31" fmla="*/ 172 h 814"/>
                <a:gd name="T32" fmla="*/ 534 w 777"/>
                <a:gd name="T33" fmla="*/ 43 h 814"/>
                <a:gd name="T34" fmla="*/ 440 w 777"/>
                <a:gd name="T35" fmla="*/ 11 h 81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77" h="814">
                  <a:moveTo>
                    <a:pt x="448" y="16"/>
                  </a:moveTo>
                  <a:cubicBezTo>
                    <a:pt x="408" y="32"/>
                    <a:pt x="360" y="96"/>
                    <a:pt x="304" y="160"/>
                  </a:cubicBezTo>
                  <a:cubicBezTo>
                    <a:pt x="248" y="224"/>
                    <a:pt x="112" y="328"/>
                    <a:pt x="112" y="400"/>
                  </a:cubicBezTo>
                  <a:cubicBezTo>
                    <a:pt x="112" y="472"/>
                    <a:pt x="240" y="552"/>
                    <a:pt x="304" y="592"/>
                  </a:cubicBezTo>
                  <a:cubicBezTo>
                    <a:pt x="368" y="632"/>
                    <a:pt x="478" y="627"/>
                    <a:pt x="496" y="640"/>
                  </a:cubicBezTo>
                  <a:cubicBezTo>
                    <a:pt x="514" y="653"/>
                    <a:pt x="451" y="660"/>
                    <a:pt x="411" y="668"/>
                  </a:cubicBezTo>
                  <a:cubicBezTo>
                    <a:pt x="371" y="676"/>
                    <a:pt x="322" y="677"/>
                    <a:pt x="256" y="688"/>
                  </a:cubicBezTo>
                  <a:cubicBezTo>
                    <a:pt x="190" y="699"/>
                    <a:pt x="32" y="717"/>
                    <a:pt x="16" y="736"/>
                  </a:cubicBezTo>
                  <a:cubicBezTo>
                    <a:pt x="0" y="755"/>
                    <a:pt x="66" y="796"/>
                    <a:pt x="162" y="805"/>
                  </a:cubicBezTo>
                  <a:cubicBezTo>
                    <a:pt x="258" y="814"/>
                    <a:pt x="490" y="804"/>
                    <a:pt x="592" y="788"/>
                  </a:cubicBezTo>
                  <a:cubicBezTo>
                    <a:pt x="694" y="772"/>
                    <a:pt x="769" y="742"/>
                    <a:pt x="773" y="711"/>
                  </a:cubicBezTo>
                  <a:cubicBezTo>
                    <a:pt x="777" y="680"/>
                    <a:pt x="672" y="627"/>
                    <a:pt x="618" y="599"/>
                  </a:cubicBezTo>
                  <a:cubicBezTo>
                    <a:pt x="564" y="571"/>
                    <a:pt x="500" y="561"/>
                    <a:pt x="448" y="544"/>
                  </a:cubicBezTo>
                  <a:cubicBezTo>
                    <a:pt x="396" y="527"/>
                    <a:pt x="336" y="520"/>
                    <a:pt x="304" y="496"/>
                  </a:cubicBezTo>
                  <a:cubicBezTo>
                    <a:pt x="272" y="472"/>
                    <a:pt x="248" y="440"/>
                    <a:pt x="256" y="400"/>
                  </a:cubicBezTo>
                  <a:cubicBezTo>
                    <a:pt x="264" y="360"/>
                    <a:pt x="304" y="312"/>
                    <a:pt x="352" y="256"/>
                  </a:cubicBezTo>
                  <a:cubicBezTo>
                    <a:pt x="400" y="200"/>
                    <a:pt x="528" y="104"/>
                    <a:pt x="544" y="64"/>
                  </a:cubicBezTo>
                  <a:cubicBezTo>
                    <a:pt x="560" y="24"/>
                    <a:pt x="488" y="0"/>
                    <a:pt x="448" y="16"/>
                  </a:cubicBezTo>
                  <a:close/>
                </a:path>
              </a:pathLst>
            </a:custGeom>
            <a:solidFill>
              <a:srgbClr val="FF9900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</p:grpSp>
      <p:sp>
        <p:nvSpPr>
          <p:cNvPr id="35" name="Rectángulo 34"/>
          <p:cNvSpPr/>
          <p:nvPr/>
        </p:nvSpPr>
        <p:spPr>
          <a:xfrm>
            <a:off x="1881010" y="1621356"/>
            <a:ext cx="484909" cy="69273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62000">
                <a:schemeClr val="bg2">
                  <a:lumMod val="25000"/>
                </a:schemeClr>
              </a:gs>
              <a:gs pos="99000">
                <a:schemeClr val="bg2">
                  <a:lumMod val="75000"/>
                </a:schemeClr>
              </a:gs>
            </a:gsLst>
            <a:lin ang="0" scaled="1"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Rectángulo 35"/>
          <p:cNvSpPr/>
          <p:nvPr/>
        </p:nvSpPr>
        <p:spPr>
          <a:xfrm>
            <a:off x="1881011" y="1773756"/>
            <a:ext cx="484909" cy="69273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62000">
                <a:schemeClr val="bg2">
                  <a:lumMod val="25000"/>
                </a:schemeClr>
              </a:gs>
              <a:gs pos="99000">
                <a:schemeClr val="bg2">
                  <a:lumMod val="75000"/>
                </a:schemeClr>
              </a:gs>
            </a:gsLst>
            <a:lin ang="0" scaled="1"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Rectángulo 36"/>
          <p:cNvSpPr/>
          <p:nvPr/>
        </p:nvSpPr>
        <p:spPr>
          <a:xfrm>
            <a:off x="1881011" y="1913636"/>
            <a:ext cx="484909" cy="69273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62000">
                <a:schemeClr val="bg2">
                  <a:lumMod val="25000"/>
                </a:schemeClr>
              </a:gs>
              <a:gs pos="99000">
                <a:schemeClr val="bg2">
                  <a:lumMod val="75000"/>
                </a:schemeClr>
              </a:gs>
            </a:gsLst>
            <a:lin ang="0" scaled="1"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0" name="Rectángulo 59"/>
          <p:cNvSpPr/>
          <p:nvPr/>
        </p:nvSpPr>
        <p:spPr>
          <a:xfrm rot="16200000">
            <a:off x="5629821" y="3762179"/>
            <a:ext cx="484909" cy="69273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62000">
                <a:schemeClr val="bg2">
                  <a:lumMod val="25000"/>
                </a:schemeClr>
              </a:gs>
              <a:gs pos="99000">
                <a:schemeClr val="bg2">
                  <a:lumMod val="75000"/>
                </a:schemeClr>
              </a:gs>
            </a:gsLst>
            <a:lin ang="0" scaled="1"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1" name="Rectángulo 60"/>
          <p:cNvSpPr/>
          <p:nvPr/>
        </p:nvSpPr>
        <p:spPr>
          <a:xfrm rot="16200000">
            <a:off x="5774291" y="3753661"/>
            <a:ext cx="484909" cy="69273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62000">
                <a:schemeClr val="bg2">
                  <a:lumMod val="25000"/>
                </a:schemeClr>
              </a:gs>
              <a:gs pos="99000">
                <a:schemeClr val="bg2">
                  <a:lumMod val="75000"/>
                </a:schemeClr>
              </a:gs>
            </a:gsLst>
            <a:lin ang="0" scaled="1"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2" name="Rectángulo 61"/>
          <p:cNvSpPr/>
          <p:nvPr/>
        </p:nvSpPr>
        <p:spPr>
          <a:xfrm rot="16200000">
            <a:off x="5933850" y="3753661"/>
            <a:ext cx="484909" cy="69273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62000">
                <a:schemeClr val="bg2">
                  <a:lumMod val="25000"/>
                </a:schemeClr>
              </a:gs>
              <a:gs pos="99000">
                <a:schemeClr val="bg2">
                  <a:lumMod val="75000"/>
                </a:schemeClr>
              </a:gs>
            </a:gsLst>
            <a:lin ang="0" scaled="1"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1035" name="Grupo 1034"/>
          <p:cNvGrpSpPr/>
          <p:nvPr/>
        </p:nvGrpSpPr>
        <p:grpSpPr>
          <a:xfrm>
            <a:off x="226480" y="3092061"/>
            <a:ext cx="3969889" cy="1411107"/>
            <a:chOff x="272827" y="2021893"/>
            <a:chExt cx="3969889" cy="1411107"/>
          </a:xfrm>
        </p:grpSpPr>
        <p:sp>
          <p:nvSpPr>
            <p:cNvPr id="11" name="Rectángulo redondeado 10"/>
            <p:cNvSpPr/>
            <p:nvPr/>
          </p:nvSpPr>
          <p:spPr>
            <a:xfrm>
              <a:off x="272827" y="2021893"/>
              <a:ext cx="3969889" cy="1411107"/>
            </a:xfrm>
            <a:prstGeom prst="roundRect">
              <a:avLst/>
            </a:prstGeom>
            <a:gradFill>
              <a:gsLst>
                <a:gs pos="0">
                  <a:srgbClr val="00B0F0"/>
                </a:gs>
                <a:gs pos="46000">
                  <a:schemeClr val="accent1">
                    <a:lumMod val="40000"/>
                    <a:lumOff val="60000"/>
                  </a:schemeClr>
                </a:gs>
                <a:gs pos="70000">
                  <a:schemeClr val="accent1">
                    <a:lumMod val="20000"/>
                    <a:lumOff val="80000"/>
                  </a:schemeClr>
                </a:gs>
                <a:gs pos="100000">
                  <a:srgbClr val="0070C0"/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Rectángulo redondeado 11"/>
            <p:cNvSpPr/>
            <p:nvPr/>
          </p:nvSpPr>
          <p:spPr>
            <a:xfrm>
              <a:off x="568688" y="2258670"/>
              <a:ext cx="3383827" cy="9680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10" name="Rectángulo 9"/>
          <p:cNvSpPr/>
          <p:nvPr/>
        </p:nvSpPr>
        <p:spPr>
          <a:xfrm>
            <a:off x="1276725" y="3435857"/>
            <a:ext cx="2521844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latin typeface="Comic Sans MS" charset="0"/>
                <a:ea typeface="Comic Sans MS" charset="0"/>
                <a:cs typeface="Comic Sans MS" charset="0"/>
              </a:rPr>
              <a:t>Flying Machines</a:t>
            </a:r>
          </a:p>
          <a:p>
            <a:pPr algn="ctr"/>
            <a:r>
              <a:rPr lang="en-US" sz="2000" b="1" dirty="0" smtClean="0">
                <a:latin typeface="Comic Sans MS" charset="0"/>
                <a:ea typeface="Comic Sans MS" charset="0"/>
                <a:cs typeface="Comic Sans MS" charset="0"/>
              </a:rPr>
              <a:t>Lesson Plan</a:t>
            </a:r>
            <a:endParaRPr lang="en-US" sz="20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78" name="Imagen 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36680">
            <a:off x="5569120" y="2291436"/>
            <a:ext cx="1839975" cy="915586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25000"/>
              </a:schemeClr>
            </a:outerShdw>
          </a:effectLst>
        </p:spPr>
      </p:pic>
      <p:pic>
        <p:nvPicPr>
          <p:cNvPr id="81" name="Imagen 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67" y="2617021"/>
            <a:ext cx="1551708" cy="1894293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2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450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orma libre 41"/>
          <p:cNvSpPr/>
          <p:nvPr/>
        </p:nvSpPr>
        <p:spPr>
          <a:xfrm>
            <a:off x="4172698" y="4311078"/>
            <a:ext cx="864121" cy="482846"/>
          </a:xfrm>
          <a:custGeom>
            <a:avLst/>
            <a:gdLst>
              <a:gd name="connsiteX0" fmla="*/ 1143000 w 1143000"/>
              <a:gd name="connsiteY0" fmla="*/ 588583 h 588583"/>
              <a:gd name="connsiteX1" fmla="*/ 1051560 w 1143000"/>
              <a:gd name="connsiteY1" fmla="*/ 359983 h 588583"/>
              <a:gd name="connsiteX2" fmla="*/ 899160 w 1143000"/>
              <a:gd name="connsiteY2" fmla="*/ 199963 h 588583"/>
              <a:gd name="connsiteX3" fmla="*/ 754380 w 1143000"/>
              <a:gd name="connsiteY3" fmla="*/ 85663 h 588583"/>
              <a:gd name="connsiteX4" fmla="*/ 541020 w 1143000"/>
              <a:gd name="connsiteY4" fmla="*/ 32323 h 588583"/>
              <a:gd name="connsiteX5" fmla="*/ 320040 w 1143000"/>
              <a:gd name="connsiteY5" fmla="*/ 1843 h 588583"/>
              <a:gd name="connsiteX6" fmla="*/ 0 w 1143000"/>
              <a:gd name="connsiteY6" fmla="*/ 85663 h 588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3000" h="588583">
                <a:moveTo>
                  <a:pt x="1143000" y="588583"/>
                </a:moveTo>
                <a:cubicBezTo>
                  <a:pt x="1117600" y="506668"/>
                  <a:pt x="1092200" y="424753"/>
                  <a:pt x="1051560" y="359983"/>
                </a:cubicBezTo>
                <a:cubicBezTo>
                  <a:pt x="1010920" y="295213"/>
                  <a:pt x="948690" y="245683"/>
                  <a:pt x="899160" y="199963"/>
                </a:cubicBezTo>
                <a:cubicBezTo>
                  <a:pt x="849630" y="154243"/>
                  <a:pt x="814070" y="113603"/>
                  <a:pt x="754380" y="85663"/>
                </a:cubicBezTo>
                <a:cubicBezTo>
                  <a:pt x="694690" y="57723"/>
                  <a:pt x="613410" y="46293"/>
                  <a:pt x="541020" y="32323"/>
                </a:cubicBezTo>
                <a:cubicBezTo>
                  <a:pt x="468630" y="18353"/>
                  <a:pt x="410210" y="-7047"/>
                  <a:pt x="320040" y="1843"/>
                </a:cubicBezTo>
                <a:cubicBezTo>
                  <a:pt x="229870" y="10733"/>
                  <a:pt x="60960" y="71693"/>
                  <a:pt x="0" y="85663"/>
                </a:cubicBezTo>
              </a:path>
            </a:pathLst>
          </a:cu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2" name="Rectángulo 261"/>
          <p:cNvSpPr/>
          <p:nvPr/>
        </p:nvSpPr>
        <p:spPr>
          <a:xfrm>
            <a:off x="5832571" y="3614169"/>
            <a:ext cx="765477" cy="8931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5" name="Rectángulo 254"/>
          <p:cNvSpPr/>
          <p:nvPr/>
        </p:nvSpPr>
        <p:spPr>
          <a:xfrm>
            <a:off x="5752738" y="2852717"/>
            <a:ext cx="765477" cy="8931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9" name="Rectángulo 218"/>
          <p:cNvSpPr/>
          <p:nvPr/>
        </p:nvSpPr>
        <p:spPr>
          <a:xfrm>
            <a:off x="5804463" y="2080333"/>
            <a:ext cx="765477" cy="7928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5" name="Rectángulo 144"/>
          <p:cNvSpPr/>
          <p:nvPr/>
        </p:nvSpPr>
        <p:spPr>
          <a:xfrm>
            <a:off x="4685109" y="583579"/>
            <a:ext cx="2522213" cy="8236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6" name="Rectángulo 145"/>
          <p:cNvSpPr/>
          <p:nvPr/>
        </p:nvSpPr>
        <p:spPr>
          <a:xfrm>
            <a:off x="1373987" y="569713"/>
            <a:ext cx="1679057" cy="8389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2" name="Rectángulo 151"/>
          <p:cNvSpPr/>
          <p:nvPr/>
        </p:nvSpPr>
        <p:spPr>
          <a:xfrm>
            <a:off x="3752855" y="-30187"/>
            <a:ext cx="117376" cy="38122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57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297" name="Grupo 296"/>
          <p:cNvGrpSpPr/>
          <p:nvPr/>
        </p:nvGrpSpPr>
        <p:grpSpPr>
          <a:xfrm>
            <a:off x="1778852" y="1132897"/>
            <a:ext cx="4299935" cy="552203"/>
            <a:chOff x="1674945" y="834335"/>
            <a:chExt cx="4299935" cy="552203"/>
          </a:xfrm>
        </p:grpSpPr>
        <p:sp>
          <p:nvSpPr>
            <p:cNvPr id="4" name="Rectángulo redondeado 3"/>
            <p:cNvSpPr/>
            <p:nvPr/>
          </p:nvSpPr>
          <p:spPr>
            <a:xfrm>
              <a:off x="1674945" y="834335"/>
              <a:ext cx="4299935" cy="552203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bg1">
                    <a:lumMod val="6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5" name="Rectángulo redondeado 4"/>
            <p:cNvSpPr/>
            <p:nvPr/>
          </p:nvSpPr>
          <p:spPr>
            <a:xfrm>
              <a:off x="1791582" y="930513"/>
              <a:ext cx="4017422" cy="34772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" name="Elipse 5"/>
            <p:cNvSpPr/>
            <p:nvPr/>
          </p:nvSpPr>
          <p:spPr>
            <a:xfrm>
              <a:off x="1925723" y="864426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8" name="Elipse 7"/>
            <p:cNvSpPr/>
            <p:nvPr/>
          </p:nvSpPr>
          <p:spPr>
            <a:xfrm>
              <a:off x="2249993" y="864426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" name="Elipse 8"/>
            <p:cNvSpPr/>
            <p:nvPr/>
          </p:nvSpPr>
          <p:spPr>
            <a:xfrm>
              <a:off x="2574264" y="864426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" name="Elipse 9"/>
            <p:cNvSpPr/>
            <p:nvPr/>
          </p:nvSpPr>
          <p:spPr>
            <a:xfrm>
              <a:off x="2897539" y="864426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1" name="Elipse 10"/>
            <p:cNvSpPr/>
            <p:nvPr/>
          </p:nvSpPr>
          <p:spPr>
            <a:xfrm>
              <a:off x="3220813" y="864426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Elipse 11"/>
            <p:cNvSpPr/>
            <p:nvPr/>
          </p:nvSpPr>
          <p:spPr>
            <a:xfrm>
              <a:off x="3544088" y="857107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3" name="Elipse 12"/>
            <p:cNvSpPr/>
            <p:nvPr/>
          </p:nvSpPr>
          <p:spPr>
            <a:xfrm>
              <a:off x="3867364" y="868585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4" name="Elipse 13"/>
            <p:cNvSpPr/>
            <p:nvPr/>
          </p:nvSpPr>
          <p:spPr>
            <a:xfrm>
              <a:off x="4191634" y="868585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5" name="Elipse 14"/>
            <p:cNvSpPr/>
            <p:nvPr/>
          </p:nvSpPr>
          <p:spPr>
            <a:xfrm>
              <a:off x="4515905" y="868585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6" name="Elipse 15"/>
            <p:cNvSpPr/>
            <p:nvPr/>
          </p:nvSpPr>
          <p:spPr>
            <a:xfrm>
              <a:off x="4839179" y="868585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7" name="Elipse 16"/>
            <p:cNvSpPr/>
            <p:nvPr/>
          </p:nvSpPr>
          <p:spPr>
            <a:xfrm>
              <a:off x="5162454" y="868585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8" name="Elipse 17"/>
            <p:cNvSpPr/>
            <p:nvPr/>
          </p:nvSpPr>
          <p:spPr>
            <a:xfrm>
              <a:off x="5485729" y="861265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9" name="Elipse 18"/>
            <p:cNvSpPr/>
            <p:nvPr/>
          </p:nvSpPr>
          <p:spPr>
            <a:xfrm>
              <a:off x="5809004" y="864425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1" name="Elipse 20"/>
            <p:cNvSpPr/>
            <p:nvPr/>
          </p:nvSpPr>
          <p:spPr>
            <a:xfrm>
              <a:off x="1925723" y="1305741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2" name="Elipse 21"/>
            <p:cNvSpPr/>
            <p:nvPr/>
          </p:nvSpPr>
          <p:spPr>
            <a:xfrm>
              <a:off x="2249993" y="1305741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3" name="Elipse 22"/>
            <p:cNvSpPr/>
            <p:nvPr/>
          </p:nvSpPr>
          <p:spPr>
            <a:xfrm>
              <a:off x="2574264" y="1305741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4" name="Elipse 23"/>
            <p:cNvSpPr/>
            <p:nvPr/>
          </p:nvSpPr>
          <p:spPr>
            <a:xfrm>
              <a:off x="2897539" y="1305741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5" name="Elipse 24"/>
            <p:cNvSpPr/>
            <p:nvPr/>
          </p:nvSpPr>
          <p:spPr>
            <a:xfrm>
              <a:off x="3220813" y="1305741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6" name="Elipse 25"/>
            <p:cNvSpPr/>
            <p:nvPr/>
          </p:nvSpPr>
          <p:spPr>
            <a:xfrm>
              <a:off x="3544088" y="1298421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7" name="Elipse 26"/>
            <p:cNvSpPr/>
            <p:nvPr/>
          </p:nvSpPr>
          <p:spPr>
            <a:xfrm>
              <a:off x="3867364" y="1309900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8" name="Elipse 27"/>
            <p:cNvSpPr/>
            <p:nvPr/>
          </p:nvSpPr>
          <p:spPr>
            <a:xfrm>
              <a:off x="4191634" y="1309900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9" name="Elipse 28"/>
            <p:cNvSpPr/>
            <p:nvPr/>
          </p:nvSpPr>
          <p:spPr>
            <a:xfrm>
              <a:off x="4515905" y="1309900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0" name="Elipse 29"/>
            <p:cNvSpPr/>
            <p:nvPr/>
          </p:nvSpPr>
          <p:spPr>
            <a:xfrm>
              <a:off x="4839179" y="1309900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1" name="Elipse 30"/>
            <p:cNvSpPr/>
            <p:nvPr/>
          </p:nvSpPr>
          <p:spPr>
            <a:xfrm>
              <a:off x="5162454" y="1309900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2" name="Elipse 31"/>
            <p:cNvSpPr/>
            <p:nvPr/>
          </p:nvSpPr>
          <p:spPr>
            <a:xfrm>
              <a:off x="5485729" y="1302581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3" name="Elipse 32"/>
            <p:cNvSpPr/>
            <p:nvPr/>
          </p:nvSpPr>
          <p:spPr>
            <a:xfrm>
              <a:off x="5809004" y="1305740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5" name="Elipse 34"/>
            <p:cNvSpPr/>
            <p:nvPr/>
          </p:nvSpPr>
          <p:spPr>
            <a:xfrm>
              <a:off x="5856554" y="993734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6" name="Elipse 35"/>
            <p:cNvSpPr/>
            <p:nvPr/>
          </p:nvSpPr>
          <p:spPr>
            <a:xfrm>
              <a:off x="5852520" y="1190136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9" name="Elipse 38"/>
            <p:cNvSpPr/>
            <p:nvPr/>
          </p:nvSpPr>
          <p:spPr>
            <a:xfrm>
              <a:off x="1707349" y="993041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0" name="Elipse 39"/>
            <p:cNvSpPr/>
            <p:nvPr/>
          </p:nvSpPr>
          <p:spPr>
            <a:xfrm>
              <a:off x="1707349" y="1188753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pic>
        <p:nvPicPr>
          <p:cNvPr id="190" name="Imagen 1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958" y="1255364"/>
            <a:ext cx="197636" cy="196798"/>
          </a:xfrm>
          <a:prstGeom prst="rect">
            <a:avLst/>
          </a:prstGeom>
        </p:spPr>
      </p:pic>
      <p:sp>
        <p:nvSpPr>
          <p:cNvPr id="191" name="Rectángulo 190"/>
          <p:cNvSpPr/>
          <p:nvPr/>
        </p:nvSpPr>
        <p:spPr>
          <a:xfrm>
            <a:off x="5470012" y="1398196"/>
            <a:ext cx="46219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800" dirty="0" smtClean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5 min</a:t>
            </a:r>
            <a:endParaRPr lang="es-ES_tradnl" sz="800" dirty="0">
              <a:solidFill>
                <a:schemeClr val="bg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grpSp>
        <p:nvGrpSpPr>
          <p:cNvPr id="7" name="Agrupar 6"/>
          <p:cNvGrpSpPr/>
          <p:nvPr/>
        </p:nvGrpSpPr>
        <p:grpSpPr>
          <a:xfrm>
            <a:off x="1766116" y="1871925"/>
            <a:ext cx="4320914" cy="505458"/>
            <a:chOff x="2349801" y="2646179"/>
            <a:chExt cx="4320914" cy="505458"/>
          </a:xfrm>
        </p:grpSpPr>
        <p:sp>
          <p:nvSpPr>
            <p:cNvPr id="206" name="Rectángulo redondeado 205"/>
            <p:cNvSpPr/>
            <p:nvPr/>
          </p:nvSpPr>
          <p:spPr>
            <a:xfrm>
              <a:off x="2349801" y="2646179"/>
              <a:ext cx="4299935" cy="502354"/>
            </a:xfrm>
            <a:prstGeom prst="roundRect">
              <a:avLst/>
            </a:prstGeom>
            <a:gradFill flip="none" rotWithShape="1">
              <a:gsLst>
                <a:gs pos="0">
                  <a:srgbClr val="106E24"/>
                </a:gs>
                <a:gs pos="50000">
                  <a:srgbClr val="92D050"/>
                </a:gs>
                <a:gs pos="100000">
                  <a:srgbClr val="1F3CCC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07" name="Rectángulo redondeado 206"/>
            <p:cNvSpPr/>
            <p:nvPr/>
          </p:nvSpPr>
          <p:spPr>
            <a:xfrm>
              <a:off x="2459149" y="2722578"/>
              <a:ext cx="4017422" cy="35227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09" name="Rectángulo 208"/>
            <p:cNvSpPr/>
            <p:nvPr/>
          </p:nvSpPr>
          <p:spPr>
            <a:xfrm>
              <a:off x="5991117" y="2897333"/>
              <a:ext cx="67959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_tradnl" sz="800" dirty="0">
                  <a:solidFill>
                    <a:schemeClr val="bg1">
                      <a:lumMod val="50000"/>
                    </a:schemeClr>
                  </a:solidFill>
                  <a:latin typeface="Comic Sans MS" charset="0"/>
                  <a:ea typeface="Comic Sans MS" charset="0"/>
                  <a:cs typeface="Comic Sans MS" charset="0"/>
                </a:rPr>
                <a:t>3</a:t>
              </a:r>
              <a:r>
                <a:rPr lang="es-ES_tradnl" sz="800" dirty="0" smtClean="0">
                  <a:solidFill>
                    <a:schemeClr val="bg1">
                      <a:lumMod val="50000"/>
                    </a:schemeClr>
                  </a:solidFill>
                  <a:latin typeface="Comic Sans MS" charset="0"/>
                  <a:ea typeface="Comic Sans MS" charset="0"/>
                  <a:cs typeface="Comic Sans MS" charset="0"/>
                </a:rPr>
                <a:t>5 min</a:t>
              </a:r>
              <a:endParaRPr lang="es-ES_tradnl" sz="800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pic>
          <p:nvPicPr>
            <p:cNvPr id="210" name="Imagen 20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8200" y="2655592"/>
              <a:ext cx="504003" cy="496045"/>
            </a:xfrm>
            <a:prstGeom prst="rect">
              <a:avLst/>
            </a:prstGeom>
          </p:spPr>
        </p:pic>
        <p:sp>
          <p:nvSpPr>
            <p:cNvPr id="211" name="CuadroTexto 210"/>
            <p:cNvSpPr txBox="1"/>
            <p:nvPr/>
          </p:nvSpPr>
          <p:spPr>
            <a:xfrm>
              <a:off x="3556105" y="2708039"/>
              <a:ext cx="26262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Comic Sans MS" charset="0"/>
                  <a:ea typeface="Comic Sans MS" charset="0"/>
                  <a:cs typeface="Comic Sans MS" charset="0"/>
                </a:rPr>
                <a:t>Build, test and decorate an </a:t>
              </a:r>
              <a:r>
                <a:rPr lang="en-US" sz="1000" b="1" dirty="0" smtClean="0">
                  <a:solidFill>
                    <a:srgbClr val="0070C0"/>
                  </a:solidFill>
                  <a:latin typeface="Comic Sans MS" charset="0"/>
                  <a:ea typeface="Comic Sans MS" charset="0"/>
                  <a:cs typeface="Comic Sans MS" charset="0"/>
                </a:rPr>
                <a:t>air-powered glider.</a:t>
              </a:r>
              <a:endParaRPr lang="en-US" sz="1000" b="1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212" name="Rectángulo redondeado 211"/>
            <p:cNvSpPr/>
            <p:nvPr/>
          </p:nvSpPr>
          <p:spPr>
            <a:xfrm>
              <a:off x="2580300" y="2796851"/>
              <a:ext cx="214157" cy="21415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143" name="Imagen 14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8787" y="2759389"/>
              <a:ext cx="197636" cy="196798"/>
            </a:xfrm>
            <a:prstGeom prst="rect">
              <a:avLst/>
            </a:prstGeom>
          </p:spPr>
        </p:pic>
      </p:grpSp>
      <p:grpSp>
        <p:nvGrpSpPr>
          <p:cNvPr id="226" name="Agrupar 225"/>
          <p:cNvGrpSpPr/>
          <p:nvPr/>
        </p:nvGrpSpPr>
        <p:grpSpPr>
          <a:xfrm>
            <a:off x="1770189" y="2625839"/>
            <a:ext cx="4307470" cy="505458"/>
            <a:chOff x="2354060" y="3826673"/>
            <a:chExt cx="4307470" cy="505458"/>
          </a:xfrm>
        </p:grpSpPr>
        <p:sp>
          <p:nvSpPr>
            <p:cNvPr id="268" name="Rectángulo redondeado 267"/>
            <p:cNvSpPr/>
            <p:nvPr/>
          </p:nvSpPr>
          <p:spPr>
            <a:xfrm>
              <a:off x="2354060" y="3826673"/>
              <a:ext cx="4307470" cy="502354"/>
            </a:xfrm>
            <a:prstGeom prst="roundRect">
              <a:avLst/>
            </a:prstGeom>
            <a:gradFill flip="none" rotWithShape="1">
              <a:gsLst>
                <a:gs pos="0">
                  <a:srgbClr val="106E24"/>
                </a:gs>
                <a:gs pos="50000">
                  <a:srgbClr val="92D050"/>
                </a:gs>
                <a:gs pos="100000">
                  <a:srgbClr val="1F3CCC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69" name="Rectángulo redondeado 268"/>
            <p:cNvSpPr/>
            <p:nvPr/>
          </p:nvSpPr>
          <p:spPr>
            <a:xfrm>
              <a:off x="2470902" y="3903072"/>
              <a:ext cx="4024462" cy="35227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272" name="Imagen 27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82780" y="3836086"/>
              <a:ext cx="538541" cy="496045"/>
            </a:xfrm>
            <a:prstGeom prst="rect">
              <a:avLst/>
            </a:prstGeom>
          </p:spPr>
        </p:pic>
        <p:sp>
          <p:nvSpPr>
            <p:cNvPr id="273" name="CuadroTexto 272"/>
            <p:cNvSpPr txBox="1"/>
            <p:nvPr/>
          </p:nvSpPr>
          <p:spPr>
            <a:xfrm>
              <a:off x="3555374" y="3965195"/>
              <a:ext cx="254042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Comic Sans MS" charset="0"/>
                  <a:ea typeface="Comic Sans MS" charset="0"/>
                  <a:cs typeface="Comic Sans MS" charset="0"/>
                </a:rPr>
                <a:t>Organize competitions.</a:t>
              </a:r>
              <a:endParaRPr lang="en-US" sz="900" dirty="0"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274" name="Rectángulo redondeado 273"/>
            <p:cNvSpPr/>
            <p:nvPr/>
          </p:nvSpPr>
          <p:spPr>
            <a:xfrm>
              <a:off x="2600355" y="3977345"/>
              <a:ext cx="228833" cy="21415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147" name="Imagen 14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0201" y="3928916"/>
              <a:ext cx="197636" cy="196798"/>
            </a:xfrm>
            <a:prstGeom prst="rect">
              <a:avLst/>
            </a:prstGeom>
          </p:spPr>
        </p:pic>
        <p:sp>
          <p:nvSpPr>
            <p:cNvPr id="148" name="Rectángulo 147"/>
            <p:cNvSpPr/>
            <p:nvPr/>
          </p:nvSpPr>
          <p:spPr>
            <a:xfrm>
              <a:off x="6013978" y="4071748"/>
              <a:ext cx="57395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_tradnl" sz="800" dirty="0" smtClean="0">
                  <a:solidFill>
                    <a:schemeClr val="bg1">
                      <a:lumMod val="50000"/>
                    </a:schemeClr>
                  </a:solidFill>
                  <a:latin typeface="Comic Sans MS" charset="0"/>
                  <a:ea typeface="Comic Sans MS" charset="0"/>
                  <a:cs typeface="Comic Sans MS" charset="0"/>
                </a:rPr>
                <a:t>10 min</a:t>
              </a:r>
              <a:endParaRPr lang="es-ES_tradnl" sz="800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</p:grpSp>
      <p:sp>
        <p:nvSpPr>
          <p:cNvPr id="276" name="Rectángulo redondeado 275"/>
          <p:cNvSpPr/>
          <p:nvPr/>
        </p:nvSpPr>
        <p:spPr>
          <a:xfrm>
            <a:off x="1751370" y="3405101"/>
            <a:ext cx="4307470" cy="502354"/>
          </a:xfrm>
          <a:prstGeom prst="roundRect">
            <a:avLst/>
          </a:prstGeom>
          <a:gradFill flip="none" rotWithShape="1">
            <a:gsLst>
              <a:gs pos="0">
                <a:srgbClr val="106E24"/>
              </a:gs>
              <a:gs pos="50000">
                <a:srgbClr val="92D050"/>
              </a:gs>
              <a:gs pos="100000">
                <a:srgbClr val="1F3CCC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77" name="Rectángulo redondeado 276"/>
          <p:cNvSpPr/>
          <p:nvPr/>
        </p:nvSpPr>
        <p:spPr>
          <a:xfrm>
            <a:off x="1868212" y="3481500"/>
            <a:ext cx="4024462" cy="35227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81" name="CuadroTexto 280"/>
          <p:cNvSpPr txBox="1"/>
          <p:nvPr/>
        </p:nvSpPr>
        <p:spPr>
          <a:xfrm>
            <a:off x="2960023" y="3543537"/>
            <a:ext cx="23358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omic Sans MS" charset="0"/>
                <a:ea typeface="Comic Sans MS" charset="0"/>
                <a:cs typeface="Comic Sans MS" charset="0"/>
              </a:rPr>
              <a:t>Clean up/ Show and tell.</a:t>
            </a:r>
            <a:endParaRPr lang="en-US" sz="10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149" name="Imagen 1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789" y="3509482"/>
            <a:ext cx="197636" cy="196798"/>
          </a:xfrm>
          <a:prstGeom prst="rect">
            <a:avLst/>
          </a:prstGeom>
        </p:spPr>
      </p:pic>
      <p:sp>
        <p:nvSpPr>
          <p:cNvPr id="150" name="Rectángulo 149"/>
          <p:cNvSpPr/>
          <p:nvPr/>
        </p:nvSpPr>
        <p:spPr>
          <a:xfrm>
            <a:off x="5420788" y="3658826"/>
            <a:ext cx="57395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800" dirty="0" smtClean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5 min</a:t>
            </a:r>
            <a:endParaRPr lang="es-ES_tradnl" sz="800" dirty="0">
              <a:solidFill>
                <a:schemeClr val="bg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grpSp>
        <p:nvGrpSpPr>
          <p:cNvPr id="63" name="Grupo 62"/>
          <p:cNvGrpSpPr/>
          <p:nvPr/>
        </p:nvGrpSpPr>
        <p:grpSpPr>
          <a:xfrm>
            <a:off x="254735" y="336526"/>
            <a:ext cx="1550515" cy="480520"/>
            <a:chOff x="164090" y="288756"/>
            <a:chExt cx="1550515" cy="480520"/>
          </a:xfrm>
        </p:grpSpPr>
        <p:grpSp>
          <p:nvGrpSpPr>
            <p:cNvPr id="62" name="Grupo 61"/>
            <p:cNvGrpSpPr/>
            <p:nvPr/>
          </p:nvGrpSpPr>
          <p:grpSpPr>
            <a:xfrm>
              <a:off x="164090" y="288756"/>
              <a:ext cx="1550515" cy="480520"/>
              <a:chOff x="208665" y="159371"/>
              <a:chExt cx="1550515" cy="480520"/>
            </a:xfrm>
          </p:grpSpPr>
          <p:sp>
            <p:nvSpPr>
              <p:cNvPr id="203" name="Rectángulo redondeado 202"/>
              <p:cNvSpPr/>
              <p:nvPr/>
            </p:nvSpPr>
            <p:spPr>
              <a:xfrm>
                <a:off x="208665" y="159371"/>
                <a:ext cx="1550515" cy="480520"/>
              </a:xfrm>
              <a:prstGeom prst="roundRect">
                <a:avLst/>
              </a:prstGeom>
              <a:gradFill>
                <a:gsLst>
                  <a:gs pos="0">
                    <a:schemeClr val="accent5">
                      <a:lumMod val="50000"/>
                    </a:schemeClr>
                  </a:gs>
                  <a:gs pos="83000">
                    <a:srgbClr val="00B0F0"/>
                  </a:gs>
                  <a:gs pos="100000">
                    <a:srgbClr val="002060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204" name="Rectángulo redondeado 203"/>
              <p:cNvSpPr/>
              <p:nvPr/>
            </p:nvSpPr>
            <p:spPr>
              <a:xfrm>
                <a:off x="282864" y="219079"/>
                <a:ext cx="1401022" cy="34253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  <p:pic>
          <p:nvPicPr>
            <p:cNvPr id="243" name="Imagen 242"/>
            <p:cNvPicPr>
              <a:picLocks noChangeAspect="1"/>
            </p:cNvPicPr>
            <p:nvPr/>
          </p:nvPicPr>
          <p:blipFill rotWithShape="1">
            <a:blip r:embed="rId5"/>
            <a:srcRect l="7417" t="17196" r="6173" b="20579"/>
            <a:stretch/>
          </p:blipFill>
          <p:spPr>
            <a:xfrm>
              <a:off x="268714" y="401127"/>
              <a:ext cx="1316182" cy="242455"/>
            </a:xfrm>
            <a:prstGeom prst="rect">
              <a:avLst/>
            </a:prstGeom>
          </p:spPr>
        </p:pic>
      </p:grpSp>
      <p:pic>
        <p:nvPicPr>
          <p:cNvPr id="176" name="Imagen 1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7156" y="1076990"/>
            <a:ext cx="405719" cy="569430"/>
          </a:xfrm>
          <a:prstGeom prst="rect">
            <a:avLst/>
          </a:prstGeom>
        </p:spPr>
      </p:pic>
      <p:pic>
        <p:nvPicPr>
          <p:cNvPr id="180" name="Imagen 17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1014" y="3338025"/>
            <a:ext cx="405719" cy="569430"/>
          </a:xfrm>
          <a:prstGeom prst="rect">
            <a:avLst/>
          </a:prstGeom>
        </p:spPr>
      </p:pic>
      <p:sp>
        <p:nvSpPr>
          <p:cNvPr id="182" name="Forma libre 181"/>
          <p:cNvSpPr/>
          <p:nvPr/>
        </p:nvSpPr>
        <p:spPr>
          <a:xfrm>
            <a:off x="2010111" y="1998266"/>
            <a:ext cx="205338" cy="219829"/>
          </a:xfrm>
          <a:custGeom>
            <a:avLst/>
            <a:gdLst>
              <a:gd name="connsiteX0" fmla="*/ 494 w 365358"/>
              <a:gd name="connsiteY0" fmla="*/ 222391 h 329522"/>
              <a:gd name="connsiteX1" fmla="*/ 73381 w 365358"/>
              <a:gd name="connsiteY1" fmla="*/ 162756 h 329522"/>
              <a:gd name="connsiteX2" fmla="*/ 106512 w 365358"/>
              <a:gd name="connsiteY2" fmla="*/ 229017 h 329522"/>
              <a:gd name="connsiteX3" fmla="*/ 199277 w 365358"/>
              <a:gd name="connsiteY3" fmla="*/ 129626 h 329522"/>
              <a:gd name="connsiteX4" fmla="*/ 272164 w 365358"/>
              <a:gd name="connsiteY4" fmla="*/ 56739 h 329522"/>
              <a:gd name="connsiteX5" fmla="*/ 364929 w 365358"/>
              <a:gd name="connsiteY5" fmla="*/ 3730 h 329522"/>
              <a:gd name="connsiteX6" fmla="*/ 232407 w 365358"/>
              <a:gd name="connsiteY6" fmla="*/ 162756 h 329522"/>
              <a:gd name="connsiteX7" fmla="*/ 113138 w 365358"/>
              <a:gd name="connsiteY7" fmla="*/ 328408 h 329522"/>
              <a:gd name="connsiteX8" fmla="*/ 494 w 365358"/>
              <a:gd name="connsiteY8" fmla="*/ 222391 h 32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358" h="329522">
                <a:moveTo>
                  <a:pt x="494" y="222391"/>
                </a:moveTo>
                <a:cubicBezTo>
                  <a:pt x="-6132" y="194782"/>
                  <a:pt x="55712" y="161652"/>
                  <a:pt x="73381" y="162756"/>
                </a:cubicBezTo>
                <a:cubicBezTo>
                  <a:pt x="91050" y="163860"/>
                  <a:pt x="85529" y="234539"/>
                  <a:pt x="106512" y="229017"/>
                </a:cubicBezTo>
                <a:cubicBezTo>
                  <a:pt x="127495" y="223495"/>
                  <a:pt x="171668" y="158339"/>
                  <a:pt x="199277" y="129626"/>
                </a:cubicBezTo>
                <a:cubicBezTo>
                  <a:pt x="226886" y="100913"/>
                  <a:pt x="244555" y="77722"/>
                  <a:pt x="272164" y="56739"/>
                </a:cubicBezTo>
                <a:cubicBezTo>
                  <a:pt x="299773" y="35756"/>
                  <a:pt x="371555" y="-13940"/>
                  <a:pt x="364929" y="3730"/>
                </a:cubicBezTo>
                <a:cubicBezTo>
                  <a:pt x="358303" y="21400"/>
                  <a:pt x="274372" y="108643"/>
                  <a:pt x="232407" y="162756"/>
                </a:cubicBezTo>
                <a:cubicBezTo>
                  <a:pt x="190442" y="216869"/>
                  <a:pt x="150686" y="316260"/>
                  <a:pt x="113138" y="328408"/>
                </a:cubicBezTo>
                <a:cubicBezTo>
                  <a:pt x="75590" y="340556"/>
                  <a:pt x="7120" y="250000"/>
                  <a:pt x="494" y="222391"/>
                </a:cubicBezTo>
                <a:close/>
              </a:path>
            </a:pathLst>
          </a:cu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3" name="Forma libre 182"/>
          <p:cNvSpPr/>
          <p:nvPr/>
        </p:nvSpPr>
        <p:spPr>
          <a:xfrm>
            <a:off x="2042366" y="2750534"/>
            <a:ext cx="205338" cy="219829"/>
          </a:xfrm>
          <a:custGeom>
            <a:avLst/>
            <a:gdLst>
              <a:gd name="connsiteX0" fmla="*/ 494 w 365358"/>
              <a:gd name="connsiteY0" fmla="*/ 222391 h 329522"/>
              <a:gd name="connsiteX1" fmla="*/ 73381 w 365358"/>
              <a:gd name="connsiteY1" fmla="*/ 162756 h 329522"/>
              <a:gd name="connsiteX2" fmla="*/ 106512 w 365358"/>
              <a:gd name="connsiteY2" fmla="*/ 229017 h 329522"/>
              <a:gd name="connsiteX3" fmla="*/ 199277 w 365358"/>
              <a:gd name="connsiteY3" fmla="*/ 129626 h 329522"/>
              <a:gd name="connsiteX4" fmla="*/ 272164 w 365358"/>
              <a:gd name="connsiteY4" fmla="*/ 56739 h 329522"/>
              <a:gd name="connsiteX5" fmla="*/ 364929 w 365358"/>
              <a:gd name="connsiteY5" fmla="*/ 3730 h 329522"/>
              <a:gd name="connsiteX6" fmla="*/ 232407 w 365358"/>
              <a:gd name="connsiteY6" fmla="*/ 162756 h 329522"/>
              <a:gd name="connsiteX7" fmla="*/ 113138 w 365358"/>
              <a:gd name="connsiteY7" fmla="*/ 328408 h 329522"/>
              <a:gd name="connsiteX8" fmla="*/ 494 w 365358"/>
              <a:gd name="connsiteY8" fmla="*/ 222391 h 32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358" h="329522">
                <a:moveTo>
                  <a:pt x="494" y="222391"/>
                </a:moveTo>
                <a:cubicBezTo>
                  <a:pt x="-6132" y="194782"/>
                  <a:pt x="55712" y="161652"/>
                  <a:pt x="73381" y="162756"/>
                </a:cubicBezTo>
                <a:cubicBezTo>
                  <a:pt x="91050" y="163860"/>
                  <a:pt x="85529" y="234539"/>
                  <a:pt x="106512" y="229017"/>
                </a:cubicBezTo>
                <a:cubicBezTo>
                  <a:pt x="127495" y="223495"/>
                  <a:pt x="171668" y="158339"/>
                  <a:pt x="199277" y="129626"/>
                </a:cubicBezTo>
                <a:cubicBezTo>
                  <a:pt x="226886" y="100913"/>
                  <a:pt x="244555" y="77722"/>
                  <a:pt x="272164" y="56739"/>
                </a:cubicBezTo>
                <a:cubicBezTo>
                  <a:pt x="299773" y="35756"/>
                  <a:pt x="371555" y="-13940"/>
                  <a:pt x="364929" y="3730"/>
                </a:cubicBezTo>
                <a:cubicBezTo>
                  <a:pt x="358303" y="21400"/>
                  <a:pt x="274372" y="108643"/>
                  <a:pt x="232407" y="162756"/>
                </a:cubicBezTo>
                <a:cubicBezTo>
                  <a:pt x="190442" y="216869"/>
                  <a:pt x="150686" y="316260"/>
                  <a:pt x="113138" y="328408"/>
                </a:cubicBezTo>
                <a:cubicBezTo>
                  <a:pt x="75590" y="340556"/>
                  <a:pt x="7120" y="250000"/>
                  <a:pt x="494" y="222391"/>
                </a:cubicBezTo>
                <a:close/>
              </a:path>
            </a:pathLst>
          </a:cu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153" name="Grupo 152"/>
          <p:cNvGrpSpPr/>
          <p:nvPr/>
        </p:nvGrpSpPr>
        <p:grpSpPr>
          <a:xfrm>
            <a:off x="2629380" y="242865"/>
            <a:ext cx="2342893" cy="681834"/>
            <a:chOff x="2629380" y="98085"/>
            <a:chExt cx="2342893" cy="681834"/>
          </a:xfrm>
        </p:grpSpPr>
        <p:sp>
          <p:nvSpPr>
            <p:cNvPr id="154" name="Rectángulo redondeado 153"/>
            <p:cNvSpPr/>
            <p:nvPr/>
          </p:nvSpPr>
          <p:spPr>
            <a:xfrm>
              <a:off x="2629380" y="98085"/>
              <a:ext cx="2342893" cy="681834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55" name="Rectángulo redondeado 154"/>
            <p:cNvSpPr/>
            <p:nvPr/>
          </p:nvSpPr>
          <p:spPr>
            <a:xfrm>
              <a:off x="2803987" y="203442"/>
              <a:ext cx="1997019" cy="49149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156" name="Grupo 155"/>
          <p:cNvGrpSpPr/>
          <p:nvPr/>
        </p:nvGrpSpPr>
        <p:grpSpPr>
          <a:xfrm>
            <a:off x="6112896" y="141300"/>
            <a:ext cx="2946528" cy="1462678"/>
            <a:chOff x="6058771" y="186880"/>
            <a:chExt cx="3088545" cy="1545812"/>
          </a:xfrm>
        </p:grpSpPr>
        <p:grpSp>
          <p:nvGrpSpPr>
            <p:cNvPr id="158" name="Grupo 157"/>
            <p:cNvGrpSpPr/>
            <p:nvPr/>
          </p:nvGrpSpPr>
          <p:grpSpPr>
            <a:xfrm>
              <a:off x="6058771" y="186880"/>
              <a:ext cx="3088545" cy="1408945"/>
              <a:chOff x="6058771" y="186880"/>
              <a:chExt cx="3088545" cy="1408945"/>
            </a:xfrm>
          </p:grpSpPr>
          <p:sp>
            <p:nvSpPr>
              <p:cNvPr id="185" name="Forma libre 184"/>
              <p:cNvSpPr/>
              <p:nvPr/>
            </p:nvSpPr>
            <p:spPr>
              <a:xfrm>
                <a:off x="6058771" y="186880"/>
                <a:ext cx="3088545" cy="1408945"/>
              </a:xfrm>
              <a:custGeom>
                <a:avLst/>
                <a:gdLst>
                  <a:gd name="connsiteX0" fmla="*/ 633503 w 3957622"/>
                  <a:gd name="connsiteY0" fmla="*/ 1839164 h 1972579"/>
                  <a:gd name="connsiteX1" fmla="*/ 10049 w 3957622"/>
                  <a:gd name="connsiteY1" fmla="*/ 737727 h 1972579"/>
                  <a:gd name="connsiteX2" fmla="*/ 924449 w 3957622"/>
                  <a:gd name="connsiteY2" fmla="*/ 211255 h 1972579"/>
                  <a:gd name="connsiteX3" fmla="*/ 1804213 w 3957622"/>
                  <a:gd name="connsiteY3" fmla="*/ 3437 h 1972579"/>
                  <a:gd name="connsiteX4" fmla="*/ 2732467 w 3957622"/>
                  <a:gd name="connsiteY4" fmla="*/ 128127 h 1972579"/>
                  <a:gd name="connsiteX5" fmla="*/ 3923958 w 3957622"/>
                  <a:gd name="connsiteY5" fmla="*/ 682309 h 1972579"/>
                  <a:gd name="connsiteX6" fmla="*/ 3355922 w 3957622"/>
                  <a:gd name="connsiteY6" fmla="*/ 1825309 h 1972579"/>
                  <a:gd name="connsiteX7" fmla="*/ 633503 w 3957622"/>
                  <a:gd name="connsiteY7" fmla="*/ 1839164 h 1972579"/>
                  <a:gd name="connsiteX0" fmla="*/ 623512 w 3947631"/>
                  <a:gd name="connsiteY0" fmla="*/ 1839164 h 1972579"/>
                  <a:gd name="connsiteX1" fmla="*/ 58 w 3947631"/>
                  <a:gd name="connsiteY1" fmla="*/ 737727 h 1972579"/>
                  <a:gd name="connsiteX2" fmla="*/ 914458 w 3947631"/>
                  <a:gd name="connsiteY2" fmla="*/ 211255 h 1972579"/>
                  <a:gd name="connsiteX3" fmla="*/ 1794222 w 3947631"/>
                  <a:gd name="connsiteY3" fmla="*/ 3437 h 1972579"/>
                  <a:gd name="connsiteX4" fmla="*/ 2722476 w 3947631"/>
                  <a:gd name="connsiteY4" fmla="*/ 128127 h 1972579"/>
                  <a:gd name="connsiteX5" fmla="*/ 3913967 w 3947631"/>
                  <a:gd name="connsiteY5" fmla="*/ 682309 h 1972579"/>
                  <a:gd name="connsiteX6" fmla="*/ 3345931 w 3947631"/>
                  <a:gd name="connsiteY6" fmla="*/ 1825309 h 1972579"/>
                  <a:gd name="connsiteX7" fmla="*/ 623512 w 3947631"/>
                  <a:gd name="connsiteY7" fmla="*/ 1839164 h 1972579"/>
                  <a:gd name="connsiteX0" fmla="*/ 623512 w 3947631"/>
                  <a:gd name="connsiteY0" fmla="*/ 1839164 h 1913383"/>
                  <a:gd name="connsiteX1" fmla="*/ 58 w 3947631"/>
                  <a:gd name="connsiteY1" fmla="*/ 737727 h 1913383"/>
                  <a:gd name="connsiteX2" fmla="*/ 914458 w 3947631"/>
                  <a:gd name="connsiteY2" fmla="*/ 211255 h 1913383"/>
                  <a:gd name="connsiteX3" fmla="*/ 1794222 w 3947631"/>
                  <a:gd name="connsiteY3" fmla="*/ 3437 h 1913383"/>
                  <a:gd name="connsiteX4" fmla="*/ 2722476 w 3947631"/>
                  <a:gd name="connsiteY4" fmla="*/ 128127 h 1913383"/>
                  <a:gd name="connsiteX5" fmla="*/ 3913967 w 3947631"/>
                  <a:gd name="connsiteY5" fmla="*/ 682309 h 1913383"/>
                  <a:gd name="connsiteX6" fmla="*/ 3345931 w 3947631"/>
                  <a:gd name="connsiteY6" fmla="*/ 1825309 h 1913383"/>
                  <a:gd name="connsiteX7" fmla="*/ 623512 w 3947631"/>
                  <a:gd name="connsiteY7" fmla="*/ 1839164 h 1913383"/>
                  <a:gd name="connsiteX0" fmla="*/ 623512 w 3913967"/>
                  <a:gd name="connsiteY0" fmla="*/ 1839164 h 1913383"/>
                  <a:gd name="connsiteX1" fmla="*/ 58 w 3913967"/>
                  <a:gd name="connsiteY1" fmla="*/ 737727 h 1913383"/>
                  <a:gd name="connsiteX2" fmla="*/ 914458 w 3913967"/>
                  <a:gd name="connsiteY2" fmla="*/ 211255 h 1913383"/>
                  <a:gd name="connsiteX3" fmla="*/ 1794222 w 3913967"/>
                  <a:gd name="connsiteY3" fmla="*/ 3437 h 1913383"/>
                  <a:gd name="connsiteX4" fmla="*/ 2722476 w 3913967"/>
                  <a:gd name="connsiteY4" fmla="*/ 128127 h 1913383"/>
                  <a:gd name="connsiteX5" fmla="*/ 3913967 w 3913967"/>
                  <a:gd name="connsiteY5" fmla="*/ 682309 h 1913383"/>
                  <a:gd name="connsiteX6" fmla="*/ 3345931 w 3913967"/>
                  <a:gd name="connsiteY6" fmla="*/ 1825309 h 1913383"/>
                  <a:gd name="connsiteX7" fmla="*/ 623512 w 3913967"/>
                  <a:gd name="connsiteY7" fmla="*/ 1839164 h 1913383"/>
                  <a:gd name="connsiteX0" fmla="*/ 623512 w 3913967"/>
                  <a:gd name="connsiteY0" fmla="*/ 1839164 h 1839186"/>
                  <a:gd name="connsiteX1" fmla="*/ 58 w 3913967"/>
                  <a:gd name="connsiteY1" fmla="*/ 737727 h 1839186"/>
                  <a:gd name="connsiteX2" fmla="*/ 914458 w 3913967"/>
                  <a:gd name="connsiteY2" fmla="*/ 211255 h 1839186"/>
                  <a:gd name="connsiteX3" fmla="*/ 1794222 w 3913967"/>
                  <a:gd name="connsiteY3" fmla="*/ 3437 h 1839186"/>
                  <a:gd name="connsiteX4" fmla="*/ 2722476 w 3913967"/>
                  <a:gd name="connsiteY4" fmla="*/ 128127 h 1839186"/>
                  <a:gd name="connsiteX5" fmla="*/ 3913967 w 3913967"/>
                  <a:gd name="connsiteY5" fmla="*/ 682309 h 1839186"/>
                  <a:gd name="connsiteX6" fmla="*/ 3345931 w 3913967"/>
                  <a:gd name="connsiteY6" fmla="*/ 1825309 h 1839186"/>
                  <a:gd name="connsiteX7" fmla="*/ 623512 w 3913967"/>
                  <a:gd name="connsiteY7" fmla="*/ 1839164 h 1839186"/>
                  <a:gd name="connsiteX0" fmla="*/ 623512 w 3913967"/>
                  <a:gd name="connsiteY0" fmla="*/ 1835772 h 1835794"/>
                  <a:gd name="connsiteX1" fmla="*/ 58 w 3913967"/>
                  <a:gd name="connsiteY1" fmla="*/ 734335 h 1835794"/>
                  <a:gd name="connsiteX2" fmla="*/ 914458 w 3913967"/>
                  <a:gd name="connsiteY2" fmla="*/ 207863 h 1835794"/>
                  <a:gd name="connsiteX3" fmla="*/ 1794222 w 3913967"/>
                  <a:gd name="connsiteY3" fmla="*/ 45 h 1835794"/>
                  <a:gd name="connsiteX4" fmla="*/ 3068839 w 3913967"/>
                  <a:gd name="connsiteY4" fmla="*/ 221717 h 1835794"/>
                  <a:gd name="connsiteX5" fmla="*/ 3913967 w 3913967"/>
                  <a:gd name="connsiteY5" fmla="*/ 678917 h 1835794"/>
                  <a:gd name="connsiteX6" fmla="*/ 3345931 w 3913967"/>
                  <a:gd name="connsiteY6" fmla="*/ 1821917 h 1835794"/>
                  <a:gd name="connsiteX7" fmla="*/ 623512 w 3913967"/>
                  <a:gd name="connsiteY7" fmla="*/ 1835772 h 1835794"/>
                  <a:gd name="connsiteX0" fmla="*/ 623512 w 3913967"/>
                  <a:gd name="connsiteY0" fmla="*/ 1835772 h 1835794"/>
                  <a:gd name="connsiteX1" fmla="*/ 58 w 3913967"/>
                  <a:gd name="connsiteY1" fmla="*/ 734335 h 1835794"/>
                  <a:gd name="connsiteX2" fmla="*/ 914458 w 3913967"/>
                  <a:gd name="connsiteY2" fmla="*/ 207863 h 1835794"/>
                  <a:gd name="connsiteX3" fmla="*/ 1794222 w 3913967"/>
                  <a:gd name="connsiteY3" fmla="*/ 45 h 1835794"/>
                  <a:gd name="connsiteX4" fmla="*/ 3068839 w 3913967"/>
                  <a:gd name="connsiteY4" fmla="*/ 221717 h 1835794"/>
                  <a:gd name="connsiteX5" fmla="*/ 3913967 w 3913967"/>
                  <a:gd name="connsiteY5" fmla="*/ 678917 h 1835794"/>
                  <a:gd name="connsiteX6" fmla="*/ 3345931 w 3913967"/>
                  <a:gd name="connsiteY6" fmla="*/ 1821917 h 1835794"/>
                  <a:gd name="connsiteX7" fmla="*/ 623512 w 3913967"/>
                  <a:gd name="connsiteY7" fmla="*/ 1835772 h 1835794"/>
                  <a:gd name="connsiteX0" fmla="*/ 623517 w 3913972"/>
                  <a:gd name="connsiteY0" fmla="*/ 1773486 h 1773508"/>
                  <a:gd name="connsiteX1" fmla="*/ 63 w 3913972"/>
                  <a:gd name="connsiteY1" fmla="*/ 672049 h 1773508"/>
                  <a:gd name="connsiteX2" fmla="*/ 914463 w 3913972"/>
                  <a:gd name="connsiteY2" fmla="*/ 145577 h 1773508"/>
                  <a:gd name="connsiteX3" fmla="*/ 2147517 w 3913972"/>
                  <a:gd name="connsiteY3" fmla="*/ 104 h 1773508"/>
                  <a:gd name="connsiteX4" fmla="*/ 3068844 w 3913972"/>
                  <a:gd name="connsiteY4" fmla="*/ 159431 h 1773508"/>
                  <a:gd name="connsiteX5" fmla="*/ 3913972 w 3913972"/>
                  <a:gd name="connsiteY5" fmla="*/ 616631 h 1773508"/>
                  <a:gd name="connsiteX6" fmla="*/ 3345936 w 3913972"/>
                  <a:gd name="connsiteY6" fmla="*/ 1759631 h 1773508"/>
                  <a:gd name="connsiteX7" fmla="*/ 623517 w 3913972"/>
                  <a:gd name="connsiteY7" fmla="*/ 1773486 h 1773508"/>
                  <a:gd name="connsiteX0" fmla="*/ 625015 w 3915470"/>
                  <a:gd name="connsiteY0" fmla="*/ 1774061 h 1774090"/>
                  <a:gd name="connsiteX1" fmla="*/ 1561 w 3915470"/>
                  <a:gd name="connsiteY1" fmla="*/ 672624 h 1774090"/>
                  <a:gd name="connsiteX2" fmla="*/ 853616 w 3915470"/>
                  <a:gd name="connsiteY2" fmla="*/ 208497 h 1774090"/>
                  <a:gd name="connsiteX3" fmla="*/ 2149015 w 3915470"/>
                  <a:gd name="connsiteY3" fmla="*/ 679 h 1774090"/>
                  <a:gd name="connsiteX4" fmla="*/ 3070342 w 3915470"/>
                  <a:gd name="connsiteY4" fmla="*/ 160006 h 1774090"/>
                  <a:gd name="connsiteX5" fmla="*/ 3915470 w 3915470"/>
                  <a:gd name="connsiteY5" fmla="*/ 617206 h 1774090"/>
                  <a:gd name="connsiteX6" fmla="*/ 3347434 w 3915470"/>
                  <a:gd name="connsiteY6" fmla="*/ 1760206 h 1774090"/>
                  <a:gd name="connsiteX7" fmla="*/ 625015 w 3915470"/>
                  <a:gd name="connsiteY7" fmla="*/ 1774061 h 1774090"/>
                  <a:gd name="connsiteX0" fmla="*/ 623469 w 3913924"/>
                  <a:gd name="connsiteY0" fmla="*/ 1774061 h 1774083"/>
                  <a:gd name="connsiteX1" fmla="*/ 15 w 3913924"/>
                  <a:gd name="connsiteY1" fmla="*/ 672624 h 1774083"/>
                  <a:gd name="connsiteX2" fmla="*/ 852070 w 3913924"/>
                  <a:gd name="connsiteY2" fmla="*/ 208497 h 1774083"/>
                  <a:gd name="connsiteX3" fmla="*/ 2147469 w 3913924"/>
                  <a:gd name="connsiteY3" fmla="*/ 679 h 1774083"/>
                  <a:gd name="connsiteX4" fmla="*/ 3068796 w 3913924"/>
                  <a:gd name="connsiteY4" fmla="*/ 160006 h 1774083"/>
                  <a:gd name="connsiteX5" fmla="*/ 3913924 w 3913924"/>
                  <a:gd name="connsiteY5" fmla="*/ 617206 h 1774083"/>
                  <a:gd name="connsiteX6" fmla="*/ 3345888 w 3913924"/>
                  <a:gd name="connsiteY6" fmla="*/ 1760206 h 1774083"/>
                  <a:gd name="connsiteX7" fmla="*/ 623469 w 3913924"/>
                  <a:gd name="connsiteY7" fmla="*/ 1774061 h 1774083"/>
                  <a:gd name="connsiteX0" fmla="*/ 631032 w 3921487"/>
                  <a:gd name="connsiteY0" fmla="*/ 1780188 h 1780218"/>
                  <a:gd name="connsiteX1" fmla="*/ 7578 w 3921487"/>
                  <a:gd name="connsiteY1" fmla="*/ 678751 h 1780218"/>
                  <a:gd name="connsiteX2" fmla="*/ 1164433 w 3921487"/>
                  <a:gd name="connsiteY2" fmla="*/ 96860 h 1780218"/>
                  <a:gd name="connsiteX3" fmla="*/ 2155032 w 3921487"/>
                  <a:gd name="connsiteY3" fmla="*/ 6806 h 1780218"/>
                  <a:gd name="connsiteX4" fmla="*/ 3076359 w 3921487"/>
                  <a:gd name="connsiteY4" fmla="*/ 166133 h 1780218"/>
                  <a:gd name="connsiteX5" fmla="*/ 3921487 w 3921487"/>
                  <a:gd name="connsiteY5" fmla="*/ 623333 h 1780218"/>
                  <a:gd name="connsiteX6" fmla="*/ 3353451 w 3921487"/>
                  <a:gd name="connsiteY6" fmla="*/ 1766333 h 1780218"/>
                  <a:gd name="connsiteX7" fmla="*/ 631032 w 3921487"/>
                  <a:gd name="connsiteY7" fmla="*/ 1780188 h 1780218"/>
                  <a:gd name="connsiteX0" fmla="*/ 623456 w 3913911"/>
                  <a:gd name="connsiteY0" fmla="*/ 1780188 h 1780210"/>
                  <a:gd name="connsiteX1" fmla="*/ 2 w 3913911"/>
                  <a:gd name="connsiteY1" fmla="*/ 678751 h 1780210"/>
                  <a:gd name="connsiteX2" fmla="*/ 1156857 w 3913911"/>
                  <a:gd name="connsiteY2" fmla="*/ 96860 h 1780210"/>
                  <a:gd name="connsiteX3" fmla="*/ 2147456 w 3913911"/>
                  <a:gd name="connsiteY3" fmla="*/ 6806 h 1780210"/>
                  <a:gd name="connsiteX4" fmla="*/ 3068783 w 3913911"/>
                  <a:gd name="connsiteY4" fmla="*/ 166133 h 1780210"/>
                  <a:gd name="connsiteX5" fmla="*/ 3913911 w 3913911"/>
                  <a:gd name="connsiteY5" fmla="*/ 623333 h 1780210"/>
                  <a:gd name="connsiteX6" fmla="*/ 3345875 w 3913911"/>
                  <a:gd name="connsiteY6" fmla="*/ 1766333 h 1780210"/>
                  <a:gd name="connsiteX7" fmla="*/ 623456 w 3913911"/>
                  <a:gd name="connsiteY7" fmla="*/ 1780188 h 1780210"/>
                  <a:gd name="connsiteX0" fmla="*/ 602674 w 3893129"/>
                  <a:gd name="connsiteY0" fmla="*/ 1779766 h 1857672"/>
                  <a:gd name="connsiteX1" fmla="*/ 2 w 3893129"/>
                  <a:gd name="connsiteY1" fmla="*/ 664474 h 1857672"/>
                  <a:gd name="connsiteX2" fmla="*/ 1136075 w 3893129"/>
                  <a:gd name="connsiteY2" fmla="*/ 96438 h 1857672"/>
                  <a:gd name="connsiteX3" fmla="*/ 2126674 w 3893129"/>
                  <a:gd name="connsiteY3" fmla="*/ 6384 h 1857672"/>
                  <a:gd name="connsiteX4" fmla="*/ 3048001 w 3893129"/>
                  <a:gd name="connsiteY4" fmla="*/ 165711 h 1857672"/>
                  <a:gd name="connsiteX5" fmla="*/ 3893129 w 3893129"/>
                  <a:gd name="connsiteY5" fmla="*/ 622911 h 1857672"/>
                  <a:gd name="connsiteX6" fmla="*/ 3325093 w 3893129"/>
                  <a:gd name="connsiteY6" fmla="*/ 1765911 h 1857672"/>
                  <a:gd name="connsiteX7" fmla="*/ 602674 w 3893129"/>
                  <a:gd name="connsiteY7" fmla="*/ 1779766 h 1857672"/>
                  <a:gd name="connsiteX0" fmla="*/ 602674 w 3893129"/>
                  <a:gd name="connsiteY0" fmla="*/ 1779766 h 1782268"/>
                  <a:gd name="connsiteX1" fmla="*/ 2 w 3893129"/>
                  <a:gd name="connsiteY1" fmla="*/ 664474 h 1782268"/>
                  <a:gd name="connsiteX2" fmla="*/ 1136075 w 3893129"/>
                  <a:gd name="connsiteY2" fmla="*/ 96438 h 1782268"/>
                  <a:gd name="connsiteX3" fmla="*/ 2126674 w 3893129"/>
                  <a:gd name="connsiteY3" fmla="*/ 6384 h 1782268"/>
                  <a:gd name="connsiteX4" fmla="*/ 3048001 w 3893129"/>
                  <a:gd name="connsiteY4" fmla="*/ 165711 h 1782268"/>
                  <a:gd name="connsiteX5" fmla="*/ 3893129 w 3893129"/>
                  <a:gd name="connsiteY5" fmla="*/ 622911 h 1782268"/>
                  <a:gd name="connsiteX6" fmla="*/ 3325093 w 3893129"/>
                  <a:gd name="connsiteY6" fmla="*/ 1765911 h 1782268"/>
                  <a:gd name="connsiteX7" fmla="*/ 602674 w 3893129"/>
                  <a:gd name="connsiteY7" fmla="*/ 1779766 h 1782268"/>
                  <a:gd name="connsiteX0" fmla="*/ 606086 w 3896541"/>
                  <a:gd name="connsiteY0" fmla="*/ 1773481 h 1775983"/>
                  <a:gd name="connsiteX1" fmla="*/ 3414 w 3896541"/>
                  <a:gd name="connsiteY1" fmla="*/ 658189 h 1775983"/>
                  <a:gd name="connsiteX2" fmla="*/ 938597 w 3896541"/>
                  <a:gd name="connsiteY2" fmla="*/ 145571 h 1775983"/>
                  <a:gd name="connsiteX3" fmla="*/ 2130086 w 3896541"/>
                  <a:gd name="connsiteY3" fmla="*/ 99 h 1775983"/>
                  <a:gd name="connsiteX4" fmla="*/ 3051413 w 3896541"/>
                  <a:gd name="connsiteY4" fmla="*/ 159426 h 1775983"/>
                  <a:gd name="connsiteX5" fmla="*/ 3896541 w 3896541"/>
                  <a:gd name="connsiteY5" fmla="*/ 616626 h 1775983"/>
                  <a:gd name="connsiteX6" fmla="*/ 3328505 w 3896541"/>
                  <a:gd name="connsiteY6" fmla="*/ 1759626 h 1775983"/>
                  <a:gd name="connsiteX7" fmla="*/ 606086 w 3896541"/>
                  <a:gd name="connsiteY7" fmla="*/ 1773481 h 1775983"/>
                  <a:gd name="connsiteX0" fmla="*/ 602673 w 3893128"/>
                  <a:gd name="connsiteY0" fmla="*/ 1773481 h 1775983"/>
                  <a:gd name="connsiteX1" fmla="*/ 1 w 3893128"/>
                  <a:gd name="connsiteY1" fmla="*/ 658189 h 1775983"/>
                  <a:gd name="connsiteX2" fmla="*/ 935184 w 3893128"/>
                  <a:gd name="connsiteY2" fmla="*/ 145571 h 1775983"/>
                  <a:gd name="connsiteX3" fmla="*/ 2126673 w 3893128"/>
                  <a:gd name="connsiteY3" fmla="*/ 99 h 1775983"/>
                  <a:gd name="connsiteX4" fmla="*/ 3048000 w 3893128"/>
                  <a:gd name="connsiteY4" fmla="*/ 159426 h 1775983"/>
                  <a:gd name="connsiteX5" fmla="*/ 3893128 w 3893128"/>
                  <a:gd name="connsiteY5" fmla="*/ 616626 h 1775983"/>
                  <a:gd name="connsiteX6" fmla="*/ 3325092 w 3893128"/>
                  <a:gd name="connsiteY6" fmla="*/ 1759626 h 1775983"/>
                  <a:gd name="connsiteX7" fmla="*/ 602673 w 3893128"/>
                  <a:gd name="connsiteY7" fmla="*/ 1773481 h 1775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93128" h="1775983">
                    <a:moveTo>
                      <a:pt x="602673" y="1773481"/>
                    </a:moveTo>
                    <a:cubicBezTo>
                      <a:pt x="581891" y="1763090"/>
                      <a:pt x="0" y="673198"/>
                      <a:pt x="1" y="658189"/>
                    </a:cubicBezTo>
                    <a:cubicBezTo>
                      <a:pt x="2" y="643180"/>
                      <a:pt x="580739" y="255253"/>
                      <a:pt x="935184" y="145571"/>
                    </a:cubicBezTo>
                    <a:cubicBezTo>
                      <a:pt x="1289629" y="35889"/>
                      <a:pt x="1774537" y="-2210"/>
                      <a:pt x="2126673" y="99"/>
                    </a:cubicBezTo>
                    <a:cubicBezTo>
                      <a:pt x="2478809" y="2408"/>
                      <a:pt x="2753591" y="56672"/>
                      <a:pt x="3048000" y="159426"/>
                    </a:cubicBezTo>
                    <a:cubicBezTo>
                      <a:pt x="3342409" y="262180"/>
                      <a:pt x="3719947" y="437671"/>
                      <a:pt x="3893128" y="616626"/>
                    </a:cubicBezTo>
                    <a:cubicBezTo>
                      <a:pt x="3893127" y="615472"/>
                      <a:pt x="3320475" y="1760781"/>
                      <a:pt x="3325092" y="1759626"/>
                    </a:cubicBezTo>
                    <a:cubicBezTo>
                      <a:pt x="3329709" y="1758471"/>
                      <a:pt x="623455" y="1783872"/>
                      <a:pt x="602673" y="177348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bg1">
                      <a:lumMod val="65000"/>
                    </a:schemeClr>
                  </a:gs>
                  <a:gs pos="100000">
                    <a:schemeClr val="tx1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86" name="Recortar rectángulo de esquina del mismo lado 11"/>
              <p:cNvSpPr/>
              <p:nvPr/>
            </p:nvSpPr>
            <p:spPr>
              <a:xfrm>
                <a:off x="6540133" y="1181671"/>
                <a:ext cx="2150741" cy="406677"/>
              </a:xfrm>
              <a:custGeom>
                <a:avLst/>
                <a:gdLst>
                  <a:gd name="connsiteX0" fmla="*/ 118921 w 2704094"/>
                  <a:gd name="connsiteY0" fmla="*/ 0 h 713509"/>
                  <a:gd name="connsiteX1" fmla="*/ 2585173 w 2704094"/>
                  <a:gd name="connsiteY1" fmla="*/ 0 h 713509"/>
                  <a:gd name="connsiteX2" fmla="*/ 2704094 w 2704094"/>
                  <a:gd name="connsiteY2" fmla="*/ 118921 h 713509"/>
                  <a:gd name="connsiteX3" fmla="*/ 2704094 w 2704094"/>
                  <a:gd name="connsiteY3" fmla="*/ 713509 h 713509"/>
                  <a:gd name="connsiteX4" fmla="*/ 2704094 w 2704094"/>
                  <a:gd name="connsiteY4" fmla="*/ 713509 h 713509"/>
                  <a:gd name="connsiteX5" fmla="*/ 0 w 2704094"/>
                  <a:gd name="connsiteY5" fmla="*/ 713509 h 713509"/>
                  <a:gd name="connsiteX6" fmla="*/ 0 w 2704094"/>
                  <a:gd name="connsiteY6" fmla="*/ 713509 h 713509"/>
                  <a:gd name="connsiteX7" fmla="*/ 0 w 2704094"/>
                  <a:gd name="connsiteY7" fmla="*/ 118921 h 713509"/>
                  <a:gd name="connsiteX8" fmla="*/ 118921 w 2704094"/>
                  <a:gd name="connsiteY8" fmla="*/ 0 h 713509"/>
                  <a:gd name="connsiteX0" fmla="*/ 756231 w 2704094"/>
                  <a:gd name="connsiteY0" fmla="*/ 0 h 713509"/>
                  <a:gd name="connsiteX1" fmla="*/ 2585173 w 2704094"/>
                  <a:gd name="connsiteY1" fmla="*/ 0 h 713509"/>
                  <a:gd name="connsiteX2" fmla="*/ 2704094 w 2704094"/>
                  <a:gd name="connsiteY2" fmla="*/ 118921 h 713509"/>
                  <a:gd name="connsiteX3" fmla="*/ 2704094 w 2704094"/>
                  <a:gd name="connsiteY3" fmla="*/ 713509 h 713509"/>
                  <a:gd name="connsiteX4" fmla="*/ 2704094 w 2704094"/>
                  <a:gd name="connsiteY4" fmla="*/ 713509 h 713509"/>
                  <a:gd name="connsiteX5" fmla="*/ 0 w 2704094"/>
                  <a:gd name="connsiteY5" fmla="*/ 713509 h 713509"/>
                  <a:gd name="connsiteX6" fmla="*/ 0 w 2704094"/>
                  <a:gd name="connsiteY6" fmla="*/ 713509 h 713509"/>
                  <a:gd name="connsiteX7" fmla="*/ 0 w 2704094"/>
                  <a:gd name="connsiteY7" fmla="*/ 118921 h 713509"/>
                  <a:gd name="connsiteX8" fmla="*/ 756231 w 2704094"/>
                  <a:gd name="connsiteY8" fmla="*/ 0 h 713509"/>
                  <a:gd name="connsiteX0" fmla="*/ 756231 w 2704094"/>
                  <a:gd name="connsiteY0" fmla="*/ 0 h 713509"/>
                  <a:gd name="connsiteX1" fmla="*/ 1913227 w 2704094"/>
                  <a:gd name="connsiteY1" fmla="*/ 0 h 713509"/>
                  <a:gd name="connsiteX2" fmla="*/ 2704094 w 2704094"/>
                  <a:gd name="connsiteY2" fmla="*/ 118921 h 713509"/>
                  <a:gd name="connsiteX3" fmla="*/ 2704094 w 2704094"/>
                  <a:gd name="connsiteY3" fmla="*/ 713509 h 713509"/>
                  <a:gd name="connsiteX4" fmla="*/ 2704094 w 2704094"/>
                  <a:gd name="connsiteY4" fmla="*/ 713509 h 713509"/>
                  <a:gd name="connsiteX5" fmla="*/ 0 w 2704094"/>
                  <a:gd name="connsiteY5" fmla="*/ 713509 h 713509"/>
                  <a:gd name="connsiteX6" fmla="*/ 0 w 2704094"/>
                  <a:gd name="connsiteY6" fmla="*/ 713509 h 713509"/>
                  <a:gd name="connsiteX7" fmla="*/ 0 w 2704094"/>
                  <a:gd name="connsiteY7" fmla="*/ 118921 h 713509"/>
                  <a:gd name="connsiteX8" fmla="*/ 756231 w 2704094"/>
                  <a:gd name="connsiteY8" fmla="*/ 0 h 713509"/>
                  <a:gd name="connsiteX0" fmla="*/ 763158 w 2711021"/>
                  <a:gd name="connsiteY0" fmla="*/ 0 h 713509"/>
                  <a:gd name="connsiteX1" fmla="*/ 1920154 w 2711021"/>
                  <a:gd name="connsiteY1" fmla="*/ 0 h 713509"/>
                  <a:gd name="connsiteX2" fmla="*/ 2711021 w 2711021"/>
                  <a:gd name="connsiteY2" fmla="*/ 118921 h 713509"/>
                  <a:gd name="connsiteX3" fmla="*/ 2711021 w 2711021"/>
                  <a:gd name="connsiteY3" fmla="*/ 713509 h 713509"/>
                  <a:gd name="connsiteX4" fmla="*/ 2711021 w 2711021"/>
                  <a:gd name="connsiteY4" fmla="*/ 713509 h 713509"/>
                  <a:gd name="connsiteX5" fmla="*/ 6927 w 2711021"/>
                  <a:gd name="connsiteY5" fmla="*/ 713509 h 713509"/>
                  <a:gd name="connsiteX6" fmla="*/ 6927 w 2711021"/>
                  <a:gd name="connsiteY6" fmla="*/ 713509 h 713509"/>
                  <a:gd name="connsiteX7" fmla="*/ 0 w 2711021"/>
                  <a:gd name="connsiteY7" fmla="*/ 382158 h 713509"/>
                  <a:gd name="connsiteX8" fmla="*/ 763158 w 2711021"/>
                  <a:gd name="connsiteY8" fmla="*/ 0 h 713509"/>
                  <a:gd name="connsiteX0" fmla="*/ 763158 w 2711021"/>
                  <a:gd name="connsiteY0" fmla="*/ 0 h 713509"/>
                  <a:gd name="connsiteX1" fmla="*/ 1920154 w 2711021"/>
                  <a:gd name="connsiteY1" fmla="*/ 0 h 713509"/>
                  <a:gd name="connsiteX2" fmla="*/ 2711021 w 2711021"/>
                  <a:gd name="connsiteY2" fmla="*/ 409866 h 713509"/>
                  <a:gd name="connsiteX3" fmla="*/ 2711021 w 2711021"/>
                  <a:gd name="connsiteY3" fmla="*/ 713509 h 713509"/>
                  <a:gd name="connsiteX4" fmla="*/ 2711021 w 2711021"/>
                  <a:gd name="connsiteY4" fmla="*/ 713509 h 713509"/>
                  <a:gd name="connsiteX5" fmla="*/ 6927 w 2711021"/>
                  <a:gd name="connsiteY5" fmla="*/ 713509 h 713509"/>
                  <a:gd name="connsiteX6" fmla="*/ 6927 w 2711021"/>
                  <a:gd name="connsiteY6" fmla="*/ 713509 h 713509"/>
                  <a:gd name="connsiteX7" fmla="*/ 0 w 2711021"/>
                  <a:gd name="connsiteY7" fmla="*/ 382158 h 713509"/>
                  <a:gd name="connsiteX8" fmla="*/ 763158 w 2711021"/>
                  <a:gd name="connsiteY8" fmla="*/ 0 h 713509"/>
                  <a:gd name="connsiteX0" fmla="*/ 673103 w 2711021"/>
                  <a:gd name="connsiteY0" fmla="*/ 0 h 730298"/>
                  <a:gd name="connsiteX1" fmla="*/ 1920154 w 2711021"/>
                  <a:gd name="connsiteY1" fmla="*/ 16789 h 730298"/>
                  <a:gd name="connsiteX2" fmla="*/ 2711021 w 2711021"/>
                  <a:gd name="connsiteY2" fmla="*/ 426655 h 730298"/>
                  <a:gd name="connsiteX3" fmla="*/ 2711021 w 2711021"/>
                  <a:gd name="connsiteY3" fmla="*/ 730298 h 730298"/>
                  <a:gd name="connsiteX4" fmla="*/ 2711021 w 2711021"/>
                  <a:gd name="connsiteY4" fmla="*/ 730298 h 730298"/>
                  <a:gd name="connsiteX5" fmla="*/ 6927 w 2711021"/>
                  <a:gd name="connsiteY5" fmla="*/ 730298 h 730298"/>
                  <a:gd name="connsiteX6" fmla="*/ 6927 w 2711021"/>
                  <a:gd name="connsiteY6" fmla="*/ 730298 h 730298"/>
                  <a:gd name="connsiteX7" fmla="*/ 0 w 2711021"/>
                  <a:gd name="connsiteY7" fmla="*/ 398947 h 730298"/>
                  <a:gd name="connsiteX8" fmla="*/ 673103 w 2711021"/>
                  <a:gd name="connsiteY8" fmla="*/ 0 h 730298"/>
                  <a:gd name="connsiteX0" fmla="*/ 673103 w 2711021"/>
                  <a:gd name="connsiteY0" fmla="*/ 8393 h 738691"/>
                  <a:gd name="connsiteX1" fmla="*/ 1920154 w 2711021"/>
                  <a:gd name="connsiteY1" fmla="*/ 0 h 738691"/>
                  <a:gd name="connsiteX2" fmla="*/ 2711021 w 2711021"/>
                  <a:gd name="connsiteY2" fmla="*/ 435048 h 738691"/>
                  <a:gd name="connsiteX3" fmla="*/ 2711021 w 2711021"/>
                  <a:gd name="connsiteY3" fmla="*/ 738691 h 738691"/>
                  <a:gd name="connsiteX4" fmla="*/ 2711021 w 2711021"/>
                  <a:gd name="connsiteY4" fmla="*/ 738691 h 738691"/>
                  <a:gd name="connsiteX5" fmla="*/ 6927 w 2711021"/>
                  <a:gd name="connsiteY5" fmla="*/ 738691 h 738691"/>
                  <a:gd name="connsiteX6" fmla="*/ 6927 w 2711021"/>
                  <a:gd name="connsiteY6" fmla="*/ 738691 h 738691"/>
                  <a:gd name="connsiteX7" fmla="*/ 0 w 2711021"/>
                  <a:gd name="connsiteY7" fmla="*/ 407340 h 738691"/>
                  <a:gd name="connsiteX8" fmla="*/ 673103 w 2711021"/>
                  <a:gd name="connsiteY8" fmla="*/ 8393 h 738691"/>
                  <a:gd name="connsiteX0" fmla="*/ 673103 w 2711021"/>
                  <a:gd name="connsiteY0" fmla="*/ 0 h 730298"/>
                  <a:gd name="connsiteX1" fmla="*/ 1920154 w 2711021"/>
                  <a:gd name="connsiteY1" fmla="*/ 1 h 730298"/>
                  <a:gd name="connsiteX2" fmla="*/ 2711021 w 2711021"/>
                  <a:gd name="connsiteY2" fmla="*/ 426655 h 730298"/>
                  <a:gd name="connsiteX3" fmla="*/ 2711021 w 2711021"/>
                  <a:gd name="connsiteY3" fmla="*/ 730298 h 730298"/>
                  <a:gd name="connsiteX4" fmla="*/ 2711021 w 2711021"/>
                  <a:gd name="connsiteY4" fmla="*/ 730298 h 730298"/>
                  <a:gd name="connsiteX5" fmla="*/ 6927 w 2711021"/>
                  <a:gd name="connsiteY5" fmla="*/ 730298 h 730298"/>
                  <a:gd name="connsiteX6" fmla="*/ 6927 w 2711021"/>
                  <a:gd name="connsiteY6" fmla="*/ 730298 h 730298"/>
                  <a:gd name="connsiteX7" fmla="*/ 0 w 2711021"/>
                  <a:gd name="connsiteY7" fmla="*/ 398947 h 730298"/>
                  <a:gd name="connsiteX8" fmla="*/ 673103 w 2711021"/>
                  <a:gd name="connsiteY8" fmla="*/ 0 h 730298"/>
                  <a:gd name="connsiteX0" fmla="*/ 659249 w 2711021"/>
                  <a:gd name="connsiteY0" fmla="*/ 16787 h 730297"/>
                  <a:gd name="connsiteX1" fmla="*/ 1920154 w 2711021"/>
                  <a:gd name="connsiteY1" fmla="*/ 0 h 730297"/>
                  <a:gd name="connsiteX2" fmla="*/ 2711021 w 2711021"/>
                  <a:gd name="connsiteY2" fmla="*/ 426654 h 730297"/>
                  <a:gd name="connsiteX3" fmla="*/ 2711021 w 2711021"/>
                  <a:gd name="connsiteY3" fmla="*/ 730297 h 730297"/>
                  <a:gd name="connsiteX4" fmla="*/ 2711021 w 2711021"/>
                  <a:gd name="connsiteY4" fmla="*/ 730297 h 730297"/>
                  <a:gd name="connsiteX5" fmla="*/ 6927 w 2711021"/>
                  <a:gd name="connsiteY5" fmla="*/ 730297 h 730297"/>
                  <a:gd name="connsiteX6" fmla="*/ 6927 w 2711021"/>
                  <a:gd name="connsiteY6" fmla="*/ 730297 h 730297"/>
                  <a:gd name="connsiteX7" fmla="*/ 0 w 2711021"/>
                  <a:gd name="connsiteY7" fmla="*/ 398946 h 730297"/>
                  <a:gd name="connsiteX8" fmla="*/ 659249 w 2711021"/>
                  <a:gd name="connsiteY8" fmla="*/ 16787 h 730297"/>
                  <a:gd name="connsiteX0" fmla="*/ 659249 w 2711021"/>
                  <a:gd name="connsiteY0" fmla="*/ 0 h 713510"/>
                  <a:gd name="connsiteX1" fmla="*/ 1920154 w 2711021"/>
                  <a:gd name="connsiteY1" fmla="*/ 1 h 713510"/>
                  <a:gd name="connsiteX2" fmla="*/ 2711021 w 2711021"/>
                  <a:gd name="connsiteY2" fmla="*/ 409867 h 713510"/>
                  <a:gd name="connsiteX3" fmla="*/ 2711021 w 2711021"/>
                  <a:gd name="connsiteY3" fmla="*/ 713510 h 713510"/>
                  <a:gd name="connsiteX4" fmla="*/ 2711021 w 2711021"/>
                  <a:gd name="connsiteY4" fmla="*/ 713510 h 713510"/>
                  <a:gd name="connsiteX5" fmla="*/ 6927 w 2711021"/>
                  <a:gd name="connsiteY5" fmla="*/ 713510 h 713510"/>
                  <a:gd name="connsiteX6" fmla="*/ 6927 w 2711021"/>
                  <a:gd name="connsiteY6" fmla="*/ 713510 h 713510"/>
                  <a:gd name="connsiteX7" fmla="*/ 0 w 2711021"/>
                  <a:gd name="connsiteY7" fmla="*/ 382159 h 713510"/>
                  <a:gd name="connsiteX8" fmla="*/ 659249 w 2711021"/>
                  <a:gd name="connsiteY8" fmla="*/ 0 h 713510"/>
                  <a:gd name="connsiteX0" fmla="*/ 659249 w 2711021"/>
                  <a:gd name="connsiteY0" fmla="*/ 100729 h 713509"/>
                  <a:gd name="connsiteX1" fmla="*/ 1920154 w 2711021"/>
                  <a:gd name="connsiteY1" fmla="*/ 0 h 713509"/>
                  <a:gd name="connsiteX2" fmla="*/ 2711021 w 2711021"/>
                  <a:gd name="connsiteY2" fmla="*/ 409866 h 713509"/>
                  <a:gd name="connsiteX3" fmla="*/ 2711021 w 2711021"/>
                  <a:gd name="connsiteY3" fmla="*/ 713509 h 713509"/>
                  <a:gd name="connsiteX4" fmla="*/ 2711021 w 2711021"/>
                  <a:gd name="connsiteY4" fmla="*/ 713509 h 713509"/>
                  <a:gd name="connsiteX5" fmla="*/ 6927 w 2711021"/>
                  <a:gd name="connsiteY5" fmla="*/ 713509 h 713509"/>
                  <a:gd name="connsiteX6" fmla="*/ 6927 w 2711021"/>
                  <a:gd name="connsiteY6" fmla="*/ 713509 h 713509"/>
                  <a:gd name="connsiteX7" fmla="*/ 0 w 2711021"/>
                  <a:gd name="connsiteY7" fmla="*/ 382158 h 713509"/>
                  <a:gd name="connsiteX8" fmla="*/ 659249 w 2711021"/>
                  <a:gd name="connsiteY8" fmla="*/ 100729 h 713509"/>
                  <a:gd name="connsiteX0" fmla="*/ 659249 w 2711021"/>
                  <a:gd name="connsiteY0" fmla="*/ 8393 h 621173"/>
                  <a:gd name="connsiteX1" fmla="*/ 1920154 w 2711021"/>
                  <a:gd name="connsiteY1" fmla="*/ 0 h 621173"/>
                  <a:gd name="connsiteX2" fmla="*/ 2711021 w 2711021"/>
                  <a:gd name="connsiteY2" fmla="*/ 317530 h 621173"/>
                  <a:gd name="connsiteX3" fmla="*/ 2711021 w 2711021"/>
                  <a:gd name="connsiteY3" fmla="*/ 621173 h 621173"/>
                  <a:gd name="connsiteX4" fmla="*/ 2711021 w 2711021"/>
                  <a:gd name="connsiteY4" fmla="*/ 621173 h 621173"/>
                  <a:gd name="connsiteX5" fmla="*/ 6927 w 2711021"/>
                  <a:gd name="connsiteY5" fmla="*/ 621173 h 621173"/>
                  <a:gd name="connsiteX6" fmla="*/ 6927 w 2711021"/>
                  <a:gd name="connsiteY6" fmla="*/ 621173 h 621173"/>
                  <a:gd name="connsiteX7" fmla="*/ 0 w 2711021"/>
                  <a:gd name="connsiteY7" fmla="*/ 289822 h 621173"/>
                  <a:gd name="connsiteX8" fmla="*/ 659249 w 2711021"/>
                  <a:gd name="connsiteY8" fmla="*/ 8393 h 621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11021" h="621173">
                    <a:moveTo>
                      <a:pt x="659249" y="8393"/>
                    </a:moveTo>
                    <a:lnTo>
                      <a:pt x="1920154" y="0"/>
                    </a:lnTo>
                    <a:lnTo>
                      <a:pt x="2711021" y="317530"/>
                    </a:lnTo>
                    <a:lnTo>
                      <a:pt x="2711021" y="621173"/>
                    </a:lnTo>
                    <a:lnTo>
                      <a:pt x="2711021" y="621173"/>
                    </a:lnTo>
                    <a:lnTo>
                      <a:pt x="6927" y="621173"/>
                    </a:lnTo>
                    <a:lnTo>
                      <a:pt x="6927" y="621173"/>
                    </a:lnTo>
                    <a:lnTo>
                      <a:pt x="0" y="289822"/>
                    </a:lnTo>
                    <a:lnTo>
                      <a:pt x="659249" y="8393"/>
                    </a:lnTo>
                    <a:close/>
                  </a:path>
                </a:pathLst>
              </a:cu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bg2">
                      <a:lumMod val="50000"/>
                    </a:schemeClr>
                  </a:gs>
                  <a:gs pos="100000">
                    <a:schemeClr val="bg2">
                      <a:lumMod val="1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88" name="Rectángulo 187"/>
              <p:cNvSpPr/>
              <p:nvPr/>
            </p:nvSpPr>
            <p:spPr>
              <a:xfrm>
                <a:off x="7075463" y="1181669"/>
                <a:ext cx="994709" cy="164869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bg2">
                      <a:lumMod val="50000"/>
                    </a:schemeClr>
                  </a:gs>
                  <a:gs pos="100000">
                    <a:schemeClr val="bg2">
                      <a:lumMod val="1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89" name="Rectángulo 188"/>
              <p:cNvSpPr/>
              <p:nvPr/>
            </p:nvSpPr>
            <p:spPr>
              <a:xfrm>
                <a:off x="6540133" y="1390502"/>
                <a:ext cx="2150741" cy="197844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92" name="Elipse 191"/>
              <p:cNvSpPr/>
              <p:nvPr/>
            </p:nvSpPr>
            <p:spPr>
              <a:xfrm>
                <a:off x="7124925" y="1236624"/>
                <a:ext cx="65947" cy="71442"/>
              </a:xfrm>
              <a:prstGeom prst="ellipse">
                <a:avLst/>
              </a:pr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93" name="Elipse 192"/>
              <p:cNvSpPr/>
              <p:nvPr/>
            </p:nvSpPr>
            <p:spPr>
              <a:xfrm>
                <a:off x="7240333" y="1236624"/>
                <a:ext cx="65947" cy="7144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57000">
                    <a:schemeClr val="accent2">
                      <a:lumMod val="75000"/>
                    </a:schemeClr>
                  </a:gs>
                  <a:gs pos="100000">
                    <a:schemeClr val="accent2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94" name="Elipse 193"/>
              <p:cNvSpPr/>
              <p:nvPr/>
            </p:nvSpPr>
            <p:spPr>
              <a:xfrm>
                <a:off x="7361237" y="1247611"/>
                <a:ext cx="62500" cy="60454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57000">
                    <a:srgbClr val="FFFF00"/>
                  </a:gs>
                  <a:gs pos="100000">
                    <a:srgbClr val="FFC000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95" name="Elipse 194"/>
              <p:cNvSpPr/>
              <p:nvPr/>
            </p:nvSpPr>
            <p:spPr>
              <a:xfrm>
                <a:off x="7482140" y="1247612"/>
                <a:ext cx="62500" cy="60454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57000">
                    <a:srgbClr val="FFFF00"/>
                  </a:gs>
                  <a:gs pos="100000">
                    <a:srgbClr val="FFC000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97" name="Elipse 196"/>
              <p:cNvSpPr/>
              <p:nvPr/>
            </p:nvSpPr>
            <p:spPr>
              <a:xfrm>
                <a:off x="7603045" y="1247612"/>
                <a:ext cx="62500" cy="60454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57000">
                    <a:srgbClr val="FFFF00"/>
                  </a:gs>
                  <a:gs pos="100000">
                    <a:srgbClr val="FFC000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98" name="Rectángulo 197"/>
              <p:cNvSpPr/>
              <p:nvPr/>
            </p:nvSpPr>
            <p:spPr>
              <a:xfrm>
                <a:off x="6448960" y="1456450"/>
                <a:ext cx="2330148" cy="139375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99" name="Forma libre 198"/>
              <p:cNvSpPr/>
              <p:nvPr/>
            </p:nvSpPr>
            <p:spPr>
              <a:xfrm>
                <a:off x="6168877" y="221336"/>
                <a:ext cx="2890316" cy="1097725"/>
              </a:xfrm>
              <a:custGeom>
                <a:avLst/>
                <a:gdLst>
                  <a:gd name="connsiteX0" fmla="*/ 593 w 3645174"/>
                  <a:gd name="connsiteY0" fmla="*/ 644110 h 1408892"/>
                  <a:gd name="connsiteX1" fmla="*/ 395614 w 3645174"/>
                  <a:gd name="connsiteY1" fmla="*/ 1361000 h 1408892"/>
                  <a:gd name="connsiteX2" fmla="*/ 732113 w 3645174"/>
                  <a:gd name="connsiteY2" fmla="*/ 1243957 h 1408892"/>
                  <a:gd name="connsiteX3" fmla="*/ 1266123 w 3645174"/>
                  <a:gd name="connsiteY3" fmla="*/ 1134229 h 1408892"/>
                  <a:gd name="connsiteX4" fmla="*/ 1675774 w 3645174"/>
                  <a:gd name="connsiteY4" fmla="*/ 1083022 h 1408892"/>
                  <a:gd name="connsiteX5" fmla="*/ 2312196 w 3645174"/>
                  <a:gd name="connsiteY5" fmla="*/ 1112283 h 1408892"/>
                  <a:gd name="connsiteX6" fmla="*/ 2816945 w 3645174"/>
                  <a:gd name="connsiteY6" fmla="*/ 1214696 h 1408892"/>
                  <a:gd name="connsiteX7" fmla="*/ 3248542 w 3645174"/>
                  <a:gd name="connsiteY7" fmla="*/ 1382945 h 1408892"/>
                  <a:gd name="connsiteX8" fmla="*/ 3643563 w 3645174"/>
                  <a:gd name="connsiteY8" fmla="*/ 607534 h 1408892"/>
                  <a:gd name="connsiteX9" fmla="*/ 3372900 w 3645174"/>
                  <a:gd name="connsiteY9" fmla="*/ 402709 h 1408892"/>
                  <a:gd name="connsiteX10" fmla="*/ 2999825 w 3645174"/>
                  <a:gd name="connsiteY10" fmla="*/ 249089 h 1408892"/>
                  <a:gd name="connsiteX11" fmla="*/ 2641380 w 3645174"/>
                  <a:gd name="connsiteY11" fmla="*/ 124731 h 1408892"/>
                  <a:gd name="connsiteX12" fmla="*/ 2275620 w 3645174"/>
                  <a:gd name="connsiteY12" fmla="*/ 36949 h 1408892"/>
                  <a:gd name="connsiteX13" fmla="*/ 1873284 w 3645174"/>
                  <a:gd name="connsiteY13" fmla="*/ 373 h 1408892"/>
                  <a:gd name="connsiteX14" fmla="*/ 1566046 w 3645174"/>
                  <a:gd name="connsiteY14" fmla="*/ 22318 h 1408892"/>
                  <a:gd name="connsiteX15" fmla="*/ 1061297 w 3645174"/>
                  <a:gd name="connsiteY15" fmla="*/ 88155 h 1408892"/>
                  <a:gd name="connsiteX16" fmla="*/ 673591 w 3645174"/>
                  <a:gd name="connsiteY16" fmla="*/ 219829 h 1408892"/>
                  <a:gd name="connsiteX17" fmla="*/ 315147 w 3645174"/>
                  <a:gd name="connsiteY17" fmla="*/ 388078 h 1408892"/>
                  <a:gd name="connsiteX18" fmla="*/ 593 w 3645174"/>
                  <a:gd name="connsiteY18" fmla="*/ 644110 h 1408892"/>
                  <a:gd name="connsiteX0" fmla="*/ 190 w 3644771"/>
                  <a:gd name="connsiteY0" fmla="*/ 644110 h 1408892"/>
                  <a:gd name="connsiteX1" fmla="*/ 395211 w 3644771"/>
                  <a:gd name="connsiteY1" fmla="*/ 1361000 h 1408892"/>
                  <a:gd name="connsiteX2" fmla="*/ 731710 w 3644771"/>
                  <a:gd name="connsiteY2" fmla="*/ 1243957 h 1408892"/>
                  <a:gd name="connsiteX3" fmla="*/ 1265720 w 3644771"/>
                  <a:gd name="connsiteY3" fmla="*/ 1134229 h 1408892"/>
                  <a:gd name="connsiteX4" fmla="*/ 1675371 w 3644771"/>
                  <a:gd name="connsiteY4" fmla="*/ 1083022 h 1408892"/>
                  <a:gd name="connsiteX5" fmla="*/ 2311793 w 3644771"/>
                  <a:gd name="connsiteY5" fmla="*/ 1112283 h 1408892"/>
                  <a:gd name="connsiteX6" fmla="*/ 2816542 w 3644771"/>
                  <a:gd name="connsiteY6" fmla="*/ 1214696 h 1408892"/>
                  <a:gd name="connsiteX7" fmla="*/ 3248139 w 3644771"/>
                  <a:gd name="connsiteY7" fmla="*/ 1382945 h 1408892"/>
                  <a:gd name="connsiteX8" fmla="*/ 3643160 w 3644771"/>
                  <a:gd name="connsiteY8" fmla="*/ 607534 h 1408892"/>
                  <a:gd name="connsiteX9" fmla="*/ 3372497 w 3644771"/>
                  <a:gd name="connsiteY9" fmla="*/ 402709 h 1408892"/>
                  <a:gd name="connsiteX10" fmla="*/ 2999422 w 3644771"/>
                  <a:gd name="connsiteY10" fmla="*/ 249089 h 1408892"/>
                  <a:gd name="connsiteX11" fmla="*/ 2640977 w 3644771"/>
                  <a:gd name="connsiteY11" fmla="*/ 124731 h 1408892"/>
                  <a:gd name="connsiteX12" fmla="*/ 2275217 w 3644771"/>
                  <a:gd name="connsiteY12" fmla="*/ 36949 h 1408892"/>
                  <a:gd name="connsiteX13" fmla="*/ 1872881 w 3644771"/>
                  <a:gd name="connsiteY13" fmla="*/ 373 h 1408892"/>
                  <a:gd name="connsiteX14" fmla="*/ 1565643 w 3644771"/>
                  <a:gd name="connsiteY14" fmla="*/ 22318 h 1408892"/>
                  <a:gd name="connsiteX15" fmla="*/ 1060894 w 3644771"/>
                  <a:gd name="connsiteY15" fmla="*/ 88155 h 1408892"/>
                  <a:gd name="connsiteX16" fmla="*/ 673188 w 3644771"/>
                  <a:gd name="connsiteY16" fmla="*/ 219829 h 1408892"/>
                  <a:gd name="connsiteX17" fmla="*/ 314744 w 3644771"/>
                  <a:gd name="connsiteY17" fmla="*/ 388078 h 1408892"/>
                  <a:gd name="connsiteX18" fmla="*/ 190 w 3644771"/>
                  <a:gd name="connsiteY18" fmla="*/ 644110 h 1408892"/>
                  <a:gd name="connsiteX0" fmla="*/ 133 w 3644714"/>
                  <a:gd name="connsiteY0" fmla="*/ 644110 h 1408892"/>
                  <a:gd name="connsiteX1" fmla="*/ 395154 w 3644714"/>
                  <a:gd name="connsiteY1" fmla="*/ 1361000 h 1408892"/>
                  <a:gd name="connsiteX2" fmla="*/ 731653 w 3644714"/>
                  <a:gd name="connsiteY2" fmla="*/ 1243957 h 1408892"/>
                  <a:gd name="connsiteX3" fmla="*/ 1265663 w 3644714"/>
                  <a:gd name="connsiteY3" fmla="*/ 1134229 h 1408892"/>
                  <a:gd name="connsiteX4" fmla="*/ 1675314 w 3644714"/>
                  <a:gd name="connsiteY4" fmla="*/ 1083022 h 1408892"/>
                  <a:gd name="connsiteX5" fmla="*/ 2311736 w 3644714"/>
                  <a:gd name="connsiteY5" fmla="*/ 1112283 h 1408892"/>
                  <a:gd name="connsiteX6" fmla="*/ 2816485 w 3644714"/>
                  <a:gd name="connsiteY6" fmla="*/ 1214696 h 1408892"/>
                  <a:gd name="connsiteX7" fmla="*/ 3248082 w 3644714"/>
                  <a:gd name="connsiteY7" fmla="*/ 1382945 h 1408892"/>
                  <a:gd name="connsiteX8" fmla="*/ 3643103 w 3644714"/>
                  <a:gd name="connsiteY8" fmla="*/ 607534 h 1408892"/>
                  <a:gd name="connsiteX9" fmla="*/ 3372440 w 3644714"/>
                  <a:gd name="connsiteY9" fmla="*/ 402709 h 1408892"/>
                  <a:gd name="connsiteX10" fmla="*/ 2999365 w 3644714"/>
                  <a:gd name="connsiteY10" fmla="*/ 249089 h 1408892"/>
                  <a:gd name="connsiteX11" fmla="*/ 2640920 w 3644714"/>
                  <a:gd name="connsiteY11" fmla="*/ 124731 h 1408892"/>
                  <a:gd name="connsiteX12" fmla="*/ 2275160 w 3644714"/>
                  <a:gd name="connsiteY12" fmla="*/ 36949 h 1408892"/>
                  <a:gd name="connsiteX13" fmla="*/ 1872824 w 3644714"/>
                  <a:gd name="connsiteY13" fmla="*/ 373 h 1408892"/>
                  <a:gd name="connsiteX14" fmla="*/ 1565586 w 3644714"/>
                  <a:gd name="connsiteY14" fmla="*/ 22318 h 1408892"/>
                  <a:gd name="connsiteX15" fmla="*/ 1060837 w 3644714"/>
                  <a:gd name="connsiteY15" fmla="*/ 88155 h 1408892"/>
                  <a:gd name="connsiteX16" fmla="*/ 673131 w 3644714"/>
                  <a:gd name="connsiteY16" fmla="*/ 219829 h 1408892"/>
                  <a:gd name="connsiteX17" fmla="*/ 314687 w 3644714"/>
                  <a:gd name="connsiteY17" fmla="*/ 388078 h 1408892"/>
                  <a:gd name="connsiteX18" fmla="*/ 133 w 3644714"/>
                  <a:gd name="connsiteY18" fmla="*/ 644110 h 1408892"/>
                  <a:gd name="connsiteX0" fmla="*/ 133 w 3644714"/>
                  <a:gd name="connsiteY0" fmla="*/ 644110 h 1382946"/>
                  <a:gd name="connsiteX1" fmla="*/ 395154 w 3644714"/>
                  <a:gd name="connsiteY1" fmla="*/ 1361000 h 1382946"/>
                  <a:gd name="connsiteX2" fmla="*/ 731653 w 3644714"/>
                  <a:gd name="connsiteY2" fmla="*/ 1243957 h 1382946"/>
                  <a:gd name="connsiteX3" fmla="*/ 1265663 w 3644714"/>
                  <a:gd name="connsiteY3" fmla="*/ 1134229 h 1382946"/>
                  <a:gd name="connsiteX4" fmla="*/ 1675314 w 3644714"/>
                  <a:gd name="connsiteY4" fmla="*/ 1083022 h 1382946"/>
                  <a:gd name="connsiteX5" fmla="*/ 2311736 w 3644714"/>
                  <a:gd name="connsiteY5" fmla="*/ 1112283 h 1382946"/>
                  <a:gd name="connsiteX6" fmla="*/ 2816485 w 3644714"/>
                  <a:gd name="connsiteY6" fmla="*/ 1214696 h 1382946"/>
                  <a:gd name="connsiteX7" fmla="*/ 3248082 w 3644714"/>
                  <a:gd name="connsiteY7" fmla="*/ 1382945 h 1382946"/>
                  <a:gd name="connsiteX8" fmla="*/ 3643103 w 3644714"/>
                  <a:gd name="connsiteY8" fmla="*/ 607534 h 1382946"/>
                  <a:gd name="connsiteX9" fmla="*/ 3372440 w 3644714"/>
                  <a:gd name="connsiteY9" fmla="*/ 402709 h 1382946"/>
                  <a:gd name="connsiteX10" fmla="*/ 2999365 w 3644714"/>
                  <a:gd name="connsiteY10" fmla="*/ 249089 h 1382946"/>
                  <a:gd name="connsiteX11" fmla="*/ 2640920 w 3644714"/>
                  <a:gd name="connsiteY11" fmla="*/ 124731 h 1382946"/>
                  <a:gd name="connsiteX12" fmla="*/ 2275160 w 3644714"/>
                  <a:gd name="connsiteY12" fmla="*/ 36949 h 1382946"/>
                  <a:gd name="connsiteX13" fmla="*/ 1872824 w 3644714"/>
                  <a:gd name="connsiteY13" fmla="*/ 373 h 1382946"/>
                  <a:gd name="connsiteX14" fmla="*/ 1565586 w 3644714"/>
                  <a:gd name="connsiteY14" fmla="*/ 22318 h 1382946"/>
                  <a:gd name="connsiteX15" fmla="*/ 1060837 w 3644714"/>
                  <a:gd name="connsiteY15" fmla="*/ 88155 h 1382946"/>
                  <a:gd name="connsiteX16" fmla="*/ 673131 w 3644714"/>
                  <a:gd name="connsiteY16" fmla="*/ 219829 h 1382946"/>
                  <a:gd name="connsiteX17" fmla="*/ 314687 w 3644714"/>
                  <a:gd name="connsiteY17" fmla="*/ 388078 h 1382946"/>
                  <a:gd name="connsiteX18" fmla="*/ 133 w 3644714"/>
                  <a:gd name="connsiteY18" fmla="*/ 644110 h 1382946"/>
                  <a:gd name="connsiteX0" fmla="*/ 133 w 3643262"/>
                  <a:gd name="connsiteY0" fmla="*/ 644110 h 1382946"/>
                  <a:gd name="connsiteX1" fmla="*/ 395154 w 3643262"/>
                  <a:gd name="connsiteY1" fmla="*/ 1361000 h 1382946"/>
                  <a:gd name="connsiteX2" fmla="*/ 731653 w 3643262"/>
                  <a:gd name="connsiteY2" fmla="*/ 1243957 h 1382946"/>
                  <a:gd name="connsiteX3" fmla="*/ 1265663 w 3643262"/>
                  <a:gd name="connsiteY3" fmla="*/ 1134229 h 1382946"/>
                  <a:gd name="connsiteX4" fmla="*/ 1675314 w 3643262"/>
                  <a:gd name="connsiteY4" fmla="*/ 1083022 h 1382946"/>
                  <a:gd name="connsiteX5" fmla="*/ 2311736 w 3643262"/>
                  <a:gd name="connsiteY5" fmla="*/ 1112283 h 1382946"/>
                  <a:gd name="connsiteX6" fmla="*/ 2816485 w 3643262"/>
                  <a:gd name="connsiteY6" fmla="*/ 1214696 h 1382946"/>
                  <a:gd name="connsiteX7" fmla="*/ 3248082 w 3643262"/>
                  <a:gd name="connsiteY7" fmla="*/ 1382945 h 1382946"/>
                  <a:gd name="connsiteX8" fmla="*/ 3643103 w 3643262"/>
                  <a:gd name="connsiteY8" fmla="*/ 607534 h 1382946"/>
                  <a:gd name="connsiteX9" fmla="*/ 3372440 w 3643262"/>
                  <a:gd name="connsiteY9" fmla="*/ 402709 h 1382946"/>
                  <a:gd name="connsiteX10" fmla="*/ 2999365 w 3643262"/>
                  <a:gd name="connsiteY10" fmla="*/ 249089 h 1382946"/>
                  <a:gd name="connsiteX11" fmla="*/ 2640920 w 3643262"/>
                  <a:gd name="connsiteY11" fmla="*/ 124731 h 1382946"/>
                  <a:gd name="connsiteX12" fmla="*/ 2275160 w 3643262"/>
                  <a:gd name="connsiteY12" fmla="*/ 36949 h 1382946"/>
                  <a:gd name="connsiteX13" fmla="*/ 1872824 w 3643262"/>
                  <a:gd name="connsiteY13" fmla="*/ 373 h 1382946"/>
                  <a:gd name="connsiteX14" fmla="*/ 1565586 w 3643262"/>
                  <a:gd name="connsiteY14" fmla="*/ 22318 h 1382946"/>
                  <a:gd name="connsiteX15" fmla="*/ 1060837 w 3643262"/>
                  <a:gd name="connsiteY15" fmla="*/ 88155 h 1382946"/>
                  <a:gd name="connsiteX16" fmla="*/ 673131 w 3643262"/>
                  <a:gd name="connsiteY16" fmla="*/ 219829 h 1382946"/>
                  <a:gd name="connsiteX17" fmla="*/ 314687 w 3643262"/>
                  <a:gd name="connsiteY17" fmla="*/ 388078 h 1382946"/>
                  <a:gd name="connsiteX18" fmla="*/ 133 w 3643262"/>
                  <a:gd name="connsiteY18" fmla="*/ 644110 h 1382946"/>
                  <a:gd name="connsiteX0" fmla="*/ 133 w 3643259"/>
                  <a:gd name="connsiteY0" fmla="*/ 644110 h 1382946"/>
                  <a:gd name="connsiteX1" fmla="*/ 395154 w 3643259"/>
                  <a:gd name="connsiteY1" fmla="*/ 1361000 h 1382946"/>
                  <a:gd name="connsiteX2" fmla="*/ 731653 w 3643259"/>
                  <a:gd name="connsiteY2" fmla="*/ 1243957 h 1382946"/>
                  <a:gd name="connsiteX3" fmla="*/ 1265663 w 3643259"/>
                  <a:gd name="connsiteY3" fmla="*/ 1134229 h 1382946"/>
                  <a:gd name="connsiteX4" fmla="*/ 1675314 w 3643259"/>
                  <a:gd name="connsiteY4" fmla="*/ 1083022 h 1382946"/>
                  <a:gd name="connsiteX5" fmla="*/ 2311736 w 3643259"/>
                  <a:gd name="connsiteY5" fmla="*/ 1112283 h 1382946"/>
                  <a:gd name="connsiteX6" fmla="*/ 2816485 w 3643259"/>
                  <a:gd name="connsiteY6" fmla="*/ 1214696 h 1382946"/>
                  <a:gd name="connsiteX7" fmla="*/ 3248082 w 3643259"/>
                  <a:gd name="connsiteY7" fmla="*/ 1382945 h 1382946"/>
                  <a:gd name="connsiteX8" fmla="*/ 3643103 w 3643259"/>
                  <a:gd name="connsiteY8" fmla="*/ 607534 h 1382946"/>
                  <a:gd name="connsiteX9" fmla="*/ 3372440 w 3643259"/>
                  <a:gd name="connsiteY9" fmla="*/ 402709 h 1382946"/>
                  <a:gd name="connsiteX10" fmla="*/ 3021310 w 3643259"/>
                  <a:gd name="connsiteY10" fmla="*/ 227144 h 1382946"/>
                  <a:gd name="connsiteX11" fmla="*/ 2640920 w 3643259"/>
                  <a:gd name="connsiteY11" fmla="*/ 124731 h 1382946"/>
                  <a:gd name="connsiteX12" fmla="*/ 2275160 w 3643259"/>
                  <a:gd name="connsiteY12" fmla="*/ 36949 h 1382946"/>
                  <a:gd name="connsiteX13" fmla="*/ 1872824 w 3643259"/>
                  <a:gd name="connsiteY13" fmla="*/ 373 h 1382946"/>
                  <a:gd name="connsiteX14" fmla="*/ 1565586 w 3643259"/>
                  <a:gd name="connsiteY14" fmla="*/ 22318 h 1382946"/>
                  <a:gd name="connsiteX15" fmla="*/ 1060837 w 3643259"/>
                  <a:gd name="connsiteY15" fmla="*/ 88155 h 1382946"/>
                  <a:gd name="connsiteX16" fmla="*/ 673131 w 3643259"/>
                  <a:gd name="connsiteY16" fmla="*/ 219829 h 1382946"/>
                  <a:gd name="connsiteX17" fmla="*/ 314687 w 3643259"/>
                  <a:gd name="connsiteY17" fmla="*/ 388078 h 1382946"/>
                  <a:gd name="connsiteX18" fmla="*/ 133 w 3643259"/>
                  <a:gd name="connsiteY18" fmla="*/ 644110 h 1382946"/>
                  <a:gd name="connsiteX0" fmla="*/ 133 w 3643259"/>
                  <a:gd name="connsiteY0" fmla="*/ 644110 h 1382946"/>
                  <a:gd name="connsiteX1" fmla="*/ 395154 w 3643259"/>
                  <a:gd name="connsiteY1" fmla="*/ 1361000 h 1382946"/>
                  <a:gd name="connsiteX2" fmla="*/ 731653 w 3643259"/>
                  <a:gd name="connsiteY2" fmla="*/ 1243957 h 1382946"/>
                  <a:gd name="connsiteX3" fmla="*/ 1265663 w 3643259"/>
                  <a:gd name="connsiteY3" fmla="*/ 1134229 h 1382946"/>
                  <a:gd name="connsiteX4" fmla="*/ 1675314 w 3643259"/>
                  <a:gd name="connsiteY4" fmla="*/ 1083022 h 1382946"/>
                  <a:gd name="connsiteX5" fmla="*/ 2311736 w 3643259"/>
                  <a:gd name="connsiteY5" fmla="*/ 1112283 h 1382946"/>
                  <a:gd name="connsiteX6" fmla="*/ 2816485 w 3643259"/>
                  <a:gd name="connsiteY6" fmla="*/ 1214696 h 1382946"/>
                  <a:gd name="connsiteX7" fmla="*/ 3248082 w 3643259"/>
                  <a:gd name="connsiteY7" fmla="*/ 1382945 h 1382946"/>
                  <a:gd name="connsiteX8" fmla="*/ 3643103 w 3643259"/>
                  <a:gd name="connsiteY8" fmla="*/ 607534 h 1382946"/>
                  <a:gd name="connsiteX9" fmla="*/ 3372440 w 3643259"/>
                  <a:gd name="connsiteY9" fmla="*/ 402709 h 1382946"/>
                  <a:gd name="connsiteX10" fmla="*/ 3021310 w 3643259"/>
                  <a:gd name="connsiteY10" fmla="*/ 227144 h 1382946"/>
                  <a:gd name="connsiteX11" fmla="*/ 2626289 w 3643259"/>
                  <a:gd name="connsiteY11" fmla="*/ 102785 h 1382946"/>
                  <a:gd name="connsiteX12" fmla="*/ 2275160 w 3643259"/>
                  <a:gd name="connsiteY12" fmla="*/ 36949 h 1382946"/>
                  <a:gd name="connsiteX13" fmla="*/ 1872824 w 3643259"/>
                  <a:gd name="connsiteY13" fmla="*/ 373 h 1382946"/>
                  <a:gd name="connsiteX14" fmla="*/ 1565586 w 3643259"/>
                  <a:gd name="connsiteY14" fmla="*/ 22318 h 1382946"/>
                  <a:gd name="connsiteX15" fmla="*/ 1060837 w 3643259"/>
                  <a:gd name="connsiteY15" fmla="*/ 88155 h 1382946"/>
                  <a:gd name="connsiteX16" fmla="*/ 673131 w 3643259"/>
                  <a:gd name="connsiteY16" fmla="*/ 219829 h 1382946"/>
                  <a:gd name="connsiteX17" fmla="*/ 314687 w 3643259"/>
                  <a:gd name="connsiteY17" fmla="*/ 388078 h 1382946"/>
                  <a:gd name="connsiteX18" fmla="*/ 133 w 3643259"/>
                  <a:gd name="connsiteY18" fmla="*/ 644110 h 1382946"/>
                  <a:gd name="connsiteX0" fmla="*/ 133 w 3643259"/>
                  <a:gd name="connsiteY0" fmla="*/ 644366 h 1383202"/>
                  <a:gd name="connsiteX1" fmla="*/ 395154 w 3643259"/>
                  <a:gd name="connsiteY1" fmla="*/ 1361256 h 1383202"/>
                  <a:gd name="connsiteX2" fmla="*/ 731653 w 3643259"/>
                  <a:gd name="connsiteY2" fmla="*/ 1244213 h 1383202"/>
                  <a:gd name="connsiteX3" fmla="*/ 1265663 w 3643259"/>
                  <a:gd name="connsiteY3" fmla="*/ 1134485 h 1383202"/>
                  <a:gd name="connsiteX4" fmla="*/ 1675314 w 3643259"/>
                  <a:gd name="connsiteY4" fmla="*/ 1083278 h 1383202"/>
                  <a:gd name="connsiteX5" fmla="*/ 2311736 w 3643259"/>
                  <a:gd name="connsiteY5" fmla="*/ 1112539 h 1383202"/>
                  <a:gd name="connsiteX6" fmla="*/ 2816485 w 3643259"/>
                  <a:gd name="connsiteY6" fmla="*/ 1214952 h 1383202"/>
                  <a:gd name="connsiteX7" fmla="*/ 3248082 w 3643259"/>
                  <a:gd name="connsiteY7" fmla="*/ 1383201 h 1383202"/>
                  <a:gd name="connsiteX8" fmla="*/ 3643103 w 3643259"/>
                  <a:gd name="connsiteY8" fmla="*/ 607790 h 1383202"/>
                  <a:gd name="connsiteX9" fmla="*/ 3372440 w 3643259"/>
                  <a:gd name="connsiteY9" fmla="*/ 402965 h 1383202"/>
                  <a:gd name="connsiteX10" fmla="*/ 3021310 w 3643259"/>
                  <a:gd name="connsiteY10" fmla="*/ 227400 h 1383202"/>
                  <a:gd name="connsiteX11" fmla="*/ 2626289 w 3643259"/>
                  <a:gd name="connsiteY11" fmla="*/ 103041 h 1383202"/>
                  <a:gd name="connsiteX12" fmla="*/ 2223953 w 3643259"/>
                  <a:gd name="connsiteY12" fmla="*/ 15260 h 1383202"/>
                  <a:gd name="connsiteX13" fmla="*/ 1872824 w 3643259"/>
                  <a:gd name="connsiteY13" fmla="*/ 629 h 1383202"/>
                  <a:gd name="connsiteX14" fmla="*/ 1565586 w 3643259"/>
                  <a:gd name="connsiteY14" fmla="*/ 22574 h 1383202"/>
                  <a:gd name="connsiteX15" fmla="*/ 1060837 w 3643259"/>
                  <a:gd name="connsiteY15" fmla="*/ 88411 h 1383202"/>
                  <a:gd name="connsiteX16" fmla="*/ 673131 w 3643259"/>
                  <a:gd name="connsiteY16" fmla="*/ 220085 h 1383202"/>
                  <a:gd name="connsiteX17" fmla="*/ 314687 w 3643259"/>
                  <a:gd name="connsiteY17" fmla="*/ 388334 h 1383202"/>
                  <a:gd name="connsiteX18" fmla="*/ 133 w 3643259"/>
                  <a:gd name="connsiteY18" fmla="*/ 644366 h 1383202"/>
                  <a:gd name="connsiteX0" fmla="*/ 133 w 3643259"/>
                  <a:gd name="connsiteY0" fmla="*/ 644366 h 1383202"/>
                  <a:gd name="connsiteX1" fmla="*/ 395154 w 3643259"/>
                  <a:gd name="connsiteY1" fmla="*/ 1361256 h 1383202"/>
                  <a:gd name="connsiteX2" fmla="*/ 731653 w 3643259"/>
                  <a:gd name="connsiteY2" fmla="*/ 1244213 h 1383202"/>
                  <a:gd name="connsiteX3" fmla="*/ 1265663 w 3643259"/>
                  <a:gd name="connsiteY3" fmla="*/ 1134485 h 1383202"/>
                  <a:gd name="connsiteX4" fmla="*/ 1675314 w 3643259"/>
                  <a:gd name="connsiteY4" fmla="*/ 1083278 h 1383202"/>
                  <a:gd name="connsiteX5" fmla="*/ 2311736 w 3643259"/>
                  <a:gd name="connsiteY5" fmla="*/ 1112539 h 1383202"/>
                  <a:gd name="connsiteX6" fmla="*/ 2816485 w 3643259"/>
                  <a:gd name="connsiteY6" fmla="*/ 1214952 h 1383202"/>
                  <a:gd name="connsiteX7" fmla="*/ 3248082 w 3643259"/>
                  <a:gd name="connsiteY7" fmla="*/ 1383201 h 1383202"/>
                  <a:gd name="connsiteX8" fmla="*/ 3643103 w 3643259"/>
                  <a:gd name="connsiteY8" fmla="*/ 607790 h 1383202"/>
                  <a:gd name="connsiteX9" fmla="*/ 3372440 w 3643259"/>
                  <a:gd name="connsiteY9" fmla="*/ 402965 h 1383202"/>
                  <a:gd name="connsiteX10" fmla="*/ 3021310 w 3643259"/>
                  <a:gd name="connsiteY10" fmla="*/ 227400 h 1383202"/>
                  <a:gd name="connsiteX11" fmla="*/ 2626289 w 3643259"/>
                  <a:gd name="connsiteY11" fmla="*/ 103041 h 1383202"/>
                  <a:gd name="connsiteX12" fmla="*/ 2223953 w 3643259"/>
                  <a:gd name="connsiteY12" fmla="*/ 15260 h 1383202"/>
                  <a:gd name="connsiteX13" fmla="*/ 1872824 w 3643259"/>
                  <a:gd name="connsiteY13" fmla="*/ 629 h 1383202"/>
                  <a:gd name="connsiteX14" fmla="*/ 1565586 w 3643259"/>
                  <a:gd name="connsiteY14" fmla="*/ 22574 h 1383202"/>
                  <a:gd name="connsiteX15" fmla="*/ 1112044 w 3643259"/>
                  <a:gd name="connsiteY15" fmla="*/ 66465 h 1383202"/>
                  <a:gd name="connsiteX16" fmla="*/ 673131 w 3643259"/>
                  <a:gd name="connsiteY16" fmla="*/ 220085 h 1383202"/>
                  <a:gd name="connsiteX17" fmla="*/ 314687 w 3643259"/>
                  <a:gd name="connsiteY17" fmla="*/ 388334 h 1383202"/>
                  <a:gd name="connsiteX18" fmla="*/ 133 w 3643259"/>
                  <a:gd name="connsiteY18" fmla="*/ 644366 h 1383202"/>
                  <a:gd name="connsiteX0" fmla="*/ 133 w 3643259"/>
                  <a:gd name="connsiteY0" fmla="*/ 644852 h 1383688"/>
                  <a:gd name="connsiteX1" fmla="*/ 395154 w 3643259"/>
                  <a:gd name="connsiteY1" fmla="*/ 1361742 h 1383688"/>
                  <a:gd name="connsiteX2" fmla="*/ 731653 w 3643259"/>
                  <a:gd name="connsiteY2" fmla="*/ 1244699 h 1383688"/>
                  <a:gd name="connsiteX3" fmla="*/ 1265663 w 3643259"/>
                  <a:gd name="connsiteY3" fmla="*/ 1134971 h 1383688"/>
                  <a:gd name="connsiteX4" fmla="*/ 1675314 w 3643259"/>
                  <a:gd name="connsiteY4" fmla="*/ 1083764 h 1383688"/>
                  <a:gd name="connsiteX5" fmla="*/ 2311736 w 3643259"/>
                  <a:gd name="connsiteY5" fmla="*/ 1113025 h 1383688"/>
                  <a:gd name="connsiteX6" fmla="*/ 2816485 w 3643259"/>
                  <a:gd name="connsiteY6" fmla="*/ 1215438 h 1383688"/>
                  <a:gd name="connsiteX7" fmla="*/ 3248082 w 3643259"/>
                  <a:gd name="connsiteY7" fmla="*/ 1383687 h 1383688"/>
                  <a:gd name="connsiteX8" fmla="*/ 3643103 w 3643259"/>
                  <a:gd name="connsiteY8" fmla="*/ 608276 h 1383688"/>
                  <a:gd name="connsiteX9" fmla="*/ 3372440 w 3643259"/>
                  <a:gd name="connsiteY9" fmla="*/ 403451 h 1383688"/>
                  <a:gd name="connsiteX10" fmla="*/ 3021310 w 3643259"/>
                  <a:gd name="connsiteY10" fmla="*/ 227886 h 1383688"/>
                  <a:gd name="connsiteX11" fmla="*/ 2626289 w 3643259"/>
                  <a:gd name="connsiteY11" fmla="*/ 103527 h 1383688"/>
                  <a:gd name="connsiteX12" fmla="*/ 2223953 w 3643259"/>
                  <a:gd name="connsiteY12" fmla="*/ 15746 h 1383688"/>
                  <a:gd name="connsiteX13" fmla="*/ 1872824 w 3643259"/>
                  <a:gd name="connsiteY13" fmla="*/ 1115 h 1383688"/>
                  <a:gd name="connsiteX14" fmla="*/ 1580216 w 3643259"/>
                  <a:gd name="connsiteY14" fmla="*/ 8430 h 1383688"/>
                  <a:gd name="connsiteX15" fmla="*/ 1112044 w 3643259"/>
                  <a:gd name="connsiteY15" fmla="*/ 66951 h 1383688"/>
                  <a:gd name="connsiteX16" fmla="*/ 673131 w 3643259"/>
                  <a:gd name="connsiteY16" fmla="*/ 220571 h 1383688"/>
                  <a:gd name="connsiteX17" fmla="*/ 314687 w 3643259"/>
                  <a:gd name="connsiteY17" fmla="*/ 388820 h 1383688"/>
                  <a:gd name="connsiteX18" fmla="*/ 133 w 3643259"/>
                  <a:gd name="connsiteY18" fmla="*/ 644852 h 1383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43259" h="1383688">
                    <a:moveTo>
                      <a:pt x="133" y="644852"/>
                    </a:moveTo>
                    <a:cubicBezTo>
                      <a:pt x="-8401" y="653386"/>
                      <a:pt x="397592" y="1356865"/>
                      <a:pt x="395154" y="1361742"/>
                    </a:cubicBezTo>
                    <a:cubicBezTo>
                      <a:pt x="392716" y="1366619"/>
                      <a:pt x="586568" y="1282494"/>
                      <a:pt x="731653" y="1244699"/>
                    </a:cubicBezTo>
                    <a:cubicBezTo>
                      <a:pt x="876738" y="1206904"/>
                      <a:pt x="1108386" y="1161793"/>
                      <a:pt x="1265663" y="1134971"/>
                    </a:cubicBezTo>
                    <a:cubicBezTo>
                      <a:pt x="1422940" y="1108149"/>
                      <a:pt x="1500969" y="1087422"/>
                      <a:pt x="1675314" y="1083764"/>
                    </a:cubicBezTo>
                    <a:cubicBezTo>
                      <a:pt x="1849659" y="1080106"/>
                      <a:pt x="2121541" y="1091079"/>
                      <a:pt x="2311736" y="1113025"/>
                    </a:cubicBezTo>
                    <a:cubicBezTo>
                      <a:pt x="2501931" y="1134971"/>
                      <a:pt x="2660427" y="1170328"/>
                      <a:pt x="2816485" y="1215438"/>
                    </a:cubicBezTo>
                    <a:cubicBezTo>
                      <a:pt x="2972543" y="1260548"/>
                      <a:pt x="3241986" y="1382468"/>
                      <a:pt x="3248082" y="1383687"/>
                    </a:cubicBezTo>
                    <a:cubicBezTo>
                      <a:pt x="3254178" y="1384906"/>
                      <a:pt x="3637008" y="632660"/>
                      <a:pt x="3643103" y="608276"/>
                    </a:cubicBezTo>
                    <a:cubicBezTo>
                      <a:pt x="3649198" y="583892"/>
                      <a:pt x="3476072" y="466849"/>
                      <a:pt x="3372440" y="403451"/>
                    </a:cubicBezTo>
                    <a:cubicBezTo>
                      <a:pt x="3268808" y="340053"/>
                      <a:pt x="3145668" y="277873"/>
                      <a:pt x="3021310" y="227886"/>
                    </a:cubicBezTo>
                    <a:cubicBezTo>
                      <a:pt x="2896952" y="177899"/>
                      <a:pt x="2759182" y="138884"/>
                      <a:pt x="2626289" y="103527"/>
                    </a:cubicBezTo>
                    <a:cubicBezTo>
                      <a:pt x="2493396" y="68170"/>
                      <a:pt x="2349531" y="32815"/>
                      <a:pt x="2223953" y="15746"/>
                    </a:cubicBezTo>
                    <a:cubicBezTo>
                      <a:pt x="2098375" y="-1323"/>
                      <a:pt x="1980113" y="2334"/>
                      <a:pt x="1872824" y="1115"/>
                    </a:cubicBezTo>
                    <a:cubicBezTo>
                      <a:pt x="1765535" y="-104"/>
                      <a:pt x="1707013" y="-2543"/>
                      <a:pt x="1580216" y="8430"/>
                    </a:cubicBezTo>
                    <a:cubicBezTo>
                      <a:pt x="1453419" y="19403"/>
                      <a:pt x="1263225" y="31594"/>
                      <a:pt x="1112044" y="66951"/>
                    </a:cubicBezTo>
                    <a:cubicBezTo>
                      <a:pt x="960863" y="102308"/>
                      <a:pt x="797489" y="170584"/>
                      <a:pt x="673131" y="220571"/>
                    </a:cubicBezTo>
                    <a:cubicBezTo>
                      <a:pt x="548773" y="270558"/>
                      <a:pt x="425634" y="318107"/>
                      <a:pt x="314687" y="388820"/>
                    </a:cubicBezTo>
                    <a:cubicBezTo>
                      <a:pt x="203740" y="459533"/>
                      <a:pt x="8667" y="636318"/>
                      <a:pt x="133" y="644852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B0F0"/>
                  </a:gs>
                  <a:gs pos="57000">
                    <a:schemeClr val="accent1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2700000" scaled="1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  <p:pic>
            <p:nvPicPr>
              <p:cNvPr id="200" name="Imagen 199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99757" y="1206470"/>
                <a:ext cx="141939" cy="141939"/>
              </a:xfrm>
              <a:prstGeom prst="rect">
                <a:avLst/>
              </a:prstGeom>
            </p:spPr>
          </p:pic>
          <p:pic>
            <p:nvPicPr>
              <p:cNvPr id="214" name="Imagen 21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9019" y="1199104"/>
                <a:ext cx="141939" cy="141939"/>
              </a:xfrm>
              <a:prstGeom prst="rect">
                <a:avLst/>
              </a:prstGeom>
            </p:spPr>
          </p:pic>
        </p:grpSp>
        <p:grpSp>
          <p:nvGrpSpPr>
            <p:cNvPr id="159" name="Grupo 158"/>
            <p:cNvGrpSpPr/>
            <p:nvPr/>
          </p:nvGrpSpPr>
          <p:grpSpPr>
            <a:xfrm>
              <a:off x="8132065" y="1081845"/>
              <a:ext cx="136469" cy="465287"/>
              <a:chOff x="8017865" y="2002929"/>
              <a:chExt cx="206457" cy="611239"/>
            </a:xfrm>
          </p:grpSpPr>
          <p:sp>
            <p:nvSpPr>
              <p:cNvPr id="170" name="Forma libre 169"/>
              <p:cNvSpPr/>
              <p:nvPr/>
            </p:nvSpPr>
            <p:spPr>
              <a:xfrm>
                <a:off x="8017865" y="2451079"/>
                <a:ext cx="206457" cy="163089"/>
              </a:xfrm>
              <a:custGeom>
                <a:avLst/>
                <a:gdLst>
                  <a:gd name="connsiteX0" fmla="*/ 28855 w 206457"/>
                  <a:gd name="connsiteY0" fmla="*/ 25421 h 163089"/>
                  <a:gd name="connsiteX1" fmla="*/ 166015 w 206457"/>
                  <a:gd name="connsiteY1" fmla="*/ 10181 h 163089"/>
                  <a:gd name="connsiteX2" fmla="*/ 196495 w 206457"/>
                  <a:gd name="connsiteY2" fmla="*/ 147341 h 163089"/>
                  <a:gd name="connsiteX3" fmla="*/ 13615 w 206457"/>
                  <a:gd name="connsiteY3" fmla="*/ 147341 h 163089"/>
                  <a:gd name="connsiteX4" fmla="*/ 28855 w 206457"/>
                  <a:gd name="connsiteY4" fmla="*/ 25421 h 163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457" h="163089">
                    <a:moveTo>
                      <a:pt x="28855" y="25421"/>
                    </a:moveTo>
                    <a:cubicBezTo>
                      <a:pt x="54255" y="2561"/>
                      <a:pt x="138075" y="-10139"/>
                      <a:pt x="166015" y="10181"/>
                    </a:cubicBezTo>
                    <a:cubicBezTo>
                      <a:pt x="193955" y="30501"/>
                      <a:pt x="221895" y="124481"/>
                      <a:pt x="196495" y="147341"/>
                    </a:cubicBezTo>
                    <a:cubicBezTo>
                      <a:pt x="171095" y="170201"/>
                      <a:pt x="40285" y="166391"/>
                      <a:pt x="13615" y="147341"/>
                    </a:cubicBezTo>
                    <a:cubicBezTo>
                      <a:pt x="-13055" y="128291"/>
                      <a:pt x="3455" y="48281"/>
                      <a:pt x="28855" y="254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71" name="Rectángulo 170"/>
              <p:cNvSpPr/>
              <p:nvPr/>
            </p:nvSpPr>
            <p:spPr>
              <a:xfrm>
                <a:off x="8091945" y="2148881"/>
                <a:ext cx="45719" cy="399802"/>
              </a:xfrm>
              <a:prstGeom prst="rect">
                <a:avLst/>
              </a:prstGeom>
              <a:gradFill>
                <a:gsLst>
                  <a:gs pos="0">
                    <a:schemeClr val="tx1"/>
                  </a:gs>
                  <a:gs pos="54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grpSp>
            <p:nvGrpSpPr>
              <p:cNvPr id="172" name="Grupo 171"/>
              <p:cNvGrpSpPr/>
              <p:nvPr/>
            </p:nvGrpSpPr>
            <p:grpSpPr>
              <a:xfrm>
                <a:off x="8027732" y="2002929"/>
                <a:ext cx="165199" cy="244067"/>
                <a:chOff x="8027732" y="2002929"/>
                <a:chExt cx="165199" cy="244067"/>
              </a:xfrm>
            </p:grpSpPr>
            <p:sp>
              <p:nvSpPr>
                <p:cNvPr id="173" name="Forma libre 172"/>
                <p:cNvSpPr/>
                <p:nvPr/>
              </p:nvSpPr>
              <p:spPr>
                <a:xfrm>
                  <a:off x="8054598" y="2007055"/>
                  <a:ext cx="138333" cy="239941"/>
                </a:xfrm>
                <a:custGeom>
                  <a:avLst/>
                  <a:gdLst>
                    <a:gd name="connsiteX0" fmla="*/ 7362 w 138333"/>
                    <a:gd name="connsiteY0" fmla="*/ 19865 h 239941"/>
                    <a:gd name="connsiteX1" fmla="*/ 121662 w 138333"/>
                    <a:gd name="connsiteY1" fmla="*/ 19865 h 239941"/>
                    <a:gd name="connsiteX2" fmla="*/ 136902 w 138333"/>
                    <a:gd name="connsiteY2" fmla="*/ 134165 h 239941"/>
                    <a:gd name="connsiteX3" fmla="*/ 114042 w 138333"/>
                    <a:gd name="connsiteY3" fmla="*/ 225605 h 239941"/>
                    <a:gd name="connsiteX4" fmla="*/ 22602 w 138333"/>
                    <a:gd name="connsiteY4" fmla="*/ 217985 h 239941"/>
                    <a:gd name="connsiteX5" fmla="*/ 7362 w 138333"/>
                    <a:gd name="connsiteY5" fmla="*/ 19865 h 239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333" h="239941">
                      <a:moveTo>
                        <a:pt x="7362" y="19865"/>
                      </a:moveTo>
                      <a:cubicBezTo>
                        <a:pt x="23872" y="-13155"/>
                        <a:pt x="100072" y="815"/>
                        <a:pt x="121662" y="19865"/>
                      </a:cubicBezTo>
                      <a:cubicBezTo>
                        <a:pt x="143252" y="38915"/>
                        <a:pt x="138172" y="99875"/>
                        <a:pt x="136902" y="134165"/>
                      </a:cubicBezTo>
                      <a:cubicBezTo>
                        <a:pt x="135632" y="168455"/>
                        <a:pt x="133092" y="211635"/>
                        <a:pt x="114042" y="225605"/>
                      </a:cubicBezTo>
                      <a:cubicBezTo>
                        <a:pt x="94992" y="239575"/>
                        <a:pt x="40382" y="252275"/>
                        <a:pt x="22602" y="217985"/>
                      </a:cubicBezTo>
                      <a:cubicBezTo>
                        <a:pt x="4822" y="183695"/>
                        <a:pt x="-9148" y="52885"/>
                        <a:pt x="7362" y="19865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0000"/>
                    </a:gs>
                    <a:gs pos="54000">
                      <a:srgbClr val="360000"/>
                    </a:gs>
                    <a:gs pos="100000">
                      <a:srgbClr val="C000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4" name="Elipse 183"/>
                <p:cNvSpPr/>
                <p:nvPr/>
              </p:nvSpPr>
              <p:spPr>
                <a:xfrm>
                  <a:off x="8027732" y="2002929"/>
                  <a:ext cx="109932" cy="228874"/>
                </a:xfrm>
                <a:prstGeom prst="ellipse">
                  <a:avLst/>
                </a:prstGeom>
                <a:gradFill>
                  <a:gsLst>
                    <a:gs pos="0">
                      <a:srgbClr val="C00000"/>
                    </a:gs>
                    <a:gs pos="54000">
                      <a:srgbClr val="FF0000"/>
                    </a:gs>
                    <a:gs pos="100000">
                      <a:srgbClr val="C000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  <p:grpSp>
          <p:nvGrpSpPr>
            <p:cNvPr id="160" name="Grupo 159"/>
            <p:cNvGrpSpPr/>
            <p:nvPr/>
          </p:nvGrpSpPr>
          <p:grpSpPr>
            <a:xfrm>
              <a:off x="8300444" y="1076282"/>
              <a:ext cx="135964" cy="463565"/>
              <a:chOff x="8400184" y="2089667"/>
              <a:chExt cx="378924" cy="1291930"/>
            </a:xfrm>
          </p:grpSpPr>
          <p:sp>
            <p:nvSpPr>
              <p:cNvPr id="166" name="Forma libre 165"/>
              <p:cNvSpPr/>
              <p:nvPr/>
            </p:nvSpPr>
            <p:spPr>
              <a:xfrm>
                <a:off x="8400184" y="3036888"/>
                <a:ext cx="378924" cy="344709"/>
              </a:xfrm>
              <a:custGeom>
                <a:avLst/>
                <a:gdLst>
                  <a:gd name="connsiteX0" fmla="*/ 28855 w 206457"/>
                  <a:gd name="connsiteY0" fmla="*/ 25421 h 163089"/>
                  <a:gd name="connsiteX1" fmla="*/ 166015 w 206457"/>
                  <a:gd name="connsiteY1" fmla="*/ 10181 h 163089"/>
                  <a:gd name="connsiteX2" fmla="*/ 196495 w 206457"/>
                  <a:gd name="connsiteY2" fmla="*/ 147341 h 163089"/>
                  <a:gd name="connsiteX3" fmla="*/ 13615 w 206457"/>
                  <a:gd name="connsiteY3" fmla="*/ 147341 h 163089"/>
                  <a:gd name="connsiteX4" fmla="*/ 28855 w 206457"/>
                  <a:gd name="connsiteY4" fmla="*/ 25421 h 163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457" h="163089">
                    <a:moveTo>
                      <a:pt x="28855" y="25421"/>
                    </a:moveTo>
                    <a:cubicBezTo>
                      <a:pt x="54255" y="2561"/>
                      <a:pt x="138075" y="-10139"/>
                      <a:pt x="166015" y="10181"/>
                    </a:cubicBezTo>
                    <a:cubicBezTo>
                      <a:pt x="193955" y="30501"/>
                      <a:pt x="221895" y="124481"/>
                      <a:pt x="196495" y="147341"/>
                    </a:cubicBezTo>
                    <a:cubicBezTo>
                      <a:pt x="171095" y="170201"/>
                      <a:pt x="40285" y="166391"/>
                      <a:pt x="13615" y="147341"/>
                    </a:cubicBezTo>
                    <a:cubicBezTo>
                      <a:pt x="-13055" y="128291"/>
                      <a:pt x="3455" y="48281"/>
                      <a:pt x="28855" y="254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67" name="Rectángulo 166"/>
              <p:cNvSpPr/>
              <p:nvPr/>
            </p:nvSpPr>
            <p:spPr>
              <a:xfrm>
                <a:off x="8536148" y="2398155"/>
                <a:ext cx="83911" cy="845031"/>
              </a:xfrm>
              <a:prstGeom prst="rect">
                <a:avLst/>
              </a:prstGeom>
              <a:gradFill>
                <a:gsLst>
                  <a:gs pos="0">
                    <a:schemeClr val="tx1"/>
                  </a:gs>
                  <a:gs pos="54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68" name="Forma libre 167"/>
              <p:cNvSpPr/>
              <p:nvPr/>
            </p:nvSpPr>
            <p:spPr>
              <a:xfrm>
                <a:off x="8467603" y="2098388"/>
                <a:ext cx="253892" cy="507145"/>
              </a:xfrm>
              <a:custGeom>
                <a:avLst/>
                <a:gdLst>
                  <a:gd name="connsiteX0" fmla="*/ 7362 w 138333"/>
                  <a:gd name="connsiteY0" fmla="*/ 19865 h 239941"/>
                  <a:gd name="connsiteX1" fmla="*/ 121662 w 138333"/>
                  <a:gd name="connsiteY1" fmla="*/ 19865 h 239941"/>
                  <a:gd name="connsiteX2" fmla="*/ 136902 w 138333"/>
                  <a:gd name="connsiteY2" fmla="*/ 134165 h 239941"/>
                  <a:gd name="connsiteX3" fmla="*/ 114042 w 138333"/>
                  <a:gd name="connsiteY3" fmla="*/ 225605 h 239941"/>
                  <a:gd name="connsiteX4" fmla="*/ 22602 w 138333"/>
                  <a:gd name="connsiteY4" fmla="*/ 217985 h 239941"/>
                  <a:gd name="connsiteX5" fmla="*/ 7362 w 138333"/>
                  <a:gd name="connsiteY5" fmla="*/ 19865 h 23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33" h="239941">
                    <a:moveTo>
                      <a:pt x="7362" y="19865"/>
                    </a:moveTo>
                    <a:cubicBezTo>
                      <a:pt x="23872" y="-13155"/>
                      <a:pt x="100072" y="815"/>
                      <a:pt x="121662" y="19865"/>
                    </a:cubicBezTo>
                    <a:cubicBezTo>
                      <a:pt x="143252" y="38915"/>
                      <a:pt x="138172" y="99875"/>
                      <a:pt x="136902" y="134165"/>
                    </a:cubicBezTo>
                    <a:cubicBezTo>
                      <a:pt x="135632" y="168455"/>
                      <a:pt x="133092" y="211635"/>
                      <a:pt x="114042" y="225605"/>
                    </a:cubicBezTo>
                    <a:cubicBezTo>
                      <a:pt x="94992" y="239575"/>
                      <a:pt x="40382" y="252275"/>
                      <a:pt x="22602" y="217985"/>
                    </a:cubicBezTo>
                    <a:cubicBezTo>
                      <a:pt x="4822" y="183695"/>
                      <a:pt x="-9148" y="52885"/>
                      <a:pt x="7362" y="19865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B0F0"/>
                  </a:gs>
                  <a:gs pos="54000">
                    <a:srgbClr val="002060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69" name="Elipse 168"/>
              <p:cNvSpPr/>
              <p:nvPr/>
            </p:nvSpPr>
            <p:spPr>
              <a:xfrm>
                <a:off x="8418294" y="2089667"/>
                <a:ext cx="201766" cy="483754"/>
              </a:xfrm>
              <a:prstGeom prst="ellipse">
                <a:avLst/>
              </a:prstGeom>
              <a:gradFill>
                <a:gsLst>
                  <a:gs pos="0">
                    <a:srgbClr val="00B0F0"/>
                  </a:gs>
                  <a:gs pos="54000">
                    <a:srgbClr val="002060"/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pic>
          <p:nvPicPr>
            <p:cNvPr id="161" name="Imagen 16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95518" y="1173147"/>
              <a:ext cx="1125012" cy="559545"/>
            </a:xfrm>
            <a:prstGeom prst="rect">
              <a:avLst/>
            </a:prstGeom>
          </p:spPr>
        </p:pic>
      </p:grpSp>
      <p:sp>
        <p:nvSpPr>
          <p:cNvPr id="215" name="CuadroTexto 214"/>
          <p:cNvSpPr txBox="1"/>
          <p:nvPr/>
        </p:nvSpPr>
        <p:spPr>
          <a:xfrm>
            <a:off x="6342106" y="272133"/>
            <a:ext cx="24595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latin typeface="Comic Sans MS" charset="0"/>
                <a:ea typeface="Comic Sans MS" charset="0"/>
                <a:cs typeface="Comic Sans MS" charset="0"/>
              </a:rPr>
              <a:t>Objectives: </a:t>
            </a:r>
          </a:p>
          <a:p>
            <a:pPr algn="ctr"/>
            <a:endParaRPr lang="en-US" sz="6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Exercise teamwork.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Exercise creative building.</a:t>
            </a:r>
          </a:p>
        </p:txBody>
      </p:sp>
      <p:sp>
        <p:nvSpPr>
          <p:cNvPr id="216" name="Rectángulo 215"/>
          <p:cNvSpPr/>
          <p:nvPr/>
        </p:nvSpPr>
        <p:spPr>
          <a:xfrm>
            <a:off x="2861710" y="350086"/>
            <a:ext cx="1907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latin typeface="Comic Sans MS" charset="0"/>
                <a:ea typeface="Comic Sans MS" charset="0"/>
                <a:cs typeface="Comic Sans MS" charset="0"/>
              </a:rPr>
              <a:t>Flying Machines: Lab </a:t>
            </a:r>
            <a:r>
              <a:rPr lang="en-US" sz="1200" b="1" dirty="0">
                <a:latin typeface="Comic Sans MS" charset="0"/>
                <a:ea typeface="Comic Sans MS" charset="0"/>
                <a:cs typeface="Comic Sans MS" charset="0"/>
              </a:rPr>
              <a:t>7</a:t>
            </a:r>
          </a:p>
        </p:txBody>
      </p:sp>
      <p:sp>
        <p:nvSpPr>
          <p:cNvPr id="217" name="CuadroTexto 216"/>
          <p:cNvSpPr txBox="1"/>
          <p:nvPr/>
        </p:nvSpPr>
        <p:spPr>
          <a:xfrm>
            <a:off x="2703588" y="578886"/>
            <a:ext cx="2118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Comic Sans MS" panose="030F0702030302020204" pitchFamily="66" charset="0"/>
              </a:rPr>
              <a:t>“Executing Your </a:t>
            </a:r>
            <a:r>
              <a:rPr lang="en-US" sz="1000" dirty="0">
                <a:latin typeface="Comic Sans MS" panose="030F0702030302020204" pitchFamily="66" charset="0"/>
              </a:rPr>
              <a:t>I</a:t>
            </a:r>
            <a:r>
              <a:rPr lang="en-US" sz="1000" dirty="0" smtClean="0">
                <a:latin typeface="Comic Sans MS" panose="030F0702030302020204" pitchFamily="66" charset="0"/>
              </a:rPr>
              <a:t>deas”</a:t>
            </a:r>
            <a:endParaRPr lang="en-US" sz="1000" dirty="0">
              <a:latin typeface="Comic Sans MS" panose="030F0702030302020204" pitchFamily="66" charset="0"/>
            </a:endParaRPr>
          </a:p>
        </p:txBody>
      </p:sp>
      <p:sp>
        <p:nvSpPr>
          <p:cNvPr id="218" name="CuadroTexto 217"/>
          <p:cNvSpPr txBox="1"/>
          <p:nvPr/>
        </p:nvSpPr>
        <p:spPr>
          <a:xfrm>
            <a:off x="3003955" y="1279805"/>
            <a:ext cx="21539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omic Sans MS" charset="0"/>
                <a:ea typeface="Comic Sans MS" charset="0"/>
                <a:cs typeface="Comic Sans MS" charset="0"/>
              </a:rPr>
              <a:t>Review Problem and Mission</a:t>
            </a:r>
          </a:p>
        </p:txBody>
      </p:sp>
      <p:sp>
        <p:nvSpPr>
          <p:cNvPr id="221" name="Rectángulo 220"/>
          <p:cNvSpPr/>
          <p:nvPr/>
        </p:nvSpPr>
        <p:spPr>
          <a:xfrm>
            <a:off x="6884255" y="2080333"/>
            <a:ext cx="765477" cy="8931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222" name="Grupo 221"/>
          <p:cNvGrpSpPr/>
          <p:nvPr/>
        </p:nvGrpSpPr>
        <p:grpSpPr>
          <a:xfrm>
            <a:off x="6228906" y="1730176"/>
            <a:ext cx="912009" cy="676821"/>
            <a:chOff x="6303821" y="1834721"/>
            <a:chExt cx="912009" cy="676821"/>
          </a:xfrm>
        </p:grpSpPr>
        <p:sp>
          <p:nvSpPr>
            <p:cNvPr id="223" name="Rectángulo redondeado 222"/>
            <p:cNvSpPr/>
            <p:nvPr/>
          </p:nvSpPr>
          <p:spPr>
            <a:xfrm>
              <a:off x="6305021" y="2043025"/>
              <a:ext cx="910809" cy="468517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24" name="Forma libre 223"/>
            <p:cNvSpPr/>
            <p:nvPr/>
          </p:nvSpPr>
          <p:spPr>
            <a:xfrm>
              <a:off x="6303821" y="1834721"/>
              <a:ext cx="911904" cy="332704"/>
            </a:xfrm>
            <a:custGeom>
              <a:avLst/>
              <a:gdLst>
                <a:gd name="connsiteX0" fmla="*/ 0 w 1595619"/>
                <a:gd name="connsiteY0" fmla="*/ 465372 h 1067256"/>
                <a:gd name="connsiteX1" fmla="*/ 23149 w 1595619"/>
                <a:gd name="connsiteY1" fmla="*/ 199154 h 1067256"/>
                <a:gd name="connsiteX2" fmla="*/ 104172 w 1595619"/>
                <a:gd name="connsiteY2" fmla="*/ 94982 h 1067256"/>
                <a:gd name="connsiteX3" fmla="*/ 289367 w 1595619"/>
                <a:gd name="connsiteY3" fmla="*/ 2385 h 1067256"/>
                <a:gd name="connsiteX4" fmla="*/ 613458 w 1595619"/>
                <a:gd name="connsiteY4" fmla="*/ 37109 h 1067256"/>
                <a:gd name="connsiteX5" fmla="*/ 810228 w 1595619"/>
                <a:gd name="connsiteY5" fmla="*/ 141281 h 1067256"/>
                <a:gd name="connsiteX6" fmla="*/ 1006997 w 1595619"/>
                <a:gd name="connsiteY6" fmla="*/ 268602 h 1067256"/>
                <a:gd name="connsiteX7" fmla="*/ 1307939 w 1595619"/>
                <a:gd name="connsiteY7" fmla="*/ 314901 h 1067256"/>
                <a:gd name="connsiteX8" fmla="*/ 1458410 w 1595619"/>
                <a:gd name="connsiteY8" fmla="*/ 326476 h 1067256"/>
                <a:gd name="connsiteX9" fmla="*/ 1574157 w 1595619"/>
                <a:gd name="connsiteY9" fmla="*/ 430648 h 1067256"/>
                <a:gd name="connsiteX10" fmla="*/ 1574157 w 1595619"/>
                <a:gd name="connsiteY10" fmla="*/ 1067256 h 1067256"/>
                <a:gd name="connsiteX0" fmla="*/ 0 w 1686025"/>
                <a:gd name="connsiteY0" fmla="*/ 465372 h 812613"/>
                <a:gd name="connsiteX1" fmla="*/ 23149 w 1686025"/>
                <a:gd name="connsiteY1" fmla="*/ 199154 h 812613"/>
                <a:gd name="connsiteX2" fmla="*/ 104172 w 1686025"/>
                <a:gd name="connsiteY2" fmla="*/ 94982 h 812613"/>
                <a:gd name="connsiteX3" fmla="*/ 289367 w 1686025"/>
                <a:gd name="connsiteY3" fmla="*/ 2385 h 812613"/>
                <a:gd name="connsiteX4" fmla="*/ 613458 w 1686025"/>
                <a:gd name="connsiteY4" fmla="*/ 37109 h 812613"/>
                <a:gd name="connsiteX5" fmla="*/ 810228 w 1686025"/>
                <a:gd name="connsiteY5" fmla="*/ 141281 h 812613"/>
                <a:gd name="connsiteX6" fmla="*/ 1006997 w 1686025"/>
                <a:gd name="connsiteY6" fmla="*/ 268602 h 812613"/>
                <a:gd name="connsiteX7" fmla="*/ 1307939 w 1686025"/>
                <a:gd name="connsiteY7" fmla="*/ 314901 h 812613"/>
                <a:gd name="connsiteX8" fmla="*/ 1458410 w 1686025"/>
                <a:gd name="connsiteY8" fmla="*/ 326476 h 812613"/>
                <a:gd name="connsiteX9" fmla="*/ 1574157 w 1686025"/>
                <a:gd name="connsiteY9" fmla="*/ 430648 h 812613"/>
                <a:gd name="connsiteX10" fmla="*/ 1678329 w 1686025"/>
                <a:gd name="connsiteY10" fmla="*/ 812613 h 812613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1006997 w 1642882"/>
                <a:gd name="connsiteY6" fmla="*/ 268602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949124 w 1642882"/>
                <a:gd name="connsiteY6" fmla="*/ 233878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307939 w 1642882"/>
                <a:gd name="connsiteY7" fmla="*/ 314541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169043 w 1642882"/>
                <a:gd name="connsiteY7" fmla="*/ 279817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4963"/>
                <a:gd name="connsiteY0" fmla="*/ 465012 h 603909"/>
                <a:gd name="connsiteX1" fmla="*/ 23149 w 1644963"/>
                <a:gd name="connsiteY1" fmla="*/ 198794 h 603909"/>
                <a:gd name="connsiteX2" fmla="*/ 104172 w 1644963"/>
                <a:gd name="connsiteY2" fmla="*/ 94622 h 603909"/>
                <a:gd name="connsiteX3" fmla="*/ 289367 w 1644963"/>
                <a:gd name="connsiteY3" fmla="*/ 2025 h 603909"/>
                <a:gd name="connsiteX4" fmla="*/ 613458 w 1644963"/>
                <a:gd name="connsiteY4" fmla="*/ 36749 h 603909"/>
                <a:gd name="connsiteX5" fmla="*/ 763929 w 1644963"/>
                <a:gd name="connsiteY5" fmla="*/ 106197 h 603909"/>
                <a:gd name="connsiteX6" fmla="*/ 949124 w 1644963"/>
                <a:gd name="connsiteY6" fmla="*/ 233518 h 603909"/>
                <a:gd name="connsiteX7" fmla="*/ 1169043 w 1644963"/>
                <a:gd name="connsiteY7" fmla="*/ 279817 h 603909"/>
                <a:gd name="connsiteX8" fmla="*/ 1354238 w 1644963"/>
                <a:gd name="connsiteY8" fmla="*/ 256668 h 603909"/>
                <a:gd name="connsiteX9" fmla="*/ 1574157 w 1644963"/>
                <a:gd name="connsiteY9" fmla="*/ 430288 h 603909"/>
                <a:gd name="connsiteX10" fmla="*/ 1632031 w 1644963"/>
                <a:gd name="connsiteY10" fmla="*/ 603909 h 603909"/>
                <a:gd name="connsiteX0" fmla="*/ 0 w 1640288"/>
                <a:gd name="connsiteY0" fmla="*/ 465012 h 603909"/>
                <a:gd name="connsiteX1" fmla="*/ 23149 w 1640288"/>
                <a:gd name="connsiteY1" fmla="*/ 198794 h 603909"/>
                <a:gd name="connsiteX2" fmla="*/ 104172 w 1640288"/>
                <a:gd name="connsiteY2" fmla="*/ 94622 h 603909"/>
                <a:gd name="connsiteX3" fmla="*/ 289367 w 1640288"/>
                <a:gd name="connsiteY3" fmla="*/ 2025 h 603909"/>
                <a:gd name="connsiteX4" fmla="*/ 613458 w 1640288"/>
                <a:gd name="connsiteY4" fmla="*/ 36749 h 603909"/>
                <a:gd name="connsiteX5" fmla="*/ 763929 w 1640288"/>
                <a:gd name="connsiteY5" fmla="*/ 106197 h 603909"/>
                <a:gd name="connsiteX6" fmla="*/ 949124 w 1640288"/>
                <a:gd name="connsiteY6" fmla="*/ 233518 h 603909"/>
                <a:gd name="connsiteX7" fmla="*/ 1169043 w 1640288"/>
                <a:gd name="connsiteY7" fmla="*/ 279817 h 603909"/>
                <a:gd name="connsiteX8" fmla="*/ 1354238 w 1640288"/>
                <a:gd name="connsiteY8" fmla="*/ 256668 h 603909"/>
                <a:gd name="connsiteX9" fmla="*/ 1527858 w 1640288"/>
                <a:gd name="connsiteY9" fmla="*/ 302966 h 603909"/>
                <a:gd name="connsiteX10" fmla="*/ 1632031 w 1640288"/>
                <a:gd name="connsiteY10" fmla="*/ 603909 h 603909"/>
                <a:gd name="connsiteX0" fmla="*/ 0 w 1577813"/>
                <a:gd name="connsiteY0" fmla="*/ 465012 h 534461"/>
                <a:gd name="connsiteX1" fmla="*/ 23149 w 1577813"/>
                <a:gd name="connsiteY1" fmla="*/ 198794 h 534461"/>
                <a:gd name="connsiteX2" fmla="*/ 104172 w 1577813"/>
                <a:gd name="connsiteY2" fmla="*/ 94622 h 534461"/>
                <a:gd name="connsiteX3" fmla="*/ 289367 w 1577813"/>
                <a:gd name="connsiteY3" fmla="*/ 2025 h 534461"/>
                <a:gd name="connsiteX4" fmla="*/ 613458 w 1577813"/>
                <a:gd name="connsiteY4" fmla="*/ 36749 h 534461"/>
                <a:gd name="connsiteX5" fmla="*/ 763929 w 1577813"/>
                <a:gd name="connsiteY5" fmla="*/ 106197 h 534461"/>
                <a:gd name="connsiteX6" fmla="*/ 949124 w 1577813"/>
                <a:gd name="connsiteY6" fmla="*/ 233518 h 534461"/>
                <a:gd name="connsiteX7" fmla="*/ 1169043 w 1577813"/>
                <a:gd name="connsiteY7" fmla="*/ 279817 h 534461"/>
                <a:gd name="connsiteX8" fmla="*/ 1354238 w 1577813"/>
                <a:gd name="connsiteY8" fmla="*/ 256668 h 534461"/>
                <a:gd name="connsiteX9" fmla="*/ 1527858 w 1577813"/>
                <a:gd name="connsiteY9" fmla="*/ 302966 h 534461"/>
                <a:gd name="connsiteX10" fmla="*/ 1562583 w 1577813"/>
                <a:gd name="connsiteY10" fmla="*/ 534461 h 534461"/>
                <a:gd name="connsiteX0" fmla="*/ 0 w 1571736"/>
                <a:gd name="connsiteY0" fmla="*/ 465012 h 534461"/>
                <a:gd name="connsiteX1" fmla="*/ 23149 w 1571736"/>
                <a:gd name="connsiteY1" fmla="*/ 198794 h 534461"/>
                <a:gd name="connsiteX2" fmla="*/ 104172 w 1571736"/>
                <a:gd name="connsiteY2" fmla="*/ 94622 h 534461"/>
                <a:gd name="connsiteX3" fmla="*/ 289367 w 1571736"/>
                <a:gd name="connsiteY3" fmla="*/ 2025 h 534461"/>
                <a:gd name="connsiteX4" fmla="*/ 613458 w 1571736"/>
                <a:gd name="connsiteY4" fmla="*/ 36749 h 534461"/>
                <a:gd name="connsiteX5" fmla="*/ 763929 w 1571736"/>
                <a:gd name="connsiteY5" fmla="*/ 106197 h 534461"/>
                <a:gd name="connsiteX6" fmla="*/ 949124 w 1571736"/>
                <a:gd name="connsiteY6" fmla="*/ 233518 h 534461"/>
                <a:gd name="connsiteX7" fmla="*/ 1169043 w 1571736"/>
                <a:gd name="connsiteY7" fmla="*/ 279817 h 534461"/>
                <a:gd name="connsiteX8" fmla="*/ 1354238 w 1571736"/>
                <a:gd name="connsiteY8" fmla="*/ 256668 h 534461"/>
                <a:gd name="connsiteX9" fmla="*/ 1481559 w 1571736"/>
                <a:gd name="connsiteY9" fmla="*/ 245092 h 534461"/>
                <a:gd name="connsiteX10" fmla="*/ 1562583 w 1571736"/>
                <a:gd name="connsiteY10" fmla="*/ 534461 h 534461"/>
                <a:gd name="connsiteX0" fmla="*/ 0 w 1571736"/>
                <a:gd name="connsiteY0" fmla="*/ 492565 h 562014"/>
                <a:gd name="connsiteX1" fmla="*/ 23149 w 1571736"/>
                <a:gd name="connsiteY1" fmla="*/ 226347 h 562014"/>
                <a:gd name="connsiteX2" fmla="*/ 104172 w 1571736"/>
                <a:gd name="connsiteY2" fmla="*/ 122175 h 562014"/>
                <a:gd name="connsiteX3" fmla="*/ 289367 w 1571736"/>
                <a:gd name="connsiteY3" fmla="*/ 29578 h 562014"/>
                <a:gd name="connsiteX4" fmla="*/ 497711 w 1571736"/>
                <a:gd name="connsiteY4" fmla="*/ 6429 h 562014"/>
                <a:gd name="connsiteX5" fmla="*/ 763929 w 1571736"/>
                <a:gd name="connsiteY5" fmla="*/ 133750 h 562014"/>
                <a:gd name="connsiteX6" fmla="*/ 949124 w 1571736"/>
                <a:gd name="connsiteY6" fmla="*/ 261071 h 562014"/>
                <a:gd name="connsiteX7" fmla="*/ 1169043 w 1571736"/>
                <a:gd name="connsiteY7" fmla="*/ 307370 h 562014"/>
                <a:gd name="connsiteX8" fmla="*/ 1354238 w 1571736"/>
                <a:gd name="connsiteY8" fmla="*/ 284221 h 562014"/>
                <a:gd name="connsiteX9" fmla="*/ 1481559 w 1571736"/>
                <a:gd name="connsiteY9" fmla="*/ 272645 h 562014"/>
                <a:gd name="connsiteX10" fmla="*/ 1562583 w 1571736"/>
                <a:gd name="connsiteY10" fmla="*/ 562014 h 562014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949124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064871 w 1571736"/>
                <a:gd name="connsiteY7" fmla="*/ 281780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3046"/>
                <a:gd name="connsiteY0" fmla="*/ 490124 h 559573"/>
                <a:gd name="connsiteX1" fmla="*/ 23149 w 1573046"/>
                <a:gd name="connsiteY1" fmla="*/ 223906 h 559573"/>
                <a:gd name="connsiteX2" fmla="*/ 104172 w 1573046"/>
                <a:gd name="connsiteY2" fmla="*/ 119734 h 559573"/>
                <a:gd name="connsiteX3" fmla="*/ 289367 w 1573046"/>
                <a:gd name="connsiteY3" fmla="*/ 27137 h 559573"/>
                <a:gd name="connsiteX4" fmla="*/ 497711 w 1573046"/>
                <a:gd name="connsiteY4" fmla="*/ 3988 h 559573"/>
                <a:gd name="connsiteX5" fmla="*/ 717631 w 1573046"/>
                <a:gd name="connsiteY5" fmla="*/ 96585 h 559573"/>
                <a:gd name="connsiteX6" fmla="*/ 879676 w 1573046"/>
                <a:gd name="connsiteY6" fmla="*/ 258630 h 559573"/>
                <a:gd name="connsiteX7" fmla="*/ 1064871 w 1573046"/>
                <a:gd name="connsiteY7" fmla="*/ 281780 h 559573"/>
                <a:gd name="connsiteX8" fmla="*/ 1261640 w 1573046"/>
                <a:gd name="connsiteY8" fmla="*/ 281780 h 559573"/>
                <a:gd name="connsiteX9" fmla="*/ 1481559 w 1573046"/>
                <a:gd name="connsiteY9" fmla="*/ 270204 h 559573"/>
                <a:gd name="connsiteX10" fmla="*/ 1562583 w 1573046"/>
                <a:gd name="connsiteY10" fmla="*/ 559573 h 559573"/>
                <a:gd name="connsiteX0" fmla="*/ 0 w 1569727"/>
                <a:gd name="connsiteY0" fmla="*/ 490124 h 559573"/>
                <a:gd name="connsiteX1" fmla="*/ 23149 w 1569727"/>
                <a:gd name="connsiteY1" fmla="*/ 223906 h 559573"/>
                <a:gd name="connsiteX2" fmla="*/ 104172 w 1569727"/>
                <a:gd name="connsiteY2" fmla="*/ 119734 h 559573"/>
                <a:gd name="connsiteX3" fmla="*/ 289367 w 1569727"/>
                <a:gd name="connsiteY3" fmla="*/ 27137 h 559573"/>
                <a:gd name="connsiteX4" fmla="*/ 497711 w 1569727"/>
                <a:gd name="connsiteY4" fmla="*/ 3988 h 559573"/>
                <a:gd name="connsiteX5" fmla="*/ 717631 w 1569727"/>
                <a:gd name="connsiteY5" fmla="*/ 96585 h 559573"/>
                <a:gd name="connsiteX6" fmla="*/ 879676 w 1569727"/>
                <a:gd name="connsiteY6" fmla="*/ 258630 h 559573"/>
                <a:gd name="connsiteX7" fmla="*/ 1064871 w 1569727"/>
                <a:gd name="connsiteY7" fmla="*/ 281780 h 559573"/>
                <a:gd name="connsiteX8" fmla="*/ 1261640 w 1569727"/>
                <a:gd name="connsiteY8" fmla="*/ 281780 h 559573"/>
                <a:gd name="connsiteX9" fmla="*/ 1435260 w 1569727"/>
                <a:gd name="connsiteY9" fmla="*/ 328077 h 559573"/>
                <a:gd name="connsiteX10" fmla="*/ 1562583 w 1569727"/>
                <a:gd name="connsiteY10" fmla="*/ 559573 h 559573"/>
                <a:gd name="connsiteX0" fmla="*/ 0 w 1579755"/>
                <a:gd name="connsiteY0" fmla="*/ 490124 h 490124"/>
                <a:gd name="connsiteX1" fmla="*/ 23149 w 1579755"/>
                <a:gd name="connsiteY1" fmla="*/ 223906 h 490124"/>
                <a:gd name="connsiteX2" fmla="*/ 104172 w 1579755"/>
                <a:gd name="connsiteY2" fmla="*/ 119734 h 490124"/>
                <a:gd name="connsiteX3" fmla="*/ 289367 w 1579755"/>
                <a:gd name="connsiteY3" fmla="*/ 27137 h 490124"/>
                <a:gd name="connsiteX4" fmla="*/ 497711 w 1579755"/>
                <a:gd name="connsiteY4" fmla="*/ 3988 h 490124"/>
                <a:gd name="connsiteX5" fmla="*/ 717631 w 1579755"/>
                <a:gd name="connsiteY5" fmla="*/ 96585 h 490124"/>
                <a:gd name="connsiteX6" fmla="*/ 879676 w 1579755"/>
                <a:gd name="connsiteY6" fmla="*/ 258630 h 490124"/>
                <a:gd name="connsiteX7" fmla="*/ 1064871 w 1579755"/>
                <a:gd name="connsiteY7" fmla="*/ 281780 h 490124"/>
                <a:gd name="connsiteX8" fmla="*/ 1261640 w 1579755"/>
                <a:gd name="connsiteY8" fmla="*/ 281780 h 490124"/>
                <a:gd name="connsiteX9" fmla="*/ 1435260 w 1579755"/>
                <a:gd name="connsiteY9" fmla="*/ 328077 h 490124"/>
                <a:gd name="connsiteX10" fmla="*/ 1573022 w 1579755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35260 w 1573022"/>
                <a:gd name="connsiteY9" fmla="*/ 328077 h 490124"/>
                <a:gd name="connsiteX10" fmla="*/ 1573022 w 1573022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19602 w 1573022"/>
                <a:gd name="connsiteY9" fmla="*/ 301981 h 490124"/>
                <a:gd name="connsiteX10" fmla="*/ 1573022 w 1573022"/>
                <a:gd name="connsiteY10" fmla="*/ 470847 h 490124"/>
                <a:gd name="connsiteX0" fmla="*/ 0 w 1567802"/>
                <a:gd name="connsiteY0" fmla="*/ 490124 h 575231"/>
                <a:gd name="connsiteX1" fmla="*/ 23149 w 1567802"/>
                <a:gd name="connsiteY1" fmla="*/ 223906 h 575231"/>
                <a:gd name="connsiteX2" fmla="*/ 104172 w 1567802"/>
                <a:gd name="connsiteY2" fmla="*/ 119734 h 575231"/>
                <a:gd name="connsiteX3" fmla="*/ 289367 w 1567802"/>
                <a:gd name="connsiteY3" fmla="*/ 27137 h 575231"/>
                <a:gd name="connsiteX4" fmla="*/ 497711 w 1567802"/>
                <a:gd name="connsiteY4" fmla="*/ 3988 h 575231"/>
                <a:gd name="connsiteX5" fmla="*/ 717631 w 1567802"/>
                <a:gd name="connsiteY5" fmla="*/ 96585 h 575231"/>
                <a:gd name="connsiteX6" fmla="*/ 879676 w 1567802"/>
                <a:gd name="connsiteY6" fmla="*/ 258630 h 575231"/>
                <a:gd name="connsiteX7" fmla="*/ 1064871 w 1567802"/>
                <a:gd name="connsiteY7" fmla="*/ 281780 h 575231"/>
                <a:gd name="connsiteX8" fmla="*/ 1261640 w 1567802"/>
                <a:gd name="connsiteY8" fmla="*/ 281780 h 575231"/>
                <a:gd name="connsiteX9" fmla="*/ 1419602 w 1567802"/>
                <a:gd name="connsiteY9" fmla="*/ 301981 h 575231"/>
                <a:gd name="connsiteX10" fmla="*/ 1567802 w 1567802"/>
                <a:gd name="connsiteY10" fmla="*/ 575231 h 575231"/>
                <a:gd name="connsiteX0" fmla="*/ 0 w 1568525"/>
                <a:gd name="connsiteY0" fmla="*/ 490124 h 575231"/>
                <a:gd name="connsiteX1" fmla="*/ 23149 w 1568525"/>
                <a:gd name="connsiteY1" fmla="*/ 223906 h 575231"/>
                <a:gd name="connsiteX2" fmla="*/ 104172 w 1568525"/>
                <a:gd name="connsiteY2" fmla="*/ 119734 h 575231"/>
                <a:gd name="connsiteX3" fmla="*/ 289367 w 1568525"/>
                <a:gd name="connsiteY3" fmla="*/ 27137 h 575231"/>
                <a:gd name="connsiteX4" fmla="*/ 497711 w 1568525"/>
                <a:gd name="connsiteY4" fmla="*/ 3988 h 575231"/>
                <a:gd name="connsiteX5" fmla="*/ 717631 w 1568525"/>
                <a:gd name="connsiteY5" fmla="*/ 96585 h 575231"/>
                <a:gd name="connsiteX6" fmla="*/ 879676 w 1568525"/>
                <a:gd name="connsiteY6" fmla="*/ 258630 h 575231"/>
                <a:gd name="connsiteX7" fmla="*/ 1064871 w 1568525"/>
                <a:gd name="connsiteY7" fmla="*/ 281780 h 575231"/>
                <a:gd name="connsiteX8" fmla="*/ 1261640 w 1568525"/>
                <a:gd name="connsiteY8" fmla="*/ 281780 h 575231"/>
                <a:gd name="connsiteX9" fmla="*/ 1419602 w 1568525"/>
                <a:gd name="connsiteY9" fmla="*/ 301981 h 575231"/>
                <a:gd name="connsiteX10" fmla="*/ 1567802 w 1568525"/>
                <a:gd name="connsiteY10" fmla="*/ 575231 h 575231"/>
                <a:gd name="connsiteX0" fmla="*/ 0 w 1568911"/>
                <a:gd name="connsiteY0" fmla="*/ 490124 h 575231"/>
                <a:gd name="connsiteX1" fmla="*/ 23149 w 1568911"/>
                <a:gd name="connsiteY1" fmla="*/ 223906 h 575231"/>
                <a:gd name="connsiteX2" fmla="*/ 104172 w 1568911"/>
                <a:gd name="connsiteY2" fmla="*/ 119734 h 575231"/>
                <a:gd name="connsiteX3" fmla="*/ 289367 w 1568911"/>
                <a:gd name="connsiteY3" fmla="*/ 27137 h 575231"/>
                <a:gd name="connsiteX4" fmla="*/ 497711 w 1568911"/>
                <a:gd name="connsiteY4" fmla="*/ 3988 h 575231"/>
                <a:gd name="connsiteX5" fmla="*/ 717631 w 1568911"/>
                <a:gd name="connsiteY5" fmla="*/ 96585 h 575231"/>
                <a:gd name="connsiteX6" fmla="*/ 879676 w 1568911"/>
                <a:gd name="connsiteY6" fmla="*/ 258630 h 575231"/>
                <a:gd name="connsiteX7" fmla="*/ 1064871 w 1568911"/>
                <a:gd name="connsiteY7" fmla="*/ 281780 h 575231"/>
                <a:gd name="connsiteX8" fmla="*/ 1261640 w 1568911"/>
                <a:gd name="connsiteY8" fmla="*/ 281780 h 575231"/>
                <a:gd name="connsiteX9" fmla="*/ 1419602 w 1568911"/>
                <a:gd name="connsiteY9" fmla="*/ 301981 h 575231"/>
                <a:gd name="connsiteX10" fmla="*/ 1567802 w 1568911"/>
                <a:gd name="connsiteY10" fmla="*/ 575231 h 575231"/>
                <a:gd name="connsiteX0" fmla="*/ 0 w 1572765"/>
                <a:gd name="connsiteY0" fmla="*/ 490124 h 575231"/>
                <a:gd name="connsiteX1" fmla="*/ 23149 w 1572765"/>
                <a:gd name="connsiteY1" fmla="*/ 223906 h 575231"/>
                <a:gd name="connsiteX2" fmla="*/ 104172 w 1572765"/>
                <a:gd name="connsiteY2" fmla="*/ 119734 h 575231"/>
                <a:gd name="connsiteX3" fmla="*/ 289367 w 1572765"/>
                <a:gd name="connsiteY3" fmla="*/ 27137 h 575231"/>
                <a:gd name="connsiteX4" fmla="*/ 497711 w 1572765"/>
                <a:gd name="connsiteY4" fmla="*/ 3988 h 575231"/>
                <a:gd name="connsiteX5" fmla="*/ 717631 w 1572765"/>
                <a:gd name="connsiteY5" fmla="*/ 96585 h 575231"/>
                <a:gd name="connsiteX6" fmla="*/ 879676 w 1572765"/>
                <a:gd name="connsiteY6" fmla="*/ 258630 h 575231"/>
                <a:gd name="connsiteX7" fmla="*/ 1064871 w 1572765"/>
                <a:gd name="connsiteY7" fmla="*/ 281780 h 575231"/>
                <a:gd name="connsiteX8" fmla="*/ 1261640 w 1572765"/>
                <a:gd name="connsiteY8" fmla="*/ 281780 h 575231"/>
                <a:gd name="connsiteX9" fmla="*/ 1487452 w 1572765"/>
                <a:gd name="connsiteY9" fmla="*/ 317638 h 575231"/>
                <a:gd name="connsiteX10" fmla="*/ 1567802 w 1572765"/>
                <a:gd name="connsiteY10" fmla="*/ 575231 h 575231"/>
                <a:gd name="connsiteX0" fmla="*/ 0 w 1569114"/>
                <a:gd name="connsiteY0" fmla="*/ 490124 h 575231"/>
                <a:gd name="connsiteX1" fmla="*/ 23149 w 1569114"/>
                <a:gd name="connsiteY1" fmla="*/ 223906 h 575231"/>
                <a:gd name="connsiteX2" fmla="*/ 104172 w 1569114"/>
                <a:gd name="connsiteY2" fmla="*/ 119734 h 575231"/>
                <a:gd name="connsiteX3" fmla="*/ 289367 w 1569114"/>
                <a:gd name="connsiteY3" fmla="*/ 27137 h 575231"/>
                <a:gd name="connsiteX4" fmla="*/ 497711 w 1569114"/>
                <a:gd name="connsiteY4" fmla="*/ 3988 h 575231"/>
                <a:gd name="connsiteX5" fmla="*/ 717631 w 1569114"/>
                <a:gd name="connsiteY5" fmla="*/ 96585 h 575231"/>
                <a:gd name="connsiteX6" fmla="*/ 879676 w 1569114"/>
                <a:gd name="connsiteY6" fmla="*/ 258630 h 575231"/>
                <a:gd name="connsiteX7" fmla="*/ 1064871 w 1569114"/>
                <a:gd name="connsiteY7" fmla="*/ 281780 h 575231"/>
                <a:gd name="connsiteX8" fmla="*/ 1261640 w 1569114"/>
                <a:gd name="connsiteY8" fmla="*/ 281780 h 575231"/>
                <a:gd name="connsiteX9" fmla="*/ 1487452 w 1569114"/>
                <a:gd name="connsiteY9" fmla="*/ 317638 h 575231"/>
                <a:gd name="connsiteX10" fmla="*/ 1567802 w 1569114"/>
                <a:gd name="connsiteY10" fmla="*/ 575231 h 575231"/>
                <a:gd name="connsiteX0" fmla="*/ 0 w 1599083"/>
                <a:gd name="connsiteY0" fmla="*/ 500049 h 575231"/>
                <a:gd name="connsiteX1" fmla="*/ 53118 w 1599083"/>
                <a:gd name="connsiteY1" fmla="*/ 223906 h 575231"/>
                <a:gd name="connsiteX2" fmla="*/ 134141 w 1599083"/>
                <a:gd name="connsiteY2" fmla="*/ 119734 h 575231"/>
                <a:gd name="connsiteX3" fmla="*/ 319336 w 1599083"/>
                <a:gd name="connsiteY3" fmla="*/ 27137 h 575231"/>
                <a:gd name="connsiteX4" fmla="*/ 527680 w 1599083"/>
                <a:gd name="connsiteY4" fmla="*/ 3988 h 575231"/>
                <a:gd name="connsiteX5" fmla="*/ 747600 w 1599083"/>
                <a:gd name="connsiteY5" fmla="*/ 96585 h 575231"/>
                <a:gd name="connsiteX6" fmla="*/ 909645 w 1599083"/>
                <a:gd name="connsiteY6" fmla="*/ 258630 h 575231"/>
                <a:gd name="connsiteX7" fmla="*/ 1094840 w 1599083"/>
                <a:gd name="connsiteY7" fmla="*/ 281780 h 575231"/>
                <a:gd name="connsiteX8" fmla="*/ 1291609 w 1599083"/>
                <a:gd name="connsiteY8" fmla="*/ 281780 h 575231"/>
                <a:gd name="connsiteX9" fmla="*/ 1517421 w 1599083"/>
                <a:gd name="connsiteY9" fmla="*/ 317638 h 575231"/>
                <a:gd name="connsiteX10" fmla="*/ 1597771 w 1599083"/>
                <a:gd name="connsiteY10" fmla="*/ 575231 h 575231"/>
                <a:gd name="connsiteX0" fmla="*/ 0 w 1587028"/>
                <a:gd name="connsiteY0" fmla="*/ 524004 h 575231"/>
                <a:gd name="connsiteX1" fmla="*/ 41063 w 1587028"/>
                <a:gd name="connsiteY1" fmla="*/ 223906 h 575231"/>
                <a:gd name="connsiteX2" fmla="*/ 122086 w 1587028"/>
                <a:gd name="connsiteY2" fmla="*/ 119734 h 575231"/>
                <a:gd name="connsiteX3" fmla="*/ 307281 w 1587028"/>
                <a:gd name="connsiteY3" fmla="*/ 27137 h 575231"/>
                <a:gd name="connsiteX4" fmla="*/ 515625 w 1587028"/>
                <a:gd name="connsiteY4" fmla="*/ 3988 h 575231"/>
                <a:gd name="connsiteX5" fmla="*/ 735545 w 1587028"/>
                <a:gd name="connsiteY5" fmla="*/ 96585 h 575231"/>
                <a:gd name="connsiteX6" fmla="*/ 897590 w 1587028"/>
                <a:gd name="connsiteY6" fmla="*/ 258630 h 575231"/>
                <a:gd name="connsiteX7" fmla="*/ 1082785 w 1587028"/>
                <a:gd name="connsiteY7" fmla="*/ 281780 h 575231"/>
                <a:gd name="connsiteX8" fmla="*/ 1279554 w 1587028"/>
                <a:gd name="connsiteY8" fmla="*/ 281780 h 575231"/>
                <a:gd name="connsiteX9" fmla="*/ 1505366 w 1587028"/>
                <a:gd name="connsiteY9" fmla="*/ 317638 h 575231"/>
                <a:gd name="connsiteX10" fmla="*/ 1585716 w 1587028"/>
                <a:gd name="connsiteY10" fmla="*/ 575231 h 57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7028" h="575231">
                  <a:moveTo>
                    <a:pt x="0" y="524004"/>
                  </a:moveTo>
                  <a:cubicBezTo>
                    <a:pt x="2893" y="421761"/>
                    <a:pt x="20715" y="291284"/>
                    <a:pt x="41063" y="223906"/>
                  </a:cubicBezTo>
                  <a:cubicBezTo>
                    <a:pt x="61411" y="156528"/>
                    <a:pt x="77716" y="152529"/>
                    <a:pt x="122086" y="119734"/>
                  </a:cubicBezTo>
                  <a:cubicBezTo>
                    <a:pt x="166456" y="86939"/>
                    <a:pt x="241691" y="46428"/>
                    <a:pt x="307281" y="27137"/>
                  </a:cubicBezTo>
                  <a:cubicBezTo>
                    <a:pt x="372871" y="7846"/>
                    <a:pt x="444248" y="-7587"/>
                    <a:pt x="515625" y="3988"/>
                  </a:cubicBezTo>
                  <a:cubicBezTo>
                    <a:pt x="587002" y="15563"/>
                    <a:pt x="671884" y="54145"/>
                    <a:pt x="735545" y="96585"/>
                  </a:cubicBezTo>
                  <a:cubicBezTo>
                    <a:pt x="799206" y="139025"/>
                    <a:pt x="839717" y="227764"/>
                    <a:pt x="897590" y="258630"/>
                  </a:cubicBezTo>
                  <a:cubicBezTo>
                    <a:pt x="955463" y="289496"/>
                    <a:pt x="1019124" y="277922"/>
                    <a:pt x="1082785" y="281780"/>
                  </a:cubicBezTo>
                  <a:cubicBezTo>
                    <a:pt x="1146446" y="285638"/>
                    <a:pt x="1209124" y="275804"/>
                    <a:pt x="1279554" y="281780"/>
                  </a:cubicBezTo>
                  <a:cubicBezTo>
                    <a:pt x="1349984" y="287756"/>
                    <a:pt x="1469997" y="289607"/>
                    <a:pt x="1505366" y="317638"/>
                  </a:cubicBezTo>
                  <a:cubicBezTo>
                    <a:pt x="1540735" y="345669"/>
                    <a:pt x="1596273" y="333538"/>
                    <a:pt x="1585716" y="575231"/>
                  </a:cubicBezTo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25" name="Rectángulo redondeado 224"/>
            <p:cNvSpPr/>
            <p:nvPr/>
          </p:nvSpPr>
          <p:spPr>
            <a:xfrm>
              <a:off x="6360618" y="2066297"/>
              <a:ext cx="799215" cy="3649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245" name="Grupo 244"/>
          <p:cNvGrpSpPr/>
          <p:nvPr/>
        </p:nvGrpSpPr>
        <p:grpSpPr>
          <a:xfrm>
            <a:off x="7200191" y="1741922"/>
            <a:ext cx="912009" cy="676821"/>
            <a:chOff x="6303821" y="1834721"/>
            <a:chExt cx="912009" cy="676821"/>
          </a:xfrm>
        </p:grpSpPr>
        <p:sp>
          <p:nvSpPr>
            <p:cNvPr id="249" name="Rectángulo redondeado 248"/>
            <p:cNvSpPr/>
            <p:nvPr/>
          </p:nvSpPr>
          <p:spPr>
            <a:xfrm>
              <a:off x="6305021" y="2043025"/>
              <a:ext cx="910809" cy="468517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50" name="Forma libre 249"/>
            <p:cNvSpPr/>
            <p:nvPr/>
          </p:nvSpPr>
          <p:spPr>
            <a:xfrm>
              <a:off x="6303821" y="1834721"/>
              <a:ext cx="911904" cy="332704"/>
            </a:xfrm>
            <a:custGeom>
              <a:avLst/>
              <a:gdLst>
                <a:gd name="connsiteX0" fmla="*/ 0 w 1595619"/>
                <a:gd name="connsiteY0" fmla="*/ 465372 h 1067256"/>
                <a:gd name="connsiteX1" fmla="*/ 23149 w 1595619"/>
                <a:gd name="connsiteY1" fmla="*/ 199154 h 1067256"/>
                <a:gd name="connsiteX2" fmla="*/ 104172 w 1595619"/>
                <a:gd name="connsiteY2" fmla="*/ 94982 h 1067256"/>
                <a:gd name="connsiteX3" fmla="*/ 289367 w 1595619"/>
                <a:gd name="connsiteY3" fmla="*/ 2385 h 1067256"/>
                <a:gd name="connsiteX4" fmla="*/ 613458 w 1595619"/>
                <a:gd name="connsiteY4" fmla="*/ 37109 h 1067256"/>
                <a:gd name="connsiteX5" fmla="*/ 810228 w 1595619"/>
                <a:gd name="connsiteY5" fmla="*/ 141281 h 1067256"/>
                <a:gd name="connsiteX6" fmla="*/ 1006997 w 1595619"/>
                <a:gd name="connsiteY6" fmla="*/ 268602 h 1067256"/>
                <a:gd name="connsiteX7" fmla="*/ 1307939 w 1595619"/>
                <a:gd name="connsiteY7" fmla="*/ 314901 h 1067256"/>
                <a:gd name="connsiteX8" fmla="*/ 1458410 w 1595619"/>
                <a:gd name="connsiteY8" fmla="*/ 326476 h 1067256"/>
                <a:gd name="connsiteX9" fmla="*/ 1574157 w 1595619"/>
                <a:gd name="connsiteY9" fmla="*/ 430648 h 1067256"/>
                <a:gd name="connsiteX10" fmla="*/ 1574157 w 1595619"/>
                <a:gd name="connsiteY10" fmla="*/ 1067256 h 1067256"/>
                <a:gd name="connsiteX0" fmla="*/ 0 w 1686025"/>
                <a:gd name="connsiteY0" fmla="*/ 465372 h 812613"/>
                <a:gd name="connsiteX1" fmla="*/ 23149 w 1686025"/>
                <a:gd name="connsiteY1" fmla="*/ 199154 h 812613"/>
                <a:gd name="connsiteX2" fmla="*/ 104172 w 1686025"/>
                <a:gd name="connsiteY2" fmla="*/ 94982 h 812613"/>
                <a:gd name="connsiteX3" fmla="*/ 289367 w 1686025"/>
                <a:gd name="connsiteY3" fmla="*/ 2385 h 812613"/>
                <a:gd name="connsiteX4" fmla="*/ 613458 w 1686025"/>
                <a:gd name="connsiteY4" fmla="*/ 37109 h 812613"/>
                <a:gd name="connsiteX5" fmla="*/ 810228 w 1686025"/>
                <a:gd name="connsiteY5" fmla="*/ 141281 h 812613"/>
                <a:gd name="connsiteX6" fmla="*/ 1006997 w 1686025"/>
                <a:gd name="connsiteY6" fmla="*/ 268602 h 812613"/>
                <a:gd name="connsiteX7" fmla="*/ 1307939 w 1686025"/>
                <a:gd name="connsiteY7" fmla="*/ 314901 h 812613"/>
                <a:gd name="connsiteX8" fmla="*/ 1458410 w 1686025"/>
                <a:gd name="connsiteY8" fmla="*/ 326476 h 812613"/>
                <a:gd name="connsiteX9" fmla="*/ 1574157 w 1686025"/>
                <a:gd name="connsiteY9" fmla="*/ 430648 h 812613"/>
                <a:gd name="connsiteX10" fmla="*/ 1678329 w 1686025"/>
                <a:gd name="connsiteY10" fmla="*/ 812613 h 812613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1006997 w 1642882"/>
                <a:gd name="connsiteY6" fmla="*/ 268602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949124 w 1642882"/>
                <a:gd name="connsiteY6" fmla="*/ 233878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307939 w 1642882"/>
                <a:gd name="connsiteY7" fmla="*/ 314541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169043 w 1642882"/>
                <a:gd name="connsiteY7" fmla="*/ 279817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4963"/>
                <a:gd name="connsiteY0" fmla="*/ 465012 h 603909"/>
                <a:gd name="connsiteX1" fmla="*/ 23149 w 1644963"/>
                <a:gd name="connsiteY1" fmla="*/ 198794 h 603909"/>
                <a:gd name="connsiteX2" fmla="*/ 104172 w 1644963"/>
                <a:gd name="connsiteY2" fmla="*/ 94622 h 603909"/>
                <a:gd name="connsiteX3" fmla="*/ 289367 w 1644963"/>
                <a:gd name="connsiteY3" fmla="*/ 2025 h 603909"/>
                <a:gd name="connsiteX4" fmla="*/ 613458 w 1644963"/>
                <a:gd name="connsiteY4" fmla="*/ 36749 h 603909"/>
                <a:gd name="connsiteX5" fmla="*/ 763929 w 1644963"/>
                <a:gd name="connsiteY5" fmla="*/ 106197 h 603909"/>
                <a:gd name="connsiteX6" fmla="*/ 949124 w 1644963"/>
                <a:gd name="connsiteY6" fmla="*/ 233518 h 603909"/>
                <a:gd name="connsiteX7" fmla="*/ 1169043 w 1644963"/>
                <a:gd name="connsiteY7" fmla="*/ 279817 h 603909"/>
                <a:gd name="connsiteX8" fmla="*/ 1354238 w 1644963"/>
                <a:gd name="connsiteY8" fmla="*/ 256668 h 603909"/>
                <a:gd name="connsiteX9" fmla="*/ 1574157 w 1644963"/>
                <a:gd name="connsiteY9" fmla="*/ 430288 h 603909"/>
                <a:gd name="connsiteX10" fmla="*/ 1632031 w 1644963"/>
                <a:gd name="connsiteY10" fmla="*/ 603909 h 603909"/>
                <a:gd name="connsiteX0" fmla="*/ 0 w 1640288"/>
                <a:gd name="connsiteY0" fmla="*/ 465012 h 603909"/>
                <a:gd name="connsiteX1" fmla="*/ 23149 w 1640288"/>
                <a:gd name="connsiteY1" fmla="*/ 198794 h 603909"/>
                <a:gd name="connsiteX2" fmla="*/ 104172 w 1640288"/>
                <a:gd name="connsiteY2" fmla="*/ 94622 h 603909"/>
                <a:gd name="connsiteX3" fmla="*/ 289367 w 1640288"/>
                <a:gd name="connsiteY3" fmla="*/ 2025 h 603909"/>
                <a:gd name="connsiteX4" fmla="*/ 613458 w 1640288"/>
                <a:gd name="connsiteY4" fmla="*/ 36749 h 603909"/>
                <a:gd name="connsiteX5" fmla="*/ 763929 w 1640288"/>
                <a:gd name="connsiteY5" fmla="*/ 106197 h 603909"/>
                <a:gd name="connsiteX6" fmla="*/ 949124 w 1640288"/>
                <a:gd name="connsiteY6" fmla="*/ 233518 h 603909"/>
                <a:gd name="connsiteX7" fmla="*/ 1169043 w 1640288"/>
                <a:gd name="connsiteY7" fmla="*/ 279817 h 603909"/>
                <a:gd name="connsiteX8" fmla="*/ 1354238 w 1640288"/>
                <a:gd name="connsiteY8" fmla="*/ 256668 h 603909"/>
                <a:gd name="connsiteX9" fmla="*/ 1527858 w 1640288"/>
                <a:gd name="connsiteY9" fmla="*/ 302966 h 603909"/>
                <a:gd name="connsiteX10" fmla="*/ 1632031 w 1640288"/>
                <a:gd name="connsiteY10" fmla="*/ 603909 h 603909"/>
                <a:gd name="connsiteX0" fmla="*/ 0 w 1577813"/>
                <a:gd name="connsiteY0" fmla="*/ 465012 h 534461"/>
                <a:gd name="connsiteX1" fmla="*/ 23149 w 1577813"/>
                <a:gd name="connsiteY1" fmla="*/ 198794 h 534461"/>
                <a:gd name="connsiteX2" fmla="*/ 104172 w 1577813"/>
                <a:gd name="connsiteY2" fmla="*/ 94622 h 534461"/>
                <a:gd name="connsiteX3" fmla="*/ 289367 w 1577813"/>
                <a:gd name="connsiteY3" fmla="*/ 2025 h 534461"/>
                <a:gd name="connsiteX4" fmla="*/ 613458 w 1577813"/>
                <a:gd name="connsiteY4" fmla="*/ 36749 h 534461"/>
                <a:gd name="connsiteX5" fmla="*/ 763929 w 1577813"/>
                <a:gd name="connsiteY5" fmla="*/ 106197 h 534461"/>
                <a:gd name="connsiteX6" fmla="*/ 949124 w 1577813"/>
                <a:gd name="connsiteY6" fmla="*/ 233518 h 534461"/>
                <a:gd name="connsiteX7" fmla="*/ 1169043 w 1577813"/>
                <a:gd name="connsiteY7" fmla="*/ 279817 h 534461"/>
                <a:gd name="connsiteX8" fmla="*/ 1354238 w 1577813"/>
                <a:gd name="connsiteY8" fmla="*/ 256668 h 534461"/>
                <a:gd name="connsiteX9" fmla="*/ 1527858 w 1577813"/>
                <a:gd name="connsiteY9" fmla="*/ 302966 h 534461"/>
                <a:gd name="connsiteX10" fmla="*/ 1562583 w 1577813"/>
                <a:gd name="connsiteY10" fmla="*/ 534461 h 534461"/>
                <a:gd name="connsiteX0" fmla="*/ 0 w 1571736"/>
                <a:gd name="connsiteY0" fmla="*/ 465012 h 534461"/>
                <a:gd name="connsiteX1" fmla="*/ 23149 w 1571736"/>
                <a:gd name="connsiteY1" fmla="*/ 198794 h 534461"/>
                <a:gd name="connsiteX2" fmla="*/ 104172 w 1571736"/>
                <a:gd name="connsiteY2" fmla="*/ 94622 h 534461"/>
                <a:gd name="connsiteX3" fmla="*/ 289367 w 1571736"/>
                <a:gd name="connsiteY3" fmla="*/ 2025 h 534461"/>
                <a:gd name="connsiteX4" fmla="*/ 613458 w 1571736"/>
                <a:gd name="connsiteY4" fmla="*/ 36749 h 534461"/>
                <a:gd name="connsiteX5" fmla="*/ 763929 w 1571736"/>
                <a:gd name="connsiteY5" fmla="*/ 106197 h 534461"/>
                <a:gd name="connsiteX6" fmla="*/ 949124 w 1571736"/>
                <a:gd name="connsiteY6" fmla="*/ 233518 h 534461"/>
                <a:gd name="connsiteX7" fmla="*/ 1169043 w 1571736"/>
                <a:gd name="connsiteY7" fmla="*/ 279817 h 534461"/>
                <a:gd name="connsiteX8" fmla="*/ 1354238 w 1571736"/>
                <a:gd name="connsiteY8" fmla="*/ 256668 h 534461"/>
                <a:gd name="connsiteX9" fmla="*/ 1481559 w 1571736"/>
                <a:gd name="connsiteY9" fmla="*/ 245092 h 534461"/>
                <a:gd name="connsiteX10" fmla="*/ 1562583 w 1571736"/>
                <a:gd name="connsiteY10" fmla="*/ 534461 h 534461"/>
                <a:gd name="connsiteX0" fmla="*/ 0 w 1571736"/>
                <a:gd name="connsiteY0" fmla="*/ 492565 h 562014"/>
                <a:gd name="connsiteX1" fmla="*/ 23149 w 1571736"/>
                <a:gd name="connsiteY1" fmla="*/ 226347 h 562014"/>
                <a:gd name="connsiteX2" fmla="*/ 104172 w 1571736"/>
                <a:gd name="connsiteY2" fmla="*/ 122175 h 562014"/>
                <a:gd name="connsiteX3" fmla="*/ 289367 w 1571736"/>
                <a:gd name="connsiteY3" fmla="*/ 29578 h 562014"/>
                <a:gd name="connsiteX4" fmla="*/ 497711 w 1571736"/>
                <a:gd name="connsiteY4" fmla="*/ 6429 h 562014"/>
                <a:gd name="connsiteX5" fmla="*/ 763929 w 1571736"/>
                <a:gd name="connsiteY5" fmla="*/ 133750 h 562014"/>
                <a:gd name="connsiteX6" fmla="*/ 949124 w 1571736"/>
                <a:gd name="connsiteY6" fmla="*/ 261071 h 562014"/>
                <a:gd name="connsiteX7" fmla="*/ 1169043 w 1571736"/>
                <a:gd name="connsiteY7" fmla="*/ 307370 h 562014"/>
                <a:gd name="connsiteX8" fmla="*/ 1354238 w 1571736"/>
                <a:gd name="connsiteY8" fmla="*/ 284221 h 562014"/>
                <a:gd name="connsiteX9" fmla="*/ 1481559 w 1571736"/>
                <a:gd name="connsiteY9" fmla="*/ 272645 h 562014"/>
                <a:gd name="connsiteX10" fmla="*/ 1562583 w 1571736"/>
                <a:gd name="connsiteY10" fmla="*/ 562014 h 562014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949124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064871 w 1571736"/>
                <a:gd name="connsiteY7" fmla="*/ 281780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3046"/>
                <a:gd name="connsiteY0" fmla="*/ 490124 h 559573"/>
                <a:gd name="connsiteX1" fmla="*/ 23149 w 1573046"/>
                <a:gd name="connsiteY1" fmla="*/ 223906 h 559573"/>
                <a:gd name="connsiteX2" fmla="*/ 104172 w 1573046"/>
                <a:gd name="connsiteY2" fmla="*/ 119734 h 559573"/>
                <a:gd name="connsiteX3" fmla="*/ 289367 w 1573046"/>
                <a:gd name="connsiteY3" fmla="*/ 27137 h 559573"/>
                <a:gd name="connsiteX4" fmla="*/ 497711 w 1573046"/>
                <a:gd name="connsiteY4" fmla="*/ 3988 h 559573"/>
                <a:gd name="connsiteX5" fmla="*/ 717631 w 1573046"/>
                <a:gd name="connsiteY5" fmla="*/ 96585 h 559573"/>
                <a:gd name="connsiteX6" fmla="*/ 879676 w 1573046"/>
                <a:gd name="connsiteY6" fmla="*/ 258630 h 559573"/>
                <a:gd name="connsiteX7" fmla="*/ 1064871 w 1573046"/>
                <a:gd name="connsiteY7" fmla="*/ 281780 h 559573"/>
                <a:gd name="connsiteX8" fmla="*/ 1261640 w 1573046"/>
                <a:gd name="connsiteY8" fmla="*/ 281780 h 559573"/>
                <a:gd name="connsiteX9" fmla="*/ 1481559 w 1573046"/>
                <a:gd name="connsiteY9" fmla="*/ 270204 h 559573"/>
                <a:gd name="connsiteX10" fmla="*/ 1562583 w 1573046"/>
                <a:gd name="connsiteY10" fmla="*/ 559573 h 559573"/>
                <a:gd name="connsiteX0" fmla="*/ 0 w 1569727"/>
                <a:gd name="connsiteY0" fmla="*/ 490124 h 559573"/>
                <a:gd name="connsiteX1" fmla="*/ 23149 w 1569727"/>
                <a:gd name="connsiteY1" fmla="*/ 223906 h 559573"/>
                <a:gd name="connsiteX2" fmla="*/ 104172 w 1569727"/>
                <a:gd name="connsiteY2" fmla="*/ 119734 h 559573"/>
                <a:gd name="connsiteX3" fmla="*/ 289367 w 1569727"/>
                <a:gd name="connsiteY3" fmla="*/ 27137 h 559573"/>
                <a:gd name="connsiteX4" fmla="*/ 497711 w 1569727"/>
                <a:gd name="connsiteY4" fmla="*/ 3988 h 559573"/>
                <a:gd name="connsiteX5" fmla="*/ 717631 w 1569727"/>
                <a:gd name="connsiteY5" fmla="*/ 96585 h 559573"/>
                <a:gd name="connsiteX6" fmla="*/ 879676 w 1569727"/>
                <a:gd name="connsiteY6" fmla="*/ 258630 h 559573"/>
                <a:gd name="connsiteX7" fmla="*/ 1064871 w 1569727"/>
                <a:gd name="connsiteY7" fmla="*/ 281780 h 559573"/>
                <a:gd name="connsiteX8" fmla="*/ 1261640 w 1569727"/>
                <a:gd name="connsiteY8" fmla="*/ 281780 h 559573"/>
                <a:gd name="connsiteX9" fmla="*/ 1435260 w 1569727"/>
                <a:gd name="connsiteY9" fmla="*/ 328077 h 559573"/>
                <a:gd name="connsiteX10" fmla="*/ 1562583 w 1569727"/>
                <a:gd name="connsiteY10" fmla="*/ 559573 h 559573"/>
                <a:gd name="connsiteX0" fmla="*/ 0 w 1579755"/>
                <a:gd name="connsiteY0" fmla="*/ 490124 h 490124"/>
                <a:gd name="connsiteX1" fmla="*/ 23149 w 1579755"/>
                <a:gd name="connsiteY1" fmla="*/ 223906 h 490124"/>
                <a:gd name="connsiteX2" fmla="*/ 104172 w 1579755"/>
                <a:gd name="connsiteY2" fmla="*/ 119734 h 490124"/>
                <a:gd name="connsiteX3" fmla="*/ 289367 w 1579755"/>
                <a:gd name="connsiteY3" fmla="*/ 27137 h 490124"/>
                <a:gd name="connsiteX4" fmla="*/ 497711 w 1579755"/>
                <a:gd name="connsiteY4" fmla="*/ 3988 h 490124"/>
                <a:gd name="connsiteX5" fmla="*/ 717631 w 1579755"/>
                <a:gd name="connsiteY5" fmla="*/ 96585 h 490124"/>
                <a:gd name="connsiteX6" fmla="*/ 879676 w 1579755"/>
                <a:gd name="connsiteY6" fmla="*/ 258630 h 490124"/>
                <a:gd name="connsiteX7" fmla="*/ 1064871 w 1579755"/>
                <a:gd name="connsiteY7" fmla="*/ 281780 h 490124"/>
                <a:gd name="connsiteX8" fmla="*/ 1261640 w 1579755"/>
                <a:gd name="connsiteY8" fmla="*/ 281780 h 490124"/>
                <a:gd name="connsiteX9" fmla="*/ 1435260 w 1579755"/>
                <a:gd name="connsiteY9" fmla="*/ 328077 h 490124"/>
                <a:gd name="connsiteX10" fmla="*/ 1573022 w 1579755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35260 w 1573022"/>
                <a:gd name="connsiteY9" fmla="*/ 328077 h 490124"/>
                <a:gd name="connsiteX10" fmla="*/ 1573022 w 1573022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19602 w 1573022"/>
                <a:gd name="connsiteY9" fmla="*/ 301981 h 490124"/>
                <a:gd name="connsiteX10" fmla="*/ 1573022 w 1573022"/>
                <a:gd name="connsiteY10" fmla="*/ 470847 h 490124"/>
                <a:gd name="connsiteX0" fmla="*/ 0 w 1567802"/>
                <a:gd name="connsiteY0" fmla="*/ 490124 h 575231"/>
                <a:gd name="connsiteX1" fmla="*/ 23149 w 1567802"/>
                <a:gd name="connsiteY1" fmla="*/ 223906 h 575231"/>
                <a:gd name="connsiteX2" fmla="*/ 104172 w 1567802"/>
                <a:gd name="connsiteY2" fmla="*/ 119734 h 575231"/>
                <a:gd name="connsiteX3" fmla="*/ 289367 w 1567802"/>
                <a:gd name="connsiteY3" fmla="*/ 27137 h 575231"/>
                <a:gd name="connsiteX4" fmla="*/ 497711 w 1567802"/>
                <a:gd name="connsiteY4" fmla="*/ 3988 h 575231"/>
                <a:gd name="connsiteX5" fmla="*/ 717631 w 1567802"/>
                <a:gd name="connsiteY5" fmla="*/ 96585 h 575231"/>
                <a:gd name="connsiteX6" fmla="*/ 879676 w 1567802"/>
                <a:gd name="connsiteY6" fmla="*/ 258630 h 575231"/>
                <a:gd name="connsiteX7" fmla="*/ 1064871 w 1567802"/>
                <a:gd name="connsiteY7" fmla="*/ 281780 h 575231"/>
                <a:gd name="connsiteX8" fmla="*/ 1261640 w 1567802"/>
                <a:gd name="connsiteY8" fmla="*/ 281780 h 575231"/>
                <a:gd name="connsiteX9" fmla="*/ 1419602 w 1567802"/>
                <a:gd name="connsiteY9" fmla="*/ 301981 h 575231"/>
                <a:gd name="connsiteX10" fmla="*/ 1567802 w 1567802"/>
                <a:gd name="connsiteY10" fmla="*/ 575231 h 575231"/>
                <a:gd name="connsiteX0" fmla="*/ 0 w 1568525"/>
                <a:gd name="connsiteY0" fmla="*/ 490124 h 575231"/>
                <a:gd name="connsiteX1" fmla="*/ 23149 w 1568525"/>
                <a:gd name="connsiteY1" fmla="*/ 223906 h 575231"/>
                <a:gd name="connsiteX2" fmla="*/ 104172 w 1568525"/>
                <a:gd name="connsiteY2" fmla="*/ 119734 h 575231"/>
                <a:gd name="connsiteX3" fmla="*/ 289367 w 1568525"/>
                <a:gd name="connsiteY3" fmla="*/ 27137 h 575231"/>
                <a:gd name="connsiteX4" fmla="*/ 497711 w 1568525"/>
                <a:gd name="connsiteY4" fmla="*/ 3988 h 575231"/>
                <a:gd name="connsiteX5" fmla="*/ 717631 w 1568525"/>
                <a:gd name="connsiteY5" fmla="*/ 96585 h 575231"/>
                <a:gd name="connsiteX6" fmla="*/ 879676 w 1568525"/>
                <a:gd name="connsiteY6" fmla="*/ 258630 h 575231"/>
                <a:gd name="connsiteX7" fmla="*/ 1064871 w 1568525"/>
                <a:gd name="connsiteY7" fmla="*/ 281780 h 575231"/>
                <a:gd name="connsiteX8" fmla="*/ 1261640 w 1568525"/>
                <a:gd name="connsiteY8" fmla="*/ 281780 h 575231"/>
                <a:gd name="connsiteX9" fmla="*/ 1419602 w 1568525"/>
                <a:gd name="connsiteY9" fmla="*/ 301981 h 575231"/>
                <a:gd name="connsiteX10" fmla="*/ 1567802 w 1568525"/>
                <a:gd name="connsiteY10" fmla="*/ 575231 h 575231"/>
                <a:gd name="connsiteX0" fmla="*/ 0 w 1568911"/>
                <a:gd name="connsiteY0" fmla="*/ 490124 h 575231"/>
                <a:gd name="connsiteX1" fmla="*/ 23149 w 1568911"/>
                <a:gd name="connsiteY1" fmla="*/ 223906 h 575231"/>
                <a:gd name="connsiteX2" fmla="*/ 104172 w 1568911"/>
                <a:gd name="connsiteY2" fmla="*/ 119734 h 575231"/>
                <a:gd name="connsiteX3" fmla="*/ 289367 w 1568911"/>
                <a:gd name="connsiteY3" fmla="*/ 27137 h 575231"/>
                <a:gd name="connsiteX4" fmla="*/ 497711 w 1568911"/>
                <a:gd name="connsiteY4" fmla="*/ 3988 h 575231"/>
                <a:gd name="connsiteX5" fmla="*/ 717631 w 1568911"/>
                <a:gd name="connsiteY5" fmla="*/ 96585 h 575231"/>
                <a:gd name="connsiteX6" fmla="*/ 879676 w 1568911"/>
                <a:gd name="connsiteY6" fmla="*/ 258630 h 575231"/>
                <a:gd name="connsiteX7" fmla="*/ 1064871 w 1568911"/>
                <a:gd name="connsiteY7" fmla="*/ 281780 h 575231"/>
                <a:gd name="connsiteX8" fmla="*/ 1261640 w 1568911"/>
                <a:gd name="connsiteY8" fmla="*/ 281780 h 575231"/>
                <a:gd name="connsiteX9" fmla="*/ 1419602 w 1568911"/>
                <a:gd name="connsiteY9" fmla="*/ 301981 h 575231"/>
                <a:gd name="connsiteX10" fmla="*/ 1567802 w 1568911"/>
                <a:gd name="connsiteY10" fmla="*/ 575231 h 575231"/>
                <a:gd name="connsiteX0" fmla="*/ 0 w 1572765"/>
                <a:gd name="connsiteY0" fmla="*/ 490124 h 575231"/>
                <a:gd name="connsiteX1" fmla="*/ 23149 w 1572765"/>
                <a:gd name="connsiteY1" fmla="*/ 223906 h 575231"/>
                <a:gd name="connsiteX2" fmla="*/ 104172 w 1572765"/>
                <a:gd name="connsiteY2" fmla="*/ 119734 h 575231"/>
                <a:gd name="connsiteX3" fmla="*/ 289367 w 1572765"/>
                <a:gd name="connsiteY3" fmla="*/ 27137 h 575231"/>
                <a:gd name="connsiteX4" fmla="*/ 497711 w 1572765"/>
                <a:gd name="connsiteY4" fmla="*/ 3988 h 575231"/>
                <a:gd name="connsiteX5" fmla="*/ 717631 w 1572765"/>
                <a:gd name="connsiteY5" fmla="*/ 96585 h 575231"/>
                <a:gd name="connsiteX6" fmla="*/ 879676 w 1572765"/>
                <a:gd name="connsiteY6" fmla="*/ 258630 h 575231"/>
                <a:gd name="connsiteX7" fmla="*/ 1064871 w 1572765"/>
                <a:gd name="connsiteY7" fmla="*/ 281780 h 575231"/>
                <a:gd name="connsiteX8" fmla="*/ 1261640 w 1572765"/>
                <a:gd name="connsiteY8" fmla="*/ 281780 h 575231"/>
                <a:gd name="connsiteX9" fmla="*/ 1487452 w 1572765"/>
                <a:gd name="connsiteY9" fmla="*/ 317638 h 575231"/>
                <a:gd name="connsiteX10" fmla="*/ 1567802 w 1572765"/>
                <a:gd name="connsiteY10" fmla="*/ 575231 h 575231"/>
                <a:gd name="connsiteX0" fmla="*/ 0 w 1569114"/>
                <a:gd name="connsiteY0" fmla="*/ 490124 h 575231"/>
                <a:gd name="connsiteX1" fmla="*/ 23149 w 1569114"/>
                <a:gd name="connsiteY1" fmla="*/ 223906 h 575231"/>
                <a:gd name="connsiteX2" fmla="*/ 104172 w 1569114"/>
                <a:gd name="connsiteY2" fmla="*/ 119734 h 575231"/>
                <a:gd name="connsiteX3" fmla="*/ 289367 w 1569114"/>
                <a:gd name="connsiteY3" fmla="*/ 27137 h 575231"/>
                <a:gd name="connsiteX4" fmla="*/ 497711 w 1569114"/>
                <a:gd name="connsiteY4" fmla="*/ 3988 h 575231"/>
                <a:gd name="connsiteX5" fmla="*/ 717631 w 1569114"/>
                <a:gd name="connsiteY5" fmla="*/ 96585 h 575231"/>
                <a:gd name="connsiteX6" fmla="*/ 879676 w 1569114"/>
                <a:gd name="connsiteY6" fmla="*/ 258630 h 575231"/>
                <a:gd name="connsiteX7" fmla="*/ 1064871 w 1569114"/>
                <a:gd name="connsiteY7" fmla="*/ 281780 h 575231"/>
                <a:gd name="connsiteX8" fmla="*/ 1261640 w 1569114"/>
                <a:gd name="connsiteY8" fmla="*/ 281780 h 575231"/>
                <a:gd name="connsiteX9" fmla="*/ 1487452 w 1569114"/>
                <a:gd name="connsiteY9" fmla="*/ 317638 h 575231"/>
                <a:gd name="connsiteX10" fmla="*/ 1567802 w 1569114"/>
                <a:gd name="connsiteY10" fmla="*/ 575231 h 575231"/>
                <a:gd name="connsiteX0" fmla="*/ 0 w 1599083"/>
                <a:gd name="connsiteY0" fmla="*/ 500049 h 575231"/>
                <a:gd name="connsiteX1" fmla="*/ 53118 w 1599083"/>
                <a:gd name="connsiteY1" fmla="*/ 223906 h 575231"/>
                <a:gd name="connsiteX2" fmla="*/ 134141 w 1599083"/>
                <a:gd name="connsiteY2" fmla="*/ 119734 h 575231"/>
                <a:gd name="connsiteX3" fmla="*/ 319336 w 1599083"/>
                <a:gd name="connsiteY3" fmla="*/ 27137 h 575231"/>
                <a:gd name="connsiteX4" fmla="*/ 527680 w 1599083"/>
                <a:gd name="connsiteY4" fmla="*/ 3988 h 575231"/>
                <a:gd name="connsiteX5" fmla="*/ 747600 w 1599083"/>
                <a:gd name="connsiteY5" fmla="*/ 96585 h 575231"/>
                <a:gd name="connsiteX6" fmla="*/ 909645 w 1599083"/>
                <a:gd name="connsiteY6" fmla="*/ 258630 h 575231"/>
                <a:gd name="connsiteX7" fmla="*/ 1094840 w 1599083"/>
                <a:gd name="connsiteY7" fmla="*/ 281780 h 575231"/>
                <a:gd name="connsiteX8" fmla="*/ 1291609 w 1599083"/>
                <a:gd name="connsiteY8" fmla="*/ 281780 h 575231"/>
                <a:gd name="connsiteX9" fmla="*/ 1517421 w 1599083"/>
                <a:gd name="connsiteY9" fmla="*/ 317638 h 575231"/>
                <a:gd name="connsiteX10" fmla="*/ 1597771 w 1599083"/>
                <a:gd name="connsiteY10" fmla="*/ 575231 h 575231"/>
                <a:gd name="connsiteX0" fmla="*/ 0 w 1587028"/>
                <a:gd name="connsiteY0" fmla="*/ 524004 h 575231"/>
                <a:gd name="connsiteX1" fmla="*/ 41063 w 1587028"/>
                <a:gd name="connsiteY1" fmla="*/ 223906 h 575231"/>
                <a:gd name="connsiteX2" fmla="*/ 122086 w 1587028"/>
                <a:gd name="connsiteY2" fmla="*/ 119734 h 575231"/>
                <a:gd name="connsiteX3" fmla="*/ 307281 w 1587028"/>
                <a:gd name="connsiteY3" fmla="*/ 27137 h 575231"/>
                <a:gd name="connsiteX4" fmla="*/ 515625 w 1587028"/>
                <a:gd name="connsiteY4" fmla="*/ 3988 h 575231"/>
                <a:gd name="connsiteX5" fmla="*/ 735545 w 1587028"/>
                <a:gd name="connsiteY5" fmla="*/ 96585 h 575231"/>
                <a:gd name="connsiteX6" fmla="*/ 897590 w 1587028"/>
                <a:gd name="connsiteY6" fmla="*/ 258630 h 575231"/>
                <a:gd name="connsiteX7" fmla="*/ 1082785 w 1587028"/>
                <a:gd name="connsiteY7" fmla="*/ 281780 h 575231"/>
                <a:gd name="connsiteX8" fmla="*/ 1279554 w 1587028"/>
                <a:gd name="connsiteY8" fmla="*/ 281780 h 575231"/>
                <a:gd name="connsiteX9" fmla="*/ 1505366 w 1587028"/>
                <a:gd name="connsiteY9" fmla="*/ 317638 h 575231"/>
                <a:gd name="connsiteX10" fmla="*/ 1585716 w 1587028"/>
                <a:gd name="connsiteY10" fmla="*/ 575231 h 57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7028" h="575231">
                  <a:moveTo>
                    <a:pt x="0" y="524004"/>
                  </a:moveTo>
                  <a:cubicBezTo>
                    <a:pt x="2893" y="421761"/>
                    <a:pt x="20715" y="291284"/>
                    <a:pt x="41063" y="223906"/>
                  </a:cubicBezTo>
                  <a:cubicBezTo>
                    <a:pt x="61411" y="156528"/>
                    <a:pt x="77716" y="152529"/>
                    <a:pt x="122086" y="119734"/>
                  </a:cubicBezTo>
                  <a:cubicBezTo>
                    <a:pt x="166456" y="86939"/>
                    <a:pt x="241691" y="46428"/>
                    <a:pt x="307281" y="27137"/>
                  </a:cubicBezTo>
                  <a:cubicBezTo>
                    <a:pt x="372871" y="7846"/>
                    <a:pt x="444248" y="-7587"/>
                    <a:pt x="515625" y="3988"/>
                  </a:cubicBezTo>
                  <a:cubicBezTo>
                    <a:pt x="587002" y="15563"/>
                    <a:pt x="671884" y="54145"/>
                    <a:pt x="735545" y="96585"/>
                  </a:cubicBezTo>
                  <a:cubicBezTo>
                    <a:pt x="799206" y="139025"/>
                    <a:pt x="839717" y="227764"/>
                    <a:pt x="897590" y="258630"/>
                  </a:cubicBezTo>
                  <a:cubicBezTo>
                    <a:pt x="955463" y="289496"/>
                    <a:pt x="1019124" y="277922"/>
                    <a:pt x="1082785" y="281780"/>
                  </a:cubicBezTo>
                  <a:cubicBezTo>
                    <a:pt x="1146446" y="285638"/>
                    <a:pt x="1209124" y="275804"/>
                    <a:pt x="1279554" y="281780"/>
                  </a:cubicBezTo>
                  <a:cubicBezTo>
                    <a:pt x="1349984" y="287756"/>
                    <a:pt x="1469997" y="289607"/>
                    <a:pt x="1505366" y="317638"/>
                  </a:cubicBezTo>
                  <a:cubicBezTo>
                    <a:pt x="1540735" y="345669"/>
                    <a:pt x="1596273" y="333538"/>
                    <a:pt x="1585716" y="575231"/>
                  </a:cubicBezTo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51" name="Rectángulo redondeado 250"/>
            <p:cNvSpPr/>
            <p:nvPr/>
          </p:nvSpPr>
          <p:spPr>
            <a:xfrm>
              <a:off x="6360618" y="2066297"/>
              <a:ext cx="799215" cy="3649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252" name="CuadroTexto 251"/>
          <p:cNvSpPr txBox="1"/>
          <p:nvPr/>
        </p:nvSpPr>
        <p:spPr>
          <a:xfrm>
            <a:off x="6266630" y="1922302"/>
            <a:ext cx="840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latin typeface="Comic Sans MS" charset="0"/>
                <a:ea typeface="Comic Sans MS" charset="0"/>
                <a:cs typeface="Comic Sans MS" charset="0"/>
              </a:rPr>
              <a:t>Creative/ Modular Builder</a:t>
            </a:r>
            <a:endParaRPr lang="en-US" sz="8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53" name="CuadroTexto 252"/>
          <p:cNvSpPr txBox="1"/>
          <p:nvPr/>
        </p:nvSpPr>
        <p:spPr>
          <a:xfrm>
            <a:off x="7229295" y="1980853"/>
            <a:ext cx="840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Problem </a:t>
            </a:r>
          </a:p>
          <a:p>
            <a:pPr algn="ctr"/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Solver</a:t>
            </a:r>
            <a:endParaRPr lang="en-US" sz="9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54" name="Rectángulo 253"/>
          <p:cNvSpPr/>
          <p:nvPr/>
        </p:nvSpPr>
        <p:spPr>
          <a:xfrm>
            <a:off x="7088262" y="2846144"/>
            <a:ext cx="765477" cy="8931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256" name="Grupo 255"/>
          <p:cNvGrpSpPr/>
          <p:nvPr/>
        </p:nvGrpSpPr>
        <p:grpSpPr>
          <a:xfrm>
            <a:off x="6253067" y="2536123"/>
            <a:ext cx="912009" cy="676821"/>
            <a:chOff x="6303821" y="1834721"/>
            <a:chExt cx="912009" cy="676821"/>
          </a:xfrm>
        </p:grpSpPr>
        <p:sp>
          <p:nvSpPr>
            <p:cNvPr id="257" name="Rectángulo redondeado 256"/>
            <p:cNvSpPr/>
            <p:nvPr/>
          </p:nvSpPr>
          <p:spPr>
            <a:xfrm>
              <a:off x="6305021" y="2043025"/>
              <a:ext cx="910809" cy="468517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58" name="Forma libre 257"/>
            <p:cNvSpPr/>
            <p:nvPr/>
          </p:nvSpPr>
          <p:spPr>
            <a:xfrm>
              <a:off x="6303821" y="1834721"/>
              <a:ext cx="911904" cy="332704"/>
            </a:xfrm>
            <a:custGeom>
              <a:avLst/>
              <a:gdLst>
                <a:gd name="connsiteX0" fmla="*/ 0 w 1595619"/>
                <a:gd name="connsiteY0" fmla="*/ 465372 h 1067256"/>
                <a:gd name="connsiteX1" fmla="*/ 23149 w 1595619"/>
                <a:gd name="connsiteY1" fmla="*/ 199154 h 1067256"/>
                <a:gd name="connsiteX2" fmla="*/ 104172 w 1595619"/>
                <a:gd name="connsiteY2" fmla="*/ 94982 h 1067256"/>
                <a:gd name="connsiteX3" fmla="*/ 289367 w 1595619"/>
                <a:gd name="connsiteY3" fmla="*/ 2385 h 1067256"/>
                <a:gd name="connsiteX4" fmla="*/ 613458 w 1595619"/>
                <a:gd name="connsiteY4" fmla="*/ 37109 h 1067256"/>
                <a:gd name="connsiteX5" fmla="*/ 810228 w 1595619"/>
                <a:gd name="connsiteY5" fmla="*/ 141281 h 1067256"/>
                <a:gd name="connsiteX6" fmla="*/ 1006997 w 1595619"/>
                <a:gd name="connsiteY6" fmla="*/ 268602 h 1067256"/>
                <a:gd name="connsiteX7" fmla="*/ 1307939 w 1595619"/>
                <a:gd name="connsiteY7" fmla="*/ 314901 h 1067256"/>
                <a:gd name="connsiteX8" fmla="*/ 1458410 w 1595619"/>
                <a:gd name="connsiteY8" fmla="*/ 326476 h 1067256"/>
                <a:gd name="connsiteX9" fmla="*/ 1574157 w 1595619"/>
                <a:gd name="connsiteY9" fmla="*/ 430648 h 1067256"/>
                <a:gd name="connsiteX10" fmla="*/ 1574157 w 1595619"/>
                <a:gd name="connsiteY10" fmla="*/ 1067256 h 1067256"/>
                <a:gd name="connsiteX0" fmla="*/ 0 w 1686025"/>
                <a:gd name="connsiteY0" fmla="*/ 465372 h 812613"/>
                <a:gd name="connsiteX1" fmla="*/ 23149 w 1686025"/>
                <a:gd name="connsiteY1" fmla="*/ 199154 h 812613"/>
                <a:gd name="connsiteX2" fmla="*/ 104172 w 1686025"/>
                <a:gd name="connsiteY2" fmla="*/ 94982 h 812613"/>
                <a:gd name="connsiteX3" fmla="*/ 289367 w 1686025"/>
                <a:gd name="connsiteY3" fmla="*/ 2385 h 812613"/>
                <a:gd name="connsiteX4" fmla="*/ 613458 w 1686025"/>
                <a:gd name="connsiteY4" fmla="*/ 37109 h 812613"/>
                <a:gd name="connsiteX5" fmla="*/ 810228 w 1686025"/>
                <a:gd name="connsiteY5" fmla="*/ 141281 h 812613"/>
                <a:gd name="connsiteX6" fmla="*/ 1006997 w 1686025"/>
                <a:gd name="connsiteY6" fmla="*/ 268602 h 812613"/>
                <a:gd name="connsiteX7" fmla="*/ 1307939 w 1686025"/>
                <a:gd name="connsiteY7" fmla="*/ 314901 h 812613"/>
                <a:gd name="connsiteX8" fmla="*/ 1458410 w 1686025"/>
                <a:gd name="connsiteY8" fmla="*/ 326476 h 812613"/>
                <a:gd name="connsiteX9" fmla="*/ 1574157 w 1686025"/>
                <a:gd name="connsiteY9" fmla="*/ 430648 h 812613"/>
                <a:gd name="connsiteX10" fmla="*/ 1678329 w 1686025"/>
                <a:gd name="connsiteY10" fmla="*/ 812613 h 812613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1006997 w 1642882"/>
                <a:gd name="connsiteY6" fmla="*/ 268602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949124 w 1642882"/>
                <a:gd name="connsiteY6" fmla="*/ 233878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307939 w 1642882"/>
                <a:gd name="connsiteY7" fmla="*/ 314541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169043 w 1642882"/>
                <a:gd name="connsiteY7" fmla="*/ 279817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4963"/>
                <a:gd name="connsiteY0" fmla="*/ 465012 h 603909"/>
                <a:gd name="connsiteX1" fmla="*/ 23149 w 1644963"/>
                <a:gd name="connsiteY1" fmla="*/ 198794 h 603909"/>
                <a:gd name="connsiteX2" fmla="*/ 104172 w 1644963"/>
                <a:gd name="connsiteY2" fmla="*/ 94622 h 603909"/>
                <a:gd name="connsiteX3" fmla="*/ 289367 w 1644963"/>
                <a:gd name="connsiteY3" fmla="*/ 2025 h 603909"/>
                <a:gd name="connsiteX4" fmla="*/ 613458 w 1644963"/>
                <a:gd name="connsiteY4" fmla="*/ 36749 h 603909"/>
                <a:gd name="connsiteX5" fmla="*/ 763929 w 1644963"/>
                <a:gd name="connsiteY5" fmla="*/ 106197 h 603909"/>
                <a:gd name="connsiteX6" fmla="*/ 949124 w 1644963"/>
                <a:gd name="connsiteY6" fmla="*/ 233518 h 603909"/>
                <a:gd name="connsiteX7" fmla="*/ 1169043 w 1644963"/>
                <a:gd name="connsiteY7" fmla="*/ 279817 h 603909"/>
                <a:gd name="connsiteX8" fmla="*/ 1354238 w 1644963"/>
                <a:gd name="connsiteY8" fmla="*/ 256668 h 603909"/>
                <a:gd name="connsiteX9" fmla="*/ 1574157 w 1644963"/>
                <a:gd name="connsiteY9" fmla="*/ 430288 h 603909"/>
                <a:gd name="connsiteX10" fmla="*/ 1632031 w 1644963"/>
                <a:gd name="connsiteY10" fmla="*/ 603909 h 603909"/>
                <a:gd name="connsiteX0" fmla="*/ 0 w 1640288"/>
                <a:gd name="connsiteY0" fmla="*/ 465012 h 603909"/>
                <a:gd name="connsiteX1" fmla="*/ 23149 w 1640288"/>
                <a:gd name="connsiteY1" fmla="*/ 198794 h 603909"/>
                <a:gd name="connsiteX2" fmla="*/ 104172 w 1640288"/>
                <a:gd name="connsiteY2" fmla="*/ 94622 h 603909"/>
                <a:gd name="connsiteX3" fmla="*/ 289367 w 1640288"/>
                <a:gd name="connsiteY3" fmla="*/ 2025 h 603909"/>
                <a:gd name="connsiteX4" fmla="*/ 613458 w 1640288"/>
                <a:gd name="connsiteY4" fmla="*/ 36749 h 603909"/>
                <a:gd name="connsiteX5" fmla="*/ 763929 w 1640288"/>
                <a:gd name="connsiteY5" fmla="*/ 106197 h 603909"/>
                <a:gd name="connsiteX6" fmla="*/ 949124 w 1640288"/>
                <a:gd name="connsiteY6" fmla="*/ 233518 h 603909"/>
                <a:gd name="connsiteX7" fmla="*/ 1169043 w 1640288"/>
                <a:gd name="connsiteY7" fmla="*/ 279817 h 603909"/>
                <a:gd name="connsiteX8" fmla="*/ 1354238 w 1640288"/>
                <a:gd name="connsiteY8" fmla="*/ 256668 h 603909"/>
                <a:gd name="connsiteX9" fmla="*/ 1527858 w 1640288"/>
                <a:gd name="connsiteY9" fmla="*/ 302966 h 603909"/>
                <a:gd name="connsiteX10" fmla="*/ 1632031 w 1640288"/>
                <a:gd name="connsiteY10" fmla="*/ 603909 h 603909"/>
                <a:gd name="connsiteX0" fmla="*/ 0 w 1577813"/>
                <a:gd name="connsiteY0" fmla="*/ 465012 h 534461"/>
                <a:gd name="connsiteX1" fmla="*/ 23149 w 1577813"/>
                <a:gd name="connsiteY1" fmla="*/ 198794 h 534461"/>
                <a:gd name="connsiteX2" fmla="*/ 104172 w 1577813"/>
                <a:gd name="connsiteY2" fmla="*/ 94622 h 534461"/>
                <a:gd name="connsiteX3" fmla="*/ 289367 w 1577813"/>
                <a:gd name="connsiteY3" fmla="*/ 2025 h 534461"/>
                <a:gd name="connsiteX4" fmla="*/ 613458 w 1577813"/>
                <a:gd name="connsiteY4" fmla="*/ 36749 h 534461"/>
                <a:gd name="connsiteX5" fmla="*/ 763929 w 1577813"/>
                <a:gd name="connsiteY5" fmla="*/ 106197 h 534461"/>
                <a:gd name="connsiteX6" fmla="*/ 949124 w 1577813"/>
                <a:gd name="connsiteY6" fmla="*/ 233518 h 534461"/>
                <a:gd name="connsiteX7" fmla="*/ 1169043 w 1577813"/>
                <a:gd name="connsiteY7" fmla="*/ 279817 h 534461"/>
                <a:gd name="connsiteX8" fmla="*/ 1354238 w 1577813"/>
                <a:gd name="connsiteY8" fmla="*/ 256668 h 534461"/>
                <a:gd name="connsiteX9" fmla="*/ 1527858 w 1577813"/>
                <a:gd name="connsiteY9" fmla="*/ 302966 h 534461"/>
                <a:gd name="connsiteX10" fmla="*/ 1562583 w 1577813"/>
                <a:gd name="connsiteY10" fmla="*/ 534461 h 534461"/>
                <a:gd name="connsiteX0" fmla="*/ 0 w 1571736"/>
                <a:gd name="connsiteY0" fmla="*/ 465012 h 534461"/>
                <a:gd name="connsiteX1" fmla="*/ 23149 w 1571736"/>
                <a:gd name="connsiteY1" fmla="*/ 198794 h 534461"/>
                <a:gd name="connsiteX2" fmla="*/ 104172 w 1571736"/>
                <a:gd name="connsiteY2" fmla="*/ 94622 h 534461"/>
                <a:gd name="connsiteX3" fmla="*/ 289367 w 1571736"/>
                <a:gd name="connsiteY3" fmla="*/ 2025 h 534461"/>
                <a:gd name="connsiteX4" fmla="*/ 613458 w 1571736"/>
                <a:gd name="connsiteY4" fmla="*/ 36749 h 534461"/>
                <a:gd name="connsiteX5" fmla="*/ 763929 w 1571736"/>
                <a:gd name="connsiteY5" fmla="*/ 106197 h 534461"/>
                <a:gd name="connsiteX6" fmla="*/ 949124 w 1571736"/>
                <a:gd name="connsiteY6" fmla="*/ 233518 h 534461"/>
                <a:gd name="connsiteX7" fmla="*/ 1169043 w 1571736"/>
                <a:gd name="connsiteY7" fmla="*/ 279817 h 534461"/>
                <a:gd name="connsiteX8" fmla="*/ 1354238 w 1571736"/>
                <a:gd name="connsiteY8" fmla="*/ 256668 h 534461"/>
                <a:gd name="connsiteX9" fmla="*/ 1481559 w 1571736"/>
                <a:gd name="connsiteY9" fmla="*/ 245092 h 534461"/>
                <a:gd name="connsiteX10" fmla="*/ 1562583 w 1571736"/>
                <a:gd name="connsiteY10" fmla="*/ 534461 h 534461"/>
                <a:gd name="connsiteX0" fmla="*/ 0 w 1571736"/>
                <a:gd name="connsiteY0" fmla="*/ 492565 h 562014"/>
                <a:gd name="connsiteX1" fmla="*/ 23149 w 1571736"/>
                <a:gd name="connsiteY1" fmla="*/ 226347 h 562014"/>
                <a:gd name="connsiteX2" fmla="*/ 104172 w 1571736"/>
                <a:gd name="connsiteY2" fmla="*/ 122175 h 562014"/>
                <a:gd name="connsiteX3" fmla="*/ 289367 w 1571736"/>
                <a:gd name="connsiteY3" fmla="*/ 29578 h 562014"/>
                <a:gd name="connsiteX4" fmla="*/ 497711 w 1571736"/>
                <a:gd name="connsiteY4" fmla="*/ 6429 h 562014"/>
                <a:gd name="connsiteX5" fmla="*/ 763929 w 1571736"/>
                <a:gd name="connsiteY5" fmla="*/ 133750 h 562014"/>
                <a:gd name="connsiteX6" fmla="*/ 949124 w 1571736"/>
                <a:gd name="connsiteY6" fmla="*/ 261071 h 562014"/>
                <a:gd name="connsiteX7" fmla="*/ 1169043 w 1571736"/>
                <a:gd name="connsiteY7" fmla="*/ 307370 h 562014"/>
                <a:gd name="connsiteX8" fmla="*/ 1354238 w 1571736"/>
                <a:gd name="connsiteY8" fmla="*/ 284221 h 562014"/>
                <a:gd name="connsiteX9" fmla="*/ 1481559 w 1571736"/>
                <a:gd name="connsiteY9" fmla="*/ 272645 h 562014"/>
                <a:gd name="connsiteX10" fmla="*/ 1562583 w 1571736"/>
                <a:gd name="connsiteY10" fmla="*/ 562014 h 562014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949124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064871 w 1571736"/>
                <a:gd name="connsiteY7" fmla="*/ 281780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3046"/>
                <a:gd name="connsiteY0" fmla="*/ 490124 h 559573"/>
                <a:gd name="connsiteX1" fmla="*/ 23149 w 1573046"/>
                <a:gd name="connsiteY1" fmla="*/ 223906 h 559573"/>
                <a:gd name="connsiteX2" fmla="*/ 104172 w 1573046"/>
                <a:gd name="connsiteY2" fmla="*/ 119734 h 559573"/>
                <a:gd name="connsiteX3" fmla="*/ 289367 w 1573046"/>
                <a:gd name="connsiteY3" fmla="*/ 27137 h 559573"/>
                <a:gd name="connsiteX4" fmla="*/ 497711 w 1573046"/>
                <a:gd name="connsiteY4" fmla="*/ 3988 h 559573"/>
                <a:gd name="connsiteX5" fmla="*/ 717631 w 1573046"/>
                <a:gd name="connsiteY5" fmla="*/ 96585 h 559573"/>
                <a:gd name="connsiteX6" fmla="*/ 879676 w 1573046"/>
                <a:gd name="connsiteY6" fmla="*/ 258630 h 559573"/>
                <a:gd name="connsiteX7" fmla="*/ 1064871 w 1573046"/>
                <a:gd name="connsiteY7" fmla="*/ 281780 h 559573"/>
                <a:gd name="connsiteX8" fmla="*/ 1261640 w 1573046"/>
                <a:gd name="connsiteY8" fmla="*/ 281780 h 559573"/>
                <a:gd name="connsiteX9" fmla="*/ 1481559 w 1573046"/>
                <a:gd name="connsiteY9" fmla="*/ 270204 h 559573"/>
                <a:gd name="connsiteX10" fmla="*/ 1562583 w 1573046"/>
                <a:gd name="connsiteY10" fmla="*/ 559573 h 559573"/>
                <a:gd name="connsiteX0" fmla="*/ 0 w 1569727"/>
                <a:gd name="connsiteY0" fmla="*/ 490124 h 559573"/>
                <a:gd name="connsiteX1" fmla="*/ 23149 w 1569727"/>
                <a:gd name="connsiteY1" fmla="*/ 223906 h 559573"/>
                <a:gd name="connsiteX2" fmla="*/ 104172 w 1569727"/>
                <a:gd name="connsiteY2" fmla="*/ 119734 h 559573"/>
                <a:gd name="connsiteX3" fmla="*/ 289367 w 1569727"/>
                <a:gd name="connsiteY3" fmla="*/ 27137 h 559573"/>
                <a:gd name="connsiteX4" fmla="*/ 497711 w 1569727"/>
                <a:gd name="connsiteY4" fmla="*/ 3988 h 559573"/>
                <a:gd name="connsiteX5" fmla="*/ 717631 w 1569727"/>
                <a:gd name="connsiteY5" fmla="*/ 96585 h 559573"/>
                <a:gd name="connsiteX6" fmla="*/ 879676 w 1569727"/>
                <a:gd name="connsiteY6" fmla="*/ 258630 h 559573"/>
                <a:gd name="connsiteX7" fmla="*/ 1064871 w 1569727"/>
                <a:gd name="connsiteY7" fmla="*/ 281780 h 559573"/>
                <a:gd name="connsiteX8" fmla="*/ 1261640 w 1569727"/>
                <a:gd name="connsiteY8" fmla="*/ 281780 h 559573"/>
                <a:gd name="connsiteX9" fmla="*/ 1435260 w 1569727"/>
                <a:gd name="connsiteY9" fmla="*/ 328077 h 559573"/>
                <a:gd name="connsiteX10" fmla="*/ 1562583 w 1569727"/>
                <a:gd name="connsiteY10" fmla="*/ 559573 h 559573"/>
                <a:gd name="connsiteX0" fmla="*/ 0 w 1579755"/>
                <a:gd name="connsiteY0" fmla="*/ 490124 h 490124"/>
                <a:gd name="connsiteX1" fmla="*/ 23149 w 1579755"/>
                <a:gd name="connsiteY1" fmla="*/ 223906 h 490124"/>
                <a:gd name="connsiteX2" fmla="*/ 104172 w 1579755"/>
                <a:gd name="connsiteY2" fmla="*/ 119734 h 490124"/>
                <a:gd name="connsiteX3" fmla="*/ 289367 w 1579755"/>
                <a:gd name="connsiteY3" fmla="*/ 27137 h 490124"/>
                <a:gd name="connsiteX4" fmla="*/ 497711 w 1579755"/>
                <a:gd name="connsiteY4" fmla="*/ 3988 h 490124"/>
                <a:gd name="connsiteX5" fmla="*/ 717631 w 1579755"/>
                <a:gd name="connsiteY5" fmla="*/ 96585 h 490124"/>
                <a:gd name="connsiteX6" fmla="*/ 879676 w 1579755"/>
                <a:gd name="connsiteY6" fmla="*/ 258630 h 490124"/>
                <a:gd name="connsiteX7" fmla="*/ 1064871 w 1579755"/>
                <a:gd name="connsiteY7" fmla="*/ 281780 h 490124"/>
                <a:gd name="connsiteX8" fmla="*/ 1261640 w 1579755"/>
                <a:gd name="connsiteY8" fmla="*/ 281780 h 490124"/>
                <a:gd name="connsiteX9" fmla="*/ 1435260 w 1579755"/>
                <a:gd name="connsiteY9" fmla="*/ 328077 h 490124"/>
                <a:gd name="connsiteX10" fmla="*/ 1573022 w 1579755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35260 w 1573022"/>
                <a:gd name="connsiteY9" fmla="*/ 328077 h 490124"/>
                <a:gd name="connsiteX10" fmla="*/ 1573022 w 1573022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19602 w 1573022"/>
                <a:gd name="connsiteY9" fmla="*/ 301981 h 490124"/>
                <a:gd name="connsiteX10" fmla="*/ 1573022 w 1573022"/>
                <a:gd name="connsiteY10" fmla="*/ 470847 h 490124"/>
                <a:gd name="connsiteX0" fmla="*/ 0 w 1567802"/>
                <a:gd name="connsiteY0" fmla="*/ 490124 h 575231"/>
                <a:gd name="connsiteX1" fmla="*/ 23149 w 1567802"/>
                <a:gd name="connsiteY1" fmla="*/ 223906 h 575231"/>
                <a:gd name="connsiteX2" fmla="*/ 104172 w 1567802"/>
                <a:gd name="connsiteY2" fmla="*/ 119734 h 575231"/>
                <a:gd name="connsiteX3" fmla="*/ 289367 w 1567802"/>
                <a:gd name="connsiteY3" fmla="*/ 27137 h 575231"/>
                <a:gd name="connsiteX4" fmla="*/ 497711 w 1567802"/>
                <a:gd name="connsiteY4" fmla="*/ 3988 h 575231"/>
                <a:gd name="connsiteX5" fmla="*/ 717631 w 1567802"/>
                <a:gd name="connsiteY5" fmla="*/ 96585 h 575231"/>
                <a:gd name="connsiteX6" fmla="*/ 879676 w 1567802"/>
                <a:gd name="connsiteY6" fmla="*/ 258630 h 575231"/>
                <a:gd name="connsiteX7" fmla="*/ 1064871 w 1567802"/>
                <a:gd name="connsiteY7" fmla="*/ 281780 h 575231"/>
                <a:gd name="connsiteX8" fmla="*/ 1261640 w 1567802"/>
                <a:gd name="connsiteY8" fmla="*/ 281780 h 575231"/>
                <a:gd name="connsiteX9" fmla="*/ 1419602 w 1567802"/>
                <a:gd name="connsiteY9" fmla="*/ 301981 h 575231"/>
                <a:gd name="connsiteX10" fmla="*/ 1567802 w 1567802"/>
                <a:gd name="connsiteY10" fmla="*/ 575231 h 575231"/>
                <a:gd name="connsiteX0" fmla="*/ 0 w 1568525"/>
                <a:gd name="connsiteY0" fmla="*/ 490124 h 575231"/>
                <a:gd name="connsiteX1" fmla="*/ 23149 w 1568525"/>
                <a:gd name="connsiteY1" fmla="*/ 223906 h 575231"/>
                <a:gd name="connsiteX2" fmla="*/ 104172 w 1568525"/>
                <a:gd name="connsiteY2" fmla="*/ 119734 h 575231"/>
                <a:gd name="connsiteX3" fmla="*/ 289367 w 1568525"/>
                <a:gd name="connsiteY3" fmla="*/ 27137 h 575231"/>
                <a:gd name="connsiteX4" fmla="*/ 497711 w 1568525"/>
                <a:gd name="connsiteY4" fmla="*/ 3988 h 575231"/>
                <a:gd name="connsiteX5" fmla="*/ 717631 w 1568525"/>
                <a:gd name="connsiteY5" fmla="*/ 96585 h 575231"/>
                <a:gd name="connsiteX6" fmla="*/ 879676 w 1568525"/>
                <a:gd name="connsiteY6" fmla="*/ 258630 h 575231"/>
                <a:gd name="connsiteX7" fmla="*/ 1064871 w 1568525"/>
                <a:gd name="connsiteY7" fmla="*/ 281780 h 575231"/>
                <a:gd name="connsiteX8" fmla="*/ 1261640 w 1568525"/>
                <a:gd name="connsiteY8" fmla="*/ 281780 h 575231"/>
                <a:gd name="connsiteX9" fmla="*/ 1419602 w 1568525"/>
                <a:gd name="connsiteY9" fmla="*/ 301981 h 575231"/>
                <a:gd name="connsiteX10" fmla="*/ 1567802 w 1568525"/>
                <a:gd name="connsiteY10" fmla="*/ 575231 h 575231"/>
                <a:gd name="connsiteX0" fmla="*/ 0 w 1568911"/>
                <a:gd name="connsiteY0" fmla="*/ 490124 h 575231"/>
                <a:gd name="connsiteX1" fmla="*/ 23149 w 1568911"/>
                <a:gd name="connsiteY1" fmla="*/ 223906 h 575231"/>
                <a:gd name="connsiteX2" fmla="*/ 104172 w 1568911"/>
                <a:gd name="connsiteY2" fmla="*/ 119734 h 575231"/>
                <a:gd name="connsiteX3" fmla="*/ 289367 w 1568911"/>
                <a:gd name="connsiteY3" fmla="*/ 27137 h 575231"/>
                <a:gd name="connsiteX4" fmla="*/ 497711 w 1568911"/>
                <a:gd name="connsiteY4" fmla="*/ 3988 h 575231"/>
                <a:gd name="connsiteX5" fmla="*/ 717631 w 1568911"/>
                <a:gd name="connsiteY5" fmla="*/ 96585 h 575231"/>
                <a:gd name="connsiteX6" fmla="*/ 879676 w 1568911"/>
                <a:gd name="connsiteY6" fmla="*/ 258630 h 575231"/>
                <a:gd name="connsiteX7" fmla="*/ 1064871 w 1568911"/>
                <a:gd name="connsiteY7" fmla="*/ 281780 h 575231"/>
                <a:gd name="connsiteX8" fmla="*/ 1261640 w 1568911"/>
                <a:gd name="connsiteY8" fmla="*/ 281780 h 575231"/>
                <a:gd name="connsiteX9" fmla="*/ 1419602 w 1568911"/>
                <a:gd name="connsiteY9" fmla="*/ 301981 h 575231"/>
                <a:gd name="connsiteX10" fmla="*/ 1567802 w 1568911"/>
                <a:gd name="connsiteY10" fmla="*/ 575231 h 575231"/>
                <a:gd name="connsiteX0" fmla="*/ 0 w 1572765"/>
                <a:gd name="connsiteY0" fmla="*/ 490124 h 575231"/>
                <a:gd name="connsiteX1" fmla="*/ 23149 w 1572765"/>
                <a:gd name="connsiteY1" fmla="*/ 223906 h 575231"/>
                <a:gd name="connsiteX2" fmla="*/ 104172 w 1572765"/>
                <a:gd name="connsiteY2" fmla="*/ 119734 h 575231"/>
                <a:gd name="connsiteX3" fmla="*/ 289367 w 1572765"/>
                <a:gd name="connsiteY3" fmla="*/ 27137 h 575231"/>
                <a:gd name="connsiteX4" fmla="*/ 497711 w 1572765"/>
                <a:gd name="connsiteY4" fmla="*/ 3988 h 575231"/>
                <a:gd name="connsiteX5" fmla="*/ 717631 w 1572765"/>
                <a:gd name="connsiteY5" fmla="*/ 96585 h 575231"/>
                <a:gd name="connsiteX6" fmla="*/ 879676 w 1572765"/>
                <a:gd name="connsiteY6" fmla="*/ 258630 h 575231"/>
                <a:gd name="connsiteX7" fmla="*/ 1064871 w 1572765"/>
                <a:gd name="connsiteY7" fmla="*/ 281780 h 575231"/>
                <a:gd name="connsiteX8" fmla="*/ 1261640 w 1572765"/>
                <a:gd name="connsiteY8" fmla="*/ 281780 h 575231"/>
                <a:gd name="connsiteX9" fmla="*/ 1487452 w 1572765"/>
                <a:gd name="connsiteY9" fmla="*/ 317638 h 575231"/>
                <a:gd name="connsiteX10" fmla="*/ 1567802 w 1572765"/>
                <a:gd name="connsiteY10" fmla="*/ 575231 h 575231"/>
                <a:gd name="connsiteX0" fmla="*/ 0 w 1569114"/>
                <a:gd name="connsiteY0" fmla="*/ 490124 h 575231"/>
                <a:gd name="connsiteX1" fmla="*/ 23149 w 1569114"/>
                <a:gd name="connsiteY1" fmla="*/ 223906 h 575231"/>
                <a:gd name="connsiteX2" fmla="*/ 104172 w 1569114"/>
                <a:gd name="connsiteY2" fmla="*/ 119734 h 575231"/>
                <a:gd name="connsiteX3" fmla="*/ 289367 w 1569114"/>
                <a:gd name="connsiteY3" fmla="*/ 27137 h 575231"/>
                <a:gd name="connsiteX4" fmla="*/ 497711 w 1569114"/>
                <a:gd name="connsiteY4" fmla="*/ 3988 h 575231"/>
                <a:gd name="connsiteX5" fmla="*/ 717631 w 1569114"/>
                <a:gd name="connsiteY5" fmla="*/ 96585 h 575231"/>
                <a:gd name="connsiteX6" fmla="*/ 879676 w 1569114"/>
                <a:gd name="connsiteY6" fmla="*/ 258630 h 575231"/>
                <a:gd name="connsiteX7" fmla="*/ 1064871 w 1569114"/>
                <a:gd name="connsiteY7" fmla="*/ 281780 h 575231"/>
                <a:gd name="connsiteX8" fmla="*/ 1261640 w 1569114"/>
                <a:gd name="connsiteY8" fmla="*/ 281780 h 575231"/>
                <a:gd name="connsiteX9" fmla="*/ 1487452 w 1569114"/>
                <a:gd name="connsiteY9" fmla="*/ 317638 h 575231"/>
                <a:gd name="connsiteX10" fmla="*/ 1567802 w 1569114"/>
                <a:gd name="connsiteY10" fmla="*/ 575231 h 575231"/>
                <a:gd name="connsiteX0" fmla="*/ 0 w 1599083"/>
                <a:gd name="connsiteY0" fmla="*/ 500049 h 575231"/>
                <a:gd name="connsiteX1" fmla="*/ 53118 w 1599083"/>
                <a:gd name="connsiteY1" fmla="*/ 223906 h 575231"/>
                <a:gd name="connsiteX2" fmla="*/ 134141 w 1599083"/>
                <a:gd name="connsiteY2" fmla="*/ 119734 h 575231"/>
                <a:gd name="connsiteX3" fmla="*/ 319336 w 1599083"/>
                <a:gd name="connsiteY3" fmla="*/ 27137 h 575231"/>
                <a:gd name="connsiteX4" fmla="*/ 527680 w 1599083"/>
                <a:gd name="connsiteY4" fmla="*/ 3988 h 575231"/>
                <a:gd name="connsiteX5" fmla="*/ 747600 w 1599083"/>
                <a:gd name="connsiteY5" fmla="*/ 96585 h 575231"/>
                <a:gd name="connsiteX6" fmla="*/ 909645 w 1599083"/>
                <a:gd name="connsiteY6" fmla="*/ 258630 h 575231"/>
                <a:gd name="connsiteX7" fmla="*/ 1094840 w 1599083"/>
                <a:gd name="connsiteY7" fmla="*/ 281780 h 575231"/>
                <a:gd name="connsiteX8" fmla="*/ 1291609 w 1599083"/>
                <a:gd name="connsiteY8" fmla="*/ 281780 h 575231"/>
                <a:gd name="connsiteX9" fmla="*/ 1517421 w 1599083"/>
                <a:gd name="connsiteY9" fmla="*/ 317638 h 575231"/>
                <a:gd name="connsiteX10" fmla="*/ 1597771 w 1599083"/>
                <a:gd name="connsiteY10" fmla="*/ 575231 h 575231"/>
                <a:gd name="connsiteX0" fmla="*/ 0 w 1587028"/>
                <a:gd name="connsiteY0" fmla="*/ 524004 h 575231"/>
                <a:gd name="connsiteX1" fmla="*/ 41063 w 1587028"/>
                <a:gd name="connsiteY1" fmla="*/ 223906 h 575231"/>
                <a:gd name="connsiteX2" fmla="*/ 122086 w 1587028"/>
                <a:gd name="connsiteY2" fmla="*/ 119734 h 575231"/>
                <a:gd name="connsiteX3" fmla="*/ 307281 w 1587028"/>
                <a:gd name="connsiteY3" fmla="*/ 27137 h 575231"/>
                <a:gd name="connsiteX4" fmla="*/ 515625 w 1587028"/>
                <a:gd name="connsiteY4" fmla="*/ 3988 h 575231"/>
                <a:gd name="connsiteX5" fmla="*/ 735545 w 1587028"/>
                <a:gd name="connsiteY5" fmla="*/ 96585 h 575231"/>
                <a:gd name="connsiteX6" fmla="*/ 897590 w 1587028"/>
                <a:gd name="connsiteY6" fmla="*/ 258630 h 575231"/>
                <a:gd name="connsiteX7" fmla="*/ 1082785 w 1587028"/>
                <a:gd name="connsiteY7" fmla="*/ 281780 h 575231"/>
                <a:gd name="connsiteX8" fmla="*/ 1279554 w 1587028"/>
                <a:gd name="connsiteY8" fmla="*/ 281780 h 575231"/>
                <a:gd name="connsiteX9" fmla="*/ 1505366 w 1587028"/>
                <a:gd name="connsiteY9" fmla="*/ 317638 h 575231"/>
                <a:gd name="connsiteX10" fmla="*/ 1585716 w 1587028"/>
                <a:gd name="connsiteY10" fmla="*/ 575231 h 57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7028" h="575231">
                  <a:moveTo>
                    <a:pt x="0" y="524004"/>
                  </a:moveTo>
                  <a:cubicBezTo>
                    <a:pt x="2893" y="421761"/>
                    <a:pt x="20715" y="291284"/>
                    <a:pt x="41063" y="223906"/>
                  </a:cubicBezTo>
                  <a:cubicBezTo>
                    <a:pt x="61411" y="156528"/>
                    <a:pt x="77716" y="152529"/>
                    <a:pt x="122086" y="119734"/>
                  </a:cubicBezTo>
                  <a:cubicBezTo>
                    <a:pt x="166456" y="86939"/>
                    <a:pt x="241691" y="46428"/>
                    <a:pt x="307281" y="27137"/>
                  </a:cubicBezTo>
                  <a:cubicBezTo>
                    <a:pt x="372871" y="7846"/>
                    <a:pt x="444248" y="-7587"/>
                    <a:pt x="515625" y="3988"/>
                  </a:cubicBezTo>
                  <a:cubicBezTo>
                    <a:pt x="587002" y="15563"/>
                    <a:pt x="671884" y="54145"/>
                    <a:pt x="735545" y="96585"/>
                  </a:cubicBezTo>
                  <a:cubicBezTo>
                    <a:pt x="799206" y="139025"/>
                    <a:pt x="839717" y="227764"/>
                    <a:pt x="897590" y="258630"/>
                  </a:cubicBezTo>
                  <a:cubicBezTo>
                    <a:pt x="955463" y="289496"/>
                    <a:pt x="1019124" y="277922"/>
                    <a:pt x="1082785" y="281780"/>
                  </a:cubicBezTo>
                  <a:cubicBezTo>
                    <a:pt x="1146446" y="285638"/>
                    <a:pt x="1209124" y="275804"/>
                    <a:pt x="1279554" y="281780"/>
                  </a:cubicBezTo>
                  <a:cubicBezTo>
                    <a:pt x="1349984" y="287756"/>
                    <a:pt x="1469997" y="289607"/>
                    <a:pt x="1505366" y="317638"/>
                  </a:cubicBezTo>
                  <a:cubicBezTo>
                    <a:pt x="1540735" y="345669"/>
                    <a:pt x="1596273" y="333538"/>
                    <a:pt x="1585716" y="575231"/>
                  </a:cubicBezTo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59" name="Rectángulo redondeado 258"/>
            <p:cNvSpPr/>
            <p:nvPr/>
          </p:nvSpPr>
          <p:spPr>
            <a:xfrm>
              <a:off x="6360618" y="2066297"/>
              <a:ext cx="799215" cy="3649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260" name="CuadroTexto 259"/>
          <p:cNvSpPr txBox="1"/>
          <p:nvPr/>
        </p:nvSpPr>
        <p:spPr>
          <a:xfrm>
            <a:off x="6282171" y="2775054"/>
            <a:ext cx="840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Problem </a:t>
            </a:r>
          </a:p>
          <a:p>
            <a:pPr algn="ctr"/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Solver</a:t>
            </a:r>
            <a:endParaRPr lang="en-US" sz="9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261" name="Picture 2" descr="rchivo:US Army Master Aviator Badge.png - Wikipedia, la ..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143" y="2550730"/>
            <a:ext cx="1676648" cy="57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3" name="Grupo 262"/>
          <p:cNvGrpSpPr/>
          <p:nvPr/>
        </p:nvGrpSpPr>
        <p:grpSpPr>
          <a:xfrm>
            <a:off x="6265231" y="3251260"/>
            <a:ext cx="912009" cy="676821"/>
            <a:chOff x="6303821" y="1834721"/>
            <a:chExt cx="912009" cy="676821"/>
          </a:xfrm>
        </p:grpSpPr>
        <p:sp>
          <p:nvSpPr>
            <p:cNvPr id="264" name="Rectángulo redondeado 263"/>
            <p:cNvSpPr/>
            <p:nvPr/>
          </p:nvSpPr>
          <p:spPr>
            <a:xfrm>
              <a:off x="6305021" y="2043025"/>
              <a:ext cx="910809" cy="468517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65" name="Forma libre 264"/>
            <p:cNvSpPr/>
            <p:nvPr/>
          </p:nvSpPr>
          <p:spPr>
            <a:xfrm>
              <a:off x="6303821" y="1834721"/>
              <a:ext cx="911904" cy="332704"/>
            </a:xfrm>
            <a:custGeom>
              <a:avLst/>
              <a:gdLst>
                <a:gd name="connsiteX0" fmla="*/ 0 w 1595619"/>
                <a:gd name="connsiteY0" fmla="*/ 465372 h 1067256"/>
                <a:gd name="connsiteX1" fmla="*/ 23149 w 1595619"/>
                <a:gd name="connsiteY1" fmla="*/ 199154 h 1067256"/>
                <a:gd name="connsiteX2" fmla="*/ 104172 w 1595619"/>
                <a:gd name="connsiteY2" fmla="*/ 94982 h 1067256"/>
                <a:gd name="connsiteX3" fmla="*/ 289367 w 1595619"/>
                <a:gd name="connsiteY3" fmla="*/ 2385 h 1067256"/>
                <a:gd name="connsiteX4" fmla="*/ 613458 w 1595619"/>
                <a:gd name="connsiteY4" fmla="*/ 37109 h 1067256"/>
                <a:gd name="connsiteX5" fmla="*/ 810228 w 1595619"/>
                <a:gd name="connsiteY5" fmla="*/ 141281 h 1067256"/>
                <a:gd name="connsiteX6" fmla="*/ 1006997 w 1595619"/>
                <a:gd name="connsiteY6" fmla="*/ 268602 h 1067256"/>
                <a:gd name="connsiteX7" fmla="*/ 1307939 w 1595619"/>
                <a:gd name="connsiteY7" fmla="*/ 314901 h 1067256"/>
                <a:gd name="connsiteX8" fmla="*/ 1458410 w 1595619"/>
                <a:gd name="connsiteY8" fmla="*/ 326476 h 1067256"/>
                <a:gd name="connsiteX9" fmla="*/ 1574157 w 1595619"/>
                <a:gd name="connsiteY9" fmla="*/ 430648 h 1067256"/>
                <a:gd name="connsiteX10" fmla="*/ 1574157 w 1595619"/>
                <a:gd name="connsiteY10" fmla="*/ 1067256 h 1067256"/>
                <a:gd name="connsiteX0" fmla="*/ 0 w 1686025"/>
                <a:gd name="connsiteY0" fmla="*/ 465372 h 812613"/>
                <a:gd name="connsiteX1" fmla="*/ 23149 w 1686025"/>
                <a:gd name="connsiteY1" fmla="*/ 199154 h 812613"/>
                <a:gd name="connsiteX2" fmla="*/ 104172 w 1686025"/>
                <a:gd name="connsiteY2" fmla="*/ 94982 h 812613"/>
                <a:gd name="connsiteX3" fmla="*/ 289367 w 1686025"/>
                <a:gd name="connsiteY3" fmla="*/ 2385 h 812613"/>
                <a:gd name="connsiteX4" fmla="*/ 613458 w 1686025"/>
                <a:gd name="connsiteY4" fmla="*/ 37109 h 812613"/>
                <a:gd name="connsiteX5" fmla="*/ 810228 w 1686025"/>
                <a:gd name="connsiteY5" fmla="*/ 141281 h 812613"/>
                <a:gd name="connsiteX6" fmla="*/ 1006997 w 1686025"/>
                <a:gd name="connsiteY6" fmla="*/ 268602 h 812613"/>
                <a:gd name="connsiteX7" fmla="*/ 1307939 w 1686025"/>
                <a:gd name="connsiteY7" fmla="*/ 314901 h 812613"/>
                <a:gd name="connsiteX8" fmla="*/ 1458410 w 1686025"/>
                <a:gd name="connsiteY8" fmla="*/ 326476 h 812613"/>
                <a:gd name="connsiteX9" fmla="*/ 1574157 w 1686025"/>
                <a:gd name="connsiteY9" fmla="*/ 430648 h 812613"/>
                <a:gd name="connsiteX10" fmla="*/ 1678329 w 1686025"/>
                <a:gd name="connsiteY10" fmla="*/ 812613 h 812613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1006997 w 1642882"/>
                <a:gd name="connsiteY6" fmla="*/ 268602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949124 w 1642882"/>
                <a:gd name="connsiteY6" fmla="*/ 233878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307939 w 1642882"/>
                <a:gd name="connsiteY7" fmla="*/ 314541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169043 w 1642882"/>
                <a:gd name="connsiteY7" fmla="*/ 279817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4963"/>
                <a:gd name="connsiteY0" fmla="*/ 465012 h 603909"/>
                <a:gd name="connsiteX1" fmla="*/ 23149 w 1644963"/>
                <a:gd name="connsiteY1" fmla="*/ 198794 h 603909"/>
                <a:gd name="connsiteX2" fmla="*/ 104172 w 1644963"/>
                <a:gd name="connsiteY2" fmla="*/ 94622 h 603909"/>
                <a:gd name="connsiteX3" fmla="*/ 289367 w 1644963"/>
                <a:gd name="connsiteY3" fmla="*/ 2025 h 603909"/>
                <a:gd name="connsiteX4" fmla="*/ 613458 w 1644963"/>
                <a:gd name="connsiteY4" fmla="*/ 36749 h 603909"/>
                <a:gd name="connsiteX5" fmla="*/ 763929 w 1644963"/>
                <a:gd name="connsiteY5" fmla="*/ 106197 h 603909"/>
                <a:gd name="connsiteX6" fmla="*/ 949124 w 1644963"/>
                <a:gd name="connsiteY6" fmla="*/ 233518 h 603909"/>
                <a:gd name="connsiteX7" fmla="*/ 1169043 w 1644963"/>
                <a:gd name="connsiteY7" fmla="*/ 279817 h 603909"/>
                <a:gd name="connsiteX8" fmla="*/ 1354238 w 1644963"/>
                <a:gd name="connsiteY8" fmla="*/ 256668 h 603909"/>
                <a:gd name="connsiteX9" fmla="*/ 1574157 w 1644963"/>
                <a:gd name="connsiteY9" fmla="*/ 430288 h 603909"/>
                <a:gd name="connsiteX10" fmla="*/ 1632031 w 1644963"/>
                <a:gd name="connsiteY10" fmla="*/ 603909 h 603909"/>
                <a:gd name="connsiteX0" fmla="*/ 0 w 1640288"/>
                <a:gd name="connsiteY0" fmla="*/ 465012 h 603909"/>
                <a:gd name="connsiteX1" fmla="*/ 23149 w 1640288"/>
                <a:gd name="connsiteY1" fmla="*/ 198794 h 603909"/>
                <a:gd name="connsiteX2" fmla="*/ 104172 w 1640288"/>
                <a:gd name="connsiteY2" fmla="*/ 94622 h 603909"/>
                <a:gd name="connsiteX3" fmla="*/ 289367 w 1640288"/>
                <a:gd name="connsiteY3" fmla="*/ 2025 h 603909"/>
                <a:gd name="connsiteX4" fmla="*/ 613458 w 1640288"/>
                <a:gd name="connsiteY4" fmla="*/ 36749 h 603909"/>
                <a:gd name="connsiteX5" fmla="*/ 763929 w 1640288"/>
                <a:gd name="connsiteY5" fmla="*/ 106197 h 603909"/>
                <a:gd name="connsiteX6" fmla="*/ 949124 w 1640288"/>
                <a:gd name="connsiteY6" fmla="*/ 233518 h 603909"/>
                <a:gd name="connsiteX7" fmla="*/ 1169043 w 1640288"/>
                <a:gd name="connsiteY7" fmla="*/ 279817 h 603909"/>
                <a:gd name="connsiteX8" fmla="*/ 1354238 w 1640288"/>
                <a:gd name="connsiteY8" fmla="*/ 256668 h 603909"/>
                <a:gd name="connsiteX9" fmla="*/ 1527858 w 1640288"/>
                <a:gd name="connsiteY9" fmla="*/ 302966 h 603909"/>
                <a:gd name="connsiteX10" fmla="*/ 1632031 w 1640288"/>
                <a:gd name="connsiteY10" fmla="*/ 603909 h 603909"/>
                <a:gd name="connsiteX0" fmla="*/ 0 w 1577813"/>
                <a:gd name="connsiteY0" fmla="*/ 465012 h 534461"/>
                <a:gd name="connsiteX1" fmla="*/ 23149 w 1577813"/>
                <a:gd name="connsiteY1" fmla="*/ 198794 h 534461"/>
                <a:gd name="connsiteX2" fmla="*/ 104172 w 1577813"/>
                <a:gd name="connsiteY2" fmla="*/ 94622 h 534461"/>
                <a:gd name="connsiteX3" fmla="*/ 289367 w 1577813"/>
                <a:gd name="connsiteY3" fmla="*/ 2025 h 534461"/>
                <a:gd name="connsiteX4" fmla="*/ 613458 w 1577813"/>
                <a:gd name="connsiteY4" fmla="*/ 36749 h 534461"/>
                <a:gd name="connsiteX5" fmla="*/ 763929 w 1577813"/>
                <a:gd name="connsiteY5" fmla="*/ 106197 h 534461"/>
                <a:gd name="connsiteX6" fmla="*/ 949124 w 1577813"/>
                <a:gd name="connsiteY6" fmla="*/ 233518 h 534461"/>
                <a:gd name="connsiteX7" fmla="*/ 1169043 w 1577813"/>
                <a:gd name="connsiteY7" fmla="*/ 279817 h 534461"/>
                <a:gd name="connsiteX8" fmla="*/ 1354238 w 1577813"/>
                <a:gd name="connsiteY8" fmla="*/ 256668 h 534461"/>
                <a:gd name="connsiteX9" fmla="*/ 1527858 w 1577813"/>
                <a:gd name="connsiteY9" fmla="*/ 302966 h 534461"/>
                <a:gd name="connsiteX10" fmla="*/ 1562583 w 1577813"/>
                <a:gd name="connsiteY10" fmla="*/ 534461 h 534461"/>
                <a:gd name="connsiteX0" fmla="*/ 0 w 1571736"/>
                <a:gd name="connsiteY0" fmla="*/ 465012 h 534461"/>
                <a:gd name="connsiteX1" fmla="*/ 23149 w 1571736"/>
                <a:gd name="connsiteY1" fmla="*/ 198794 h 534461"/>
                <a:gd name="connsiteX2" fmla="*/ 104172 w 1571736"/>
                <a:gd name="connsiteY2" fmla="*/ 94622 h 534461"/>
                <a:gd name="connsiteX3" fmla="*/ 289367 w 1571736"/>
                <a:gd name="connsiteY3" fmla="*/ 2025 h 534461"/>
                <a:gd name="connsiteX4" fmla="*/ 613458 w 1571736"/>
                <a:gd name="connsiteY4" fmla="*/ 36749 h 534461"/>
                <a:gd name="connsiteX5" fmla="*/ 763929 w 1571736"/>
                <a:gd name="connsiteY5" fmla="*/ 106197 h 534461"/>
                <a:gd name="connsiteX6" fmla="*/ 949124 w 1571736"/>
                <a:gd name="connsiteY6" fmla="*/ 233518 h 534461"/>
                <a:gd name="connsiteX7" fmla="*/ 1169043 w 1571736"/>
                <a:gd name="connsiteY7" fmla="*/ 279817 h 534461"/>
                <a:gd name="connsiteX8" fmla="*/ 1354238 w 1571736"/>
                <a:gd name="connsiteY8" fmla="*/ 256668 h 534461"/>
                <a:gd name="connsiteX9" fmla="*/ 1481559 w 1571736"/>
                <a:gd name="connsiteY9" fmla="*/ 245092 h 534461"/>
                <a:gd name="connsiteX10" fmla="*/ 1562583 w 1571736"/>
                <a:gd name="connsiteY10" fmla="*/ 534461 h 534461"/>
                <a:gd name="connsiteX0" fmla="*/ 0 w 1571736"/>
                <a:gd name="connsiteY0" fmla="*/ 492565 h 562014"/>
                <a:gd name="connsiteX1" fmla="*/ 23149 w 1571736"/>
                <a:gd name="connsiteY1" fmla="*/ 226347 h 562014"/>
                <a:gd name="connsiteX2" fmla="*/ 104172 w 1571736"/>
                <a:gd name="connsiteY2" fmla="*/ 122175 h 562014"/>
                <a:gd name="connsiteX3" fmla="*/ 289367 w 1571736"/>
                <a:gd name="connsiteY3" fmla="*/ 29578 h 562014"/>
                <a:gd name="connsiteX4" fmla="*/ 497711 w 1571736"/>
                <a:gd name="connsiteY4" fmla="*/ 6429 h 562014"/>
                <a:gd name="connsiteX5" fmla="*/ 763929 w 1571736"/>
                <a:gd name="connsiteY5" fmla="*/ 133750 h 562014"/>
                <a:gd name="connsiteX6" fmla="*/ 949124 w 1571736"/>
                <a:gd name="connsiteY6" fmla="*/ 261071 h 562014"/>
                <a:gd name="connsiteX7" fmla="*/ 1169043 w 1571736"/>
                <a:gd name="connsiteY7" fmla="*/ 307370 h 562014"/>
                <a:gd name="connsiteX8" fmla="*/ 1354238 w 1571736"/>
                <a:gd name="connsiteY8" fmla="*/ 284221 h 562014"/>
                <a:gd name="connsiteX9" fmla="*/ 1481559 w 1571736"/>
                <a:gd name="connsiteY9" fmla="*/ 272645 h 562014"/>
                <a:gd name="connsiteX10" fmla="*/ 1562583 w 1571736"/>
                <a:gd name="connsiteY10" fmla="*/ 562014 h 562014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949124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064871 w 1571736"/>
                <a:gd name="connsiteY7" fmla="*/ 281780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3046"/>
                <a:gd name="connsiteY0" fmla="*/ 490124 h 559573"/>
                <a:gd name="connsiteX1" fmla="*/ 23149 w 1573046"/>
                <a:gd name="connsiteY1" fmla="*/ 223906 h 559573"/>
                <a:gd name="connsiteX2" fmla="*/ 104172 w 1573046"/>
                <a:gd name="connsiteY2" fmla="*/ 119734 h 559573"/>
                <a:gd name="connsiteX3" fmla="*/ 289367 w 1573046"/>
                <a:gd name="connsiteY3" fmla="*/ 27137 h 559573"/>
                <a:gd name="connsiteX4" fmla="*/ 497711 w 1573046"/>
                <a:gd name="connsiteY4" fmla="*/ 3988 h 559573"/>
                <a:gd name="connsiteX5" fmla="*/ 717631 w 1573046"/>
                <a:gd name="connsiteY5" fmla="*/ 96585 h 559573"/>
                <a:gd name="connsiteX6" fmla="*/ 879676 w 1573046"/>
                <a:gd name="connsiteY6" fmla="*/ 258630 h 559573"/>
                <a:gd name="connsiteX7" fmla="*/ 1064871 w 1573046"/>
                <a:gd name="connsiteY7" fmla="*/ 281780 h 559573"/>
                <a:gd name="connsiteX8" fmla="*/ 1261640 w 1573046"/>
                <a:gd name="connsiteY8" fmla="*/ 281780 h 559573"/>
                <a:gd name="connsiteX9" fmla="*/ 1481559 w 1573046"/>
                <a:gd name="connsiteY9" fmla="*/ 270204 h 559573"/>
                <a:gd name="connsiteX10" fmla="*/ 1562583 w 1573046"/>
                <a:gd name="connsiteY10" fmla="*/ 559573 h 559573"/>
                <a:gd name="connsiteX0" fmla="*/ 0 w 1569727"/>
                <a:gd name="connsiteY0" fmla="*/ 490124 h 559573"/>
                <a:gd name="connsiteX1" fmla="*/ 23149 w 1569727"/>
                <a:gd name="connsiteY1" fmla="*/ 223906 h 559573"/>
                <a:gd name="connsiteX2" fmla="*/ 104172 w 1569727"/>
                <a:gd name="connsiteY2" fmla="*/ 119734 h 559573"/>
                <a:gd name="connsiteX3" fmla="*/ 289367 w 1569727"/>
                <a:gd name="connsiteY3" fmla="*/ 27137 h 559573"/>
                <a:gd name="connsiteX4" fmla="*/ 497711 w 1569727"/>
                <a:gd name="connsiteY4" fmla="*/ 3988 h 559573"/>
                <a:gd name="connsiteX5" fmla="*/ 717631 w 1569727"/>
                <a:gd name="connsiteY5" fmla="*/ 96585 h 559573"/>
                <a:gd name="connsiteX6" fmla="*/ 879676 w 1569727"/>
                <a:gd name="connsiteY6" fmla="*/ 258630 h 559573"/>
                <a:gd name="connsiteX7" fmla="*/ 1064871 w 1569727"/>
                <a:gd name="connsiteY7" fmla="*/ 281780 h 559573"/>
                <a:gd name="connsiteX8" fmla="*/ 1261640 w 1569727"/>
                <a:gd name="connsiteY8" fmla="*/ 281780 h 559573"/>
                <a:gd name="connsiteX9" fmla="*/ 1435260 w 1569727"/>
                <a:gd name="connsiteY9" fmla="*/ 328077 h 559573"/>
                <a:gd name="connsiteX10" fmla="*/ 1562583 w 1569727"/>
                <a:gd name="connsiteY10" fmla="*/ 559573 h 559573"/>
                <a:gd name="connsiteX0" fmla="*/ 0 w 1579755"/>
                <a:gd name="connsiteY0" fmla="*/ 490124 h 490124"/>
                <a:gd name="connsiteX1" fmla="*/ 23149 w 1579755"/>
                <a:gd name="connsiteY1" fmla="*/ 223906 h 490124"/>
                <a:gd name="connsiteX2" fmla="*/ 104172 w 1579755"/>
                <a:gd name="connsiteY2" fmla="*/ 119734 h 490124"/>
                <a:gd name="connsiteX3" fmla="*/ 289367 w 1579755"/>
                <a:gd name="connsiteY3" fmla="*/ 27137 h 490124"/>
                <a:gd name="connsiteX4" fmla="*/ 497711 w 1579755"/>
                <a:gd name="connsiteY4" fmla="*/ 3988 h 490124"/>
                <a:gd name="connsiteX5" fmla="*/ 717631 w 1579755"/>
                <a:gd name="connsiteY5" fmla="*/ 96585 h 490124"/>
                <a:gd name="connsiteX6" fmla="*/ 879676 w 1579755"/>
                <a:gd name="connsiteY6" fmla="*/ 258630 h 490124"/>
                <a:gd name="connsiteX7" fmla="*/ 1064871 w 1579755"/>
                <a:gd name="connsiteY7" fmla="*/ 281780 h 490124"/>
                <a:gd name="connsiteX8" fmla="*/ 1261640 w 1579755"/>
                <a:gd name="connsiteY8" fmla="*/ 281780 h 490124"/>
                <a:gd name="connsiteX9" fmla="*/ 1435260 w 1579755"/>
                <a:gd name="connsiteY9" fmla="*/ 328077 h 490124"/>
                <a:gd name="connsiteX10" fmla="*/ 1573022 w 1579755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35260 w 1573022"/>
                <a:gd name="connsiteY9" fmla="*/ 328077 h 490124"/>
                <a:gd name="connsiteX10" fmla="*/ 1573022 w 1573022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19602 w 1573022"/>
                <a:gd name="connsiteY9" fmla="*/ 301981 h 490124"/>
                <a:gd name="connsiteX10" fmla="*/ 1573022 w 1573022"/>
                <a:gd name="connsiteY10" fmla="*/ 470847 h 490124"/>
                <a:gd name="connsiteX0" fmla="*/ 0 w 1567802"/>
                <a:gd name="connsiteY0" fmla="*/ 490124 h 575231"/>
                <a:gd name="connsiteX1" fmla="*/ 23149 w 1567802"/>
                <a:gd name="connsiteY1" fmla="*/ 223906 h 575231"/>
                <a:gd name="connsiteX2" fmla="*/ 104172 w 1567802"/>
                <a:gd name="connsiteY2" fmla="*/ 119734 h 575231"/>
                <a:gd name="connsiteX3" fmla="*/ 289367 w 1567802"/>
                <a:gd name="connsiteY3" fmla="*/ 27137 h 575231"/>
                <a:gd name="connsiteX4" fmla="*/ 497711 w 1567802"/>
                <a:gd name="connsiteY4" fmla="*/ 3988 h 575231"/>
                <a:gd name="connsiteX5" fmla="*/ 717631 w 1567802"/>
                <a:gd name="connsiteY5" fmla="*/ 96585 h 575231"/>
                <a:gd name="connsiteX6" fmla="*/ 879676 w 1567802"/>
                <a:gd name="connsiteY6" fmla="*/ 258630 h 575231"/>
                <a:gd name="connsiteX7" fmla="*/ 1064871 w 1567802"/>
                <a:gd name="connsiteY7" fmla="*/ 281780 h 575231"/>
                <a:gd name="connsiteX8" fmla="*/ 1261640 w 1567802"/>
                <a:gd name="connsiteY8" fmla="*/ 281780 h 575231"/>
                <a:gd name="connsiteX9" fmla="*/ 1419602 w 1567802"/>
                <a:gd name="connsiteY9" fmla="*/ 301981 h 575231"/>
                <a:gd name="connsiteX10" fmla="*/ 1567802 w 1567802"/>
                <a:gd name="connsiteY10" fmla="*/ 575231 h 575231"/>
                <a:gd name="connsiteX0" fmla="*/ 0 w 1568525"/>
                <a:gd name="connsiteY0" fmla="*/ 490124 h 575231"/>
                <a:gd name="connsiteX1" fmla="*/ 23149 w 1568525"/>
                <a:gd name="connsiteY1" fmla="*/ 223906 h 575231"/>
                <a:gd name="connsiteX2" fmla="*/ 104172 w 1568525"/>
                <a:gd name="connsiteY2" fmla="*/ 119734 h 575231"/>
                <a:gd name="connsiteX3" fmla="*/ 289367 w 1568525"/>
                <a:gd name="connsiteY3" fmla="*/ 27137 h 575231"/>
                <a:gd name="connsiteX4" fmla="*/ 497711 w 1568525"/>
                <a:gd name="connsiteY4" fmla="*/ 3988 h 575231"/>
                <a:gd name="connsiteX5" fmla="*/ 717631 w 1568525"/>
                <a:gd name="connsiteY5" fmla="*/ 96585 h 575231"/>
                <a:gd name="connsiteX6" fmla="*/ 879676 w 1568525"/>
                <a:gd name="connsiteY6" fmla="*/ 258630 h 575231"/>
                <a:gd name="connsiteX7" fmla="*/ 1064871 w 1568525"/>
                <a:gd name="connsiteY7" fmla="*/ 281780 h 575231"/>
                <a:gd name="connsiteX8" fmla="*/ 1261640 w 1568525"/>
                <a:gd name="connsiteY8" fmla="*/ 281780 h 575231"/>
                <a:gd name="connsiteX9" fmla="*/ 1419602 w 1568525"/>
                <a:gd name="connsiteY9" fmla="*/ 301981 h 575231"/>
                <a:gd name="connsiteX10" fmla="*/ 1567802 w 1568525"/>
                <a:gd name="connsiteY10" fmla="*/ 575231 h 575231"/>
                <a:gd name="connsiteX0" fmla="*/ 0 w 1568911"/>
                <a:gd name="connsiteY0" fmla="*/ 490124 h 575231"/>
                <a:gd name="connsiteX1" fmla="*/ 23149 w 1568911"/>
                <a:gd name="connsiteY1" fmla="*/ 223906 h 575231"/>
                <a:gd name="connsiteX2" fmla="*/ 104172 w 1568911"/>
                <a:gd name="connsiteY2" fmla="*/ 119734 h 575231"/>
                <a:gd name="connsiteX3" fmla="*/ 289367 w 1568911"/>
                <a:gd name="connsiteY3" fmla="*/ 27137 h 575231"/>
                <a:gd name="connsiteX4" fmla="*/ 497711 w 1568911"/>
                <a:gd name="connsiteY4" fmla="*/ 3988 h 575231"/>
                <a:gd name="connsiteX5" fmla="*/ 717631 w 1568911"/>
                <a:gd name="connsiteY5" fmla="*/ 96585 h 575231"/>
                <a:gd name="connsiteX6" fmla="*/ 879676 w 1568911"/>
                <a:gd name="connsiteY6" fmla="*/ 258630 h 575231"/>
                <a:gd name="connsiteX7" fmla="*/ 1064871 w 1568911"/>
                <a:gd name="connsiteY7" fmla="*/ 281780 h 575231"/>
                <a:gd name="connsiteX8" fmla="*/ 1261640 w 1568911"/>
                <a:gd name="connsiteY8" fmla="*/ 281780 h 575231"/>
                <a:gd name="connsiteX9" fmla="*/ 1419602 w 1568911"/>
                <a:gd name="connsiteY9" fmla="*/ 301981 h 575231"/>
                <a:gd name="connsiteX10" fmla="*/ 1567802 w 1568911"/>
                <a:gd name="connsiteY10" fmla="*/ 575231 h 575231"/>
                <a:gd name="connsiteX0" fmla="*/ 0 w 1572765"/>
                <a:gd name="connsiteY0" fmla="*/ 490124 h 575231"/>
                <a:gd name="connsiteX1" fmla="*/ 23149 w 1572765"/>
                <a:gd name="connsiteY1" fmla="*/ 223906 h 575231"/>
                <a:gd name="connsiteX2" fmla="*/ 104172 w 1572765"/>
                <a:gd name="connsiteY2" fmla="*/ 119734 h 575231"/>
                <a:gd name="connsiteX3" fmla="*/ 289367 w 1572765"/>
                <a:gd name="connsiteY3" fmla="*/ 27137 h 575231"/>
                <a:gd name="connsiteX4" fmla="*/ 497711 w 1572765"/>
                <a:gd name="connsiteY4" fmla="*/ 3988 h 575231"/>
                <a:gd name="connsiteX5" fmla="*/ 717631 w 1572765"/>
                <a:gd name="connsiteY5" fmla="*/ 96585 h 575231"/>
                <a:gd name="connsiteX6" fmla="*/ 879676 w 1572765"/>
                <a:gd name="connsiteY6" fmla="*/ 258630 h 575231"/>
                <a:gd name="connsiteX7" fmla="*/ 1064871 w 1572765"/>
                <a:gd name="connsiteY7" fmla="*/ 281780 h 575231"/>
                <a:gd name="connsiteX8" fmla="*/ 1261640 w 1572765"/>
                <a:gd name="connsiteY8" fmla="*/ 281780 h 575231"/>
                <a:gd name="connsiteX9" fmla="*/ 1487452 w 1572765"/>
                <a:gd name="connsiteY9" fmla="*/ 317638 h 575231"/>
                <a:gd name="connsiteX10" fmla="*/ 1567802 w 1572765"/>
                <a:gd name="connsiteY10" fmla="*/ 575231 h 575231"/>
                <a:gd name="connsiteX0" fmla="*/ 0 w 1569114"/>
                <a:gd name="connsiteY0" fmla="*/ 490124 h 575231"/>
                <a:gd name="connsiteX1" fmla="*/ 23149 w 1569114"/>
                <a:gd name="connsiteY1" fmla="*/ 223906 h 575231"/>
                <a:gd name="connsiteX2" fmla="*/ 104172 w 1569114"/>
                <a:gd name="connsiteY2" fmla="*/ 119734 h 575231"/>
                <a:gd name="connsiteX3" fmla="*/ 289367 w 1569114"/>
                <a:gd name="connsiteY3" fmla="*/ 27137 h 575231"/>
                <a:gd name="connsiteX4" fmla="*/ 497711 w 1569114"/>
                <a:gd name="connsiteY4" fmla="*/ 3988 h 575231"/>
                <a:gd name="connsiteX5" fmla="*/ 717631 w 1569114"/>
                <a:gd name="connsiteY5" fmla="*/ 96585 h 575231"/>
                <a:gd name="connsiteX6" fmla="*/ 879676 w 1569114"/>
                <a:gd name="connsiteY6" fmla="*/ 258630 h 575231"/>
                <a:gd name="connsiteX7" fmla="*/ 1064871 w 1569114"/>
                <a:gd name="connsiteY7" fmla="*/ 281780 h 575231"/>
                <a:gd name="connsiteX8" fmla="*/ 1261640 w 1569114"/>
                <a:gd name="connsiteY8" fmla="*/ 281780 h 575231"/>
                <a:gd name="connsiteX9" fmla="*/ 1487452 w 1569114"/>
                <a:gd name="connsiteY9" fmla="*/ 317638 h 575231"/>
                <a:gd name="connsiteX10" fmla="*/ 1567802 w 1569114"/>
                <a:gd name="connsiteY10" fmla="*/ 575231 h 575231"/>
                <a:gd name="connsiteX0" fmla="*/ 0 w 1599083"/>
                <a:gd name="connsiteY0" fmla="*/ 500049 h 575231"/>
                <a:gd name="connsiteX1" fmla="*/ 53118 w 1599083"/>
                <a:gd name="connsiteY1" fmla="*/ 223906 h 575231"/>
                <a:gd name="connsiteX2" fmla="*/ 134141 w 1599083"/>
                <a:gd name="connsiteY2" fmla="*/ 119734 h 575231"/>
                <a:gd name="connsiteX3" fmla="*/ 319336 w 1599083"/>
                <a:gd name="connsiteY3" fmla="*/ 27137 h 575231"/>
                <a:gd name="connsiteX4" fmla="*/ 527680 w 1599083"/>
                <a:gd name="connsiteY4" fmla="*/ 3988 h 575231"/>
                <a:gd name="connsiteX5" fmla="*/ 747600 w 1599083"/>
                <a:gd name="connsiteY5" fmla="*/ 96585 h 575231"/>
                <a:gd name="connsiteX6" fmla="*/ 909645 w 1599083"/>
                <a:gd name="connsiteY6" fmla="*/ 258630 h 575231"/>
                <a:gd name="connsiteX7" fmla="*/ 1094840 w 1599083"/>
                <a:gd name="connsiteY7" fmla="*/ 281780 h 575231"/>
                <a:gd name="connsiteX8" fmla="*/ 1291609 w 1599083"/>
                <a:gd name="connsiteY8" fmla="*/ 281780 h 575231"/>
                <a:gd name="connsiteX9" fmla="*/ 1517421 w 1599083"/>
                <a:gd name="connsiteY9" fmla="*/ 317638 h 575231"/>
                <a:gd name="connsiteX10" fmla="*/ 1597771 w 1599083"/>
                <a:gd name="connsiteY10" fmla="*/ 575231 h 575231"/>
                <a:gd name="connsiteX0" fmla="*/ 0 w 1587028"/>
                <a:gd name="connsiteY0" fmla="*/ 524004 h 575231"/>
                <a:gd name="connsiteX1" fmla="*/ 41063 w 1587028"/>
                <a:gd name="connsiteY1" fmla="*/ 223906 h 575231"/>
                <a:gd name="connsiteX2" fmla="*/ 122086 w 1587028"/>
                <a:gd name="connsiteY2" fmla="*/ 119734 h 575231"/>
                <a:gd name="connsiteX3" fmla="*/ 307281 w 1587028"/>
                <a:gd name="connsiteY3" fmla="*/ 27137 h 575231"/>
                <a:gd name="connsiteX4" fmla="*/ 515625 w 1587028"/>
                <a:gd name="connsiteY4" fmla="*/ 3988 h 575231"/>
                <a:gd name="connsiteX5" fmla="*/ 735545 w 1587028"/>
                <a:gd name="connsiteY5" fmla="*/ 96585 h 575231"/>
                <a:gd name="connsiteX6" fmla="*/ 897590 w 1587028"/>
                <a:gd name="connsiteY6" fmla="*/ 258630 h 575231"/>
                <a:gd name="connsiteX7" fmla="*/ 1082785 w 1587028"/>
                <a:gd name="connsiteY7" fmla="*/ 281780 h 575231"/>
                <a:gd name="connsiteX8" fmla="*/ 1279554 w 1587028"/>
                <a:gd name="connsiteY8" fmla="*/ 281780 h 575231"/>
                <a:gd name="connsiteX9" fmla="*/ 1505366 w 1587028"/>
                <a:gd name="connsiteY9" fmla="*/ 317638 h 575231"/>
                <a:gd name="connsiteX10" fmla="*/ 1585716 w 1587028"/>
                <a:gd name="connsiteY10" fmla="*/ 575231 h 57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7028" h="575231">
                  <a:moveTo>
                    <a:pt x="0" y="524004"/>
                  </a:moveTo>
                  <a:cubicBezTo>
                    <a:pt x="2893" y="421761"/>
                    <a:pt x="20715" y="291284"/>
                    <a:pt x="41063" y="223906"/>
                  </a:cubicBezTo>
                  <a:cubicBezTo>
                    <a:pt x="61411" y="156528"/>
                    <a:pt x="77716" y="152529"/>
                    <a:pt x="122086" y="119734"/>
                  </a:cubicBezTo>
                  <a:cubicBezTo>
                    <a:pt x="166456" y="86939"/>
                    <a:pt x="241691" y="46428"/>
                    <a:pt x="307281" y="27137"/>
                  </a:cubicBezTo>
                  <a:cubicBezTo>
                    <a:pt x="372871" y="7846"/>
                    <a:pt x="444248" y="-7587"/>
                    <a:pt x="515625" y="3988"/>
                  </a:cubicBezTo>
                  <a:cubicBezTo>
                    <a:pt x="587002" y="15563"/>
                    <a:pt x="671884" y="54145"/>
                    <a:pt x="735545" y="96585"/>
                  </a:cubicBezTo>
                  <a:cubicBezTo>
                    <a:pt x="799206" y="139025"/>
                    <a:pt x="839717" y="227764"/>
                    <a:pt x="897590" y="258630"/>
                  </a:cubicBezTo>
                  <a:cubicBezTo>
                    <a:pt x="955463" y="289496"/>
                    <a:pt x="1019124" y="277922"/>
                    <a:pt x="1082785" y="281780"/>
                  </a:cubicBezTo>
                  <a:cubicBezTo>
                    <a:pt x="1146446" y="285638"/>
                    <a:pt x="1209124" y="275804"/>
                    <a:pt x="1279554" y="281780"/>
                  </a:cubicBezTo>
                  <a:cubicBezTo>
                    <a:pt x="1349984" y="287756"/>
                    <a:pt x="1469997" y="289607"/>
                    <a:pt x="1505366" y="317638"/>
                  </a:cubicBezTo>
                  <a:cubicBezTo>
                    <a:pt x="1540735" y="345669"/>
                    <a:pt x="1596273" y="333538"/>
                    <a:pt x="1585716" y="575231"/>
                  </a:cubicBezTo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66" name="Rectángulo redondeado 265"/>
            <p:cNvSpPr/>
            <p:nvPr/>
          </p:nvSpPr>
          <p:spPr>
            <a:xfrm>
              <a:off x="6360618" y="2066297"/>
              <a:ext cx="799215" cy="3649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267" name="CuadroTexto 266"/>
          <p:cNvSpPr txBox="1"/>
          <p:nvPr/>
        </p:nvSpPr>
        <p:spPr>
          <a:xfrm>
            <a:off x="6294404" y="3499327"/>
            <a:ext cx="840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latin typeface="Comic Sans MS" charset="0"/>
                <a:ea typeface="Comic Sans MS" charset="0"/>
                <a:cs typeface="Comic Sans MS" charset="0"/>
              </a:rPr>
              <a:t>Presentation</a:t>
            </a:r>
          </a:p>
          <a:p>
            <a:pPr algn="ctr"/>
            <a:r>
              <a:rPr lang="en-US" sz="800" dirty="0" smtClean="0">
                <a:latin typeface="Comic Sans MS" charset="0"/>
                <a:ea typeface="Comic Sans MS" charset="0"/>
                <a:cs typeface="Comic Sans MS" charset="0"/>
              </a:rPr>
              <a:t>Skills</a:t>
            </a:r>
            <a:endParaRPr lang="en-US" sz="8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571" name="Imagen 570"/>
          <p:cNvPicPr>
            <a:picLocks noChangeAspect="1"/>
          </p:cNvPicPr>
          <p:nvPr/>
        </p:nvPicPr>
        <p:blipFill rotWithShape="1">
          <a:blip r:embed="rId10"/>
          <a:srcRect t="52054"/>
          <a:stretch/>
        </p:blipFill>
        <p:spPr>
          <a:xfrm flipH="1">
            <a:off x="566051" y="3810000"/>
            <a:ext cx="3868852" cy="1419698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25000"/>
              </a:schemeClr>
            </a:outerShdw>
          </a:effectLst>
        </p:spPr>
      </p:pic>
      <p:grpSp>
        <p:nvGrpSpPr>
          <p:cNvPr id="572" name="Group 150"/>
          <p:cNvGrpSpPr>
            <a:grpSpLocks/>
          </p:cNvGrpSpPr>
          <p:nvPr/>
        </p:nvGrpSpPr>
        <p:grpSpPr bwMode="auto">
          <a:xfrm>
            <a:off x="3469056" y="3796950"/>
            <a:ext cx="648154" cy="912805"/>
            <a:chOff x="288" y="1296"/>
            <a:chExt cx="818" cy="1152"/>
          </a:xfrm>
        </p:grpSpPr>
        <p:sp>
          <p:nvSpPr>
            <p:cNvPr id="573" name="Freeform 151"/>
            <p:cNvSpPr>
              <a:spLocks/>
            </p:cNvSpPr>
            <p:nvPr/>
          </p:nvSpPr>
          <p:spPr bwMode="auto">
            <a:xfrm>
              <a:off x="288" y="1843"/>
              <a:ext cx="818" cy="400"/>
            </a:xfrm>
            <a:custGeom>
              <a:avLst/>
              <a:gdLst>
                <a:gd name="T0" fmla="*/ 315 w 1364"/>
                <a:gd name="T1" fmla="*/ 383 h 667"/>
                <a:gd name="T2" fmla="*/ 80 w 1364"/>
                <a:gd name="T3" fmla="*/ 326 h 667"/>
                <a:gd name="T4" fmla="*/ 8 w 1364"/>
                <a:gd name="T5" fmla="*/ 179 h 667"/>
                <a:gd name="T6" fmla="*/ 129 w 1364"/>
                <a:gd name="T7" fmla="*/ 82 h 667"/>
                <a:gd name="T8" fmla="*/ 287 w 1364"/>
                <a:gd name="T9" fmla="*/ 16 h 667"/>
                <a:gd name="T10" fmla="*/ 393 w 1364"/>
                <a:gd name="T11" fmla="*/ 1 h 667"/>
                <a:gd name="T12" fmla="*/ 516 w 1364"/>
                <a:gd name="T13" fmla="*/ 11 h 667"/>
                <a:gd name="T14" fmla="*/ 588 w 1364"/>
                <a:gd name="T15" fmla="*/ 33 h 667"/>
                <a:gd name="T16" fmla="*/ 793 w 1364"/>
                <a:gd name="T17" fmla="*/ 119 h 667"/>
                <a:gd name="T18" fmla="*/ 737 w 1364"/>
                <a:gd name="T19" fmla="*/ 326 h 667"/>
                <a:gd name="T20" fmla="*/ 469 w 1364"/>
                <a:gd name="T21" fmla="*/ 390 h 667"/>
                <a:gd name="T22" fmla="*/ 315 w 1364"/>
                <a:gd name="T23" fmla="*/ 383 h 6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64" h="667">
                  <a:moveTo>
                    <a:pt x="526" y="638"/>
                  </a:moveTo>
                  <a:cubicBezTo>
                    <a:pt x="418" y="620"/>
                    <a:pt x="218" y="600"/>
                    <a:pt x="133" y="543"/>
                  </a:cubicBezTo>
                  <a:cubicBezTo>
                    <a:pt x="48" y="486"/>
                    <a:pt x="0" y="366"/>
                    <a:pt x="14" y="298"/>
                  </a:cubicBezTo>
                  <a:cubicBezTo>
                    <a:pt x="28" y="230"/>
                    <a:pt x="138" y="181"/>
                    <a:pt x="215" y="136"/>
                  </a:cubicBezTo>
                  <a:cubicBezTo>
                    <a:pt x="292" y="91"/>
                    <a:pt x="405" y="49"/>
                    <a:pt x="478" y="26"/>
                  </a:cubicBezTo>
                  <a:cubicBezTo>
                    <a:pt x="551" y="3"/>
                    <a:pt x="591" y="2"/>
                    <a:pt x="655" y="1"/>
                  </a:cubicBezTo>
                  <a:cubicBezTo>
                    <a:pt x="719" y="0"/>
                    <a:pt x="807" y="10"/>
                    <a:pt x="861" y="19"/>
                  </a:cubicBezTo>
                  <a:cubicBezTo>
                    <a:pt x="915" y="28"/>
                    <a:pt x="904" y="25"/>
                    <a:pt x="981" y="55"/>
                  </a:cubicBezTo>
                  <a:cubicBezTo>
                    <a:pt x="1058" y="85"/>
                    <a:pt x="1282" y="117"/>
                    <a:pt x="1323" y="198"/>
                  </a:cubicBezTo>
                  <a:cubicBezTo>
                    <a:pt x="1364" y="279"/>
                    <a:pt x="1319" y="468"/>
                    <a:pt x="1229" y="543"/>
                  </a:cubicBezTo>
                  <a:cubicBezTo>
                    <a:pt x="1139" y="618"/>
                    <a:pt x="899" y="635"/>
                    <a:pt x="782" y="651"/>
                  </a:cubicBezTo>
                  <a:cubicBezTo>
                    <a:pt x="665" y="667"/>
                    <a:pt x="579" y="641"/>
                    <a:pt x="526" y="638"/>
                  </a:cubicBezTo>
                  <a:close/>
                </a:path>
              </a:pathLst>
            </a:custGeom>
            <a:gradFill rotWithShape="0">
              <a:gsLst>
                <a:gs pos="0">
                  <a:srgbClr val="5F5F5F"/>
                </a:gs>
                <a:gs pos="100000">
                  <a:srgbClr val="292929"/>
                </a:gs>
              </a:gsLst>
              <a:lin ang="5400000" scaled="1"/>
            </a:gra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574" name="Oval 152"/>
            <p:cNvSpPr>
              <a:spLocks noChangeArrowheads="1"/>
            </p:cNvSpPr>
            <p:nvPr/>
          </p:nvSpPr>
          <p:spPr bwMode="auto">
            <a:xfrm>
              <a:off x="336" y="2390"/>
              <a:ext cx="720" cy="58"/>
            </a:xfrm>
            <a:prstGeom prst="ellipse">
              <a:avLst/>
            </a:prstGeom>
            <a:gradFill rotWithShape="0">
              <a:gsLst>
                <a:gs pos="0">
                  <a:srgbClr val="969696"/>
                </a:gs>
                <a:gs pos="100000">
                  <a:schemeClr val="hlink"/>
                </a:gs>
              </a:gsLst>
              <a:lin ang="5400000" scaled="1"/>
            </a:gra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es-ES_tradnl" altLang="es-MX" smtClean="0"/>
            </a:p>
          </p:txBody>
        </p:sp>
        <p:sp>
          <p:nvSpPr>
            <p:cNvPr id="575" name="Freeform 153"/>
            <p:cNvSpPr>
              <a:spLocks/>
            </p:cNvSpPr>
            <p:nvPr/>
          </p:nvSpPr>
          <p:spPr bwMode="auto">
            <a:xfrm>
              <a:off x="352" y="1865"/>
              <a:ext cx="675" cy="444"/>
            </a:xfrm>
            <a:custGeom>
              <a:avLst/>
              <a:gdLst>
                <a:gd name="T0" fmla="*/ 200 w 1125"/>
                <a:gd name="T1" fmla="*/ 428 h 740"/>
                <a:gd name="T2" fmla="*/ 128 w 1125"/>
                <a:gd name="T3" fmla="*/ 368 h 740"/>
                <a:gd name="T4" fmla="*/ 53 w 1125"/>
                <a:gd name="T5" fmla="*/ 341 h 740"/>
                <a:gd name="T6" fmla="*/ 12 w 1125"/>
                <a:gd name="T7" fmla="*/ 248 h 740"/>
                <a:gd name="T8" fmla="*/ 125 w 1125"/>
                <a:gd name="T9" fmla="*/ 124 h 740"/>
                <a:gd name="T10" fmla="*/ 228 w 1125"/>
                <a:gd name="T11" fmla="*/ 19 h 740"/>
                <a:gd name="T12" fmla="*/ 341 w 1125"/>
                <a:gd name="T13" fmla="*/ 13 h 740"/>
                <a:gd name="T14" fmla="*/ 463 w 1125"/>
                <a:gd name="T15" fmla="*/ 56 h 740"/>
                <a:gd name="T16" fmla="*/ 504 w 1125"/>
                <a:gd name="T17" fmla="*/ 131 h 740"/>
                <a:gd name="T18" fmla="*/ 632 w 1125"/>
                <a:gd name="T19" fmla="*/ 188 h 740"/>
                <a:gd name="T20" fmla="*/ 647 w 1125"/>
                <a:gd name="T21" fmla="*/ 289 h 740"/>
                <a:gd name="T22" fmla="*/ 463 w 1125"/>
                <a:gd name="T23" fmla="*/ 398 h 740"/>
                <a:gd name="T24" fmla="*/ 350 w 1125"/>
                <a:gd name="T25" fmla="*/ 439 h 740"/>
                <a:gd name="T26" fmla="*/ 200 w 1125"/>
                <a:gd name="T27" fmla="*/ 428 h 7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25" h="740">
                  <a:moveTo>
                    <a:pt x="333" y="713"/>
                  </a:moveTo>
                  <a:cubicBezTo>
                    <a:pt x="272" y="693"/>
                    <a:pt x="255" y="637"/>
                    <a:pt x="214" y="613"/>
                  </a:cubicBezTo>
                  <a:cubicBezTo>
                    <a:pt x="173" y="589"/>
                    <a:pt x="121" y="602"/>
                    <a:pt x="89" y="569"/>
                  </a:cubicBezTo>
                  <a:cubicBezTo>
                    <a:pt x="57" y="536"/>
                    <a:pt x="0" y="473"/>
                    <a:pt x="20" y="413"/>
                  </a:cubicBezTo>
                  <a:cubicBezTo>
                    <a:pt x="40" y="353"/>
                    <a:pt x="148" y="270"/>
                    <a:pt x="208" y="206"/>
                  </a:cubicBezTo>
                  <a:cubicBezTo>
                    <a:pt x="268" y="142"/>
                    <a:pt x="320" y="62"/>
                    <a:pt x="380" y="31"/>
                  </a:cubicBezTo>
                  <a:cubicBezTo>
                    <a:pt x="440" y="0"/>
                    <a:pt x="503" y="11"/>
                    <a:pt x="568" y="21"/>
                  </a:cubicBezTo>
                  <a:cubicBezTo>
                    <a:pt x="633" y="31"/>
                    <a:pt x="726" y="60"/>
                    <a:pt x="771" y="93"/>
                  </a:cubicBezTo>
                  <a:cubicBezTo>
                    <a:pt x="816" y="126"/>
                    <a:pt x="793" y="182"/>
                    <a:pt x="840" y="219"/>
                  </a:cubicBezTo>
                  <a:cubicBezTo>
                    <a:pt x="887" y="256"/>
                    <a:pt x="1013" y="269"/>
                    <a:pt x="1053" y="313"/>
                  </a:cubicBezTo>
                  <a:cubicBezTo>
                    <a:pt x="1093" y="357"/>
                    <a:pt x="1125" y="424"/>
                    <a:pt x="1078" y="482"/>
                  </a:cubicBezTo>
                  <a:cubicBezTo>
                    <a:pt x="1031" y="540"/>
                    <a:pt x="853" y="621"/>
                    <a:pt x="771" y="663"/>
                  </a:cubicBezTo>
                  <a:cubicBezTo>
                    <a:pt x="689" y="705"/>
                    <a:pt x="656" y="724"/>
                    <a:pt x="583" y="732"/>
                  </a:cubicBezTo>
                  <a:cubicBezTo>
                    <a:pt x="510" y="740"/>
                    <a:pt x="394" y="733"/>
                    <a:pt x="333" y="71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rgbClr val="777777"/>
                </a:gs>
              </a:gsLst>
              <a:path path="rect">
                <a:fillToRect l="50000" t="50000" r="50000" b="50000"/>
              </a:path>
            </a:gra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grpSp>
          <p:nvGrpSpPr>
            <p:cNvPr id="576" name="Group 154"/>
            <p:cNvGrpSpPr>
              <a:grpSpLocks/>
            </p:cNvGrpSpPr>
            <p:nvPr/>
          </p:nvGrpSpPr>
          <p:grpSpPr bwMode="auto">
            <a:xfrm>
              <a:off x="364" y="2218"/>
              <a:ext cx="242" cy="228"/>
              <a:chOff x="2570" y="2799"/>
              <a:chExt cx="249" cy="396"/>
            </a:xfrm>
          </p:grpSpPr>
          <p:sp>
            <p:nvSpPr>
              <p:cNvPr id="602" name="Freeform 155"/>
              <p:cNvSpPr>
                <a:spLocks/>
              </p:cNvSpPr>
              <p:nvPr/>
            </p:nvSpPr>
            <p:spPr bwMode="auto">
              <a:xfrm rot="1051906">
                <a:off x="2622" y="2799"/>
                <a:ext cx="128" cy="201"/>
              </a:xfrm>
              <a:custGeom>
                <a:avLst/>
                <a:gdLst>
                  <a:gd name="T0" fmla="*/ 70 w 125"/>
                  <a:gd name="T1" fmla="*/ 0 h 194"/>
                  <a:gd name="T2" fmla="*/ 119 w 125"/>
                  <a:gd name="T3" fmla="*/ 50 h 194"/>
                  <a:gd name="T4" fmla="*/ 119 w 125"/>
                  <a:gd name="T5" fmla="*/ 100 h 194"/>
                  <a:gd name="T6" fmla="*/ 65 w 125"/>
                  <a:gd name="T7" fmla="*/ 100 h 194"/>
                  <a:gd name="T8" fmla="*/ 104 w 125"/>
                  <a:gd name="T9" fmla="*/ 112 h 194"/>
                  <a:gd name="T10" fmla="*/ 70 w 125"/>
                  <a:gd name="T11" fmla="*/ 200 h 194"/>
                  <a:gd name="T12" fmla="*/ 3 w 125"/>
                  <a:gd name="T13" fmla="*/ 127 h 194"/>
                  <a:gd name="T14" fmla="*/ 50 w 125"/>
                  <a:gd name="T15" fmla="*/ 98 h 194"/>
                  <a:gd name="T16" fmla="*/ 20 w 125"/>
                  <a:gd name="T17" fmla="*/ 50 h 194"/>
                  <a:gd name="T18" fmla="*/ 70 w 125"/>
                  <a:gd name="T19" fmla="*/ 0 h 19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25" h="194">
                    <a:moveTo>
                      <a:pt x="68" y="0"/>
                    </a:moveTo>
                    <a:cubicBezTo>
                      <a:pt x="84" y="0"/>
                      <a:pt x="108" y="32"/>
                      <a:pt x="116" y="48"/>
                    </a:cubicBezTo>
                    <a:cubicBezTo>
                      <a:pt x="124" y="64"/>
                      <a:pt x="125" y="88"/>
                      <a:pt x="116" y="96"/>
                    </a:cubicBezTo>
                    <a:cubicBezTo>
                      <a:pt x="107" y="104"/>
                      <a:pt x="65" y="94"/>
                      <a:pt x="63" y="96"/>
                    </a:cubicBezTo>
                    <a:cubicBezTo>
                      <a:pt x="61" y="98"/>
                      <a:pt x="101" y="92"/>
                      <a:pt x="102" y="108"/>
                    </a:cubicBezTo>
                    <a:cubicBezTo>
                      <a:pt x="103" y="124"/>
                      <a:pt x="84" y="190"/>
                      <a:pt x="68" y="192"/>
                    </a:cubicBezTo>
                    <a:cubicBezTo>
                      <a:pt x="52" y="194"/>
                      <a:pt x="6" y="138"/>
                      <a:pt x="3" y="122"/>
                    </a:cubicBezTo>
                    <a:cubicBezTo>
                      <a:pt x="0" y="106"/>
                      <a:pt x="46" y="106"/>
                      <a:pt x="49" y="94"/>
                    </a:cubicBezTo>
                    <a:cubicBezTo>
                      <a:pt x="52" y="82"/>
                      <a:pt x="17" y="64"/>
                      <a:pt x="20" y="48"/>
                    </a:cubicBezTo>
                    <a:cubicBezTo>
                      <a:pt x="23" y="32"/>
                      <a:pt x="52" y="0"/>
                      <a:pt x="68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CC6600"/>
                  </a:gs>
                  <a:gs pos="50000">
                    <a:srgbClr val="FFCC00"/>
                  </a:gs>
                  <a:gs pos="100000">
                    <a:srgbClr val="CC6600"/>
                  </a:gs>
                </a:gsLst>
                <a:lin ang="0" scaled="1"/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603" name="Freeform 156"/>
              <p:cNvSpPr>
                <a:spLocks/>
              </p:cNvSpPr>
              <p:nvPr/>
            </p:nvSpPr>
            <p:spPr bwMode="auto">
              <a:xfrm rot="-3387243">
                <a:off x="2608" y="2966"/>
                <a:ext cx="130" cy="199"/>
              </a:xfrm>
              <a:custGeom>
                <a:avLst/>
                <a:gdLst>
                  <a:gd name="T0" fmla="*/ 71 w 125"/>
                  <a:gd name="T1" fmla="*/ 0 h 194"/>
                  <a:gd name="T2" fmla="*/ 121 w 125"/>
                  <a:gd name="T3" fmla="*/ 49 h 194"/>
                  <a:gd name="T4" fmla="*/ 121 w 125"/>
                  <a:gd name="T5" fmla="*/ 98 h 194"/>
                  <a:gd name="T6" fmla="*/ 66 w 125"/>
                  <a:gd name="T7" fmla="*/ 98 h 194"/>
                  <a:gd name="T8" fmla="*/ 106 w 125"/>
                  <a:gd name="T9" fmla="*/ 111 h 194"/>
                  <a:gd name="T10" fmla="*/ 71 w 125"/>
                  <a:gd name="T11" fmla="*/ 197 h 194"/>
                  <a:gd name="T12" fmla="*/ 3 w 125"/>
                  <a:gd name="T13" fmla="*/ 125 h 194"/>
                  <a:gd name="T14" fmla="*/ 51 w 125"/>
                  <a:gd name="T15" fmla="*/ 96 h 194"/>
                  <a:gd name="T16" fmla="*/ 21 w 125"/>
                  <a:gd name="T17" fmla="*/ 49 h 194"/>
                  <a:gd name="T18" fmla="*/ 71 w 125"/>
                  <a:gd name="T19" fmla="*/ 0 h 19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25" h="194">
                    <a:moveTo>
                      <a:pt x="68" y="0"/>
                    </a:moveTo>
                    <a:cubicBezTo>
                      <a:pt x="84" y="0"/>
                      <a:pt x="108" y="32"/>
                      <a:pt x="116" y="48"/>
                    </a:cubicBezTo>
                    <a:cubicBezTo>
                      <a:pt x="124" y="64"/>
                      <a:pt x="125" y="88"/>
                      <a:pt x="116" y="96"/>
                    </a:cubicBezTo>
                    <a:cubicBezTo>
                      <a:pt x="107" y="104"/>
                      <a:pt x="65" y="94"/>
                      <a:pt x="63" y="96"/>
                    </a:cubicBezTo>
                    <a:cubicBezTo>
                      <a:pt x="61" y="98"/>
                      <a:pt x="101" y="92"/>
                      <a:pt x="102" y="108"/>
                    </a:cubicBezTo>
                    <a:cubicBezTo>
                      <a:pt x="103" y="124"/>
                      <a:pt x="84" y="190"/>
                      <a:pt x="68" y="192"/>
                    </a:cubicBezTo>
                    <a:cubicBezTo>
                      <a:pt x="52" y="194"/>
                      <a:pt x="6" y="138"/>
                      <a:pt x="3" y="122"/>
                    </a:cubicBezTo>
                    <a:cubicBezTo>
                      <a:pt x="0" y="106"/>
                      <a:pt x="46" y="106"/>
                      <a:pt x="49" y="94"/>
                    </a:cubicBezTo>
                    <a:cubicBezTo>
                      <a:pt x="52" y="82"/>
                      <a:pt x="17" y="64"/>
                      <a:pt x="20" y="48"/>
                    </a:cubicBezTo>
                    <a:cubicBezTo>
                      <a:pt x="23" y="32"/>
                      <a:pt x="52" y="0"/>
                      <a:pt x="68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CC6600"/>
                  </a:gs>
                  <a:gs pos="50000">
                    <a:srgbClr val="FFCC00"/>
                  </a:gs>
                  <a:gs pos="100000">
                    <a:srgbClr val="CC6600"/>
                  </a:gs>
                </a:gsLst>
                <a:lin ang="0" scaled="1"/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604" name="Oval 157"/>
              <p:cNvSpPr>
                <a:spLocks noChangeArrowheads="1"/>
              </p:cNvSpPr>
              <p:nvPr/>
            </p:nvSpPr>
            <p:spPr bwMode="auto">
              <a:xfrm flipH="1">
                <a:off x="2574" y="2948"/>
                <a:ext cx="131" cy="101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CC6600"/>
                  </a:gs>
                </a:gsLst>
                <a:path path="shape">
                  <a:fillToRect l="50000" t="50000" r="50000" b="50000"/>
                </a:path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defRPr/>
                </a:pPr>
                <a:endParaRPr lang="es-ES_tradnl" altLang="es-ES_tradnl" sz="180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5" name="Freeform 158"/>
              <p:cNvSpPr>
                <a:spLocks/>
              </p:cNvSpPr>
              <p:nvPr/>
            </p:nvSpPr>
            <p:spPr bwMode="auto">
              <a:xfrm>
                <a:off x="2570" y="3099"/>
                <a:ext cx="249" cy="96"/>
              </a:xfrm>
              <a:custGeom>
                <a:avLst/>
                <a:gdLst>
                  <a:gd name="T0" fmla="*/ 92 w 406"/>
                  <a:gd name="T1" fmla="*/ 24 h 219"/>
                  <a:gd name="T2" fmla="*/ 55 w 406"/>
                  <a:gd name="T3" fmla="*/ 1 h 219"/>
                  <a:gd name="T4" fmla="*/ 5 w 406"/>
                  <a:gd name="T5" fmla="*/ 16 h 219"/>
                  <a:gd name="T6" fmla="*/ 27 w 406"/>
                  <a:gd name="T7" fmla="*/ 56 h 219"/>
                  <a:gd name="T8" fmla="*/ 93 w 406"/>
                  <a:gd name="T9" fmla="*/ 53 h 219"/>
                  <a:gd name="T10" fmla="*/ 82 w 406"/>
                  <a:gd name="T11" fmla="*/ 79 h 219"/>
                  <a:gd name="T12" fmla="*/ 125 w 406"/>
                  <a:gd name="T13" fmla="*/ 94 h 219"/>
                  <a:gd name="T14" fmla="*/ 164 w 406"/>
                  <a:gd name="T15" fmla="*/ 84 h 219"/>
                  <a:gd name="T16" fmla="*/ 158 w 406"/>
                  <a:gd name="T17" fmla="*/ 56 h 219"/>
                  <a:gd name="T18" fmla="*/ 202 w 406"/>
                  <a:gd name="T19" fmla="*/ 68 h 219"/>
                  <a:gd name="T20" fmla="*/ 247 w 406"/>
                  <a:gd name="T21" fmla="*/ 56 h 219"/>
                  <a:gd name="T22" fmla="*/ 217 w 406"/>
                  <a:gd name="T23" fmla="*/ 14 h 219"/>
                  <a:gd name="T24" fmla="*/ 157 w 406"/>
                  <a:gd name="T25" fmla="*/ 16 h 219"/>
                  <a:gd name="T26" fmla="*/ 126 w 406"/>
                  <a:gd name="T27" fmla="*/ 29 h 219"/>
                  <a:gd name="T28" fmla="*/ 92 w 406"/>
                  <a:gd name="T29" fmla="*/ 24 h 21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06" h="219">
                    <a:moveTo>
                      <a:pt x="150" y="56"/>
                    </a:moveTo>
                    <a:cubicBezTo>
                      <a:pt x="132" y="44"/>
                      <a:pt x="114" y="6"/>
                      <a:pt x="90" y="3"/>
                    </a:cubicBezTo>
                    <a:cubicBezTo>
                      <a:pt x="66" y="0"/>
                      <a:pt x="16" y="16"/>
                      <a:pt x="8" y="37"/>
                    </a:cubicBezTo>
                    <a:cubicBezTo>
                      <a:pt x="0" y="58"/>
                      <a:pt x="20" y="116"/>
                      <a:pt x="44" y="130"/>
                    </a:cubicBezTo>
                    <a:cubicBezTo>
                      <a:pt x="68" y="144"/>
                      <a:pt x="137" y="115"/>
                      <a:pt x="152" y="123"/>
                    </a:cubicBezTo>
                    <a:cubicBezTo>
                      <a:pt x="167" y="131"/>
                      <a:pt x="124" y="165"/>
                      <a:pt x="133" y="181"/>
                    </a:cubicBezTo>
                    <a:cubicBezTo>
                      <a:pt x="142" y="197"/>
                      <a:pt x="181" y="215"/>
                      <a:pt x="203" y="217"/>
                    </a:cubicBezTo>
                    <a:cubicBezTo>
                      <a:pt x="225" y="219"/>
                      <a:pt x="259" y="208"/>
                      <a:pt x="268" y="193"/>
                    </a:cubicBezTo>
                    <a:cubicBezTo>
                      <a:pt x="277" y="178"/>
                      <a:pt x="248" y="134"/>
                      <a:pt x="258" y="128"/>
                    </a:cubicBezTo>
                    <a:cubicBezTo>
                      <a:pt x="268" y="122"/>
                      <a:pt x="306" y="157"/>
                      <a:pt x="330" y="157"/>
                    </a:cubicBezTo>
                    <a:cubicBezTo>
                      <a:pt x="354" y="157"/>
                      <a:pt x="398" y="149"/>
                      <a:pt x="402" y="128"/>
                    </a:cubicBezTo>
                    <a:cubicBezTo>
                      <a:pt x="406" y="107"/>
                      <a:pt x="378" y="47"/>
                      <a:pt x="354" y="32"/>
                    </a:cubicBezTo>
                    <a:cubicBezTo>
                      <a:pt x="330" y="17"/>
                      <a:pt x="281" y="31"/>
                      <a:pt x="256" y="37"/>
                    </a:cubicBezTo>
                    <a:cubicBezTo>
                      <a:pt x="231" y="43"/>
                      <a:pt x="223" y="65"/>
                      <a:pt x="205" y="68"/>
                    </a:cubicBezTo>
                    <a:cubicBezTo>
                      <a:pt x="187" y="71"/>
                      <a:pt x="161" y="58"/>
                      <a:pt x="150" y="56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CC6600"/>
                  </a:gs>
                  <a:gs pos="100000">
                    <a:srgbClr val="800000"/>
                  </a:gs>
                </a:gsLst>
                <a:lin ang="5400000" scaled="1"/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</p:grpSp>
        <p:sp>
          <p:nvSpPr>
            <p:cNvPr id="577" name="Freeform 159"/>
            <p:cNvSpPr>
              <a:spLocks/>
            </p:cNvSpPr>
            <p:nvPr/>
          </p:nvSpPr>
          <p:spPr bwMode="auto">
            <a:xfrm>
              <a:off x="335" y="1496"/>
              <a:ext cx="691" cy="496"/>
            </a:xfrm>
            <a:custGeom>
              <a:avLst/>
              <a:gdLst>
                <a:gd name="T0" fmla="*/ 178 w 1152"/>
                <a:gd name="T1" fmla="*/ 83 h 827"/>
                <a:gd name="T2" fmla="*/ 178 w 1152"/>
                <a:gd name="T3" fmla="*/ 181 h 827"/>
                <a:gd name="T4" fmla="*/ 76 w 1152"/>
                <a:gd name="T5" fmla="*/ 282 h 827"/>
                <a:gd name="T6" fmla="*/ 0 w 1152"/>
                <a:gd name="T7" fmla="*/ 399 h 827"/>
                <a:gd name="T8" fmla="*/ 76 w 1152"/>
                <a:gd name="T9" fmla="*/ 485 h 827"/>
                <a:gd name="T10" fmla="*/ 216 w 1152"/>
                <a:gd name="T11" fmla="*/ 462 h 827"/>
                <a:gd name="T12" fmla="*/ 385 w 1152"/>
                <a:gd name="T13" fmla="*/ 444 h 827"/>
                <a:gd name="T14" fmla="*/ 622 w 1152"/>
                <a:gd name="T15" fmla="*/ 466 h 827"/>
                <a:gd name="T16" fmla="*/ 673 w 1152"/>
                <a:gd name="T17" fmla="*/ 316 h 827"/>
                <a:gd name="T18" fmla="*/ 512 w 1152"/>
                <a:gd name="T19" fmla="*/ 215 h 827"/>
                <a:gd name="T20" fmla="*/ 524 w 1152"/>
                <a:gd name="T21" fmla="*/ 87 h 827"/>
                <a:gd name="T22" fmla="*/ 348 w 1152"/>
                <a:gd name="T23" fmla="*/ 1 h 827"/>
                <a:gd name="T24" fmla="*/ 178 w 1152"/>
                <a:gd name="T25" fmla="*/ 83 h 8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52" h="827">
                  <a:moveTo>
                    <a:pt x="296" y="139"/>
                  </a:moveTo>
                  <a:cubicBezTo>
                    <a:pt x="239" y="180"/>
                    <a:pt x="324" y="246"/>
                    <a:pt x="296" y="301"/>
                  </a:cubicBezTo>
                  <a:cubicBezTo>
                    <a:pt x="268" y="356"/>
                    <a:pt x="177" y="409"/>
                    <a:pt x="127" y="470"/>
                  </a:cubicBezTo>
                  <a:cubicBezTo>
                    <a:pt x="78" y="531"/>
                    <a:pt x="0" y="609"/>
                    <a:pt x="0" y="665"/>
                  </a:cubicBezTo>
                  <a:cubicBezTo>
                    <a:pt x="0" y="721"/>
                    <a:pt x="68" y="791"/>
                    <a:pt x="127" y="809"/>
                  </a:cubicBezTo>
                  <a:cubicBezTo>
                    <a:pt x="187" y="827"/>
                    <a:pt x="275" y="782"/>
                    <a:pt x="360" y="771"/>
                  </a:cubicBezTo>
                  <a:cubicBezTo>
                    <a:pt x="446" y="760"/>
                    <a:pt x="529" y="739"/>
                    <a:pt x="642" y="740"/>
                  </a:cubicBezTo>
                  <a:cubicBezTo>
                    <a:pt x="754" y="741"/>
                    <a:pt x="957" y="812"/>
                    <a:pt x="1037" y="777"/>
                  </a:cubicBezTo>
                  <a:cubicBezTo>
                    <a:pt x="1117" y="742"/>
                    <a:pt x="1152" y="597"/>
                    <a:pt x="1122" y="527"/>
                  </a:cubicBezTo>
                  <a:cubicBezTo>
                    <a:pt x="1091" y="457"/>
                    <a:pt x="895" y="422"/>
                    <a:pt x="854" y="358"/>
                  </a:cubicBezTo>
                  <a:cubicBezTo>
                    <a:pt x="813" y="294"/>
                    <a:pt x="920" y="204"/>
                    <a:pt x="874" y="145"/>
                  </a:cubicBezTo>
                  <a:cubicBezTo>
                    <a:pt x="828" y="86"/>
                    <a:pt x="676" y="2"/>
                    <a:pt x="580" y="1"/>
                  </a:cubicBezTo>
                  <a:cubicBezTo>
                    <a:pt x="484" y="0"/>
                    <a:pt x="355" y="110"/>
                    <a:pt x="296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grpSp>
          <p:nvGrpSpPr>
            <p:cNvPr id="578" name="Group 160"/>
            <p:cNvGrpSpPr>
              <a:grpSpLocks/>
            </p:cNvGrpSpPr>
            <p:nvPr/>
          </p:nvGrpSpPr>
          <p:grpSpPr bwMode="auto">
            <a:xfrm flipH="1">
              <a:off x="760" y="2189"/>
              <a:ext cx="266" cy="246"/>
              <a:chOff x="2570" y="2799"/>
              <a:chExt cx="249" cy="396"/>
            </a:xfrm>
          </p:grpSpPr>
          <p:sp>
            <p:nvSpPr>
              <p:cNvPr id="598" name="Freeform 161"/>
              <p:cNvSpPr>
                <a:spLocks/>
              </p:cNvSpPr>
              <p:nvPr/>
            </p:nvSpPr>
            <p:spPr bwMode="auto">
              <a:xfrm rot="1051906">
                <a:off x="2622" y="2799"/>
                <a:ext cx="127" cy="201"/>
              </a:xfrm>
              <a:custGeom>
                <a:avLst/>
                <a:gdLst>
                  <a:gd name="T0" fmla="*/ 70 w 125"/>
                  <a:gd name="T1" fmla="*/ 0 h 194"/>
                  <a:gd name="T2" fmla="*/ 119 w 125"/>
                  <a:gd name="T3" fmla="*/ 50 h 194"/>
                  <a:gd name="T4" fmla="*/ 119 w 125"/>
                  <a:gd name="T5" fmla="*/ 100 h 194"/>
                  <a:gd name="T6" fmla="*/ 65 w 125"/>
                  <a:gd name="T7" fmla="*/ 100 h 194"/>
                  <a:gd name="T8" fmla="*/ 104 w 125"/>
                  <a:gd name="T9" fmla="*/ 112 h 194"/>
                  <a:gd name="T10" fmla="*/ 70 w 125"/>
                  <a:gd name="T11" fmla="*/ 200 h 194"/>
                  <a:gd name="T12" fmla="*/ 3 w 125"/>
                  <a:gd name="T13" fmla="*/ 127 h 194"/>
                  <a:gd name="T14" fmla="*/ 50 w 125"/>
                  <a:gd name="T15" fmla="*/ 98 h 194"/>
                  <a:gd name="T16" fmla="*/ 20 w 125"/>
                  <a:gd name="T17" fmla="*/ 50 h 194"/>
                  <a:gd name="T18" fmla="*/ 70 w 125"/>
                  <a:gd name="T19" fmla="*/ 0 h 19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25" h="194">
                    <a:moveTo>
                      <a:pt x="68" y="0"/>
                    </a:moveTo>
                    <a:cubicBezTo>
                      <a:pt x="84" y="0"/>
                      <a:pt x="108" y="32"/>
                      <a:pt x="116" y="48"/>
                    </a:cubicBezTo>
                    <a:cubicBezTo>
                      <a:pt x="124" y="64"/>
                      <a:pt x="125" y="88"/>
                      <a:pt x="116" y="96"/>
                    </a:cubicBezTo>
                    <a:cubicBezTo>
                      <a:pt x="107" y="104"/>
                      <a:pt x="65" y="94"/>
                      <a:pt x="63" y="96"/>
                    </a:cubicBezTo>
                    <a:cubicBezTo>
                      <a:pt x="61" y="98"/>
                      <a:pt x="101" y="92"/>
                      <a:pt x="102" y="108"/>
                    </a:cubicBezTo>
                    <a:cubicBezTo>
                      <a:pt x="103" y="124"/>
                      <a:pt x="84" y="190"/>
                      <a:pt x="68" y="192"/>
                    </a:cubicBezTo>
                    <a:cubicBezTo>
                      <a:pt x="52" y="194"/>
                      <a:pt x="6" y="138"/>
                      <a:pt x="3" y="122"/>
                    </a:cubicBezTo>
                    <a:cubicBezTo>
                      <a:pt x="0" y="106"/>
                      <a:pt x="46" y="106"/>
                      <a:pt x="49" y="94"/>
                    </a:cubicBezTo>
                    <a:cubicBezTo>
                      <a:pt x="52" y="82"/>
                      <a:pt x="17" y="64"/>
                      <a:pt x="20" y="48"/>
                    </a:cubicBezTo>
                    <a:cubicBezTo>
                      <a:pt x="23" y="32"/>
                      <a:pt x="52" y="0"/>
                      <a:pt x="68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CC6600"/>
                  </a:gs>
                  <a:gs pos="50000">
                    <a:srgbClr val="FFCC00"/>
                  </a:gs>
                  <a:gs pos="100000">
                    <a:srgbClr val="CC6600"/>
                  </a:gs>
                </a:gsLst>
                <a:lin ang="0" scaled="1"/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599" name="Freeform 162"/>
              <p:cNvSpPr>
                <a:spLocks/>
              </p:cNvSpPr>
              <p:nvPr/>
            </p:nvSpPr>
            <p:spPr bwMode="auto">
              <a:xfrm rot="-3387243">
                <a:off x="2608" y="2966"/>
                <a:ext cx="130" cy="199"/>
              </a:xfrm>
              <a:custGeom>
                <a:avLst/>
                <a:gdLst>
                  <a:gd name="T0" fmla="*/ 71 w 125"/>
                  <a:gd name="T1" fmla="*/ 0 h 194"/>
                  <a:gd name="T2" fmla="*/ 121 w 125"/>
                  <a:gd name="T3" fmla="*/ 49 h 194"/>
                  <a:gd name="T4" fmla="*/ 121 w 125"/>
                  <a:gd name="T5" fmla="*/ 98 h 194"/>
                  <a:gd name="T6" fmla="*/ 66 w 125"/>
                  <a:gd name="T7" fmla="*/ 98 h 194"/>
                  <a:gd name="T8" fmla="*/ 106 w 125"/>
                  <a:gd name="T9" fmla="*/ 111 h 194"/>
                  <a:gd name="T10" fmla="*/ 71 w 125"/>
                  <a:gd name="T11" fmla="*/ 197 h 194"/>
                  <a:gd name="T12" fmla="*/ 3 w 125"/>
                  <a:gd name="T13" fmla="*/ 125 h 194"/>
                  <a:gd name="T14" fmla="*/ 51 w 125"/>
                  <a:gd name="T15" fmla="*/ 96 h 194"/>
                  <a:gd name="T16" fmla="*/ 21 w 125"/>
                  <a:gd name="T17" fmla="*/ 49 h 194"/>
                  <a:gd name="T18" fmla="*/ 71 w 125"/>
                  <a:gd name="T19" fmla="*/ 0 h 19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25" h="194">
                    <a:moveTo>
                      <a:pt x="68" y="0"/>
                    </a:moveTo>
                    <a:cubicBezTo>
                      <a:pt x="84" y="0"/>
                      <a:pt x="108" y="32"/>
                      <a:pt x="116" y="48"/>
                    </a:cubicBezTo>
                    <a:cubicBezTo>
                      <a:pt x="124" y="64"/>
                      <a:pt x="125" y="88"/>
                      <a:pt x="116" y="96"/>
                    </a:cubicBezTo>
                    <a:cubicBezTo>
                      <a:pt x="107" y="104"/>
                      <a:pt x="65" y="94"/>
                      <a:pt x="63" y="96"/>
                    </a:cubicBezTo>
                    <a:cubicBezTo>
                      <a:pt x="61" y="98"/>
                      <a:pt x="101" y="92"/>
                      <a:pt x="102" y="108"/>
                    </a:cubicBezTo>
                    <a:cubicBezTo>
                      <a:pt x="103" y="124"/>
                      <a:pt x="84" y="190"/>
                      <a:pt x="68" y="192"/>
                    </a:cubicBezTo>
                    <a:cubicBezTo>
                      <a:pt x="52" y="194"/>
                      <a:pt x="6" y="138"/>
                      <a:pt x="3" y="122"/>
                    </a:cubicBezTo>
                    <a:cubicBezTo>
                      <a:pt x="0" y="106"/>
                      <a:pt x="46" y="106"/>
                      <a:pt x="49" y="94"/>
                    </a:cubicBezTo>
                    <a:cubicBezTo>
                      <a:pt x="52" y="82"/>
                      <a:pt x="17" y="64"/>
                      <a:pt x="20" y="48"/>
                    </a:cubicBezTo>
                    <a:cubicBezTo>
                      <a:pt x="23" y="32"/>
                      <a:pt x="52" y="0"/>
                      <a:pt x="68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CC6600"/>
                  </a:gs>
                  <a:gs pos="50000">
                    <a:srgbClr val="FFCC00"/>
                  </a:gs>
                  <a:gs pos="100000">
                    <a:srgbClr val="CC6600"/>
                  </a:gs>
                </a:gsLst>
                <a:lin ang="0" scaled="1"/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600" name="Oval 163"/>
              <p:cNvSpPr>
                <a:spLocks noChangeArrowheads="1"/>
              </p:cNvSpPr>
              <p:nvPr/>
            </p:nvSpPr>
            <p:spPr bwMode="auto">
              <a:xfrm flipH="1">
                <a:off x="2574" y="2949"/>
                <a:ext cx="131" cy="100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CC6600"/>
                  </a:gs>
                </a:gsLst>
                <a:path path="shape">
                  <a:fillToRect l="50000" t="50000" r="50000" b="50000"/>
                </a:path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defRPr/>
                </a:pPr>
                <a:endParaRPr lang="es-ES_tradnl" altLang="es-ES_tradnl" sz="180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1" name="Freeform 164"/>
              <p:cNvSpPr>
                <a:spLocks/>
              </p:cNvSpPr>
              <p:nvPr/>
            </p:nvSpPr>
            <p:spPr bwMode="auto">
              <a:xfrm>
                <a:off x="2570" y="3100"/>
                <a:ext cx="249" cy="95"/>
              </a:xfrm>
              <a:custGeom>
                <a:avLst/>
                <a:gdLst>
                  <a:gd name="T0" fmla="*/ 92 w 406"/>
                  <a:gd name="T1" fmla="*/ 24 h 219"/>
                  <a:gd name="T2" fmla="*/ 55 w 406"/>
                  <a:gd name="T3" fmla="*/ 1 h 219"/>
                  <a:gd name="T4" fmla="*/ 5 w 406"/>
                  <a:gd name="T5" fmla="*/ 16 h 219"/>
                  <a:gd name="T6" fmla="*/ 27 w 406"/>
                  <a:gd name="T7" fmla="*/ 56 h 219"/>
                  <a:gd name="T8" fmla="*/ 93 w 406"/>
                  <a:gd name="T9" fmla="*/ 53 h 219"/>
                  <a:gd name="T10" fmla="*/ 82 w 406"/>
                  <a:gd name="T11" fmla="*/ 79 h 219"/>
                  <a:gd name="T12" fmla="*/ 125 w 406"/>
                  <a:gd name="T13" fmla="*/ 94 h 219"/>
                  <a:gd name="T14" fmla="*/ 164 w 406"/>
                  <a:gd name="T15" fmla="*/ 84 h 219"/>
                  <a:gd name="T16" fmla="*/ 158 w 406"/>
                  <a:gd name="T17" fmla="*/ 56 h 219"/>
                  <a:gd name="T18" fmla="*/ 202 w 406"/>
                  <a:gd name="T19" fmla="*/ 68 h 219"/>
                  <a:gd name="T20" fmla="*/ 247 w 406"/>
                  <a:gd name="T21" fmla="*/ 56 h 219"/>
                  <a:gd name="T22" fmla="*/ 217 w 406"/>
                  <a:gd name="T23" fmla="*/ 14 h 219"/>
                  <a:gd name="T24" fmla="*/ 157 w 406"/>
                  <a:gd name="T25" fmla="*/ 16 h 219"/>
                  <a:gd name="T26" fmla="*/ 126 w 406"/>
                  <a:gd name="T27" fmla="*/ 29 h 219"/>
                  <a:gd name="T28" fmla="*/ 92 w 406"/>
                  <a:gd name="T29" fmla="*/ 24 h 21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06" h="219">
                    <a:moveTo>
                      <a:pt x="150" y="56"/>
                    </a:moveTo>
                    <a:cubicBezTo>
                      <a:pt x="132" y="44"/>
                      <a:pt x="114" y="6"/>
                      <a:pt x="90" y="3"/>
                    </a:cubicBezTo>
                    <a:cubicBezTo>
                      <a:pt x="66" y="0"/>
                      <a:pt x="16" y="16"/>
                      <a:pt x="8" y="37"/>
                    </a:cubicBezTo>
                    <a:cubicBezTo>
                      <a:pt x="0" y="58"/>
                      <a:pt x="20" y="116"/>
                      <a:pt x="44" y="130"/>
                    </a:cubicBezTo>
                    <a:cubicBezTo>
                      <a:pt x="68" y="144"/>
                      <a:pt x="137" y="115"/>
                      <a:pt x="152" y="123"/>
                    </a:cubicBezTo>
                    <a:cubicBezTo>
                      <a:pt x="167" y="131"/>
                      <a:pt x="124" y="165"/>
                      <a:pt x="133" y="181"/>
                    </a:cubicBezTo>
                    <a:cubicBezTo>
                      <a:pt x="142" y="197"/>
                      <a:pt x="181" y="215"/>
                      <a:pt x="203" y="217"/>
                    </a:cubicBezTo>
                    <a:cubicBezTo>
                      <a:pt x="225" y="219"/>
                      <a:pt x="259" y="208"/>
                      <a:pt x="268" y="193"/>
                    </a:cubicBezTo>
                    <a:cubicBezTo>
                      <a:pt x="277" y="178"/>
                      <a:pt x="248" y="134"/>
                      <a:pt x="258" y="128"/>
                    </a:cubicBezTo>
                    <a:cubicBezTo>
                      <a:pt x="268" y="122"/>
                      <a:pt x="306" y="157"/>
                      <a:pt x="330" y="157"/>
                    </a:cubicBezTo>
                    <a:cubicBezTo>
                      <a:pt x="354" y="157"/>
                      <a:pt x="398" y="149"/>
                      <a:pt x="402" y="128"/>
                    </a:cubicBezTo>
                    <a:cubicBezTo>
                      <a:pt x="406" y="107"/>
                      <a:pt x="378" y="47"/>
                      <a:pt x="354" y="32"/>
                    </a:cubicBezTo>
                    <a:cubicBezTo>
                      <a:pt x="330" y="17"/>
                      <a:pt x="281" y="31"/>
                      <a:pt x="256" y="37"/>
                    </a:cubicBezTo>
                    <a:cubicBezTo>
                      <a:pt x="231" y="43"/>
                      <a:pt x="223" y="65"/>
                      <a:pt x="205" y="68"/>
                    </a:cubicBezTo>
                    <a:cubicBezTo>
                      <a:pt x="187" y="71"/>
                      <a:pt x="161" y="58"/>
                      <a:pt x="150" y="56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CC6600"/>
                  </a:gs>
                  <a:gs pos="100000">
                    <a:srgbClr val="800000"/>
                  </a:gs>
                </a:gsLst>
                <a:lin ang="5400000" scaled="1"/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</p:grpSp>
        <p:sp>
          <p:nvSpPr>
            <p:cNvPr id="579" name="Freeform 165"/>
            <p:cNvSpPr>
              <a:spLocks/>
            </p:cNvSpPr>
            <p:nvPr/>
          </p:nvSpPr>
          <p:spPr bwMode="auto">
            <a:xfrm>
              <a:off x="326" y="1636"/>
              <a:ext cx="636" cy="212"/>
            </a:xfrm>
            <a:custGeom>
              <a:avLst/>
              <a:gdLst>
                <a:gd name="T0" fmla="*/ 67 w 1061"/>
                <a:gd name="T1" fmla="*/ 34 h 353"/>
                <a:gd name="T2" fmla="*/ 153 w 1061"/>
                <a:gd name="T3" fmla="*/ 5 h 353"/>
                <a:gd name="T4" fmla="*/ 269 w 1061"/>
                <a:gd name="T5" fmla="*/ 5 h 353"/>
                <a:gd name="T6" fmla="*/ 335 w 1061"/>
                <a:gd name="T7" fmla="*/ 37 h 353"/>
                <a:gd name="T8" fmla="*/ 414 w 1061"/>
                <a:gd name="T9" fmla="*/ 18 h 353"/>
                <a:gd name="T10" fmla="*/ 508 w 1061"/>
                <a:gd name="T11" fmla="*/ 10 h 353"/>
                <a:gd name="T12" fmla="*/ 616 w 1061"/>
                <a:gd name="T13" fmla="*/ 18 h 353"/>
                <a:gd name="T14" fmla="*/ 628 w 1061"/>
                <a:gd name="T15" fmla="*/ 74 h 353"/>
                <a:gd name="T16" fmla="*/ 590 w 1061"/>
                <a:gd name="T17" fmla="*/ 104 h 353"/>
                <a:gd name="T18" fmla="*/ 545 w 1061"/>
                <a:gd name="T19" fmla="*/ 195 h 353"/>
                <a:gd name="T20" fmla="*/ 402 w 1061"/>
                <a:gd name="T21" fmla="*/ 191 h 353"/>
                <a:gd name="T22" fmla="*/ 355 w 1061"/>
                <a:gd name="T23" fmla="*/ 150 h 353"/>
                <a:gd name="T24" fmla="*/ 290 w 1061"/>
                <a:gd name="T25" fmla="*/ 135 h 353"/>
                <a:gd name="T26" fmla="*/ 252 w 1061"/>
                <a:gd name="T27" fmla="*/ 191 h 353"/>
                <a:gd name="T28" fmla="*/ 182 w 1061"/>
                <a:gd name="T29" fmla="*/ 207 h 353"/>
                <a:gd name="T30" fmla="*/ 96 w 1061"/>
                <a:gd name="T31" fmla="*/ 207 h 353"/>
                <a:gd name="T32" fmla="*/ 38 w 1061"/>
                <a:gd name="T33" fmla="*/ 178 h 353"/>
                <a:gd name="T34" fmla="*/ 35 w 1061"/>
                <a:gd name="T35" fmla="*/ 116 h 353"/>
                <a:gd name="T36" fmla="*/ 10 w 1061"/>
                <a:gd name="T37" fmla="*/ 92 h 353"/>
                <a:gd name="T38" fmla="*/ 10 w 1061"/>
                <a:gd name="T39" fmla="*/ 34 h 353"/>
                <a:gd name="T40" fmla="*/ 67 w 1061"/>
                <a:gd name="T41" fmla="*/ 34 h 35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61" h="353">
                  <a:moveTo>
                    <a:pt x="112" y="57"/>
                  </a:moveTo>
                  <a:cubicBezTo>
                    <a:pt x="152" y="49"/>
                    <a:pt x="200" y="17"/>
                    <a:pt x="256" y="9"/>
                  </a:cubicBezTo>
                  <a:cubicBezTo>
                    <a:pt x="312" y="1"/>
                    <a:pt x="398" y="0"/>
                    <a:pt x="448" y="9"/>
                  </a:cubicBezTo>
                  <a:cubicBezTo>
                    <a:pt x="498" y="18"/>
                    <a:pt x="519" y="58"/>
                    <a:pt x="559" y="61"/>
                  </a:cubicBezTo>
                  <a:cubicBezTo>
                    <a:pt x="599" y="64"/>
                    <a:pt x="642" y="37"/>
                    <a:pt x="690" y="30"/>
                  </a:cubicBezTo>
                  <a:cubicBezTo>
                    <a:pt x="738" y="23"/>
                    <a:pt x="791" y="17"/>
                    <a:pt x="847" y="17"/>
                  </a:cubicBezTo>
                  <a:cubicBezTo>
                    <a:pt x="903" y="17"/>
                    <a:pt x="995" y="12"/>
                    <a:pt x="1028" y="30"/>
                  </a:cubicBezTo>
                  <a:cubicBezTo>
                    <a:pt x="1061" y="48"/>
                    <a:pt x="1054" y="100"/>
                    <a:pt x="1047" y="124"/>
                  </a:cubicBezTo>
                  <a:cubicBezTo>
                    <a:pt x="1040" y="148"/>
                    <a:pt x="1007" y="141"/>
                    <a:pt x="984" y="174"/>
                  </a:cubicBezTo>
                  <a:cubicBezTo>
                    <a:pt x="961" y="207"/>
                    <a:pt x="961" y="300"/>
                    <a:pt x="909" y="324"/>
                  </a:cubicBezTo>
                  <a:cubicBezTo>
                    <a:pt x="857" y="348"/>
                    <a:pt x="724" y="330"/>
                    <a:pt x="671" y="318"/>
                  </a:cubicBezTo>
                  <a:cubicBezTo>
                    <a:pt x="618" y="306"/>
                    <a:pt x="623" y="265"/>
                    <a:pt x="592" y="249"/>
                  </a:cubicBezTo>
                  <a:cubicBezTo>
                    <a:pt x="561" y="233"/>
                    <a:pt x="512" y="213"/>
                    <a:pt x="483" y="224"/>
                  </a:cubicBezTo>
                  <a:cubicBezTo>
                    <a:pt x="454" y="235"/>
                    <a:pt x="451" y="298"/>
                    <a:pt x="421" y="318"/>
                  </a:cubicBezTo>
                  <a:cubicBezTo>
                    <a:pt x="391" y="338"/>
                    <a:pt x="347" y="341"/>
                    <a:pt x="304" y="345"/>
                  </a:cubicBezTo>
                  <a:cubicBezTo>
                    <a:pt x="261" y="349"/>
                    <a:pt x="200" y="353"/>
                    <a:pt x="160" y="345"/>
                  </a:cubicBezTo>
                  <a:cubicBezTo>
                    <a:pt x="120" y="337"/>
                    <a:pt x="81" y="322"/>
                    <a:pt x="64" y="297"/>
                  </a:cubicBezTo>
                  <a:cubicBezTo>
                    <a:pt x="47" y="272"/>
                    <a:pt x="66" y="217"/>
                    <a:pt x="58" y="193"/>
                  </a:cubicBezTo>
                  <a:cubicBezTo>
                    <a:pt x="50" y="169"/>
                    <a:pt x="23" y="176"/>
                    <a:pt x="16" y="153"/>
                  </a:cubicBezTo>
                  <a:cubicBezTo>
                    <a:pt x="9" y="130"/>
                    <a:pt x="0" y="73"/>
                    <a:pt x="16" y="57"/>
                  </a:cubicBezTo>
                  <a:cubicBezTo>
                    <a:pt x="32" y="41"/>
                    <a:pt x="72" y="65"/>
                    <a:pt x="112" y="57"/>
                  </a:cubicBez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580" name="Freeform 166"/>
            <p:cNvSpPr>
              <a:spLocks/>
            </p:cNvSpPr>
            <p:nvPr/>
          </p:nvSpPr>
          <p:spPr bwMode="auto">
            <a:xfrm>
              <a:off x="409" y="1684"/>
              <a:ext cx="171" cy="130"/>
            </a:xfrm>
            <a:custGeom>
              <a:avLst/>
              <a:gdLst>
                <a:gd name="T0" fmla="*/ 13 w 286"/>
                <a:gd name="T1" fmla="*/ 16 h 218"/>
                <a:gd name="T2" fmla="*/ 16 w 286"/>
                <a:gd name="T3" fmla="*/ 53 h 218"/>
                <a:gd name="T4" fmla="*/ 13 w 286"/>
                <a:gd name="T5" fmla="*/ 101 h 218"/>
                <a:gd name="T6" fmla="*/ 71 w 286"/>
                <a:gd name="T7" fmla="*/ 130 h 218"/>
                <a:gd name="T8" fmla="*/ 157 w 286"/>
                <a:gd name="T9" fmla="*/ 101 h 218"/>
                <a:gd name="T10" fmla="*/ 157 w 286"/>
                <a:gd name="T11" fmla="*/ 16 h 218"/>
                <a:gd name="T12" fmla="*/ 94 w 286"/>
                <a:gd name="T13" fmla="*/ 8 h 218"/>
                <a:gd name="T14" fmla="*/ 13 w 286"/>
                <a:gd name="T15" fmla="*/ 16 h 2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86" h="218">
                  <a:moveTo>
                    <a:pt x="22" y="26"/>
                  </a:moveTo>
                  <a:cubicBezTo>
                    <a:pt x="0" y="39"/>
                    <a:pt x="26" y="65"/>
                    <a:pt x="26" y="89"/>
                  </a:cubicBezTo>
                  <a:cubicBezTo>
                    <a:pt x="26" y="113"/>
                    <a:pt x="7" y="149"/>
                    <a:pt x="22" y="170"/>
                  </a:cubicBezTo>
                  <a:cubicBezTo>
                    <a:pt x="37" y="191"/>
                    <a:pt x="78" y="218"/>
                    <a:pt x="118" y="218"/>
                  </a:cubicBezTo>
                  <a:cubicBezTo>
                    <a:pt x="158" y="218"/>
                    <a:pt x="238" y="202"/>
                    <a:pt x="262" y="170"/>
                  </a:cubicBezTo>
                  <a:cubicBezTo>
                    <a:pt x="286" y="138"/>
                    <a:pt x="279" y="52"/>
                    <a:pt x="262" y="26"/>
                  </a:cubicBezTo>
                  <a:cubicBezTo>
                    <a:pt x="245" y="0"/>
                    <a:pt x="198" y="13"/>
                    <a:pt x="158" y="13"/>
                  </a:cubicBezTo>
                  <a:cubicBezTo>
                    <a:pt x="118" y="13"/>
                    <a:pt x="50" y="23"/>
                    <a:pt x="22" y="26"/>
                  </a:cubicBezTo>
                  <a:close/>
                </a:path>
              </a:pathLst>
            </a:custGeom>
            <a:gradFill rotWithShape="0">
              <a:gsLst>
                <a:gs pos="0">
                  <a:srgbClr val="33CC33"/>
                </a:gs>
                <a:gs pos="100000">
                  <a:srgbClr val="009900"/>
                </a:gs>
              </a:gsLst>
              <a:lin ang="5400000" scaled="1"/>
            </a:gra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581" name="Freeform 167"/>
            <p:cNvSpPr>
              <a:spLocks/>
            </p:cNvSpPr>
            <p:nvPr/>
          </p:nvSpPr>
          <p:spPr bwMode="auto">
            <a:xfrm>
              <a:off x="707" y="1670"/>
              <a:ext cx="175" cy="131"/>
            </a:xfrm>
            <a:custGeom>
              <a:avLst/>
              <a:gdLst>
                <a:gd name="T0" fmla="*/ 14 w 292"/>
                <a:gd name="T1" fmla="*/ 29 h 218"/>
                <a:gd name="T2" fmla="*/ 17 w 292"/>
                <a:gd name="T3" fmla="*/ 102 h 218"/>
                <a:gd name="T4" fmla="*/ 74 w 292"/>
                <a:gd name="T5" fmla="*/ 131 h 218"/>
                <a:gd name="T6" fmla="*/ 161 w 292"/>
                <a:gd name="T7" fmla="*/ 102 h 218"/>
                <a:gd name="T8" fmla="*/ 161 w 292"/>
                <a:gd name="T9" fmla="*/ 16 h 218"/>
                <a:gd name="T10" fmla="*/ 98 w 292"/>
                <a:gd name="T11" fmla="*/ 8 h 218"/>
                <a:gd name="T12" fmla="*/ 14 w 292"/>
                <a:gd name="T13" fmla="*/ 29 h 2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2" h="218">
                  <a:moveTo>
                    <a:pt x="23" y="48"/>
                  </a:moveTo>
                  <a:cubicBezTo>
                    <a:pt x="0" y="74"/>
                    <a:pt x="11" y="142"/>
                    <a:pt x="28" y="170"/>
                  </a:cubicBezTo>
                  <a:cubicBezTo>
                    <a:pt x="45" y="198"/>
                    <a:pt x="84" y="218"/>
                    <a:pt x="124" y="218"/>
                  </a:cubicBezTo>
                  <a:cubicBezTo>
                    <a:pt x="164" y="218"/>
                    <a:pt x="244" y="202"/>
                    <a:pt x="268" y="170"/>
                  </a:cubicBezTo>
                  <a:cubicBezTo>
                    <a:pt x="292" y="138"/>
                    <a:pt x="285" y="52"/>
                    <a:pt x="268" y="26"/>
                  </a:cubicBezTo>
                  <a:cubicBezTo>
                    <a:pt x="251" y="0"/>
                    <a:pt x="205" y="9"/>
                    <a:pt x="164" y="13"/>
                  </a:cubicBezTo>
                  <a:cubicBezTo>
                    <a:pt x="123" y="17"/>
                    <a:pt x="46" y="22"/>
                    <a:pt x="23" y="48"/>
                  </a:cubicBezTo>
                  <a:close/>
                </a:path>
              </a:pathLst>
            </a:custGeom>
            <a:gradFill rotWithShape="0">
              <a:gsLst>
                <a:gs pos="0">
                  <a:srgbClr val="33CC33"/>
                </a:gs>
                <a:gs pos="100000">
                  <a:srgbClr val="009900"/>
                </a:gs>
              </a:gsLst>
              <a:lin ang="5400000" scaled="1"/>
            </a:gra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582" name="Freeform 168"/>
            <p:cNvSpPr>
              <a:spLocks/>
            </p:cNvSpPr>
            <p:nvPr/>
          </p:nvSpPr>
          <p:spPr bwMode="auto">
            <a:xfrm>
              <a:off x="482" y="1461"/>
              <a:ext cx="214" cy="178"/>
            </a:xfrm>
            <a:custGeom>
              <a:avLst/>
              <a:gdLst>
                <a:gd name="T0" fmla="*/ 0 w 664"/>
                <a:gd name="T1" fmla="*/ 132 h 584"/>
                <a:gd name="T2" fmla="*/ 31 w 664"/>
                <a:gd name="T3" fmla="*/ 73 h 584"/>
                <a:gd name="T4" fmla="*/ 108 w 664"/>
                <a:gd name="T5" fmla="*/ 15 h 584"/>
                <a:gd name="T6" fmla="*/ 201 w 664"/>
                <a:gd name="T7" fmla="*/ 0 h 584"/>
                <a:gd name="T8" fmla="*/ 186 w 664"/>
                <a:gd name="T9" fmla="*/ 15 h 584"/>
                <a:gd name="T10" fmla="*/ 139 w 664"/>
                <a:gd name="T11" fmla="*/ 59 h 584"/>
                <a:gd name="T12" fmla="*/ 124 w 664"/>
                <a:gd name="T13" fmla="*/ 161 h 584"/>
                <a:gd name="T14" fmla="*/ 77 w 664"/>
                <a:gd name="T15" fmla="*/ 161 h 584"/>
                <a:gd name="T16" fmla="*/ 31 w 664"/>
                <a:gd name="T17" fmla="*/ 132 h 584"/>
                <a:gd name="T18" fmla="*/ 0 w 664"/>
                <a:gd name="T19" fmla="*/ 132 h 5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64" h="584">
                  <a:moveTo>
                    <a:pt x="0" y="432"/>
                  </a:moveTo>
                  <a:cubicBezTo>
                    <a:pt x="0" y="400"/>
                    <a:pt x="40" y="304"/>
                    <a:pt x="96" y="240"/>
                  </a:cubicBezTo>
                  <a:cubicBezTo>
                    <a:pt x="152" y="176"/>
                    <a:pt x="248" y="88"/>
                    <a:pt x="336" y="48"/>
                  </a:cubicBezTo>
                  <a:cubicBezTo>
                    <a:pt x="424" y="8"/>
                    <a:pt x="584" y="0"/>
                    <a:pt x="624" y="0"/>
                  </a:cubicBezTo>
                  <a:cubicBezTo>
                    <a:pt x="664" y="0"/>
                    <a:pt x="608" y="16"/>
                    <a:pt x="576" y="48"/>
                  </a:cubicBezTo>
                  <a:cubicBezTo>
                    <a:pt x="544" y="80"/>
                    <a:pt x="464" y="112"/>
                    <a:pt x="432" y="192"/>
                  </a:cubicBezTo>
                  <a:cubicBezTo>
                    <a:pt x="400" y="272"/>
                    <a:pt x="416" y="472"/>
                    <a:pt x="384" y="528"/>
                  </a:cubicBezTo>
                  <a:cubicBezTo>
                    <a:pt x="352" y="584"/>
                    <a:pt x="288" y="544"/>
                    <a:pt x="240" y="528"/>
                  </a:cubicBezTo>
                  <a:cubicBezTo>
                    <a:pt x="192" y="512"/>
                    <a:pt x="136" y="448"/>
                    <a:pt x="96" y="432"/>
                  </a:cubicBezTo>
                  <a:cubicBezTo>
                    <a:pt x="56" y="416"/>
                    <a:pt x="0" y="464"/>
                    <a:pt x="0" y="432"/>
                  </a:cubicBez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583" name="Freeform 169"/>
            <p:cNvSpPr>
              <a:spLocks/>
            </p:cNvSpPr>
            <p:nvPr/>
          </p:nvSpPr>
          <p:spPr bwMode="auto">
            <a:xfrm>
              <a:off x="691" y="1456"/>
              <a:ext cx="182" cy="168"/>
            </a:xfrm>
            <a:custGeom>
              <a:avLst/>
              <a:gdLst>
                <a:gd name="T0" fmla="*/ 0 w 563"/>
                <a:gd name="T1" fmla="*/ 4 h 553"/>
                <a:gd name="T2" fmla="*/ 39 w 563"/>
                <a:gd name="T3" fmla="*/ 5 h 553"/>
                <a:gd name="T4" fmla="*/ 101 w 563"/>
                <a:gd name="T5" fmla="*/ 34 h 553"/>
                <a:gd name="T6" fmla="*/ 163 w 563"/>
                <a:gd name="T7" fmla="*/ 93 h 553"/>
                <a:gd name="T8" fmla="*/ 179 w 563"/>
                <a:gd name="T9" fmla="*/ 136 h 553"/>
                <a:gd name="T10" fmla="*/ 179 w 563"/>
                <a:gd name="T11" fmla="*/ 151 h 553"/>
                <a:gd name="T12" fmla="*/ 160 w 563"/>
                <a:gd name="T13" fmla="*/ 146 h 553"/>
                <a:gd name="T14" fmla="*/ 117 w 563"/>
                <a:gd name="T15" fmla="*/ 151 h 553"/>
                <a:gd name="T16" fmla="*/ 70 w 563"/>
                <a:gd name="T17" fmla="*/ 166 h 553"/>
                <a:gd name="T18" fmla="*/ 70 w 563"/>
                <a:gd name="T19" fmla="*/ 136 h 553"/>
                <a:gd name="T20" fmla="*/ 55 w 563"/>
                <a:gd name="T21" fmla="*/ 49 h 553"/>
                <a:gd name="T22" fmla="*/ 24 w 563"/>
                <a:gd name="T23" fmla="*/ 20 h 553"/>
                <a:gd name="T24" fmla="*/ 8 w 563"/>
                <a:gd name="T25" fmla="*/ 12 h 5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3" h="553">
                  <a:moveTo>
                    <a:pt x="0" y="13"/>
                  </a:moveTo>
                  <a:cubicBezTo>
                    <a:pt x="21" y="14"/>
                    <a:pt x="69" y="0"/>
                    <a:pt x="121" y="17"/>
                  </a:cubicBezTo>
                  <a:cubicBezTo>
                    <a:pt x="173" y="34"/>
                    <a:pt x="249" y="65"/>
                    <a:pt x="313" y="113"/>
                  </a:cubicBezTo>
                  <a:cubicBezTo>
                    <a:pt x="377" y="161"/>
                    <a:pt x="465" y="249"/>
                    <a:pt x="505" y="305"/>
                  </a:cubicBezTo>
                  <a:cubicBezTo>
                    <a:pt x="545" y="361"/>
                    <a:pt x="545" y="417"/>
                    <a:pt x="553" y="449"/>
                  </a:cubicBezTo>
                  <a:cubicBezTo>
                    <a:pt x="561" y="481"/>
                    <a:pt x="563" y="492"/>
                    <a:pt x="553" y="497"/>
                  </a:cubicBezTo>
                  <a:cubicBezTo>
                    <a:pt x="543" y="502"/>
                    <a:pt x="527" y="482"/>
                    <a:pt x="495" y="482"/>
                  </a:cubicBezTo>
                  <a:cubicBezTo>
                    <a:pt x="463" y="482"/>
                    <a:pt x="407" y="487"/>
                    <a:pt x="361" y="497"/>
                  </a:cubicBezTo>
                  <a:cubicBezTo>
                    <a:pt x="315" y="507"/>
                    <a:pt x="241" y="553"/>
                    <a:pt x="217" y="545"/>
                  </a:cubicBezTo>
                  <a:cubicBezTo>
                    <a:pt x="193" y="537"/>
                    <a:pt x="225" y="513"/>
                    <a:pt x="217" y="449"/>
                  </a:cubicBezTo>
                  <a:cubicBezTo>
                    <a:pt x="209" y="385"/>
                    <a:pt x="193" y="225"/>
                    <a:pt x="169" y="161"/>
                  </a:cubicBezTo>
                  <a:cubicBezTo>
                    <a:pt x="145" y="97"/>
                    <a:pt x="97" y="85"/>
                    <a:pt x="73" y="65"/>
                  </a:cubicBezTo>
                  <a:cubicBezTo>
                    <a:pt x="49" y="45"/>
                    <a:pt x="35" y="44"/>
                    <a:pt x="25" y="38"/>
                  </a:cubicBezTo>
                </a:path>
              </a:pathLst>
            </a:custGeom>
            <a:solidFill>
              <a:srgbClr val="0066FF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584" name="Freeform 170"/>
            <p:cNvSpPr>
              <a:spLocks/>
            </p:cNvSpPr>
            <p:nvPr/>
          </p:nvSpPr>
          <p:spPr bwMode="auto">
            <a:xfrm>
              <a:off x="590" y="1461"/>
              <a:ext cx="182" cy="181"/>
            </a:xfrm>
            <a:custGeom>
              <a:avLst/>
              <a:gdLst>
                <a:gd name="T0" fmla="*/ 97 w 562"/>
                <a:gd name="T1" fmla="*/ 0 h 593"/>
                <a:gd name="T2" fmla="*/ 50 w 562"/>
                <a:gd name="T3" fmla="*/ 25 h 593"/>
                <a:gd name="T4" fmla="*/ 16 w 562"/>
                <a:gd name="T5" fmla="*/ 77 h 593"/>
                <a:gd name="T6" fmla="*/ 16 w 562"/>
                <a:gd name="T7" fmla="*/ 121 h 593"/>
                <a:gd name="T8" fmla="*/ 0 w 562"/>
                <a:gd name="T9" fmla="*/ 165 h 593"/>
                <a:gd name="T10" fmla="*/ 18 w 562"/>
                <a:gd name="T11" fmla="*/ 169 h 593"/>
                <a:gd name="T12" fmla="*/ 47 w 562"/>
                <a:gd name="T13" fmla="*/ 179 h 593"/>
                <a:gd name="T14" fmla="*/ 94 w 562"/>
                <a:gd name="T15" fmla="*/ 179 h 593"/>
                <a:gd name="T16" fmla="*/ 148 w 562"/>
                <a:gd name="T17" fmla="*/ 169 h 593"/>
                <a:gd name="T18" fmla="*/ 178 w 562"/>
                <a:gd name="T19" fmla="*/ 159 h 593"/>
                <a:gd name="T20" fmla="*/ 171 w 562"/>
                <a:gd name="T21" fmla="*/ 135 h 593"/>
                <a:gd name="T22" fmla="*/ 171 w 562"/>
                <a:gd name="T23" fmla="*/ 91 h 593"/>
                <a:gd name="T24" fmla="*/ 156 w 562"/>
                <a:gd name="T25" fmla="*/ 33 h 593"/>
                <a:gd name="T26" fmla="*/ 125 w 562"/>
                <a:gd name="T27" fmla="*/ 12 h 593"/>
                <a:gd name="T28" fmla="*/ 99 w 562"/>
                <a:gd name="T29" fmla="*/ 2 h 59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62" h="593">
                  <a:moveTo>
                    <a:pt x="299" y="0"/>
                  </a:moveTo>
                  <a:cubicBezTo>
                    <a:pt x="275" y="14"/>
                    <a:pt x="197" y="41"/>
                    <a:pt x="155" y="83"/>
                  </a:cubicBezTo>
                  <a:cubicBezTo>
                    <a:pt x="113" y="125"/>
                    <a:pt x="67" y="199"/>
                    <a:pt x="49" y="251"/>
                  </a:cubicBezTo>
                  <a:cubicBezTo>
                    <a:pt x="31" y="303"/>
                    <a:pt x="57" y="347"/>
                    <a:pt x="49" y="395"/>
                  </a:cubicBezTo>
                  <a:cubicBezTo>
                    <a:pt x="41" y="443"/>
                    <a:pt x="0" y="513"/>
                    <a:pt x="1" y="539"/>
                  </a:cubicBezTo>
                  <a:cubicBezTo>
                    <a:pt x="2" y="565"/>
                    <a:pt x="31" y="545"/>
                    <a:pt x="55" y="553"/>
                  </a:cubicBezTo>
                  <a:cubicBezTo>
                    <a:pt x="79" y="561"/>
                    <a:pt x="106" y="581"/>
                    <a:pt x="145" y="587"/>
                  </a:cubicBezTo>
                  <a:cubicBezTo>
                    <a:pt x="184" y="593"/>
                    <a:pt x="237" y="593"/>
                    <a:pt x="289" y="587"/>
                  </a:cubicBezTo>
                  <a:cubicBezTo>
                    <a:pt x="341" y="581"/>
                    <a:pt x="413" y="564"/>
                    <a:pt x="456" y="553"/>
                  </a:cubicBezTo>
                  <a:cubicBezTo>
                    <a:pt x="499" y="542"/>
                    <a:pt x="538" y="540"/>
                    <a:pt x="550" y="522"/>
                  </a:cubicBezTo>
                  <a:cubicBezTo>
                    <a:pt x="562" y="504"/>
                    <a:pt x="532" y="480"/>
                    <a:pt x="529" y="443"/>
                  </a:cubicBezTo>
                  <a:cubicBezTo>
                    <a:pt x="526" y="406"/>
                    <a:pt x="537" y="355"/>
                    <a:pt x="529" y="299"/>
                  </a:cubicBezTo>
                  <a:cubicBezTo>
                    <a:pt x="521" y="243"/>
                    <a:pt x="505" y="150"/>
                    <a:pt x="481" y="107"/>
                  </a:cubicBezTo>
                  <a:cubicBezTo>
                    <a:pt x="457" y="64"/>
                    <a:pt x="416" y="57"/>
                    <a:pt x="387" y="40"/>
                  </a:cubicBezTo>
                  <a:cubicBezTo>
                    <a:pt x="358" y="23"/>
                    <a:pt x="323" y="13"/>
                    <a:pt x="306" y="6"/>
                  </a:cubicBezTo>
                </a:path>
              </a:pathLst>
            </a:custGeom>
            <a:solidFill>
              <a:srgbClr val="FFFF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grpSp>
          <p:nvGrpSpPr>
            <p:cNvPr id="585" name="Group 171"/>
            <p:cNvGrpSpPr>
              <a:grpSpLocks/>
            </p:cNvGrpSpPr>
            <p:nvPr/>
          </p:nvGrpSpPr>
          <p:grpSpPr bwMode="auto">
            <a:xfrm>
              <a:off x="461" y="1296"/>
              <a:ext cx="479" cy="165"/>
              <a:chOff x="2466" y="1056"/>
              <a:chExt cx="798" cy="275"/>
            </a:xfrm>
          </p:grpSpPr>
          <p:sp>
            <p:nvSpPr>
              <p:cNvPr id="592" name="Freeform 172"/>
              <p:cNvSpPr>
                <a:spLocks/>
              </p:cNvSpPr>
              <p:nvPr/>
            </p:nvSpPr>
            <p:spPr bwMode="auto">
              <a:xfrm flipH="1">
                <a:off x="2849" y="1056"/>
                <a:ext cx="415" cy="232"/>
              </a:xfrm>
              <a:custGeom>
                <a:avLst/>
                <a:gdLst>
                  <a:gd name="T0" fmla="*/ 396 w 414"/>
                  <a:gd name="T1" fmla="*/ 118 h 231"/>
                  <a:gd name="T2" fmla="*/ 288 w 414"/>
                  <a:gd name="T3" fmla="*/ 46 h 231"/>
                  <a:gd name="T4" fmla="*/ 146 w 414"/>
                  <a:gd name="T5" fmla="*/ 0 h 231"/>
                  <a:gd name="T6" fmla="*/ 36 w 414"/>
                  <a:gd name="T7" fmla="*/ 46 h 231"/>
                  <a:gd name="T8" fmla="*/ 2 w 414"/>
                  <a:gd name="T9" fmla="*/ 144 h 231"/>
                  <a:gd name="T10" fmla="*/ 26 w 414"/>
                  <a:gd name="T11" fmla="*/ 214 h 231"/>
                  <a:gd name="T12" fmla="*/ 143 w 414"/>
                  <a:gd name="T13" fmla="*/ 225 h 231"/>
                  <a:gd name="T14" fmla="*/ 305 w 414"/>
                  <a:gd name="T15" fmla="*/ 180 h 231"/>
                  <a:gd name="T16" fmla="*/ 396 w 414"/>
                  <a:gd name="T17" fmla="*/ 137 h 231"/>
                  <a:gd name="T18" fmla="*/ 396 w 414"/>
                  <a:gd name="T19" fmla="*/ 118 h 2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14" h="231">
                    <a:moveTo>
                      <a:pt x="396" y="118"/>
                    </a:moveTo>
                    <a:cubicBezTo>
                      <a:pt x="378" y="103"/>
                      <a:pt x="330" y="66"/>
                      <a:pt x="288" y="46"/>
                    </a:cubicBezTo>
                    <a:cubicBezTo>
                      <a:pt x="246" y="26"/>
                      <a:pt x="188" y="0"/>
                      <a:pt x="146" y="0"/>
                    </a:cubicBezTo>
                    <a:cubicBezTo>
                      <a:pt x="104" y="0"/>
                      <a:pt x="60" y="22"/>
                      <a:pt x="36" y="46"/>
                    </a:cubicBezTo>
                    <a:cubicBezTo>
                      <a:pt x="12" y="70"/>
                      <a:pt x="4" y="116"/>
                      <a:pt x="2" y="144"/>
                    </a:cubicBezTo>
                    <a:cubicBezTo>
                      <a:pt x="0" y="172"/>
                      <a:pt x="3" y="201"/>
                      <a:pt x="26" y="214"/>
                    </a:cubicBezTo>
                    <a:cubicBezTo>
                      <a:pt x="49" y="227"/>
                      <a:pt x="97" y="231"/>
                      <a:pt x="143" y="225"/>
                    </a:cubicBezTo>
                    <a:cubicBezTo>
                      <a:pt x="189" y="219"/>
                      <a:pt x="263" y="195"/>
                      <a:pt x="305" y="180"/>
                    </a:cubicBezTo>
                    <a:cubicBezTo>
                      <a:pt x="347" y="165"/>
                      <a:pt x="381" y="147"/>
                      <a:pt x="396" y="137"/>
                    </a:cubicBezTo>
                    <a:cubicBezTo>
                      <a:pt x="411" y="127"/>
                      <a:pt x="414" y="133"/>
                      <a:pt x="396" y="11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rgbClr val="FF99FF"/>
                  </a:gs>
                </a:gsLst>
                <a:lin ang="5400000" scaled="1"/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593" name="Oval 173"/>
              <p:cNvSpPr>
                <a:spLocks noChangeArrowheads="1"/>
              </p:cNvSpPr>
              <p:nvPr/>
            </p:nvSpPr>
            <p:spPr bwMode="auto">
              <a:xfrm>
                <a:off x="2838" y="1184"/>
                <a:ext cx="53" cy="50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defRPr/>
                </a:pPr>
                <a:endParaRPr lang="es-ES_tradnl" altLang="es-ES_tradnl" smtClean="0"/>
              </a:p>
            </p:txBody>
          </p:sp>
          <p:sp>
            <p:nvSpPr>
              <p:cNvPr id="594" name="Oval 174"/>
              <p:cNvSpPr>
                <a:spLocks noChangeArrowheads="1"/>
              </p:cNvSpPr>
              <p:nvPr/>
            </p:nvSpPr>
            <p:spPr bwMode="auto">
              <a:xfrm>
                <a:off x="2811" y="1113"/>
                <a:ext cx="105" cy="72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ES_tradnl" altLang="es-MX" smtClean="0"/>
              </a:p>
            </p:txBody>
          </p:sp>
          <p:sp>
            <p:nvSpPr>
              <p:cNvPr id="595" name="Oval 175"/>
              <p:cNvSpPr>
                <a:spLocks noChangeArrowheads="1"/>
              </p:cNvSpPr>
              <p:nvPr/>
            </p:nvSpPr>
            <p:spPr bwMode="auto">
              <a:xfrm>
                <a:off x="2838" y="1234"/>
                <a:ext cx="53" cy="48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defRPr/>
                </a:pPr>
                <a:endParaRPr lang="es-ES_tradnl" altLang="es-ES_tradnl" smtClean="0"/>
              </a:p>
            </p:txBody>
          </p:sp>
          <p:sp>
            <p:nvSpPr>
              <p:cNvPr id="596" name="Oval 176"/>
              <p:cNvSpPr>
                <a:spLocks noChangeArrowheads="1"/>
              </p:cNvSpPr>
              <p:nvPr/>
            </p:nvSpPr>
            <p:spPr bwMode="auto">
              <a:xfrm>
                <a:off x="2838" y="1283"/>
                <a:ext cx="53" cy="48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defRPr/>
                </a:pPr>
                <a:endParaRPr lang="es-ES_tradnl" altLang="es-ES_tradnl" smtClean="0"/>
              </a:p>
            </p:txBody>
          </p:sp>
          <p:sp>
            <p:nvSpPr>
              <p:cNvPr id="597" name="Freeform 177"/>
              <p:cNvSpPr>
                <a:spLocks/>
              </p:cNvSpPr>
              <p:nvPr/>
            </p:nvSpPr>
            <p:spPr bwMode="auto">
              <a:xfrm>
                <a:off x="2466" y="1056"/>
                <a:ext cx="415" cy="232"/>
              </a:xfrm>
              <a:custGeom>
                <a:avLst/>
                <a:gdLst>
                  <a:gd name="T0" fmla="*/ 396 w 414"/>
                  <a:gd name="T1" fmla="*/ 118 h 231"/>
                  <a:gd name="T2" fmla="*/ 288 w 414"/>
                  <a:gd name="T3" fmla="*/ 46 h 231"/>
                  <a:gd name="T4" fmla="*/ 146 w 414"/>
                  <a:gd name="T5" fmla="*/ 0 h 231"/>
                  <a:gd name="T6" fmla="*/ 36 w 414"/>
                  <a:gd name="T7" fmla="*/ 46 h 231"/>
                  <a:gd name="T8" fmla="*/ 2 w 414"/>
                  <a:gd name="T9" fmla="*/ 144 h 231"/>
                  <a:gd name="T10" fmla="*/ 26 w 414"/>
                  <a:gd name="T11" fmla="*/ 214 h 231"/>
                  <a:gd name="T12" fmla="*/ 143 w 414"/>
                  <a:gd name="T13" fmla="*/ 225 h 231"/>
                  <a:gd name="T14" fmla="*/ 305 w 414"/>
                  <a:gd name="T15" fmla="*/ 180 h 231"/>
                  <a:gd name="T16" fmla="*/ 396 w 414"/>
                  <a:gd name="T17" fmla="*/ 137 h 231"/>
                  <a:gd name="T18" fmla="*/ 396 w 414"/>
                  <a:gd name="T19" fmla="*/ 118 h 2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14" h="231">
                    <a:moveTo>
                      <a:pt x="396" y="118"/>
                    </a:moveTo>
                    <a:cubicBezTo>
                      <a:pt x="378" y="103"/>
                      <a:pt x="330" y="66"/>
                      <a:pt x="288" y="46"/>
                    </a:cubicBezTo>
                    <a:cubicBezTo>
                      <a:pt x="246" y="26"/>
                      <a:pt x="188" y="0"/>
                      <a:pt x="146" y="0"/>
                    </a:cubicBezTo>
                    <a:cubicBezTo>
                      <a:pt x="104" y="0"/>
                      <a:pt x="60" y="22"/>
                      <a:pt x="36" y="46"/>
                    </a:cubicBezTo>
                    <a:cubicBezTo>
                      <a:pt x="12" y="70"/>
                      <a:pt x="4" y="116"/>
                      <a:pt x="2" y="144"/>
                    </a:cubicBezTo>
                    <a:cubicBezTo>
                      <a:pt x="0" y="172"/>
                      <a:pt x="3" y="201"/>
                      <a:pt x="26" y="214"/>
                    </a:cubicBezTo>
                    <a:cubicBezTo>
                      <a:pt x="49" y="227"/>
                      <a:pt x="97" y="231"/>
                      <a:pt x="143" y="225"/>
                    </a:cubicBezTo>
                    <a:cubicBezTo>
                      <a:pt x="189" y="219"/>
                      <a:pt x="263" y="195"/>
                      <a:pt x="305" y="180"/>
                    </a:cubicBezTo>
                    <a:cubicBezTo>
                      <a:pt x="347" y="165"/>
                      <a:pt x="381" y="147"/>
                      <a:pt x="396" y="137"/>
                    </a:cubicBezTo>
                    <a:cubicBezTo>
                      <a:pt x="411" y="127"/>
                      <a:pt x="414" y="133"/>
                      <a:pt x="396" y="11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rgbClr val="FF99FF"/>
                  </a:gs>
                </a:gsLst>
                <a:lin ang="5400000" scaled="1"/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</p:grpSp>
        <p:sp>
          <p:nvSpPr>
            <p:cNvPr id="586" name="Freeform 178"/>
            <p:cNvSpPr>
              <a:spLocks/>
            </p:cNvSpPr>
            <p:nvPr/>
          </p:nvSpPr>
          <p:spPr bwMode="auto">
            <a:xfrm>
              <a:off x="624" y="1935"/>
              <a:ext cx="43" cy="38"/>
            </a:xfrm>
            <a:custGeom>
              <a:avLst/>
              <a:gdLst>
                <a:gd name="T0" fmla="*/ 37 w 56"/>
                <a:gd name="T1" fmla="*/ 0 h 56"/>
                <a:gd name="T2" fmla="*/ 0 w 56"/>
                <a:gd name="T3" fmla="*/ 33 h 56"/>
                <a:gd name="T4" fmla="*/ 37 w 56"/>
                <a:gd name="T5" fmla="*/ 33 h 56"/>
                <a:gd name="T6" fmla="*/ 37 w 56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" h="56">
                  <a:moveTo>
                    <a:pt x="48" y="0"/>
                  </a:moveTo>
                  <a:cubicBezTo>
                    <a:pt x="40" y="0"/>
                    <a:pt x="0" y="40"/>
                    <a:pt x="0" y="48"/>
                  </a:cubicBezTo>
                  <a:cubicBezTo>
                    <a:pt x="0" y="56"/>
                    <a:pt x="40" y="56"/>
                    <a:pt x="48" y="48"/>
                  </a:cubicBezTo>
                  <a:cubicBezTo>
                    <a:pt x="56" y="40"/>
                    <a:pt x="56" y="0"/>
                    <a:pt x="48" y="0"/>
                  </a:cubicBezTo>
                  <a:close/>
                </a:path>
              </a:pathLst>
            </a:custGeom>
            <a:solidFill>
              <a:srgbClr val="CC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587" name="Freeform 179"/>
            <p:cNvSpPr>
              <a:spLocks/>
            </p:cNvSpPr>
            <p:nvPr/>
          </p:nvSpPr>
          <p:spPr bwMode="auto">
            <a:xfrm rot="158038">
              <a:off x="558" y="1813"/>
              <a:ext cx="179" cy="198"/>
            </a:xfrm>
            <a:custGeom>
              <a:avLst/>
              <a:gdLst>
                <a:gd name="T0" fmla="*/ 84 w 360"/>
                <a:gd name="T1" fmla="*/ 4 h 328"/>
                <a:gd name="T2" fmla="*/ 97 w 360"/>
                <a:gd name="T3" fmla="*/ 5 h 328"/>
                <a:gd name="T4" fmla="*/ 109 w 360"/>
                <a:gd name="T5" fmla="*/ 27 h 328"/>
                <a:gd name="T6" fmla="*/ 165 w 360"/>
                <a:gd name="T7" fmla="*/ 53 h 328"/>
                <a:gd name="T8" fmla="*/ 176 w 360"/>
                <a:gd name="T9" fmla="*/ 63 h 328"/>
                <a:gd name="T10" fmla="*/ 177 w 360"/>
                <a:gd name="T11" fmla="*/ 76 h 328"/>
                <a:gd name="T12" fmla="*/ 177 w 360"/>
                <a:gd name="T13" fmla="*/ 98 h 328"/>
                <a:gd name="T14" fmla="*/ 165 w 360"/>
                <a:gd name="T15" fmla="*/ 123 h 328"/>
                <a:gd name="T16" fmla="*/ 127 w 360"/>
                <a:gd name="T17" fmla="*/ 139 h 328"/>
                <a:gd name="T18" fmla="*/ 101 w 360"/>
                <a:gd name="T19" fmla="*/ 194 h 328"/>
                <a:gd name="T20" fmla="*/ 83 w 360"/>
                <a:gd name="T21" fmla="*/ 164 h 328"/>
                <a:gd name="T22" fmla="*/ 54 w 360"/>
                <a:gd name="T23" fmla="*/ 128 h 328"/>
                <a:gd name="T24" fmla="*/ 2 w 360"/>
                <a:gd name="T25" fmla="*/ 105 h 328"/>
                <a:gd name="T26" fmla="*/ 69 w 360"/>
                <a:gd name="T27" fmla="*/ 17 h 328"/>
                <a:gd name="T28" fmla="*/ 84 w 360"/>
                <a:gd name="T29" fmla="*/ 4 h 3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60" h="328">
                  <a:moveTo>
                    <a:pt x="168" y="6"/>
                  </a:moveTo>
                  <a:cubicBezTo>
                    <a:pt x="177" y="3"/>
                    <a:pt x="187" y="2"/>
                    <a:pt x="195" y="8"/>
                  </a:cubicBezTo>
                  <a:cubicBezTo>
                    <a:pt x="203" y="14"/>
                    <a:pt x="196" y="31"/>
                    <a:pt x="219" y="44"/>
                  </a:cubicBezTo>
                  <a:cubicBezTo>
                    <a:pt x="242" y="57"/>
                    <a:pt x="310" y="77"/>
                    <a:pt x="332" y="87"/>
                  </a:cubicBezTo>
                  <a:cubicBezTo>
                    <a:pt x="354" y="97"/>
                    <a:pt x="349" y="98"/>
                    <a:pt x="353" y="104"/>
                  </a:cubicBezTo>
                  <a:cubicBezTo>
                    <a:pt x="357" y="110"/>
                    <a:pt x="356" y="116"/>
                    <a:pt x="356" y="126"/>
                  </a:cubicBezTo>
                  <a:cubicBezTo>
                    <a:pt x="356" y="136"/>
                    <a:pt x="360" y="149"/>
                    <a:pt x="356" y="162"/>
                  </a:cubicBezTo>
                  <a:cubicBezTo>
                    <a:pt x="352" y="175"/>
                    <a:pt x="349" y="193"/>
                    <a:pt x="332" y="204"/>
                  </a:cubicBezTo>
                  <a:cubicBezTo>
                    <a:pt x="315" y="215"/>
                    <a:pt x="276" y="212"/>
                    <a:pt x="255" y="231"/>
                  </a:cubicBezTo>
                  <a:cubicBezTo>
                    <a:pt x="234" y="250"/>
                    <a:pt x="218" y="314"/>
                    <a:pt x="203" y="321"/>
                  </a:cubicBezTo>
                  <a:cubicBezTo>
                    <a:pt x="188" y="328"/>
                    <a:pt x="182" y="290"/>
                    <a:pt x="166" y="272"/>
                  </a:cubicBezTo>
                  <a:cubicBezTo>
                    <a:pt x="150" y="254"/>
                    <a:pt x="135" y="228"/>
                    <a:pt x="108" y="212"/>
                  </a:cubicBezTo>
                  <a:cubicBezTo>
                    <a:pt x="81" y="196"/>
                    <a:pt x="0" y="205"/>
                    <a:pt x="5" y="174"/>
                  </a:cubicBezTo>
                  <a:cubicBezTo>
                    <a:pt x="10" y="143"/>
                    <a:pt x="112" y="56"/>
                    <a:pt x="139" y="28"/>
                  </a:cubicBezTo>
                  <a:cubicBezTo>
                    <a:pt x="166" y="0"/>
                    <a:pt x="159" y="9"/>
                    <a:pt x="168" y="6"/>
                  </a:cubicBezTo>
                  <a:close/>
                </a:path>
              </a:pathLst>
            </a:custGeom>
            <a:solidFill>
              <a:srgbClr val="8000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grpSp>
          <p:nvGrpSpPr>
            <p:cNvPr id="588" name="Group 180"/>
            <p:cNvGrpSpPr>
              <a:grpSpLocks/>
            </p:cNvGrpSpPr>
            <p:nvPr/>
          </p:nvGrpSpPr>
          <p:grpSpPr bwMode="auto">
            <a:xfrm rot="158038">
              <a:off x="508" y="1782"/>
              <a:ext cx="275" cy="263"/>
              <a:chOff x="2664" y="983"/>
              <a:chExt cx="397" cy="402"/>
            </a:xfrm>
          </p:grpSpPr>
          <p:sp>
            <p:nvSpPr>
              <p:cNvPr id="589" name="Freeform 181"/>
              <p:cNvSpPr>
                <a:spLocks/>
              </p:cNvSpPr>
              <p:nvPr/>
            </p:nvSpPr>
            <p:spPr bwMode="auto">
              <a:xfrm>
                <a:off x="2664" y="983"/>
                <a:ext cx="397" cy="402"/>
              </a:xfrm>
              <a:custGeom>
                <a:avLst/>
                <a:gdLst>
                  <a:gd name="T0" fmla="*/ 204 w 296"/>
                  <a:gd name="T1" fmla="*/ 11 h 296"/>
                  <a:gd name="T2" fmla="*/ 139 w 296"/>
                  <a:gd name="T3" fmla="*/ 11 h 296"/>
                  <a:gd name="T4" fmla="*/ 139 w 296"/>
                  <a:gd name="T5" fmla="*/ 76 h 296"/>
                  <a:gd name="T6" fmla="*/ 75 w 296"/>
                  <a:gd name="T7" fmla="*/ 141 h 296"/>
                  <a:gd name="T8" fmla="*/ 11 w 296"/>
                  <a:gd name="T9" fmla="*/ 206 h 296"/>
                  <a:gd name="T10" fmla="*/ 11 w 296"/>
                  <a:gd name="T11" fmla="*/ 272 h 296"/>
                  <a:gd name="T12" fmla="*/ 75 w 296"/>
                  <a:gd name="T13" fmla="*/ 272 h 296"/>
                  <a:gd name="T14" fmla="*/ 139 w 296"/>
                  <a:gd name="T15" fmla="*/ 337 h 296"/>
                  <a:gd name="T16" fmla="*/ 204 w 296"/>
                  <a:gd name="T17" fmla="*/ 402 h 296"/>
                  <a:gd name="T18" fmla="*/ 204 w 296"/>
                  <a:gd name="T19" fmla="*/ 337 h 296"/>
                  <a:gd name="T20" fmla="*/ 268 w 296"/>
                  <a:gd name="T21" fmla="*/ 272 h 296"/>
                  <a:gd name="T22" fmla="*/ 397 w 296"/>
                  <a:gd name="T23" fmla="*/ 141 h 296"/>
                  <a:gd name="T24" fmla="*/ 268 w 296"/>
                  <a:gd name="T25" fmla="*/ 76 h 296"/>
                  <a:gd name="T26" fmla="*/ 204 w 296"/>
                  <a:gd name="T27" fmla="*/ 11 h 29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96" h="296">
                    <a:moveTo>
                      <a:pt x="152" y="8"/>
                    </a:moveTo>
                    <a:cubicBezTo>
                      <a:pt x="136" y="0"/>
                      <a:pt x="112" y="0"/>
                      <a:pt x="104" y="8"/>
                    </a:cubicBezTo>
                    <a:cubicBezTo>
                      <a:pt x="96" y="16"/>
                      <a:pt x="112" y="40"/>
                      <a:pt x="104" y="56"/>
                    </a:cubicBezTo>
                    <a:cubicBezTo>
                      <a:pt x="96" y="72"/>
                      <a:pt x="72" y="88"/>
                      <a:pt x="56" y="104"/>
                    </a:cubicBezTo>
                    <a:cubicBezTo>
                      <a:pt x="40" y="120"/>
                      <a:pt x="16" y="136"/>
                      <a:pt x="8" y="152"/>
                    </a:cubicBezTo>
                    <a:cubicBezTo>
                      <a:pt x="0" y="168"/>
                      <a:pt x="0" y="192"/>
                      <a:pt x="8" y="200"/>
                    </a:cubicBezTo>
                    <a:cubicBezTo>
                      <a:pt x="16" y="208"/>
                      <a:pt x="40" y="192"/>
                      <a:pt x="56" y="200"/>
                    </a:cubicBezTo>
                    <a:cubicBezTo>
                      <a:pt x="72" y="208"/>
                      <a:pt x="88" y="232"/>
                      <a:pt x="104" y="248"/>
                    </a:cubicBezTo>
                    <a:cubicBezTo>
                      <a:pt x="120" y="264"/>
                      <a:pt x="144" y="296"/>
                      <a:pt x="152" y="296"/>
                    </a:cubicBezTo>
                    <a:cubicBezTo>
                      <a:pt x="160" y="296"/>
                      <a:pt x="144" y="264"/>
                      <a:pt x="152" y="248"/>
                    </a:cubicBezTo>
                    <a:cubicBezTo>
                      <a:pt x="160" y="232"/>
                      <a:pt x="176" y="224"/>
                      <a:pt x="200" y="200"/>
                    </a:cubicBezTo>
                    <a:cubicBezTo>
                      <a:pt x="224" y="176"/>
                      <a:pt x="296" y="128"/>
                      <a:pt x="296" y="104"/>
                    </a:cubicBezTo>
                    <a:cubicBezTo>
                      <a:pt x="296" y="80"/>
                      <a:pt x="224" y="72"/>
                      <a:pt x="200" y="56"/>
                    </a:cubicBezTo>
                    <a:cubicBezTo>
                      <a:pt x="176" y="40"/>
                      <a:pt x="168" y="16"/>
                      <a:pt x="152" y="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CC0000"/>
                  </a:gs>
                  <a:gs pos="50000">
                    <a:srgbClr val="FF9933"/>
                  </a:gs>
                  <a:gs pos="100000">
                    <a:srgbClr val="CC0000"/>
                  </a:gs>
                </a:gsLst>
                <a:lin ang="0" scaled="1"/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590" name="Freeform 182"/>
              <p:cNvSpPr>
                <a:spLocks/>
              </p:cNvSpPr>
              <p:nvPr/>
            </p:nvSpPr>
            <p:spPr bwMode="auto">
              <a:xfrm>
                <a:off x="2776" y="1104"/>
                <a:ext cx="55" cy="57"/>
              </a:xfrm>
              <a:custGeom>
                <a:avLst/>
                <a:gdLst>
                  <a:gd name="T0" fmla="*/ 48 w 56"/>
                  <a:gd name="T1" fmla="*/ 0 h 56"/>
                  <a:gd name="T2" fmla="*/ 0 w 56"/>
                  <a:gd name="T3" fmla="*/ 48 h 56"/>
                  <a:gd name="T4" fmla="*/ 48 w 56"/>
                  <a:gd name="T5" fmla="*/ 48 h 56"/>
                  <a:gd name="T6" fmla="*/ 48 w 56"/>
                  <a:gd name="T7" fmla="*/ 0 h 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6" h="56">
                    <a:moveTo>
                      <a:pt x="48" y="0"/>
                    </a:moveTo>
                    <a:cubicBezTo>
                      <a:pt x="40" y="0"/>
                      <a:pt x="0" y="40"/>
                      <a:pt x="0" y="48"/>
                    </a:cubicBezTo>
                    <a:cubicBezTo>
                      <a:pt x="0" y="56"/>
                      <a:pt x="40" y="56"/>
                      <a:pt x="48" y="48"/>
                    </a:cubicBezTo>
                    <a:cubicBezTo>
                      <a:pt x="56" y="40"/>
                      <a:pt x="56" y="0"/>
                      <a:pt x="48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CC0000"/>
                  </a:gs>
                  <a:gs pos="50000">
                    <a:srgbClr val="FF9933"/>
                  </a:gs>
                  <a:gs pos="100000">
                    <a:srgbClr val="CC0000"/>
                  </a:gs>
                </a:gsLst>
                <a:lin ang="0" scaled="1"/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591" name="Freeform 183"/>
              <p:cNvSpPr>
                <a:spLocks/>
              </p:cNvSpPr>
              <p:nvPr/>
            </p:nvSpPr>
            <p:spPr bwMode="auto">
              <a:xfrm flipH="1">
                <a:off x="2871" y="1103"/>
                <a:ext cx="56" cy="57"/>
              </a:xfrm>
              <a:custGeom>
                <a:avLst/>
                <a:gdLst>
                  <a:gd name="T0" fmla="*/ 48 w 56"/>
                  <a:gd name="T1" fmla="*/ 0 h 56"/>
                  <a:gd name="T2" fmla="*/ 0 w 56"/>
                  <a:gd name="T3" fmla="*/ 48 h 56"/>
                  <a:gd name="T4" fmla="*/ 48 w 56"/>
                  <a:gd name="T5" fmla="*/ 48 h 56"/>
                  <a:gd name="T6" fmla="*/ 48 w 56"/>
                  <a:gd name="T7" fmla="*/ 0 h 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6" h="56">
                    <a:moveTo>
                      <a:pt x="48" y="0"/>
                    </a:moveTo>
                    <a:cubicBezTo>
                      <a:pt x="40" y="0"/>
                      <a:pt x="0" y="40"/>
                      <a:pt x="0" y="48"/>
                    </a:cubicBezTo>
                    <a:cubicBezTo>
                      <a:pt x="0" y="56"/>
                      <a:pt x="40" y="56"/>
                      <a:pt x="48" y="48"/>
                    </a:cubicBezTo>
                    <a:cubicBezTo>
                      <a:pt x="56" y="40"/>
                      <a:pt x="56" y="0"/>
                      <a:pt x="48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CC0000"/>
                  </a:gs>
                  <a:gs pos="50000">
                    <a:srgbClr val="FF9933"/>
                  </a:gs>
                  <a:gs pos="100000">
                    <a:srgbClr val="CC0000"/>
                  </a:gs>
                </a:gsLst>
                <a:lin ang="0" scaled="1"/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</p:grpSp>
      </p:grpSp>
      <p:grpSp>
        <p:nvGrpSpPr>
          <p:cNvPr id="606" name="Group 53"/>
          <p:cNvGrpSpPr>
            <a:grpSpLocks/>
          </p:cNvGrpSpPr>
          <p:nvPr/>
        </p:nvGrpSpPr>
        <p:grpSpPr bwMode="auto">
          <a:xfrm>
            <a:off x="5140688" y="3958518"/>
            <a:ext cx="512671" cy="1130765"/>
            <a:chOff x="997" y="782"/>
            <a:chExt cx="1451" cy="3202"/>
          </a:xfrm>
        </p:grpSpPr>
        <p:grpSp>
          <p:nvGrpSpPr>
            <p:cNvPr id="607" name="Group 54"/>
            <p:cNvGrpSpPr>
              <a:grpSpLocks/>
            </p:cNvGrpSpPr>
            <p:nvPr/>
          </p:nvGrpSpPr>
          <p:grpSpPr bwMode="auto">
            <a:xfrm>
              <a:off x="1041" y="2989"/>
              <a:ext cx="712" cy="995"/>
              <a:chOff x="1911" y="3024"/>
              <a:chExt cx="1065" cy="1246"/>
            </a:xfrm>
          </p:grpSpPr>
          <p:sp>
            <p:nvSpPr>
              <p:cNvPr id="653" name="Freeform 55"/>
              <p:cNvSpPr>
                <a:spLocks/>
              </p:cNvSpPr>
              <p:nvPr/>
            </p:nvSpPr>
            <p:spPr bwMode="auto">
              <a:xfrm>
                <a:off x="1968" y="3839"/>
                <a:ext cx="1008" cy="431"/>
              </a:xfrm>
              <a:custGeom>
                <a:avLst/>
                <a:gdLst>
                  <a:gd name="T0" fmla="*/ 489 w 1008"/>
                  <a:gd name="T1" fmla="*/ 23 h 430"/>
                  <a:gd name="T2" fmla="*/ 667 w 1008"/>
                  <a:gd name="T3" fmla="*/ 121 h 430"/>
                  <a:gd name="T4" fmla="*/ 831 w 1008"/>
                  <a:gd name="T5" fmla="*/ 102 h 430"/>
                  <a:gd name="T6" fmla="*/ 933 w 1008"/>
                  <a:gd name="T7" fmla="*/ 120 h 430"/>
                  <a:gd name="T8" fmla="*/ 995 w 1008"/>
                  <a:gd name="T9" fmla="*/ 243 h 430"/>
                  <a:gd name="T10" fmla="*/ 855 w 1008"/>
                  <a:gd name="T11" fmla="*/ 328 h 430"/>
                  <a:gd name="T12" fmla="*/ 698 w 1008"/>
                  <a:gd name="T13" fmla="*/ 259 h 430"/>
                  <a:gd name="T14" fmla="*/ 603 w 1008"/>
                  <a:gd name="T15" fmla="*/ 285 h 430"/>
                  <a:gd name="T16" fmla="*/ 534 w 1008"/>
                  <a:gd name="T17" fmla="*/ 413 h 430"/>
                  <a:gd name="T18" fmla="*/ 404 w 1008"/>
                  <a:gd name="T19" fmla="*/ 387 h 430"/>
                  <a:gd name="T20" fmla="*/ 381 w 1008"/>
                  <a:gd name="T21" fmla="*/ 251 h 430"/>
                  <a:gd name="T22" fmla="*/ 291 w 1008"/>
                  <a:gd name="T23" fmla="*/ 225 h 430"/>
                  <a:gd name="T24" fmla="*/ 159 w 1008"/>
                  <a:gd name="T25" fmla="*/ 302 h 430"/>
                  <a:gd name="T26" fmla="*/ 9 w 1008"/>
                  <a:gd name="T27" fmla="*/ 190 h 430"/>
                  <a:gd name="T28" fmla="*/ 103 w 1008"/>
                  <a:gd name="T29" fmla="*/ 17 h 430"/>
                  <a:gd name="T30" fmla="*/ 291 w 1008"/>
                  <a:gd name="T31" fmla="*/ 86 h 430"/>
                  <a:gd name="T32" fmla="*/ 489 w 1008"/>
                  <a:gd name="T33" fmla="*/ 23 h 4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08" h="430">
                    <a:moveTo>
                      <a:pt x="489" y="23"/>
                    </a:moveTo>
                    <a:cubicBezTo>
                      <a:pt x="551" y="29"/>
                      <a:pt x="610" y="108"/>
                      <a:pt x="667" y="121"/>
                    </a:cubicBezTo>
                    <a:cubicBezTo>
                      <a:pt x="724" y="134"/>
                      <a:pt x="787" y="102"/>
                      <a:pt x="831" y="102"/>
                    </a:cubicBezTo>
                    <a:cubicBezTo>
                      <a:pt x="875" y="102"/>
                      <a:pt x="906" y="96"/>
                      <a:pt x="933" y="120"/>
                    </a:cubicBezTo>
                    <a:cubicBezTo>
                      <a:pt x="960" y="144"/>
                      <a:pt x="1008" y="208"/>
                      <a:pt x="995" y="243"/>
                    </a:cubicBezTo>
                    <a:cubicBezTo>
                      <a:pt x="982" y="278"/>
                      <a:pt x="904" y="325"/>
                      <a:pt x="855" y="328"/>
                    </a:cubicBezTo>
                    <a:cubicBezTo>
                      <a:pt x="805" y="331"/>
                      <a:pt x="740" y="266"/>
                      <a:pt x="698" y="259"/>
                    </a:cubicBezTo>
                    <a:cubicBezTo>
                      <a:pt x="656" y="252"/>
                      <a:pt x="631" y="260"/>
                      <a:pt x="603" y="285"/>
                    </a:cubicBezTo>
                    <a:cubicBezTo>
                      <a:pt x="576" y="310"/>
                      <a:pt x="567" y="396"/>
                      <a:pt x="534" y="413"/>
                    </a:cubicBezTo>
                    <a:cubicBezTo>
                      <a:pt x="501" y="430"/>
                      <a:pt x="429" y="414"/>
                      <a:pt x="404" y="387"/>
                    </a:cubicBezTo>
                    <a:cubicBezTo>
                      <a:pt x="379" y="360"/>
                      <a:pt x="400" y="278"/>
                      <a:pt x="381" y="251"/>
                    </a:cubicBezTo>
                    <a:cubicBezTo>
                      <a:pt x="362" y="225"/>
                      <a:pt x="328" y="216"/>
                      <a:pt x="291" y="225"/>
                    </a:cubicBezTo>
                    <a:cubicBezTo>
                      <a:pt x="254" y="233"/>
                      <a:pt x="205" y="308"/>
                      <a:pt x="159" y="302"/>
                    </a:cubicBezTo>
                    <a:cubicBezTo>
                      <a:pt x="112" y="297"/>
                      <a:pt x="18" y="238"/>
                      <a:pt x="9" y="190"/>
                    </a:cubicBezTo>
                    <a:cubicBezTo>
                      <a:pt x="0" y="143"/>
                      <a:pt x="56" y="35"/>
                      <a:pt x="103" y="17"/>
                    </a:cubicBezTo>
                    <a:cubicBezTo>
                      <a:pt x="150" y="0"/>
                      <a:pt x="227" y="86"/>
                      <a:pt x="291" y="86"/>
                    </a:cubicBezTo>
                    <a:cubicBezTo>
                      <a:pt x="355" y="87"/>
                      <a:pt x="426" y="17"/>
                      <a:pt x="489" y="23"/>
                    </a:cubicBezTo>
                    <a:close/>
                  </a:path>
                </a:pathLst>
              </a:custGeom>
              <a:solidFill>
                <a:srgbClr val="663300"/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654" name="Freeform 56"/>
              <p:cNvSpPr>
                <a:spLocks/>
              </p:cNvSpPr>
              <p:nvPr/>
            </p:nvSpPr>
            <p:spPr bwMode="auto">
              <a:xfrm>
                <a:off x="1910" y="3794"/>
                <a:ext cx="1008" cy="428"/>
              </a:xfrm>
              <a:custGeom>
                <a:avLst/>
                <a:gdLst>
                  <a:gd name="T0" fmla="*/ 489 w 1008"/>
                  <a:gd name="T1" fmla="*/ 23 h 430"/>
                  <a:gd name="T2" fmla="*/ 667 w 1008"/>
                  <a:gd name="T3" fmla="*/ 121 h 430"/>
                  <a:gd name="T4" fmla="*/ 831 w 1008"/>
                  <a:gd name="T5" fmla="*/ 102 h 430"/>
                  <a:gd name="T6" fmla="*/ 933 w 1008"/>
                  <a:gd name="T7" fmla="*/ 120 h 430"/>
                  <a:gd name="T8" fmla="*/ 995 w 1008"/>
                  <a:gd name="T9" fmla="*/ 243 h 430"/>
                  <a:gd name="T10" fmla="*/ 855 w 1008"/>
                  <a:gd name="T11" fmla="*/ 328 h 430"/>
                  <a:gd name="T12" fmla="*/ 698 w 1008"/>
                  <a:gd name="T13" fmla="*/ 259 h 430"/>
                  <a:gd name="T14" fmla="*/ 603 w 1008"/>
                  <a:gd name="T15" fmla="*/ 285 h 430"/>
                  <a:gd name="T16" fmla="*/ 534 w 1008"/>
                  <a:gd name="T17" fmla="*/ 413 h 430"/>
                  <a:gd name="T18" fmla="*/ 404 w 1008"/>
                  <a:gd name="T19" fmla="*/ 387 h 430"/>
                  <a:gd name="T20" fmla="*/ 381 w 1008"/>
                  <a:gd name="T21" fmla="*/ 251 h 430"/>
                  <a:gd name="T22" fmla="*/ 291 w 1008"/>
                  <a:gd name="T23" fmla="*/ 225 h 430"/>
                  <a:gd name="T24" fmla="*/ 159 w 1008"/>
                  <a:gd name="T25" fmla="*/ 302 h 430"/>
                  <a:gd name="T26" fmla="*/ 9 w 1008"/>
                  <a:gd name="T27" fmla="*/ 190 h 430"/>
                  <a:gd name="T28" fmla="*/ 103 w 1008"/>
                  <a:gd name="T29" fmla="*/ 17 h 430"/>
                  <a:gd name="T30" fmla="*/ 291 w 1008"/>
                  <a:gd name="T31" fmla="*/ 86 h 430"/>
                  <a:gd name="T32" fmla="*/ 489 w 1008"/>
                  <a:gd name="T33" fmla="*/ 23 h 4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08" h="430">
                    <a:moveTo>
                      <a:pt x="489" y="23"/>
                    </a:moveTo>
                    <a:cubicBezTo>
                      <a:pt x="551" y="29"/>
                      <a:pt x="610" y="108"/>
                      <a:pt x="667" y="121"/>
                    </a:cubicBezTo>
                    <a:cubicBezTo>
                      <a:pt x="724" y="134"/>
                      <a:pt x="787" y="102"/>
                      <a:pt x="831" y="102"/>
                    </a:cubicBezTo>
                    <a:cubicBezTo>
                      <a:pt x="875" y="102"/>
                      <a:pt x="906" y="96"/>
                      <a:pt x="933" y="120"/>
                    </a:cubicBezTo>
                    <a:cubicBezTo>
                      <a:pt x="960" y="144"/>
                      <a:pt x="1008" y="208"/>
                      <a:pt x="995" y="243"/>
                    </a:cubicBezTo>
                    <a:cubicBezTo>
                      <a:pt x="982" y="278"/>
                      <a:pt x="904" y="325"/>
                      <a:pt x="855" y="328"/>
                    </a:cubicBezTo>
                    <a:cubicBezTo>
                      <a:pt x="805" y="331"/>
                      <a:pt x="740" y="266"/>
                      <a:pt x="698" y="259"/>
                    </a:cubicBezTo>
                    <a:cubicBezTo>
                      <a:pt x="656" y="252"/>
                      <a:pt x="631" y="260"/>
                      <a:pt x="603" y="285"/>
                    </a:cubicBezTo>
                    <a:cubicBezTo>
                      <a:pt x="576" y="310"/>
                      <a:pt x="567" y="396"/>
                      <a:pt x="534" y="413"/>
                    </a:cubicBezTo>
                    <a:cubicBezTo>
                      <a:pt x="501" y="430"/>
                      <a:pt x="429" y="414"/>
                      <a:pt x="404" y="387"/>
                    </a:cubicBezTo>
                    <a:cubicBezTo>
                      <a:pt x="379" y="360"/>
                      <a:pt x="400" y="278"/>
                      <a:pt x="381" y="251"/>
                    </a:cubicBezTo>
                    <a:cubicBezTo>
                      <a:pt x="362" y="225"/>
                      <a:pt x="328" y="216"/>
                      <a:pt x="291" y="225"/>
                    </a:cubicBezTo>
                    <a:cubicBezTo>
                      <a:pt x="254" y="233"/>
                      <a:pt x="205" y="308"/>
                      <a:pt x="159" y="302"/>
                    </a:cubicBezTo>
                    <a:cubicBezTo>
                      <a:pt x="112" y="297"/>
                      <a:pt x="18" y="238"/>
                      <a:pt x="9" y="190"/>
                    </a:cubicBezTo>
                    <a:cubicBezTo>
                      <a:pt x="0" y="143"/>
                      <a:pt x="56" y="35"/>
                      <a:pt x="103" y="17"/>
                    </a:cubicBezTo>
                    <a:cubicBezTo>
                      <a:pt x="150" y="0"/>
                      <a:pt x="227" y="86"/>
                      <a:pt x="291" y="86"/>
                    </a:cubicBezTo>
                    <a:cubicBezTo>
                      <a:pt x="355" y="87"/>
                      <a:pt x="426" y="17"/>
                      <a:pt x="489" y="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99"/>
                  </a:gs>
                  <a:gs pos="100000">
                    <a:srgbClr val="FFCC66"/>
                  </a:gs>
                </a:gsLst>
                <a:lin ang="5400000" scaled="1"/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655" name="Freeform 57"/>
              <p:cNvSpPr>
                <a:spLocks/>
              </p:cNvSpPr>
              <p:nvPr/>
            </p:nvSpPr>
            <p:spPr bwMode="auto">
              <a:xfrm>
                <a:off x="2155" y="3025"/>
                <a:ext cx="356" cy="898"/>
              </a:xfrm>
              <a:custGeom>
                <a:avLst/>
                <a:gdLst>
                  <a:gd name="T0" fmla="*/ 69 w 355"/>
                  <a:gd name="T1" fmla="*/ 33 h 899"/>
                  <a:gd name="T2" fmla="*/ 3 w 355"/>
                  <a:gd name="T3" fmla="*/ 363 h 899"/>
                  <a:gd name="T4" fmla="*/ 51 w 355"/>
                  <a:gd name="T5" fmla="*/ 507 h 899"/>
                  <a:gd name="T6" fmla="*/ 195 w 355"/>
                  <a:gd name="T7" fmla="*/ 843 h 899"/>
                  <a:gd name="T8" fmla="*/ 291 w 355"/>
                  <a:gd name="T9" fmla="*/ 843 h 899"/>
                  <a:gd name="T10" fmla="*/ 339 w 355"/>
                  <a:gd name="T11" fmla="*/ 747 h 899"/>
                  <a:gd name="T12" fmla="*/ 195 w 355"/>
                  <a:gd name="T13" fmla="*/ 411 h 899"/>
                  <a:gd name="T14" fmla="*/ 249 w 355"/>
                  <a:gd name="T15" fmla="*/ 63 h 899"/>
                  <a:gd name="T16" fmla="*/ 69 w 355"/>
                  <a:gd name="T17" fmla="*/ 33 h 89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55" h="899">
                    <a:moveTo>
                      <a:pt x="69" y="33"/>
                    </a:moveTo>
                    <a:cubicBezTo>
                      <a:pt x="29" y="89"/>
                      <a:pt x="6" y="284"/>
                      <a:pt x="3" y="363"/>
                    </a:cubicBezTo>
                    <a:cubicBezTo>
                      <a:pt x="0" y="442"/>
                      <a:pt x="19" y="427"/>
                      <a:pt x="51" y="507"/>
                    </a:cubicBezTo>
                    <a:cubicBezTo>
                      <a:pt x="83" y="587"/>
                      <a:pt x="155" y="787"/>
                      <a:pt x="195" y="843"/>
                    </a:cubicBezTo>
                    <a:cubicBezTo>
                      <a:pt x="235" y="899"/>
                      <a:pt x="267" y="859"/>
                      <a:pt x="291" y="843"/>
                    </a:cubicBezTo>
                    <a:cubicBezTo>
                      <a:pt x="315" y="827"/>
                      <a:pt x="355" y="819"/>
                      <a:pt x="339" y="747"/>
                    </a:cubicBezTo>
                    <a:cubicBezTo>
                      <a:pt x="323" y="675"/>
                      <a:pt x="210" y="525"/>
                      <a:pt x="195" y="411"/>
                    </a:cubicBezTo>
                    <a:cubicBezTo>
                      <a:pt x="180" y="297"/>
                      <a:pt x="270" y="126"/>
                      <a:pt x="249" y="63"/>
                    </a:cubicBezTo>
                    <a:cubicBezTo>
                      <a:pt x="228" y="0"/>
                      <a:pt x="106" y="39"/>
                      <a:pt x="69" y="3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CC66"/>
                  </a:gs>
                </a:gsLst>
                <a:lin ang="5400000" scaled="1"/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656" name="Freeform 58"/>
              <p:cNvSpPr>
                <a:spLocks/>
              </p:cNvSpPr>
              <p:nvPr/>
            </p:nvSpPr>
            <p:spPr bwMode="auto">
              <a:xfrm flipH="1" flipV="1">
                <a:off x="2158" y="3064"/>
                <a:ext cx="270" cy="259"/>
              </a:xfrm>
              <a:custGeom>
                <a:avLst/>
                <a:gdLst>
                  <a:gd name="T0" fmla="*/ 63 w 269"/>
                  <a:gd name="T1" fmla="*/ 8 h 258"/>
                  <a:gd name="T2" fmla="*/ 159 w 269"/>
                  <a:gd name="T3" fmla="*/ 8 h 258"/>
                  <a:gd name="T4" fmla="*/ 255 w 269"/>
                  <a:gd name="T5" fmla="*/ 56 h 258"/>
                  <a:gd name="T6" fmla="*/ 243 w 269"/>
                  <a:gd name="T7" fmla="*/ 140 h 258"/>
                  <a:gd name="T8" fmla="*/ 207 w 269"/>
                  <a:gd name="T9" fmla="*/ 248 h 258"/>
                  <a:gd name="T10" fmla="*/ 111 w 269"/>
                  <a:gd name="T11" fmla="*/ 200 h 258"/>
                  <a:gd name="T12" fmla="*/ 15 w 269"/>
                  <a:gd name="T13" fmla="*/ 200 h 258"/>
                  <a:gd name="T14" fmla="*/ 21 w 269"/>
                  <a:gd name="T15" fmla="*/ 110 h 258"/>
                  <a:gd name="T16" fmla="*/ 63 w 269"/>
                  <a:gd name="T17" fmla="*/ 8 h 2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9" h="258">
                    <a:moveTo>
                      <a:pt x="63" y="8"/>
                    </a:moveTo>
                    <a:cubicBezTo>
                      <a:pt x="87" y="0"/>
                      <a:pt x="127" y="0"/>
                      <a:pt x="159" y="8"/>
                    </a:cubicBezTo>
                    <a:cubicBezTo>
                      <a:pt x="191" y="16"/>
                      <a:pt x="241" y="34"/>
                      <a:pt x="255" y="56"/>
                    </a:cubicBezTo>
                    <a:cubicBezTo>
                      <a:pt x="269" y="78"/>
                      <a:pt x="251" y="108"/>
                      <a:pt x="243" y="140"/>
                    </a:cubicBezTo>
                    <a:cubicBezTo>
                      <a:pt x="235" y="172"/>
                      <a:pt x="229" y="238"/>
                      <a:pt x="207" y="248"/>
                    </a:cubicBezTo>
                    <a:cubicBezTo>
                      <a:pt x="185" y="258"/>
                      <a:pt x="143" y="208"/>
                      <a:pt x="111" y="200"/>
                    </a:cubicBezTo>
                    <a:cubicBezTo>
                      <a:pt x="79" y="192"/>
                      <a:pt x="30" y="215"/>
                      <a:pt x="15" y="200"/>
                    </a:cubicBezTo>
                    <a:cubicBezTo>
                      <a:pt x="0" y="185"/>
                      <a:pt x="13" y="142"/>
                      <a:pt x="21" y="110"/>
                    </a:cubicBezTo>
                    <a:cubicBezTo>
                      <a:pt x="29" y="78"/>
                      <a:pt x="54" y="29"/>
                      <a:pt x="63" y="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66"/>
                  </a:gs>
                  <a:gs pos="100000">
                    <a:srgbClr val="CC9900"/>
                  </a:gs>
                </a:gsLst>
                <a:lin ang="0" scaled="1"/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657" name="Freeform 59"/>
              <p:cNvSpPr>
                <a:spLocks/>
              </p:cNvSpPr>
              <p:nvPr/>
            </p:nvSpPr>
            <p:spPr bwMode="auto">
              <a:xfrm rot="-932835" flipH="1" flipV="1">
                <a:off x="2130" y="3266"/>
                <a:ext cx="270" cy="256"/>
              </a:xfrm>
              <a:custGeom>
                <a:avLst/>
                <a:gdLst>
                  <a:gd name="T0" fmla="*/ 63 w 269"/>
                  <a:gd name="T1" fmla="*/ 8 h 258"/>
                  <a:gd name="T2" fmla="*/ 159 w 269"/>
                  <a:gd name="T3" fmla="*/ 8 h 258"/>
                  <a:gd name="T4" fmla="*/ 255 w 269"/>
                  <a:gd name="T5" fmla="*/ 56 h 258"/>
                  <a:gd name="T6" fmla="*/ 243 w 269"/>
                  <a:gd name="T7" fmla="*/ 140 h 258"/>
                  <a:gd name="T8" fmla="*/ 207 w 269"/>
                  <a:gd name="T9" fmla="*/ 248 h 258"/>
                  <a:gd name="T10" fmla="*/ 111 w 269"/>
                  <a:gd name="T11" fmla="*/ 200 h 258"/>
                  <a:gd name="T12" fmla="*/ 15 w 269"/>
                  <a:gd name="T13" fmla="*/ 200 h 258"/>
                  <a:gd name="T14" fmla="*/ 21 w 269"/>
                  <a:gd name="T15" fmla="*/ 110 h 258"/>
                  <a:gd name="T16" fmla="*/ 63 w 269"/>
                  <a:gd name="T17" fmla="*/ 8 h 2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9" h="258">
                    <a:moveTo>
                      <a:pt x="63" y="8"/>
                    </a:moveTo>
                    <a:cubicBezTo>
                      <a:pt x="87" y="0"/>
                      <a:pt x="127" y="0"/>
                      <a:pt x="159" y="8"/>
                    </a:cubicBezTo>
                    <a:cubicBezTo>
                      <a:pt x="191" y="16"/>
                      <a:pt x="241" y="34"/>
                      <a:pt x="255" y="56"/>
                    </a:cubicBezTo>
                    <a:cubicBezTo>
                      <a:pt x="269" y="78"/>
                      <a:pt x="251" y="108"/>
                      <a:pt x="243" y="140"/>
                    </a:cubicBezTo>
                    <a:cubicBezTo>
                      <a:pt x="235" y="172"/>
                      <a:pt x="229" y="238"/>
                      <a:pt x="207" y="248"/>
                    </a:cubicBezTo>
                    <a:cubicBezTo>
                      <a:pt x="185" y="258"/>
                      <a:pt x="143" y="208"/>
                      <a:pt x="111" y="200"/>
                    </a:cubicBezTo>
                    <a:cubicBezTo>
                      <a:pt x="79" y="192"/>
                      <a:pt x="30" y="215"/>
                      <a:pt x="15" y="200"/>
                    </a:cubicBezTo>
                    <a:cubicBezTo>
                      <a:pt x="0" y="185"/>
                      <a:pt x="13" y="142"/>
                      <a:pt x="21" y="110"/>
                    </a:cubicBezTo>
                    <a:cubicBezTo>
                      <a:pt x="29" y="78"/>
                      <a:pt x="54" y="29"/>
                      <a:pt x="63" y="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66"/>
                  </a:gs>
                  <a:gs pos="100000">
                    <a:srgbClr val="CC9900"/>
                  </a:gs>
                </a:gsLst>
                <a:lin ang="0" scaled="1"/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658" name="Freeform 60"/>
              <p:cNvSpPr>
                <a:spLocks/>
              </p:cNvSpPr>
              <p:nvPr/>
            </p:nvSpPr>
            <p:spPr bwMode="auto">
              <a:xfrm rot="-1707473" flipH="1" flipV="1">
                <a:off x="2158" y="3456"/>
                <a:ext cx="270" cy="259"/>
              </a:xfrm>
              <a:custGeom>
                <a:avLst/>
                <a:gdLst>
                  <a:gd name="T0" fmla="*/ 63 w 269"/>
                  <a:gd name="T1" fmla="*/ 8 h 258"/>
                  <a:gd name="T2" fmla="*/ 159 w 269"/>
                  <a:gd name="T3" fmla="*/ 8 h 258"/>
                  <a:gd name="T4" fmla="*/ 255 w 269"/>
                  <a:gd name="T5" fmla="*/ 56 h 258"/>
                  <a:gd name="T6" fmla="*/ 243 w 269"/>
                  <a:gd name="T7" fmla="*/ 140 h 258"/>
                  <a:gd name="T8" fmla="*/ 207 w 269"/>
                  <a:gd name="T9" fmla="*/ 248 h 258"/>
                  <a:gd name="T10" fmla="*/ 111 w 269"/>
                  <a:gd name="T11" fmla="*/ 200 h 258"/>
                  <a:gd name="T12" fmla="*/ 15 w 269"/>
                  <a:gd name="T13" fmla="*/ 200 h 258"/>
                  <a:gd name="T14" fmla="*/ 21 w 269"/>
                  <a:gd name="T15" fmla="*/ 110 h 258"/>
                  <a:gd name="T16" fmla="*/ 63 w 269"/>
                  <a:gd name="T17" fmla="*/ 8 h 2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9" h="258">
                    <a:moveTo>
                      <a:pt x="63" y="8"/>
                    </a:moveTo>
                    <a:cubicBezTo>
                      <a:pt x="87" y="0"/>
                      <a:pt x="127" y="0"/>
                      <a:pt x="159" y="8"/>
                    </a:cubicBezTo>
                    <a:cubicBezTo>
                      <a:pt x="191" y="16"/>
                      <a:pt x="241" y="34"/>
                      <a:pt x="255" y="56"/>
                    </a:cubicBezTo>
                    <a:cubicBezTo>
                      <a:pt x="269" y="78"/>
                      <a:pt x="251" y="108"/>
                      <a:pt x="243" y="140"/>
                    </a:cubicBezTo>
                    <a:cubicBezTo>
                      <a:pt x="235" y="172"/>
                      <a:pt x="229" y="238"/>
                      <a:pt x="207" y="248"/>
                    </a:cubicBezTo>
                    <a:cubicBezTo>
                      <a:pt x="185" y="258"/>
                      <a:pt x="143" y="208"/>
                      <a:pt x="111" y="200"/>
                    </a:cubicBezTo>
                    <a:cubicBezTo>
                      <a:pt x="79" y="192"/>
                      <a:pt x="30" y="215"/>
                      <a:pt x="15" y="200"/>
                    </a:cubicBezTo>
                    <a:cubicBezTo>
                      <a:pt x="0" y="185"/>
                      <a:pt x="13" y="142"/>
                      <a:pt x="21" y="110"/>
                    </a:cubicBezTo>
                    <a:cubicBezTo>
                      <a:pt x="29" y="78"/>
                      <a:pt x="54" y="29"/>
                      <a:pt x="63" y="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66"/>
                  </a:gs>
                  <a:gs pos="100000">
                    <a:srgbClr val="CC9900"/>
                  </a:gs>
                </a:gsLst>
                <a:lin ang="0" scaled="1"/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659" name="Freeform 61"/>
              <p:cNvSpPr>
                <a:spLocks/>
              </p:cNvSpPr>
              <p:nvPr/>
            </p:nvSpPr>
            <p:spPr bwMode="auto">
              <a:xfrm rot="-1707473" flipH="1" flipV="1">
                <a:off x="2227" y="3649"/>
                <a:ext cx="270" cy="256"/>
              </a:xfrm>
              <a:custGeom>
                <a:avLst/>
                <a:gdLst>
                  <a:gd name="T0" fmla="*/ 63 w 269"/>
                  <a:gd name="T1" fmla="*/ 8 h 258"/>
                  <a:gd name="T2" fmla="*/ 159 w 269"/>
                  <a:gd name="T3" fmla="*/ 8 h 258"/>
                  <a:gd name="T4" fmla="*/ 255 w 269"/>
                  <a:gd name="T5" fmla="*/ 56 h 258"/>
                  <a:gd name="T6" fmla="*/ 243 w 269"/>
                  <a:gd name="T7" fmla="*/ 140 h 258"/>
                  <a:gd name="T8" fmla="*/ 207 w 269"/>
                  <a:gd name="T9" fmla="*/ 248 h 258"/>
                  <a:gd name="T10" fmla="*/ 111 w 269"/>
                  <a:gd name="T11" fmla="*/ 200 h 258"/>
                  <a:gd name="T12" fmla="*/ 15 w 269"/>
                  <a:gd name="T13" fmla="*/ 200 h 258"/>
                  <a:gd name="T14" fmla="*/ 21 w 269"/>
                  <a:gd name="T15" fmla="*/ 110 h 258"/>
                  <a:gd name="T16" fmla="*/ 63 w 269"/>
                  <a:gd name="T17" fmla="*/ 8 h 2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9" h="258">
                    <a:moveTo>
                      <a:pt x="63" y="8"/>
                    </a:moveTo>
                    <a:cubicBezTo>
                      <a:pt x="87" y="0"/>
                      <a:pt x="127" y="0"/>
                      <a:pt x="159" y="8"/>
                    </a:cubicBezTo>
                    <a:cubicBezTo>
                      <a:pt x="191" y="16"/>
                      <a:pt x="241" y="34"/>
                      <a:pt x="255" y="56"/>
                    </a:cubicBezTo>
                    <a:cubicBezTo>
                      <a:pt x="269" y="78"/>
                      <a:pt x="251" y="108"/>
                      <a:pt x="243" y="140"/>
                    </a:cubicBezTo>
                    <a:cubicBezTo>
                      <a:pt x="235" y="172"/>
                      <a:pt x="229" y="238"/>
                      <a:pt x="207" y="248"/>
                    </a:cubicBezTo>
                    <a:cubicBezTo>
                      <a:pt x="185" y="258"/>
                      <a:pt x="143" y="208"/>
                      <a:pt x="111" y="200"/>
                    </a:cubicBezTo>
                    <a:cubicBezTo>
                      <a:pt x="79" y="192"/>
                      <a:pt x="30" y="215"/>
                      <a:pt x="15" y="200"/>
                    </a:cubicBezTo>
                    <a:cubicBezTo>
                      <a:pt x="0" y="185"/>
                      <a:pt x="13" y="142"/>
                      <a:pt x="21" y="110"/>
                    </a:cubicBezTo>
                    <a:cubicBezTo>
                      <a:pt x="29" y="78"/>
                      <a:pt x="54" y="29"/>
                      <a:pt x="63" y="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66"/>
                  </a:gs>
                  <a:gs pos="100000">
                    <a:srgbClr val="CC9900"/>
                  </a:gs>
                </a:gsLst>
                <a:lin ang="0" scaled="1"/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</p:grpSp>
        <p:grpSp>
          <p:nvGrpSpPr>
            <p:cNvPr id="608" name="Group 62"/>
            <p:cNvGrpSpPr>
              <a:grpSpLocks/>
            </p:cNvGrpSpPr>
            <p:nvPr/>
          </p:nvGrpSpPr>
          <p:grpSpPr bwMode="auto">
            <a:xfrm>
              <a:off x="1575" y="3032"/>
              <a:ext cx="873" cy="944"/>
              <a:chOff x="2859" y="2883"/>
              <a:chExt cx="1014" cy="1179"/>
            </a:xfrm>
          </p:grpSpPr>
          <p:sp>
            <p:nvSpPr>
              <p:cNvPr id="644" name="Freeform 63"/>
              <p:cNvSpPr>
                <a:spLocks/>
              </p:cNvSpPr>
              <p:nvPr/>
            </p:nvSpPr>
            <p:spPr bwMode="auto">
              <a:xfrm>
                <a:off x="2912" y="3678"/>
                <a:ext cx="961" cy="385"/>
              </a:xfrm>
              <a:custGeom>
                <a:avLst/>
                <a:gdLst>
                  <a:gd name="T0" fmla="*/ 498 w 1017"/>
                  <a:gd name="T1" fmla="*/ 19 h 408"/>
                  <a:gd name="T2" fmla="*/ 330 w 1017"/>
                  <a:gd name="T3" fmla="*/ 101 h 408"/>
                  <a:gd name="T4" fmla="*/ 153 w 1017"/>
                  <a:gd name="T5" fmla="*/ 14 h 408"/>
                  <a:gd name="T6" fmla="*/ 28 w 1017"/>
                  <a:gd name="T7" fmla="*/ 90 h 408"/>
                  <a:gd name="T8" fmla="*/ 21 w 1017"/>
                  <a:gd name="T9" fmla="*/ 202 h 408"/>
                  <a:gd name="T10" fmla="*/ 153 w 1017"/>
                  <a:gd name="T11" fmla="*/ 274 h 408"/>
                  <a:gd name="T12" fmla="*/ 301 w 1017"/>
                  <a:gd name="T13" fmla="*/ 216 h 408"/>
                  <a:gd name="T14" fmla="*/ 391 w 1017"/>
                  <a:gd name="T15" fmla="*/ 237 h 408"/>
                  <a:gd name="T16" fmla="*/ 458 w 1017"/>
                  <a:gd name="T17" fmla="*/ 326 h 408"/>
                  <a:gd name="T18" fmla="*/ 560 w 1017"/>
                  <a:gd name="T19" fmla="*/ 365 h 408"/>
                  <a:gd name="T20" fmla="*/ 600 w 1017"/>
                  <a:gd name="T21" fmla="*/ 209 h 408"/>
                  <a:gd name="T22" fmla="*/ 685 w 1017"/>
                  <a:gd name="T23" fmla="*/ 187 h 408"/>
                  <a:gd name="T24" fmla="*/ 810 w 1017"/>
                  <a:gd name="T25" fmla="*/ 252 h 408"/>
                  <a:gd name="T26" fmla="*/ 952 w 1017"/>
                  <a:gd name="T27" fmla="*/ 159 h 408"/>
                  <a:gd name="T28" fmla="*/ 863 w 1017"/>
                  <a:gd name="T29" fmla="*/ 14 h 408"/>
                  <a:gd name="T30" fmla="*/ 685 w 1017"/>
                  <a:gd name="T31" fmla="*/ 72 h 408"/>
                  <a:gd name="T32" fmla="*/ 498 w 1017"/>
                  <a:gd name="T33" fmla="*/ 19 h 4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17" h="408">
                    <a:moveTo>
                      <a:pt x="528" y="20"/>
                    </a:moveTo>
                    <a:cubicBezTo>
                      <a:pt x="466" y="25"/>
                      <a:pt x="411" y="107"/>
                      <a:pt x="350" y="107"/>
                    </a:cubicBezTo>
                    <a:cubicBezTo>
                      <a:pt x="290" y="106"/>
                      <a:pt x="216" y="17"/>
                      <a:pt x="162" y="15"/>
                    </a:cubicBezTo>
                    <a:cubicBezTo>
                      <a:pt x="109" y="13"/>
                      <a:pt x="53" y="62"/>
                      <a:pt x="30" y="95"/>
                    </a:cubicBezTo>
                    <a:cubicBezTo>
                      <a:pt x="7" y="128"/>
                      <a:pt x="0" y="182"/>
                      <a:pt x="22" y="214"/>
                    </a:cubicBezTo>
                    <a:cubicBezTo>
                      <a:pt x="44" y="246"/>
                      <a:pt x="113" y="287"/>
                      <a:pt x="162" y="290"/>
                    </a:cubicBezTo>
                    <a:cubicBezTo>
                      <a:pt x="212" y="292"/>
                      <a:pt x="277" y="235"/>
                      <a:pt x="319" y="229"/>
                    </a:cubicBezTo>
                    <a:cubicBezTo>
                      <a:pt x="361" y="222"/>
                      <a:pt x="386" y="232"/>
                      <a:pt x="414" y="251"/>
                    </a:cubicBezTo>
                    <a:cubicBezTo>
                      <a:pt x="442" y="270"/>
                      <a:pt x="455" y="322"/>
                      <a:pt x="485" y="345"/>
                    </a:cubicBezTo>
                    <a:cubicBezTo>
                      <a:pt x="515" y="368"/>
                      <a:pt x="568" y="408"/>
                      <a:pt x="593" y="387"/>
                    </a:cubicBezTo>
                    <a:cubicBezTo>
                      <a:pt x="618" y="366"/>
                      <a:pt x="614" y="253"/>
                      <a:pt x="636" y="222"/>
                    </a:cubicBezTo>
                    <a:cubicBezTo>
                      <a:pt x="658" y="191"/>
                      <a:pt x="689" y="191"/>
                      <a:pt x="726" y="198"/>
                    </a:cubicBezTo>
                    <a:cubicBezTo>
                      <a:pt x="763" y="206"/>
                      <a:pt x="812" y="272"/>
                      <a:pt x="858" y="267"/>
                    </a:cubicBezTo>
                    <a:cubicBezTo>
                      <a:pt x="905" y="262"/>
                      <a:pt x="999" y="210"/>
                      <a:pt x="1008" y="168"/>
                    </a:cubicBezTo>
                    <a:cubicBezTo>
                      <a:pt x="1017" y="126"/>
                      <a:pt x="961" y="30"/>
                      <a:pt x="914" y="15"/>
                    </a:cubicBezTo>
                    <a:cubicBezTo>
                      <a:pt x="867" y="0"/>
                      <a:pt x="790" y="76"/>
                      <a:pt x="726" y="76"/>
                    </a:cubicBezTo>
                    <a:cubicBezTo>
                      <a:pt x="662" y="77"/>
                      <a:pt x="591" y="15"/>
                      <a:pt x="528" y="20"/>
                    </a:cubicBezTo>
                    <a:close/>
                  </a:path>
                </a:pathLst>
              </a:custGeom>
              <a:solidFill>
                <a:srgbClr val="663300"/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645" name="Freeform 64"/>
              <p:cNvSpPr>
                <a:spLocks/>
              </p:cNvSpPr>
              <p:nvPr/>
            </p:nvSpPr>
            <p:spPr bwMode="auto">
              <a:xfrm>
                <a:off x="3317" y="2884"/>
                <a:ext cx="252" cy="788"/>
              </a:xfrm>
              <a:custGeom>
                <a:avLst/>
                <a:gdLst>
                  <a:gd name="T0" fmla="*/ 151 w 266"/>
                  <a:gd name="T1" fmla="*/ 41 h 836"/>
                  <a:gd name="T2" fmla="*/ 240 w 266"/>
                  <a:gd name="T3" fmla="*/ 273 h 836"/>
                  <a:gd name="T4" fmla="*/ 221 w 266"/>
                  <a:gd name="T5" fmla="*/ 428 h 836"/>
                  <a:gd name="T6" fmla="*/ 117 w 266"/>
                  <a:gd name="T7" fmla="*/ 739 h 836"/>
                  <a:gd name="T8" fmla="*/ 17 w 266"/>
                  <a:gd name="T9" fmla="*/ 728 h 836"/>
                  <a:gd name="T10" fmla="*/ 17 w 266"/>
                  <a:gd name="T11" fmla="*/ 550 h 836"/>
                  <a:gd name="T12" fmla="*/ 73 w 266"/>
                  <a:gd name="T13" fmla="*/ 351 h 836"/>
                  <a:gd name="T14" fmla="*/ 17 w 266"/>
                  <a:gd name="T15" fmla="*/ 62 h 836"/>
                  <a:gd name="T16" fmla="*/ 151 w 266"/>
                  <a:gd name="T17" fmla="*/ 41 h 8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6" h="836">
                    <a:moveTo>
                      <a:pt x="160" y="43"/>
                    </a:moveTo>
                    <a:cubicBezTo>
                      <a:pt x="199" y="80"/>
                      <a:pt x="242" y="221"/>
                      <a:pt x="254" y="289"/>
                    </a:cubicBezTo>
                    <a:cubicBezTo>
                      <a:pt x="266" y="357"/>
                      <a:pt x="256" y="371"/>
                      <a:pt x="234" y="453"/>
                    </a:cubicBezTo>
                    <a:cubicBezTo>
                      <a:pt x="212" y="535"/>
                      <a:pt x="160" y="730"/>
                      <a:pt x="124" y="783"/>
                    </a:cubicBezTo>
                    <a:cubicBezTo>
                      <a:pt x="88" y="836"/>
                      <a:pt x="36" y="804"/>
                      <a:pt x="18" y="771"/>
                    </a:cubicBezTo>
                    <a:cubicBezTo>
                      <a:pt x="0" y="738"/>
                      <a:pt x="8" y="649"/>
                      <a:pt x="18" y="583"/>
                    </a:cubicBezTo>
                    <a:cubicBezTo>
                      <a:pt x="28" y="517"/>
                      <a:pt x="77" y="458"/>
                      <a:pt x="77" y="372"/>
                    </a:cubicBezTo>
                    <a:cubicBezTo>
                      <a:pt x="77" y="286"/>
                      <a:pt x="4" y="121"/>
                      <a:pt x="18" y="66"/>
                    </a:cubicBezTo>
                    <a:cubicBezTo>
                      <a:pt x="32" y="11"/>
                      <a:pt x="116" y="0"/>
                      <a:pt x="160" y="4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CC66"/>
                  </a:gs>
                </a:gsLst>
                <a:lin ang="5400000" scaled="1"/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grpSp>
            <p:nvGrpSpPr>
              <p:cNvPr id="646" name="Group 65"/>
              <p:cNvGrpSpPr>
                <a:grpSpLocks/>
              </p:cNvGrpSpPr>
              <p:nvPr/>
            </p:nvGrpSpPr>
            <p:grpSpPr bwMode="auto">
              <a:xfrm>
                <a:off x="2859" y="2904"/>
                <a:ext cx="960" cy="1113"/>
                <a:chOff x="2859" y="2904"/>
                <a:chExt cx="960" cy="1113"/>
              </a:xfrm>
            </p:grpSpPr>
            <p:sp>
              <p:nvSpPr>
                <p:cNvPr id="647" name="Freeform 66"/>
                <p:cNvSpPr>
                  <a:spLocks/>
                </p:cNvSpPr>
                <p:nvPr/>
              </p:nvSpPr>
              <p:spPr bwMode="auto">
                <a:xfrm>
                  <a:off x="2858" y="3633"/>
                  <a:ext cx="961" cy="385"/>
                </a:xfrm>
                <a:custGeom>
                  <a:avLst/>
                  <a:gdLst>
                    <a:gd name="T0" fmla="*/ 498 w 1017"/>
                    <a:gd name="T1" fmla="*/ 19 h 408"/>
                    <a:gd name="T2" fmla="*/ 330 w 1017"/>
                    <a:gd name="T3" fmla="*/ 101 h 408"/>
                    <a:gd name="T4" fmla="*/ 153 w 1017"/>
                    <a:gd name="T5" fmla="*/ 14 h 408"/>
                    <a:gd name="T6" fmla="*/ 28 w 1017"/>
                    <a:gd name="T7" fmla="*/ 90 h 408"/>
                    <a:gd name="T8" fmla="*/ 21 w 1017"/>
                    <a:gd name="T9" fmla="*/ 202 h 408"/>
                    <a:gd name="T10" fmla="*/ 153 w 1017"/>
                    <a:gd name="T11" fmla="*/ 274 h 408"/>
                    <a:gd name="T12" fmla="*/ 301 w 1017"/>
                    <a:gd name="T13" fmla="*/ 216 h 408"/>
                    <a:gd name="T14" fmla="*/ 391 w 1017"/>
                    <a:gd name="T15" fmla="*/ 237 h 408"/>
                    <a:gd name="T16" fmla="*/ 458 w 1017"/>
                    <a:gd name="T17" fmla="*/ 326 h 408"/>
                    <a:gd name="T18" fmla="*/ 560 w 1017"/>
                    <a:gd name="T19" fmla="*/ 365 h 408"/>
                    <a:gd name="T20" fmla="*/ 600 w 1017"/>
                    <a:gd name="T21" fmla="*/ 209 h 408"/>
                    <a:gd name="T22" fmla="*/ 685 w 1017"/>
                    <a:gd name="T23" fmla="*/ 187 h 408"/>
                    <a:gd name="T24" fmla="*/ 810 w 1017"/>
                    <a:gd name="T25" fmla="*/ 252 h 408"/>
                    <a:gd name="T26" fmla="*/ 952 w 1017"/>
                    <a:gd name="T27" fmla="*/ 159 h 408"/>
                    <a:gd name="T28" fmla="*/ 863 w 1017"/>
                    <a:gd name="T29" fmla="*/ 14 h 408"/>
                    <a:gd name="T30" fmla="*/ 685 w 1017"/>
                    <a:gd name="T31" fmla="*/ 72 h 408"/>
                    <a:gd name="T32" fmla="*/ 498 w 1017"/>
                    <a:gd name="T33" fmla="*/ 19 h 40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017" h="408">
                      <a:moveTo>
                        <a:pt x="528" y="20"/>
                      </a:moveTo>
                      <a:cubicBezTo>
                        <a:pt x="466" y="25"/>
                        <a:pt x="411" y="107"/>
                        <a:pt x="350" y="107"/>
                      </a:cubicBezTo>
                      <a:cubicBezTo>
                        <a:pt x="290" y="106"/>
                        <a:pt x="216" y="17"/>
                        <a:pt x="162" y="15"/>
                      </a:cubicBezTo>
                      <a:cubicBezTo>
                        <a:pt x="109" y="13"/>
                        <a:pt x="53" y="62"/>
                        <a:pt x="30" y="95"/>
                      </a:cubicBezTo>
                      <a:cubicBezTo>
                        <a:pt x="7" y="128"/>
                        <a:pt x="0" y="182"/>
                        <a:pt x="22" y="214"/>
                      </a:cubicBezTo>
                      <a:cubicBezTo>
                        <a:pt x="44" y="246"/>
                        <a:pt x="113" y="287"/>
                        <a:pt x="162" y="290"/>
                      </a:cubicBezTo>
                      <a:cubicBezTo>
                        <a:pt x="212" y="292"/>
                        <a:pt x="277" y="235"/>
                        <a:pt x="319" y="229"/>
                      </a:cubicBezTo>
                      <a:cubicBezTo>
                        <a:pt x="361" y="222"/>
                        <a:pt x="386" y="232"/>
                        <a:pt x="414" y="251"/>
                      </a:cubicBezTo>
                      <a:cubicBezTo>
                        <a:pt x="442" y="270"/>
                        <a:pt x="455" y="322"/>
                        <a:pt x="485" y="345"/>
                      </a:cubicBezTo>
                      <a:cubicBezTo>
                        <a:pt x="515" y="368"/>
                        <a:pt x="568" y="408"/>
                        <a:pt x="593" y="387"/>
                      </a:cubicBezTo>
                      <a:cubicBezTo>
                        <a:pt x="618" y="366"/>
                        <a:pt x="614" y="253"/>
                        <a:pt x="636" y="222"/>
                      </a:cubicBezTo>
                      <a:cubicBezTo>
                        <a:pt x="658" y="191"/>
                        <a:pt x="689" y="191"/>
                        <a:pt x="726" y="198"/>
                      </a:cubicBezTo>
                      <a:cubicBezTo>
                        <a:pt x="763" y="206"/>
                        <a:pt x="812" y="272"/>
                        <a:pt x="858" y="267"/>
                      </a:cubicBezTo>
                      <a:cubicBezTo>
                        <a:pt x="905" y="262"/>
                        <a:pt x="999" y="210"/>
                        <a:pt x="1008" y="168"/>
                      </a:cubicBezTo>
                      <a:cubicBezTo>
                        <a:pt x="1017" y="126"/>
                        <a:pt x="961" y="30"/>
                        <a:pt x="914" y="15"/>
                      </a:cubicBezTo>
                      <a:cubicBezTo>
                        <a:pt x="867" y="0"/>
                        <a:pt x="790" y="76"/>
                        <a:pt x="726" y="76"/>
                      </a:cubicBezTo>
                      <a:cubicBezTo>
                        <a:pt x="662" y="77"/>
                        <a:pt x="591" y="15"/>
                        <a:pt x="528" y="20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99"/>
                    </a:gs>
                    <a:gs pos="100000">
                      <a:srgbClr val="FFCC66"/>
                    </a:gs>
                  </a:gsLst>
                  <a:lin ang="5400000" scaled="1"/>
                </a:gradFill>
                <a:ln w="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MX"/>
                </a:p>
              </p:txBody>
            </p:sp>
            <p:grpSp>
              <p:nvGrpSpPr>
                <p:cNvPr id="648" name="Group 67"/>
                <p:cNvGrpSpPr>
                  <a:grpSpLocks/>
                </p:cNvGrpSpPr>
                <p:nvPr/>
              </p:nvGrpSpPr>
              <p:grpSpPr bwMode="auto">
                <a:xfrm flipH="1">
                  <a:off x="3238" y="2904"/>
                  <a:ext cx="345" cy="795"/>
                  <a:chOff x="2227" y="3160"/>
                  <a:chExt cx="365" cy="842"/>
                </a:xfrm>
              </p:grpSpPr>
              <p:sp>
                <p:nvSpPr>
                  <p:cNvPr id="649" name="Freeform 68"/>
                  <p:cNvSpPr>
                    <a:spLocks/>
                  </p:cNvSpPr>
                  <p:nvPr/>
                </p:nvSpPr>
                <p:spPr bwMode="auto">
                  <a:xfrm flipH="1" flipV="1">
                    <a:off x="2257" y="3161"/>
                    <a:ext cx="266" cy="258"/>
                  </a:xfrm>
                  <a:custGeom>
                    <a:avLst/>
                    <a:gdLst>
                      <a:gd name="T0" fmla="*/ 63 w 269"/>
                      <a:gd name="T1" fmla="*/ 8 h 258"/>
                      <a:gd name="T2" fmla="*/ 159 w 269"/>
                      <a:gd name="T3" fmla="*/ 8 h 258"/>
                      <a:gd name="T4" fmla="*/ 255 w 269"/>
                      <a:gd name="T5" fmla="*/ 56 h 258"/>
                      <a:gd name="T6" fmla="*/ 243 w 269"/>
                      <a:gd name="T7" fmla="*/ 140 h 258"/>
                      <a:gd name="T8" fmla="*/ 207 w 269"/>
                      <a:gd name="T9" fmla="*/ 248 h 258"/>
                      <a:gd name="T10" fmla="*/ 111 w 269"/>
                      <a:gd name="T11" fmla="*/ 200 h 258"/>
                      <a:gd name="T12" fmla="*/ 15 w 269"/>
                      <a:gd name="T13" fmla="*/ 200 h 258"/>
                      <a:gd name="T14" fmla="*/ 21 w 269"/>
                      <a:gd name="T15" fmla="*/ 110 h 258"/>
                      <a:gd name="T16" fmla="*/ 63 w 269"/>
                      <a:gd name="T17" fmla="*/ 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269" h="258">
                        <a:moveTo>
                          <a:pt x="63" y="8"/>
                        </a:moveTo>
                        <a:cubicBezTo>
                          <a:pt x="87" y="0"/>
                          <a:pt x="127" y="0"/>
                          <a:pt x="159" y="8"/>
                        </a:cubicBezTo>
                        <a:cubicBezTo>
                          <a:pt x="191" y="16"/>
                          <a:pt x="241" y="34"/>
                          <a:pt x="255" y="56"/>
                        </a:cubicBezTo>
                        <a:cubicBezTo>
                          <a:pt x="269" y="78"/>
                          <a:pt x="251" y="108"/>
                          <a:pt x="243" y="140"/>
                        </a:cubicBezTo>
                        <a:cubicBezTo>
                          <a:pt x="235" y="172"/>
                          <a:pt x="229" y="238"/>
                          <a:pt x="207" y="248"/>
                        </a:cubicBezTo>
                        <a:cubicBezTo>
                          <a:pt x="185" y="258"/>
                          <a:pt x="143" y="208"/>
                          <a:pt x="111" y="200"/>
                        </a:cubicBezTo>
                        <a:cubicBezTo>
                          <a:pt x="79" y="192"/>
                          <a:pt x="30" y="215"/>
                          <a:pt x="15" y="200"/>
                        </a:cubicBezTo>
                        <a:cubicBezTo>
                          <a:pt x="0" y="185"/>
                          <a:pt x="13" y="142"/>
                          <a:pt x="21" y="110"/>
                        </a:cubicBezTo>
                        <a:cubicBezTo>
                          <a:pt x="29" y="78"/>
                          <a:pt x="54" y="29"/>
                          <a:pt x="63" y="8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66"/>
                      </a:gs>
                      <a:gs pos="100000">
                        <a:srgbClr val="CC9900"/>
                      </a:gs>
                    </a:gsLst>
                    <a:lin ang="0" scaled="1"/>
                  </a:gradFill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s-MX"/>
                  </a:p>
                </p:txBody>
              </p:sp>
              <p:sp>
                <p:nvSpPr>
                  <p:cNvPr id="650" name="Freeform 69"/>
                  <p:cNvSpPr>
                    <a:spLocks/>
                  </p:cNvSpPr>
                  <p:nvPr/>
                </p:nvSpPr>
                <p:spPr bwMode="auto">
                  <a:xfrm rot="-932835" flipH="1" flipV="1">
                    <a:off x="2228" y="3362"/>
                    <a:ext cx="269" cy="258"/>
                  </a:xfrm>
                  <a:custGeom>
                    <a:avLst/>
                    <a:gdLst>
                      <a:gd name="T0" fmla="*/ 63 w 269"/>
                      <a:gd name="T1" fmla="*/ 8 h 258"/>
                      <a:gd name="T2" fmla="*/ 159 w 269"/>
                      <a:gd name="T3" fmla="*/ 8 h 258"/>
                      <a:gd name="T4" fmla="*/ 255 w 269"/>
                      <a:gd name="T5" fmla="*/ 56 h 258"/>
                      <a:gd name="T6" fmla="*/ 243 w 269"/>
                      <a:gd name="T7" fmla="*/ 140 h 258"/>
                      <a:gd name="T8" fmla="*/ 207 w 269"/>
                      <a:gd name="T9" fmla="*/ 248 h 258"/>
                      <a:gd name="T10" fmla="*/ 111 w 269"/>
                      <a:gd name="T11" fmla="*/ 200 h 258"/>
                      <a:gd name="T12" fmla="*/ 15 w 269"/>
                      <a:gd name="T13" fmla="*/ 200 h 258"/>
                      <a:gd name="T14" fmla="*/ 21 w 269"/>
                      <a:gd name="T15" fmla="*/ 110 h 258"/>
                      <a:gd name="T16" fmla="*/ 63 w 269"/>
                      <a:gd name="T17" fmla="*/ 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269" h="258">
                        <a:moveTo>
                          <a:pt x="63" y="8"/>
                        </a:moveTo>
                        <a:cubicBezTo>
                          <a:pt x="87" y="0"/>
                          <a:pt x="127" y="0"/>
                          <a:pt x="159" y="8"/>
                        </a:cubicBezTo>
                        <a:cubicBezTo>
                          <a:pt x="191" y="16"/>
                          <a:pt x="241" y="34"/>
                          <a:pt x="255" y="56"/>
                        </a:cubicBezTo>
                        <a:cubicBezTo>
                          <a:pt x="269" y="78"/>
                          <a:pt x="251" y="108"/>
                          <a:pt x="243" y="140"/>
                        </a:cubicBezTo>
                        <a:cubicBezTo>
                          <a:pt x="235" y="172"/>
                          <a:pt x="229" y="238"/>
                          <a:pt x="207" y="248"/>
                        </a:cubicBezTo>
                        <a:cubicBezTo>
                          <a:pt x="185" y="258"/>
                          <a:pt x="143" y="208"/>
                          <a:pt x="111" y="200"/>
                        </a:cubicBezTo>
                        <a:cubicBezTo>
                          <a:pt x="79" y="192"/>
                          <a:pt x="30" y="215"/>
                          <a:pt x="15" y="200"/>
                        </a:cubicBezTo>
                        <a:cubicBezTo>
                          <a:pt x="0" y="185"/>
                          <a:pt x="13" y="142"/>
                          <a:pt x="21" y="110"/>
                        </a:cubicBezTo>
                        <a:cubicBezTo>
                          <a:pt x="29" y="78"/>
                          <a:pt x="54" y="29"/>
                          <a:pt x="63" y="8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66"/>
                      </a:gs>
                      <a:gs pos="100000">
                        <a:srgbClr val="CC9900"/>
                      </a:gs>
                    </a:gsLst>
                    <a:lin ang="0" scaled="1"/>
                  </a:gradFill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s-MX"/>
                  </a:p>
                </p:txBody>
              </p:sp>
              <p:sp>
                <p:nvSpPr>
                  <p:cNvPr id="651" name="Freeform 70"/>
                  <p:cNvSpPr>
                    <a:spLocks/>
                  </p:cNvSpPr>
                  <p:nvPr/>
                </p:nvSpPr>
                <p:spPr bwMode="auto">
                  <a:xfrm rot="-1707473" flipH="1" flipV="1">
                    <a:off x="2257" y="3553"/>
                    <a:ext cx="266" cy="258"/>
                  </a:xfrm>
                  <a:custGeom>
                    <a:avLst/>
                    <a:gdLst>
                      <a:gd name="T0" fmla="*/ 63 w 269"/>
                      <a:gd name="T1" fmla="*/ 8 h 258"/>
                      <a:gd name="T2" fmla="*/ 159 w 269"/>
                      <a:gd name="T3" fmla="*/ 8 h 258"/>
                      <a:gd name="T4" fmla="*/ 255 w 269"/>
                      <a:gd name="T5" fmla="*/ 56 h 258"/>
                      <a:gd name="T6" fmla="*/ 243 w 269"/>
                      <a:gd name="T7" fmla="*/ 140 h 258"/>
                      <a:gd name="T8" fmla="*/ 207 w 269"/>
                      <a:gd name="T9" fmla="*/ 248 h 258"/>
                      <a:gd name="T10" fmla="*/ 111 w 269"/>
                      <a:gd name="T11" fmla="*/ 200 h 258"/>
                      <a:gd name="T12" fmla="*/ 15 w 269"/>
                      <a:gd name="T13" fmla="*/ 200 h 258"/>
                      <a:gd name="T14" fmla="*/ 21 w 269"/>
                      <a:gd name="T15" fmla="*/ 110 h 258"/>
                      <a:gd name="T16" fmla="*/ 63 w 269"/>
                      <a:gd name="T17" fmla="*/ 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269" h="258">
                        <a:moveTo>
                          <a:pt x="63" y="8"/>
                        </a:moveTo>
                        <a:cubicBezTo>
                          <a:pt x="87" y="0"/>
                          <a:pt x="127" y="0"/>
                          <a:pt x="159" y="8"/>
                        </a:cubicBezTo>
                        <a:cubicBezTo>
                          <a:pt x="191" y="16"/>
                          <a:pt x="241" y="34"/>
                          <a:pt x="255" y="56"/>
                        </a:cubicBezTo>
                        <a:cubicBezTo>
                          <a:pt x="269" y="78"/>
                          <a:pt x="251" y="108"/>
                          <a:pt x="243" y="140"/>
                        </a:cubicBezTo>
                        <a:cubicBezTo>
                          <a:pt x="235" y="172"/>
                          <a:pt x="229" y="238"/>
                          <a:pt x="207" y="248"/>
                        </a:cubicBezTo>
                        <a:cubicBezTo>
                          <a:pt x="185" y="258"/>
                          <a:pt x="143" y="208"/>
                          <a:pt x="111" y="200"/>
                        </a:cubicBezTo>
                        <a:cubicBezTo>
                          <a:pt x="79" y="192"/>
                          <a:pt x="30" y="215"/>
                          <a:pt x="15" y="200"/>
                        </a:cubicBezTo>
                        <a:cubicBezTo>
                          <a:pt x="0" y="185"/>
                          <a:pt x="13" y="142"/>
                          <a:pt x="21" y="110"/>
                        </a:cubicBezTo>
                        <a:cubicBezTo>
                          <a:pt x="29" y="78"/>
                          <a:pt x="54" y="29"/>
                          <a:pt x="63" y="8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66"/>
                      </a:gs>
                      <a:gs pos="100000">
                        <a:srgbClr val="CC9900"/>
                      </a:gs>
                    </a:gsLst>
                    <a:lin ang="0" scaled="1"/>
                  </a:gradFill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s-MX"/>
                  </a:p>
                </p:txBody>
              </p:sp>
              <p:sp>
                <p:nvSpPr>
                  <p:cNvPr id="652" name="Freeform 71"/>
                  <p:cNvSpPr>
                    <a:spLocks/>
                  </p:cNvSpPr>
                  <p:nvPr/>
                </p:nvSpPr>
                <p:spPr bwMode="auto">
                  <a:xfrm rot="-1707473" flipH="1" flipV="1">
                    <a:off x="2322" y="3744"/>
                    <a:ext cx="269" cy="258"/>
                  </a:xfrm>
                  <a:custGeom>
                    <a:avLst/>
                    <a:gdLst>
                      <a:gd name="T0" fmla="*/ 63 w 269"/>
                      <a:gd name="T1" fmla="*/ 8 h 258"/>
                      <a:gd name="T2" fmla="*/ 159 w 269"/>
                      <a:gd name="T3" fmla="*/ 8 h 258"/>
                      <a:gd name="T4" fmla="*/ 255 w 269"/>
                      <a:gd name="T5" fmla="*/ 56 h 258"/>
                      <a:gd name="T6" fmla="*/ 243 w 269"/>
                      <a:gd name="T7" fmla="*/ 140 h 258"/>
                      <a:gd name="T8" fmla="*/ 207 w 269"/>
                      <a:gd name="T9" fmla="*/ 248 h 258"/>
                      <a:gd name="T10" fmla="*/ 111 w 269"/>
                      <a:gd name="T11" fmla="*/ 200 h 258"/>
                      <a:gd name="T12" fmla="*/ 15 w 269"/>
                      <a:gd name="T13" fmla="*/ 200 h 258"/>
                      <a:gd name="T14" fmla="*/ 21 w 269"/>
                      <a:gd name="T15" fmla="*/ 110 h 258"/>
                      <a:gd name="T16" fmla="*/ 63 w 269"/>
                      <a:gd name="T17" fmla="*/ 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269" h="258">
                        <a:moveTo>
                          <a:pt x="63" y="8"/>
                        </a:moveTo>
                        <a:cubicBezTo>
                          <a:pt x="87" y="0"/>
                          <a:pt x="127" y="0"/>
                          <a:pt x="159" y="8"/>
                        </a:cubicBezTo>
                        <a:cubicBezTo>
                          <a:pt x="191" y="16"/>
                          <a:pt x="241" y="34"/>
                          <a:pt x="255" y="56"/>
                        </a:cubicBezTo>
                        <a:cubicBezTo>
                          <a:pt x="269" y="78"/>
                          <a:pt x="251" y="108"/>
                          <a:pt x="243" y="140"/>
                        </a:cubicBezTo>
                        <a:cubicBezTo>
                          <a:pt x="235" y="172"/>
                          <a:pt x="229" y="238"/>
                          <a:pt x="207" y="248"/>
                        </a:cubicBezTo>
                        <a:cubicBezTo>
                          <a:pt x="185" y="258"/>
                          <a:pt x="143" y="208"/>
                          <a:pt x="111" y="200"/>
                        </a:cubicBezTo>
                        <a:cubicBezTo>
                          <a:pt x="79" y="192"/>
                          <a:pt x="30" y="215"/>
                          <a:pt x="15" y="200"/>
                        </a:cubicBezTo>
                        <a:cubicBezTo>
                          <a:pt x="0" y="185"/>
                          <a:pt x="13" y="142"/>
                          <a:pt x="21" y="110"/>
                        </a:cubicBezTo>
                        <a:cubicBezTo>
                          <a:pt x="29" y="78"/>
                          <a:pt x="54" y="29"/>
                          <a:pt x="63" y="8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66"/>
                      </a:gs>
                      <a:gs pos="100000">
                        <a:srgbClr val="CC9900"/>
                      </a:gs>
                    </a:gsLst>
                    <a:lin ang="0" scaled="1"/>
                  </a:gradFill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s-MX"/>
                  </a:p>
                </p:txBody>
              </p:sp>
            </p:grpSp>
          </p:grpSp>
        </p:grpSp>
        <p:sp>
          <p:nvSpPr>
            <p:cNvPr id="609" name="Freeform 72"/>
            <p:cNvSpPr>
              <a:spLocks/>
            </p:cNvSpPr>
            <p:nvPr/>
          </p:nvSpPr>
          <p:spPr bwMode="auto">
            <a:xfrm>
              <a:off x="997" y="2097"/>
              <a:ext cx="1362" cy="652"/>
            </a:xfrm>
            <a:custGeom>
              <a:avLst/>
              <a:gdLst>
                <a:gd name="T0" fmla="*/ 354 w 2375"/>
                <a:gd name="T1" fmla="*/ 59 h 1173"/>
                <a:gd name="T2" fmla="*/ 255 w 2375"/>
                <a:gd name="T3" fmla="*/ 220 h 1173"/>
                <a:gd name="T4" fmla="*/ 90 w 2375"/>
                <a:gd name="T5" fmla="*/ 348 h 1173"/>
                <a:gd name="T6" fmla="*/ 54 w 2375"/>
                <a:gd name="T7" fmla="*/ 507 h 1173"/>
                <a:gd name="T8" fmla="*/ 411 w 2375"/>
                <a:gd name="T9" fmla="*/ 641 h 1173"/>
                <a:gd name="T10" fmla="*/ 439 w 2375"/>
                <a:gd name="T11" fmla="*/ 534 h 1173"/>
                <a:gd name="T12" fmla="*/ 356 w 2375"/>
                <a:gd name="T13" fmla="*/ 507 h 1173"/>
                <a:gd name="T14" fmla="*/ 384 w 2375"/>
                <a:gd name="T15" fmla="*/ 400 h 1173"/>
                <a:gd name="T16" fmla="*/ 329 w 2375"/>
                <a:gd name="T17" fmla="*/ 373 h 1173"/>
                <a:gd name="T18" fmla="*/ 411 w 2375"/>
                <a:gd name="T19" fmla="*/ 293 h 1173"/>
                <a:gd name="T20" fmla="*/ 576 w 2375"/>
                <a:gd name="T21" fmla="*/ 266 h 1173"/>
                <a:gd name="T22" fmla="*/ 852 w 2375"/>
                <a:gd name="T23" fmla="*/ 239 h 1173"/>
                <a:gd name="T24" fmla="*/ 989 w 2375"/>
                <a:gd name="T25" fmla="*/ 319 h 1173"/>
                <a:gd name="T26" fmla="*/ 962 w 2375"/>
                <a:gd name="T27" fmla="*/ 373 h 1173"/>
                <a:gd name="T28" fmla="*/ 934 w 2375"/>
                <a:gd name="T29" fmla="*/ 453 h 1173"/>
                <a:gd name="T30" fmla="*/ 1017 w 2375"/>
                <a:gd name="T31" fmla="*/ 453 h 1173"/>
                <a:gd name="T32" fmla="*/ 1099 w 2375"/>
                <a:gd name="T33" fmla="*/ 507 h 1173"/>
                <a:gd name="T34" fmla="*/ 1044 w 2375"/>
                <a:gd name="T35" fmla="*/ 560 h 1173"/>
                <a:gd name="T36" fmla="*/ 1044 w 2375"/>
                <a:gd name="T37" fmla="*/ 641 h 1173"/>
                <a:gd name="T38" fmla="*/ 1127 w 2375"/>
                <a:gd name="T39" fmla="*/ 641 h 1173"/>
                <a:gd name="T40" fmla="*/ 1264 w 2375"/>
                <a:gd name="T41" fmla="*/ 560 h 1173"/>
                <a:gd name="T42" fmla="*/ 1347 w 2375"/>
                <a:gd name="T43" fmla="*/ 400 h 1173"/>
                <a:gd name="T44" fmla="*/ 1179 w 2375"/>
                <a:gd name="T45" fmla="*/ 246 h 1173"/>
                <a:gd name="T46" fmla="*/ 928 w 2375"/>
                <a:gd name="T47" fmla="*/ 111 h 1173"/>
                <a:gd name="T48" fmla="*/ 757 w 2375"/>
                <a:gd name="T49" fmla="*/ 14 h 1173"/>
                <a:gd name="T50" fmla="*/ 549 w 2375"/>
                <a:gd name="T51" fmla="*/ 25 h 1173"/>
                <a:gd name="T52" fmla="*/ 354 w 2375"/>
                <a:gd name="T53" fmla="*/ 59 h 117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375" h="1173">
                  <a:moveTo>
                    <a:pt x="618" y="106"/>
                  </a:moveTo>
                  <a:cubicBezTo>
                    <a:pt x="532" y="164"/>
                    <a:pt x="522" y="307"/>
                    <a:pt x="445" y="394"/>
                  </a:cubicBezTo>
                  <a:cubicBezTo>
                    <a:pt x="368" y="481"/>
                    <a:pt x="215" y="539"/>
                    <a:pt x="157" y="625"/>
                  </a:cubicBezTo>
                  <a:cubicBezTo>
                    <a:pt x="99" y="711"/>
                    <a:pt x="0" y="822"/>
                    <a:pt x="94" y="909"/>
                  </a:cubicBezTo>
                  <a:cubicBezTo>
                    <a:pt x="188" y="996"/>
                    <a:pt x="606" y="1141"/>
                    <a:pt x="718" y="1149"/>
                  </a:cubicBezTo>
                  <a:cubicBezTo>
                    <a:pt x="830" y="1157"/>
                    <a:pt x="782" y="997"/>
                    <a:pt x="766" y="957"/>
                  </a:cubicBezTo>
                  <a:cubicBezTo>
                    <a:pt x="750" y="917"/>
                    <a:pt x="638" y="949"/>
                    <a:pt x="622" y="909"/>
                  </a:cubicBezTo>
                  <a:cubicBezTo>
                    <a:pt x="606" y="869"/>
                    <a:pt x="678" y="757"/>
                    <a:pt x="670" y="717"/>
                  </a:cubicBezTo>
                  <a:cubicBezTo>
                    <a:pt x="662" y="677"/>
                    <a:pt x="566" y="701"/>
                    <a:pt x="574" y="669"/>
                  </a:cubicBezTo>
                  <a:cubicBezTo>
                    <a:pt x="582" y="637"/>
                    <a:pt x="646" y="557"/>
                    <a:pt x="718" y="525"/>
                  </a:cubicBezTo>
                  <a:cubicBezTo>
                    <a:pt x="790" y="493"/>
                    <a:pt x="878" y="493"/>
                    <a:pt x="1006" y="477"/>
                  </a:cubicBezTo>
                  <a:cubicBezTo>
                    <a:pt x="1134" y="461"/>
                    <a:pt x="1366" y="413"/>
                    <a:pt x="1486" y="429"/>
                  </a:cubicBezTo>
                  <a:cubicBezTo>
                    <a:pt x="1606" y="445"/>
                    <a:pt x="1694" y="533"/>
                    <a:pt x="1726" y="573"/>
                  </a:cubicBezTo>
                  <a:cubicBezTo>
                    <a:pt x="1758" y="613"/>
                    <a:pt x="1694" y="629"/>
                    <a:pt x="1678" y="669"/>
                  </a:cubicBezTo>
                  <a:cubicBezTo>
                    <a:pt x="1662" y="709"/>
                    <a:pt x="1614" y="789"/>
                    <a:pt x="1630" y="813"/>
                  </a:cubicBezTo>
                  <a:cubicBezTo>
                    <a:pt x="1646" y="837"/>
                    <a:pt x="1726" y="797"/>
                    <a:pt x="1774" y="813"/>
                  </a:cubicBezTo>
                  <a:cubicBezTo>
                    <a:pt x="1822" y="829"/>
                    <a:pt x="1910" y="877"/>
                    <a:pt x="1918" y="909"/>
                  </a:cubicBezTo>
                  <a:cubicBezTo>
                    <a:pt x="1926" y="941"/>
                    <a:pt x="1838" y="965"/>
                    <a:pt x="1822" y="1005"/>
                  </a:cubicBezTo>
                  <a:cubicBezTo>
                    <a:pt x="1806" y="1045"/>
                    <a:pt x="1798" y="1125"/>
                    <a:pt x="1822" y="1149"/>
                  </a:cubicBezTo>
                  <a:cubicBezTo>
                    <a:pt x="1846" y="1173"/>
                    <a:pt x="1902" y="1173"/>
                    <a:pt x="1966" y="1149"/>
                  </a:cubicBezTo>
                  <a:cubicBezTo>
                    <a:pt x="2030" y="1125"/>
                    <a:pt x="2142" y="1077"/>
                    <a:pt x="2206" y="1005"/>
                  </a:cubicBezTo>
                  <a:cubicBezTo>
                    <a:pt x="2270" y="933"/>
                    <a:pt x="2375" y="811"/>
                    <a:pt x="2350" y="717"/>
                  </a:cubicBezTo>
                  <a:cubicBezTo>
                    <a:pt x="2325" y="623"/>
                    <a:pt x="2180" y="527"/>
                    <a:pt x="2058" y="441"/>
                  </a:cubicBezTo>
                  <a:cubicBezTo>
                    <a:pt x="1936" y="355"/>
                    <a:pt x="1743" y="268"/>
                    <a:pt x="1620" y="199"/>
                  </a:cubicBezTo>
                  <a:cubicBezTo>
                    <a:pt x="1497" y="130"/>
                    <a:pt x="1431" y="52"/>
                    <a:pt x="1321" y="26"/>
                  </a:cubicBezTo>
                  <a:cubicBezTo>
                    <a:pt x="1211" y="0"/>
                    <a:pt x="1075" y="32"/>
                    <a:pt x="958" y="45"/>
                  </a:cubicBezTo>
                  <a:cubicBezTo>
                    <a:pt x="841" y="58"/>
                    <a:pt x="704" y="48"/>
                    <a:pt x="618" y="106"/>
                  </a:cubicBezTo>
                  <a:close/>
                </a:path>
              </a:pathLst>
            </a:custGeom>
            <a:gradFill rotWithShape="0">
              <a:gsLst>
                <a:gs pos="0">
                  <a:srgbClr val="B2B2B2"/>
                </a:gs>
                <a:gs pos="100000">
                  <a:srgbClr val="FF9966"/>
                </a:gs>
              </a:gsLst>
              <a:lin ang="5400000" scaled="1"/>
            </a:gra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610" name="Freeform 73"/>
            <p:cNvSpPr>
              <a:spLocks/>
            </p:cNvSpPr>
            <p:nvPr/>
          </p:nvSpPr>
          <p:spPr bwMode="auto">
            <a:xfrm>
              <a:off x="1002" y="1179"/>
              <a:ext cx="1376" cy="1919"/>
            </a:xfrm>
            <a:custGeom>
              <a:avLst/>
              <a:gdLst>
                <a:gd name="T0" fmla="*/ 489 w 1376"/>
                <a:gd name="T1" fmla="*/ 834 h 1920"/>
                <a:gd name="T2" fmla="*/ 389 w 1376"/>
                <a:gd name="T3" fmla="*/ 1110 h 1920"/>
                <a:gd name="T4" fmla="*/ 198 w 1376"/>
                <a:gd name="T5" fmla="*/ 1284 h 1920"/>
                <a:gd name="T6" fmla="*/ 99 w 1376"/>
                <a:gd name="T7" fmla="*/ 1349 h 1920"/>
                <a:gd name="T8" fmla="*/ 6 w 1376"/>
                <a:gd name="T9" fmla="*/ 1490 h 1920"/>
                <a:gd name="T10" fmla="*/ 59 w 1376"/>
                <a:gd name="T11" fmla="*/ 1670 h 1920"/>
                <a:gd name="T12" fmla="*/ 132 w 1376"/>
                <a:gd name="T13" fmla="*/ 1792 h 1920"/>
                <a:gd name="T14" fmla="*/ 352 w 1376"/>
                <a:gd name="T15" fmla="*/ 1879 h 1920"/>
                <a:gd name="T16" fmla="*/ 682 w 1376"/>
                <a:gd name="T17" fmla="*/ 1852 h 1920"/>
                <a:gd name="T18" fmla="*/ 1040 w 1376"/>
                <a:gd name="T19" fmla="*/ 1905 h 1920"/>
                <a:gd name="T20" fmla="*/ 1287 w 1376"/>
                <a:gd name="T21" fmla="*/ 1766 h 1920"/>
                <a:gd name="T22" fmla="*/ 1366 w 1376"/>
                <a:gd name="T23" fmla="*/ 1535 h 1920"/>
                <a:gd name="T24" fmla="*/ 1228 w 1376"/>
                <a:gd name="T25" fmla="*/ 1291 h 1920"/>
                <a:gd name="T26" fmla="*/ 977 w 1376"/>
                <a:gd name="T27" fmla="*/ 1156 h 1920"/>
                <a:gd name="T28" fmla="*/ 820 w 1376"/>
                <a:gd name="T29" fmla="*/ 995 h 1920"/>
                <a:gd name="T30" fmla="*/ 765 w 1376"/>
                <a:gd name="T31" fmla="*/ 888 h 1920"/>
                <a:gd name="T32" fmla="*/ 792 w 1376"/>
                <a:gd name="T33" fmla="*/ 700 h 1920"/>
                <a:gd name="T34" fmla="*/ 847 w 1376"/>
                <a:gd name="T35" fmla="*/ 647 h 1920"/>
                <a:gd name="T36" fmla="*/ 931 w 1376"/>
                <a:gd name="T37" fmla="*/ 423 h 1920"/>
                <a:gd name="T38" fmla="*/ 792 w 1376"/>
                <a:gd name="T39" fmla="*/ 262 h 1920"/>
                <a:gd name="T40" fmla="*/ 771 w 1376"/>
                <a:gd name="T41" fmla="*/ 105 h 1920"/>
                <a:gd name="T42" fmla="*/ 599 w 1376"/>
                <a:gd name="T43" fmla="*/ 4 h 1920"/>
                <a:gd name="T44" fmla="*/ 504 w 1376"/>
                <a:gd name="T45" fmla="*/ 78 h 1920"/>
                <a:gd name="T46" fmla="*/ 462 w 1376"/>
                <a:gd name="T47" fmla="*/ 272 h 1920"/>
                <a:gd name="T48" fmla="*/ 407 w 1376"/>
                <a:gd name="T49" fmla="*/ 325 h 1920"/>
                <a:gd name="T50" fmla="*/ 352 w 1376"/>
                <a:gd name="T51" fmla="*/ 486 h 1920"/>
                <a:gd name="T52" fmla="*/ 434 w 1376"/>
                <a:gd name="T53" fmla="*/ 593 h 1920"/>
                <a:gd name="T54" fmla="*/ 489 w 1376"/>
                <a:gd name="T55" fmla="*/ 674 h 1920"/>
                <a:gd name="T56" fmla="*/ 489 w 1376"/>
                <a:gd name="T57" fmla="*/ 834 h 192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376" h="1920">
                  <a:moveTo>
                    <a:pt x="489" y="834"/>
                  </a:moveTo>
                  <a:cubicBezTo>
                    <a:pt x="473" y="907"/>
                    <a:pt x="438" y="1036"/>
                    <a:pt x="389" y="1110"/>
                  </a:cubicBezTo>
                  <a:cubicBezTo>
                    <a:pt x="340" y="1185"/>
                    <a:pt x="246" y="1244"/>
                    <a:pt x="198" y="1284"/>
                  </a:cubicBezTo>
                  <a:cubicBezTo>
                    <a:pt x="149" y="1324"/>
                    <a:pt x="131" y="1315"/>
                    <a:pt x="99" y="1349"/>
                  </a:cubicBezTo>
                  <a:cubicBezTo>
                    <a:pt x="66" y="1383"/>
                    <a:pt x="13" y="1436"/>
                    <a:pt x="6" y="1490"/>
                  </a:cubicBezTo>
                  <a:cubicBezTo>
                    <a:pt x="0" y="1543"/>
                    <a:pt x="38" y="1620"/>
                    <a:pt x="59" y="1670"/>
                  </a:cubicBezTo>
                  <a:cubicBezTo>
                    <a:pt x="80" y="1720"/>
                    <a:pt x="83" y="1757"/>
                    <a:pt x="132" y="1792"/>
                  </a:cubicBezTo>
                  <a:cubicBezTo>
                    <a:pt x="181" y="1826"/>
                    <a:pt x="260" y="1869"/>
                    <a:pt x="352" y="1879"/>
                  </a:cubicBezTo>
                  <a:cubicBezTo>
                    <a:pt x="444" y="1889"/>
                    <a:pt x="567" y="1847"/>
                    <a:pt x="682" y="1852"/>
                  </a:cubicBezTo>
                  <a:cubicBezTo>
                    <a:pt x="797" y="1856"/>
                    <a:pt x="939" y="1920"/>
                    <a:pt x="1040" y="1905"/>
                  </a:cubicBezTo>
                  <a:cubicBezTo>
                    <a:pt x="1140" y="1891"/>
                    <a:pt x="1233" y="1828"/>
                    <a:pt x="1287" y="1766"/>
                  </a:cubicBezTo>
                  <a:cubicBezTo>
                    <a:pt x="1342" y="1704"/>
                    <a:pt x="1376" y="1614"/>
                    <a:pt x="1366" y="1535"/>
                  </a:cubicBezTo>
                  <a:cubicBezTo>
                    <a:pt x="1357" y="1456"/>
                    <a:pt x="1292" y="1354"/>
                    <a:pt x="1228" y="1291"/>
                  </a:cubicBezTo>
                  <a:cubicBezTo>
                    <a:pt x="1163" y="1228"/>
                    <a:pt x="1045" y="1205"/>
                    <a:pt x="977" y="1156"/>
                  </a:cubicBezTo>
                  <a:cubicBezTo>
                    <a:pt x="909" y="1107"/>
                    <a:pt x="855" y="1040"/>
                    <a:pt x="820" y="995"/>
                  </a:cubicBezTo>
                  <a:cubicBezTo>
                    <a:pt x="784" y="950"/>
                    <a:pt x="769" y="937"/>
                    <a:pt x="765" y="888"/>
                  </a:cubicBezTo>
                  <a:cubicBezTo>
                    <a:pt x="760" y="839"/>
                    <a:pt x="778" y="740"/>
                    <a:pt x="792" y="700"/>
                  </a:cubicBezTo>
                  <a:cubicBezTo>
                    <a:pt x="806" y="660"/>
                    <a:pt x="824" y="693"/>
                    <a:pt x="847" y="647"/>
                  </a:cubicBezTo>
                  <a:cubicBezTo>
                    <a:pt x="870" y="600"/>
                    <a:pt x="940" y="487"/>
                    <a:pt x="931" y="423"/>
                  </a:cubicBezTo>
                  <a:cubicBezTo>
                    <a:pt x="922" y="359"/>
                    <a:pt x="819" y="315"/>
                    <a:pt x="792" y="262"/>
                  </a:cubicBezTo>
                  <a:cubicBezTo>
                    <a:pt x="765" y="209"/>
                    <a:pt x="803" y="148"/>
                    <a:pt x="771" y="105"/>
                  </a:cubicBezTo>
                  <a:cubicBezTo>
                    <a:pt x="739" y="62"/>
                    <a:pt x="643" y="8"/>
                    <a:pt x="599" y="4"/>
                  </a:cubicBezTo>
                  <a:cubicBezTo>
                    <a:pt x="555" y="0"/>
                    <a:pt x="527" y="33"/>
                    <a:pt x="504" y="78"/>
                  </a:cubicBezTo>
                  <a:cubicBezTo>
                    <a:pt x="481" y="123"/>
                    <a:pt x="478" y="231"/>
                    <a:pt x="462" y="272"/>
                  </a:cubicBezTo>
                  <a:cubicBezTo>
                    <a:pt x="446" y="313"/>
                    <a:pt x="425" y="290"/>
                    <a:pt x="407" y="325"/>
                  </a:cubicBezTo>
                  <a:cubicBezTo>
                    <a:pt x="389" y="361"/>
                    <a:pt x="347" y="441"/>
                    <a:pt x="352" y="486"/>
                  </a:cubicBezTo>
                  <a:cubicBezTo>
                    <a:pt x="356" y="531"/>
                    <a:pt x="411" y="562"/>
                    <a:pt x="434" y="593"/>
                  </a:cubicBezTo>
                  <a:cubicBezTo>
                    <a:pt x="457" y="624"/>
                    <a:pt x="480" y="633"/>
                    <a:pt x="489" y="674"/>
                  </a:cubicBezTo>
                  <a:cubicBezTo>
                    <a:pt x="499" y="714"/>
                    <a:pt x="506" y="762"/>
                    <a:pt x="489" y="834"/>
                  </a:cubicBezTo>
                  <a:close/>
                </a:path>
              </a:pathLst>
            </a:custGeom>
            <a:gradFill rotWithShape="0">
              <a:gsLst>
                <a:gs pos="0">
                  <a:srgbClr val="FF7C80"/>
                </a:gs>
                <a:gs pos="50000">
                  <a:srgbClr val="FFCC99"/>
                </a:gs>
                <a:gs pos="100000">
                  <a:srgbClr val="FF7C80"/>
                </a:gs>
              </a:gsLst>
              <a:lin ang="0" scaled="1"/>
            </a:gra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611" name="Freeform 74"/>
            <p:cNvSpPr>
              <a:spLocks/>
            </p:cNvSpPr>
            <p:nvPr/>
          </p:nvSpPr>
          <p:spPr bwMode="auto">
            <a:xfrm flipV="1">
              <a:off x="1329" y="1764"/>
              <a:ext cx="683" cy="248"/>
            </a:xfrm>
            <a:custGeom>
              <a:avLst/>
              <a:gdLst>
                <a:gd name="T0" fmla="*/ 222 w 1801"/>
                <a:gd name="T1" fmla="*/ 67 h 622"/>
                <a:gd name="T2" fmla="*/ 149 w 1801"/>
                <a:gd name="T3" fmla="*/ 67 h 622"/>
                <a:gd name="T4" fmla="*/ 94 w 1801"/>
                <a:gd name="T5" fmla="*/ 29 h 622"/>
                <a:gd name="T6" fmla="*/ 21 w 1801"/>
                <a:gd name="T7" fmla="*/ 67 h 622"/>
                <a:gd name="T8" fmla="*/ 21 w 1801"/>
                <a:gd name="T9" fmla="*/ 144 h 622"/>
                <a:gd name="T10" fmla="*/ 149 w 1801"/>
                <a:gd name="T11" fmla="*/ 221 h 622"/>
                <a:gd name="T12" fmla="*/ 204 w 1801"/>
                <a:gd name="T13" fmla="*/ 183 h 622"/>
                <a:gd name="T14" fmla="*/ 295 w 1801"/>
                <a:gd name="T15" fmla="*/ 163 h 622"/>
                <a:gd name="T16" fmla="*/ 422 w 1801"/>
                <a:gd name="T17" fmla="*/ 202 h 622"/>
                <a:gd name="T18" fmla="*/ 548 w 1801"/>
                <a:gd name="T19" fmla="*/ 233 h 622"/>
                <a:gd name="T20" fmla="*/ 678 w 1801"/>
                <a:gd name="T21" fmla="*/ 106 h 622"/>
                <a:gd name="T22" fmla="*/ 586 w 1801"/>
                <a:gd name="T23" fmla="*/ 10 h 622"/>
                <a:gd name="T24" fmla="*/ 513 w 1801"/>
                <a:gd name="T25" fmla="*/ 48 h 622"/>
                <a:gd name="T26" fmla="*/ 386 w 1801"/>
                <a:gd name="T27" fmla="*/ 86 h 622"/>
                <a:gd name="T28" fmla="*/ 222 w 1801"/>
                <a:gd name="T29" fmla="*/ 67 h 6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801" h="622">
                  <a:moveTo>
                    <a:pt x="584" y="168"/>
                  </a:moveTo>
                  <a:cubicBezTo>
                    <a:pt x="480" y="160"/>
                    <a:pt x="448" y="184"/>
                    <a:pt x="392" y="168"/>
                  </a:cubicBezTo>
                  <a:cubicBezTo>
                    <a:pt x="336" y="152"/>
                    <a:pt x="304" y="72"/>
                    <a:pt x="248" y="72"/>
                  </a:cubicBezTo>
                  <a:cubicBezTo>
                    <a:pt x="192" y="72"/>
                    <a:pt x="88" y="120"/>
                    <a:pt x="56" y="168"/>
                  </a:cubicBezTo>
                  <a:cubicBezTo>
                    <a:pt x="24" y="216"/>
                    <a:pt x="0" y="296"/>
                    <a:pt x="56" y="360"/>
                  </a:cubicBezTo>
                  <a:cubicBezTo>
                    <a:pt x="112" y="424"/>
                    <a:pt x="312" y="536"/>
                    <a:pt x="392" y="552"/>
                  </a:cubicBezTo>
                  <a:cubicBezTo>
                    <a:pt x="472" y="568"/>
                    <a:pt x="472" y="480"/>
                    <a:pt x="536" y="456"/>
                  </a:cubicBezTo>
                  <a:cubicBezTo>
                    <a:pt x="600" y="432"/>
                    <a:pt x="680" y="400"/>
                    <a:pt x="776" y="408"/>
                  </a:cubicBezTo>
                  <a:cubicBezTo>
                    <a:pt x="872" y="416"/>
                    <a:pt x="1001" y="475"/>
                    <a:pt x="1112" y="504"/>
                  </a:cubicBezTo>
                  <a:cubicBezTo>
                    <a:pt x="1223" y="533"/>
                    <a:pt x="1332" y="622"/>
                    <a:pt x="1444" y="582"/>
                  </a:cubicBezTo>
                  <a:cubicBezTo>
                    <a:pt x="1556" y="542"/>
                    <a:pt x="1767" y="357"/>
                    <a:pt x="1784" y="264"/>
                  </a:cubicBezTo>
                  <a:cubicBezTo>
                    <a:pt x="1801" y="171"/>
                    <a:pt x="1616" y="48"/>
                    <a:pt x="1544" y="24"/>
                  </a:cubicBezTo>
                  <a:cubicBezTo>
                    <a:pt x="1472" y="0"/>
                    <a:pt x="1440" y="88"/>
                    <a:pt x="1352" y="120"/>
                  </a:cubicBezTo>
                  <a:cubicBezTo>
                    <a:pt x="1264" y="152"/>
                    <a:pt x="1144" y="208"/>
                    <a:pt x="1016" y="216"/>
                  </a:cubicBezTo>
                  <a:cubicBezTo>
                    <a:pt x="888" y="224"/>
                    <a:pt x="688" y="176"/>
                    <a:pt x="584" y="168"/>
                  </a:cubicBezTo>
                  <a:close/>
                </a:path>
              </a:pathLst>
            </a:custGeom>
            <a:gradFill rotWithShape="0">
              <a:gsLst>
                <a:gs pos="0">
                  <a:srgbClr val="FFCC00"/>
                </a:gs>
                <a:gs pos="100000">
                  <a:srgbClr val="CC6600"/>
                </a:gs>
              </a:gsLst>
              <a:lin ang="5400000" scaled="1"/>
            </a:gra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612" name="Freeform 75"/>
            <p:cNvSpPr>
              <a:spLocks/>
            </p:cNvSpPr>
            <p:nvPr/>
          </p:nvSpPr>
          <p:spPr bwMode="auto">
            <a:xfrm flipV="1">
              <a:off x="1394" y="1846"/>
              <a:ext cx="556" cy="108"/>
            </a:xfrm>
            <a:custGeom>
              <a:avLst/>
              <a:gdLst>
                <a:gd name="T0" fmla="*/ 36 w 1457"/>
                <a:gd name="T1" fmla="*/ 8 h 267"/>
                <a:gd name="T2" fmla="*/ 7 w 1457"/>
                <a:gd name="T3" fmla="*/ 32 h 267"/>
                <a:gd name="T4" fmla="*/ 81 w 1457"/>
                <a:gd name="T5" fmla="*/ 93 h 267"/>
                <a:gd name="T6" fmla="*/ 184 w 1457"/>
                <a:gd name="T7" fmla="*/ 65 h 267"/>
                <a:gd name="T8" fmla="*/ 336 w 1457"/>
                <a:gd name="T9" fmla="*/ 52 h 267"/>
                <a:gd name="T10" fmla="*/ 446 w 1457"/>
                <a:gd name="T11" fmla="*/ 91 h 267"/>
                <a:gd name="T12" fmla="*/ 542 w 1457"/>
                <a:gd name="T13" fmla="*/ 32 h 267"/>
                <a:gd name="T14" fmla="*/ 524 w 1457"/>
                <a:gd name="T15" fmla="*/ 3 h 267"/>
                <a:gd name="T16" fmla="*/ 488 w 1457"/>
                <a:gd name="T17" fmla="*/ 51 h 267"/>
                <a:gd name="T18" fmla="*/ 391 w 1457"/>
                <a:gd name="T19" fmla="*/ 71 h 267"/>
                <a:gd name="T20" fmla="*/ 263 w 1457"/>
                <a:gd name="T21" fmla="*/ 32 h 267"/>
                <a:gd name="T22" fmla="*/ 126 w 1457"/>
                <a:gd name="T23" fmla="*/ 103 h 267"/>
                <a:gd name="T24" fmla="*/ 63 w 1457"/>
                <a:gd name="T25" fmla="*/ 65 h 267"/>
                <a:gd name="T26" fmla="*/ 36 w 1457"/>
                <a:gd name="T27" fmla="*/ 8 h 26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57" h="267">
                  <a:moveTo>
                    <a:pt x="95" y="19"/>
                  </a:moveTo>
                  <a:cubicBezTo>
                    <a:pt x="67" y="14"/>
                    <a:pt x="0" y="45"/>
                    <a:pt x="19" y="80"/>
                  </a:cubicBezTo>
                  <a:cubicBezTo>
                    <a:pt x="38" y="115"/>
                    <a:pt x="135" y="218"/>
                    <a:pt x="212" y="231"/>
                  </a:cubicBezTo>
                  <a:cubicBezTo>
                    <a:pt x="289" y="244"/>
                    <a:pt x="371" y="177"/>
                    <a:pt x="483" y="160"/>
                  </a:cubicBezTo>
                  <a:cubicBezTo>
                    <a:pt x="595" y="143"/>
                    <a:pt x="768" y="117"/>
                    <a:pt x="883" y="128"/>
                  </a:cubicBezTo>
                  <a:cubicBezTo>
                    <a:pt x="998" y="139"/>
                    <a:pt x="1081" y="232"/>
                    <a:pt x="1171" y="224"/>
                  </a:cubicBezTo>
                  <a:cubicBezTo>
                    <a:pt x="1261" y="216"/>
                    <a:pt x="1389" y="114"/>
                    <a:pt x="1423" y="78"/>
                  </a:cubicBezTo>
                  <a:cubicBezTo>
                    <a:pt x="1457" y="42"/>
                    <a:pt x="1399" y="0"/>
                    <a:pt x="1376" y="8"/>
                  </a:cubicBezTo>
                  <a:cubicBezTo>
                    <a:pt x="1353" y="16"/>
                    <a:pt x="1340" y="97"/>
                    <a:pt x="1282" y="125"/>
                  </a:cubicBezTo>
                  <a:cubicBezTo>
                    <a:pt x="1224" y="153"/>
                    <a:pt x="1125" y="183"/>
                    <a:pt x="1027" y="176"/>
                  </a:cubicBezTo>
                  <a:cubicBezTo>
                    <a:pt x="929" y="169"/>
                    <a:pt x="807" y="67"/>
                    <a:pt x="691" y="80"/>
                  </a:cubicBezTo>
                  <a:cubicBezTo>
                    <a:pt x="575" y="93"/>
                    <a:pt x="418" y="241"/>
                    <a:pt x="330" y="254"/>
                  </a:cubicBezTo>
                  <a:cubicBezTo>
                    <a:pt x="242" y="267"/>
                    <a:pt x="204" y="199"/>
                    <a:pt x="165" y="160"/>
                  </a:cubicBezTo>
                  <a:cubicBezTo>
                    <a:pt x="126" y="121"/>
                    <a:pt x="110" y="48"/>
                    <a:pt x="95" y="19"/>
                  </a:cubicBezTo>
                  <a:close/>
                </a:path>
              </a:pathLst>
            </a:custGeom>
            <a:solidFill>
              <a:srgbClr val="66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613" name="Freeform 76"/>
            <p:cNvSpPr>
              <a:spLocks/>
            </p:cNvSpPr>
            <p:nvPr/>
          </p:nvSpPr>
          <p:spPr bwMode="auto">
            <a:xfrm>
              <a:off x="1560" y="1911"/>
              <a:ext cx="130" cy="101"/>
            </a:xfrm>
            <a:custGeom>
              <a:avLst/>
              <a:gdLst>
                <a:gd name="T0" fmla="*/ 14 w 227"/>
                <a:gd name="T1" fmla="*/ 50 h 185"/>
                <a:gd name="T2" fmla="*/ 17 w 227"/>
                <a:gd name="T3" fmla="*/ 96 h 185"/>
                <a:gd name="T4" fmla="*/ 116 w 227"/>
                <a:gd name="T5" fmla="*/ 90 h 185"/>
                <a:gd name="T6" fmla="*/ 103 w 227"/>
                <a:gd name="T7" fmla="*/ 45 h 185"/>
                <a:gd name="T8" fmla="*/ 62 w 227"/>
                <a:gd name="T9" fmla="*/ 1 h 185"/>
                <a:gd name="T10" fmla="*/ 14 w 227"/>
                <a:gd name="T11" fmla="*/ 50 h 1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7" h="185">
                  <a:moveTo>
                    <a:pt x="25" y="89"/>
                  </a:moveTo>
                  <a:cubicBezTo>
                    <a:pt x="10" y="111"/>
                    <a:pt x="0" y="161"/>
                    <a:pt x="29" y="173"/>
                  </a:cubicBezTo>
                  <a:cubicBezTo>
                    <a:pt x="58" y="185"/>
                    <a:pt x="177" y="177"/>
                    <a:pt x="202" y="162"/>
                  </a:cubicBezTo>
                  <a:cubicBezTo>
                    <a:pt x="227" y="147"/>
                    <a:pt x="194" y="108"/>
                    <a:pt x="179" y="81"/>
                  </a:cubicBezTo>
                  <a:cubicBezTo>
                    <a:pt x="164" y="54"/>
                    <a:pt x="135" y="0"/>
                    <a:pt x="109" y="1"/>
                  </a:cubicBezTo>
                  <a:cubicBezTo>
                    <a:pt x="83" y="2"/>
                    <a:pt x="43" y="71"/>
                    <a:pt x="25" y="89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614" name="Freeform 77"/>
            <p:cNvSpPr>
              <a:spLocks/>
            </p:cNvSpPr>
            <p:nvPr/>
          </p:nvSpPr>
          <p:spPr bwMode="auto">
            <a:xfrm>
              <a:off x="1664" y="1906"/>
              <a:ext cx="130" cy="104"/>
            </a:xfrm>
            <a:custGeom>
              <a:avLst/>
              <a:gdLst>
                <a:gd name="T0" fmla="*/ 14 w 227"/>
                <a:gd name="T1" fmla="*/ 50 h 185"/>
                <a:gd name="T2" fmla="*/ 17 w 227"/>
                <a:gd name="T3" fmla="*/ 96 h 185"/>
                <a:gd name="T4" fmla="*/ 117 w 227"/>
                <a:gd name="T5" fmla="*/ 90 h 185"/>
                <a:gd name="T6" fmla="*/ 103 w 227"/>
                <a:gd name="T7" fmla="*/ 45 h 185"/>
                <a:gd name="T8" fmla="*/ 63 w 227"/>
                <a:gd name="T9" fmla="*/ 1 h 185"/>
                <a:gd name="T10" fmla="*/ 14 w 227"/>
                <a:gd name="T11" fmla="*/ 50 h 1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7" h="185">
                  <a:moveTo>
                    <a:pt x="25" y="89"/>
                  </a:moveTo>
                  <a:cubicBezTo>
                    <a:pt x="10" y="111"/>
                    <a:pt x="0" y="161"/>
                    <a:pt x="29" y="173"/>
                  </a:cubicBezTo>
                  <a:cubicBezTo>
                    <a:pt x="58" y="185"/>
                    <a:pt x="177" y="177"/>
                    <a:pt x="202" y="162"/>
                  </a:cubicBezTo>
                  <a:cubicBezTo>
                    <a:pt x="227" y="147"/>
                    <a:pt x="194" y="108"/>
                    <a:pt x="179" y="81"/>
                  </a:cubicBezTo>
                  <a:cubicBezTo>
                    <a:pt x="164" y="54"/>
                    <a:pt x="135" y="0"/>
                    <a:pt x="109" y="1"/>
                  </a:cubicBezTo>
                  <a:cubicBezTo>
                    <a:pt x="83" y="2"/>
                    <a:pt x="43" y="71"/>
                    <a:pt x="25" y="89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615" name="Freeform 78"/>
            <p:cNvSpPr>
              <a:spLocks/>
            </p:cNvSpPr>
            <p:nvPr/>
          </p:nvSpPr>
          <p:spPr bwMode="auto">
            <a:xfrm>
              <a:off x="1490" y="1719"/>
              <a:ext cx="387" cy="279"/>
            </a:xfrm>
            <a:custGeom>
              <a:avLst/>
              <a:gdLst>
                <a:gd name="T0" fmla="*/ 162 w 674"/>
                <a:gd name="T1" fmla="*/ 7 h 498"/>
                <a:gd name="T2" fmla="*/ 18 w 674"/>
                <a:gd name="T3" fmla="*/ 72 h 498"/>
                <a:gd name="T4" fmla="*/ 57 w 674"/>
                <a:gd name="T5" fmla="*/ 252 h 498"/>
                <a:gd name="T6" fmla="*/ 190 w 674"/>
                <a:gd name="T7" fmla="*/ 231 h 498"/>
                <a:gd name="T8" fmla="*/ 316 w 674"/>
                <a:gd name="T9" fmla="*/ 250 h 498"/>
                <a:gd name="T10" fmla="*/ 360 w 674"/>
                <a:gd name="T11" fmla="*/ 117 h 498"/>
                <a:gd name="T12" fmla="*/ 162 w 674"/>
                <a:gd name="T13" fmla="*/ 7 h 4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74" h="498">
                  <a:moveTo>
                    <a:pt x="283" y="13"/>
                  </a:moveTo>
                  <a:cubicBezTo>
                    <a:pt x="183" y="0"/>
                    <a:pt x="62" y="56"/>
                    <a:pt x="31" y="129"/>
                  </a:cubicBezTo>
                  <a:cubicBezTo>
                    <a:pt x="0" y="202"/>
                    <a:pt x="49" y="404"/>
                    <a:pt x="99" y="451"/>
                  </a:cubicBezTo>
                  <a:cubicBezTo>
                    <a:pt x="149" y="498"/>
                    <a:pt x="257" y="414"/>
                    <a:pt x="332" y="413"/>
                  </a:cubicBezTo>
                  <a:cubicBezTo>
                    <a:pt x="407" y="412"/>
                    <a:pt x="502" y="481"/>
                    <a:pt x="551" y="447"/>
                  </a:cubicBezTo>
                  <a:cubicBezTo>
                    <a:pt x="600" y="413"/>
                    <a:pt x="674" y="281"/>
                    <a:pt x="629" y="209"/>
                  </a:cubicBezTo>
                  <a:cubicBezTo>
                    <a:pt x="584" y="137"/>
                    <a:pt x="383" y="26"/>
                    <a:pt x="283" y="13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9900"/>
                </a:gs>
              </a:gsLst>
              <a:lin ang="2700000" scaled="1"/>
            </a:gra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616" name="Oval 79"/>
            <p:cNvSpPr>
              <a:spLocks noChangeArrowheads="1"/>
            </p:cNvSpPr>
            <p:nvPr/>
          </p:nvSpPr>
          <p:spPr bwMode="auto">
            <a:xfrm rot="-502900">
              <a:off x="1382" y="1504"/>
              <a:ext cx="260" cy="270"/>
            </a:xfrm>
            <a:prstGeom prst="ellipse">
              <a:avLst/>
            </a:prstGeom>
            <a:gradFill rotWithShape="0">
              <a:gsLst>
                <a:gs pos="0">
                  <a:srgbClr val="FF9966"/>
                </a:gs>
                <a:gs pos="100000">
                  <a:srgbClr val="FF99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es-ES_tradnl" altLang="es-MX" smtClean="0"/>
            </a:p>
          </p:txBody>
        </p:sp>
        <p:sp>
          <p:nvSpPr>
            <p:cNvPr id="617" name="Oval 80"/>
            <p:cNvSpPr>
              <a:spLocks noChangeArrowheads="1"/>
            </p:cNvSpPr>
            <p:nvPr/>
          </p:nvSpPr>
          <p:spPr bwMode="auto">
            <a:xfrm rot="-502900">
              <a:off x="1421" y="1511"/>
              <a:ext cx="212" cy="253"/>
            </a:xfrm>
            <a:prstGeom prst="ellipse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es-ES_tradnl" altLang="es-MX" smtClean="0"/>
            </a:p>
          </p:txBody>
        </p:sp>
        <p:sp>
          <p:nvSpPr>
            <p:cNvPr id="618" name="Oval 81"/>
            <p:cNvSpPr>
              <a:spLocks noChangeArrowheads="1"/>
            </p:cNvSpPr>
            <p:nvPr/>
          </p:nvSpPr>
          <p:spPr bwMode="auto">
            <a:xfrm rot="-502900">
              <a:off x="1507" y="1584"/>
              <a:ext cx="123" cy="132"/>
            </a:xfrm>
            <a:prstGeom prst="ellipse">
              <a:avLst/>
            </a:prstGeom>
            <a:solidFill>
              <a:srgbClr val="990099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es-ES_tradnl" altLang="es-MX" smtClean="0"/>
            </a:p>
          </p:txBody>
        </p:sp>
        <p:sp>
          <p:nvSpPr>
            <p:cNvPr id="619" name="Oval 82"/>
            <p:cNvSpPr>
              <a:spLocks noChangeArrowheads="1"/>
            </p:cNvSpPr>
            <p:nvPr/>
          </p:nvSpPr>
          <p:spPr bwMode="auto">
            <a:xfrm rot="-502900">
              <a:off x="1531" y="1637"/>
              <a:ext cx="70" cy="53"/>
            </a:xfrm>
            <a:prstGeom prst="ellipse">
              <a:avLst/>
            </a:prstGeom>
            <a:solidFill>
              <a:schemeClr val="tx2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es-ES_tradnl" altLang="es-MX" smtClean="0"/>
            </a:p>
          </p:txBody>
        </p:sp>
        <p:sp>
          <p:nvSpPr>
            <p:cNvPr id="620" name="Oval 83"/>
            <p:cNvSpPr>
              <a:spLocks noChangeArrowheads="1"/>
            </p:cNvSpPr>
            <p:nvPr/>
          </p:nvSpPr>
          <p:spPr bwMode="auto">
            <a:xfrm rot="-502900">
              <a:off x="1529" y="1639"/>
              <a:ext cx="39" cy="24"/>
            </a:xfrm>
            <a:prstGeom prst="ellipse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es-ES_tradnl" altLang="es-MX" smtClean="0"/>
            </a:p>
          </p:txBody>
        </p:sp>
        <p:sp>
          <p:nvSpPr>
            <p:cNvPr id="621" name="Oval 84"/>
            <p:cNvSpPr>
              <a:spLocks noChangeArrowheads="1"/>
            </p:cNvSpPr>
            <p:nvPr/>
          </p:nvSpPr>
          <p:spPr bwMode="auto">
            <a:xfrm rot="502900" flipH="1">
              <a:off x="1642" y="1521"/>
              <a:ext cx="262" cy="272"/>
            </a:xfrm>
            <a:prstGeom prst="ellipse">
              <a:avLst/>
            </a:prstGeom>
            <a:gradFill rotWithShape="0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es-ES_tradnl" altLang="es-MX" smtClean="0"/>
            </a:p>
          </p:txBody>
        </p:sp>
        <p:sp>
          <p:nvSpPr>
            <p:cNvPr id="622" name="Oval 85"/>
            <p:cNvSpPr>
              <a:spLocks noChangeArrowheads="1"/>
            </p:cNvSpPr>
            <p:nvPr/>
          </p:nvSpPr>
          <p:spPr bwMode="auto">
            <a:xfrm rot="502900" flipH="1">
              <a:off x="1652" y="1531"/>
              <a:ext cx="212" cy="253"/>
            </a:xfrm>
            <a:prstGeom prst="ellipse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es-ES_tradnl" altLang="es-MX" smtClean="0"/>
            </a:p>
          </p:txBody>
        </p:sp>
        <p:sp>
          <p:nvSpPr>
            <p:cNvPr id="623" name="Oval 86"/>
            <p:cNvSpPr>
              <a:spLocks noChangeArrowheads="1"/>
            </p:cNvSpPr>
            <p:nvPr/>
          </p:nvSpPr>
          <p:spPr bwMode="auto">
            <a:xfrm rot="502900" flipH="1">
              <a:off x="1652" y="1581"/>
              <a:ext cx="135" cy="140"/>
            </a:xfrm>
            <a:prstGeom prst="ellipse">
              <a:avLst/>
            </a:prstGeom>
            <a:solidFill>
              <a:srgbClr val="9966FF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es-ES_tradnl" altLang="es-MX" smtClean="0"/>
            </a:p>
          </p:txBody>
        </p:sp>
        <p:sp>
          <p:nvSpPr>
            <p:cNvPr id="624" name="Oval 87"/>
            <p:cNvSpPr>
              <a:spLocks noChangeArrowheads="1"/>
            </p:cNvSpPr>
            <p:nvPr/>
          </p:nvSpPr>
          <p:spPr bwMode="auto">
            <a:xfrm rot="502900" flipH="1">
              <a:off x="1685" y="1622"/>
              <a:ext cx="75" cy="67"/>
            </a:xfrm>
            <a:prstGeom prst="ellipse">
              <a:avLst/>
            </a:prstGeom>
            <a:solidFill>
              <a:schemeClr val="tx2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es-ES_tradnl" altLang="es-MX" smtClean="0"/>
            </a:p>
          </p:txBody>
        </p:sp>
        <p:sp>
          <p:nvSpPr>
            <p:cNvPr id="625" name="Oval 88"/>
            <p:cNvSpPr>
              <a:spLocks noChangeArrowheads="1"/>
            </p:cNvSpPr>
            <p:nvPr/>
          </p:nvSpPr>
          <p:spPr bwMode="auto">
            <a:xfrm rot="502900" flipH="1">
              <a:off x="1721" y="1627"/>
              <a:ext cx="41" cy="31"/>
            </a:xfrm>
            <a:prstGeom prst="ellipse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es-ES_tradnl" altLang="es-MX" smtClean="0"/>
            </a:p>
          </p:txBody>
        </p:sp>
        <p:sp>
          <p:nvSpPr>
            <p:cNvPr id="626" name="Freeform 89"/>
            <p:cNvSpPr>
              <a:spLocks/>
            </p:cNvSpPr>
            <p:nvPr/>
          </p:nvSpPr>
          <p:spPr bwMode="auto">
            <a:xfrm>
              <a:off x="1423" y="1285"/>
              <a:ext cx="426" cy="147"/>
            </a:xfrm>
            <a:custGeom>
              <a:avLst/>
              <a:gdLst>
                <a:gd name="T0" fmla="*/ 14 w 744"/>
                <a:gd name="T1" fmla="*/ 31 h 264"/>
                <a:gd name="T2" fmla="*/ 14 w 744"/>
                <a:gd name="T3" fmla="*/ 85 h 264"/>
                <a:gd name="T4" fmla="*/ 69 w 744"/>
                <a:gd name="T5" fmla="*/ 111 h 264"/>
                <a:gd name="T6" fmla="*/ 152 w 744"/>
                <a:gd name="T7" fmla="*/ 111 h 264"/>
                <a:gd name="T8" fmla="*/ 207 w 744"/>
                <a:gd name="T9" fmla="*/ 111 h 264"/>
                <a:gd name="T10" fmla="*/ 289 w 744"/>
                <a:gd name="T11" fmla="*/ 111 h 264"/>
                <a:gd name="T12" fmla="*/ 399 w 744"/>
                <a:gd name="T13" fmla="*/ 138 h 264"/>
                <a:gd name="T14" fmla="*/ 427 w 744"/>
                <a:gd name="T15" fmla="*/ 58 h 264"/>
                <a:gd name="T16" fmla="*/ 399 w 744"/>
                <a:gd name="T17" fmla="*/ 31 h 264"/>
                <a:gd name="T18" fmla="*/ 344 w 744"/>
                <a:gd name="T19" fmla="*/ 4 h 264"/>
                <a:gd name="T20" fmla="*/ 262 w 744"/>
                <a:gd name="T21" fmla="*/ 31 h 264"/>
                <a:gd name="T22" fmla="*/ 179 w 744"/>
                <a:gd name="T23" fmla="*/ 31 h 264"/>
                <a:gd name="T24" fmla="*/ 96 w 744"/>
                <a:gd name="T25" fmla="*/ 4 h 264"/>
                <a:gd name="T26" fmla="*/ 14 w 744"/>
                <a:gd name="T27" fmla="*/ 31 h 2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44" h="264">
                  <a:moveTo>
                    <a:pt x="24" y="56"/>
                  </a:moveTo>
                  <a:cubicBezTo>
                    <a:pt x="0" y="80"/>
                    <a:pt x="8" y="128"/>
                    <a:pt x="24" y="152"/>
                  </a:cubicBezTo>
                  <a:cubicBezTo>
                    <a:pt x="40" y="176"/>
                    <a:pt x="80" y="192"/>
                    <a:pt x="120" y="200"/>
                  </a:cubicBezTo>
                  <a:cubicBezTo>
                    <a:pt x="160" y="208"/>
                    <a:pt x="224" y="200"/>
                    <a:pt x="264" y="200"/>
                  </a:cubicBezTo>
                  <a:cubicBezTo>
                    <a:pt x="304" y="200"/>
                    <a:pt x="320" y="200"/>
                    <a:pt x="360" y="200"/>
                  </a:cubicBezTo>
                  <a:cubicBezTo>
                    <a:pt x="400" y="200"/>
                    <a:pt x="448" y="192"/>
                    <a:pt x="504" y="200"/>
                  </a:cubicBezTo>
                  <a:cubicBezTo>
                    <a:pt x="560" y="208"/>
                    <a:pt x="656" y="264"/>
                    <a:pt x="696" y="248"/>
                  </a:cubicBezTo>
                  <a:cubicBezTo>
                    <a:pt x="736" y="232"/>
                    <a:pt x="744" y="136"/>
                    <a:pt x="744" y="104"/>
                  </a:cubicBezTo>
                  <a:cubicBezTo>
                    <a:pt x="744" y="72"/>
                    <a:pt x="720" y="72"/>
                    <a:pt x="696" y="56"/>
                  </a:cubicBezTo>
                  <a:cubicBezTo>
                    <a:pt x="672" y="40"/>
                    <a:pt x="640" y="8"/>
                    <a:pt x="600" y="8"/>
                  </a:cubicBezTo>
                  <a:cubicBezTo>
                    <a:pt x="560" y="8"/>
                    <a:pt x="504" y="48"/>
                    <a:pt x="456" y="56"/>
                  </a:cubicBezTo>
                  <a:cubicBezTo>
                    <a:pt x="408" y="64"/>
                    <a:pt x="360" y="64"/>
                    <a:pt x="312" y="56"/>
                  </a:cubicBezTo>
                  <a:cubicBezTo>
                    <a:pt x="264" y="48"/>
                    <a:pt x="216" y="0"/>
                    <a:pt x="168" y="8"/>
                  </a:cubicBezTo>
                  <a:cubicBezTo>
                    <a:pt x="120" y="16"/>
                    <a:pt x="48" y="32"/>
                    <a:pt x="24" y="56"/>
                  </a:cubicBezTo>
                  <a:close/>
                </a:path>
              </a:pathLst>
            </a:custGeom>
            <a:gradFill rotWithShape="0">
              <a:gsLst>
                <a:gs pos="0">
                  <a:srgbClr val="FF0000"/>
                </a:gs>
                <a:gs pos="100000">
                  <a:srgbClr val="760000"/>
                </a:gs>
              </a:gsLst>
              <a:lin ang="5400000" scaled="1"/>
            </a:gra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627" name="Freeform 90"/>
            <p:cNvSpPr>
              <a:spLocks/>
            </p:cNvSpPr>
            <p:nvPr/>
          </p:nvSpPr>
          <p:spPr bwMode="auto">
            <a:xfrm>
              <a:off x="1382" y="1341"/>
              <a:ext cx="522" cy="147"/>
            </a:xfrm>
            <a:custGeom>
              <a:avLst/>
              <a:gdLst>
                <a:gd name="T0" fmla="*/ 17 w 744"/>
                <a:gd name="T1" fmla="*/ 31 h 264"/>
                <a:gd name="T2" fmla="*/ 17 w 744"/>
                <a:gd name="T3" fmla="*/ 85 h 264"/>
                <a:gd name="T4" fmla="*/ 84 w 744"/>
                <a:gd name="T5" fmla="*/ 111 h 264"/>
                <a:gd name="T6" fmla="*/ 185 w 744"/>
                <a:gd name="T7" fmla="*/ 111 h 264"/>
                <a:gd name="T8" fmla="*/ 253 w 744"/>
                <a:gd name="T9" fmla="*/ 111 h 264"/>
                <a:gd name="T10" fmla="*/ 354 w 744"/>
                <a:gd name="T11" fmla="*/ 111 h 264"/>
                <a:gd name="T12" fmla="*/ 488 w 744"/>
                <a:gd name="T13" fmla="*/ 138 h 264"/>
                <a:gd name="T14" fmla="*/ 522 w 744"/>
                <a:gd name="T15" fmla="*/ 58 h 264"/>
                <a:gd name="T16" fmla="*/ 488 w 744"/>
                <a:gd name="T17" fmla="*/ 31 h 264"/>
                <a:gd name="T18" fmla="*/ 421 w 744"/>
                <a:gd name="T19" fmla="*/ 4 h 264"/>
                <a:gd name="T20" fmla="*/ 320 w 744"/>
                <a:gd name="T21" fmla="*/ 31 h 264"/>
                <a:gd name="T22" fmla="*/ 219 w 744"/>
                <a:gd name="T23" fmla="*/ 31 h 264"/>
                <a:gd name="T24" fmla="*/ 118 w 744"/>
                <a:gd name="T25" fmla="*/ 4 h 264"/>
                <a:gd name="T26" fmla="*/ 17 w 744"/>
                <a:gd name="T27" fmla="*/ 31 h 2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44" h="264">
                  <a:moveTo>
                    <a:pt x="24" y="56"/>
                  </a:moveTo>
                  <a:cubicBezTo>
                    <a:pt x="0" y="80"/>
                    <a:pt x="8" y="128"/>
                    <a:pt x="24" y="152"/>
                  </a:cubicBezTo>
                  <a:cubicBezTo>
                    <a:pt x="40" y="176"/>
                    <a:pt x="80" y="192"/>
                    <a:pt x="120" y="200"/>
                  </a:cubicBezTo>
                  <a:cubicBezTo>
                    <a:pt x="160" y="208"/>
                    <a:pt x="224" y="200"/>
                    <a:pt x="264" y="200"/>
                  </a:cubicBezTo>
                  <a:cubicBezTo>
                    <a:pt x="304" y="200"/>
                    <a:pt x="320" y="200"/>
                    <a:pt x="360" y="200"/>
                  </a:cubicBezTo>
                  <a:cubicBezTo>
                    <a:pt x="400" y="200"/>
                    <a:pt x="448" y="192"/>
                    <a:pt x="504" y="200"/>
                  </a:cubicBezTo>
                  <a:cubicBezTo>
                    <a:pt x="560" y="208"/>
                    <a:pt x="656" y="264"/>
                    <a:pt x="696" y="248"/>
                  </a:cubicBezTo>
                  <a:cubicBezTo>
                    <a:pt x="736" y="232"/>
                    <a:pt x="744" y="136"/>
                    <a:pt x="744" y="104"/>
                  </a:cubicBezTo>
                  <a:cubicBezTo>
                    <a:pt x="744" y="72"/>
                    <a:pt x="720" y="72"/>
                    <a:pt x="696" y="56"/>
                  </a:cubicBezTo>
                  <a:cubicBezTo>
                    <a:pt x="672" y="40"/>
                    <a:pt x="640" y="8"/>
                    <a:pt x="600" y="8"/>
                  </a:cubicBezTo>
                  <a:cubicBezTo>
                    <a:pt x="560" y="8"/>
                    <a:pt x="504" y="48"/>
                    <a:pt x="456" y="56"/>
                  </a:cubicBezTo>
                  <a:cubicBezTo>
                    <a:pt x="408" y="64"/>
                    <a:pt x="360" y="64"/>
                    <a:pt x="312" y="56"/>
                  </a:cubicBezTo>
                  <a:cubicBezTo>
                    <a:pt x="264" y="48"/>
                    <a:pt x="216" y="0"/>
                    <a:pt x="168" y="8"/>
                  </a:cubicBezTo>
                  <a:cubicBezTo>
                    <a:pt x="120" y="16"/>
                    <a:pt x="48" y="32"/>
                    <a:pt x="24" y="56"/>
                  </a:cubicBezTo>
                  <a:close/>
                </a:path>
              </a:pathLst>
            </a:custGeom>
            <a:gradFill rotWithShape="0">
              <a:gsLst>
                <a:gs pos="0">
                  <a:srgbClr val="FF0000"/>
                </a:gs>
                <a:gs pos="100000">
                  <a:srgbClr val="760000"/>
                </a:gs>
              </a:gsLst>
              <a:lin ang="5400000" scaled="1"/>
            </a:gra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grpSp>
          <p:nvGrpSpPr>
            <p:cNvPr id="628" name="Group 91"/>
            <p:cNvGrpSpPr>
              <a:grpSpLocks/>
            </p:cNvGrpSpPr>
            <p:nvPr/>
          </p:nvGrpSpPr>
          <p:grpSpPr bwMode="auto">
            <a:xfrm>
              <a:off x="1298" y="782"/>
              <a:ext cx="694" cy="455"/>
              <a:chOff x="2304" y="96"/>
              <a:chExt cx="1210" cy="816"/>
            </a:xfrm>
          </p:grpSpPr>
          <p:sp>
            <p:nvSpPr>
              <p:cNvPr id="631" name="Freeform 92"/>
              <p:cNvSpPr>
                <a:spLocks/>
              </p:cNvSpPr>
              <p:nvPr/>
            </p:nvSpPr>
            <p:spPr bwMode="auto">
              <a:xfrm>
                <a:off x="3021" y="182"/>
                <a:ext cx="491" cy="682"/>
              </a:xfrm>
              <a:custGeom>
                <a:avLst/>
                <a:gdLst>
                  <a:gd name="T0" fmla="*/ 0 w 490"/>
                  <a:gd name="T1" fmla="*/ 680 h 680"/>
                  <a:gd name="T2" fmla="*/ 48 w 490"/>
                  <a:gd name="T3" fmla="*/ 488 h 680"/>
                  <a:gd name="T4" fmla="*/ 192 w 490"/>
                  <a:gd name="T5" fmla="*/ 296 h 680"/>
                  <a:gd name="T6" fmla="*/ 351 w 490"/>
                  <a:gd name="T7" fmla="*/ 185 h 680"/>
                  <a:gd name="T8" fmla="*/ 490 w 490"/>
                  <a:gd name="T9" fmla="*/ 0 h 6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90" h="680">
                    <a:moveTo>
                      <a:pt x="0" y="680"/>
                    </a:moveTo>
                    <a:cubicBezTo>
                      <a:pt x="8" y="616"/>
                      <a:pt x="16" y="552"/>
                      <a:pt x="48" y="488"/>
                    </a:cubicBezTo>
                    <a:cubicBezTo>
                      <a:pt x="80" y="424"/>
                      <a:pt x="142" y="346"/>
                      <a:pt x="192" y="296"/>
                    </a:cubicBezTo>
                    <a:cubicBezTo>
                      <a:pt x="242" y="246"/>
                      <a:pt x="301" y="234"/>
                      <a:pt x="351" y="185"/>
                    </a:cubicBezTo>
                    <a:cubicBezTo>
                      <a:pt x="401" y="136"/>
                      <a:pt x="461" y="39"/>
                      <a:pt x="490" y="0"/>
                    </a:cubicBez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632" name="Freeform 93"/>
              <p:cNvSpPr>
                <a:spLocks/>
              </p:cNvSpPr>
              <p:nvPr/>
            </p:nvSpPr>
            <p:spPr bwMode="auto">
              <a:xfrm>
                <a:off x="3071" y="722"/>
                <a:ext cx="143" cy="95"/>
              </a:xfrm>
              <a:custGeom>
                <a:avLst/>
                <a:gdLst>
                  <a:gd name="T0" fmla="*/ 0 w 144"/>
                  <a:gd name="T1" fmla="*/ 96 h 96"/>
                  <a:gd name="T2" fmla="*/ 144 w 144"/>
                  <a:gd name="T3" fmla="*/ 0 h 9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44" h="96">
                    <a:moveTo>
                      <a:pt x="0" y="96"/>
                    </a:moveTo>
                    <a:cubicBezTo>
                      <a:pt x="56" y="56"/>
                      <a:pt x="112" y="16"/>
                      <a:pt x="144" y="0"/>
                    </a:cubicBez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633" name="Freeform 94"/>
              <p:cNvSpPr>
                <a:spLocks/>
              </p:cNvSpPr>
              <p:nvPr/>
            </p:nvSpPr>
            <p:spPr bwMode="auto">
              <a:xfrm>
                <a:off x="3013" y="480"/>
                <a:ext cx="59" cy="190"/>
              </a:xfrm>
              <a:custGeom>
                <a:avLst/>
                <a:gdLst>
                  <a:gd name="T0" fmla="*/ 56 w 56"/>
                  <a:gd name="T1" fmla="*/ 192 h 192"/>
                  <a:gd name="T2" fmla="*/ 8 w 56"/>
                  <a:gd name="T3" fmla="*/ 96 h 192"/>
                  <a:gd name="T4" fmla="*/ 8 w 56"/>
                  <a:gd name="T5" fmla="*/ 0 h 19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6" h="192">
                    <a:moveTo>
                      <a:pt x="56" y="192"/>
                    </a:moveTo>
                    <a:cubicBezTo>
                      <a:pt x="36" y="160"/>
                      <a:pt x="16" y="128"/>
                      <a:pt x="8" y="96"/>
                    </a:cubicBezTo>
                    <a:cubicBezTo>
                      <a:pt x="0" y="64"/>
                      <a:pt x="4" y="32"/>
                      <a:pt x="8" y="0"/>
                    </a:cubicBez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634" name="Freeform 95"/>
              <p:cNvSpPr>
                <a:spLocks/>
              </p:cNvSpPr>
              <p:nvPr/>
            </p:nvSpPr>
            <p:spPr bwMode="auto">
              <a:xfrm>
                <a:off x="2304" y="480"/>
                <a:ext cx="382" cy="432"/>
              </a:xfrm>
              <a:custGeom>
                <a:avLst/>
                <a:gdLst>
                  <a:gd name="T0" fmla="*/ 384 w 384"/>
                  <a:gd name="T1" fmla="*/ 432 h 432"/>
                  <a:gd name="T2" fmla="*/ 288 w 384"/>
                  <a:gd name="T3" fmla="*/ 240 h 432"/>
                  <a:gd name="T4" fmla="*/ 0 w 384"/>
                  <a:gd name="T5" fmla="*/ 0 h 43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84" h="432">
                    <a:moveTo>
                      <a:pt x="384" y="432"/>
                    </a:moveTo>
                    <a:cubicBezTo>
                      <a:pt x="368" y="372"/>
                      <a:pt x="352" y="312"/>
                      <a:pt x="288" y="240"/>
                    </a:cubicBezTo>
                    <a:cubicBezTo>
                      <a:pt x="224" y="168"/>
                      <a:pt x="112" y="84"/>
                      <a:pt x="0" y="0"/>
                    </a:cubicBez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635" name="Freeform 96"/>
              <p:cNvSpPr>
                <a:spLocks/>
              </p:cNvSpPr>
              <p:nvPr/>
            </p:nvSpPr>
            <p:spPr bwMode="auto">
              <a:xfrm>
                <a:off x="2350" y="96"/>
                <a:ext cx="482" cy="769"/>
              </a:xfrm>
              <a:custGeom>
                <a:avLst/>
                <a:gdLst>
                  <a:gd name="T0" fmla="*/ 480 w 480"/>
                  <a:gd name="T1" fmla="*/ 768 h 768"/>
                  <a:gd name="T2" fmla="*/ 480 w 480"/>
                  <a:gd name="T3" fmla="*/ 576 h 768"/>
                  <a:gd name="T4" fmla="*/ 336 w 480"/>
                  <a:gd name="T5" fmla="*/ 0 h 768"/>
                  <a:gd name="T6" fmla="*/ 0 w 480"/>
                  <a:gd name="T7" fmla="*/ 240 h 76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0" h="768">
                    <a:moveTo>
                      <a:pt x="480" y="768"/>
                    </a:moveTo>
                    <a:lnTo>
                      <a:pt x="480" y="576"/>
                    </a:lnTo>
                    <a:lnTo>
                      <a:pt x="336" y="0"/>
                    </a:lnTo>
                    <a:lnTo>
                      <a:pt x="0" y="24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636" name="Line 97"/>
              <p:cNvSpPr>
                <a:spLocks noChangeShapeType="1"/>
              </p:cNvSpPr>
              <p:nvPr/>
            </p:nvSpPr>
            <p:spPr bwMode="auto">
              <a:xfrm flipH="1" flipV="1">
                <a:off x="2639" y="480"/>
                <a:ext cx="143" cy="95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s-ES_tradnl">
                  <a:latin typeface="Times New Roman" charset="0"/>
                  <a:cs typeface="Times New Roman" charset="0"/>
                </a:endParaRPr>
              </a:p>
            </p:txBody>
          </p:sp>
          <p:sp>
            <p:nvSpPr>
              <p:cNvPr id="637" name="Line 98"/>
              <p:cNvSpPr>
                <a:spLocks noChangeShapeType="1"/>
              </p:cNvSpPr>
              <p:nvPr/>
            </p:nvSpPr>
            <p:spPr bwMode="auto">
              <a:xfrm flipV="1">
                <a:off x="2782" y="286"/>
                <a:ext cx="96" cy="99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s-ES_tradnl">
                  <a:latin typeface="Times New Roman" charset="0"/>
                  <a:cs typeface="Times New Roman" charset="0"/>
                </a:endParaRPr>
              </a:p>
            </p:txBody>
          </p:sp>
          <p:sp>
            <p:nvSpPr>
              <p:cNvPr id="638" name="Line 99"/>
              <p:cNvSpPr>
                <a:spLocks noChangeShapeType="1"/>
              </p:cNvSpPr>
              <p:nvPr/>
            </p:nvSpPr>
            <p:spPr bwMode="auto">
              <a:xfrm>
                <a:off x="3260" y="480"/>
                <a:ext cx="147" cy="0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s-ES_tradnl">
                  <a:latin typeface="Times New Roman" charset="0"/>
                  <a:cs typeface="Times New Roman" charset="0"/>
                </a:endParaRPr>
              </a:p>
            </p:txBody>
          </p:sp>
          <p:sp>
            <p:nvSpPr>
              <p:cNvPr id="639" name="Line 100"/>
              <p:cNvSpPr>
                <a:spLocks noChangeShapeType="1"/>
              </p:cNvSpPr>
              <p:nvPr/>
            </p:nvSpPr>
            <p:spPr bwMode="auto">
              <a:xfrm flipH="1" flipV="1">
                <a:off x="3407" y="191"/>
                <a:ext cx="42" cy="95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s-ES_tradnl">
                  <a:latin typeface="Times New Roman" charset="0"/>
                  <a:cs typeface="Times New Roman" charset="0"/>
                </a:endParaRPr>
              </a:p>
            </p:txBody>
          </p:sp>
          <p:sp>
            <p:nvSpPr>
              <p:cNvPr id="640" name="Line 101"/>
              <p:cNvSpPr>
                <a:spLocks noChangeShapeType="1"/>
              </p:cNvSpPr>
              <p:nvPr/>
            </p:nvSpPr>
            <p:spPr bwMode="auto">
              <a:xfrm flipH="1">
                <a:off x="2400" y="191"/>
                <a:ext cx="143" cy="0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s-ES_tradnl">
                  <a:latin typeface="Times New Roman" charset="0"/>
                  <a:cs typeface="Times New Roman" charset="0"/>
                </a:endParaRPr>
              </a:p>
            </p:txBody>
          </p:sp>
          <p:sp>
            <p:nvSpPr>
              <p:cNvPr id="641" name="Line 102"/>
              <p:cNvSpPr>
                <a:spLocks noChangeShapeType="1"/>
              </p:cNvSpPr>
              <p:nvPr/>
            </p:nvSpPr>
            <p:spPr bwMode="auto">
              <a:xfrm flipH="1">
                <a:off x="2497" y="770"/>
                <a:ext cx="96" cy="0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s-ES_tradnl">
                  <a:latin typeface="Times New Roman" charset="0"/>
                  <a:cs typeface="Times New Roman" charset="0"/>
                </a:endParaRPr>
              </a:p>
            </p:txBody>
          </p:sp>
          <p:sp>
            <p:nvSpPr>
              <p:cNvPr id="642" name="Line 103"/>
              <p:cNvSpPr>
                <a:spLocks noChangeShapeType="1"/>
              </p:cNvSpPr>
              <p:nvPr/>
            </p:nvSpPr>
            <p:spPr bwMode="auto">
              <a:xfrm flipV="1">
                <a:off x="2446" y="433"/>
                <a:ext cx="50" cy="14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s-ES_tradnl">
                  <a:latin typeface="Times New Roman" charset="0"/>
                  <a:cs typeface="Times New Roman" charset="0"/>
                </a:endParaRPr>
              </a:p>
            </p:txBody>
          </p:sp>
          <p:sp>
            <p:nvSpPr>
              <p:cNvPr id="643" name="Line 104"/>
              <p:cNvSpPr>
                <a:spLocks noChangeShapeType="1"/>
              </p:cNvSpPr>
              <p:nvPr/>
            </p:nvSpPr>
            <p:spPr bwMode="auto">
              <a:xfrm flipH="1">
                <a:off x="2350" y="623"/>
                <a:ext cx="147" cy="99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s-ES_tradnl">
                  <a:latin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629" name="Line 105"/>
            <p:cNvSpPr>
              <a:spLocks noChangeShapeType="1"/>
            </p:cNvSpPr>
            <p:nvPr/>
          </p:nvSpPr>
          <p:spPr bwMode="auto">
            <a:xfrm flipV="1">
              <a:off x="1656" y="1131"/>
              <a:ext cx="0" cy="106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ES_tradnl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630" name="Line 106"/>
            <p:cNvSpPr>
              <a:spLocks noChangeShapeType="1"/>
            </p:cNvSpPr>
            <p:nvPr/>
          </p:nvSpPr>
          <p:spPr bwMode="auto">
            <a:xfrm flipV="1">
              <a:off x="1738" y="1211"/>
              <a:ext cx="137" cy="5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ES_tradnl">
                <a:latin typeface="Times New Roman" charset="0"/>
                <a:cs typeface="Times New Roman" charset="0"/>
              </a:endParaRPr>
            </a:p>
          </p:txBody>
        </p:sp>
      </p:grpSp>
      <p:grpSp>
        <p:nvGrpSpPr>
          <p:cNvPr id="660" name="Group 2"/>
          <p:cNvGrpSpPr>
            <a:grpSpLocks/>
          </p:cNvGrpSpPr>
          <p:nvPr/>
        </p:nvGrpSpPr>
        <p:grpSpPr bwMode="auto">
          <a:xfrm>
            <a:off x="5611361" y="4007112"/>
            <a:ext cx="630903" cy="1073032"/>
            <a:chOff x="1672" y="31"/>
            <a:chExt cx="2408" cy="4097"/>
          </a:xfrm>
        </p:grpSpPr>
        <p:sp>
          <p:nvSpPr>
            <p:cNvPr id="661" name="Oval 3"/>
            <p:cNvSpPr>
              <a:spLocks noChangeArrowheads="1"/>
            </p:cNvSpPr>
            <p:nvPr/>
          </p:nvSpPr>
          <p:spPr bwMode="auto">
            <a:xfrm>
              <a:off x="1729" y="3888"/>
              <a:ext cx="2351" cy="240"/>
            </a:xfrm>
            <a:prstGeom prst="ellipse">
              <a:avLst/>
            </a:prstGeom>
            <a:solidFill>
              <a:schemeClr val="bg2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es-ES_tradnl" altLang="es-MX" smtClean="0"/>
            </a:p>
          </p:txBody>
        </p:sp>
        <p:grpSp>
          <p:nvGrpSpPr>
            <p:cNvPr id="662" name="Group 4"/>
            <p:cNvGrpSpPr>
              <a:grpSpLocks/>
            </p:cNvGrpSpPr>
            <p:nvPr/>
          </p:nvGrpSpPr>
          <p:grpSpPr bwMode="auto">
            <a:xfrm>
              <a:off x="1898" y="2904"/>
              <a:ext cx="1005" cy="1176"/>
              <a:chOff x="1911" y="3024"/>
              <a:chExt cx="1065" cy="1246"/>
            </a:xfrm>
          </p:grpSpPr>
          <p:sp>
            <p:nvSpPr>
              <p:cNvPr id="703" name="Freeform 5"/>
              <p:cNvSpPr>
                <a:spLocks/>
              </p:cNvSpPr>
              <p:nvPr/>
            </p:nvSpPr>
            <p:spPr bwMode="auto">
              <a:xfrm>
                <a:off x="1970" y="3842"/>
                <a:ext cx="1008" cy="429"/>
              </a:xfrm>
              <a:custGeom>
                <a:avLst/>
                <a:gdLst>
                  <a:gd name="T0" fmla="*/ 489 w 1008"/>
                  <a:gd name="T1" fmla="*/ 23 h 430"/>
                  <a:gd name="T2" fmla="*/ 667 w 1008"/>
                  <a:gd name="T3" fmla="*/ 121 h 430"/>
                  <a:gd name="T4" fmla="*/ 831 w 1008"/>
                  <a:gd name="T5" fmla="*/ 102 h 430"/>
                  <a:gd name="T6" fmla="*/ 933 w 1008"/>
                  <a:gd name="T7" fmla="*/ 120 h 430"/>
                  <a:gd name="T8" fmla="*/ 995 w 1008"/>
                  <a:gd name="T9" fmla="*/ 243 h 430"/>
                  <a:gd name="T10" fmla="*/ 855 w 1008"/>
                  <a:gd name="T11" fmla="*/ 328 h 430"/>
                  <a:gd name="T12" fmla="*/ 698 w 1008"/>
                  <a:gd name="T13" fmla="*/ 259 h 430"/>
                  <a:gd name="T14" fmla="*/ 603 w 1008"/>
                  <a:gd name="T15" fmla="*/ 285 h 430"/>
                  <a:gd name="T16" fmla="*/ 534 w 1008"/>
                  <a:gd name="T17" fmla="*/ 413 h 430"/>
                  <a:gd name="T18" fmla="*/ 404 w 1008"/>
                  <a:gd name="T19" fmla="*/ 387 h 430"/>
                  <a:gd name="T20" fmla="*/ 381 w 1008"/>
                  <a:gd name="T21" fmla="*/ 251 h 430"/>
                  <a:gd name="T22" fmla="*/ 291 w 1008"/>
                  <a:gd name="T23" fmla="*/ 225 h 430"/>
                  <a:gd name="T24" fmla="*/ 159 w 1008"/>
                  <a:gd name="T25" fmla="*/ 302 h 430"/>
                  <a:gd name="T26" fmla="*/ 9 w 1008"/>
                  <a:gd name="T27" fmla="*/ 190 h 430"/>
                  <a:gd name="T28" fmla="*/ 103 w 1008"/>
                  <a:gd name="T29" fmla="*/ 17 h 430"/>
                  <a:gd name="T30" fmla="*/ 291 w 1008"/>
                  <a:gd name="T31" fmla="*/ 86 h 430"/>
                  <a:gd name="T32" fmla="*/ 489 w 1008"/>
                  <a:gd name="T33" fmla="*/ 23 h 4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08" h="430">
                    <a:moveTo>
                      <a:pt x="489" y="23"/>
                    </a:moveTo>
                    <a:cubicBezTo>
                      <a:pt x="551" y="29"/>
                      <a:pt x="610" y="108"/>
                      <a:pt x="667" y="121"/>
                    </a:cubicBezTo>
                    <a:cubicBezTo>
                      <a:pt x="724" y="134"/>
                      <a:pt x="787" y="102"/>
                      <a:pt x="831" y="102"/>
                    </a:cubicBezTo>
                    <a:cubicBezTo>
                      <a:pt x="875" y="102"/>
                      <a:pt x="906" y="96"/>
                      <a:pt x="933" y="120"/>
                    </a:cubicBezTo>
                    <a:cubicBezTo>
                      <a:pt x="960" y="144"/>
                      <a:pt x="1008" y="208"/>
                      <a:pt x="995" y="243"/>
                    </a:cubicBezTo>
                    <a:cubicBezTo>
                      <a:pt x="982" y="278"/>
                      <a:pt x="904" y="325"/>
                      <a:pt x="855" y="328"/>
                    </a:cubicBezTo>
                    <a:cubicBezTo>
                      <a:pt x="805" y="331"/>
                      <a:pt x="740" y="266"/>
                      <a:pt x="698" y="259"/>
                    </a:cubicBezTo>
                    <a:cubicBezTo>
                      <a:pt x="656" y="252"/>
                      <a:pt x="631" y="260"/>
                      <a:pt x="603" y="285"/>
                    </a:cubicBezTo>
                    <a:cubicBezTo>
                      <a:pt x="576" y="310"/>
                      <a:pt x="567" y="396"/>
                      <a:pt x="534" y="413"/>
                    </a:cubicBezTo>
                    <a:cubicBezTo>
                      <a:pt x="501" y="430"/>
                      <a:pt x="429" y="414"/>
                      <a:pt x="404" y="387"/>
                    </a:cubicBezTo>
                    <a:cubicBezTo>
                      <a:pt x="379" y="360"/>
                      <a:pt x="400" y="278"/>
                      <a:pt x="381" y="251"/>
                    </a:cubicBezTo>
                    <a:cubicBezTo>
                      <a:pt x="362" y="225"/>
                      <a:pt x="328" y="216"/>
                      <a:pt x="291" y="225"/>
                    </a:cubicBezTo>
                    <a:cubicBezTo>
                      <a:pt x="254" y="233"/>
                      <a:pt x="205" y="308"/>
                      <a:pt x="159" y="302"/>
                    </a:cubicBezTo>
                    <a:cubicBezTo>
                      <a:pt x="112" y="297"/>
                      <a:pt x="18" y="238"/>
                      <a:pt x="9" y="190"/>
                    </a:cubicBezTo>
                    <a:cubicBezTo>
                      <a:pt x="0" y="143"/>
                      <a:pt x="56" y="35"/>
                      <a:pt x="103" y="17"/>
                    </a:cubicBezTo>
                    <a:cubicBezTo>
                      <a:pt x="150" y="0"/>
                      <a:pt x="227" y="86"/>
                      <a:pt x="291" y="86"/>
                    </a:cubicBezTo>
                    <a:cubicBezTo>
                      <a:pt x="355" y="87"/>
                      <a:pt x="426" y="17"/>
                      <a:pt x="489" y="23"/>
                    </a:cubicBezTo>
                    <a:close/>
                  </a:path>
                </a:pathLst>
              </a:custGeom>
              <a:solidFill>
                <a:srgbClr val="6633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704" name="Freeform 6"/>
              <p:cNvSpPr>
                <a:spLocks/>
              </p:cNvSpPr>
              <p:nvPr/>
            </p:nvSpPr>
            <p:spPr bwMode="auto">
              <a:xfrm>
                <a:off x="1913" y="3792"/>
                <a:ext cx="1008" cy="432"/>
              </a:xfrm>
              <a:custGeom>
                <a:avLst/>
                <a:gdLst>
                  <a:gd name="T0" fmla="*/ 489 w 1008"/>
                  <a:gd name="T1" fmla="*/ 23 h 430"/>
                  <a:gd name="T2" fmla="*/ 667 w 1008"/>
                  <a:gd name="T3" fmla="*/ 121 h 430"/>
                  <a:gd name="T4" fmla="*/ 831 w 1008"/>
                  <a:gd name="T5" fmla="*/ 102 h 430"/>
                  <a:gd name="T6" fmla="*/ 933 w 1008"/>
                  <a:gd name="T7" fmla="*/ 120 h 430"/>
                  <a:gd name="T8" fmla="*/ 995 w 1008"/>
                  <a:gd name="T9" fmla="*/ 243 h 430"/>
                  <a:gd name="T10" fmla="*/ 855 w 1008"/>
                  <a:gd name="T11" fmla="*/ 328 h 430"/>
                  <a:gd name="T12" fmla="*/ 698 w 1008"/>
                  <a:gd name="T13" fmla="*/ 259 h 430"/>
                  <a:gd name="T14" fmla="*/ 603 w 1008"/>
                  <a:gd name="T15" fmla="*/ 285 h 430"/>
                  <a:gd name="T16" fmla="*/ 534 w 1008"/>
                  <a:gd name="T17" fmla="*/ 413 h 430"/>
                  <a:gd name="T18" fmla="*/ 404 w 1008"/>
                  <a:gd name="T19" fmla="*/ 387 h 430"/>
                  <a:gd name="T20" fmla="*/ 381 w 1008"/>
                  <a:gd name="T21" fmla="*/ 251 h 430"/>
                  <a:gd name="T22" fmla="*/ 291 w 1008"/>
                  <a:gd name="T23" fmla="*/ 225 h 430"/>
                  <a:gd name="T24" fmla="*/ 159 w 1008"/>
                  <a:gd name="T25" fmla="*/ 302 h 430"/>
                  <a:gd name="T26" fmla="*/ 9 w 1008"/>
                  <a:gd name="T27" fmla="*/ 190 h 430"/>
                  <a:gd name="T28" fmla="*/ 103 w 1008"/>
                  <a:gd name="T29" fmla="*/ 17 h 430"/>
                  <a:gd name="T30" fmla="*/ 291 w 1008"/>
                  <a:gd name="T31" fmla="*/ 86 h 430"/>
                  <a:gd name="T32" fmla="*/ 489 w 1008"/>
                  <a:gd name="T33" fmla="*/ 23 h 4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08" h="430">
                    <a:moveTo>
                      <a:pt x="489" y="23"/>
                    </a:moveTo>
                    <a:cubicBezTo>
                      <a:pt x="551" y="29"/>
                      <a:pt x="610" y="108"/>
                      <a:pt x="667" y="121"/>
                    </a:cubicBezTo>
                    <a:cubicBezTo>
                      <a:pt x="724" y="134"/>
                      <a:pt x="787" y="102"/>
                      <a:pt x="831" y="102"/>
                    </a:cubicBezTo>
                    <a:cubicBezTo>
                      <a:pt x="875" y="102"/>
                      <a:pt x="906" y="96"/>
                      <a:pt x="933" y="120"/>
                    </a:cubicBezTo>
                    <a:cubicBezTo>
                      <a:pt x="960" y="144"/>
                      <a:pt x="1008" y="208"/>
                      <a:pt x="995" y="243"/>
                    </a:cubicBezTo>
                    <a:cubicBezTo>
                      <a:pt x="982" y="278"/>
                      <a:pt x="904" y="325"/>
                      <a:pt x="855" y="328"/>
                    </a:cubicBezTo>
                    <a:cubicBezTo>
                      <a:pt x="805" y="331"/>
                      <a:pt x="740" y="266"/>
                      <a:pt x="698" y="259"/>
                    </a:cubicBezTo>
                    <a:cubicBezTo>
                      <a:pt x="656" y="252"/>
                      <a:pt x="631" y="260"/>
                      <a:pt x="603" y="285"/>
                    </a:cubicBezTo>
                    <a:cubicBezTo>
                      <a:pt x="576" y="310"/>
                      <a:pt x="567" y="396"/>
                      <a:pt x="534" y="413"/>
                    </a:cubicBezTo>
                    <a:cubicBezTo>
                      <a:pt x="501" y="430"/>
                      <a:pt x="429" y="414"/>
                      <a:pt x="404" y="387"/>
                    </a:cubicBezTo>
                    <a:cubicBezTo>
                      <a:pt x="379" y="360"/>
                      <a:pt x="400" y="278"/>
                      <a:pt x="381" y="251"/>
                    </a:cubicBezTo>
                    <a:cubicBezTo>
                      <a:pt x="362" y="225"/>
                      <a:pt x="328" y="216"/>
                      <a:pt x="291" y="225"/>
                    </a:cubicBezTo>
                    <a:cubicBezTo>
                      <a:pt x="254" y="233"/>
                      <a:pt x="205" y="308"/>
                      <a:pt x="159" y="302"/>
                    </a:cubicBezTo>
                    <a:cubicBezTo>
                      <a:pt x="112" y="297"/>
                      <a:pt x="18" y="238"/>
                      <a:pt x="9" y="190"/>
                    </a:cubicBezTo>
                    <a:cubicBezTo>
                      <a:pt x="0" y="143"/>
                      <a:pt x="56" y="35"/>
                      <a:pt x="103" y="17"/>
                    </a:cubicBezTo>
                    <a:cubicBezTo>
                      <a:pt x="150" y="0"/>
                      <a:pt x="227" y="86"/>
                      <a:pt x="291" y="86"/>
                    </a:cubicBezTo>
                    <a:cubicBezTo>
                      <a:pt x="355" y="87"/>
                      <a:pt x="426" y="17"/>
                      <a:pt x="489" y="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99"/>
                  </a:gs>
                  <a:gs pos="100000">
                    <a:srgbClr val="FFCC66"/>
                  </a:gs>
                </a:gsLst>
                <a:lin ang="5400000" scaled="1"/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705" name="Freeform 7"/>
              <p:cNvSpPr>
                <a:spLocks/>
              </p:cNvSpPr>
              <p:nvPr/>
            </p:nvSpPr>
            <p:spPr bwMode="auto">
              <a:xfrm>
                <a:off x="2157" y="3025"/>
                <a:ext cx="355" cy="898"/>
              </a:xfrm>
              <a:custGeom>
                <a:avLst/>
                <a:gdLst>
                  <a:gd name="T0" fmla="*/ 69 w 355"/>
                  <a:gd name="T1" fmla="*/ 33 h 899"/>
                  <a:gd name="T2" fmla="*/ 3 w 355"/>
                  <a:gd name="T3" fmla="*/ 363 h 899"/>
                  <a:gd name="T4" fmla="*/ 51 w 355"/>
                  <a:gd name="T5" fmla="*/ 507 h 899"/>
                  <a:gd name="T6" fmla="*/ 195 w 355"/>
                  <a:gd name="T7" fmla="*/ 843 h 899"/>
                  <a:gd name="T8" fmla="*/ 291 w 355"/>
                  <a:gd name="T9" fmla="*/ 843 h 899"/>
                  <a:gd name="T10" fmla="*/ 339 w 355"/>
                  <a:gd name="T11" fmla="*/ 747 h 899"/>
                  <a:gd name="T12" fmla="*/ 195 w 355"/>
                  <a:gd name="T13" fmla="*/ 411 h 899"/>
                  <a:gd name="T14" fmla="*/ 249 w 355"/>
                  <a:gd name="T15" fmla="*/ 63 h 899"/>
                  <a:gd name="T16" fmla="*/ 69 w 355"/>
                  <a:gd name="T17" fmla="*/ 33 h 89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55" h="899">
                    <a:moveTo>
                      <a:pt x="69" y="33"/>
                    </a:moveTo>
                    <a:cubicBezTo>
                      <a:pt x="29" y="89"/>
                      <a:pt x="6" y="284"/>
                      <a:pt x="3" y="363"/>
                    </a:cubicBezTo>
                    <a:cubicBezTo>
                      <a:pt x="0" y="442"/>
                      <a:pt x="19" y="427"/>
                      <a:pt x="51" y="507"/>
                    </a:cubicBezTo>
                    <a:cubicBezTo>
                      <a:pt x="83" y="587"/>
                      <a:pt x="155" y="787"/>
                      <a:pt x="195" y="843"/>
                    </a:cubicBezTo>
                    <a:cubicBezTo>
                      <a:pt x="235" y="899"/>
                      <a:pt x="267" y="859"/>
                      <a:pt x="291" y="843"/>
                    </a:cubicBezTo>
                    <a:cubicBezTo>
                      <a:pt x="315" y="827"/>
                      <a:pt x="355" y="819"/>
                      <a:pt x="339" y="747"/>
                    </a:cubicBezTo>
                    <a:cubicBezTo>
                      <a:pt x="323" y="675"/>
                      <a:pt x="210" y="525"/>
                      <a:pt x="195" y="411"/>
                    </a:cubicBezTo>
                    <a:cubicBezTo>
                      <a:pt x="180" y="297"/>
                      <a:pt x="270" y="126"/>
                      <a:pt x="249" y="63"/>
                    </a:cubicBezTo>
                    <a:cubicBezTo>
                      <a:pt x="228" y="0"/>
                      <a:pt x="106" y="39"/>
                      <a:pt x="69" y="3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CC66"/>
                  </a:gs>
                </a:gsLst>
                <a:lin ang="5400000" scaled="1"/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706" name="Freeform 8"/>
              <p:cNvSpPr>
                <a:spLocks/>
              </p:cNvSpPr>
              <p:nvPr/>
            </p:nvSpPr>
            <p:spPr bwMode="auto">
              <a:xfrm flipH="1" flipV="1">
                <a:off x="2160" y="3065"/>
                <a:ext cx="271" cy="258"/>
              </a:xfrm>
              <a:custGeom>
                <a:avLst/>
                <a:gdLst>
                  <a:gd name="T0" fmla="*/ 63 w 269"/>
                  <a:gd name="T1" fmla="*/ 8 h 258"/>
                  <a:gd name="T2" fmla="*/ 159 w 269"/>
                  <a:gd name="T3" fmla="*/ 8 h 258"/>
                  <a:gd name="T4" fmla="*/ 255 w 269"/>
                  <a:gd name="T5" fmla="*/ 56 h 258"/>
                  <a:gd name="T6" fmla="*/ 243 w 269"/>
                  <a:gd name="T7" fmla="*/ 140 h 258"/>
                  <a:gd name="T8" fmla="*/ 207 w 269"/>
                  <a:gd name="T9" fmla="*/ 248 h 258"/>
                  <a:gd name="T10" fmla="*/ 111 w 269"/>
                  <a:gd name="T11" fmla="*/ 200 h 258"/>
                  <a:gd name="T12" fmla="*/ 15 w 269"/>
                  <a:gd name="T13" fmla="*/ 200 h 258"/>
                  <a:gd name="T14" fmla="*/ 21 w 269"/>
                  <a:gd name="T15" fmla="*/ 110 h 258"/>
                  <a:gd name="T16" fmla="*/ 63 w 269"/>
                  <a:gd name="T17" fmla="*/ 8 h 2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9" h="258">
                    <a:moveTo>
                      <a:pt x="63" y="8"/>
                    </a:moveTo>
                    <a:cubicBezTo>
                      <a:pt x="87" y="0"/>
                      <a:pt x="127" y="0"/>
                      <a:pt x="159" y="8"/>
                    </a:cubicBezTo>
                    <a:cubicBezTo>
                      <a:pt x="191" y="16"/>
                      <a:pt x="241" y="34"/>
                      <a:pt x="255" y="56"/>
                    </a:cubicBezTo>
                    <a:cubicBezTo>
                      <a:pt x="269" y="78"/>
                      <a:pt x="251" y="108"/>
                      <a:pt x="243" y="140"/>
                    </a:cubicBezTo>
                    <a:cubicBezTo>
                      <a:pt x="235" y="172"/>
                      <a:pt x="229" y="238"/>
                      <a:pt x="207" y="248"/>
                    </a:cubicBezTo>
                    <a:cubicBezTo>
                      <a:pt x="185" y="258"/>
                      <a:pt x="143" y="208"/>
                      <a:pt x="111" y="200"/>
                    </a:cubicBezTo>
                    <a:cubicBezTo>
                      <a:pt x="79" y="192"/>
                      <a:pt x="30" y="215"/>
                      <a:pt x="15" y="200"/>
                    </a:cubicBezTo>
                    <a:cubicBezTo>
                      <a:pt x="0" y="185"/>
                      <a:pt x="13" y="142"/>
                      <a:pt x="21" y="110"/>
                    </a:cubicBezTo>
                    <a:cubicBezTo>
                      <a:pt x="29" y="78"/>
                      <a:pt x="54" y="29"/>
                      <a:pt x="63" y="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66"/>
                  </a:gs>
                  <a:gs pos="100000">
                    <a:srgbClr val="CC9900"/>
                  </a:gs>
                </a:gsLst>
                <a:lin ang="0" scaled="1"/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707" name="Freeform 9"/>
              <p:cNvSpPr>
                <a:spLocks/>
              </p:cNvSpPr>
              <p:nvPr/>
            </p:nvSpPr>
            <p:spPr bwMode="auto">
              <a:xfrm rot="-932835" flipH="1" flipV="1">
                <a:off x="2134" y="3266"/>
                <a:ext cx="268" cy="258"/>
              </a:xfrm>
              <a:custGeom>
                <a:avLst/>
                <a:gdLst>
                  <a:gd name="T0" fmla="*/ 63 w 269"/>
                  <a:gd name="T1" fmla="*/ 8 h 258"/>
                  <a:gd name="T2" fmla="*/ 159 w 269"/>
                  <a:gd name="T3" fmla="*/ 8 h 258"/>
                  <a:gd name="T4" fmla="*/ 255 w 269"/>
                  <a:gd name="T5" fmla="*/ 56 h 258"/>
                  <a:gd name="T6" fmla="*/ 243 w 269"/>
                  <a:gd name="T7" fmla="*/ 140 h 258"/>
                  <a:gd name="T8" fmla="*/ 207 w 269"/>
                  <a:gd name="T9" fmla="*/ 248 h 258"/>
                  <a:gd name="T10" fmla="*/ 111 w 269"/>
                  <a:gd name="T11" fmla="*/ 200 h 258"/>
                  <a:gd name="T12" fmla="*/ 15 w 269"/>
                  <a:gd name="T13" fmla="*/ 200 h 258"/>
                  <a:gd name="T14" fmla="*/ 21 w 269"/>
                  <a:gd name="T15" fmla="*/ 110 h 258"/>
                  <a:gd name="T16" fmla="*/ 63 w 269"/>
                  <a:gd name="T17" fmla="*/ 8 h 2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9" h="258">
                    <a:moveTo>
                      <a:pt x="63" y="8"/>
                    </a:moveTo>
                    <a:cubicBezTo>
                      <a:pt x="87" y="0"/>
                      <a:pt x="127" y="0"/>
                      <a:pt x="159" y="8"/>
                    </a:cubicBezTo>
                    <a:cubicBezTo>
                      <a:pt x="191" y="16"/>
                      <a:pt x="241" y="34"/>
                      <a:pt x="255" y="56"/>
                    </a:cubicBezTo>
                    <a:cubicBezTo>
                      <a:pt x="269" y="78"/>
                      <a:pt x="251" y="108"/>
                      <a:pt x="243" y="140"/>
                    </a:cubicBezTo>
                    <a:cubicBezTo>
                      <a:pt x="235" y="172"/>
                      <a:pt x="229" y="238"/>
                      <a:pt x="207" y="248"/>
                    </a:cubicBezTo>
                    <a:cubicBezTo>
                      <a:pt x="185" y="258"/>
                      <a:pt x="143" y="208"/>
                      <a:pt x="111" y="200"/>
                    </a:cubicBezTo>
                    <a:cubicBezTo>
                      <a:pt x="79" y="192"/>
                      <a:pt x="30" y="215"/>
                      <a:pt x="15" y="200"/>
                    </a:cubicBezTo>
                    <a:cubicBezTo>
                      <a:pt x="0" y="185"/>
                      <a:pt x="13" y="142"/>
                      <a:pt x="21" y="110"/>
                    </a:cubicBezTo>
                    <a:cubicBezTo>
                      <a:pt x="29" y="78"/>
                      <a:pt x="54" y="29"/>
                      <a:pt x="63" y="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66"/>
                  </a:gs>
                  <a:gs pos="100000">
                    <a:srgbClr val="CC9900"/>
                  </a:gs>
                </a:gsLst>
                <a:lin ang="0" scaled="1"/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708" name="Freeform 10"/>
              <p:cNvSpPr>
                <a:spLocks/>
              </p:cNvSpPr>
              <p:nvPr/>
            </p:nvSpPr>
            <p:spPr bwMode="auto">
              <a:xfrm rot="-1707473" flipH="1" flipV="1">
                <a:off x="2160" y="3457"/>
                <a:ext cx="271" cy="258"/>
              </a:xfrm>
              <a:custGeom>
                <a:avLst/>
                <a:gdLst>
                  <a:gd name="T0" fmla="*/ 63 w 269"/>
                  <a:gd name="T1" fmla="*/ 8 h 258"/>
                  <a:gd name="T2" fmla="*/ 159 w 269"/>
                  <a:gd name="T3" fmla="*/ 8 h 258"/>
                  <a:gd name="T4" fmla="*/ 255 w 269"/>
                  <a:gd name="T5" fmla="*/ 56 h 258"/>
                  <a:gd name="T6" fmla="*/ 243 w 269"/>
                  <a:gd name="T7" fmla="*/ 140 h 258"/>
                  <a:gd name="T8" fmla="*/ 207 w 269"/>
                  <a:gd name="T9" fmla="*/ 248 h 258"/>
                  <a:gd name="T10" fmla="*/ 111 w 269"/>
                  <a:gd name="T11" fmla="*/ 200 h 258"/>
                  <a:gd name="T12" fmla="*/ 15 w 269"/>
                  <a:gd name="T13" fmla="*/ 200 h 258"/>
                  <a:gd name="T14" fmla="*/ 21 w 269"/>
                  <a:gd name="T15" fmla="*/ 110 h 258"/>
                  <a:gd name="T16" fmla="*/ 63 w 269"/>
                  <a:gd name="T17" fmla="*/ 8 h 2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9" h="258">
                    <a:moveTo>
                      <a:pt x="63" y="8"/>
                    </a:moveTo>
                    <a:cubicBezTo>
                      <a:pt x="87" y="0"/>
                      <a:pt x="127" y="0"/>
                      <a:pt x="159" y="8"/>
                    </a:cubicBezTo>
                    <a:cubicBezTo>
                      <a:pt x="191" y="16"/>
                      <a:pt x="241" y="34"/>
                      <a:pt x="255" y="56"/>
                    </a:cubicBezTo>
                    <a:cubicBezTo>
                      <a:pt x="269" y="78"/>
                      <a:pt x="251" y="108"/>
                      <a:pt x="243" y="140"/>
                    </a:cubicBezTo>
                    <a:cubicBezTo>
                      <a:pt x="235" y="172"/>
                      <a:pt x="229" y="238"/>
                      <a:pt x="207" y="248"/>
                    </a:cubicBezTo>
                    <a:cubicBezTo>
                      <a:pt x="185" y="258"/>
                      <a:pt x="143" y="208"/>
                      <a:pt x="111" y="200"/>
                    </a:cubicBezTo>
                    <a:cubicBezTo>
                      <a:pt x="79" y="192"/>
                      <a:pt x="30" y="215"/>
                      <a:pt x="15" y="200"/>
                    </a:cubicBezTo>
                    <a:cubicBezTo>
                      <a:pt x="0" y="185"/>
                      <a:pt x="13" y="142"/>
                      <a:pt x="21" y="110"/>
                    </a:cubicBezTo>
                    <a:cubicBezTo>
                      <a:pt x="29" y="78"/>
                      <a:pt x="54" y="29"/>
                      <a:pt x="63" y="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66"/>
                  </a:gs>
                  <a:gs pos="100000">
                    <a:srgbClr val="CC9900"/>
                  </a:gs>
                </a:gsLst>
                <a:lin ang="0" scaled="1"/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709" name="Freeform 11"/>
              <p:cNvSpPr>
                <a:spLocks/>
              </p:cNvSpPr>
              <p:nvPr/>
            </p:nvSpPr>
            <p:spPr bwMode="auto">
              <a:xfrm rot="-1707473" flipH="1" flipV="1">
                <a:off x="2227" y="3648"/>
                <a:ext cx="271" cy="258"/>
              </a:xfrm>
              <a:custGeom>
                <a:avLst/>
                <a:gdLst>
                  <a:gd name="T0" fmla="*/ 63 w 269"/>
                  <a:gd name="T1" fmla="*/ 8 h 258"/>
                  <a:gd name="T2" fmla="*/ 159 w 269"/>
                  <a:gd name="T3" fmla="*/ 8 h 258"/>
                  <a:gd name="T4" fmla="*/ 255 w 269"/>
                  <a:gd name="T5" fmla="*/ 56 h 258"/>
                  <a:gd name="T6" fmla="*/ 243 w 269"/>
                  <a:gd name="T7" fmla="*/ 140 h 258"/>
                  <a:gd name="T8" fmla="*/ 207 w 269"/>
                  <a:gd name="T9" fmla="*/ 248 h 258"/>
                  <a:gd name="T10" fmla="*/ 111 w 269"/>
                  <a:gd name="T11" fmla="*/ 200 h 258"/>
                  <a:gd name="T12" fmla="*/ 15 w 269"/>
                  <a:gd name="T13" fmla="*/ 200 h 258"/>
                  <a:gd name="T14" fmla="*/ 21 w 269"/>
                  <a:gd name="T15" fmla="*/ 110 h 258"/>
                  <a:gd name="T16" fmla="*/ 63 w 269"/>
                  <a:gd name="T17" fmla="*/ 8 h 2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9" h="258">
                    <a:moveTo>
                      <a:pt x="63" y="8"/>
                    </a:moveTo>
                    <a:cubicBezTo>
                      <a:pt x="87" y="0"/>
                      <a:pt x="127" y="0"/>
                      <a:pt x="159" y="8"/>
                    </a:cubicBezTo>
                    <a:cubicBezTo>
                      <a:pt x="191" y="16"/>
                      <a:pt x="241" y="34"/>
                      <a:pt x="255" y="56"/>
                    </a:cubicBezTo>
                    <a:cubicBezTo>
                      <a:pt x="269" y="78"/>
                      <a:pt x="251" y="108"/>
                      <a:pt x="243" y="140"/>
                    </a:cubicBezTo>
                    <a:cubicBezTo>
                      <a:pt x="235" y="172"/>
                      <a:pt x="229" y="238"/>
                      <a:pt x="207" y="248"/>
                    </a:cubicBezTo>
                    <a:cubicBezTo>
                      <a:pt x="185" y="258"/>
                      <a:pt x="143" y="208"/>
                      <a:pt x="111" y="200"/>
                    </a:cubicBezTo>
                    <a:cubicBezTo>
                      <a:pt x="79" y="192"/>
                      <a:pt x="30" y="215"/>
                      <a:pt x="15" y="200"/>
                    </a:cubicBezTo>
                    <a:cubicBezTo>
                      <a:pt x="0" y="185"/>
                      <a:pt x="13" y="142"/>
                      <a:pt x="21" y="110"/>
                    </a:cubicBezTo>
                    <a:cubicBezTo>
                      <a:pt x="29" y="78"/>
                      <a:pt x="54" y="29"/>
                      <a:pt x="63" y="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66"/>
                  </a:gs>
                  <a:gs pos="100000">
                    <a:srgbClr val="CC9900"/>
                  </a:gs>
                </a:gsLst>
                <a:lin ang="0" scaled="1"/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</p:grpSp>
        <p:grpSp>
          <p:nvGrpSpPr>
            <p:cNvPr id="663" name="Group 12"/>
            <p:cNvGrpSpPr>
              <a:grpSpLocks/>
            </p:cNvGrpSpPr>
            <p:nvPr/>
          </p:nvGrpSpPr>
          <p:grpSpPr bwMode="auto">
            <a:xfrm>
              <a:off x="2859" y="2883"/>
              <a:ext cx="1014" cy="1179"/>
              <a:chOff x="2859" y="2883"/>
              <a:chExt cx="1014" cy="1179"/>
            </a:xfrm>
          </p:grpSpPr>
          <p:sp>
            <p:nvSpPr>
              <p:cNvPr id="694" name="Freeform 13"/>
              <p:cNvSpPr>
                <a:spLocks/>
              </p:cNvSpPr>
              <p:nvPr/>
            </p:nvSpPr>
            <p:spPr bwMode="auto">
              <a:xfrm>
                <a:off x="2914" y="3676"/>
                <a:ext cx="958" cy="386"/>
              </a:xfrm>
              <a:custGeom>
                <a:avLst/>
                <a:gdLst>
                  <a:gd name="T0" fmla="*/ 498 w 1017"/>
                  <a:gd name="T1" fmla="*/ 19 h 408"/>
                  <a:gd name="T2" fmla="*/ 330 w 1017"/>
                  <a:gd name="T3" fmla="*/ 101 h 408"/>
                  <a:gd name="T4" fmla="*/ 153 w 1017"/>
                  <a:gd name="T5" fmla="*/ 14 h 408"/>
                  <a:gd name="T6" fmla="*/ 28 w 1017"/>
                  <a:gd name="T7" fmla="*/ 90 h 408"/>
                  <a:gd name="T8" fmla="*/ 21 w 1017"/>
                  <a:gd name="T9" fmla="*/ 202 h 408"/>
                  <a:gd name="T10" fmla="*/ 153 w 1017"/>
                  <a:gd name="T11" fmla="*/ 274 h 408"/>
                  <a:gd name="T12" fmla="*/ 301 w 1017"/>
                  <a:gd name="T13" fmla="*/ 216 h 408"/>
                  <a:gd name="T14" fmla="*/ 391 w 1017"/>
                  <a:gd name="T15" fmla="*/ 237 h 408"/>
                  <a:gd name="T16" fmla="*/ 458 w 1017"/>
                  <a:gd name="T17" fmla="*/ 326 h 408"/>
                  <a:gd name="T18" fmla="*/ 560 w 1017"/>
                  <a:gd name="T19" fmla="*/ 365 h 408"/>
                  <a:gd name="T20" fmla="*/ 600 w 1017"/>
                  <a:gd name="T21" fmla="*/ 209 h 408"/>
                  <a:gd name="T22" fmla="*/ 685 w 1017"/>
                  <a:gd name="T23" fmla="*/ 187 h 408"/>
                  <a:gd name="T24" fmla="*/ 810 w 1017"/>
                  <a:gd name="T25" fmla="*/ 252 h 408"/>
                  <a:gd name="T26" fmla="*/ 952 w 1017"/>
                  <a:gd name="T27" fmla="*/ 159 h 408"/>
                  <a:gd name="T28" fmla="*/ 863 w 1017"/>
                  <a:gd name="T29" fmla="*/ 14 h 408"/>
                  <a:gd name="T30" fmla="*/ 685 w 1017"/>
                  <a:gd name="T31" fmla="*/ 72 h 408"/>
                  <a:gd name="T32" fmla="*/ 498 w 1017"/>
                  <a:gd name="T33" fmla="*/ 19 h 4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17" h="408">
                    <a:moveTo>
                      <a:pt x="528" y="20"/>
                    </a:moveTo>
                    <a:cubicBezTo>
                      <a:pt x="466" y="25"/>
                      <a:pt x="411" y="107"/>
                      <a:pt x="350" y="107"/>
                    </a:cubicBezTo>
                    <a:cubicBezTo>
                      <a:pt x="290" y="106"/>
                      <a:pt x="216" y="17"/>
                      <a:pt x="162" y="15"/>
                    </a:cubicBezTo>
                    <a:cubicBezTo>
                      <a:pt x="109" y="13"/>
                      <a:pt x="53" y="62"/>
                      <a:pt x="30" y="95"/>
                    </a:cubicBezTo>
                    <a:cubicBezTo>
                      <a:pt x="7" y="128"/>
                      <a:pt x="0" y="182"/>
                      <a:pt x="22" y="214"/>
                    </a:cubicBezTo>
                    <a:cubicBezTo>
                      <a:pt x="44" y="246"/>
                      <a:pt x="113" y="287"/>
                      <a:pt x="162" y="290"/>
                    </a:cubicBezTo>
                    <a:cubicBezTo>
                      <a:pt x="212" y="292"/>
                      <a:pt x="277" y="235"/>
                      <a:pt x="319" y="229"/>
                    </a:cubicBezTo>
                    <a:cubicBezTo>
                      <a:pt x="361" y="222"/>
                      <a:pt x="386" y="232"/>
                      <a:pt x="414" y="251"/>
                    </a:cubicBezTo>
                    <a:cubicBezTo>
                      <a:pt x="442" y="270"/>
                      <a:pt x="455" y="322"/>
                      <a:pt x="485" y="345"/>
                    </a:cubicBezTo>
                    <a:cubicBezTo>
                      <a:pt x="515" y="368"/>
                      <a:pt x="568" y="408"/>
                      <a:pt x="593" y="387"/>
                    </a:cubicBezTo>
                    <a:cubicBezTo>
                      <a:pt x="618" y="366"/>
                      <a:pt x="614" y="253"/>
                      <a:pt x="636" y="222"/>
                    </a:cubicBezTo>
                    <a:cubicBezTo>
                      <a:pt x="658" y="191"/>
                      <a:pt x="689" y="191"/>
                      <a:pt x="726" y="198"/>
                    </a:cubicBezTo>
                    <a:cubicBezTo>
                      <a:pt x="763" y="206"/>
                      <a:pt x="812" y="272"/>
                      <a:pt x="858" y="267"/>
                    </a:cubicBezTo>
                    <a:cubicBezTo>
                      <a:pt x="905" y="262"/>
                      <a:pt x="999" y="210"/>
                      <a:pt x="1008" y="168"/>
                    </a:cubicBezTo>
                    <a:cubicBezTo>
                      <a:pt x="1017" y="126"/>
                      <a:pt x="961" y="30"/>
                      <a:pt x="914" y="15"/>
                    </a:cubicBezTo>
                    <a:cubicBezTo>
                      <a:pt x="867" y="0"/>
                      <a:pt x="790" y="76"/>
                      <a:pt x="726" y="76"/>
                    </a:cubicBezTo>
                    <a:cubicBezTo>
                      <a:pt x="662" y="77"/>
                      <a:pt x="591" y="15"/>
                      <a:pt x="528" y="20"/>
                    </a:cubicBezTo>
                    <a:close/>
                  </a:path>
                </a:pathLst>
              </a:custGeom>
              <a:solidFill>
                <a:srgbClr val="6633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695" name="Freeform 14"/>
              <p:cNvSpPr>
                <a:spLocks/>
              </p:cNvSpPr>
              <p:nvPr/>
            </p:nvSpPr>
            <p:spPr bwMode="auto">
              <a:xfrm>
                <a:off x="3318" y="2882"/>
                <a:ext cx="250" cy="790"/>
              </a:xfrm>
              <a:custGeom>
                <a:avLst/>
                <a:gdLst>
                  <a:gd name="T0" fmla="*/ 151 w 266"/>
                  <a:gd name="T1" fmla="*/ 41 h 836"/>
                  <a:gd name="T2" fmla="*/ 240 w 266"/>
                  <a:gd name="T3" fmla="*/ 273 h 836"/>
                  <a:gd name="T4" fmla="*/ 221 w 266"/>
                  <a:gd name="T5" fmla="*/ 428 h 836"/>
                  <a:gd name="T6" fmla="*/ 117 w 266"/>
                  <a:gd name="T7" fmla="*/ 739 h 836"/>
                  <a:gd name="T8" fmla="*/ 17 w 266"/>
                  <a:gd name="T9" fmla="*/ 728 h 836"/>
                  <a:gd name="T10" fmla="*/ 17 w 266"/>
                  <a:gd name="T11" fmla="*/ 550 h 836"/>
                  <a:gd name="T12" fmla="*/ 73 w 266"/>
                  <a:gd name="T13" fmla="*/ 351 h 836"/>
                  <a:gd name="T14" fmla="*/ 17 w 266"/>
                  <a:gd name="T15" fmla="*/ 62 h 836"/>
                  <a:gd name="T16" fmla="*/ 151 w 266"/>
                  <a:gd name="T17" fmla="*/ 41 h 8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6" h="836">
                    <a:moveTo>
                      <a:pt x="160" y="43"/>
                    </a:moveTo>
                    <a:cubicBezTo>
                      <a:pt x="199" y="80"/>
                      <a:pt x="242" y="221"/>
                      <a:pt x="254" y="289"/>
                    </a:cubicBezTo>
                    <a:cubicBezTo>
                      <a:pt x="266" y="357"/>
                      <a:pt x="256" y="371"/>
                      <a:pt x="234" y="453"/>
                    </a:cubicBezTo>
                    <a:cubicBezTo>
                      <a:pt x="212" y="535"/>
                      <a:pt x="160" y="730"/>
                      <a:pt x="124" y="783"/>
                    </a:cubicBezTo>
                    <a:cubicBezTo>
                      <a:pt x="88" y="836"/>
                      <a:pt x="36" y="804"/>
                      <a:pt x="18" y="771"/>
                    </a:cubicBezTo>
                    <a:cubicBezTo>
                      <a:pt x="0" y="738"/>
                      <a:pt x="8" y="649"/>
                      <a:pt x="18" y="583"/>
                    </a:cubicBezTo>
                    <a:cubicBezTo>
                      <a:pt x="28" y="517"/>
                      <a:pt x="77" y="458"/>
                      <a:pt x="77" y="372"/>
                    </a:cubicBezTo>
                    <a:cubicBezTo>
                      <a:pt x="77" y="286"/>
                      <a:pt x="4" y="121"/>
                      <a:pt x="18" y="66"/>
                    </a:cubicBezTo>
                    <a:cubicBezTo>
                      <a:pt x="32" y="11"/>
                      <a:pt x="116" y="0"/>
                      <a:pt x="160" y="4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CC66"/>
                  </a:gs>
                </a:gsLst>
                <a:lin ang="5400000" scaled="1"/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grpSp>
            <p:nvGrpSpPr>
              <p:cNvPr id="696" name="Group 15"/>
              <p:cNvGrpSpPr>
                <a:grpSpLocks/>
              </p:cNvGrpSpPr>
              <p:nvPr/>
            </p:nvGrpSpPr>
            <p:grpSpPr bwMode="auto">
              <a:xfrm>
                <a:off x="2859" y="2904"/>
                <a:ext cx="960" cy="1113"/>
                <a:chOff x="2859" y="2904"/>
                <a:chExt cx="960" cy="1113"/>
              </a:xfrm>
            </p:grpSpPr>
            <p:sp>
              <p:nvSpPr>
                <p:cNvPr id="697" name="Freeform 16"/>
                <p:cNvSpPr>
                  <a:spLocks/>
                </p:cNvSpPr>
                <p:nvPr/>
              </p:nvSpPr>
              <p:spPr bwMode="auto">
                <a:xfrm>
                  <a:off x="2860" y="3632"/>
                  <a:ext cx="958" cy="386"/>
                </a:xfrm>
                <a:custGeom>
                  <a:avLst/>
                  <a:gdLst>
                    <a:gd name="T0" fmla="*/ 498 w 1017"/>
                    <a:gd name="T1" fmla="*/ 19 h 408"/>
                    <a:gd name="T2" fmla="*/ 330 w 1017"/>
                    <a:gd name="T3" fmla="*/ 101 h 408"/>
                    <a:gd name="T4" fmla="*/ 153 w 1017"/>
                    <a:gd name="T5" fmla="*/ 14 h 408"/>
                    <a:gd name="T6" fmla="*/ 28 w 1017"/>
                    <a:gd name="T7" fmla="*/ 90 h 408"/>
                    <a:gd name="T8" fmla="*/ 21 w 1017"/>
                    <a:gd name="T9" fmla="*/ 202 h 408"/>
                    <a:gd name="T10" fmla="*/ 153 w 1017"/>
                    <a:gd name="T11" fmla="*/ 274 h 408"/>
                    <a:gd name="T12" fmla="*/ 301 w 1017"/>
                    <a:gd name="T13" fmla="*/ 216 h 408"/>
                    <a:gd name="T14" fmla="*/ 391 w 1017"/>
                    <a:gd name="T15" fmla="*/ 237 h 408"/>
                    <a:gd name="T16" fmla="*/ 458 w 1017"/>
                    <a:gd name="T17" fmla="*/ 326 h 408"/>
                    <a:gd name="T18" fmla="*/ 560 w 1017"/>
                    <a:gd name="T19" fmla="*/ 365 h 408"/>
                    <a:gd name="T20" fmla="*/ 600 w 1017"/>
                    <a:gd name="T21" fmla="*/ 209 h 408"/>
                    <a:gd name="T22" fmla="*/ 685 w 1017"/>
                    <a:gd name="T23" fmla="*/ 187 h 408"/>
                    <a:gd name="T24" fmla="*/ 810 w 1017"/>
                    <a:gd name="T25" fmla="*/ 252 h 408"/>
                    <a:gd name="T26" fmla="*/ 952 w 1017"/>
                    <a:gd name="T27" fmla="*/ 159 h 408"/>
                    <a:gd name="T28" fmla="*/ 863 w 1017"/>
                    <a:gd name="T29" fmla="*/ 14 h 408"/>
                    <a:gd name="T30" fmla="*/ 685 w 1017"/>
                    <a:gd name="T31" fmla="*/ 72 h 408"/>
                    <a:gd name="T32" fmla="*/ 498 w 1017"/>
                    <a:gd name="T33" fmla="*/ 19 h 40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017" h="408">
                      <a:moveTo>
                        <a:pt x="528" y="20"/>
                      </a:moveTo>
                      <a:cubicBezTo>
                        <a:pt x="466" y="25"/>
                        <a:pt x="411" y="107"/>
                        <a:pt x="350" y="107"/>
                      </a:cubicBezTo>
                      <a:cubicBezTo>
                        <a:pt x="290" y="106"/>
                        <a:pt x="216" y="17"/>
                        <a:pt x="162" y="15"/>
                      </a:cubicBezTo>
                      <a:cubicBezTo>
                        <a:pt x="109" y="13"/>
                        <a:pt x="53" y="62"/>
                        <a:pt x="30" y="95"/>
                      </a:cubicBezTo>
                      <a:cubicBezTo>
                        <a:pt x="7" y="128"/>
                        <a:pt x="0" y="182"/>
                        <a:pt x="22" y="214"/>
                      </a:cubicBezTo>
                      <a:cubicBezTo>
                        <a:pt x="44" y="246"/>
                        <a:pt x="113" y="287"/>
                        <a:pt x="162" y="290"/>
                      </a:cubicBezTo>
                      <a:cubicBezTo>
                        <a:pt x="212" y="292"/>
                        <a:pt x="277" y="235"/>
                        <a:pt x="319" y="229"/>
                      </a:cubicBezTo>
                      <a:cubicBezTo>
                        <a:pt x="361" y="222"/>
                        <a:pt x="386" y="232"/>
                        <a:pt x="414" y="251"/>
                      </a:cubicBezTo>
                      <a:cubicBezTo>
                        <a:pt x="442" y="270"/>
                        <a:pt x="455" y="322"/>
                        <a:pt x="485" y="345"/>
                      </a:cubicBezTo>
                      <a:cubicBezTo>
                        <a:pt x="515" y="368"/>
                        <a:pt x="568" y="408"/>
                        <a:pt x="593" y="387"/>
                      </a:cubicBezTo>
                      <a:cubicBezTo>
                        <a:pt x="618" y="366"/>
                        <a:pt x="614" y="253"/>
                        <a:pt x="636" y="222"/>
                      </a:cubicBezTo>
                      <a:cubicBezTo>
                        <a:pt x="658" y="191"/>
                        <a:pt x="689" y="191"/>
                        <a:pt x="726" y="198"/>
                      </a:cubicBezTo>
                      <a:cubicBezTo>
                        <a:pt x="763" y="206"/>
                        <a:pt x="812" y="272"/>
                        <a:pt x="858" y="267"/>
                      </a:cubicBezTo>
                      <a:cubicBezTo>
                        <a:pt x="905" y="262"/>
                        <a:pt x="999" y="210"/>
                        <a:pt x="1008" y="168"/>
                      </a:cubicBezTo>
                      <a:cubicBezTo>
                        <a:pt x="1017" y="126"/>
                        <a:pt x="961" y="30"/>
                        <a:pt x="914" y="15"/>
                      </a:cubicBezTo>
                      <a:cubicBezTo>
                        <a:pt x="867" y="0"/>
                        <a:pt x="790" y="76"/>
                        <a:pt x="726" y="76"/>
                      </a:cubicBezTo>
                      <a:cubicBezTo>
                        <a:pt x="662" y="77"/>
                        <a:pt x="591" y="15"/>
                        <a:pt x="528" y="20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99"/>
                    </a:gs>
                    <a:gs pos="100000">
                      <a:srgbClr val="FFCC66"/>
                    </a:gs>
                  </a:gsLst>
                  <a:lin ang="5400000" scaled="1"/>
                </a:gra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MX"/>
                </a:p>
              </p:txBody>
            </p:sp>
            <p:grpSp>
              <p:nvGrpSpPr>
                <p:cNvPr id="698" name="Group 17"/>
                <p:cNvGrpSpPr>
                  <a:grpSpLocks/>
                </p:cNvGrpSpPr>
                <p:nvPr/>
              </p:nvGrpSpPr>
              <p:grpSpPr bwMode="auto">
                <a:xfrm flipH="1">
                  <a:off x="3238" y="2904"/>
                  <a:ext cx="345" cy="795"/>
                  <a:chOff x="2227" y="3160"/>
                  <a:chExt cx="365" cy="842"/>
                </a:xfrm>
              </p:grpSpPr>
              <p:sp>
                <p:nvSpPr>
                  <p:cNvPr id="699" name="Freeform 18"/>
                  <p:cNvSpPr>
                    <a:spLocks/>
                  </p:cNvSpPr>
                  <p:nvPr/>
                </p:nvSpPr>
                <p:spPr bwMode="auto">
                  <a:xfrm flipH="1" flipV="1">
                    <a:off x="2256" y="3161"/>
                    <a:ext cx="267" cy="258"/>
                  </a:xfrm>
                  <a:custGeom>
                    <a:avLst/>
                    <a:gdLst>
                      <a:gd name="T0" fmla="*/ 63 w 269"/>
                      <a:gd name="T1" fmla="*/ 8 h 258"/>
                      <a:gd name="T2" fmla="*/ 159 w 269"/>
                      <a:gd name="T3" fmla="*/ 8 h 258"/>
                      <a:gd name="T4" fmla="*/ 255 w 269"/>
                      <a:gd name="T5" fmla="*/ 56 h 258"/>
                      <a:gd name="T6" fmla="*/ 243 w 269"/>
                      <a:gd name="T7" fmla="*/ 140 h 258"/>
                      <a:gd name="T8" fmla="*/ 207 w 269"/>
                      <a:gd name="T9" fmla="*/ 248 h 258"/>
                      <a:gd name="T10" fmla="*/ 111 w 269"/>
                      <a:gd name="T11" fmla="*/ 200 h 258"/>
                      <a:gd name="T12" fmla="*/ 15 w 269"/>
                      <a:gd name="T13" fmla="*/ 200 h 258"/>
                      <a:gd name="T14" fmla="*/ 21 w 269"/>
                      <a:gd name="T15" fmla="*/ 110 h 258"/>
                      <a:gd name="T16" fmla="*/ 63 w 269"/>
                      <a:gd name="T17" fmla="*/ 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269" h="258">
                        <a:moveTo>
                          <a:pt x="63" y="8"/>
                        </a:moveTo>
                        <a:cubicBezTo>
                          <a:pt x="87" y="0"/>
                          <a:pt x="127" y="0"/>
                          <a:pt x="159" y="8"/>
                        </a:cubicBezTo>
                        <a:cubicBezTo>
                          <a:pt x="191" y="16"/>
                          <a:pt x="241" y="34"/>
                          <a:pt x="255" y="56"/>
                        </a:cubicBezTo>
                        <a:cubicBezTo>
                          <a:pt x="269" y="78"/>
                          <a:pt x="251" y="108"/>
                          <a:pt x="243" y="140"/>
                        </a:cubicBezTo>
                        <a:cubicBezTo>
                          <a:pt x="235" y="172"/>
                          <a:pt x="229" y="238"/>
                          <a:pt x="207" y="248"/>
                        </a:cubicBezTo>
                        <a:cubicBezTo>
                          <a:pt x="185" y="258"/>
                          <a:pt x="143" y="208"/>
                          <a:pt x="111" y="200"/>
                        </a:cubicBezTo>
                        <a:cubicBezTo>
                          <a:pt x="79" y="192"/>
                          <a:pt x="30" y="215"/>
                          <a:pt x="15" y="200"/>
                        </a:cubicBezTo>
                        <a:cubicBezTo>
                          <a:pt x="0" y="185"/>
                          <a:pt x="13" y="142"/>
                          <a:pt x="21" y="110"/>
                        </a:cubicBezTo>
                        <a:cubicBezTo>
                          <a:pt x="29" y="78"/>
                          <a:pt x="54" y="29"/>
                          <a:pt x="63" y="8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66"/>
                      </a:gs>
                      <a:gs pos="100000">
                        <a:srgbClr val="CC9900"/>
                      </a:gs>
                    </a:gsLst>
                    <a:lin ang="0" scaled="1"/>
                  </a:gradFill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s-MX"/>
                  </a:p>
                </p:txBody>
              </p:sp>
              <p:sp>
                <p:nvSpPr>
                  <p:cNvPr id="700" name="Freeform 19"/>
                  <p:cNvSpPr>
                    <a:spLocks/>
                  </p:cNvSpPr>
                  <p:nvPr/>
                </p:nvSpPr>
                <p:spPr bwMode="auto">
                  <a:xfrm rot="-932835" flipH="1" flipV="1">
                    <a:off x="2226" y="3362"/>
                    <a:ext cx="267" cy="258"/>
                  </a:xfrm>
                  <a:custGeom>
                    <a:avLst/>
                    <a:gdLst>
                      <a:gd name="T0" fmla="*/ 63 w 269"/>
                      <a:gd name="T1" fmla="*/ 8 h 258"/>
                      <a:gd name="T2" fmla="*/ 159 w 269"/>
                      <a:gd name="T3" fmla="*/ 8 h 258"/>
                      <a:gd name="T4" fmla="*/ 255 w 269"/>
                      <a:gd name="T5" fmla="*/ 56 h 258"/>
                      <a:gd name="T6" fmla="*/ 243 w 269"/>
                      <a:gd name="T7" fmla="*/ 140 h 258"/>
                      <a:gd name="T8" fmla="*/ 207 w 269"/>
                      <a:gd name="T9" fmla="*/ 248 h 258"/>
                      <a:gd name="T10" fmla="*/ 111 w 269"/>
                      <a:gd name="T11" fmla="*/ 200 h 258"/>
                      <a:gd name="T12" fmla="*/ 15 w 269"/>
                      <a:gd name="T13" fmla="*/ 200 h 258"/>
                      <a:gd name="T14" fmla="*/ 21 w 269"/>
                      <a:gd name="T15" fmla="*/ 110 h 258"/>
                      <a:gd name="T16" fmla="*/ 63 w 269"/>
                      <a:gd name="T17" fmla="*/ 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269" h="258">
                        <a:moveTo>
                          <a:pt x="63" y="8"/>
                        </a:moveTo>
                        <a:cubicBezTo>
                          <a:pt x="87" y="0"/>
                          <a:pt x="127" y="0"/>
                          <a:pt x="159" y="8"/>
                        </a:cubicBezTo>
                        <a:cubicBezTo>
                          <a:pt x="191" y="16"/>
                          <a:pt x="241" y="34"/>
                          <a:pt x="255" y="56"/>
                        </a:cubicBezTo>
                        <a:cubicBezTo>
                          <a:pt x="269" y="78"/>
                          <a:pt x="251" y="108"/>
                          <a:pt x="243" y="140"/>
                        </a:cubicBezTo>
                        <a:cubicBezTo>
                          <a:pt x="235" y="172"/>
                          <a:pt x="229" y="238"/>
                          <a:pt x="207" y="248"/>
                        </a:cubicBezTo>
                        <a:cubicBezTo>
                          <a:pt x="185" y="258"/>
                          <a:pt x="143" y="208"/>
                          <a:pt x="111" y="200"/>
                        </a:cubicBezTo>
                        <a:cubicBezTo>
                          <a:pt x="79" y="192"/>
                          <a:pt x="30" y="215"/>
                          <a:pt x="15" y="200"/>
                        </a:cubicBezTo>
                        <a:cubicBezTo>
                          <a:pt x="0" y="185"/>
                          <a:pt x="13" y="142"/>
                          <a:pt x="21" y="110"/>
                        </a:cubicBezTo>
                        <a:cubicBezTo>
                          <a:pt x="29" y="78"/>
                          <a:pt x="54" y="29"/>
                          <a:pt x="63" y="8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66"/>
                      </a:gs>
                      <a:gs pos="100000">
                        <a:srgbClr val="CC9900"/>
                      </a:gs>
                    </a:gsLst>
                    <a:lin ang="0" scaled="1"/>
                  </a:gradFill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s-MX"/>
                  </a:p>
                </p:txBody>
              </p:sp>
              <p:sp>
                <p:nvSpPr>
                  <p:cNvPr id="701" name="Freeform 20"/>
                  <p:cNvSpPr>
                    <a:spLocks/>
                  </p:cNvSpPr>
                  <p:nvPr/>
                </p:nvSpPr>
                <p:spPr bwMode="auto">
                  <a:xfrm rot="-1707473" flipH="1" flipV="1">
                    <a:off x="2256" y="3552"/>
                    <a:ext cx="267" cy="258"/>
                  </a:xfrm>
                  <a:custGeom>
                    <a:avLst/>
                    <a:gdLst>
                      <a:gd name="T0" fmla="*/ 63 w 269"/>
                      <a:gd name="T1" fmla="*/ 8 h 258"/>
                      <a:gd name="T2" fmla="*/ 159 w 269"/>
                      <a:gd name="T3" fmla="*/ 8 h 258"/>
                      <a:gd name="T4" fmla="*/ 255 w 269"/>
                      <a:gd name="T5" fmla="*/ 56 h 258"/>
                      <a:gd name="T6" fmla="*/ 243 w 269"/>
                      <a:gd name="T7" fmla="*/ 140 h 258"/>
                      <a:gd name="T8" fmla="*/ 207 w 269"/>
                      <a:gd name="T9" fmla="*/ 248 h 258"/>
                      <a:gd name="T10" fmla="*/ 111 w 269"/>
                      <a:gd name="T11" fmla="*/ 200 h 258"/>
                      <a:gd name="T12" fmla="*/ 15 w 269"/>
                      <a:gd name="T13" fmla="*/ 200 h 258"/>
                      <a:gd name="T14" fmla="*/ 21 w 269"/>
                      <a:gd name="T15" fmla="*/ 110 h 258"/>
                      <a:gd name="T16" fmla="*/ 63 w 269"/>
                      <a:gd name="T17" fmla="*/ 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269" h="258">
                        <a:moveTo>
                          <a:pt x="63" y="8"/>
                        </a:moveTo>
                        <a:cubicBezTo>
                          <a:pt x="87" y="0"/>
                          <a:pt x="127" y="0"/>
                          <a:pt x="159" y="8"/>
                        </a:cubicBezTo>
                        <a:cubicBezTo>
                          <a:pt x="191" y="16"/>
                          <a:pt x="241" y="34"/>
                          <a:pt x="255" y="56"/>
                        </a:cubicBezTo>
                        <a:cubicBezTo>
                          <a:pt x="269" y="78"/>
                          <a:pt x="251" y="108"/>
                          <a:pt x="243" y="140"/>
                        </a:cubicBezTo>
                        <a:cubicBezTo>
                          <a:pt x="235" y="172"/>
                          <a:pt x="229" y="238"/>
                          <a:pt x="207" y="248"/>
                        </a:cubicBezTo>
                        <a:cubicBezTo>
                          <a:pt x="185" y="258"/>
                          <a:pt x="143" y="208"/>
                          <a:pt x="111" y="200"/>
                        </a:cubicBezTo>
                        <a:cubicBezTo>
                          <a:pt x="79" y="192"/>
                          <a:pt x="30" y="215"/>
                          <a:pt x="15" y="200"/>
                        </a:cubicBezTo>
                        <a:cubicBezTo>
                          <a:pt x="0" y="185"/>
                          <a:pt x="13" y="142"/>
                          <a:pt x="21" y="110"/>
                        </a:cubicBezTo>
                        <a:cubicBezTo>
                          <a:pt x="29" y="78"/>
                          <a:pt x="54" y="29"/>
                          <a:pt x="63" y="8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66"/>
                      </a:gs>
                      <a:gs pos="100000">
                        <a:srgbClr val="CC9900"/>
                      </a:gs>
                    </a:gsLst>
                    <a:lin ang="0" scaled="1"/>
                  </a:gradFill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s-MX"/>
                  </a:p>
                </p:txBody>
              </p:sp>
              <p:sp>
                <p:nvSpPr>
                  <p:cNvPr id="702" name="Freeform 21"/>
                  <p:cNvSpPr>
                    <a:spLocks/>
                  </p:cNvSpPr>
                  <p:nvPr/>
                </p:nvSpPr>
                <p:spPr bwMode="auto">
                  <a:xfrm rot="-1707473" flipH="1" flipV="1">
                    <a:off x="2323" y="3743"/>
                    <a:ext cx="267" cy="258"/>
                  </a:xfrm>
                  <a:custGeom>
                    <a:avLst/>
                    <a:gdLst>
                      <a:gd name="T0" fmla="*/ 63 w 269"/>
                      <a:gd name="T1" fmla="*/ 8 h 258"/>
                      <a:gd name="T2" fmla="*/ 159 w 269"/>
                      <a:gd name="T3" fmla="*/ 8 h 258"/>
                      <a:gd name="T4" fmla="*/ 255 w 269"/>
                      <a:gd name="T5" fmla="*/ 56 h 258"/>
                      <a:gd name="T6" fmla="*/ 243 w 269"/>
                      <a:gd name="T7" fmla="*/ 140 h 258"/>
                      <a:gd name="T8" fmla="*/ 207 w 269"/>
                      <a:gd name="T9" fmla="*/ 248 h 258"/>
                      <a:gd name="T10" fmla="*/ 111 w 269"/>
                      <a:gd name="T11" fmla="*/ 200 h 258"/>
                      <a:gd name="T12" fmla="*/ 15 w 269"/>
                      <a:gd name="T13" fmla="*/ 200 h 258"/>
                      <a:gd name="T14" fmla="*/ 21 w 269"/>
                      <a:gd name="T15" fmla="*/ 110 h 258"/>
                      <a:gd name="T16" fmla="*/ 63 w 269"/>
                      <a:gd name="T17" fmla="*/ 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269" h="258">
                        <a:moveTo>
                          <a:pt x="63" y="8"/>
                        </a:moveTo>
                        <a:cubicBezTo>
                          <a:pt x="87" y="0"/>
                          <a:pt x="127" y="0"/>
                          <a:pt x="159" y="8"/>
                        </a:cubicBezTo>
                        <a:cubicBezTo>
                          <a:pt x="191" y="16"/>
                          <a:pt x="241" y="34"/>
                          <a:pt x="255" y="56"/>
                        </a:cubicBezTo>
                        <a:cubicBezTo>
                          <a:pt x="269" y="78"/>
                          <a:pt x="251" y="108"/>
                          <a:pt x="243" y="140"/>
                        </a:cubicBezTo>
                        <a:cubicBezTo>
                          <a:pt x="235" y="172"/>
                          <a:pt x="229" y="238"/>
                          <a:pt x="207" y="248"/>
                        </a:cubicBezTo>
                        <a:cubicBezTo>
                          <a:pt x="185" y="258"/>
                          <a:pt x="143" y="208"/>
                          <a:pt x="111" y="200"/>
                        </a:cubicBezTo>
                        <a:cubicBezTo>
                          <a:pt x="79" y="192"/>
                          <a:pt x="30" y="215"/>
                          <a:pt x="15" y="200"/>
                        </a:cubicBezTo>
                        <a:cubicBezTo>
                          <a:pt x="0" y="185"/>
                          <a:pt x="13" y="142"/>
                          <a:pt x="21" y="110"/>
                        </a:cubicBezTo>
                        <a:cubicBezTo>
                          <a:pt x="29" y="78"/>
                          <a:pt x="54" y="29"/>
                          <a:pt x="63" y="8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66"/>
                      </a:gs>
                      <a:gs pos="100000">
                        <a:srgbClr val="CC9900"/>
                      </a:gs>
                    </a:gsLst>
                    <a:lin ang="0" scaled="1"/>
                  </a:gradFill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s-MX"/>
                  </a:p>
                </p:txBody>
              </p:sp>
            </p:grpSp>
          </p:grpSp>
        </p:grpSp>
        <p:sp>
          <p:nvSpPr>
            <p:cNvPr id="664" name="Freeform 22"/>
            <p:cNvSpPr>
              <a:spLocks/>
            </p:cNvSpPr>
            <p:nvPr/>
          </p:nvSpPr>
          <p:spPr bwMode="auto">
            <a:xfrm rot="21015156" flipH="1">
              <a:off x="3198" y="1786"/>
              <a:ext cx="702" cy="793"/>
            </a:xfrm>
            <a:custGeom>
              <a:avLst/>
              <a:gdLst>
                <a:gd name="T0" fmla="*/ 618 w 936"/>
                <a:gd name="T1" fmla="*/ 8 h 840"/>
                <a:gd name="T2" fmla="*/ 330 w 936"/>
                <a:gd name="T3" fmla="*/ 143 h 840"/>
                <a:gd name="T4" fmla="*/ 42 w 936"/>
                <a:gd name="T5" fmla="*/ 461 h 840"/>
                <a:gd name="T6" fmla="*/ 78 w 936"/>
                <a:gd name="T7" fmla="*/ 642 h 840"/>
                <a:gd name="T8" fmla="*/ 258 w 936"/>
                <a:gd name="T9" fmla="*/ 778 h 840"/>
                <a:gd name="T10" fmla="*/ 654 w 936"/>
                <a:gd name="T11" fmla="*/ 733 h 840"/>
                <a:gd name="T12" fmla="*/ 546 w 936"/>
                <a:gd name="T13" fmla="*/ 597 h 840"/>
                <a:gd name="T14" fmla="*/ 654 w 936"/>
                <a:gd name="T15" fmla="*/ 551 h 840"/>
                <a:gd name="T16" fmla="*/ 510 w 936"/>
                <a:gd name="T17" fmla="*/ 415 h 840"/>
                <a:gd name="T18" fmla="*/ 690 w 936"/>
                <a:gd name="T19" fmla="*/ 370 h 840"/>
                <a:gd name="T20" fmla="*/ 582 w 936"/>
                <a:gd name="T21" fmla="*/ 234 h 840"/>
                <a:gd name="T22" fmla="*/ 690 w 936"/>
                <a:gd name="T23" fmla="*/ 98 h 840"/>
                <a:gd name="T24" fmla="*/ 618 w 936"/>
                <a:gd name="T25" fmla="*/ 8 h 8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36" h="840">
                  <a:moveTo>
                    <a:pt x="824" y="8"/>
                  </a:moveTo>
                  <a:cubicBezTo>
                    <a:pt x="744" y="16"/>
                    <a:pt x="568" y="72"/>
                    <a:pt x="440" y="152"/>
                  </a:cubicBezTo>
                  <a:cubicBezTo>
                    <a:pt x="312" y="232"/>
                    <a:pt x="112" y="400"/>
                    <a:pt x="56" y="488"/>
                  </a:cubicBezTo>
                  <a:cubicBezTo>
                    <a:pt x="0" y="576"/>
                    <a:pt x="56" y="624"/>
                    <a:pt x="104" y="680"/>
                  </a:cubicBezTo>
                  <a:cubicBezTo>
                    <a:pt x="152" y="736"/>
                    <a:pt x="216" y="808"/>
                    <a:pt x="344" y="824"/>
                  </a:cubicBezTo>
                  <a:cubicBezTo>
                    <a:pt x="472" y="840"/>
                    <a:pt x="808" y="808"/>
                    <a:pt x="872" y="776"/>
                  </a:cubicBezTo>
                  <a:cubicBezTo>
                    <a:pt x="936" y="744"/>
                    <a:pt x="728" y="664"/>
                    <a:pt x="728" y="632"/>
                  </a:cubicBezTo>
                  <a:cubicBezTo>
                    <a:pt x="728" y="600"/>
                    <a:pt x="880" y="616"/>
                    <a:pt x="872" y="584"/>
                  </a:cubicBezTo>
                  <a:cubicBezTo>
                    <a:pt x="864" y="552"/>
                    <a:pt x="672" y="472"/>
                    <a:pt x="680" y="440"/>
                  </a:cubicBezTo>
                  <a:cubicBezTo>
                    <a:pt x="688" y="408"/>
                    <a:pt x="904" y="424"/>
                    <a:pt x="920" y="392"/>
                  </a:cubicBezTo>
                  <a:cubicBezTo>
                    <a:pt x="936" y="360"/>
                    <a:pt x="776" y="296"/>
                    <a:pt x="776" y="248"/>
                  </a:cubicBezTo>
                  <a:cubicBezTo>
                    <a:pt x="776" y="200"/>
                    <a:pt x="904" y="144"/>
                    <a:pt x="920" y="104"/>
                  </a:cubicBezTo>
                  <a:cubicBezTo>
                    <a:pt x="936" y="64"/>
                    <a:pt x="904" y="0"/>
                    <a:pt x="824" y="8"/>
                  </a:cubicBezTo>
                  <a:close/>
                </a:path>
              </a:pathLst>
            </a:custGeom>
            <a:gradFill rotWithShape="0">
              <a:gsLst>
                <a:gs pos="0">
                  <a:srgbClr val="663300"/>
                </a:gs>
                <a:gs pos="100000">
                  <a:srgbClr val="CC9900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665" name="Freeform 23"/>
            <p:cNvSpPr>
              <a:spLocks/>
            </p:cNvSpPr>
            <p:nvPr/>
          </p:nvSpPr>
          <p:spPr bwMode="auto">
            <a:xfrm>
              <a:off x="1672" y="1899"/>
              <a:ext cx="885" cy="793"/>
            </a:xfrm>
            <a:custGeom>
              <a:avLst/>
              <a:gdLst>
                <a:gd name="T0" fmla="*/ 778 w 936"/>
                <a:gd name="T1" fmla="*/ 8 h 840"/>
                <a:gd name="T2" fmla="*/ 416 w 936"/>
                <a:gd name="T3" fmla="*/ 143 h 840"/>
                <a:gd name="T4" fmla="*/ 53 w 936"/>
                <a:gd name="T5" fmla="*/ 460 h 840"/>
                <a:gd name="T6" fmla="*/ 98 w 936"/>
                <a:gd name="T7" fmla="*/ 641 h 840"/>
                <a:gd name="T8" fmla="*/ 325 w 936"/>
                <a:gd name="T9" fmla="*/ 777 h 840"/>
                <a:gd name="T10" fmla="*/ 824 w 936"/>
                <a:gd name="T11" fmla="*/ 732 h 840"/>
                <a:gd name="T12" fmla="*/ 688 w 936"/>
                <a:gd name="T13" fmla="*/ 596 h 840"/>
                <a:gd name="T14" fmla="*/ 824 w 936"/>
                <a:gd name="T15" fmla="*/ 551 h 840"/>
                <a:gd name="T16" fmla="*/ 642 w 936"/>
                <a:gd name="T17" fmla="*/ 415 h 840"/>
                <a:gd name="T18" fmla="*/ 869 w 936"/>
                <a:gd name="T19" fmla="*/ 370 h 840"/>
                <a:gd name="T20" fmla="*/ 733 w 936"/>
                <a:gd name="T21" fmla="*/ 234 h 840"/>
                <a:gd name="T22" fmla="*/ 869 w 936"/>
                <a:gd name="T23" fmla="*/ 98 h 840"/>
                <a:gd name="T24" fmla="*/ 778 w 936"/>
                <a:gd name="T25" fmla="*/ 8 h 8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36" h="840">
                  <a:moveTo>
                    <a:pt x="824" y="8"/>
                  </a:moveTo>
                  <a:cubicBezTo>
                    <a:pt x="744" y="16"/>
                    <a:pt x="568" y="72"/>
                    <a:pt x="440" y="152"/>
                  </a:cubicBezTo>
                  <a:cubicBezTo>
                    <a:pt x="312" y="232"/>
                    <a:pt x="112" y="400"/>
                    <a:pt x="56" y="488"/>
                  </a:cubicBezTo>
                  <a:cubicBezTo>
                    <a:pt x="0" y="576"/>
                    <a:pt x="56" y="624"/>
                    <a:pt x="104" y="680"/>
                  </a:cubicBezTo>
                  <a:cubicBezTo>
                    <a:pt x="152" y="736"/>
                    <a:pt x="216" y="808"/>
                    <a:pt x="344" y="824"/>
                  </a:cubicBezTo>
                  <a:cubicBezTo>
                    <a:pt x="472" y="840"/>
                    <a:pt x="808" y="808"/>
                    <a:pt x="872" y="776"/>
                  </a:cubicBezTo>
                  <a:cubicBezTo>
                    <a:pt x="936" y="744"/>
                    <a:pt x="728" y="664"/>
                    <a:pt x="728" y="632"/>
                  </a:cubicBezTo>
                  <a:cubicBezTo>
                    <a:pt x="728" y="600"/>
                    <a:pt x="880" y="616"/>
                    <a:pt x="872" y="584"/>
                  </a:cubicBezTo>
                  <a:cubicBezTo>
                    <a:pt x="864" y="552"/>
                    <a:pt x="672" y="472"/>
                    <a:pt x="680" y="440"/>
                  </a:cubicBezTo>
                  <a:cubicBezTo>
                    <a:pt x="688" y="408"/>
                    <a:pt x="904" y="424"/>
                    <a:pt x="920" y="392"/>
                  </a:cubicBezTo>
                  <a:cubicBezTo>
                    <a:pt x="936" y="360"/>
                    <a:pt x="776" y="296"/>
                    <a:pt x="776" y="248"/>
                  </a:cubicBezTo>
                  <a:cubicBezTo>
                    <a:pt x="776" y="200"/>
                    <a:pt x="904" y="144"/>
                    <a:pt x="920" y="104"/>
                  </a:cubicBezTo>
                  <a:cubicBezTo>
                    <a:pt x="936" y="64"/>
                    <a:pt x="904" y="0"/>
                    <a:pt x="824" y="8"/>
                  </a:cubicBezTo>
                  <a:close/>
                </a:path>
              </a:pathLst>
            </a:custGeom>
            <a:gradFill rotWithShape="0">
              <a:gsLst>
                <a:gs pos="0">
                  <a:srgbClr val="663300"/>
                </a:gs>
                <a:gs pos="100000">
                  <a:srgbClr val="CC9900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grpSp>
          <p:nvGrpSpPr>
            <p:cNvPr id="666" name="Group 24"/>
            <p:cNvGrpSpPr>
              <a:grpSpLocks/>
            </p:cNvGrpSpPr>
            <p:nvPr/>
          </p:nvGrpSpPr>
          <p:grpSpPr bwMode="auto">
            <a:xfrm>
              <a:off x="1861" y="1183"/>
              <a:ext cx="1966" cy="1812"/>
              <a:chOff x="1861" y="1183"/>
              <a:chExt cx="1966" cy="1812"/>
            </a:xfrm>
          </p:grpSpPr>
          <p:sp>
            <p:nvSpPr>
              <p:cNvPr id="688" name="Freeform 25"/>
              <p:cNvSpPr>
                <a:spLocks/>
              </p:cNvSpPr>
              <p:nvPr/>
            </p:nvSpPr>
            <p:spPr bwMode="auto">
              <a:xfrm>
                <a:off x="2102" y="1182"/>
                <a:ext cx="1517" cy="1701"/>
              </a:xfrm>
              <a:custGeom>
                <a:avLst/>
                <a:gdLst>
                  <a:gd name="T0" fmla="*/ 650 w 1515"/>
                  <a:gd name="T1" fmla="*/ 44 h 1723"/>
                  <a:gd name="T2" fmla="*/ 572 w 1515"/>
                  <a:gd name="T3" fmla="*/ 300 h 1723"/>
                  <a:gd name="T4" fmla="*/ 522 w 1515"/>
                  <a:gd name="T5" fmla="*/ 529 h 1723"/>
                  <a:gd name="T6" fmla="*/ 257 w 1515"/>
                  <a:gd name="T7" fmla="*/ 813 h 1723"/>
                  <a:gd name="T8" fmla="*/ 14 w 1515"/>
                  <a:gd name="T9" fmla="*/ 1105 h 1723"/>
                  <a:gd name="T10" fmla="*/ 172 w 1515"/>
                  <a:gd name="T11" fmla="*/ 1403 h 1723"/>
                  <a:gd name="T12" fmla="*/ 778 w 1515"/>
                  <a:gd name="T13" fmla="*/ 1695 h 1723"/>
                  <a:gd name="T14" fmla="*/ 1397 w 1515"/>
                  <a:gd name="T15" fmla="*/ 1389 h 1723"/>
                  <a:gd name="T16" fmla="*/ 1466 w 1515"/>
                  <a:gd name="T17" fmla="*/ 1042 h 1723"/>
                  <a:gd name="T18" fmla="*/ 1100 w 1515"/>
                  <a:gd name="T19" fmla="*/ 685 h 1723"/>
                  <a:gd name="T20" fmla="*/ 907 w 1515"/>
                  <a:gd name="T21" fmla="*/ 382 h 1723"/>
                  <a:gd name="T22" fmla="*/ 818 w 1515"/>
                  <a:gd name="T23" fmla="*/ 56 h 1723"/>
                  <a:gd name="T24" fmla="*/ 650 w 1515"/>
                  <a:gd name="T25" fmla="*/ 44 h 172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15" h="1723">
                    <a:moveTo>
                      <a:pt x="650" y="45"/>
                    </a:moveTo>
                    <a:cubicBezTo>
                      <a:pt x="608" y="86"/>
                      <a:pt x="593" y="222"/>
                      <a:pt x="572" y="305"/>
                    </a:cubicBezTo>
                    <a:cubicBezTo>
                      <a:pt x="550" y="387"/>
                      <a:pt x="574" y="450"/>
                      <a:pt x="522" y="537"/>
                    </a:cubicBezTo>
                    <a:cubicBezTo>
                      <a:pt x="469" y="624"/>
                      <a:pt x="342" y="728"/>
                      <a:pt x="257" y="825"/>
                    </a:cubicBezTo>
                    <a:cubicBezTo>
                      <a:pt x="173" y="922"/>
                      <a:pt x="28" y="1023"/>
                      <a:pt x="14" y="1122"/>
                    </a:cubicBezTo>
                    <a:cubicBezTo>
                      <a:pt x="0" y="1222"/>
                      <a:pt x="45" y="1324"/>
                      <a:pt x="172" y="1424"/>
                    </a:cubicBezTo>
                    <a:cubicBezTo>
                      <a:pt x="299" y="1524"/>
                      <a:pt x="574" y="1723"/>
                      <a:pt x="778" y="1721"/>
                    </a:cubicBezTo>
                    <a:cubicBezTo>
                      <a:pt x="982" y="1719"/>
                      <a:pt x="1282" y="1520"/>
                      <a:pt x="1397" y="1410"/>
                    </a:cubicBezTo>
                    <a:cubicBezTo>
                      <a:pt x="1512" y="1300"/>
                      <a:pt x="1515" y="1176"/>
                      <a:pt x="1466" y="1058"/>
                    </a:cubicBezTo>
                    <a:cubicBezTo>
                      <a:pt x="1417" y="939"/>
                      <a:pt x="1194" y="806"/>
                      <a:pt x="1100" y="695"/>
                    </a:cubicBezTo>
                    <a:cubicBezTo>
                      <a:pt x="1007" y="583"/>
                      <a:pt x="954" y="494"/>
                      <a:pt x="907" y="388"/>
                    </a:cubicBezTo>
                    <a:cubicBezTo>
                      <a:pt x="860" y="282"/>
                      <a:pt x="861" y="114"/>
                      <a:pt x="818" y="57"/>
                    </a:cubicBezTo>
                    <a:cubicBezTo>
                      <a:pt x="775" y="0"/>
                      <a:pt x="685" y="47"/>
                      <a:pt x="650" y="45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990000"/>
                  </a:gs>
                </a:gsLst>
                <a:path path="rect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689" name="Freeform 26"/>
              <p:cNvSpPr>
                <a:spLocks/>
              </p:cNvSpPr>
              <p:nvPr/>
            </p:nvSpPr>
            <p:spPr bwMode="auto">
              <a:xfrm>
                <a:off x="1862" y="1975"/>
                <a:ext cx="815" cy="1021"/>
              </a:xfrm>
              <a:custGeom>
                <a:avLst/>
                <a:gdLst>
                  <a:gd name="T0" fmla="*/ 362 w 979"/>
                  <a:gd name="T1" fmla="*/ 89 h 1290"/>
                  <a:gd name="T2" fmla="*/ 157 w 979"/>
                  <a:gd name="T3" fmla="*/ 350 h 1290"/>
                  <a:gd name="T4" fmla="*/ 19 w 979"/>
                  <a:gd name="T5" fmla="*/ 573 h 1290"/>
                  <a:gd name="T6" fmla="*/ 39 w 979"/>
                  <a:gd name="T7" fmla="*/ 846 h 1290"/>
                  <a:gd name="T8" fmla="*/ 166 w 979"/>
                  <a:gd name="T9" fmla="*/ 982 h 1290"/>
                  <a:gd name="T10" fmla="*/ 420 w 979"/>
                  <a:gd name="T11" fmla="*/ 1019 h 1290"/>
                  <a:gd name="T12" fmla="*/ 626 w 979"/>
                  <a:gd name="T13" fmla="*/ 992 h 1290"/>
                  <a:gd name="T14" fmla="*/ 793 w 979"/>
                  <a:gd name="T15" fmla="*/ 908 h 1290"/>
                  <a:gd name="T16" fmla="*/ 763 w 979"/>
                  <a:gd name="T17" fmla="*/ 694 h 1290"/>
                  <a:gd name="T18" fmla="*/ 646 w 979"/>
                  <a:gd name="T19" fmla="*/ 452 h 1290"/>
                  <a:gd name="T20" fmla="*/ 599 w 979"/>
                  <a:gd name="T21" fmla="*/ 238 h 1290"/>
                  <a:gd name="T22" fmla="*/ 519 w 979"/>
                  <a:gd name="T23" fmla="*/ 25 h 1290"/>
                  <a:gd name="T24" fmla="*/ 362 w 979"/>
                  <a:gd name="T25" fmla="*/ 89 h 129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79" h="1290">
                    <a:moveTo>
                      <a:pt x="435" y="113"/>
                    </a:moveTo>
                    <a:cubicBezTo>
                      <a:pt x="363" y="181"/>
                      <a:pt x="257" y="340"/>
                      <a:pt x="188" y="442"/>
                    </a:cubicBezTo>
                    <a:cubicBezTo>
                      <a:pt x="119" y="544"/>
                      <a:pt x="46" y="620"/>
                      <a:pt x="23" y="724"/>
                    </a:cubicBezTo>
                    <a:cubicBezTo>
                      <a:pt x="0" y="828"/>
                      <a:pt x="17" y="983"/>
                      <a:pt x="47" y="1069"/>
                    </a:cubicBezTo>
                    <a:cubicBezTo>
                      <a:pt x="77" y="1155"/>
                      <a:pt x="124" y="1205"/>
                      <a:pt x="200" y="1241"/>
                    </a:cubicBezTo>
                    <a:cubicBezTo>
                      <a:pt x="276" y="1277"/>
                      <a:pt x="413" y="1286"/>
                      <a:pt x="505" y="1288"/>
                    </a:cubicBezTo>
                    <a:cubicBezTo>
                      <a:pt x="597" y="1290"/>
                      <a:pt x="678" y="1276"/>
                      <a:pt x="752" y="1253"/>
                    </a:cubicBezTo>
                    <a:cubicBezTo>
                      <a:pt x="826" y="1230"/>
                      <a:pt x="925" y="1210"/>
                      <a:pt x="952" y="1147"/>
                    </a:cubicBezTo>
                    <a:cubicBezTo>
                      <a:pt x="979" y="1084"/>
                      <a:pt x="946" y="973"/>
                      <a:pt x="917" y="877"/>
                    </a:cubicBezTo>
                    <a:cubicBezTo>
                      <a:pt x="888" y="781"/>
                      <a:pt x="809" y="667"/>
                      <a:pt x="776" y="571"/>
                    </a:cubicBezTo>
                    <a:cubicBezTo>
                      <a:pt x="743" y="475"/>
                      <a:pt x="745" y="391"/>
                      <a:pt x="719" y="301"/>
                    </a:cubicBezTo>
                    <a:cubicBezTo>
                      <a:pt x="693" y="211"/>
                      <a:pt x="670" y="62"/>
                      <a:pt x="623" y="31"/>
                    </a:cubicBezTo>
                    <a:cubicBezTo>
                      <a:pt x="576" y="0"/>
                      <a:pt x="507" y="45"/>
                      <a:pt x="435" y="11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9900"/>
                  </a:gs>
                  <a:gs pos="100000">
                    <a:srgbClr val="FF3300"/>
                  </a:gs>
                </a:gsLst>
                <a:lin ang="2700000" scaled="1"/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690" name="Freeform 27"/>
              <p:cNvSpPr>
                <a:spLocks/>
              </p:cNvSpPr>
              <p:nvPr/>
            </p:nvSpPr>
            <p:spPr bwMode="auto">
              <a:xfrm flipH="1">
                <a:off x="3040" y="1975"/>
                <a:ext cx="787" cy="1021"/>
              </a:xfrm>
              <a:custGeom>
                <a:avLst/>
                <a:gdLst>
                  <a:gd name="T0" fmla="*/ 350 w 979"/>
                  <a:gd name="T1" fmla="*/ 89 h 1290"/>
                  <a:gd name="T2" fmla="*/ 151 w 979"/>
                  <a:gd name="T3" fmla="*/ 350 h 1290"/>
                  <a:gd name="T4" fmla="*/ 19 w 979"/>
                  <a:gd name="T5" fmla="*/ 573 h 1290"/>
                  <a:gd name="T6" fmla="*/ 38 w 979"/>
                  <a:gd name="T7" fmla="*/ 846 h 1290"/>
                  <a:gd name="T8" fmla="*/ 161 w 979"/>
                  <a:gd name="T9" fmla="*/ 982 h 1290"/>
                  <a:gd name="T10" fmla="*/ 406 w 979"/>
                  <a:gd name="T11" fmla="*/ 1019 h 1290"/>
                  <a:gd name="T12" fmla="*/ 605 w 979"/>
                  <a:gd name="T13" fmla="*/ 992 h 1290"/>
                  <a:gd name="T14" fmla="*/ 766 w 979"/>
                  <a:gd name="T15" fmla="*/ 908 h 1290"/>
                  <a:gd name="T16" fmla="*/ 738 w 979"/>
                  <a:gd name="T17" fmla="*/ 694 h 1290"/>
                  <a:gd name="T18" fmla="*/ 625 w 979"/>
                  <a:gd name="T19" fmla="*/ 452 h 1290"/>
                  <a:gd name="T20" fmla="*/ 579 w 979"/>
                  <a:gd name="T21" fmla="*/ 238 h 1290"/>
                  <a:gd name="T22" fmla="*/ 501 w 979"/>
                  <a:gd name="T23" fmla="*/ 25 h 1290"/>
                  <a:gd name="T24" fmla="*/ 350 w 979"/>
                  <a:gd name="T25" fmla="*/ 89 h 129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79" h="1290">
                    <a:moveTo>
                      <a:pt x="435" y="113"/>
                    </a:moveTo>
                    <a:cubicBezTo>
                      <a:pt x="363" y="181"/>
                      <a:pt x="257" y="340"/>
                      <a:pt x="188" y="442"/>
                    </a:cubicBezTo>
                    <a:cubicBezTo>
                      <a:pt x="119" y="544"/>
                      <a:pt x="46" y="620"/>
                      <a:pt x="23" y="724"/>
                    </a:cubicBezTo>
                    <a:cubicBezTo>
                      <a:pt x="0" y="828"/>
                      <a:pt x="17" y="983"/>
                      <a:pt x="47" y="1069"/>
                    </a:cubicBezTo>
                    <a:cubicBezTo>
                      <a:pt x="77" y="1155"/>
                      <a:pt x="124" y="1205"/>
                      <a:pt x="200" y="1241"/>
                    </a:cubicBezTo>
                    <a:cubicBezTo>
                      <a:pt x="276" y="1277"/>
                      <a:pt x="413" y="1286"/>
                      <a:pt x="505" y="1288"/>
                    </a:cubicBezTo>
                    <a:cubicBezTo>
                      <a:pt x="597" y="1290"/>
                      <a:pt x="678" y="1276"/>
                      <a:pt x="752" y="1253"/>
                    </a:cubicBezTo>
                    <a:cubicBezTo>
                      <a:pt x="826" y="1230"/>
                      <a:pt x="925" y="1210"/>
                      <a:pt x="952" y="1147"/>
                    </a:cubicBezTo>
                    <a:cubicBezTo>
                      <a:pt x="979" y="1084"/>
                      <a:pt x="946" y="973"/>
                      <a:pt x="917" y="877"/>
                    </a:cubicBezTo>
                    <a:cubicBezTo>
                      <a:pt x="888" y="781"/>
                      <a:pt x="809" y="667"/>
                      <a:pt x="776" y="571"/>
                    </a:cubicBezTo>
                    <a:cubicBezTo>
                      <a:pt x="743" y="475"/>
                      <a:pt x="745" y="391"/>
                      <a:pt x="719" y="301"/>
                    </a:cubicBezTo>
                    <a:cubicBezTo>
                      <a:pt x="693" y="211"/>
                      <a:pt x="670" y="62"/>
                      <a:pt x="623" y="31"/>
                    </a:cubicBezTo>
                    <a:cubicBezTo>
                      <a:pt x="576" y="0"/>
                      <a:pt x="507" y="45"/>
                      <a:pt x="435" y="11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9900"/>
                  </a:gs>
                  <a:gs pos="100000">
                    <a:srgbClr val="FF3300"/>
                  </a:gs>
                </a:gsLst>
                <a:lin ang="2700000" scaled="1"/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691" name="Freeform 28"/>
              <p:cNvSpPr>
                <a:spLocks/>
              </p:cNvSpPr>
              <p:nvPr/>
            </p:nvSpPr>
            <p:spPr bwMode="auto">
              <a:xfrm>
                <a:off x="1953" y="1953"/>
                <a:ext cx="844" cy="999"/>
              </a:xfrm>
              <a:custGeom>
                <a:avLst/>
                <a:gdLst>
                  <a:gd name="T0" fmla="*/ 376 w 979"/>
                  <a:gd name="T1" fmla="*/ 87 h 1290"/>
                  <a:gd name="T2" fmla="*/ 162 w 979"/>
                  <a:gd name="T3" fmla="*/ 342 h 1290"/>
                  <a:gd name="T4" fmla="*/ 20 w 979"/>
                  <a:gd name="T5" fmla="*/ 560 h 1290"/>
                  <a:gd name="T6" fmla="*/ 41 w 979"/>
                  <a:gd name="T7" fmla="*/ 826 h 1290"/>
                  <a:gd name="T8" fmla="*/ 173 w 979"/>
                  <a:gd name="T9" fmla="*/ 959 h 1290"/>
                  <a:gd name="T10" fmla="*/ 436 w 979"/>
                  <a:gd name="T11" fmla="*/ 995 h 1290"/>
                  <a:gd name="T12" fmla="*/ 650 w 979"/>
                  <a:gd name="T13" fmla="*/ 968 h 1290"/>
                  <a:gd name="T14" fmla="*/ 823 w 979"/>
                  <a:gd name="T15" fmla="*/ 886 h 1290"/>
                  <a:gd name="T16" fmla="*/ 792 w 979"/>
                  <a:gd name="T17" fmla="*/ 678 h 1290"/>
                  <a:gd name="T18" fmla="*/ 671 w 979"/>
                  <a:gd name="T19" fmla="*/ 441 h 1290"/>
                  <a:gd name="T20" fmla="*/ 621 w 979"/>
                  <a:gd name="T21" fmla="*/ 233 h 1290"/>
                  <a:gd name="T22" fmla="*/ 538 w 979"/>
                  <a:gd name="T23" fmla="*/ 24 h 1290"/>
                  <a:gd name="T24" fmla="*/ 376 w 979"/>
                  <a:gd name="T25" fmla="*/ 87 h 129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79" h="1290">
                    <a:moveTo>
                      <a:pt x="435" y="113"/>
                    </a:moveTo>
                    <a:cubicBezTo>
                      <a:pt x="363" y="181"/>
                      <a:pt x="257" y="340"/>
                      <a:pt x="188" y="442"/>
                    </a:cubicBezTo>
                    <a:cubicBezTo>
                      <a:pt x="119" y="544"/>
                      <a:pt x="46" y="620"/>
                      <a:pt x="23" y="724"/>
                    </a:cubicBezTo>
                    <a:cubicBezTo>
                      <a:pt x="0" y="828"/>
                      <a:pt x="17" y="983"/>
                      <a:pt x="47" y="1069"/>
                    </a:cubicBezTo>
                    <a:cubicBezTo>
                      <a:pt x="77" y="1155"/>
                      <a:pt x="124" y="1205"/>
                      <a:pt x="200" y="1241"/>
                    </a:cubicBezTo>
                    <a:cubicBezTo>
                      <a:pt x="276" y="1277"/>
                      <a:pt x="413" y="1286"/>
                      <a:pt x="505" y="1288"/>
                    </a:cubicBezTo>
                    <a:cubicBezTo>
                      <a:pt x="597" y="1290"/>
                      <a:pt x="678" y="1276"/>
                      <a:pt x="752" y="1253"/>
                    </a:cubicBezTo>
                    <a:cubicBezTo>
                      <a:pt x="826" y="1230"/>
                      <a:pt x="925" y="1210"/>
                      <a:pt x="952" y="1147"/>
                    </a:cubicBezTo>
                    <a:cubicBezTo>
                      <a:pt x="979" y="1084"/>
                      <a:pt x="946" y="973"/>
                      <a:pt x="917" y="877"/>
                    </a:cubicBezTo>
                    <a:cubicBezTo>
                      <a:pt x="888" y="781"/>
                      <a:pt x="809" y="667"/>
                      <a:pt x="776" y="571"/>
                    </a:cubicBezTo>
                    <a:cubicBezTo>
                      <a:pt x="743" y="475"/>
                      <a:pt x="745" y="391"/>
                      <a:pt x="719" y="301"/>
                    </a:cubicBezTo>
                    <a:cubicBezTo>
                      <a:pt x="693" y="211"/>
                      <a:pt x="670" y="62"/>
                      <a:pt x="623" y="31"/>
                    </a:cubicBezTo>
                    <a:cubicBezTo>
                      <a:pt x="576" y="0"/>
                      <a:pt x="507" y="45"/>
                      <a:pt x="435" y="11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9900"/>
                  </a:gs>
                  <a:gs pos="100000">
                    <a:srgbClr val="FF3300"/>
                  </a:gs>
                </a:gsLst>
                <a:lin ang="2700000" scaled="1"/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692" name="Freeform 29"/>
              <p:cNvSpPr>
                <a:spLocks/>
              </p:cNvSpPr>
              <p:nvPr/>
            </p:nvSpPr>
            <p:spPr bwMode="auto">
              <a:xfrm flipH="1">
                <a:off x="2993" y="1953"/>
                <a:ext cx="758" cy="999"/>
              </a:xfrm>
              <a:custGeom>
                <a:avLst/>
                <a:gdLst>
                  <a:gd name="T0" fmla="*/ 336 w 979"/>
                  <a:gd name="T1" fmla="*/ 87 h 1290"/>
                  <a:gd name="T2" fmla="*/ 145 w 979"/>
                  <a:gd name="T3" fmla="*/ 342 h 1290"/>
                  <a:gd name="T4" fmla="*/ 18 w 979"/>
                  <a:gd name="T5" fmla="*/ 560 h 1290"/>
                  <a:gd name="T6" fmla="*/ 36 w 979"/>
                  <a:gd name="T7" fmla="*/ 826 h 1290"/>
                  <a:gd name="T8" fmla="*/ 154 w 979"/>
                  <a:gd name="T9" fmla="*/ 959 h 1290"/>
                  <a:gd name="T10" fmla="*/ 390 w 979"/>
                  <a:gd name="T11" fmla="*/ 995 h 1290"/>
                  <a:gd name="T12" fmla="*/ 581 w 979"/>
                  <a:gd name="T13" fmla="*/ 968 h 1290"/>
                  <a:gd name="T14" fmla="*/ 735 w 979"/>
                  <a:gd name="T15" fmla="*/ 886 h 1290"/>
                  <a:gd name="T16" fmla="*/ 708 w 979"/>
                  <a:gd name="T17" fmla="*/ 678 h 1290"/>
                  <a:gd name="T18" fmla="*/ 599 w 979"/>
                  <a:gd name="T19" fmla="*/ 441 h 1290"/>
                  <a:gd name="T20" fmla="*/ 555 w 979"/>
                  <a:gd name="T21" fmla="*/ 233 h 1290"/>
                  <a:gd name="T22" fmla="*/ 481 w 979"/>
                  <a:gd name="T23" fmla="*/ 24 h 1290"/>
                  <a:gd name="T24" fmla="*/ 336 w 979"/>
                  <a:gd name="T25" fmla="*/ 87 h 129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79" h="1290">
                    <a:moveTo>
                      <a:pt x="435" y="113"/>
                    </a:moveTo>
                    <a:cubicBezTo>
                      <a:pt x="363" y="181"/>
                      <a:pt x="257" y="340"/>
                      <a:pt x="188" y="442"/>
                    </a:cubicBezTo>
                    <a:cubicBezTo>
                      <a:pt x="119" y="544"/>
                      <a:pt x="46" y="620"/>
                      <a:pt x="23" y="724"/>
                    </a:cubicBezTo>
                    <a:cubicBezTo>
                      <a:pt x="0" y="828"/>
                      <a:pt x="17" y="983"/>
                      <a:pt x="47" y="1069"/>
                    </a:cubicBezTo>
                    <a:cubicBezTo>
                      <a:pt x="77" y="1155"/>
                      <a:pt x="124" y="1205"/>
                      <a:pt x="200" y="1241"/>
                    </a:cubicBezTo>
                    <a:cubicBezTo>
                      <a:pt x="276" y="1277"/>
                      <a:pt x="413" y="1286"/>
                      <a:pt x="505" y="1288"/>
                    </a:cubicBezTo>
                    <a:cubicBezTo>
                      <a:pt x="597" y="1290"/>
                      <a:pt x="678" y="1276"/>
                      <a:pt x="752" y="1253"/>
                    </a:cubicBezTo>
                    <a:cubicBezTo>
                      <a:pt x="826" y="1230"/>
                      <a:pt x="925" y="1210"/>
                      <a:pt x="952" y="1147"/>
                    </a:cubicBezTo>
                    <a:cubicBezTo>
                      <a:pt x="979" y="1084"/>
                      <a:pt x="946" y="973"/>
                      <a:pt x="917" y="877"/>
                    </a:cubicBezTo>
                    <a:cubicBezTo>
                      <a:pt x="888" y="781"/>
                      <a:pt x="809" y="667"/>
                      <a:pt x="776" y="571"/>
                    </a:cubicBezTo>
                    <a:cubicBezTo>
                      <a:pt x="743" y="475"/>
                      <a:pt x="745" y="391"/>
                      <a:pt x="719" y="301"/>
                    </a:cubicBezTo>
                    <a:cubicBezTo>
                      <a:pt x="693" y="211"/>
                      <a:pt x="670" y="62"/>
                      <a:pt x="623" y="31"/>
                    </a:cubicBezTo>
                    <a:cubicBezTo>
                      <a:pt x="576" y="0"/>
                      <a:pt x="507" y="45"/>
                      <a:pt x="435" y="11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9900"/>
                  </a:gs>
                  <a:gs pos="100000">
                    <a:srgbClr val="FF3300"/>
                  </a:gs>
                </a:gsLst>
                <a:lin ang="2700000" scaled="1"/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693" name="Freeform 30"/>
              <p:cNvSpPr>
                <a:spLocks/>
              </p:cNvSpPr>
              <p:nvPr/>
            </p:nvSpPr>
            <p:spPr bwMode="auto">
              <a:xfrm>
                <a:off x="2282" y="1277"/>
                <a:ext cx="1163" cy="1584"/>
              </a:xfrm>
              <a:custGeom>
                <a:avLst/>
                <a:gdLst>
                  <a:gd name="T0" fmla="*/ 512 w 1164"/>
                  <a:gd name="T1" fmla="*/ 42 h 1579"/>
                  <a:gd name="T2" fmla="*/ 453 w 1164"/>
                  <a:gd name="T3" fmla="*/ 285 h 1579"/>
                  <a:gd name="T4" fmla="*/ 414 w 1164"/>
                  <a:gd name="T5" fmla="*/ 503 h 1579"/>
                  <a:gd name="T6" fmla="*/ 118 w 1164"/>
                  <a:gd name="T7" fmla="*/ 719 h 1579"/>
                  <a:gd name="T8" fmla="*/ 25 w 1164"/>
                  <a:gd name="T9" fmla="*/ 1050 h 1579"/>
                  <a:gd name="T10" fmla="*/ 271 w 1164"/>
                  <a:gd name="T11" fmla="*/ 1448 h 1579"/>
                  <a:gd name="T12" fmla="*/ 612 w 1164"/>
                  <a:gd name="T13" fmla="*/ 1577 h 1579"/>
                  <a:gd name="T14" fmla="*/ 917 w 1164"/>
                  <a:gd name="T15" fmla="*/ 1460 h 1579"/>
                  <a:gd name="T16" fmla="*/ 1141 w 1164"/>
                  <a:gd name="T17" fmla="*/ 1119 h 1579"/>
                  <a:gd name="T18" fmla="*/ 1058 w 1164"/>
                  <a:gd name="T19" fmla="*/ 755 h 1579"/>
                  <a:gd name="T20" fmla="*/ 894 w 1164"/>
                  <a:gd name="T21" fmla="*/ 649 h 1579"/>
                  <a:gd name="T22" fmla="*/ 710 w 1164"/>
                  <a:gd name="T23" fmla="*/ 363 h 1579"/>
                  <a:gd name="T24" fmla="*/ 641 w 1164"/>
                  <a:gd name="T25" fmla="*/ 53 h 1579"/>
                  <a:gd name="T26" fmla="*/ 512 w 1164"/>
                  <a:gd name="T27" fmla="*/ 42 h 157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164" h="1579">
                    <a:moveTo>
                      <a:pt x="512" y="42"/>
                    </a:moveTo>
                    <a:cubicBezTo>
                      <a:pt x="480" y="81"/>
                      <a:pt x="469" y="208"/>
                      <a:pt x="453" y="285"/>
                    </a:cubicBezTo>
                    <a:cubicBezTo>
                      <a:pt x="436" y="362"/>
                      <a:pt x="470" y="431"/>
                      <a:pt x="414" y="503"/>
                    </a:cubicBezTo>
                    <a:cubicBezTo>
                      <a:pt x="358" y="575"/>
                      <a:pt x="183" y="628"/>
                      <a:pt x="118" y="719"/>
                    </a:cubicBezTo>
                    <a:cubicBezTo>
                      <a:pt x="53" y="810"/>
                      <a:pt x="0" y="929"/>
                      <a:pt x="25" y="1050"/>
                    </a:cubicBezTo>
                    <a:cubicBezTo>
                      <a:pt x="50" y="1171"/>
                      <a:pt x="173" y="1360"/>
                      <a:pt x="271" y="1448"/>
                    </a:cubicBezTo>
                    <a:cubicBezTo>
                      <a:pt x="369" y="1536"/>
                      <a:pt x="504" y="1575"/>
                      <a:pt x="612" y="1577"/>
                    </a:cubicBezTo>
                    <a:cubicBezTo>
                      <a:pt x="720" y="1579"/>
                      <a:pt x="829" y="1536"/>
                      <a:pt x="917" y="1460"/>
                    </a:cubicBezTo>
                    <a:cubicBezTo>
                      <a:pt x="1005" y="1384"/>
                      <a:pt x="1118" y="1236"/>
                      <a:pt x="1141" y="1119"/>
                    </a:cubicBezTo>
                    <a:cubicBezTo>
                      <a:pt x="1164" y="1002"/>
                      <a:pt x="1099" y="833"/>
                      <a:pt x="1058" y="755"/>
                    </a:cubicBezTo>
                    <a:cubicBezTo>
                      <a:pt x="1017" y="677"/>
                      <a:pt x="952" y="714"/>
                      <a:pt x="894" y="649"/>
                    </a:cubicBezTo>
                    <a:cubicBezTo>
                      <a:pt x="836" y="584"/>
                      <a:pt x="752" y="462"/>
                      <a:pt x="710" y="363"/>
                    </a:cubicBezTo>
                    <a:cubicBezTo>
                      <a:pt x="668" y="264"/>
                      <a:pt x="674" y="107"/>
                      <a:pt x="641" y="53"/>
                    </a:cubicBezTo>
                    <a:cubicBezTo>
                      <a:pt x="608" y="0"/>
                      <a:pt x="539" y="44"/>
                      <a:pt x="512" y="4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990000"/>
                  </a:gs>
                </a:gsLst>
                <a:path path="rect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</p:grpSp>
        <p:grpSp>
          <p:nvGrpSpPr>
            <p:cNvPr id="667" name="Group 31"/>
            <p:cNvGrpSpPr>
              <a:grpSpLocks/>
            </p:cNvGrpSpPr>
            <p:nvPr/>
          </p:nvGrpSpPr>
          <p:grpSpPr bwMode="auto">
            <a:xfrm>
              <a:off x="2450" y="1681"/>
              <a:ext cx="770" cy="453"/>
              <a:chOff x="2496" y="1728"/>
              <a:chExt cx="816" cy="480"/>
            </a:xfrm>
          </p:grpSpPr>
          <p:sp>
            <p:nvSpPr>
              <p:cNvPr id="683" name="Oval 32"/>
              <p:cNvSpPr>
                <a:spLocks noChangeArrowheads="1"/>
              </p:cNvSpPr>
              <p:nvPr/>
            </p:nvSpPr>
            <p:spPr bwMode="auto">
              <a:xfrm>
                <a:off x="2495" y="1775"/>
                <a:ext cx="191" cy="194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CCFFFF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defRPr/>
                </a:pPr>
                <a:endParaRPr lang="es-ES_tradnl" altLang="es-ES_tradnl" smtClean="0"/>
              </a:p>
            </p:txBody>
          </p:sp>
          <p:sp>
            <p:nvSpPr>
              <p:cNvPr id="684" name="Oval 33"/>
              <p:cNvSpPr>
                <a:spLocks noChangeArrowheads="1"/>
              </p:cNvSpPr>
              <p:nvPr/>
            </p:nvSpPr>
            <p:spPr bwMode="auto">
              <a:xfrm>
                <a:off x="2639" y="1919"/>
                <a:ext cx="191" cy="191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CCFFFF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defRPr/>
                </a:pPr>
                <a:endParaRPr lang="es-ES_tradnl" altLang="es-ES_tradnl" smtClean="0"/>
              </a:p>
            </p:txBody>
          </p:sp>
          <p:sp>
            <p:nvSpPr>
              <p:cNvPr id="685" name="Oval 34"/>
              <p:cNvSpPr>
                <a:spLocks noChangeArrowheads="1"/>
              </p:cNvSpPr>
              <p:nvPr/>
            </p:nvSpPr>
            <p:spPr bwMode="auto">
              <a:xfrm>
                <a:off x="2830" y="2016"/>
                <a:ext cx="194" cy="191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CCFFFF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defRPr/>
                </a:pPr>
                <a:endParaRPr lang="es-ES_tradnl" altLang="es-ES_tradnl" smtClean="0"/>
              </a:p>
            </p:txBody>
          </p:sp>
          <p:sp>
            <p:nvSpPr>
              <p:cNvPr id="686" name="Oval 35"/>
              <p:cNvSpPr>
                <a:spLocks noChangeArrowheads="1"/>
              </p:cNvSpPr>
              <p:nvPr/>
            </p:nvSpPr>
            <p:spPr bwMode="auto">
              <a:xfrm>
                <a:off x="3024" y="1919"/>
                <a:ext cx="191" cy="191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CCFFFF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defRPr/>
                </a:pPr>
                <a:endParaRPr lang="es-ES_tradnl" altLang="es-ES_tradnl" smtClean="0"/>
              </a:p>
            </p:txBody>
          </p:sp>
          <p:sp>
            <p:nvSpPr>
              <p:cNvPr id="687" name="Oval 36"/>
              <p:cNvSpPr>
                <a:spLocks noChangeArrowheads="1"/>
              </p:cNvSpPr>
              <p:nvPr/>
            </p:nvSpPr>
            <p:spPr bwMode="auto">
              <a:xfrm>
                <a:off x="3122" y="1728"/>
                <a:ext cx="191" cy="191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CCFFFF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defRPr/>
                </a:pPr>
                <a:endParaRPr lang="es-ES_tradnl" altLang="es-ES_tradnl" smtClean="0"/>
              </a:p>
            </p:txBody>
          </p:sp>
        </p:grpSp>
        <p:grpSp>
          <p:nvGrpSpPr>
            <p:cNvPr id="668" name="Group 37"/>
            <p:cNvGrpSpPr>
              <a:grpSpLocks/>
            </p:cNvGrpSpPr>
            <p:nvPr/>
          </p:nvGrpSpPr>
          <p:grpSpPr bwMode="auto">
            <a:xfrm>
              <a:off x="2160" y="31"/>
              <a:ext cx="1314" cy="1361"/>
              <a:chOff x="2068" y="27"/>
              <a:chExt cx="1650" cy="1442"/>
            </a:xfrm>
          </p:grpSpPr>
          <p:sp>
            <p:nvSpPr>
              <p:cNvPr id="669" name="Freeform 38"/>
              <p:cNvSpPr>
                <a:spLocks/>
              </p:cNvSpPr>
              <p:nvPr/>
            </p:nvSpPr>
            <p:spPr bwMode="auto">
              <a:xfrm>
                <a:off x="2844" y="27"/>
                <a:ext cx="266" cy="389"/>
              </a:xfrm>
              <a:custGeom>
                <a:avLst/>
                <a:gdLst>
                  <a:gd name="T0" fmla="*/ 42 w 264"/>
                  <a:gd name="T1" fmla="*/ 376 h 388"/>
                  <a:gd name="T2" fmla="*/ 185 w 264"/>
                  <a:gd name="T3" fmla="*/ 278 h 388"/>
                  <a:gd name="T4" fmla="*/ 257 w 264"/>
                  <a:gd name="T5" fmla="*/ 138 h 388"/>
                  <a:gd name="T6" fmla="*/ 229 w 264"/>
                  <a:gd name="T7" fmla="*/ 37 h 388"/>
                  <a:gd name="T8" fmla="*/ 77 w 264"/>
                  <a:gd name="T9" fmla="*/ 29 h 388"/>
                  <a:gd name="T10" fmla="*/ 6 w 264"/>
                  <a:gd name="T11" fmla="*/ 207 h 388"/>
                  <a:gd name="T12" fmla="*/ 42 w 264"/>
                  <a:gd name="T13" fmla="*/ 376 h 3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4" h="388">
                    <a:moveTo>
                      <a:pt x="42" y="376"/>
                    </a:moveTo>
                    <a:cubicBezTo>
                      <a:pt x="72" y="388"/>
                      <a:pt x="149" y="318"/>
                      <a:pt x="185" y="278"/>
                    </a:cubicBezTo>
                    <a:cubicBezTo>
                      <a:pt x="221" y="238"/>
                      <a:pt x="250" y="178"/>
                      <a:pt x="257" y="138"/>
                    </a:cubicBezTo>
                    <a:cubicBezTo>
                      <a:pt x="264" y="98"/>
                      <a:pt x="259" y="55"/>
                      <a:pt x="229" y="37"/>
                    </a:cubicBezTo>
                    <a:cubicBezTo>
                      <a:pt x="199" y="19"/>
                      <a:pt x="114" y="0"/>
                      <a:pt x="77" y="29"/>
                    </a:cubicBezTo>
                    <a:cubicBezTo>
                      <a:pt x="40" y="57"/>
                      <a:pt x="12" y="149"/>
                      <a:pt x="6" y="207"/>
                    </a:cubicBezTo>
                    <a:cubicBezTo>
                      <a:pt x="0" y="265"/>
                      <a:pt x="12" y="364"/>
                      <a:pt x="42" y="376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CC0000"/>
                  </a:gs>
                </a:gsLst>
                <a:lin ang="0" scaled="1"/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670" name="Freeform 39"/>
              <p:cNvSpPr>
                <a:spLocks/>
              </p:cNvSpPr>
              <p:nvPr/>
            </p:nvSpPr>
            <p:spPr bwMode="auto">
              <a:xfrm flipH="1">
                <a:off x="2662" y="144"/>
                <a:ext cx="242" cy="325"/>
              </a:xfrm>
              <a:custGeom>
                <a:avLst/>
                <a:gdLst>
                  <a:gd name="T0" fmla="*/ 38 w 264"/>
                  <a:gd name="T1" fmla="*/ 315 h 388"/>
                  <a:gd name="T2" fmla="*/ 169 w 264"/>
                  <a:gd name="T3" fmla="*/ 233 h 388"/>
                  <a:gd name="T4" fmla="*/ 235 w 264"/>
                  <a:gd name="T5" fmla="*/ 116 h 388"/>
                  <a:gd name="T6" fmla="*/ 209 w 264"/>
                  <a:gd name="T7" fmla="*/ 31 h 388"/>
                  <a:gd name="T8" fmla="*/ 70 w 264"/>
                  <a:gd name="T9" fmla="*/ 24 h 388"/>
                  <a:gd name="T10" fmla="*/ 5 w 264"/>
                  <a:gd name="T11" fmla="*/ 173 h 388"/>
                  <a:gd name="T12" fmla="*/ 38 w 264"/>
                  <a:gd name="T13" fmla="*/ 315 h 3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4" h="388">
                    <a:moveTo>
                      <a:pt x="42" y="376"/>
                    </a:moveTo>
                    <a:cubicBezTo>
                      <a:pt x="72" y="388"/>
                      <a:pt x="149" y="318"/>
                      <a:pt x="185" y="278"/>
                    </a:cubicBezTo>
                    <a:cubicBezTo>
                      <a:pt x="221" y="238"/>
                      <a:pt x="250" y="178"/>
                      <a:pt x="257" y="138"/>
                    </a:cubicBezTo>
                    <a:cubicBezTo>
                      <a:pt x="264" y="98"/>
                      <a:pt x="259" y="55"/>
                      <a:pt x="229" y="37"/>
                    </a:cubicBezTo>
                    <a:cubicBezTo>
                      <a:pt x="199" y="19"/>
                      <a:pt x="114" y="0"/>
                      <a:pt x="77" y="29"/>
                    </a:cubicBezTo>
                    <a:cubicBezTo>
                      <a:pt x="40" y="57"/>
                      <a:pt x="12" y="149"/>
                      <a:pt x="6" y="207"/>
                    </a:cubicBezTo>
                    <a:cubicBezTo>
                      <a:pt x="0" y="265"/>
                      <a:pt x="12" y="364"/>
                      <a:pt x="42" y="376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CC0000"/>
                  </a:gs>
                </a:gsLst>
                <a:lin ang="0" scaled="1"/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671" name="Freeform 40"/>
              <p:cNvSpPr>
                <a:spLocks/>
              </p:cNvSpPr>
              <p:nvPr/>
            </p:nvSpPr>
            <p:spPr bwMode="auto">
              <a:xfrm>
                <a:off x="2939" y="168"/>
                <a:ext cx="242" cy="325"/>
              </a:xfrm>
              <a:custGeom>
                <a:avLst/>
                <a:gdLst>
                  <a:gd name="T0" fmla="*/ 39 w 264"/>
                  <a:gd name="T1" fmla="*/ 315 h 388"/>
                  <a:gd name="T2" fmla="*/ 170 w 264"/>
                  <a:gd name="T3" fmla="*/ 233 h 388"/>
                  <a:gd name="T4" fmla="*/ 236 w 264"/>
                  <a:gd name="T5" fmla="*/ 116 h 388"/>
                  <a:gd name="T6" fmla="*/ 210 w 264"/>
                  <a:gd name="T7" fmla="*/ 31 h 388"/>
                  <a:gd name="T8" fmla="*/ 71 w 264"/>
                  <a:gd name="T9" fmla="*/ 24 h 388"/>
                  <a:gd name="T10" fmla="*/ 6 w 264"/>
                  <a:gd name="T11" fmla="*/ 173 h 388"/>
                  <a:gd name="T12" fmla="*/ 39 w 264"/>
                  <a:gd name="T13" fmla="*/ 315 h 3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4" h="388">
                    <a:moveTo>
                      <a:pt x="42" y="376"/>
                    </a:moveTo>
                    <a:cubicBezTo>
                      <a:pt x="72" y="388"/>
                      <a:pt x="149" y="318"/>
                      <a:pt x="185" y="278"/>
                    </a:cubicBezTo>
                    <a:cubicBezTo>
                      <a:pt x="221" y="238"/>
                      <a:pt x="250" y="178"/>
                      <a:pt x="257" y="138"/>
                    </a:cubicBezTo>
                    <a:cubicBezTo>
                      <a:pt x="264" y="98"/>
                      <a:pt x="259" y="55"/>
                      <a:pt x="229" y="37"/>
                    </a:cubicBezTo>
                    <a:cubicBezTo>
                      <a:pt x="199" y="19"/>
                      <a:pt x="114" y="0"/>
                      <a:pt x="77" y="29"/>
                    </a:cubicBezTo>
                    <a:cubicBezTo>
                      <a:pt x="40" y="57"/>
                      <a:pt x="12" y="149"/>
                      <a:pt x="6" y="207"/>
                    </a:cubicBezTo>
                    <a:cubicBezTo>
                      <a:pt x="0" y="265"/>
                      <a:pt x="12" y="364"/>
                      <a:pt x="42" y="376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CC0000"/>
                  </a:gs>
                </a:gsLst>
                <a:lin ang="0" scaled="1"/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672" name="Freeform 41"/>
              <p:cNvSpPr>
                <a:spLocks/>
              </p:cNvSpPr>
              <p:nvPr/>
            </p:nvSpPr>
            <p:spPr bwMode="auto">
              <a:xfrm>
                <a:off x="2308" y="369"/>
                <a:ext cx="1313" cy="821"/>
              </a:xfrm>
              <a:custGeom>
                <a:avLst/>
                <a:gdLst>
                  <a:gd name="T0" fmla="*/ 243 w 1433"/>
                  <a:gd name="T1" fmla="*/ 80 h 977"/>
                  <a:gd name="T2" fmla="*/ 81 w 1433"/>
                  <a:gd name="T3" fmla="*/ 278 h 977"/>
                  <a:gd name="T4" fmla="*/ 92 w 1433"/>
                  <a:gd name="T5" fmla="*/ 622 h 977"/>
                  <a:gd name="T6" fmla="*/ 16 w 1433"/>
                  <a:gd name="T7" fmla="*/ 671 h 977"/>
                  <a:gd name="T8" fmla="*/ 189 w 1433"/>
                  <a:gd name="T9" fmla="*/ 800 h 977"/>
                  <a:gd name="T10" fmla="*/ 640 w 1433"/>
                  <a:gd name="T11" fmla="*/ 781 h 977"/>
                  <a:gd name="T12" fmla="*/ 1244 w 1433"/>
                  <a:gd name="T13" fmla="*/ 671 h 977"/>
                  <a:gd name="T14" fmla="*/ 1050 w 1433"/>
                  <a:gd name="T15" fmla="*/ 553 h 977"/>
                  <a:gd name="T16" fmla="*/ 1050 w 1433"/>
                  <a:gd name="T17" fmla="*/ 307 h 977"/>
                  <a:gd name="T18" fmla="*/ 889 w 1433"/>
                  <a:gd name="T19" fmla="*/ 90 h 977"/>
                  <a:gd name="T20" fmla="*/ 565 w 1433"/>
                  <a:gd name="T21" fmla="*/ 2 h 977"/>
                  <a:gd name="T22" fmla="*/ 243 w 1433"/>
                  <a:gd name="T23" fmla="*/ 80 h 97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33" h="977">
                    <a:moveTo>
                      <a:pt x="265" y="96"/>
                    </a:moveTo>
                    <a:cubicBezTo>
                      <a:pt x="177" y="151"/>
                      <a:pt x="115" y="224"/>
                      <a:pt x="88" y="332"/>
                    </a:cubicBezTo>
                    <a:cubicBezTo>
                      <a:pt x="61" y="440"/>
                      <a:pt x="112" y="665"/>
                      <a:pt x="100" y="743"/>
                    </a:cubicBezTo>
                    <a:cubicBezTo>
                      <a:pt x="88" y="821"/>
                      <a:pt x="0" y="767"/>
                      <a:pt x="18" y="802"/>
                    </a:cubicBezTo>
                    <a:cubicBezTo>
                      <a:pt x="36" y="837"/>
                      <a:pt x="93" y="933"/>
                      <a:pt x="206" y="955"/>
                    </a:cubicBezTo>
                    <a:cubicBezTo>
                      <a:pt x="319" y="977"/>
                      <a:pt x="506" y="958"/>
                      <a:pt x="698" y="933"/>
                    </a:cubicBezTo>
                    <a:cubicBezTo>
                      <a:pt x="890" y="908"/>
                      <a:pt x="1283" y="847"/>
                      <a:pt x="1358" y="802"/>
                    </a:cubicBezTo>
                    <a:cubicBezTo>
                      <a:pt x="1433" y="757"/>
                      <a:pt x="1181" y="733"/>
                      <a:pt x="1146" y="661"/>
                    </a:cubicBezTo>
                    <a:cubicBezTo>
                      <a:pt x="1111" y="589"/>
                      <a:pt x="1175" y="459"/>
                      <a:pt x="1146" y="367"/>
                    </a:cubicBezTo>
                    <a:cubicBezTo>
                      <a:pt x="1117" y="275"/>
                      <a:pt x="1058" y="169"/>
                      <a:pt x="970" y="108"/>
                    </a:cubicBezTo>
                    <a:cubicBezTo>
                      <a:pt x="882" y="47"/>
                      <a:pt x="734" y="4"/>
                      <a:pt x="617" y="2"/>
                    </a:cubicBezTo>
                    <a:cubicBezTo>
                      <a:pt x="500" y="0"/>
                      <a:pt x="353" y="41"/>
                      <a:pt x="265" y="96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990000"/>
                  </a:gs>
                </a:gsLst>
                <a:path path="rect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673" name="Freeform 42"/>
              <p:cNvSpPr>
                <a:spLocks/>
              </p:cNvSpPr>
              <p:nvPr/>
            </p:nvSpPr>
            <p:spPr bwMode="auto">
              <a:xfrm>
                <a:off x="2066" y="948"/>
                <a:ext cx="1651" cy="523"/>
              </a:xfrm>
              <a:custGeom>
                <a:avLst/>
                <a:gdLst>
                  <a:gd name="T0" fmla="*/ 535 w 1801"/>
                  <a:gd name="T1" fmla="*/ 141 h 622"/>
                  <a:gd name="T2" fmla="*/ 359 w 1801"/>
                  <a:gd name="T3" fmla="*/ 141 h 622"/>
                  <a:gd name="T4" fmla="*/ 227 w 1801"/>
                  <a:gd name="T5" fmla="*/ 60 h 622"/>
                  <a:gd name="T6" fmla="*/ 51 w 1801"/>
                  <a:gd name="T7" fmla="*/ 141 h 622"/>
                  <a:gd name="T8" fmla="*/ 51 w 1801"/>
                  <a:gd name="T9" fmla="*/ 302 h 622"/>
                  <a:gd name="T10" fmla="*/ 359 w 1801"/>
                  <a:gd name="T11" fmla="*/ 462 h 622"/>
                  <a:gd name="T12" fmla="*/ 491 w 1801"/>
                  <a:gd name="T13" fmla="*/ 382 h 622"/>
                  <a:gd name="T14" fmla="*/ 711 w 1801"/>
                  <a:gd name="T15" fmla="*/ 342 h 622"/>
                  <a:gd name="T16" fmla="*/ 1019 w 1801"/>
                  <a:gd name="T17" fmla="*/ 422 h 622"/>
                  <a:gd name="T18" fmla="*/ 1323 w 1801"/>
                  <a:gd name="T19" fmla="*/ 487 h 622"/>
                  <a:gd name="T20" fmla="*/ 1634 w 1801"/>
                  <a:gd name="T21" fmla="*/ 221 h 622"/>
                  <a:gd name="T22" fmla="*/ 1415 w 1801"/>
                  <a:gd name="T23" fmla="*/ 20 h 622"/>
                  <a:gd name="T24" fmla="*/ 1239 w 1801"/>
                  <a:gd name="T25" fmla="*/ 101 h 622"/>
                  <a:gd name="T26" fmla="*/ 931 w 1801"/>
                  <a:gd name="T27" fmla="*/ 181 h 622"/>
                  <a:gd name="T28" fmla="*/ 535 w 1801"/>
                  <a:gd name="T29" fmla="*/ 141 h 62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801" h="622">
                    <a:moveTo>
                      <a:pt x="584" y="168"/>
                    </a:moveTo>
                    <a:cubicBezTo>
                      <a:pt x="480" y="160"/>
                      <a:pt x="448" y="184"/>
                      <a:pt x="392" y="168"/>
                    </a:cubicBezTo>
                    <a:cubicBezTo>
                      <a:pt x="336" y="152"/>
                      <a:pt x="304" y="72"/>
                      <a:pt x="248" y="72"/>
                    </a:cubicBezTo>
                    <a:cubicBezTo>
                      <a:pt x="192" y="72"/>
                      <a:pt x="88" y="120"/>
                      <a:pt x="56" y="168"/>
                    </a:cubicBezTo>
                    <a:cubicBezTo>
                      <a:pt x="24" y="216"/>
                      <a:pt x="0" y="296"/>
                      <a:pt x="56" y="360"/>
                    </a:cubicBezTo>
                    <a:cubicBezTo>
                      <a:pt x="112" y="424"/>
                      <a:pt x="312" y="536"/>
                      <a:pt x="392" y="552"/>
                    </a:cubicBezTo>
                    <a:cubicBezTo>
                      <a:pt x="472" y="568"/>
                      <a:pt x="472" y="480"/>
                      <a:pt x="536" y="456"/>
                    </a:cubicBezTo>
                    <a:cubicBezTo>
                      <a:pt x="600" y="432"/>
                      <a:pt x="680" y="400"/>
                      <a:pt x="776" y="408"/>
                    </a:cubicBezTo>
                    <a:cubicBezTo>
                      <a:pt x="872" y="416"/>
                      <a:pt x="1001" y="475"/>
                      <a:pt x="1112" y="504"/>
                    </a:cubicBezTo>
                    <a:cubicBezTo>
                      <a:pt x="1223" y="533"/>
                      <a:pt x="1332" y="622"/>
                      <a:pt x="1444" y="582"/>
                    </a:cubicBezTo>
                    <a:cubicBezTo>
                      <a:pt x="1556" y="542"/>
                      <a:pt x="1767" y="357"/>
                      <a:pt x="1784" y="264"/>
                    </a:cubicBezTo>
                    <a:cubicBezTo>
                      <a:pt x="1801" y="171"/>
                      <a:pt x="1616" y="48"/>
                      <a:pt x="1544" y="24"/>
                    </a:cubicBezTo>
                    <a:cubicBezTo>
                      <a:pt x="1472" y="0"/>
                      <a:pt x="1440" y="88"/>
                      <a:pt x="1352" y="120"/>
                    </a:cubicBezTo>
                    <a:cubicBezTo>
                      <a:pt x="1264" y="152"/>
                      <a:pt x="1144" y="208"/>
                      <a:pt x="1016" y="216"/>
                    </a:cubicBezTo>
                    <a:cubicBezTo>
                      <a:pt x="888" y="224"/>
                      <a:pt x="688" y="176"/>
                      <a:pt x="584" y="16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CC00"/>
                  </a:gs>
                  <a:gs pos="100000">
                    <a:srgbClr val="CC6600"/>
                  </a:gs>
                </a:gsLst>
                <a:lin ang="5400000" scaled="1"/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674" name="Freeform 43"/>
              <p:cNvSpPr>
                <a:spLocks/>
              </p:cNvSpPr>
              <p:nvPr/>
            </p:nvSpPr>
            <p:spPr bwMode="auto">
              <a:xfrm>
                <a:off x="2225" y="1126"/>
                <a:ext cx="1333" cy="221"/>
              </a:xfrm>
              <a:custGeom>
                <a:avLst/>
                <a:gdLst>
                  <a:gd name="T0" fmla="*/ 87 w 1457"/>
                  <a:gd name="T1" fmla="*/ 16 h 267"/>
                  <a:gd name="T2" fmla="*/ 17 w 1457"/>
                  <a:gd name="T3" fmla="*/ 67 h 267"/>
                  <a:gd name="T4" fmla="*/ 194 w 1457"/>
                  <a:gd name="T5" fmla="*/ 193 h 267"/>
                  <a:gd name="T6" fmla="*/ 443 w 1457"/>
                  <a:gd name="T7" fmla="*/ 134 h 267"/>
                  <a:gd name="T8" fmla="*/ 809 w 1457"/>
                  <a:gd name="T9" fmla="*/ 107 h 267"/>
                  <a:gd name="T10" fmla="*/ 1073 w 1457"/>
                  <a:gd name="T11" fmla="*/ 187 h 267"/>
                  <a:gd name="T12" fmla="*/ 1304 w 1457"/>
                  <a:gd name="T13" fmla="*/ 65 h 267"/>
                  <a:gd name="T14" fmla="*/ 1261 w 1457"/>
                  <a:gd name="T15" fmla="*/ 7 h 267"/>
                  <a:gd name="T16" fmla="*/ 1175 w 1457"/>
                  <a:gd name="T17" fmla="*/ 104 h 267"/>
                  <a:gd name="T18" fmla="*/ 941 w 1457"/>
                  <a:gd name="T19" fmla="*/ 147 h 267"/>
                  <a:gd name="T20" fmla="*/ 633 w 1457"/>
                  <a:gd name="T21" fmla="*/ 67 h 267"/>
                  <a:gd name="T22" fmla="*/ 302 w 1457"/>
                  <a:gd name="T23" fmla="*/ 212 h 267"/>
                  <a:gd name="T24" fmla="*/ 151 w 1457"/>
                  <a:gd name="T25" fmla="*/ 134 h 267"/>
                  <a:gd name="T26" fmla="*/ 87 w 1457"/>
                  <a:gd name="T27" fmla="*/ 16 h 26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457" h="267">
                    <a:moveTo>
                      <a:pt x="95" y="19"/>
                    </a:moveTo>
                    <a:cubicBezTo>
                      <a:pt x="67" y="14"/>
                      <a:pt x="0" y="45"/>
                      <a:pt x="19" y="80"/>
                    </a:cubicBezTo>
                    <a:cubicBezTo>
                      <a:pt x="38" y="115"/>
                      <a:pt x="135" y="218"/>
                      <a:pt x="212" y="231"/>
                    </a:cubicBezTo>
                    <a:cubicBezTo>
                      <a:pt x="289" y="244"/>
                      <a:pt x="371" y="177"/>
                      <a:pt x="483" y="160"/>
                    </a:cubicBezTo>
                    <a:cubicBezTo>
                      <a:pt x="595" y="143"/>
                      <a:pt x="768" y="117"/>
                      <a:pt x="883" y="128"/>
                    </a:cubicBezTo>
                    <a:cubicBezTo>
                      <a:pt x="998" y="139"/>
                      <a:pt x="1081" y="232"/>
                      <a:pt x="1171" y="224"/>
                    </a:cubicBezTo>
                    <a:cubicBezTo>
                      <a:pt x="1261" y="216"/>
                      <a:pt x="1389" y="114"/>
                      <a:pt x="1423" y="78"/>
                    </a:cubicBezTo>
                    <a:cubicBezTo>
                      <a:pt x="1457" y="42"/>
                      <a:pt x="1399" y="0"/>
                      <a:pt x="1376" y="8"/>
                    </a:cubicBezTo>
                    <a:cubicBezTo>
                      <a:pt x="1353" y="16"/>
                      <a:pt x="1340" y="97"/>
                      <a:pt x="1282" y="125"/>
                    </a:cubicBezTo>
                    <a:cubicBezTo>
                      <a:pt x="1224" y="153"/>
                      <a:pt x="1125" y="183"/>
                      <a:pt x="1027" y="176"/>
                    </a:cubicBezTo>
                    <a:cubicBezTo>
                      <a:pt x="929" y="169"/>
                      <a:pt x="807" y="67"/>
                      <a:pt x="691" y="80"/>
                    </a:cubicBezTo>
                    <a:cubicBezTo>
                      <a:pt x="575" y="93"/>
                      <a:pt x="418" y="241"/>
                      <a:pt x="330" y="254"/>
                    </a:cubicBezTo>
                    <a:cubicBezTo>
                      <a:pt x="242" y="267"/>
                      <a:pt x="204" y="199"/>
                      <a:pt x="165" y="160"/>
                    </a:cubicBezTo>
                    <a:cubicBezTo>
                      <a:pt x="126" y="121"/>
                      <a:pt x="110" y="48"/>
                      <a:pt x="95" y="19"/>
                    </a:cubicBezTo>
                    <a:close/>
                  </a:path>
                </a:pathLst>
              </a:custGeom>
              <a:solidFill>
                <a:srgbClr val="6633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675" name="Freeform 44"/>
              <p:cNvSpPr>
                <a:spLocks/>
              </p:cNvSpPr>
              <p:nvPr/>
            </p:nvSpPr>
            <p:spPr bwMode="auto">
              <a:xfrm>
                <a:off x="2352" y="828"/>
                <a:ext cx="1099" cy="630"/>
              </a:xfrm>
              <a:custGeom>
                <a:avLst/>
                <a:gdLst>
                  <a:gd name="T0" fmla="*/ 452 w 1154"/>
                  <a:gd name="T1" fmla="*/ 16 h 751"/>
                  <a:gd name="T2" fmla="*/ 142 w 1154"/>
                  <a:gd name="T3" fmla="*/ 249 h 751"/>
                  <a:gd name="T4" fmla="*/ 16 w 1154"/>
                  <a:gd name="T5" fmla="*/ 449 h 751"/>
                  <a:gd name="T6" fmla="*/ 240 w 1154"/>
                  <a:gd name="T7" fmla="*/ 528 h 751"/>
                  <a:gd name="T8" fmla="*/ 556 w 1154"/>
                  <a:gd name="T9" fmla="*/ 627 h 751"/>
                  <a:gd name="T10" fmla="*/ 888 w 1154"/>
                  <a:gd name="T11" fmla="*/ 518 h 751"/>
                  <a:gd name="T12" fmla="*/ 1088 w 1154"/>
                  <a:gd name="T13" fmla="*/ 360 h 751"/>
                  <a:gd name="T14" fmla="*/ 837 w 1154"/>
                  <a:gd name="T15" fmla="*/ 152 h 751"/>
                  <a:gd name="T16" fmla="*/ 452 w 1154"/>
                  <a:gd name="T17" fmla="*/ 16 h 7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54" h="751">
                    <a:moveTo>
                      <a:pt x="476" y="19"/>
                    </a:moveTo>
                    <a:cubicBezTo>
                      <a:pt x="354" y="38"/>
                      <a:pt x="225" y="211"/>
                      <a:pt x="149" y="297"/>
                    </a:cubicBezTo>
                    <a:cubicBezTo>
                      <a:pt x="73" y="383"/>
                      <a:pt x="0" y="480"/>
                      <a:pt x="17" y="536"/>
                    </a:cubicBezTo>
                    <a:cubicBezTo>
                      <a:pt x="34" y="592"/>
                      <a:pt x="157" y="594"/>
                      <a:pt x="252" y="630"/>
                    </a:cubicBezTo>
                    <a:cubicBezTo>
                      <a:pt x="347" y="666"/>
                      <a:pt x="471" y="751"/>
                      <a:pt x="585" y="749"/>
                    </a:cubicBezTo>
                    <a:cubicBezTo>
                      <a:pt x="699" y="747"/>
                      <a:pt x="841" y="671"/>
                      <a:pt x="934" y="618"/>
                    </a:cubicBezTo>
                    <a:cubicBezTo>
                      <a:pt x="1027" y="565"/>
                      <a:pt x="1154" y="503"/>
                      <a:pt x="1145" y="430"/>
                    </a:cubicBezTo>
                    <a:cubicBezTo>
                      <a:pt x="1136" y="357"/>
                      <a:pt x="992" y="250"/>
                      <a:pt x="880" y="182"/>
                    </a:cubicBezTo>
                    <a:cubicBezTo>
                      <a:pt x="768" y="114"/>
                      <a:pt x="598" y="0"/>
                      <a:pt x="476" y="19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9900"/>
                  </a:gs>
                </a:gsLst>
                <a:lin ang="2700000" scaled="1"/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676" name="Oval 45"/>
              <p:cNvSpPr>
                <a:spLocks noChangeArrowheads="1"/>
              </p:cNvSpPr>
              <p:nvPr/>
            </p:nvSpPr>
            <p:spPr bwMode="auto">
              <a:xfrm>
                <a:off x="2487" y="546"/>
                <a:ext cx="349" cy="32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ES_tradnl" altLang="es-MX" smtClean="0"/>
              </a:p>
            </p:txBody>
          </p:sp>
          <p:sp>
            <p:nvSpPr>
              <p:cNvPr id="677" name="Oval 46"/>
              <p:cNvSpPr>
                <a:spLocks noChangeArrowheads="1"/>
              </p:cNvSpPr>
              <p:nvPr/>
            </p:nvSpPr>
            <p:spPr bwMode="auto">
              <a:xfrm>
                <a:off x="2590" y="677"/>
                <a:ext cx="143" cy="127"/>
              </a:xfrm>
              <a:prstGeom prst="ellipse">
                <a:avLst/>
              </a:prstGeom>
              <a:solidFill>
                <a:srgbClr val="6633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ES_tradnl" altLang="es-MX" smtClean="0"/>
              </a:p>
            </p:txBody>
          </p:sp>
          <p:sp>
            <p:nvSpPr>
              <p:cNvPr id="678" name="Freeform 47"/>
              <p:cNvSpPr>
                <a:spLocks/>
              </p:cNvSpPr>
              <p:nvPr/>
            </p:nvSpPr>
            <p:spPr bwMode="auto">
              <a:xfrm>
                <a:off x="2554" y="677"/>
                <a:ext cx="87" cy="80"/>
              </a:xfrm>
              <a:custGeom>
                <a:avLst/>
                <a:gdLst>
                  <a:gd name="T0" fmla="*/ 85 w 473"/>
                  <a:gd name="T1" fmla="*/ 72 h 345"/>
                  <a:gd name="T2" fmla="*/ 31 w 473"/>
                  <a:gd name="T3" fmla="*/ 6 h 345"/>
                  <a:gd name="T4" fmla="*/ 4 w 473"/>
                  <a:gd name="T5" fmla="*/ 28 h 345"/>
                  <a:gd name="T6" fmla="*/ 13 w 473"/>
                  <a:gd name="T7" fmla="*/ 62 h 345"/>
                  <a:gd name="T8" fmla="*/ 85 w 473"/>
                  <a:gd name="T9" fmla="*/ 72 h 3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3" h="345">
                    <a:moveTo>
                      <a:pt x="457" y="305"/>
                    </a:moveTo>
                    <a:cubicBezTo>
                      <a:pt x="473" y="265"/>
                      <a:pt x="240" y="55"/>
                      <a:pt x="168" y="24"/>
                    </a:cubicBezTo>
                    <a:cubicBezTo>
                      <a:pt x="120" y="0"/>
                      <a:pt x="40" y="80"/>
                      <a:pt x="24" y="120"/>
                    </a:cubicBezTo>
                    <a:cubicBezTo>
                      <a:pt x="8" y="160"/>
                      <a:pt x="0" y="233"/>
                      <a:pt x="72" y="264"/>
                    </a:cubicBezTo>
                    <a:cubicBezTo>
                      <a:pt x="144" y="295"/>
                      <a:pt x="441" y="345"/>
                      <a:pt x="457" y="3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grpSp>
            <p:nvGrpSpPr>
              <p:cNvPr id="679" name="Group 48"/>
              <p:cNvGrpSpPr>
                <a:grpSpLocks/>
              </p:cNvGrpSpPr>
              <p:nvPr/>
            </p:nvGrpSpPr>
            <p:grpSpPr bwMode="auto">
              <a:xfrm>
                <a:off x="2882" y="546"/>
                <a:ext cx="352" cy="322"/>
                <a:chOff x="2807" y="432"/>
                <a:chExt cx="384" cy="384"/>
              </a:xfrm>
            </p:grpSpPr>
            <p:sp>
              <p:nvSpPr>
                <p:cNvPr id="680" name="Oval 49"/>
                <p:cNvSpPr>
                  <a:spLocks noChangeArrowheads="1"/>
                </p:cNvSpPr>
                <p:nvPr/>
              </p:nvSpPr>
              <p:spPr bwMode="auto">
                <a:xfrm>
                  <a:off x="2805" y="432"/>
                  <a:ext cx="385" cy="38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s-ES_tradnl" altLang="es-MX" smtClean="0"/>
                </a:p>
              </p:txBody>
            </p:sp>
            <p:sp>
              <p:nvSpPr>
                <p:cNvPr id="681" name="Oval 50"/>
                <p:cNvSpPr>
                  <a:spLocks noChangeArrowheads="1"/>
                </p:cNvSpPr>
                <p:nvPr/>
              </p:nvSpPr>
              <p:spPr bwMode="auto">
                <a:xfrm>
                  <a:off x="2917" y="588"/>
                  <a:ext cx="156" cy="152"/>
                </a:xfrm>
                <a:prstGeom prst="ellipse">
                  <a:avLst/>
                </a:prstGeom>
                <a:solidFill>
                  <a:srgbClr val="663300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s-ES_tradnl" altLang="es-MX" smtClean="0"/>
                </a:p>
              </p:txBody>
            </p:sp>
            <p:sp>
              <p:nvSpPr>
                <p:cNvPr id="682" name="Freeform 51"/>
                <p:cNvSpPr>
                  <a:spLocks/>
                </p:cNvSpPr>
                <p:nvPr/>
              </p:nvSpPr>
              <p:spPr bwMode="auto">
                <a:xfrm>
                  <a:off x="2883" y="588"/>
                  <a:ext cx="95" cy="96"/>
                </a:xfrm>
                <a:custGeom>
                  <a:avLst/>
                  <a:gdLst>
                    <a:gd name="T0" fmla="*/ 93 w 473"/>
                    <a:gd name="T1" fmla="*/ 85 h 345"/>
                    <a:gd name="T2" fmla="*/ 34 w 473"/>
                    <a:gd name="T3" fmla="*/ 7 h 345"/>
                    <a:gd name="T4" fmla="*/ 5 w 473"/>
                    <a:gd name="T5" fmla="*/ 33 h 345"/>
                    <a:gd name="T6" fmla="*/ 15 w 473"/>
                    <a:gd name="T7" fmla="*/ 73 h 345"/>
                    <a:gd name="T8" fmla="*/ 93 w 473"/>
                    <a:gd name="T9" fmla="*/ 85 h 3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73" h="345">
                      <a:moveTo>
                        <a:pt x="457" y="305"/>
                      </a:moveTo>
                      <a:cubicBezTo>
                        <a:pt x="473" y="265"/>
                        <a:pt x="240" y="55"/>
                        <a:pt x="168" y="24"/>
                      </a:cubicBezTo>
                      <a:cubicBezTo>
                        <a:pt x="120" y="0"/>
                        <a:pt x="40" y="80"/>
                        <a:pt x="24" y="120"/>
                      </a:cubicBezTo>
                      <a:cubicBezTo>
                        <a:pt x="8" y="160"/>
                        <a:pt x="0" y="233"/>
                        <a:pt x="72" y="264"/>
                      </a:cubicBezTo>
                      <a:cubicBezTo>
                        <a:pt x="144" y="295"/>
                        <a:pt x="441" y="345"/>
                        <a:pt x="457" y="30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MX"/>
                </a:p>
              </p:txBody>
            </p:sp>
          </p:grpSp>
        </p:grpSp>
      </p:grpSp>
      <p:grpSp>
        <p:nvGrpSpPr>
          <p:cNvPr id="710" name="Group 107"/>
          <p:cNvGrpSpPr>
            <a:grpSpLocks/>
          </p:cNvGrpSpPr>
          <p:nvPr/>
        </p:nvGrpSpPr>
        <p:grpSpPr bwMode="auto">
          <a:xfrm>
            <a:off x="6113615" y="4109746"/>
            <a:ext cx="722761" cy="957759"/>
            <a:chOff x="2064" y="1104"/>
            <a:chExt cx="1630" cy="2160"/>
          </a:xfrm>
        </p:grpSpPr>
        <p:sp>
          <p:nvSpPr>
            <p:cNvPr id="711" name="Freeform 108"/>
            <p:cNvSpPr>
              <a:spLocks/>
            </p:cNvSpPr>
            <p:nvPr/>
          </p:nvSpPr>
          <p:spPr bwMode="auto">
            <a:xfrm>
              <a:off x="2352" y="1896"/>
              <a:ext cx="1113" cy="648"/>
            </a:xfrm>
            <a:custGeom>
              <a:avLst/>
              <a:gdLst>
                <a:gd name="T0" fmla="*/ 72 w 1112"/>
                <a:gd name="T1" fmla="*/ 236 h 648"/>
                <a:gd name="T2" fmla="*/ 288 w 1112"/>
                <a:gd name="T3" fmla="*/ 72 h 648"/>
                <a:gd name="T4" fmla="*/ 480 w 1112"/>
                <a:gd name="T5" fmla="*/ 24 h 648"/>
                <a:gd name="T6" fmla="*/ 768 w 1112"/>
                <a:gd name="T7" fmla="*/ 24 h 648"/>
                <a:gd name="T8" fmla="*/ 960 w 1112"/>
                <a:gd name="T9" fmla="*/ 168 h 648"/>
                <a:gd name="T10" fmla="*/ 1104 w 1112"/>
                <a:gd name="T11" fmla="*/ 408 h 648"/>
                <a:gd name="T12" fmla="*/ 912 w 1112"/>
                <a:gd name="T13" fmla="*/ 600 h 648"/>
                <a:gd name="T14" fmla="*/ 480 w 1112"/>
                <a:gd name="T15" fmla="*/ 648 h 648"/>
                <a:gd name="T16" fmla="*/ 240 w 1112"/>
                <a:gd name="T17" fmla="*/ 600 h 648"/>
                <a:gd name="T18" fmla="*/ 96 w 1112"/>
                <a:gd name="T19" fmla="*/ 504 h 648"/>
                <a:gd name="T20" fmla="*/ 4 w 1112"/>
                <a:gd name="T21" fmla="*/ 365 h 648"/>
                <a:gd name="T22" fmla="*/ 72 w 1112"/>
                <a:gd name="T23" fmla="*/ 236 h 6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112" h="648">
                  <a:moveTo>
                    <a:pt x="72" y="236"/>
                  </a:moveTo>
                  <a:cubicBezTo>
                    <a:pt x="116" y="177"/>
                    <a:pt x="220" y="107"/>
                    <a:pt x="288" y="72"/>
                  </a:cubicBezTo>
                  <a:cubicBezTo>
                    <a:pt x="356" y="37"/>
                    <a:pt x="400" y="32"/>
                    <a:pt x="480" y="24"/>
                  </a:cubicBezTo>
                  <a:cubicBezTo>
                    <a:pt x="560" y="16"/>
                    <a:pt x="688" y="0"/>
                    <a:pt x="768" y="24"/>
                  </a:cubicBezTo>
                  <a:cubicBezTo>
                    <a:pt x="848" y="48"/>
                    <a:pt x="904" y="104"/>
                    <a:pt x="960" y="168"/>
                  </a:cubicBezTo>
                  <a:cubicBezTo>
                    <a:pt x="1016" y="232"/>
                    <a:pt x="1112" y="336"/>
                    <a:pt x="1104" y="408"/>
                  </a:cubicBezTo>
                  <a:cubicBezTo>
                    <a:pt x="1096" y="480"/>
                    <a:pt x="1016" y="560"/>
                    <a:pt x="912" y="600"/>
                  </a:cubicBezTo>
                  <a:cubicBezTo>
                    <a:pt x="808" y="640"/>
                    <a:pt x="592" y="648"/>
                    <a:pt x="480" y="648"/>
                  </a:cubicBezTo>
                  <a:cubicBezTo>
                    <a:pt x="368" y="648"/>
                    <a:pt x="304" y="624"/>
                    <a:pt x="240" y="600"/>
                  </a:cubicBezTo>
                  <a:cubicBezTo>
                    <a:pt x="176" y="576"/>
                    <a:pt x="135" y="543"/>
                    <a:pt x="96" y="504"/>
                  </a:cubicBezTo>
                  <a:cubicBezTo>
                    <a:pt x="57" y="465"/>
                    <a:pt x="8" y="410"/>
                    <a:pt x="4" y="365"/>
                  </a:cubicBezTo>
                  <a:cubicBezTo>
                    <a:pt x="0" y="320"/>
                    <a:pt x="58" y="263"/>
                    <a:pt x="72" y="236"/>
                  </a:cubicBezTo>
                  <a:close/>
                </a:path>
              </a:pathLst>
            </a:custGeom>
            <a:gradFill rotWithShape="0">
              <a:gsLst>
                <a:gs pos="0">
                  <a:srgbClr val="CCFFFF"/>
                </a:gs>
                <a:gs pos="100000">
                  <a:schemeClr val="bg1"/>
                </a:gs>
              </a:gsLst>
              <a:lin ang="540000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712" name="Freeform 109"/>
            <p:cNvSpPr>
              <a:spLocks/>
            </p:cNvSpPr>
            <p:nvPr/>
          </p:nvSpPr>
          <p:spPr bwMode="auto">
            <a:xfrm>
              <a:off x="2443" y="1771"/>
              <a:ext cx="969" cy="971"/>
            </a:xfrm>
            <a:custGeom>
              <a:avLst/>
              <a:gdLst>
                <a:gd name="T0" fmla="*/ 480 w 1026"/>
                <a:gd name="T1" fmla="*/ 6 h 1134"/>
                <a:gd name="T2" fmla="*/ 309 w 1026"/>
                <a:gd name="T3" fmla="*/ 161 h 1134"/>
                <a:gd name="T4" fmla="*/ 212 w 1026"/>
                <a:gd name="T5" fmla="*/ 366 h 1134"/>
                <a:gd name="T6" fmla="*/ 9 w 1026"/>
                <a:gd name="T7" fmla="*/ 624 h 1134"/>
                <a:gd name="T8" fmla="*/ 156 w 1026"/>
                <a:gd name="T9" fmla="*/ 890 h 1134"/>
                <a:gd name="T10" fmla="*/ 456 w 1026"/>
                <a:gd name="T11" fmla="*/ 970 h 1134"/>
                <a:gd name="T12" fmla="*/ 768 w 1026"/>
                <a:gd name="T13" fmla="*/ 894 h 1134"/>
                <a:gd name="T14" fmla="*/ 966 w 1026"/>
                <a:gd name="T15" fmla="*/ 646 h 1134"/>
                <a:gd name="T16" fmla="*/ 756 w 1026"/>
                <a:gd name="T17" fmla="*/ 366 h 1134"/>
                <a:gd name="T18" fmla="*/ 626 w 1026"/>
                <a:gd name="T19" fmla="*/ 124 h 1134"/>
                <a:gd name="T20" fmla="*/ 480 w 1026"/>
                <a:gd name="T21" fmla="*/ 6 h 11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26" h="1134">
                  <a:moveTo>
                    <a:pt x="509" y="7"/>
                  </a:moveTo>
                  <a:cubicBezTo>
                    <a:pt x="453" y="14"/>
                    <a:pt x="375" y="118"/>
                    <a:pt x="328" y="188"/>
                  </a:cubicBezTo>
                  <a:cubicBezTo>
                    <a:pt x="281" y="258"/>
                    <a:pt x="278" y="338"/>
                    <a:pt x="225" y="428"/>
                  </a:cubicBezTo>
                  <a:cubicBezTo>
                    <a:pt x="172" y="518"/>
                    <a:pt x="20" y="627"/>
                    <a:pt x="10" y="729"/>
                  </a:cubicBezTo>
                  <a:cubicBezTo>
                    <a:pt x="0" y="831"/>
                    <a:pt x="86" y="972"/>
                    <a:pt x="165" y="1039"/>
                  </a:cubicBezTo>
                  <a:cubicBezTo>
                    <a:pt x="244" y="1106"/>
                    <a:pt x="375" y="1132"/>
                    <a:pt x="483" y="1133"/>
                  </a:cubicBezTo>
                  <a:cubicBezTo>
                    <a:pt x="591" y="1134"/>
                    <a:pt x="724" y="1107"/>
                    <a:pt x="814" y="1044"/>
                  </a:cubicBezTo>
                  <a:cubicBezTo>
                    <a:pt x="904" y="981"/>
                    <a:pt x="1026" y="858"/>
                    <a:pt x="1024" y="755"/>
                  </a:cubicBezTo>
                  <a:cubicBezTo>
                    <a:pt x="1022" y="652"/>
                    <a:pt x="861" y="530"/>
                    <a:pt x="801" y="428"/>
                  </a:cubicBezTo>
                  <a:cubicBezTo>
                    <a:pt x="741" y="326"/>
                    <a:pt x="712" y="215"/>
                    <a:pt x="663" y="145"/>
                  </a:cubicBezTo>
                  <a:cubicBezTo>
                    <a:pt x="614" y="75"/>
                    <a:pt x="565" y="0"/>
                    <a:pt x="509" y="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DDDDDD"/>
                </a:gs>
              </a:gsLst>
              <a:path path="rect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713" name="Oval 110"/>
            <p:cNvSpPr>
              <a:spLocks noChangeArrowheads="1"/>
            </p:cNvSpPr>
            <p:nvPr/>
          </p:nvSpPr>
          <p:spPr bwMode="auto">
            <a:xfrm>
              <a:off x="2064" y="3140"/>
              <a:ext cx="1630" cy="124"/>
            </a:xfrm>
            <a:prstGeom prst="ellipse">
              <a:avLst/>
            </a:prstGeom>
            <a:solidFill>
              <a:schemeClr val="bg2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es-ES_tradnl" altLang="es-MX" smtClean="0"/>
            </a:p>
          </p:txBody>
        </p:sp>
        <p:sp>
          <p:nvSpPr>
            <p:cNvPr id="714" name="Freeform 111"/>
            <p:cNvSpPr>
              <a:spLocks/>
            </p:cNvSpPr>
            <p:nvPr/>
          </p:nvSpPr>
          <p:spPr bwMode="auto">
            <a:xfrm rot="-353181">
              <a:off x="2630" y="1104"/>
              <a:ext cx="504" cy="362"/>
            </a:xfrm>
            <a:custGeom>
              <a:avLst/>
              <a:gdLst>
                <a:gd name="T0" fmla="*/ 154 w 595"/>
                <a:gd name="T1" fmla="*/ 352 h 524"/>
                <a:gd name="T2" fmla="*/ 109 w 595"/>
                <a:gd name="T3" fmla="*/ 352 h 524"/>
                <a:gd name="T4" fmla="*/ 64 w 595"/>
                <a:gd name="T5" fmla="*/ 285 h 524"/>
                <a:gd name="T6" fmla="*/ 19 w 595"/>
                <a:gd name="T7" fmla="*/ 218 h 524"/>
                <a:gd name="T8" fmla="*/ 19 w 595"/>
                <a:gd name="T9" fmla="*/ 117 h 524"/>
                <a:gd name="T10" fmla="*/ 132 w 595"/>
                <a:gd name="T11" fmla="*/ 17 h 524"/>
                <a:gd name="T12" fmla="*/ 117 w 595"/>
                <a:gd name="T13" fmla="*/ 130 h 524"/>
                <a:gd name="T14" fmla="*/ 154 w 595"/>
                <a:gd name="T15" fmla="*/ 190 h 524"/>
                <a:gd name="T16" fmla="*/ 212 w 595"/>
                <a:gd name="T17" fmla="*/ 71 h 524"/>
                <a:gd name="T18" fmla="*/ 293 w 595"/>
                <a:gd name="T19" fmla="*/ 6 h 524"/>
                <a:gd name="T20" fmla="*/ 417 w 595"/>
                <a:gd name="T21" fmla="*/ 35 h 524"/>
                <a:gd name="T22" fmla="*/ 335 w 595"/>
                <a:gd name="T23" fmla="*/ 83 h 524"/>
                <a:gd name="T24" fmla="*/ 289 w 595"/>
                <a:gd name="T25" fmla="*/ 150 h 524"/>
                <a:gd name="T26" fmla="*/ 289 w 595"/>
                <a:gd name="T27" fmla="*/ 218 h 524"/>
                <a:gd name="T28" fmla="*/ 409 w 595"/>
                <a:gd name="T29" fmla="*/ 118 h 524"/>
                <a:gd name="T30" fmla="*/ 504 w 595"/>
                <a:gd name="T31" fmla="*/ 160 h 524"/>
                <a:gd name="T32" fmla="*/ 402 w 595"/>
                <a:gd name="T33" fmla="*/ 208 h 524"/>
                <a:gd name="T34" fmla="*/ 380 w 595"/>
                <a:gd name="T35" fmla="*/ 285 h 524"/>
                <a:gd name="T36" fmla="*/ 289 w 595"/>
                <a:gd name="T37" fmla="*/ 318 h 524"/>
                <a:gd name="T38" fmla="*/ 154 w 595"/>
                <a:gd name="T39" fmla="*/ 352 h 52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595" h="524">
                  <a:moveTo>
                    <a:pt x="182" y="508"/>
                  </a:moveTo>
                  <a:cubicBezTo>
                    <a:pt x="146" y="516"/>
                    <a:pt x="146" y="524"/>
                    <a:pt x="128" y="508"/>
                  </a:cubicBezTo>
                  <a:cubicBezTo>
                    <a:pt x="111" y="492"/>
                    <a:pt x="93" y="443"/>
                    <a:pt x="75" y="411"/>
                  </a:cubicBezTo>
                  <a:cubicBezTo>
                    <a:pt x="57" y="379"/>
                    <a:pt x="31" y="354"/>
                    <a:pt x="22" y="314"/>
                  </a:cubicBezTo>
                  <a:cubicBezTo>
                    <a:pt x="13" y="274"/>
                    <a:pt x="0" y="217"/>
                    <a:pt x="22" y="169"/>
                  </a:cubicBezTo>
                  <a:cubicBezTo>
                    <a:pt x="44" y="121"/>
                    <a:pt x="136" y="22"/>
                    <a:pt x="155" y="25"/>
                  </a:cubicBezTo>
                  <a:cubicBezTo>
                    <a:pt x="174" y="28"/>
                    <a:pt x="134" y="147"/>
                    <a:pt x="138" y="188"/>
                  </a:cubicBezTo>
                  <a:cubicBezTo>
                    <a:pt x="142" y="229"/>
                    <a:pt x="162" y="288"/>
                    <a:pt x="181" y="274"/>
                  </a:cubicBezTo>
                  <a:cubicBezTo>
                    <a:pt x="200" y="260"/>
                    <a:pt x="223" y="146"/>
                    <a:pt x="250" y="102"/>
                  </a:cubicBezTo>
                  <a:cubicBezTo>
                    <a:pt x="277" y="58"/>
                    <a:pt x="305" y="16"/>
                    <a:pt x="345" y="8"/>
                  </a:cubicBezTo>
                  <a:cubicBezTo>
                    <a:pt x="385" y="0"/>
                    <a:pt x="483" y="32"/>
                    <a:pt x="491" y="51"/>
                  </a:cubicBezTo>
                  <a:cubicBezTo>
                    <a:pt x="499" y="70"/>
                    <a:pt x="420" y="92"/>
                    <a:pt x="395" y="120"/>
                  </a:cubicBezTo>
                  <a:cubicBezTo>
                    <a:pt x="370" y="148"/>
                    <a:pt x="350" y="185"/>
                    <a:pt x="341" y="217"/>
                  </a:cubicBezTo>
                  <a:cubicBezTo>
                    <a:pt x="333" y="249"/>
                    <a:pt x="318" y="322"/>
                    <a:pt x="341" y="314"/>
                  </a:cubicBezTo>
                  <a:cubicBezTo>
                    <a:pt x="364" y="306"/>
                    <a:pt x="440" y="185"/>
                    <a:pt x="482" y="171"/>
                  </a:cubicBezTo>
                  <a:cubicBezTo>
                    <a:pt x="524" y="157"/>
                    <a:pt x="595" y="210"/>
                    <a:pt x="594" y="231"/>
                  </a:cubicBezTo>
                  <a:cubicBezTo>
                    <a:pt x="593" y="252"/>
                    <a:pt x="498" y="270"/>
                    <a:pt x="474" y="300"/>
                  </a:cubicBezTo>
                  <a:cubicBezTo>
                    <a:pt x="450" y="330"/>
                    <a:pt x="470" y="385"/>
                    <a:pt x="448" y="411"/>
                  </a:cubicBezTo>
                  <a:cubicBezTo>
                    <a:pt x="426" y="437"/>
                    <a:pt x="386" y="443"/>
                    <a:pt x="341" y="459"/>
                  </a:cubicBezTo>
                  <a:cubicBezTo>
                    <a:pt x="297" y="476"/>
                    <a:pt x="217" y="500"/>
                    <a:pt x="182" y="508"/>
                  </a:cubicBezTo>
                  <a:close/>
                </a:path>
              </a:pathLst>
            </a:custGeom>
            <a:gradFill rotWithShape="0">
              <a:gsLst>
                <a:gs pos="0">
                  <a:srgbClr val="CC0000"/>
                </a:gs>
                <a:gs pos="100000">
                  <a:srgbClr val="FF3300"/>
                </a:gs>
              </a:gsLst>
              <a:lin ang="540000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715" name="Freeform 112"/>
            <p:cNvSpPr>
              <a:spLocks/>
            </p:cNvSpPr>
            <p:nvPr/>
          </p:nvSpPr>
          <p:spPr bwMode="auto">
            <a:xfrm rot="-353181">
              <a:off x="2578" y="1388"/>
              <a:ext cx="641" cy="510"/>
            </a:xfrm>
            <a:custGeom>
              <a:avLst/>
              <a:gdLst>
                <a:gd name="T0" fmla="*/ 244 w 679"/>
                <a:gd name="T1" fmla="*/ 0 h 728"/>
                <a:gd name="T2" fmla="*/ 122 w 679"/>
                <a:gd name="T3" fmla="*/ 66 h 728"/>
                <a:gd name="T4" fmla="*/ 17 w 679"/>
                <a:gd name="T5" fmla="*/ 201 h 728"/>
                <a:gd name="T6" fmla="*/ 17 w 679"/>
                <a:gd name="T7" fmla="*/ 302 h 728"/>
                <a:gd name="T8" fmla="*/ 108 w 679"/>
                <a:gd name="T9" fmla="*/ 403 h 728"/>
                <a:gd name="T10" fmla="*/ 289 w 679"/>
                <a:gd name="T11" fmla="*/ 503 h 728"/>
                <a:gd name="T12" fmla="*/ 515 w 679"/>
                <a:gd name="T13" fmla="*/ 436 h 728"/>
                <a:gd name="T14" fmla="*/ 633 w 679"/>
                <a:gd name="T15" fmla="*/ 330 h 728"/>
                <a:gd name="T16" fmla="*/ 560 w 679"/>
                <a:gd name="T17" fmla="*/ 162 h 728"/>
                <a:gd name="T18" fmla="*/ 414 w 679"/>
                <a:gd name="T19" fmla="*/ 29 h 728"/>
                <a:gd name="T20" fmla="*/ 244 w 679"/>
                <a:gd name="T21" fmla="*/ 0 h 72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79" h="728">
                  <a:moveTo>
                    <a:pt x="258" y="0"/>
                  </a:moveTo>
                  <a:cubicBezTo>
                    <a:pt x="205" y="0"/>
                    <a:pt x="169" y="46"/>
                    <a:pt x="129" y="94"/>
                  </a:cubicBezTo>
                  <a:cubicBezTo>
                    <a:pt x="89" y="142"/>
                    <a:pt x="36" y="232"/>
                    <a:pt x="18" y="288"/>
                  </a:cubicBezTo>
                  <a:cubicBezTo>
                    <a:pt x="0" y="344"/>
                    <a:pt x="2" y="384"/>
                    <a:pt x="18" y="432"/>
                  </a:cubicBezTo>
                  <a:cubicBezTo>
                    <a:pt x="34" y="480"/>
                    <a:pt x="66" y="528"/>
                    <a:pt x="114" y="576"/>
                  </a:cubicBezTo>
                  <a:cubicBezTo>
                    <a:pt x="162" y="624"/>
                    <a:pt x="234" y="712"/>
                    <a:pt x="306" y="720"/>
                  </a:cubicBezTo>
                  <a:cubicBezTo>
                    <a:pt x="378" y="728"/>
                    <a:pt x="485" y="665"/>
                    <a:pt x="546" y="624"/>
                  </a:cubicBezTo>
                  <a:cubicBezTo>
                    <a:pt x="607" y="583"/>
                    <a:pt x="663" y="538"/>
                    <a:pt x="671" y="472"/>
                  </a:cubicBezTo>
                  <a:cubicBezTo>
                    <a:pt x="679" y="406"/>
                    <a:pt x="632" y="303"/>
                    <a:pt x="593" y="231"/>
                  </a:cubicBezTo>
                  <a:cubicBezTo>
                    <a:pt x="554" y="159"/>
                    <a:pt x="495" y="80"/>
                    <a:pt x="439" y="42"/>
                  </a:cubicBezTo>
                  <a:cubicBezTo>
                    <a:pt x="383" y="4"/>
                    <a:pt x="296" y="9"/>
                    <a:pt x="258" y="0"/>
                  </a:cubicBezTo>
                  <a:close/>
                </a:path>
              </a:pathLst>
            </a:custGeom>
            <a:solidFill>
              <a:srgbClr val="EAEAEA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716" name="Freeform 113"/>
            <p:cNvSpPr>
              <a:spLocks/>
            </p:cNvSpPr>
            <p:nvPr/>
          </p:nvSpPr>
          <p:spPr bwMode="auto">
            <a:xfrm rot="-353181">
              <a:off x="2674" y="1568"/>
              <a:ext cx="585" cy="754"/>
            </a:xfrm>
            <a:custGeom>
              <a:avLst/>
              <a:gdLst>
                <a:gd name="T0" fmla="*/ 288 w 690"/>
                <a:gd name="T1" fmla="*/ 8 h 1089"/>
                <a:gd name="T2" fmla="*/ 201 w 690"/>
                <a:gd name="T3" fmla="*/ 26 h 1089"/>
                <a:gd name="T4" fmla="*/ 170 w 690"/>
                <a:gd name="T5" fmla="*/ 83 h 1089"/>
                <a:gd name="T6" fmla="*/ 133 w 690"/>
                <a:gd name="T7" fmla="*/ 130 h 1089"/>
                <a:gd name="T8" fmla="*/ 19 w 690"/>
                <a:gd name="T9" fmla="*/ 175 h 1089"/>
                <a:gd name="T10" fmla="*/ 19 w 690"/>
                <a:gd name="T11" fmla="*/ 258 h 1089"/>
                <a:gd name="T12" fmla="*/ 85 w 690"/>
                <a:gd name="T13" fmla="*/ 365 h 1089"/>
                <a:gd name="T14" fmla="*/ 172 w 690"/>
                <a:gd name="T15" fmla="*/ 543 h 1089"/>
                <a:gd name="T16" fmla="*/ 286 w 690"/>
                <a:gd name="T17" fmla="*/ 724 h 1089"/>
                <a:gd name="T18" fmla="*/ 360 w 690"/>
                <a:gd name="T19" fmla="*/ 720 h 1089"/>
                <a:gd name="T20" fmla="*/ 449 w 690"/>
                <a:gd name="T21" fmla="*/ 543 h 1089"/>
                <a:gd name="T22" fmla="*/ 568 w 690"/>
                <a:gd name="T23" fmla="*/ 254 h 1089"/>
                <a:gd name="T24" fmla="*/ 549 w 690"/>
                <a:gd name="T25" fmla="*/ 156 h 1089"/>
                <a:gd name="T26" fmla="*/ 446 w 690"/>
                <a:gd name="T27" fmla="*/ 104 h 1089"/>
                <a:gd name="T28" fmla="*/ 369 w 690"/>
                <a:gd name="T29" fmla="*/ 73 h 1089"/>
                <a:gd name="T30" fmla="*/ 288 w 690"/>
                <a:gd name="T31" fmla="*/ 8 h 108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90" h="1089">
                  <a:moveTo>
                    <a:pt x="340" y="11"/>
                  </a:moveTo>
                  <a:cubicBezTo>
                    <a:pt x="307" y="0"/>
                    <a:pt x="260" y="19"/>
                    <a:pt x="237" y="37"/>
                  </a:cubicBezTo>
                  <a:cubicBezTo>
                    <a:pt x="214" y="55"/>
                    <a:pt x="213" y="95"/>
                    <a:pt x="200" y="120"/>
                  </a:cubicBezTo>
                  <a:cubicBezTo>
                    <a:pt x="187" y="145"/>
                    <a:pt x="187" y="166"/>
                    <a:pt x="157" y="188"/>
                  </a:cubicBezTo>
                  <a:cubicBezTo>
                    <a:pt x="127" y="210"/>
                    <a:pt x="45" y="222"/>
                    <a:pt x="22" y="253"/>
                  </a:cubicBezTo>
                  <a:cubicBezTo>
                    <a:pt x="0" y="284"/>
                    <a:pt x="9" y="327"/>
                    <a:pt x="22" y="372"/>
                  </a:cubicBezTo>
                  <a:cubicBezTo>
                    <a:pt x="35" y="417"/>
                    <a:pt x="70" y="458"/>
                    <a:pt x="100" y="527"/>
                  </a:cubicBezTo>
                  <a:cubicBezTo>
                    <a:pt x="130" y="596"/>
                    <a:pt x="164" y="698"/>
                    <a:pt x="203" y="784"/>
                  </a:cubicBezTo>
                  <a:cubicBezTo>
                    <a:pt x="242" y="870"/>
                    <a:pt x="300" y="1003"/>
                    <a:pt x="337" y="1046"/>
                  </a:cubicBezTo>
                  <a:cubicBezTo>
                    <a:pt x="374" y="1089"/>
                    <a:pt x="393" y="1084"/>
                    <a:pt x="425" y="1040"/>
                  </a:cubicBezTo>
                  <a:cubicBezTo>
                    <a:pt x="457" y="996"/>
                    <a:pt x="488" y="896"/>
                    <a:pt x="529" y="784"/>
                  </a:cubicBezTo>
                  <a:cubicBezTo>
                    <a:pt x="570" y="672"/>
                    <a:pt x="650" y="460"/>
                    <a:pt x="670" y="367"/>
                  </a:cubicBezTo>
                  <a:cubicBezTo>
                    <a:pt x="690" y="274"/>
                    <a:pt x="670" y="262"/>
                    <a:pt x="647" y="226"/>
                  </a:cubicBezTo>
                  <a:cubicBezTo>
                    <a:pt x="623" y="190"/>
                    <a:pt x="561" y="170"/>
                    <a:pt x="526" y="150"/>
                  </a:cubicBezTo>
                  <a:cubicBezTo>
                    <a:pt x="491" y="130"/>
                    <a:pt x="466" y="128"/>
                    <a:pt x="435" y="105"/>
                  </a:cubicBezTo>
                  <a:cubicBezTo>
                    <a:pt x="404" y="82"/>
                    <a:pt x="368" y="13"/>
                    <a:pt x="340" y="11"/>
                  </a:cubicBezTo>
                  <a:close/>
                </a:path>
              </a:pathLst>
            </a:custGeom>
            <a:gradFill rotWithShape="0">
              <a:gsLst>
                <a:gs pos="0">
                  <a:srgbClr val="FF9900"/>
                </a:gs>
                <a:gs pos="50000">
                  <a:srgbClr val="FFCC00"/>
                </a:gs>
                <a:gs pos="100000">
                  <a:srgbClr val="FF9900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717" name="Freeform 114"/>
            <p:cNvSpPr>
              <a:spLocks/>
            </p:cNvSpPr>
            <p:nvPr/>
          </p:nvSpPr>
          <p:spPr bwMode="auto">
            <a:xfrm rot="-353181">
              <a:off x="2361" y="1517"/>
              <a:ext cx="1067" cy="255"/>
            </a:xfrm>
            <a:custGeom>
              <a:avLst/>
              <a:gdLst>
                <a:gd name="T0" fmla="*/ 53 w 1132"/>
                <a:gd name="T1" fmla="*/ 39 h 364"/>
                <a:gd name="T2" fmla="*/ 370 w 1132"/>
                <a:gd name="T3" fmla="*/ 6 h 364"/>
                <a:gd name="T4" fmla="*/ 642 w 1132"/>
                <a:gd name="T5" fmla="*/ 6 h 364"/>
                <a:gd name="T6" fmla="*/ 1004 w 1132"/>
                <a:gd name="T7" fmla="*/ 39 h 364"/>
                <a:gd name="T8" fmla="*/ 1028 w 1132"/>
                <a:gd name="T9" fmla="*/ 106 h 364"/>
                <a:gd name="T10" fmla="*/ 988 w 1132"/>
                <a:gd name="T11" fmla="*/ 178 h 364"/>
                <a:gd name="T12" fmla="*/ 913 w 1132"/>
                <a:gd name="T13" fmla="*/ 241 h 364"/>
                <a:gd name="T14" fmla="*/ 736 w 1132"/>
                <a:gd name="T15" fmla="*/ 244 h 364"/>
                <a:gd name="T16" fmla="*/ 642 w 1132"/>
                <a:gd name="T17" fmla="*/ 174 h 364"/>
                <a:gd name="T18" fmla="*/ 596 w 1132"/>
                <a:gd name="T19" fmla="*/ 106 h 364"/>
                <a:gd name="T20" fmla="*/ 551 w 1132"/>
                <a:gd name="T21" fmla="*/ 73 h 364"/>
                <a:gd name="T22" fmla="*/ 506 w 1132"/>
                <a:gd name="T23" fmla="*/ 106 h 364"/>
                <a:gd name="T24" fmla="*/ 460 w 1132"/>
                <a:gd name="T25" fmla="*/ 174 h 364"/>
                <a:gd name="T26" fmla="*/ 325 w 1132"/>
                <a:gd name="T27" fmla="*/ 241 h 364"/>
                <a:gd name="T28" fmla="*/ 143 w 1132"/>
                <a:gd name="T29" fmla="*/ 241 h 364"/>
                <a:gd name="T30" fmla="*/ 98 w 1132"/>
                <a:gd name="T31" fmla="*/ 174 h 364"/>
                <a:gd name="T32" fmla="*/ 53 w 1132"/>
                <a:gd name="T33" fmla="*/ 73 h 364"/>
                <a:gd name="T34" fmla="*/ 53 w 1132"/>
                <a:gd name="T35" fmla="*/ 39 h 36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132" h="364">
                  <a:moveTo>
                    <a:pt x="56" y="56"/>
                  </a:moveTo>
                  <a:cubicBezTo>
                    <a:pt x="112" y="40"/>
                    <a:pt x="288" y="16"/>
                    <a:pt x="392" y="8"/>
                  </a:cubicBezTo>
                  <a:cubicBezTo>
                    <a:pt x="496" y="0"/>
                    <a:pt x="568" y="0"/>
                    <a:pt x="680" y="8"/>
                  </a:cubicBezTo>
                  <a:cubicBezTo>
                    <a:pt x="792" y="16"/>
                    <a:pt x="996" y="32"/>
                    <a:pt x="1064" y="56"/>
                  </a:cubicBezTo>
                  <a:cubicBezTo>
                    <a:pt x="1132" y="80"/>
                    <a:pt x="1093" y="118"/>
                    <a:pt x="1090" y="151"/>
                  </a:cubicBezTo>
                  <a:cubicBezTo>
                    <a:pt x="1087" y="184"/>
                    <a:pt x="1067" y="222"/>
                    <a:pt x="1047" y="254"/>
                  </a:cubicBezTo>
                  <a:cubicBezTo>
                    <a:pt x="1027" y="286"/>
                    <a:pt x="1012" y="328"/>
                    <a:pt x="968" y="344"/>
                  </a:cubicBezTo>
                  <a:cubicBezTo>
                    <a:pt x="924" y="360"/>
                    <a:pt x="828" y="364"/>
                    <a:pt x="780" y="348"/>
                  </a:cubicBezTo>
                  <a:cubicBezTo>
                    <a:pt x="732" y="332"/>
                    <a:pt x="705" y="281"/>
                    <a:pt x="680" y="248"/>
                  </a:cubicBezTo>
                  <a:cubicBezTo>
                    <a:pt x="655" y="215"/>
                    <a:pt x="648" y="176"/>
                    <a:pt x="632" y="152"/>
                  </a:cubicBezTo>
                  <a:cubicBezTo>
                    <a:pt x="616" y="128"/>
                    <a:pt x="600" y="104"/>
                    <a:pt x="584" y="104"/>
                  </a:cubicBezTo>
                  <a:cubicBezTo>
                    <a:pt x="568" y="104"/>
                    <a:pt x="552" y="128"/>
                    <a:pt x="536" y="152"/>
                  </a:cubicBezTo>
                  <a:cubicBezTo>
                    <a:pt x="520" y="176"/>
                    <a:pt x="520" y="216"/>
                    <a:pt x="488" y="248"/>
                  </a:cubicBezTo>
                  <a:cubicBezTo>
                    <a:pt x="456" y="280"/>
                    <a:pt x="400" y="328"/>
                    <a:pt x="344" y="344"/>
                  </a:cubicBezTo>
                  <a:cubicBezTo>
                    <a:pt x="288" y="360"/>
                    <a:pt x="192" y="360"/>
                    <a:pt x="152" y="344"/>
                  </a:cubicBezTo>
                  <a:cubicBezTo>
                    <a:pt x="112" y="328"/>
                    <a:pt x="120" y="288"/>
                    <a:pt x="104" y="248"/>
                  </a:cubicBezTo>
                  <a:cubicBezTo>
                    <a:pt x="88" y="208"/>
                    <a:pt x="64" y="136"/>
                    <a:pt x="56" y="104"/>
                  </a:cubicBezTo>
                  <a:cubicBezTo>
                    <a:pt x="48" y="72"/>
                    <a:pt x="0" y="72"/>
                    <a:pt x="56" y="56"/>
                  </a:cubicBezTo>
                  <a:close/>
                </a:path>
              </a:pathLst>
            </a:custGeom>
            <a:solidFill>
              <a:srgbClr val="00FF00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718" name="Freeform 115"/>
            <p:cNvSpPr>
              <a:spLocks/>
            </p:cNvSpPr>
            <p:nvPr/>
          </p:nvSpPr>
          <p:spPr bwMode="auto">
            <a:xfrm rot="-353181">
              <a:off x="2465" y="1601"/>
              <a:ext cx="321" cy="142"/>
            </a:xfrm>
            <a:custGeom>
              <a:avLst/>
              <a:gdLst>
                <a:gd name="T0" fmla="*/ 100 w 342"/>
                <a:gd name="T1" fmla="*/ 14 h 205"/>
                <a:gd name="T2" fmla="*/ 10 w 342"/>
                <a:gd name="T3" fmla="*/ 20 h 205"/>
                <a:gd name="T4" fmla="*/ 35 w 342"/>
                <a:gd name="T5" fmla="*/ 85 h 205"/>
                <a:gd name="T6" fmla="*/ 95 w 342"/>
                <a:gd name="T7" fmla="*/ 134 h 205"/>
                <a:gd name="T8" fmla="*/ 231 w 342"/>
                <a:gd name="T9" fmla="*/ 134 h 205"/>
                <a:gd name="T10" fmla="*/ 310 w 342"/>
                <a:gd name="T11" fmla="*/ 85 h 205"/>
                <a:gd name="T12" fmla="*/ 302 w 342"/>
                <a:gd name="T13" fmla="*/ 14 h 205"/>
                <a:gd name="T14" fmla="*/ 231 w 342"/>
                <a:gd name="T15" fmla="*/ 1 h 205"/>
                <a:gd name="T16" fmla="*/ 100 w 342"/>
                <a:gd name="T17" fmla="*/ 14 h 20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2" h="205">
                  <a:moveTo>
                    <a:pt x="106" y="20"/>
                  </a:moveTo>
                  <a:cubicBezTo>
                    <a:pt x="67" y="25"/>
                    <a:pt x="22" y="12"/>
                    <a:pt x="11" y="29"/>
                  </a:cubicBezTo>
                  <a:cubicBezTo>
                    <a:pt x="0" y="46"/>
                    <a:pt x="22" y="96"/>
                    <a:pt x="37" y="123"/>
                  </a:cubicBezTo>
                  <a:cubicBezTo>
                    <a:pt x="52" y="150"/>
                    <a:pt x="66" y="181"/>
                    <a:pt x="101" y="193"/>
                  </a:cubicBezTo>
                  <a:cubicBezTo>
                    <a:pt x="136" y="205"/>
                    <a:pt x="207" y="205"/>
                    <a:pt x="245" y="193"/>
                  </a:cubicBezTo>
                  <a:cubicBezTo>
                    <a:pt x="283" y="181"/>
                    <a:pt x="316" y="152"/>
                    <a:pt x="329" y="123"/>
                  </a:cubicBezTo>
                  <a:cubicBezTo>
                    <a:pt x="342" y="94"/>
                    <a:pt x="335" y="40"/>
                    <a:pt x="321" y="20"/>
                  </a:cubicBezTo>
                  <a:cubicBezTo>
                    <a:pt x="307" y="0"/>
                    <a:pt x="281" y="1"/>
                    <a:pt x="245" y="1"/>
                  </a:cubicBezTo>
                  <a:cubicBezTo>
                    <a:pt x="209" y="1"/>
                    <a:pt x="145" y="15"/>
                    <a:pt x="106" y="20"/>
                  </a:cubicBezTo>
                  <a:close/>
                </a:path>
              </a:pathLst>
            </a:custGeom>
            <a:solidFill>
              <a:srgbClr val="003300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719" name="Freeform 116"/>
            <p:cNvSpPr>
              <a:spLocks/>
            </p:cNvSpPr>
            <p:nvPr/>
          </p:nvSpPr>
          <p:spPr bwMode="auto">
            <a:xfrm rot="-353181">
              <a:off x="3013" y="1537"/>
              <a:ext cx="311" cy="160"/>
            </a:xfrm>
            <a:custGeom>
              <a:avLst/>
              <a:gdLst>
                <a:gd name="T0" fmla="*/ 214 w 330"/>
                <a:gd name="T1" fmla="*/ 10 h 230"/>
                <a:gd name="T2" fmla="*/ 302 w 330"/>
                <a:gd name="T3" fmla="*/ 36 h 230"/>
                <a:gd name="T4" fmla="*/ 277 w 330"/>
                <a:gd name="T5" fmla="*/ 102 h 230"/>
                <a:gd name="T6" fmla="*/ 217 w 330"/>
                <a:gd name="T7" fmla="*/ 150 h 230"/>
                <a:gd name="T8" fmla="*/ 80 w 330"/>
                <a:gd name="T9" fmla="*/ 150 h 230"/>
                <a:gd name="T10" fmla="*/ 43 w 330"/>
                <a:gd name="T11" fmla="*/ 93 h 230"/>
                <a:gd name="T12" fmla="*/ 9 w 330"/>
                <a:gd name="T13" fmla="*/ 30 h 230"/>
                <a:gd name="T14" fmla="*/ 92 w 330"/>
                <a:gd name="T15" fmla="*/ 3 h 230"/>
                <a:gd name="T16" fmla="*/ 214 w 330"/>
                <a:gd name="T17" fmla="*/ 10 h 2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30" h="230">
                  <a:moveTo>
                    <a:pt x="226" y="14"/>
                  </a:moveTo>
                  <a:cubicBezTo>
                    <a:pt x="259" y="20"/>
                    <a:pt x="308" y="30"/>
                    <a:pt x="319" y="52"/>
                  </a:cubicBezTo>
                  <a:cubicBezTo>
                    <a:pt x="330" y="74"/>
                    <a:pt x="308" y="119"/>
                    <a:pt x="293" y="146"/>
                  </a:cubicBezTo>
                  <a:cubicBezTo>
                    <a:pt x="278" y="173"/>
                    <a:pt x="264" y="204"/>
                    <a:pt x="229" y="216"/>
                  </a:cubicBezTo>
                  <a:cubicBezTo>
                    <a:pt x="194" y="228"/>
                    <a:pt x="116" y="230"/>
                    <a:pt x="85" y="216"/>
                  </a:cubicBezTo>
                  <a:cubicBezTo>
                    <a:pt x="54" y="202"/>
                    <a:pt x="58" y="163"/>
                    <a:pt x="45" y="134"/>
                  </a:cubicBezTo>
                  <a:cubicBezTo>
                    <a:pt x="32" y="105"/>
                    <a:pt x="0" y="64"/>
                    <a:pt x="9" y="43"/>
                  </a:cubicBezTo>
                  <a:cubicBezTo>
                    <a:pt x="18" y="22"/>
                    <a:pt x="61" y="10"/>
                    <a:pt x="97" y="5"/>
                  </a:cubicBezTo>
                  <a:cubicBezTo>
                    <a:pt x="133" y="0"/>
                    <a:pt x="199" y="12"/>
                    <a:pt x="226" y="14"/>
                  </a:cubicBezTo>
                  <a:close/>
                </a:path>
              </a:pathLst>
            </a:custGeom>
            <a:solidFill>
              <a:srgbClr val="003300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720" name="Freeform 117"/>
            <p:cNvSpPr>
              <a:spLocks/>
            </p:cNvSpPr>
            <p:nvPr/>
          </p:nvSpPr>
          <p:spPr bwMode="auto">
            <a:xfrm>
              <a:off x="2244" y="2634"/>
              <a:ext cx="763" cy="548"/>
            </a:xfrm>
            <a:custGeom>
              <a:avLst/>
              <a:gdLst>
                <a:gd name="T0" fmla="*/ 440 w 777"/>
                <a:gd name="T1" fmla="*/ 11 h 814"/>
                <a:gd name="T2" fmla="*/ 299 w 777"/>
                <a:gd name="T3" fmla="*/ 108 h 814"/>
                <a:gd name="T4" fmla="*/ 110 w 777"/>
                <a:gd name="T5" fmla="*/ 270 h 814"/>
                <a:gd name="T6" fmla="*/ 299 w 777"/>
                <a:gd name="T7" fmla="*/ 399 h 814"/>
                <a:gd name="T8" fmla="*/ 487 w 777"/>
                <a:gd name="T9" fmla="*/ 432 h 814"/>
                <a:gd name="T10" fmla="*/ 404 w 777"/>
                <a:gd name="T11" fmla="*/ 451 h 814"/>
                <a:gd name="T12" fmla="*/ 251 w 777"/>
                <a:gd name="T13" fmla="*/ 464 h 814"/>
                <a:gd name="T14" fmla="*/ 16 w 777"/>
                <a:gd name="T15" fmla="*/ 496 h 814"/>
                <a:gd name="T16" fmla="*/ 159 w 777"/>
                <a:gd name="T17" fmla="*/ 543 h 814"/>
                <a:gd name="T18" fmla="*/ 581 w 777"/>
                <a:gd name="T19" fmla="*/ 531 h 814"/>
                <a:gd name="T20" fmla="*/ 759 w 777"/>
                <a:gd name="T21" fmla="*/ 480 h 814"/>
                <a:gd name="T22" fmla="*/ 607 w 777"/>
                <a:gd name="T23" fmla="*/ 404 h 814"/>
                <a:gd name="T24" fmla="*/ 440 w 777"/>
                <a:gd name="T25" fmla="*/ 367 h 814"/>
                <a:gd name="T26" fmla="*/ 299 w 777"/>
                <a:gd name="T27" fmla="*/ 335 h 814"/>
                <a:gd name="T28" fmla="*/ 251 w 777"/>
                <a:gd name="T29" fmla="*/ 270 h 814"/>
                <a:gd name="T30" fmla="*/ 346 w 777"/>
                <a:gd name="T31" fmla="*/ 173 h 814"/>
                <a:gd name="T32" fmla="*/ 534 w 777"/>
                <a:gd name="T33" fmla="*/ 43 h 814"/>
                <a:gd name="T34" fmla="*/ 440 w 777"/>
                <a:gd name="T35" fmla="*/ 11 h 81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77" h="814">
                  <a:moveTo>
                    <a:pt x="448" y="16"/>
                  </a:moveTo>
                  <a:cubicBezTo>
                    <a:pt x="408" y="32"/>
                    <a:pt x="360" y="96"/>
                    <a:pt x="304" y="160"/>
                  </a:cubicBezTo>
                  <a:cubicBezTo>
                    <a:pt x="248" y="224"/>
                    <a:pt x="112" y="328"/>
                    <a:pt x="112" y="400"/>
                  </a:cubicBezTo>
                  <a:cubicBezTo>
                    <a:pt x="112" y="472"/>
                    <a:pt x="240" y="552"/>
                    <a:pt x="304" y="592"/>
                  </a:cubicBezTo>
                  <a:cubicBezTo>
                    <a:pt x="368" y="632"/>
                    <a:pt x="478" y="627"/>
                    <a:pt x="496" y="640"/>
                  </a:cubicBezTo>
                  <a:cubicBezTo>
                    <a:pt x="514" y="653"/>
                    <a:pt x="451" y="660"/>
                    <a:pt x="411" y="668"/>
                  </a:cubicBezTo>
                  <a:cubicBezTo>
                    <a:pt x="371" y="676"/>
                    <a:pt x="322" y="677"/>
                    <a:pt x="256" y="688"/>
                  </a:cubicBezTo>
                  <a:cubicBezTo>
                    <a:pt x="190" y="699"/>
                    <a:pt x="32" y="717"/>
                    <a:pt x="16" y="736"/>
                  </a:cubicBezTo>
                  <a:cubicBezTo>
                    <a:pt x="0" y="755"/>
                    <a:pt x="66" y="796"/>
                    <a:pt x="162" y="805"/>
                  </a:cubicBezTo>
                  <a:cubicBezTo>
                    <a:pt x="258" y="814"/>
                    <a:pt x="490" y="804"/>
                    <a:pt x="592" y="788"/>
                  </a:cubicBezTo>
                  <a:cubicBezTo>
                    <a:pt x="694" y="772"/>
                    <a:pt x="769" y="742"/>
                    <a:pt x="773" y="711"/>
                  </a:cubicBezTo>
                  <a:cubicBezTo>
                    <a:pt x="777" y="680"/>
                    <a:pt x="672" y="627"/>
                    <a:pt x="618" y="599"/>
                  </a:cubicBezTo>
                  <a:cubicBezTo>
                    <a:pt x="564" y="571"/>
                    <a:pt x="500" y="561"/>
                    <a:pt x="448" y="544"/>
                  </a:cubicBezTo>
                  <a:cubicBezTo>
                    <a:pt x="396" y="527"/>
                    <a:pt x="336" y="520"/>
                    <a:pt x="304" y="496"/>
                  </a:cubicBezTo>
                  <a:cubicBezTo>
                    <a:pt x="272" y="472"/>
                    <a:pt x="248" y="440"/>
                    <a:pt x="256" y="400"/>
                  </a:cubicBezTo>
                  <a:cubicBezTo>
                    <a:pt x="264" y="360"/>
                    <a:pt x="304" y="312"/>
                    <a:pt x="352" y="256"/>
                  </a:cubicBezTo>
                  <a:cubicBezTo>
                    <a:pt x="400" y="200"/>
                    <a:pt x="528" y="104"/>
                    <a:pt x="544" y="64"/>
                  </a:cubicBezTo>
                  <a:cubicBezTo>
                    <a:pt x="560" y="24"/>
                    <a:pt x="488" y="0"/>
                    <a:pt x="448" y="16"/>
                  </a:cubicBezTo>
                  <a:close/>
                </a:path>
              </a:pathLst>
            </a:custGeom>
            <a:solidFill>
              <a:srgbClr val="FF9900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721" name="Freeform 118"/>
            <p:cNvSpPr>
              <a:spLocks/>
            </p:cNvSpPr>
            <p:nvPr/>
          </p:nvSpPr>
          <p:spPr bwMode="auto">
            <a:xfrm flipH="1">
              <a:off x="2794" y="2647"/>
              <a:ext cx="763" cy="548"/>
            </a:xfrm>
            <a:custGeom>
              <a:avLst/>
              <a:gdLst>
                <a:gd name="T0" fmla="*/ 440 w 777"/>
                <a:gd name="T1" fmla="*/ 11 h 814"/>
                <a:gd name="T2" fmla="*/ 299 w 777"/>
                <a:gd name="T3" fmla="*/ 108 h 814"/>
                <a:gd name="T4" fmla="*/ 110 w 777"/>
                <a:gd name="T5" fmla="*/ 269 h 814"/>
                <a:gd name="T6" fmla="*/ 299 w 777"/>
                <a:gd name="T7" fmla="*/ 399 h 814"/>
                <a:gd name="T8" fmla="*/ 487 w 777"/>
                <a:gd name="T9" fmla="*/ 431 h 814"/>
                <a:gd name="T10" fmla="*/ 404 w 777"/>
                <a:gd name="T11" fmla="*/ 450 h 814"/>
                <a:gd name="T12" fmla="*/ 251 w 777"/>
                <a:gd name="T13" fmla="*/ 463 h 814"/>
                <a:gd name="T14" fmla="*/ 16 w 777"/>
                <a:gd name="T15" fmla="*/ 495 h 814"/>
                <a:gd name="T16" fmla="*/ 159 w 777"/>
                <a:gd name="T17" fmla="*/ 542 h 814"/>
                <a:gd name="T18" fmla="*/ 581 w 777"/>
                <a:gd name="T19" fmla="*/ 530 h 814"/>
                <a:gd name="T20" fmla="*/ 759 w 777"/>
                <a:gd name="T21" fmla="*/ 479 h 814"/>
                <a:gd name="T22" fmla="*/ 607 w 777"/>
                <a:gd name="T23" fmla="*/ 403 h 814"/>
                <a:gd name="T24" fmla="*/ 440 w 777"/>
                <a:gd name="T25" fmla="*/ 366 h 814"/>
                <a:gd name="T26" fmla="*/ 299 w 777"/>
                <a:gd name="T27" fmla="*/ 334 h 814"/>
                <a:gd name="T28" fmla="*/ 251 w 777"/>
                <a:gd name="T29" fmla="*/ 269 h 814"/>
                <a:gd name="T30" fmla="*/ 346 w 777"/>
                <a:gd name="T31" fmla="*/ 172 h 814"/>
                <a:gd name="T32" fmla="*/ 534 w 777"/>
                <a:gd name="T33" fmla="*/ 43 h 814"/>
                <a:gd name="T34" fmla="*/ 440 w 777"/>
                <a:gd name="T35" fmla="*/ 11 h 81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77" h="814">
                  <a:moveTo>
                    <a:pt x="448" y="16"/>
                  </a:moveTo>
                  <a:cubicBezTo>
                    <a:pt x="408" y="32"/>
                    <a:pt x="360" y="96"/>
                    <a:pt x="304" y="160"/>
                  </a:cubicBezTo>
                  <a:cubicBezTo>
                    <a:pt x="248" y="224"/>
                    <a:pt x="112" y="328"/>
                    <a:pt x="112" y="400"/>
                  </a:cubicBezTo>
                  <a:cubicBezTo>
                    <a:pt x="112" y="472"/>
                    <a:pt x="240" y="552"/>
                    <a:pt x="304" y="592"/>
                  </a:cubicBezTo>
                  <a:cubicBezTo>
                    <a:pt x="368" y="632"/>
                    <a:pt x="478" y="627"/>
                    <a:pt x="496" y="640"/>
                  </a:cubicBezTo>
                  <a:cubicBezTo>
                    <a:pt x="514" y="653"/>
                    <a:pt x="451" y="660"/>
                    <a:pt x="411" y="668"/>
                  </a:cubicBezTo>
                  <a:cubicBezTo>
                    <a:pt x="371" y="676"/>
                    <a:pt x="322" y="677"/>
                    <a:pt x="256" y="688"/>
                  </a:cubicBezTo>
                  <a:cubicBezTo>
                    <a:pt x="190" y="699"/>
                    <a:pt x="32" y="717"/>
                    <a:pt x="16" y="736"/>
                  </a:cubicBezTo>
                  <a:cubicBezTo>
                    <a:pt x="0" y="755"/>
                    <a:pt x="66" y="796"/>
                    <a:pt x="162" y="805"/>
                  </a:cubicBezTo>
                  <a:cubicBezTo>
                    <a:pt x="258" y="814"/>
                    <a:pt x="490" y="804"/>
                    <a:pt x="592" y="788"/>
                  </a:cubicBezTo>
                  <a:cubicBezTo>
                    <a:pt x="694" y="772"/>
                    <a:pt x="769" y="742"/>
                    <a:pt x="773" y="711"/>
                  </a:cubicBezTo>
                  <a:cubicBezTo>
                    <a:pt x="777" y="680"/>
                    <a:pt x="672" y="627"/>
                    <a:pt x="618" y="599"/>
                  </a:cubicBezTo>
                  <a:cubicBezTo>
                    <a:pt x="564" y="571"/>
                    <a:pt x="500" y="561"/>
                    <a:pt x="448" y="544"/>
                  </a:cubicBezTo>
                  <a:cubicBezTo>
                    <a:pt x="396" y="527"/>
                    <a:pt x="336" y="520"/>
                    <a:pt x="304" y="496"/>
                  </a:cubicBezTo>
                  <a:cubicBezTo>
                    <a:pt x="272" y="472"/>
                    <a:pt x="248" y="440"/>
                    <a:pt x="256" y="400"/>
                  </a:cubicBezTo>
                  <a:cubicBezTo>
                    <a:pt x="264" y="360"/>
                    <a:pt x="304" y="312"/>
                    <a:pt x="352" y="256"/>
                  </a:cubicBezTo>
                  <a:cubicBezTo>
                    <a:pt x="400" y="200"/>
                    <a:pt x="528" y="104"/>
                    <a:pt x="544" y="64"/>
                  </a:cubicBezTo>
                  <a:cubicBezTo>
                    <a:pt x="560" y="24"/>
                    <a:pt x="488" y="0"/>
                    <a:pt x="448" y="16"/>
                  </a:cubicBezTo>
                  <a:close/>
                </a:path>
              </a:pathLst>
            </a:custGeom>
            <a:solidFill>
              <a:srgbClr val="FF9900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</p:grpSp>
      <p:grpSp>
        <p:nvGrpSpPr>
          <p:cNvPr id="722" name="Grupo 721"/>
          <p:cNvGrpSpPr/>
          <p:nvPr/>
        </p:nvGrpSpPr>
        <p:grpSpPr>
          <a:xfrm>
            <a:off x="6711334" y="4573018"/>
            <a:ext cx="2062483" cy="461665"/>
            <a:chOff x="6362128" y="4313329"/>
            <a:chExt cx="2062483" cy="461665"/>
          </a:xfrm>
        </p:grpSpPr>
        <p:sp>
          <p:nvSpPr>
            <p:cNvPr id="723" name="Forma libre 722"/>
            <p:cNvSpPr/>
            <p:nvPr/>
          </p:nvSpPr>
          <p:spPr>
            <a:xfrm>
              <a:off x="6362128" y="4328080"/>
              <a:ext cx="2062483" cy="438023"/>
            </a:xfrm>
            <a:custGeom>
              <a:avLst/>
              <a:gdLst>
                <a:gd name="connsiteX0" fmla="*/ 323140 w 4498031"/>
                <a:gd name="connsiteY0" fmla="*/ 115774 h 513501"/>
                <a:gd name="connsiteX1" fmla="*/ 422200 w 4498031"/>
                <a:gd name="connsiteY1" fmla="*/ 466294 h 513501"/>
                <a:gd name="connsiteX2" fmla="*/ 4156000 w 4498031"/>
                <a:gd name="connsiteY2" fmla="*/ 466294 h 513501"/>
                <a:gd name="connsiteX3" fmla="*/ 4247440 w 4498031"/>
                <a:gd name="connsiteY3" fmla="*/ 62434 h 513501"/>
                <a:gd name="connsiteX4" fmla="*/ 3439720 w 4498031"/>
                <a:gd name="connsiteY4" fmla="*/ 1474 h 513501"/>
                <a:gd name="connsiteX5" fmla="*/ 2540560 w 4498031"/>
                <a:gd name="connsiteY5" fmla="*/ 62434 h 513501"/>
                <a:gd name="connsiteX6" fmla="*/ 323140 w 4498031"/>
                <a:gd name="connsiteY6" fmla="*/ 115774 h 513501"/>
                <a:gd name="connsiteX0" fmla="*/ 290937 w 4465828"/>
                <a:gd name="connsiteY0" fmla="*/ 115774 h 513501"/>
                <a:gd name="connsiteX1" fmla="*/ 389997 w 4465828"/>
                <a:gd name="connsiteY1" fmla="*/ 466294 h 513501"/>
                <a:gd name="connsiteX2" fmla="*/ 4123797 w 4465828"/>
                <a:gd name="connsiteY2" fmla="*/ 466294 h 513501"/>
                <a:gd name="connsiteX3" fmla="*/ 4215237 w 4465828"/>
                <a:gd name="connsiteY3" fmla="*/ 62434 h 513501"/>
                <a:gd name="connsiteX4" fmla="*/ 3407517 w 4465828"/>
                <a:gd name="connsiteY4" fmla="*/ 1474 h 513501"/>
                <a:gd name="connsiteX5" fmla="*/ 1952097 w 4465828"/>
                <a:gd name="connsiteY5" fmla="*/ 31954 h 513501"/>
                <a:gd name="connsiteX6" fmla="*/ 290937 w 4465828"/>
                <a:gd name="connsiteY6" fmla="*/ 115774 h 513501"/>
                <a:gd name="connsiteX0" fmla="*/ 95631 w 4270522"/>
                <a:gd name="connsiteY0" fmla="*/ 115774 h 497370"/>
                <a:gd name="connsiteX1" fmla="*/ 194691 w 4270522"/>
                <a:gd name="connsiteY1" fmla="*/ 466294 h 497370"/>
                <a:gd name="connsiteX2" fmla="*/ 3928491 w 4270522"/>
                <a:gd name="connsiteY2" fmla="*/ 466294 h 497370"/>
                <a:gd name="connsiteX3" fmla="*/ 4019931 w 4270522"/>
                <a:gd name="connsiteY3" fmla="*/ 62434 h 497370"/>
                <a:gd name="connsiteX4" fmla="*/ 3212211 w 4270522"/>
                <a:gd name="connsiteY4" fmla="*/ 1474 h 497370"/>
                <a:gd name="connsiteX5" fmla="*/ 1756791 w 4270522"/>
                <a:gd name="connsiteY5" fmla="*/ 31954 h 497370"/>
                <a:gd name="connsiteX6" fmla="*/ 95631 w 4270522"/>
                <a:gd name="connsiteY6" fmla="*/ 115774 h 497370"/>
                <a:gd name="connsiteX0" fmla="*/ 551 w 4175442"/>
                <a:gd name="connsiteY0" fmla="*/ 115774 h 497370"/>
                <a:gd name="connsiteX1" fmla="*/ 99611 w 4175442"/>
                <a:gd name="connsiteY1" fmla="*/ 466294 h 497370"/>
                <a:gd name="connsiteX2" fmla="*/ 3833411 w 4175442"/>
                <a:gd name="connsiteY2" fmla="*/ 466294 h 497370"/>
                <a:gd name="connsiteX3" fmla="*/ 3924851 w 4175442"/>
                <a:gd name="connsiteY3" fmla="*/ 62434 h 497370"/>
                <a:gd name="connsiteX4" fmla="*/ 3117131 w 4175442"/>
                <a:gd name="connsiteY4" fmla="*/ 1474 h 497370"/>
                <a:gd name="connsiteX5" fmla="*/ 1661711 w 4175442"/>
                <a:gd name="connsiteY5" fmla="*/ 31954 h 497370"/>
                <a:gd name="connsiteX6" fmla="*/ 551 w 4175442"/>
                <a:gd name="connsiteY6" fmla="*/ 115774 h 497370"/>
                <a:gd name="connsiteX0" fmla="*/ 551 w 4143890"/>
                <a:gd name="connsiteY0" fmla="*/ 114300 h 495896"/>
                <a:gd name="connsiteX1" fmla="*/ 99611 w 4143890"/>
                <a:gd name="connsiteY1" fmla="*/ 464820 h 495896"/>
                <a:gd name="connsiteX2" fmla="*/ 3833411 w 4143890"/>
                <a:gd name="connsiteY2" fmla="*/ 464820 h 495896"/>
                <a:gd name="connsiteX3" fmla="*/ 3924851 w 4143890"/>
                <a:gd name="connsiteY3" fmla="*/ 60960 h 495896"/>
                <a:gd name="connsiteX4" fmla="*/ 3117131 w 4143890"/>
                <a:gd name="connsiteY4" fmla="*/ 0 h 495896"/>
                <a:gd name="connsiteX5" fmla="*/ 1661711 w 4143890"/>
                <a:gd name="connsiteY5" fmla="*/ 30480 h 495896"/>
                <a:gd name="connsiteX6" fmla="*/ 551 w 4143890"/>
                <a:gd name="connsiteY6" fmla="*/ 114300 h 495896"/>
                <a:gd name="connsiteX0" fmla="*/ 551 w 3925054"/>
                <a:gd name="connsiteY0" fmla="*/ 114300 h 466820"/>
                <a:gd name="connsiteX1" fmla="*/ 99611 w 3925054"/>
                <a:gd name="connsiteY1" fmla="*/ 464820 h 466820"/>
                <a:gd name="connsiteX2" fmla="*/ 3833411 w 3925054"/>
                <a:gd name="connsiteY2" fmla="*/ 464820 h 466820"/>
                <a:gd name="connsiteX3" fmla="*/ 3924851 w 3925054"/>
                <a:gd name="connsiteY3" fmla="*/ 60960 h 466820"/>
                <a:gd name="connsiteX4" fmla="*/ 3117131 w 3925054"/>
                <a:gd name="connsiteY4" fmla="*/ 0 h 466820"/>
                <a:gd name="connsiteX5" fmla="*/ 1661711 w 3925054"/>
                <a:gd name="connsiteY5" fmla="*/ 30480 h 466820"/>
                <a:gd name="connsiteX6" fmla="*/ 551 w 3925054"/>
                <a:gd name="connsiteY6" fmla="*/ 114300 h 466820"/>
                <a:gd name="connsiteX0" fmla="*/ 551 w 3980938"/>
                <a:gd name="connsiteY0" fmla="*/ 92199 h 444719"/>
                <a:gd name="connsiteX1" fmla="*/ 99611 w 3980938"/>
                <a:gd name="connsiteY1" fmla="*/ 442719 h 444719"/>
                <a:gd name="connsiteX2" fmla="*/ 3833411 w 3980938"/>
                <a:gd name="connsiteY2" fmla="*/ 442719 h 444719"/>
                <a:gd name="connsiteX3" fmla="*/ 3924851 w 3980938"/>
                <a:gd name="connsiteY3" fmla="*/ 38859 h 444719"/>
                <a:gd name="connsiteX4" fmla="*/ 2842811 w 3980938"/>
                <a:gd name="connsiteY4" fmla="*/ 15999 h 444719"/>
                <a:gd name="connsiteX5" fmla="*/ 1661711 w 3980938"/>
                <a:gd name="connsiteY5" fmla="*/ 8379 h 444719"/>
                <a:gd name="connsiteX6" fmla="*/ 551 w 3980938"/>
                <a:gd name="connsiteY6" fmla="*/ 92199 h 444719"/>
                <a:gd name="connsiteX0" fmla="*/ 288730 w 4154817"/>
                <a:gd name="connsiteY0" fmla="*/ 145539 h 464452"/>
                <a:gd name="connsiteX1" fmla="*/ 273490 w 4154817"/>
                <a:gd name="connsiteY1" fmla="*/ 442719 h 464452"/>
                <a:gd name="connsiteX2" fmla="*/ 4007290 w 4154817"/>
                <a:gd name="connsiteY2" fmla="*/ 442719 h 464452"/>
                <a:gd name="connsiteX3" fmla="*/ 4098730 w 4154817"/>
                <a:gd name="connsiteY3" fmla="*/ 38859 h 464452"/>
                <a:gd name="connsiteX4" fmla="*/ 3016690 w 4154817"/>
                <a:gd name="connsiteY4" fmla="*/ 15999 h 464452"/>
                <a:gd name="connsiteX5" fmla="*/ 1835590 w 4154817"/>
                <a:gd name="connsiteY5" fmla="*/ 8379 h 464452"/>
                <a:gd name="connsiteX6" fmla="*/ 288730 w 4154817"/>
                <a:gd name="connsiteY6" fmla="*/ 145539 h 464452"/>
                <a:gd name="connsiteX0" fmla="*/ 314617 w 4142604"/>
                <a:gd name="connsiteY0" fmla="*/ 122679 h 466145"/>
                <a:gd name="connsiteX1" fmla="*/ 261277 w 4142604"/>
                <a:gd name="connsiteY1" fmla="*/ 442719 h 466145"/>
                <a:gd name="connsiteX2" fmla="*/ 3995077 w 4142604"/>
                <a:gd name="connsiteY2" fmla="*/ 442719 h 466145"/>
                <a:gd name="connsiteX3" fmla="*/ 4086517 w 4142604"/>
                <a:gd name="connsiteY3" fmla="*/ 38859 h 466145"/>
                <a:gd name="connsiteX4" fmla="*/ 3004477 w 4142604"/>
                <a:gd name="connsiteY4" fmla="*/ 15999 h 466145"/>
                <a:gd name="connsiteX5" fmla="*/ 1823377 w 4142604"/>
                <a:gd name="connsiteY5" fmla="*/ 8379 h 466145"/>
                <a:gd name="connsiteX6" fmla="*/ 314617 w 4142604"/>
                <a:gd name="connsiteY6" fmla="*/ 122679 h 466145"/>
                <a:gd name="connsiteX0" fmla="*/ 53482 w 3881469"/>
                <a:gd name="connsiteY0" fmla="*/ 122679 h 449218"/>
                <a:gd name="connsiteX1" fmla="*/ 142 w 3881469"/>
                <a:gd name="connsiteY1" fmla="*/ 442719 h 449218"/>
                <a:gd name="connsiteX2" fmla="*/ 3733942 w 3881469"/>
                <a:gd name="connsiteY2" fmla="*/ 442719 h 449218"/>
                <a:gd name="connsiteX3" fmla="*/ 3825382 w 3881469"/>
                <a:gd name="connsiteY3" fmla="*/ 38859 h 449218"/>
                <a:gd name="connsiteX4" fmla="*/ 2743342 w 3881469"/>
                <a:gd name="connsiteY4" fmla="*/ 15999 h 449218"/>
                <a:gd name="connsiteX5" fmla="*/ 1562242 w 3881469"/>
                <a:gd name="connsiteY5" fmla="*/ 8379 h 449218"/>
                <a:gd name="connsiteX6" fmla="*/ 53482 w 3881469"/>
                <a:gd name="connsiteY6" fmla="*/ 122679 h 449218"/>
                <a:gd name="connsiteX0" fmla="*/ 354210 w 4125621"/>
                <a:gd name="connsiteY0" fmla="*/ 23619 h 473483"/>
                <a:gd name="connsiteX1" fmla="*/ 244294 w 4125621"/>
                <a:gd name="connsiteY1" fmla="*/ 442719 h 473483"/>
                <a:gd name="connsiteX2" fmla="*/ 3978094 w 4125621"/>
                <a:gd name="connsiteY2" fmla="*/ 442719 h 473483"/>
                <a:gd name="connsiteX3" fmla="*/ 4069534 w 4125621"/>
                <a:gd name="connsiteY3" fmla="*/ 38859 h 473483"/>
                <a:gd name="connsiteX4" fmla="*/ 2987494 w 4125621"/>
                <a:gd name="connsiteY4" fmla="*/ 15999 h 473483"/>
                <a:gd name="connsiteX5" fmla="*/ 1806394 w 4125621"/>
                <a:gd name="connsiteY5" fmla="*/ 8379 h 473483"/>
                <a:gd name="connsiteX6" fmla="*/ 354210 w 4125621"/>
                <a:gd name="connsiteY6" fmla="*/ 23619 h 473483"/>
                <a:gd name="connsiteX0" fmla="*/ 112989 w 3884400"/>
                <a:gd name="connsiteY0" fmla="*/ 23619 h 446402"/>
                <a:gd name="connsiteX1" fmla="*/ 3073 w 3884400"/>
                <a:gd name="connsiteY1" fmla="*/ 442719 h 446402"/>
                <a:gd name="connsiteX2" fmla="*/ 3736873 w 3884400"/>
                <a:gd name="connsiteY2" fmla="*/ 442719 h 446402"/>
                <a:gd name="connsiteX3" fmla="*/ 3828313 w 3884400"/>
                <a:gd name="connsiteY3" fmla="*/ 38859 h 446402"/>
                <a:gd name="connsiteX4" fmla="*/ 2746273 w 3884400"/>
                <a:gd name="connsiteY4" fmla="*/ 15999 h 446402"/>
                <a:gd name="connsiteX5" fmla="*/ 1565173 w 3884400"/>
                <a:gd name="connsiteY5" fmla="*/ 8379 h 446402"/>
                <a:gd name="connsiteX6" fmla="*/ 112989 w 3884400"/>
                <a:gd name="connsiteY6" fmla="*/ 23619 h 446402"/>
                <a:gd name="connsiteX0" fmla="*/ 112987 w 3828331"/>
                <a:gd name="connsiteY0" fmla="*/ 15240 h 438023"/>
                <a:gd name="connsiteX1" fmla="*/ 3071 w 3828331"/>
                <a:gd name="connsiteY1" fmla="*/ 434340 h 438023"/>
                <a:gd name="connsiteX2" fmla="*/ 3736871 w 3828331"/>
                <a:gd name="connsiteY2" fmla="*/ 434340 h 438023"/>
                <a:gd name="connsiteX3" fmla="*/ 3828311 w 3828331"/>
                <a:gd name="connsiteY3" fmla="*/ 30480 h 438023"/>
                <a:gd name="connsiteX4" fmla="*/ 2746271 w 3828331"/>
                <a:gd name="connsiteY4" fmla="*/ 7620 h 438023"/>
                <a:gd name="connsiteX5" fmla="*/ 1565171 w 3828331"/>
                <a:gd name="connsiteY5" fmla="*/ 0 h 438023"/>
                <a:gd name="connsiteX6" fmla="*/ 112987 w 3828331"/>
                <a:gd name="connsiteY6" fmla="*/ 15240 h 43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28331" h="438023">
                  <a:moveTo>
                    <a:pt x="112987" y="15240"/>
                  </a:moveTo>
                  <a:cubicBezTo>
                    <a:pt x="104097" y="19050"/>
                    <a:pt x="-21004" y="425450"/>
                    <a:pt x="3071" y="434340"/>
                  </a:cubicBezTo>
                  <a:cubicBezTo>
                    <a:pt x="27146" y="443230"/>
                    <a:pt x="3731791" y="433070"/>
                    <a:pt x="3736871" y="434340"/>
                  </a:cubicBezTo>
                  <a:cubicBezTo>
                    <a:pt x="3741951" y="435610"/>
                    <a:pt x="3823682" y="25400"/>
                    <a:pt x="3828311" y="30480"/>
                  </a:cubicBezTo>
                  <a:cubicBezTo>
                    <a:pt x="3832940" y="35560"/>
                    <a:pt x="3030751" y="7620"/>
                    <a:pt x="2746271" y="7620"/>
                  </a:cubicBezTo>
                  <a:lnTo>
                    <a:pt x="1565171" y="0"/>
                  </a:lnTo>
                  <a:lnTo>
                    <a:pt x="112987" y="15240"/>
                  </a:lnTo>
                  <a:close/>
                </a:path>
              </a:pathLst>
            </a:custGeom>
            <a:solidFill>
              <a:schemeClr val="bg2"/>
            </a:solidFill>
            <a:ln>
              <a:solidFill>
                <a:schemeClr val="tx1"/>
              </a:solidFill>
            </a:ln>
            <a:effectLst>
              <a:outerShdw blurRad="50800" dist="50800" dir="5400000" algn="ctr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24" name="Rectángulo 723"/>
            <p:cNvSpPr/>
            <p:nvPr/>
          </p:nvSpPr>
          <p:spPr>
            <a:xfrm>
              <a:off x="6500748" y="4313329"/>
              <a:ext cx="171874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4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Teamwork</a:t>
              </a:r>
              <a:r>
                <a:rPr lang="es-ES" sz="24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!</a:t>
              </a:r>
              <a:endParaRPr lang="es-E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2" name="Grupo 1"/>
          <p:cNvGrpSpPr/>
          <p:nvPr/>
        </p:nvGrpSpPr>
        <p:grpSpPr>
          <a:xfrm rot="16200000">
            <a:off x="171695" y="1994717"/>
            <a:ext cx="1556066" cy="611767"/>
            <a:chOff x="18526" y="4508124"/>
            <a:chExt cx="4264025" cy="1676400"/>
          </a:xfrm>
        </p:grpSpPr>
        <p:sp>
          <p:nvSpPr>
            <p:cNvPr id="174" name="Oval 30"/>
            <p:cNvSpPr>
              <a:spLocks noChangeArrowheads="1"/>
            </p:cNvSpPr>
            <p:nvPr/>
          </p:nvSpPr>
          <p:spPr bwMode="auto">
            <a:xfrm rot="5400000">
              <a:off x="2742676" y="5338387"/>
              <a:ext cx="1295400" cy="228600"/>
            </a:xfrm>
            <a:prstGeom prst="ellipse">
              <a:avLst/>
            </a:prstGeom>
            <a:solidFill>
              <a:srgbClr val="993366"/>
            </a:solidFill>
            <a:ln w="127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bg2"/>
                </a:solidFill>
              </a:endParaRPr>
            </a:p>
          </p:txBody>
        </p:sp>
        <p:sp>
          <p:nvSpPr>
            <p:cNvPr id="175" name="Freeform 32"/>
            <p:cNvSpPr>
              <a:spLocks/>
            </p:cNvSpPr>
            <p:nvPr/>
          </p:nvSpPr>
          <p:spPr bwMode="auto">
            <a:xfrm>
              <a:off x="3674539" y="5257424"/>
              <a:ext cx="209550" cy="381000"/>
            </a:xfrm>
            <a:custGeom>
              <a:avLst/>
              <a:gdLst>
                <a:gd name="T0" fmla="*/ 0 w 132"/>
                <a:gd name="T1" fmla="*/ 0 h 240"/>
                <a:gd name="T2" fmla="*/ 2147483647 w 132"/>
                <a:gd name="T3" fmla="*/ 2147483647 h 240"/>
                <a:gd name="T4" fmla="*/ 0 w 132"/>
                <a:gd name="T5" fmla="*/ 2147483647 h 240"/>
                <a:gd name="T6" fmla="*/ 0 w 132"/>
                <a:gd name="T7" fmla="*/ 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2" h="240">
                  <a:moveTo>
                    <a:pt x="0" y="0"/>
                  </a:moveTo>
                  <a:lnTo>
                    <a:pt x="132" y="12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77" name="Rectangle 33"/>
            <p:cNvSpPr>
              <a:spLocks noChangeArrowheads="1"/>
            </p:cNvSpPr>
            <p:nvPr/>
          </p:nvSpPr>
          <p:spPr bwMode="auto">
            <a:xfrm rot="5393245">
              <a:off x="1790176" y="3754062"/>
              <a:ext cx="395287" cy="3367088"/>
            </a:xfrm>
            <a:prstGeom prst="rect">
              <a:avLst/>
            </a:prstGeom>
            <a:gradFill rotWithShape="0">
              <a:gsLst>
                <a:gs pos="0">
                  <a:srgbClr val="FF9933"/>
                </a:gs>
                <a:gs pos="100000">
                  <a:srgbClr val="CC66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bg2"/>
                </a:solidFill>
              </a:endParaRPr>
            </a:p>
          </p:txBody>
        </p:sp>
        <p:sp>
          <p:nvSpPr>
            <p:cNvPr id="178" name="Oval 36"/>
            <p:cNvSpPr>
              <a:spLocks noChangeArrowheads="1"/>
            </p:cNvSpPr>
            <p:nvPr/>
          </p:nvSpPr>
          <p:spPr bwMode="auto">
            <a:xfrm>
              <a:off x="245539" y="5244724"/>
              <a:ext cx="147637" cy="395288"/>
            </a:xfrm>
            <a:prstGeom prst="ellipse">
              <a:avLst/>
            </a:prstGeom>
            <a:solidFill>
              <a:srgbClr val="CC9900"/>
            </a:solidFill>
            <a:ln w="127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bg2"/>
                </a:solidFill>
              </a:endParaRPr>
            </a:p>
          </p:txBody>
        </p:sp>
        <p:sp>
          <p:nvSpPr>
            <p:cNvPr id="179" name="Rectangle 37"/>
            <p:cNvSpPr>
              <a:spLocks noChangeArrowheads="1"/>
            </p:cNvSpPr>
            <p:nvPr/>
          </p:nvSpPr>
          <p:spPr bwMode="auto">
            <a:xfrm>
              <a:off x="1225026" y="5239962"/>
              <a:ext cx="430213" cy="263525"/>
            </a:xfrm>
            <a:prstGeom prst="rect">
              <a:avLst/>
            </a:prstGeom>
            <a:solidFill>
              <a:srgbClr val="FFCC66"/>
            </a:solidFill>
            <a:ln w="12700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bg2"/>
                </a:solidFill>
              </a:endParaRPr>
            </a:p>
          </p:txBody>
        </p:sp>
        <p:sp>
          <p:nvSpPr>
            <p:cNvPr id="181" name="Freeform 41"/>
            <p:cNvSpPr>
              <a:spLocks/>
            </p:cNvSpPr>
            <p:nvPr/>
          </p:nvSpPr>
          <p:spPr bwMode="auto">
            <a:xfrm>
              <a:off x="3444351" y="5182812"/>
              <a:ext cx="457200" cy="304800"/>
            </a:xfrm>
            <a:custGeom>
              <a:avLst/>
              <a:gdLst>
                <a:gd name="T0" fmla="*/ 2147483647 w 288"/>
                <a:gd name="T1" fmla="*/ 0 h 192"/>
                <a:gd name="T2" fmla="*/ 2147483647 w 288"/>
                <a:gd name="T3" fmla="*/ 2147483647 h 192"/>
                <a:gd name="T4" fmla="*/ 2147483647 w 288"/>
                <a:gd name="T5" fmla="*/ 2147483647 h 192"/>
                <a:gd name="T6" fmla="*/ 0 w 288"/>
                <a:gd name="T7" fmla="*/ 2147483647 h 192"/>
                <a:gd name="T8" fmla="*/ 2147483647 w 288"/>
                <a:gd name="T9" fmla="*/ 0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192">
                  <a:moveTo>
                    <a:pt x="96" y="0"/>
                  </a:moveTo>
                  <a:lnTo>
                    <a:pt x="288" y="144"/>
                  </a:lnTo>
                  <a:lnTo>
                    <a:pt x="144" y="192"/>
                  </a:lnTo>
                  <a:lnTo>
                    <a:pt x="0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CC66"/>
            </a:solidFill>
            <a:ln w="12700" cap="flat" cmpd="sng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auto">
            <a:xfrm>
              <a:off x="3520551" y="5335212"/>
              <a:ext cx="381000" cy="304800"/>
            </a:xfrm>
            <a:custGeom>
              <a:avLst/>
              <a:gdLst>
                <a:gd name="T0" fmla="*/ 2147483647 w 240"/>
                <a:gd name="T1" fmla="*/ 2147483647 h 192"/>
                <a:gd name="T2" fmla="*/ 2147483647 w 240"/>
                <a:gd name="T3" fmla="*/ 2147483647 h 192"/>
                <a:gd name="T4" fmla="*/ 2147483647 w 240"/>
                <a:gd name="T5" fmla="*/ 0 h 192"/>
                <a:gd name="T6" fmla="*/ 0 w 240"/>
                <a:gd name="T7" fmla="*/ 2147483647 h 192"/>
                <a:gd name="T8" fmla="*/ 2147483647 w 240"/>
                <a:gd name="T9" fmla="*/ 2147483647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0" h="192">
                  <a:moveTo>
                    <a:pt x="96" y="192"/>
                  </a:moveTo>
                  <a:lnTo>
                    <a:pt x="240" y="72"/>
                  </a:lnTo>
                  <a:lnTo>
                    <a:pt x="144" y="0"/>
                  </a:lnTo>
                  <a:lnTo>
                    <a:pt x="0" y="144"/>
                  </a:lnTo>
                  <a:lnTo>
                    <a:pt x="96" y="192"/>
                  </a:lnTo>
                  <a:close/>
                </a:path>
              </a:pathLst>
            </a:custGeom>
            <a:solidFill>
              <a:srgbClr val="FFCC66"/>
            </a:solidFill>
            <a:ln w="12700" cap="flat" cmpd="sng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196" name="Freeform 43"/>
            <p:cNvSpPr>
              <a:spLocks/>
            </p:cNvSpPr>
            <p:nvPr/>
          </p:nvSpPr>
          <p:spPr bwMode="auto">
            <a:xfrm rot="5400000">
              <a:off x="3164951" y="4989137"/>
              <a:ext cx="1303338" cy="931862"/>
            </a:xfrm>
            <a:custGeom>
              <a:avLst/>
              <a:gdLst>
                <a:gd name="T0" fmla="*/ 2147483647 w 821"/>
                <a:gd name="T1" fmla="*/ 2147483647 h 587"/>
                <a:gd name="T2" fmla="*/ 2147483647 w 821"/>
                <a:gd name="T3" fmla="*/ 2147483647 h 587"/>
                <a:gd name="T4" fmla="*/ 2147483647 w 821"/>
                <a:gd name="T5" fmla="*/ 2147483647 h 587"/>
                <a:gd name="T6" fmla="*/ 2147483647 w 821"/>
                <a:gd name="T7" fmla="*/ 2147483647 h 587"/>
                <a:gd name="T8" fmla="*/ 2147483647 w 821"/>
                <a:gd name="T9" fmla="*/ 2147483647 h 587"/>
                <a:gd name="T10" fmla="*/ 2147483647 w 821"/>
                <a:gd name="T11" fmla="*/ 2147483647 h 587"/>
                <a:gd name="T12" fmla="*/ 2147483647 w 821"/>
                <a:gd name="T13" fmla="*/ 2147483647 h 587"/>
                <a:gd name="T14" fmla="*/ 2147483647 w 821"/>
                <a:gd name="T15" fmla="*/ 2147483647 h 587"/>
                <a:gd name="T16" fmla="*/ 2147483647 w 821"/>
                <a:gd name="T17" fmla="*/ 2147483647 h 587"/>
                <a:gd name="T18" fmla="*/ 2147483647 w 821"/>
                <a:gd name="T19" fmla="*/ 2147483647 h 587"/>
                <a:gd name="T20" fmla="*/ 2147483647 w 821"/>
                <a:gd name="T21" fmla="*/ 2147483647 h 587"/>
                <a:gd name="T22" fmla="*/ 2147483647 w 821"/>
                <a:gd name="T23" fmla="*/ 2147483647 h 58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21" h="587">
                  <a:moveTo>
                    <a:pt x="384" y="62"/>
                  </a:moveTo>
                  <a:cubicBezTo>
                    <a:pt x="329" y="122"/>
                    <a:pt x="160" y="337"/>
                    <a:pt x="96" y="421"/>
                  </a:cubicBezTo>
                  <a:cubicBezTo>
                    <a:pt x="32" y="505"/>
                    <a:pt x="2" y="543"/>
                    <a:pt x="1" y="564"/>
                  </a:cubicBezTo>
                  <a:cubicBezTo>
                    <a:pt x="0" y="585"/>
                    <a:pt x="46" y="553"/>
                    <a:pt x="91" y="546"/>
                  </a:cubicBezTo>
                  <a:cubicBezTo>
                    <a:pt x="136" y="539"/>
                    <a:pt x="202" y="531"/>
                    <a:pt x="271" y="522"/>
                  </a:cubicBezTo>
                  <a:cubicBezTo>
                    <a:pt x="340" y="513"/>
                    <a:pt x="433" y="492"/>
                    <a:pt x="505" y="492"/>
                  </a:cubicBezTo>
                  <a:cubicBezTo>
                    <a:pt x="577" y="492"/>
                    <a:pt x="659" y="512"/>
                    <a:pt x="703" y="522"/>
                  </a:cubicBezTo>
                  <a:cubicBezTo>
                    <a:pt x="747" y="532"/>
                    <a:pt x="752" y="546"/>
                    <a:pt x="769" y="552"/>
                  </a:cubicBezTo>
                  <a:cubicBezTo>
                    <a:pt x="786" y="558"/>
                    <a:pt x="821" y="587"/>
                    <a:pt x="805" y="558"/>
                  </a:cubicBezTo>
                  <a:cubicBezTo>
                    <a:pt x="789" y="529"/>
                    <a:pt x="741" y="460"/>
                    <a:pt x="672" y="376"/>
                  </a:cubicBezTo>
                  <a:cubicBezTo>
                    <a:pt x="603" y="292"/>
                    <a:pt x="438" y="105"/>
                    <a:pt x="390" y="52"/>
                  </a:cubicBezTo>
                  <a:cubicBezTo>
                    <a:pt x="342" y="0"/>
                    <a:pt x="385" y="60"/>
                    <a:pt x="384" y="62"/>
                  </a:cubicBezTo>
                  <a:close/>
                </a:path>
              </a:pathLst>
            </a:custGeom>
            <a:solidFill>
              <a:srgbClr val="D60093"/>
            </a:solidFill>
            <a:ln w="12700" cap="flat" cmpd="sng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01" name="Line 44"/>
            <p:cNvSpPr>
              <a:spLocks noChangeShapeType="1"/>
            </p:cNvSpPr>
            <p:nvPr/>
          </p:nvSpPr>
          <p:spPr bwMode="auto">
            <a:xfrm rot="5400000">
              <a:off x="3817413" y="5101850"/>
              <a:ext cx="60325" cy="685800"/>
            </a:xfrm>
            <a:prstGeom prst="line">
              <a:avLst/>
            </a:prstGeom>
            <a:noFill/>
            <a:ln w="254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02" name="Freeform 87"/>
            <p:cNvSpPr>
              <a:spLocks/>
            </p:cNvSpPr>
            <p:nvPr/>
          </p:nvSpPr>
          <p:spPr bwMode="auto">
            <a:xfrm>
              <a:off x="732901" y="4508124"/>
              <a:ext cx="1571625" cy="1676400"/>
            </a:xfrm>
            <a:custGeom>
              <a:avLst/>
              <a:gdLst>
                <a:gd name="T0" fmla="*/ 2147483647 w 990"/>
                <a:gd name="T1" fmla="*/ 0 h 1200"/>
                <a:gd name="T2" fmla="*/ 0 w 990"/>
                <a:gd name="T3" fmla="*/ 2147483647 h 1200"/>
                <a:gd name="T4" fmla="*/ 2147483647 w 990"/>
                <a:gd name="T5" fmla="*/ 2147483647 h 1200"/>
                <a:gd name="T6" fmla="*/ 2147483647 w 990"/>
                <a:gd name="T7" fmla="*/ 0 h 1200"/>
                <a:gd name="T8" fmla="*/ 2147483647 w 990"/>
                <a:gd name="T9" fmla="*/ 0 h 12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90" h="1200">
                  <a:moveTo>
                    <a:pt x="270" y="0"/>
                  </a:moveTo>
                  <a:lnTo>
                    <a:pt x="0" y="1188"/>
                  </a:lnTo>
                  <a:lnTo>
                    <a:pt x="990" y="1200"/>
                  </a:lnTo>
                  <a:lnTo>
                    <a:pt x="798" y="0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CC66FF"/>
            </a:solidFill>
            <a:ln w="12700" cap="flat" cmpd="sng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grpSp>
          <p:nvGrpSpPr>
            <p:cNvPr id="205" name="Group 90"/>
            <p:cNvGrpSpPr>
              <a:grpSpLocks/>
            </p:cNvGrpSpPr>
            <p:nvPr/>
          </p:nvGrpSpPr>
          <p:grpSpPr bwMode="auto">
            <a:xfrm>
              <a:off x="18526" y="4889124"/>
              <a:ext cx="762000" cy="790575"/>
              <a:chOff x="1170" y="2238"/>
              <a:chExt cx="366" cy="402"/>
            </a:xfrm>
          </p:grpSpPr>
          <p:sp>
            <p:nvSpPr>
              <p:cNvPr id="208" name="Freeform 88"/>
              <p:cNvSpPr>
                <a:spLocks/>
              </p:cNvSpPr>
              <p:nvPr/>
            </p:nvSpPr>
            <p:spPr bwMode="auto">
              <a:xfrm>
                <a:off x="1182" y="2256"/>
                <a:ext cx="354" cy="384"/>
              </a:xfrm>
              <a:custGeom>
                <a:avLst/>
                <a:gdLst>
                  <a:gd name="T0" fmla="*/ 171 w 360"/>
                  <a:gd name="T1" fmla="*/ 0 h 475"/>
                  <a:gd name="T2" fmla="*/ 0 w 360"/>
                  <a:gd name="T3" fmla="*/ 251 h 475"/>
                  <a:gd name="T4" fmla="*/ 258 w 360"/>
                  <a:gd name="T5" fmla="*/ 247 h 475"/>
                  <a:gd name="T6" fmla="*/ 342 w 360"/>
                  <a:gd name="T7" fmla="*/ 0 h 475"/>
                  <a:gd name="T8" fmla="*/ 171 w 360"/>
                  <a:gd name="T9" fmla="*/ 0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0" h="475">
                    <a:moveTo>
                      <a:pt x="180" y="0"/>
                    </a:moveTo>
                    <a:lnTo>
                      <a:pt x="0" y="475"/>
                    </a:lnTo>
                    <a:lnTo>
                      <a:pt x="270" y="468"/>
                    </a:lnTo>
                    <a:lnTo>
                      <a:pt x="360" y="0"/>
                    </a:lnTo>
                    <a:lnTo>
                      <a:pt x="180" y="0"/>
                    </a:lnTo>
                    <a:close/>
                  </a:path>
                </a:pathLst>
              </a:custGeom>
              <a:solidFill>
                <a:srgbClr val="CC66FF"/>
              </a:solidFill>
              <a:ln w="1270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13" name="Freeform 89"/>
              <p:cNvSpPr>
                <a:spLocks/>
              </p:cNvSpPr>
              <p:nvPr/>
            </p:nvSpPr>
            <p:spPr bwMode="auto">
              <a:xfrm>
                <a:off x="1170" y="2238"/>
                <a:ext cx="318" cy="210"/>
              </a:xfrm>
              <a:custGeom>
                <a:avLst/>
                <a:gdLst>
                  <a:gd name="T0" fmla="*/ 318 w 318"/>
                  <a:gd name="T1" fmla="*/ 210 h 210"/>
                  <a:gd name="T2" fmla="*/ 216 w 318"/>
                  <a:gd name="T3" fmla="*/ 0 h 210"/>
                  <a:gd name="T4" fmla="*/ 0 w 318"/>
                  <a:gd name="T5" fmla="*/ 12 h 210"/>
                  <a:gd name="T6" fmla="*/ 126 w 318"/>
                  <a:gd name="T7" fmla="*/ 210 h 210"/>
                  <a:gd name="T8" fmla="*/ 318 w 318"/>
                  <a:gd name="T9" fmla="*/ 210 h 2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8" h="210">
                    <a:moveTo>
                      <a:pt x="318" y="210"/>
                    </a:moveTo>
                    <a:lnTo>
                      <a:pt x="216" y="0"/>
                    </a:lnTo>
                    <a:lnTo>
                      <a:pt x="0" y="12"/>
                    </a:lnTo>
                    <a:lnTo>
                      <a:pt x="126" y="210"/>
                    </a:lnTo>
                    <a:lnTo>
                      <a:pt x="318" y="210"/>
                    </a:lnTo>
                    <a:close/>
                  </a:path>
                </a:pathLst>
              </a:custGeom>
              <a:solidFill>
                <a:srgbClr val="9933FF"/>
              </a:solidFill>
              <a:ln w="12700" cap="flat" cmpd="sng">
                <a:solidFill>
                  <a:srgbClr val="3333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</p:grpSp>
        <p:sp>
          <p:nvSpPr>
            <p:cNvPr id="220" name="Freeform 93"/>
            <p:cNvSpPr>
              <a:spLocks/>
            </p:cNvSpPr>
            <p:nvPr/>
          </p:nvSpPr>
          <p:spPr bwMode="auto">
            <a:xfrm>
              <a:off x="932926" y="4660524"/>
              <a:ext cx="304800" cy="228600"/>
            </a:xfrm>
            <a:custGeom>
              <a:avLst/>
              <a:gdLst>
                <a:gd name="T0" fmla="*/ 2147483647 w 192"/>
                <a:gd name="T1" fmla="*/ 0 h 144"/>
                <a:gd name="T2" fmla="*/ 2147483647 w 192"/>
                <a:gd name="T3" fmla="*/ 0 h 144"/>
                <a:gd name="T4" fmla="*/ 2147483647 w 192"/>
                <a:gd name="T5" fmla="*/ 2147483647 h 144"/>
                <a:gd name="T6" fmla="*/ 0 w 192"/>
                <a:gd name="T7" fmla="*/ 2147483647 h 144"/>
                <a:gd name="T8" fmla="*/ 2147483647 w 192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" h="144">
                  <a:moveTo>
                    <a:pt x="48" y="0"/>
                  </a:moveTo>
                  <a:lnTo>
                    <a:pt x="192" y="0"/>
                  </a:lnTo>
                  <a:lnTo>
                    <a:pt x="144" y="144"/>
                  </a:lnTo>
                  <a:lnTo>
                    <a:pt x="0" y="14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27" name="Freeform 94"/>
            <p:cNvSpPr>
              <a:spLocks/>
            </p:cNvSpPr>
            <p:nvPr/>
          </p:nvSpPr>
          <p:spPr bwMode="auto">
            <a:xfrm>
              <a:off x="628126" y="5651124"/>
              <a:ext cx="457200" cy="304800"/>
            </a:xfrm>
            <a:custGeom>
              <a:avLst/>
              <a:gdLst>
                <a:gd name="T0" fmla="*/ 2147483647 w 192"/>
                <a:gd name="T1" fmla="*/ 0 h 144"/>
                <a:gd name="T2" fmla="*/ 2147483647 w 192"/>
                <a:gd name="T3" fmla="*/ 0 h 144"/>
                <a:gd name="T4" fmla="*/ 2147483647 w 192"/>
                <a:gd name="T5" fmla="*/ 2147483647 h 144"/>
                <a:gd name="T6" fmla="*/ 0 w 192"/>
                <a:gd name="T7" fmla="*/ 2147483647 h 144"/>
                <a:gd name="T8" fmla="*/ 2147483647 w 192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" h="144">
                  <a:moveTo>
                    <a:pt x="48" y="0"/>
                  </a:moveTo>
                  <a:lnTo>
                    <a:pt x="192" y="0"/>
                  </a:lnTo>
                  <a:lnTo>
                    <a:pt x="144" y="144"/>
                  </a:lnTo>
                  <a:lnTo>
                    <a:pt x="0" y="14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333333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28" name="Freeform 95"/>
            <p:cNvSpPr>
              <a:spLocks/>
            </p:cNvSpPr>
            <p:nvPr/>
          </p:nvSpPr>
          <p:spPr bwMode="auto">
            <a:xfrm>
              <a:off x="751951" y="5479674"/>
              <a:ext cx="352425" cy="476250"/>
            </a:xfrm>
            <a:custGeom>
              <a:avLst/>
              <a:gdLst>
                <a:gd name="T0" fmla="*/ 2147483647 w 222"/>
                <a:gd name="T1" fmla="*/ 2147483647 h 300"/>
                <a:gd name="T2" fmla="*/ 2147483647 w 222"/>
                <a:gd name="T3" fmla="*/ 0 h 300"/>
                <a:gd name="T4" fmla="*/ 0 w 222"/>
                <a:gd name="T5" fmla="*/ 2147483647 h 300"/>
                <a:gd name="T6" fmla="*/ 2147483647 w 222"/>
                <a:gd name="T7" fmla="*/ 2147483647 h 300"/>
                <a:gd name="T8" fmla="*/ 2147483647 w 222"/>
                <a:gd name="T9" fmla="*/ 2147483647 h 3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2" h="300">
                  <a:moveTo>
                    <a:pt x="216" y="42"/>
                  </a:moveTo>
                  <a:lnTo>
                    <a:pt x="102" y="0"/>
                  </a:lnTo>
                  <a:lnTo>
                    <a:pt x="0" y="246"/>
                  </a:lnTo>
                  <a:lnTo>
                    <a:pt x="150" y="300"/>
                  </a:lnTo>
                  <a:lnTo>
                    <a:pt x="222" y="48"/>
                  </a:lnTo>
                </a:path>
              </a:pathLst>
            </a:custGeom>
            <a:solidFill>
              <a:srgbClr val="9933FF"/>
            </a:solidFill>
            <a:ln w="12700" cap="flat" cmpd="sng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29" name="Freeform 96"/>
            <p:cNvSpPr>
              <a:spLocks/>
            </p:cNvSpPr>
            <p:nvPr/>
          </p:nvSpPr>
          <p:spPr bwMode="auto">
            <a:xfrm>
              <a:off x="1009126" y="4584324"/>
              <a:ext cx="247650" cy="400050"/>
            </a:xfrm>
            <a:custGeom>
              <a:avLst/>
              <a:gdLst>
                <a:gd name="T0" fmla="*/ 2147483647 w 222"/>
                <a:gd name="T1" fmla="*/ 2147483647 h 300"/>
                <a:gd name="T2" fmla="*/ 2147483647 w 222"/>
                <a:gd name="T3" fmla="*/ 0 h 300"/>
                <a:gd name="T4" fmla="*/ 0 w 222"/>
                <a:gd name="T5" fmla="*/ 2147483647 h 300"/>
                <a:gd name="T6" fmla="*/ 2147483647 w 222"/>
                <a:gd name="T7" fmla="*/ 2147483647 h 300"/>
                <a:gd name="T8" fmla="*/ 2147483647 w 222"/>
                <a:gd name="T9" fmla="*/ 2147483647 h 3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2" h="300">
                  <a:moveTo>
                    <a:pt x="222" y="48"/>
                  </a:moveTo>
                  <a:lnTo>
                    <a:pt x="102" y="0"/>
                  </a:lnTo>
                  <a:lnTo>
                    <a:pt x="0" y="246"/>
                  </a:lnTo>
                  <a:lnTo>
                    <a:pt x="150" y="300"/>
                  </a:lnTo>
                  <a:lnTo>
                    <a:pt x="222" y="48"/>
                  </a:lnTo>
                </a:path>
              </a:pathLst>
            </a:custGeom>
            <a:solidFill>
              <a:srgbClr val="9933FF"/>
            </a:solidFill>
            <a:ln w="12700" cap="flat" cmpd="sng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230" name="Line 99"/>
            <p:cNvSpPr>
              <a:spLocks noChangeShapeType="1"/>
            </p:cNvSpPr>
            <p:nvPr/>
          </p:nvSpPr>
          <p:spPr bwMode="auto">
            <a:xfrm>
              <a:off x="1847326" y="4508124"/>
              <a:ext cx="228600" cy="1676400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</p:grpSp>
      <p:cxnSp>
        <p:nvCxnSpPr>
          <p:cNvPr id="44" name="Conector recto 43"/>
          <p:cNvCxnSpPr/>
          <p:nvPr/>
        </p:nvCxnSpPr>
        <p:spPr>
          <a:xfrm flipH="1">
            <a:off x="604928" y="2765534"/>
            <a:ext cx="29201" cy="4526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/>
          <p:cNvCxnSpPr/>
          <p:nvPr/>
        </p:nvCxnSpPr>
        <p:spPr>
          <a:xfrm>
            <a:off x="1160100" y="2958295"/>
            <a:ext cx="18381" cy="62566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47"/>
          <p:cNvCxnSpPr/>
          <p:nvPr/>
        </p:nvCxnSpPr>
        <p:spPr>
          <a:xfrm>
            <a:off x="1210132" y="2935037"/>
            <a:ext cx="19889" cy="37672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5" name="Conector recto 724"/>
          <p:cNvCxnSpPr/>
          <p:nvPr/>
        </p:nvCxnSpPr>
        <p:spPr>
          <a:xfrm flipH="1">
            <a:off x="683958" y="2833868"/>
            <a:ext cx="20628" cy="5886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orma libre 50"/>
          <p:cNvSpPr/>
          <p:nvPr/>
        </p:nvSpPr>
        <p:spPr>
          <a:xfrm>
            <a:off x="2887980" y="4304855"/>
            <a:ext cx="563880" cy="312865"/>
          </a:xfrm>
          <a:custGeom>
            <a:avLst/>
            <a:gdLst>
              <a:gd name="connsiteX0" fmla="*/ 563880 w 563880"/>
              <a:gd name="connsiteY0" fmla="*/ 312865 h 312865"/>
              <a:gd name="connsiteX1" fmla="*/ 495300 w 563880"/>
              <a:gd name="connsiteY1" fmla="*/ 190945 h 312865"/>
              <a:gd name="connsiteX2" fmla="*/ 388620 w 563880"/>
              <a:gd name="connsiteY2" fmla="*/ 91885 h 312865"/>
              <a:gd name="connsiteX3" fmla="*/ 198120 w 563880"/>
              <a:gd name="connsiteY3" fmla="*/ 8065 h 312865"/>
              <a:gd name="connsiteX4" fmla="*/ 0 w 563880"/>
              <a:gd name="connsiteY4" fmla="*/ 8065 h 31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880" h="312865">
                <a:moveTo>
                  <a:pt x="563880" y="312865"/>
                </a:moveTo>
                <a:cubicBezTo>
                  <a:pt x="544195" y="270320"/>
                  <a:pt x="524510" y="227775"/>
                  <a:pt x="495300" y="190945"/>
                </a:cubicBezTo>
                <a:cubicBezTo>
                  <a:pt x="466090" y="154115"/>
                  <a:pt x="438150" y="122365"/>
                  <a:pt x="388620" y="91885"/>
                </a:cubicBezTo>
                <a:cubicBezTo>
                  <a:pt x="339090" y="61405"/>
                  <a:pt x="262890" y="22035"/>
                  <a:pt x="198120" y="8065"/>
                </a:cubicBezTo>
                <a:cubicBezTo>
                  <a:pt x="133350" y="-5905"/>
                  <a:pt x="66675" y="1080"/>
                  <a:pt x="0" y="806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26" name="Forma libre 725"/>
          <p:cNvSpPr/>
          <p:nvPr/>
        </p:nvSpPr>
        <p:spPr>
          <a:xfrm>
            <a:off x="3040380" y="4136149"/>
            <a:ext cx="304629" cy="158707"/>
          </a:xfrm>
          <a:custGeom>
            <a:avLst/>
            <a:gdLst>
              <a:gd name="connsiteX0" fmla="*/ 563880 w 563880"/>
              <a:gd name="connsiteY0" fmla="*/ 312865 h 312865"/>
              <a:gd name="connsiteX1" fmla="*/ 495300 w 563880"/>
              <a:gd name="connsiteY1" fmla="*/ 190945 h 312865"/>
              <a:gd name="connsiteX2" fmla="*/ 388620 w 563880"/>
              <a:gd name="connsiteY2" fmla="*/ 91885 h 312865"/>
              <a:gd name="connsiteX3" fmla="*/ 198120 w 563880"/>
              <a:gd name="connsiteY3" fmla="*/ 8065 h 312865"/>
              <a:gd name="connsiteX4" fmla="*/ 0 w 563880"/>
              <a:gd name="connsiteY4" fmla="*/ 8065 h 31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880" h="312865">
                <a:moveTo>
                  <a:pt x="563880" y="312865"/>
                </a:moveTo>
                <a:cubicBezTo>
                  <a:pt x="544195" y="270320"/>
                  <a:pt x="524510" y="227775"/>
                  <a:pt x="495300" y="190945"/>
                </a:cubicBezTo>
                <a:cubicBezTo>
                  <a:pt x="466090" y="154115"/>
                  <a:pt x="438150" y="122365"/>
                  <a:pt x="388620" y="91885"/>
                </a:cubicBezTo>
                <a:cubicBezTo>
                  <a:pt x="339090" y="61405"/>
                  <a:pt x="262890" y="22035"/>
                  <a:pt x="198120" y="8065"/>
                </a:cubicBezTo>
                <a:cubicBezTo>
                  <a:pt x="133350" y="-5905"/>
                  <a:pt x="66675" y="1080"/>
                  <a:pt x="0" y="8065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28" name="Forma libre 727"/>
          <p:cNvSpPr/>
          <p:nvPr/>
        </p:nvSpPr>
        <p:spPr>
          <a:xfrm flipH="1">
            <a:off x="4107038" y="4067745"/>
            <a:ext cx="338947" cy="158707"/>
          </a:xfrm>
          <a:custGeom>
            <a:avLst/>
            <a:gdLst>
              <a:gd name="connsiteX0" fmla="*/ 563880 w 563880"/>
              <a:gd name="connsiteY0" fmla="*/ 312865 h 312865"/>
              <a:gd name="connsiteX1" fmla="*/ 495300 w 563880"/>
              <a:gd name="connsiteY1" fmla="*/ 190945 h 312865"/>
              <a:gd name="connsiteX2" fmla="*/ 388620 w 563880"/>
              <a:gd name="connsiteY2" fmla="*/ 91885 h 312865"/>
              <a:gd name="connsiteX3" fmla="*/ 198120 w 563880"/>
              <a:gd name="connsiteY3" fmla="*/ 8065 h 312865"/>
              <a:gd name="connsiteX4" fmla="*/ 0 w 563880"/>
              <a:gd name="connsiteY4" fmla="*/ 8065 h 31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880" h="312865">
                <a:moveTo>
                  <a:pt x="563880" y="312865"/>
                </a:moveTo>
                <a:cubicBezTo>
                  <a:pt x="544195" y="270320"/>
                  <a:pt x="524510" y="227775"/>
                  <a:pt x="495300" y="190945"/>
                </a:cubicBezTo>
                <a:cubicBezTo>
                  <a:pt x="466090" y="154115"/>
                  <a:pt x="438150" y="122365"/>
                  <a:pt x="388620" y="91885"/>
                </a:cubicBezTo>
                <a:cubicBezTo>
                  <a:pt x="339090" y="61405"/>
                  <a:pt x="262890" y="22035"/>
                  <a:pt x="198120" y="8065"/>
                </a:cubicBezTo>
                <a:cubicBezTo>
                  <a:pt x="133350" y="-5905"/>
                  <a:pt x="66675" y="1080"/>
                  <a:pt x="0" y="8065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646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Forma libre 462"/>
          <p:cNvSpPr/>
          <p:nvPr/>
        </p:nvSpPr>
        <p:spPr>
          <a:xfrm>
            <a:off x="5363403" y="1515601"/>
            <a:ext cx="2240026" cy="1274743"/>
          </a:xfrm>
          <a:custGeom>
            <a:avLst/>
            <a:gdLst>
              <a:gd name="connsiteX0" fmla="*/ 7577 w 3658250"/>
              <a:gd name="connsiteY0" fmla="*/ 200134 h 789077"/>
              <a:gd name="connsiteX1" fmla="*/ 14504 w 3658250"/>
              <a:gd name="connsiteY1" fmla="*/ 269406 h 789077"/>
              <a:gd name="connsiteX2" fmla="*/ 139195 w 3658250"/>
              <a:gd name="connsiteY2" fmla="*/ 518788 h 789077"/>
              <a:gd name="connsiteX3" fmla="*/ 575613 w 3658250"/>
              <a:gd name="connsiteY3" fmla="*/ 705825 h 789077"/>
              <a:gd name="connsiteX4" fmla="*/ 1185213 w 3658250"/>
              <a:gd name="connsiteY4" fmla="*/ 768170 h 789077"/>
              <a:gd name="connsiteX5" fmla="*/ 1933359 w 3658250"/>
              <a:gd name="connsiteY5" fmla="*/ 698897 h 789077"/>
              <a:gd name="connsiteX6" fmla="*/ 2342068 w 3658250"/>
              <a:gd name="connsiteY6" fmla="*/ 553425 h 789077"/>
              <a:gd name="connsiteX7" fmla="*/ 2529104 w 3658250"/>
              <a:gd name="connsiteY7" fmla="*/ 179352 h 789077"/>
              <a:gd name="connsiteX8" fmla="*/ 2328213 w 3658250"/>
              <a:gd name="connsiteY8" fmla="*/ 6170 h 789077"/>
              <a:gd name="connsiteX9" fmla="*/ 2071904 w 3658250"/>
              <a:gd name="connsiteY9" fmla="*/ 89297 h 789077"/>
              <a:gd name="connsiteX10" fmla="*/ 2016486 w 3658250"/>
              <a:gd name="connsiteY10" fmla="*/ 553425 h 789077"/>
              <a:gd name="connsiteX11" fmla="*/ 2494468 w 3658250"/>
              <a:gd name="connsiteY11" fmla="*/ 788952 h 789077"/>
              <a:gd name="connsiteX12" fmla="*/ 3311886 w 3658250"/>
              <a:gd name="connsiteY12" fmla="*/ 525715 h 789077"/>
              <a:gd name="connsiteX13" fmla="*/ 3658250 w 3658250"/>
              <a:gd name="connsiteY13" fmla="*/ 581134 h 789077"/>
              <a:gd name="connsiteX0" fmla="*/ 11546 w 3654599"/>
              <a:gd name="connsiteY0" fmla="*/ 0 h 1274743"/>
              <a:gd name="connsiteX1" fmla="*/ 10853 w 3654599"/>
              <a:gd name="connsiteY1" fmla="*/ 755072 h 1274743"/>
              <a:gd name="connsiteX2" fmla="*/ 135544 w 3654599"/>
              <a:gd name="connsiteY2" fmla="*/ 1004454 h 1274743"/>
              <a:gd name="connsiteX3" fmla="*/ 571962 w 3654599"/>
              <a:gd name="connsiteY3" fmla="*/ 1191491 h 1274743"/>
              <a:gd name="connsiteX4" fmla="*/ 1181562 w 3654599"/>
              <a:gd name="connsiteY4" fmla="*/ 1253836 h 1274743"/>
              <a:gd name="connsiteX5" fmla="*/ 1929708 w 3654599"/>
              <a:gd name="connsiteY5" fmla="*/ 1184563 h 1274743"/>
              <a:gd name="connsiteX6" fmla="*/ 2338417 w 3654599"/>
              <a:gd name="connsiteY6" fmla="*/ 1039091 h 1274743"/>
              <a:gd name="connsiteX7" fmla="*/ 2525453 w 3654599"/>
              <a:gd name="connsiteY7" fmla="*/ 665018 h 1274743"/>
              <a:gd name="connsiteX8" fmla="*/ 2324562 w 3654599"/>
              <a:gd name="connsiteY8" fmla="*/ 491836 h 1274743"/>
              <a:gd name="connsiteX9" fmla="*/ 2068253 w 3654599"/>
              <a:gd name="connsiteY9" fmla="*/ 574963 h 1274743"/>
              <a:gd name="connsiteX10" fmla="*/ 2012835 w 3654599"/>
              <a:gd name="connsiteY10" fmla="*/ 1039091 h 1274743"/>
              <a:gd name="connsiteX11" fmla="*/ 2490817 w 3654599"/>
              <a:gd name="connsiteY11" fmla="*/ 1274618 h 1274743"/>
              <a:gd name="connsiteX12" fmla="*/ 3308235 w 3654599"/>
              <a:gd name="connsiteY12" fmla="*/ 1011381 h 1274743"/>
              <a:gd name="connsiteX13" fmla="*/ 3654599 w 3654599"/>
              <a:gd name="connsiteY13" fmla="*/ 1066800 h 1274743"/>
              <a:gd name="connsiteX0" fmla="*/ 200 w 3643253"/>
              <a:gd name="connsiteY0" fmla="*/ 0 h 1274743"/>
              <a:gd name="connsiteX1" fmla="*/ 220487 w 3643253"/>
              <a:gd name="connsiteY1" fmla="*/ 663632 h 1274743"/>
              <a:gd name="connsiteX2" fmla="*/ 124198 w 3643253"/>
              <a:gd name="connsiteY2" fmla="*/ 1004454 h 1274743"/>
              <a:gd name="connsiteX3" fmla="*/ 560616 w 3643253"/>
              <a:gd name="connsiteY3" fmla="*/ 1191491 h 1274743"/>
              <a:gd name="connsiteX4" fmla="*/ 1170216 w 3643253"/>
              <a:gd name="connsiteY4" fmla="*/ 1253836 h 1274743"/>
              <a:gd name="connsiteX5" fmla="*/ 1918362 w 3643253"/>
              <a:gd name="connsiteY5" fmla="*/ 1184563 h 1274743"/>
              <a:gd name="connsiteX6" fmla="*/ 2327071 w 3643253"/>
              <a:gd name="connsiteY6" fmla="*/ 1039091 h 1274743"/>
              <a:gd name="connsiteX7" fmla="*/ 2514107 w 3643253"/>
              <a:gd name="connsiteY7" fmla="*/ 665018 h 1274743"/>
              <a:gd name="connsiteX8" fmla="*/ 2313216 w 3643253"/>
              <a:gd name="connsiteY8" fmla="*/ 491836 h 1274743"/>
              <a:gd name="connsiteX9" fmla="*/ 2056907 w 3643253"/>
              <a:gd name="connsiteY9" fmla="*/ 574963 h 1274743"/>
              <a:gd name="connsiteX10" fmla="*/ 2001489 w 3643253"/>
              <a:gd name="connsiteY10" fmla="*/ 1039091 h 1274743"/>
              <a:gd name="connsiteX11" fmla="*/ 2479471 w 3643253"/>
              <a:gd name="connsiteY11" fmla="*/ 1274618 h 1274743"/>
              <a:gd name="connsiteX12" fmla="*/ 3296889 w 3643253"/>
              <a:gd name="connsiteY12" fmla="*/ 1011381 h 1274743"/>
              <a:gd name="connsiteX13" fmla="*/ 3643253 w 3643253"/>
              <a:gd name="connsiteY13" fmla="*/ 1066800 h 1274743"/>
              <a:gd name="connsiteX0" fmla="*/ 273 w 3643326"/>
              <a:gd name="connsiteY0" fmla="*/ 0 h 1274743"/>
              <a:gd name="connsiteX1" fmla="*/ 220560 w 3643326"/>
              <a:gd name="connsiteY1" fmla="*/ 663632 h 1274743"/>
              <a:gd name="connsiteX2" fmla="*/ 474791 w 3643326"/>
              <a:gd name="connsiteY2" fmla="*/ 920634 h 1274743"/>
              <a:gd name="connsiteX3" fmla="*/ 560689 w 3643326"/>
              <a:gd name="connsiteY3" fmla="*/ 1191491 h 1274743"/>
              <a:gd name="connsiteX4" fmla="*/ 1170289 w 3643326"/>
              <a:gd name="connsiteY4" fmla="*/ 1253836 h 1274743"/>
              <a:gd name="connsiteX5" fmla="*/ 1918435 w 3643326"/>
              <a:gd name="connsiteY5" fmla="*/ 1184563 h 1274743"/>
              <a:gd name="connsiteX6" fmla="*/ 2327144 w 3643326"/>
              <a:gd name="connsiteY6" fmla="*/ 1039091 h 1274743"/>
              <a:gd name="connsiteX7" fmla="*/ 2514180 w 3643326"/>
              <a:gd name="connsiteY7" fmla="*/ 665018 h 1274743"/>
              <a:gd name="connsiteX8" fmla="*/ 2313289 w 3643326"/>
              <a:gd name="connsiteY8" fmla="*/ 491836 h 1274743"/>
              <a:gd name="connsiteX9" fmla="*/ 2056980 w 3643326"/>
              <a:gd name="connsiteY9" fmla="*/ 574963 h 1274743"/>
              <a:gd name="connsiteX10" fmla="*/ 2001562 w 3643326"/>
              <a:gd name="connsiteY10" fmla="*/ 1039091 h 1274743"/>
              <a:gd name="connsiteX11" fmla="*/ 2479544 w 3643326"/>
              <a:gd name="connsiteY11" fmla="*/ 1274618 h 1274743"/>
              <a:gd name="connsiteX12" fmla="*/ 3296962 w 3643326"/>
              <a:gd name="connsiteY12" fmla="*/ 1011381 h 1274743"/>
              <a:gd name="connsiteX13" fmla="*/ 3643326 w 3643326"/>
              <a:gd name="connsiteY13" fmla="*/ 1066800 h 1274743"/>
              <a:gd name="connsiteX0" fmla="*/ 273 w 3643326"/>
              <a:gd name="connsiteY0" fmla="*/ 0 h 1274743"/>
              <a:gd name="connsiteX1" fmla="*/ 220560 w 3643326"/>
              <a:gd name="connsiteY1" fmla="*/ 663632 h 1274743"/>
              <a:gd name="connsiteX2" fmla="*/ 474791 w 3643326"/>
              <a:gd name="connsiteY2" fmla="*/ 920634 h 1274743"/>
              <a:gd name="connsiteX3" fmla="*/ 812149 w 3643326"/>
              <a:gd name="connsiteY3" fmla="*/ 1107671 h 1274743"/>
              <a:gd name="connsiteX4" fmla="*/ 1170289 w 3643326"/>
              <a:gd name="connsiteY4" fmla="*/ 1253836 h 1274743"/>
              <a:gd name="connsiteX5" fmla="*/ 1918435 w 3643326"/>
              <a:gd name="connsiteY5" fmla="*/ 1184563 h 1274743"/>
              <a:gd name="connsiteX6" fmla="*/ 2327144 w 3643326"/>
              <a:gd name="connsiteY6" fmla="*/ 1039091 h 1274743"/>
              <a:gd name="connsiteX7" fmla="*/ 2514180 w 3643326"/>
              <a:gd name="connsiteY7" fmla="*/ 665018 h 1274743"/>
              <a:gd name="connsiteX8" fmla="*/ 2313289 w 3643326"/>
              <a:gd name="connsiteY8" fmla="*/ 491836 h 1274743"/>
              <a:gd name="connsiteX9" fmla="*/ 2056980 w 3643326"/>
              <a:gd name="connsiteY9" fmla="*/ 574963 h 1274743"/>
              <a:gd name="connsiteX10" fmla="*/ 2001562 w 3643326"/>
              <a:gd name="connsiteY10" fmla="*/ 1039091 h 1274743"/>
              <a:gd name="connsiteX11" fmla="*/ 2479544 w 3643326"/>
              <a:gd name="connsiteY11" fmla="*/ 1274618 h 1274743"/>
              <a:gd name="connsiteX12" fmla="*/ 3296962 w 3643326"/>
              <a:gd name="connsiteY12" fmla="*/ 1011381 h 1274743"/>
              <a:gd name="connsiteX13" fmla="*/ 3643326 w 3643326"/>
              <a:gd name="connsiteY13" fmla="*/ 1066800 h 1274743"/>
              <a:gd name="connsiteX0" fmla="*/ 273 w 3643326"/>
              <a:gd name="connsiteY0" fmla="*/ 0 h 1274743"/>
              <a:gd name="connsiteX1" fmla="*/ 220560 w 3643326"/>
              <a:gd name="connsiteY1" fmla="*/ 663632 h 1274743"/>
              <a:gd name="connsiteX2" fmla="*/ 474791 w 3643326"/>
              <a:gd name="connsiteY2" fmla="*/ 920634 h 1274743"/>
              <a:gd name="connsiteX3" fmla="*/ 812149 w 3643326"/>
              <a:gd name="connsiteY3" fmla="*/ 1107671 h 1274743"/>
              <a:gd name="connsiteX4" fmla="*/ 1421749 w 3643326"/>
              <a:gd name="connsiteY4" fmla="*/ 1230976 h 1274743"/>
              <a:gd name="connsiteX5" fmla="*/ 1918435 w 3643326"/>
              <a:gd name="connsiteY5" fmla="*/ 1184563 h 1274743"/>
              <a:gd name="connsiteX6" fmla="*/ 2327144 w 3643326"/>
              <a:gd name="connsiteY6" fmla="*/ 1039091 h 1274743"/>
              <a:gd name="connsiteX7" fmla="*/ 2514180 w 3643326"/>
              <a:gd name="connsiteY7" fmla="*/ 665018 h 1274743"/>
              <a:gd name="connsiteX8" fmla="*/ 2313289 w 3643326"/>
              <a:gd name="connsiteY8" fmla="*/ 491836 h 1274743"/>
              <a:gd name="connsiteX9" fmla="*/ 2056980 w 3643326"/>
              <a:gd name="connsiteY9" fmla="*/ 574963 h 1274743"/>
              <a:gd name="connsiteX10" fmla="*/ 2001562 w 3643326"/>
              <a:gd name="connsiteY10" fmla="*/ 1039091 h 1274743"/>
              <a:gd name="connsiteX11" fmla="*/ 2479544 w 3643326"/>
              <a:gd name="connsiteY11" fmla="*/ 1274618 h 1274743"/>
              <a:gd name="connsiteX12" fmla="*/ 3296962 w 3643326"/>
              <a:gd name="connsiteY12" fmla="*/ 1011381 h 1274743"/>
              <a:gd name="connsiteX13" fmla="*/ 3643326 w 3643326"/>
              <a:gd name="connsiteY13" fmla="*/ 1066800 h 1274743"/>
              <a:gd name="connsiteX0" fmla="*/ 450 w 3643503"/>
              <a:gd name="connsiteY0" fmla="*/ 0 h 1274743"/>
              <a:gd name="connsiteX1" fmla="*/ 159777 w 3643503"/>
              <a:gd name="connsiteY1" fmla="*/ 610292 h 1274743"/>
              <a:gd name="connsiteX2" fmla="*/ 474968 w 3643503"/>
              <a:gd name="connsiteY2" fmla="*/ 920634 h 1274743"/>
              <a:gd name="connsiteX3" fmla="*/ 812326 w 3643503"/>
              <a:gd name="connsiteY3" fmla="*/ 1107671 h 1274743"/>
              <a:gd name="connsiteX4" fmla="*/ 1421926 w 3643503"/>
              <a:gd name="connsiteY4" fmla="*/ 1230976 h 1274743"/>
              <a:gd name="connsiteX5" fmla="*/ 1918612 w 3643503"/>
              <a:gd name="connsiteY5" fmla="*/ 1184563 h 1274743"/>
              <a:gd name="connsiteX6" fmla="*/ 2327321 w 3643503"/>
              <a:gd name="connsiteY6" fmla="*/ 1039091 h 1274743"/>
              <a:gd name="connsiteX7" fmla="*/ 2514357 w 3643503"/>
              <a:gd name="connsiteY7" fmla="*/ 665018 h 1274743"/>
              <a:gd name="connsiteX8" fmla="*/ 2313466 w 3643503"/>
              <a:gd name="connsiteY8" fmla="*/ 491836 h 1274743"/>
              <a:gd name="connsiteX9" fmla="*/ 2057157 w 3643503"/>
              <a:gd name="connsiteY9" fmla="*/ 574963 h 1274743"/>
              <a:gd name="connsiteX10" fmla="*/ 2001739 w 3643503"/>
              <a:gd name="connsiteY10" fmla="*/ 1039091 h 1274743"/>
              <a:gd name="connsiteX11" fmla="*/ 2479721 w 3643503"/>
              <a:gd name="connsiteY11" fmla="*/ 1274618 h 1274743"/>
              <a:gd name="connsiteX12" fmla="*/ 3297139 w 3643503"/>
              <a:gd name="connsiteY12" fmla="*/ 1011381 h 1274743"/>
              <a:gd name="connsiteX13" fmla="*/ 3643503 w 3643503"/>
              <a:gd name="connsiteY13" fmla="*/ 1066800 h 127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43503" h="1274743">
                <a:moveTo>
                  <a:pt x="450" y="0"/>
                </a:moveTo>
                <a:cubicBezTo>
                  <a:pt x="-7055" y="8081"/>
                  <a:pt x="80691" y="456853"/>
                  <a:pt x="159777" y="610292"/>
                </a:cubicBezTo>
                <a:cubicBezTo>
                  <a:pt x="238863" y="763731"/>
                  <a:pt x="366210" y="837738"/>
                  <a:pt x="474968" y="920634"/>
                </a:cubicBezTo>
                <a:cubicBezTo>
                  <a:pt x="583726" y="1003531"/>
                  <a:pt x="654500" y="1055947"/>
                  <a:pt x="812326" y="1107671"/>
                </a:cubicBezTo>
                <a:cubicBezTo>
                  <a:pt x="970152" y="1159395"/>
                  <a:pt x="1237545" y="1218161"/>
                  <a:pt x="1421926" y="1230976"/>
                </a:cubicBezTo>
                <a:cubicBezTo>
                  <a:pt x="1606307" y="1243791"/>
                  <a:pt x="1767713" y="1216544"/>
                  <a:pt x="1918612" y="1184563"/>
                </a:cubicBezTo>
                <a:cubicBezTo>
                  <a:pt x="2069511" y="1152582"/>
                  <a:pt x="2228030" y="1125682"/>
                  <a:pt x="2327321" y="1039091"/>
                </a:cubicBezTo>
                <a:cubicBezTo>
                  <a:pt x="2426612" y="952500"/>
                  <a:pt x="2516666" y="756227"/>
                  <a:pt x="2514357" y="665018"/>
                </a:cubicBezTo>
                <a:cubicBezTo>
                  <a:pt x="2512048" y="573809"/>
                  <a:pt x="2389666" y="506845"/>
                  <a:pt x="2313466" y="491836"/>
                </a:cubicBezTo>
                <a:cubicBezTo>
                  <a:pt x="2237266" y="476827"/>
                  <a:pt x="2109112" y="483754"/>
                  <a:pt x="2057157" y="574963"/>
                </a:cubicBezTo>
                <a:cubicBezTo>
                  <a:pt x="2005203" y="666172"/>
                  <a:pt x="1931312" y="922482"/>
                  <a:pt x="2001739" y="1039091"/>
                </a:cubicBezTo>
                <a:cubicBezTo>
                  <a:pt x="2072166" y="1155700"/>
                  <a:pt x="2263821" y="1279236"/>
                  <a:pt x="2479721" y="1274618"/>
                </a:cubicBezTo>
                <a:cubicBezTo>
                  <a:pt x="2695621" y="1270000"/>
                  <a:pt x="3103175" y="1046017"/>
                  <a:pt x="3297139" y="1011381"/>
                </a:cubicBezTo>
                <a:cubicBezTo>
                  <a:pt x="3491103" y="976745"/>
                  <a:pt x="3567303" y="1021772"/>
                  <a:pt x="3643503" y="1066800"/>
                </a:cubicBezTo>
              </a:path>
            </a:pathLst>
          </a:custGeom>
          <a:noFill/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465" name="Conector recto 464"/>
          <p:cNvCxnSpPr/>
          <p:nvPr/>
        </p:nvCxnSpPr>
        <p:spPr>
          <a:xfrm>
            <a:off x="5363403" y="-32599"/>
            <a:ext cx="0" cy="1451691"/>
          </a:xfrm>
          <a:prstGeom prst="line">
            <a:avLst/>
          </a:prstGeom>
          <a:ln w="349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1" name="Rectángulo 460"/>
          <p:cNvSpPr/>
          <p:nvPr/>
        </p:nvSpPr>
        <p:spPr>
          <a:xfrm>
            <a:off x="1238803" y="4596150"/>
            <a:ext cx="823251" cy="9025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38" name="Rectángulo 437"/>
          <p:cNvSpPr/>
          <p:nvPr/>
        </p:nvSpPr>
        <p:spPr>
          <a:xfrm>
            <a:off x="1276800" y="1345653"/>
            <a:ext cx="823251" cy="9025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85" name="Rectángulo 284"/>
          <p:cNvSpPr/>
          <p:nvPr/>
        </p:nvSpPr>
        <p:spPr>
          <a:xfrm>
            <a:off x="3752854" y="-30187"/>
            <a:ext cx="155130" cy="40581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57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297" name="Grupo 296"/>
          <p:cNvGrpSpPr/>
          <p:nvPr/>
        </p:nvGrpSpPr>
        <p:grpSpPr>
          <a:xfrm>
            <a:off x="1799743" y="1102025"/>
            <a:ext cx="4299935" cy="552203"/>
            <a:chOff x="1674945" y="834335"/>
            <a:chExt cx="4299935" cy="552203"/>
          </a:xfrm>
        </p:grpSpPr>
        <p:sp>
          <p:nvSpPr>
            <p:cNvPr id="4" name="Rectángulo redondeado 3"/>
            <p:cNvSpPr/>
            <p:nvPr/>
          </p:nvSpPr>
          <p:spPr>
            <a:xfrm>
              <a:off x="1674945" y="834335"/>
              <a:ext cx="4299935" cy="552203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bg1">
                    <a:lumMod val="6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5" name="Rectángulo redondeado 4"/>
            <p:cNvSpPr/>
            <p:nvPr/>
          </p:nvSpPr>
          <p:spPr>
            <a:xfrm>
              <a:off x="1791582" y="930513"/>
              <a:ext cx="4017422" cy="34772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" name="Elipse 5"/>
            <p:cNvSpPr/>
            <p:nvPr/>
          </p:nvSpPr>
          <p:spPr>
            <a:xfrm>
              <a:off x="1925723" y="864426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8" name="Elipse 7"/>
            <p:cNvSpPr/>
            <p:nvPr/>
          </p:nvSpPr>
          <p:spPr>
            <a:xfrm>
              <a:off x="2249993" y="864426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" name="Elipse 8"/>
            <p:cNvSpPr/>
            <p:nvPr/>
          </p:nvSpPr>
          <p:spPr>
            <a:xfrm>
              <a:off x="2574264" y="864426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" name="Elipse 9"/>
            <p:cNvSpPr/>
            <p:nvPr/>
          </p:nvSpPr>
          <p:spPr>
            <a:xfrm>
              <a:off x="2897539" y="864426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1" name="Elipse 10"/>
            <p:cNvSpPr/>
            <p:nvPr/>
          </p:nvSpPr>
          <p:spPr>
            <a:xfrm>
              <a:off x="3220813" y="864426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Elipse 11"/>
            <p:cNvSpPr/>
            <p:nvPr/>
          </p:nvSpPr>
          <p:spPr>
            <a:xfrm>
              <a:off x="3544088" y="857107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3" name="Elipse 12"/>
            <p:cNvSpPr/>
            <p:nvPr/>
          </p:nvSpPr>
          <p:spPr>
            <a:xfrm>
              <a:off x="3867364" y="868585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4" name="Elipse 13"/>
            <p:cNvSpPr/>
            <p:nvPr/>
          </p:nvSpPr>
          <p:spPr>
            <a:xfrm>
              <a:off x="4191634" y="868585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5" name="Elipse 14"/>
            <p:cNvSpPr/>
            <p:nvPr/>
          </p:nvSpPr>
          <p:spPr>
            <a:xfrm>
              <a:off x="4515905" y="868585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6" name="Elipse 15"/>
            <p:cNvSpPr/>
            <p:nvPr/>
          </p:nvSpPr>
          <p:spPr>
            <a:xfrm>
              <a:off x="4839179" y="868585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7" name="Elipse 16"/>
            <p:cNvSpPr/>
            <p:nvPr/>
          </p:nvSpPr>
          <p:spPr>
            <a:xfrm>
              <a:off x="5162454" y="868585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8" name="Elipse 17"/>
            <p:cNvSpPr/>
            <p:nvPr/>
          </p:nvSpPr>
          <p:spPr>
            <a:xfrm>
              <a:off x="5485729" y="861265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9" name="Elipse 18"/>
            <p:cNvSpPr/>
            <p:nvPr/>
          </p:nvSpPr>
          <p:spPr>
            <a:xfrm>
              <a:off x="5809004" y="864425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1" name="Elipse 20"/>
            <p:cNvSpPr/>
            <p:nvPr/>
          </p:nvSpPr>
          <p:spPr>
            <a:xfrm>
              <a:off x="1925723" y="1305741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2" name="Elipse 21"/>
            <p:cNvSpPr/>
            <p:nvPr/>
          </p:nvSpPr>
          <p:spPr>
            <a:xfrm>
              <a:off x="2249993" y="1305741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3" name="Elipse 22"/>
            <p:cNvSpPr/>
            <p:nvPr/>
          </p:nvSpPr>
          <p:spPr>
            <a:xfrm>
              <a:off x="2574264" y="1305741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4" name="Elipse 23"/>
            <p:cNvSpPr/>
            <p:nvPr/>
          </p:nvSpPr>
          <p:spPr>
            <a:xfrm>
              <a:off x="2897539" y="1305741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5" name="Elipse 24"/>
            <p:cNvSpPr/>
            <p:nvPr/>
          </p:nvSpPr>
          <p:spPr>
            <a:xfrm>
              <a:off x="3220813" y="1305741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6" name="Elipse 25"/>
            <p:cNvSpPr/>
            <p:nvPr/>
          </p:nvSpPr>
          <p:spPr>
            <a:xfrm>
              <a:off x="3544088" y="1298421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7" name="Elipse 26"/>
            <p:cNvSpPr/>
            <p:nvPr/>
          </p:nvSpPr>
          <p:spPr>
            <a:xfrm>
              <a:off x="3867364" y="1309900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8" name="Elipse 27"/>
            <p:cNvSpPr/>
            <p:nvPr/>
          </p:nvSpPr>
          <p:spPr>
            <a:xfrm>
              <a:off x="4191634" y="1309900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9" name="Elipse 28"/>
            <p:cNvSpPr/>
            <p:nvPr/>
          </p:nvSpPr>
          <p:spPr>
            <a:xfrm>
              <a:off x="4515905" y="1309900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0" name="Elipse 29"/>
            <p:cNvSpPr/>
            <p:nvPr/>
          </p:nvSpPr>
          <p:spPr>
            <a:xfrm>
              <a:off x="4839179" y="1309900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1" name="Elipse 30"/>
            <p:cNvSpPr/>
            <p:nvPr/>
          </p:nvSpPr>
          <p:spPr>
            <a:xfrm>
              <a:off x="5162454" y="1309900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2" name="Elipse 31"/>
            <p:cNvSpPr/>
            <p:nvPr/>
          </p:nvSpPr>
          <p:spPr>
            <a:xfrm>
              <a:off x="5485729" y="1302581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3" name="Elipse 32"/>
            <p:cNvSpPr/>
            <p:nvPr/>
          </p:nvSpPr>
          <p:spPr>
            <a:xfrm>
              <a:off x="5809004" y="1305740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5" name="Elipse 34"/>
            <p:cNvSpPr/>
            <p:nvPr/>
          </p:nvSpPr>
          <p:spPr>
            <a:xfrm>
              <a:off x="5856554" y="993734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6" name="Elipse 35"/>
            <p:cNvSpPr/>
            <p:nvPr/>
          </p:nvSpPr>
          <p:spPr>
            <a:xfrm>
              <a:off x="5852520" y="1190136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9" name="Elipse 38"/>
            <p:cNvSpPr/>
            <p:nvPr/>
          </p:nvSpPr>
          <p:spPr>
            <a:xfrm>
              <a:off x="1707349" y="993041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0" name="Elipse 39"/>
            <p:cNvSpPr/>
            <p:nvPr/>
          </p:nvSpPr>
          <p:spPr>
            <a:xfrm>
              <a:off x="1707349" y="1188753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pic>
        <p:nvPicPr>
          <p:cNvPr id="190" name="Imagen 1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849" y="1224492"/>
            <a:ext cx="197636" cy="196798"/>
          </a:xfrm>
          <a:prstGeom prst="rect">
            <a:avLst/>
          </a:prstGeom>
        </p:spPr>
      </p:pic>
      <p:sp>
        <p:nvSpPr>
          <p:cNvPr id="191" name="Rectángulo 190"/>
          <p:cNvSpPr/>
          <p:nvPr/>
        </p:nvSpPr>
        <p:spPr>
          <a:xfrm>
            <a:off x="5490903" y="1367324"/>
            <a:ext cx="46219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800" dirty="0" smtClean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5 min</a:t>
            </a:r>
            <a:endParaRPr lang="es-ES_tradnl" sz="800" dirty="0">
              <a:solidFill>
                <a:schemeClr val="bg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1792208" y="2093542"/>
            <a:ext cx="4307470" cy="505458"/>
            <a:chOff x="1785680" y="2793783"/>
            <a:chExt cx="4307470" cy="505458"/>
          </a:xfrm>
        </p:grpSpPr>
        <p:sp>
          <p:nvSpPr>
            <p:cNvPr id="268" name="Rectángulo redondeado 267"/>
            <p:cNvSpPr/>
            <p:nvPr/>
          </p:nvSpPr>
          <p:spPr>
            <a:xfrm>
              <a:off x="1785680" y="2793783"/>
              <a:ext cx="4307470" cy="502354"/>
            </a:xfrm>
            <a:prstGeom prst="roundRect">
              <a:avLst/>
            </a:prstGeom>
            <a:gradFill flip="none" rotWithShape="1">
              <a:gsLst>
                <a:gs pos="0">
                  <a:srgbClr val="106E24"/>
                </a:gs>
                <a:gs pos="50000">
                  <a:srgbClr val="92D050"/>
                </a:gs>
                <a:gs pos="100000">
                  <a:srgbClr val="1F3CCC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69" name="Rectángulo redondeado 268"/>
            <p:cNvSpPr/>
            <p:nvPr/>
          </p:nvSpPr>
          <p:spPr>
            <a:xfrm>
              <a:off x="1902522" y="2870182"/>
              <a:ext cx="4024462" cy="35227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272" name="Imagen 27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4400" y="2803196"/>
              <a:ext cx="538541" cy="496045"/>
            </a:xfrm>
            <a:prstGeom prst="rect">
              <a:avLst/>
            </a:prstGeom>
          </p:spPr>
        </p:pic>
        <p:sp>
          <p:nvSpPr>
            <p:cNvPr id="273" name="CuadroTexto 272"/>
            <p:cNvSpPr txBox="1"/>
            <p:nvPr/>
          </p:nvSpPr>
          <p:spPr>
            <a:xfrm>
              <a:off x="2986994" y="2932305"/>
              <a:ext cx="254042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Comic Sans MS" charset="0"/>
                  <a:ea typeface="Comic Sans MS" charset="0"/>
                  <a:cs typeface="Comic Sans MS" charset="0"/>
                </a:rPr>
                <a:t>Write team presentation script.</a:t>
              </a:r>
              <a:endParaRPr lang="en-US" sz="900" dirty="0"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274" name="Rectángulo redondeado 273"/>
            <p:cNvSpPr/>
            <p:nvPr/>
          </p:nvSpPr>
          <p:spPr>
            <a:xfrm>
              <a:off x="2031975" y="2944455"/>
              <a:ext cx="228833" cy="21415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147" name="Imagen 14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1821" y="2896026"/>
              <a:ext cx="197636" cy="196798"/>
            </a:xfrm>
            <a:prstGeom prst="rect">
              <a:avLst/>
            </a:prstGeom>
          </p:spPr>
        </p:pic>
        <p:sp>
          <p:nvSpPr>
            <p:cNvPr id="148" name="Rectángulo 147"/>
            <p:cNvSpPr/>
            <p:nvPr/>
          </p:nvSpPr>
          <p:spPr>
            <a:xfrm>
              <a:off x="5445598" y="3038858"/>
              <a:ext cx="57395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_tradnl" sz="800" dirty="0" smtClean="0">
                  <a:solidFill>
                    <a:schemeClr val="bg1">
                      <a:lumMod val="50000"/>
                    </a:schemeClr>
                  </a:solidFill>
                  <a:latin typeface="Comic Sans MS" charset="0"/>
                  <a:ea typeface="Comic Sans MS" charset="0"/>
                  <a:cs typeface="Comic Sans MS" charset="0"/>
                </a:rPr>
                <a:t>15 min</a:t>
              </a:r>
              <a:endParaRPr lang="es-ES_tradnl" sz="800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</p:grpSp>
      <p:grpSp>
        <p:nvGrpSpPr>
          <p:cNvPr id="160" name="Agrupar 195"/>
          <p:cNvGrpSpPr/>
          <p:nvPr/>
        </p:nvGrpSpPr>
        <p:grpSpPr>
          <a:xfrm>
            <a:off x="1787115" y="3568756"/>
            <a:ext cx="4307470" cy="490378"/>
            <a:chOff x="2383864" y="1794391"/>
            <a:chExt cx="4983130" cy="606173"/>
          </a:xfrm>
        </p:grpSpPr>
        <p:grpSp>
          <p:nvGrpSpPr>
            <p:cNvPr id="206" name="Agrupar 173"/>
            <p:cNvGrpSpPr/>
            <p:nvPr/>
          </p:nvGrpSpPr>
          <p:grpSpPr>
            <a:xfrm>
              <a:off x="2383864" y="1794391"/>
              <a:ext cx="4983130" cy="606173"/>
              <a:chOff x="1737517" y="2291856"/>
              <a:chExt cx="4983130" cy="716305"/>
            </a:xfrm>
          </p:grpSpPr>
          <p:sp>
            <p:nvSpPr>
              <p:cNvPr id="208" name="Rectángulo redondeado 207"/>
              <p:cNvSpPr/>
              <p:nvPr/>
            </p:nvSpPr>
            <p:spPr>
              <a:xfrm>
                <a:off x="1737517" y="2291856"/>
                <a:ext cx="4983130" cy="716305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50000">
                    <a:schemeClr val="bg1">
                      <a:lumMod val="6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189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209" name="Rectángulo redondeado 208"/>
              <p:cNvSpPr/>
              <p:nvPr/>
            </p:nvSpPr>
            <p:spPr>
              <a:xfrm>
                <a:off x="1872686" y="2392665"/>
                <a:ext cx="4655730" cy="50195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  <p:sp>
          <p:nvSpPr>
            <p:cNvPr id="207" name="CuadroTexto 206"/>
            <p:cNvSpPr txBox="1"/>
            <p:nvPr/>
          </p:nvSpPr>
          <p:spPr>
            <a:xfrm>
              <a:off x="3778978" y="1938485"/>
              <a:ext cx="2965705" cy="285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Comic Sans MS" charset="0"/>
                  <a:ea typeface="Comic Sans MS" charset="0"/>
                  <a:cs typeface="Comic Sans MS" charset="0"/>
                </a:rPr>
                <a:t>Clean up/ Show and tell.</a:t>
              </a:r>
            </a:p>
          </p:txBody>
        </p:sp>
      </p:grpSp>
      <p:pic>
        <p:nvPicPr>
          <p:cNvPr id="164" name="Imagen 16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636" y="3669638"/>
            <a:ext cx="197636" cy="196798"/>
          </a:xfrm>
          <a:prstGeom prst="rect">
            <a:avLst/>
          </a:prstGeom>
        </p:spPr>
      </p:pic>
      <p:sp>
        <p:nvSpPr>
          <p:cNvPr id="166" name="Rectángulo 165"/>
          <p:cNvSpPr/>
          <p:nvPr/>
        </p:nvSpPr>
        <p:spPr>
          <a:xfrm>
            <a:off x="5477996" y="3812470"/>
            <a:ext cx="46219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800" dirty="0" smtClean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5 min</a:t>
            </a:r>
            <a:endParaRPr lang="es-ES_tradnl" sz="800" dirty="0">
              <a:solidFill>
                <a:schemeClr val="bg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407" name="Imagen 40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8582" y="923902"/>
            <a:ext cx="405719" cy="569430"/>
          </a:xfrm>
          <a:prstGeom prst="rect">
            <a:avLst/>
          </a:prstGeom>
        </p:spPr>
      </p:pic>
      <p:pic>
        <p:nvPicPr>
          <p:cNvPr id="409" name="Imagen 40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8582" y="3487002"/>
            <a:ext cx="405719" cy="569430"/>
          </a:xfrm>
          <a:prstGeom prst="rect">
            <a:avLst/>
          </a:prstGeom>
        </p:spPr>
      </p:pic>
      <p:sp>
        <p:nvSpPr>
          <p:cNvPr id="411" name="Forma libre 410"/>
          <p:cNvSpPr/>
          <p:nvPr/>
        </p:nvSpPr>
        <p:spPr>
          <a:xfrm>
            <a:off x="2054500" y="2219433"/>
            <a:ext cx="205338" cy="219829"/>
          </a:xfrm>
          <a:custGeom>
            <a:avLst/>
            <a:gdLst>
              <a:gd name="connsiteX0" fmla="*/ 494 w 365358"/>
              <a:gd name="connsiteY0" fmla="*/ 222391 h 329522"/>
              <a:gd name="connsiteX1" fmla="*/ 73381 w 365358"/>
              <a:gd name="connsiteY1" fmla="*/ 162756 h 329522"/>
              <a:gd name="connsiteX2" fmla="*/ 106512 w 365358"/>
              <a:gd name="connsiteY2" fmla="*/ 229017 h 329522"/>
              <a:gd name="connsiteX3" fmla="*/ 199277 w 365358"/>
              <a:gd name="connsiteY3" fmla="*/ 129626 h 329522"/>
              <a:gd name="connsiteX4" fmla="*/ 272164 w 365358"/>
              <a:gd name="connsiteY4" fmla="*/ 56739 h 329522"/>
              <a:gd name="connsiteX5" fmla="*/ 364929 w 365358"/>
              <a:gd name="connsiteY5" fmla="*/ 3730 h 329522"/>
              <a:gd name="connsiteX6" fmla="*/ 232407 w 365358"/>
              <a:gd name="connsiteY6" fmla="*/ 162756 h 329522"/>
              <a:gd name="connsiteX7" fmla="*/ 113138 w 365358"/>
              <a:gd name="connsiteY7" fmla="*/ 328408 h 329522"/>
              <a:gd name="connsiteX8" fmla="*/ 494 w 365358"/>
              <a:gd name="connsiteY8" fmla="*/ 222391 h 32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358" h="329522">
                <a:moveTo>
                  <a:pt x="494" y="222391"/>
                </a:moveTo>
                <a:cubicBezTo>
                  <a:pt x="-6132" y="194782"/>
                  <a:pt x="55712" y="161652"/>
                  <a:pt x="73381" y="162756"/>
                </a:cubicBezTo>
                <a:cubicBezTo>
                  <a:pt x="91050" y="163860"/>
                  <a:pt x="85529" y="234539"/>
                  <a:pt x="106512" y="229017"/>
                </a:cubicBezTo>
                <a:cubicBezTo>
                  <a:pt x="127495" y="223495"/>
                  <a:pt x="171668" y="158339"/>
                  <a:pt x="199277" y="129626"/>
                </a:cubicBezTo>
                <a:cubicBezTo>
                  <a:pt x="226886" y="100913"/>
                  <a:pt x="244555" y="77722"/>
                  <a:pt x="272164" y="56739"/>
                </a:cubicBezTo>
                <a:cubicBezTo>
                  <a:pt x="299773" y="35756"/>
                  <a:pt x="371555" y="-13940"/>
                  <a:pt x="364929" y="3730"/>
                </a:cubicBezTo>
                <a:cubicBezTo>
                  <a:pt x="358303" y="21400"/>
                  <a:pt x="274372" y="108643"/>
                  <a:pt x="232407" y="162756"/>
                </a:cubicBezTo>
                <a:cubicBezTo>
                  <a:pt x="190442" y="216869"/>
                  <a:pt x="150686" y="316260"/>
                  <a:pt x="113138" y="328408"/>
                </a:cubicBezTo>
                <a:cubicBezTo>
                  <a:pt x="75590" y="340556"/>
                  <a:pt x="7120" y="250000"/>
                  <a:pt x="494" y="222391"/>
                </a:cubicBezTo>
                <a:close/>
              </a:path>
            </a:pathLst>
          </a:cu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83" name="Rectángulo 282"/>
          <p:cNvSpPr/>
          <p:nvPr/>
        </p:nvSpPr>
        <p:spPr>
          <a:xfrm>
            <a:off x="4685109" y="583579"/>
            <a:ext cx="2522213" cy="8236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84" name="Rectángulo 283"/>
          <p:cNvSpPr/>
          <p:nvPr/>
        </p:nvSpPr>
        <p:spPr>
          <a:xfrm>
            <a:off x="1373987" y="569713"/>
            <a:ext cx="1679057" cy="8389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286" name="Grupo 285"/>
          <p:cNvGrpSpPr/>
          <p:nvPr/>
        </p:nvGrpSpPr>
        <p:grpSpPr>
          <a:xfrm>
            <a:off x="2629380" y="242865"/>
            <a:ext cx="2342893" cy="681834"/>
            <a:chOff x="2629380" y="98085"/>
            <a:chExt cx="2342893" cy="681834"/>
          </a:xfrm>
        </p:grpSpPr>
        <p:sp>
          <p:nvSpPr>
            <p:cNvPr id="287" name="Rectángulo redondeado 286"/>
            <p:cNvSpPr/>
            <p:nvPr/>
          </p:nvSpPr>
          <p:spPr>
            <a:xfrm>
              <a:off x="2629380" y="98085"/>
              <a:ext cx="2342893" cy="681834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88" name="Rectángulo redondeado 287"/>
            <p:cNvSpPr/>
            <p:nvPr/>
          </p:nvSpPr>
          <p:spPr>
            <a:xfrm>
              <a:off x="2803987" y="203442"/>
              <a:ext cx="1997019" cy="49149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289" name="Grupo 288"/>
          <p:cNvGrpSpPr/>
          <p:nvPr/>
        </p:nvGrpSpPr>
        <p:grpSpPr>
          <a:xfrm>
            <a:off x="6112896" y="141300"/>
            <a:ext cx="2946528" cy="1462678"/>
            <a:chOff x="6058771" y="186880"/>
            <a:chExt cx="3088545" cy="1545812"/>
          </a:xfrm>
        </p:grpSpPr>
        <p:grpSp>
          <p:nvGrpSpPr>
            <p:cNvPr id="290" name="Grupo 289"/>
            <p:cNvGrpSpPr/>
            <p:nvPr/>
          </p:nvGrpSpPr>
          <p:grpSpPr>
            <a:xfrm>
              <a:off x="6058771" y="186880"/>
              <a:ext cx="3088545" cy="1408945"/>
              <a:chOff x="6058771" y="186880"/>
              <a:chExt cx="3088545" cy="1408945"/>
            </a:xfrm>
          </p:grpSpPr>
          <p:sp>
            <p:nvSpPr>
              <p:cNvPr id="422" name="Forma libre 421"/>
              <p:cNvSpPr/>
              <p:nvPr/>
            </p:nvSpPr>
            <p:spPr>
              <a:xfrm>
                <a:off x="6058771" y="186880"/>
                <a:ext cx="3088545" cy="1408945"/>
              </a:xfrm>
              <a:custGeom>
                <a:avLst/>
                <a:gdLst>
                  <a:gd name="connsiteX0" fmla="*/ 633503 w 3957622"/>
                  <a:gd name="connsiteY0" fmla="*/ 1839164 h 1972579"/>
                  <a:gd name="connsiteX1" fmla="*/ 10049 w 3957622"/>
                  <a:gd name="connsiteY1" fmla="*/ 737727 h 1972579"/>
                  <a:gd name="connsiteX2" fmla="*/ 924449 w 3957622"/>
                  <a:gd name="connsiteY2" fmla="*/ 211255 h 1972579"/>
                  <a:gd name="connsiteX3" fmla="*/ 1804213 w 3957622"/>
                  <a:gd name="connsiteY3" fmla="*/ 3437 h 1972579"/>
                  <a:gd name="connsiteX4" fmla="*/ 2732467 w 3957622"/>
                  <a:gd name="connsiteY4" fmla="*/ 128127 h 1972579"/>
                  <a:gd name="connsiteX5" fmla="*/ 3923958 w 3957622"/>
                  <a:gd name="connsiteY5" fmla="*/ 682309 h 1972579"/>
                  <a:gd name="connsiteX6" fmla="*/ 3355922 w 3957622"/>
                  <a:gd name="connsiteY6" fmla="*/ 1825309 h 1972579"/>
                  <a:gd name="connsiteX7" fmla="*/ 633503 w 3957622"/>
                  <a:gd name="connsiteY7" fmla="*/ 1839164 h 1972579"/>
                  <a:gd name="connsiteX0" fmla="*/ 623512 w 3947631"/>
                  <a:gd name="connsiteY0" fmla="*/ 1839164 h 1972579"/>
                  <a:gd name="connsiteX1" fmla="*/ 58 w 3947631"/>
                  <a:gd name="connsiteY1" fmla="*/ 737727 h 1972579"/>
                  <a:gd name="connsiteX2" fmla="*/ 914458 w 3947631"/>
                  <a:gd name="connsiteY2" fmla="*/ 211255 h 1972579"/>
                  <a:gd name="connsiteX3" fmla="*/ 1794222 w 3947631"/>
                  <a:gd name="connsiteY3" fmla="*/ 3437 h 1972579"/>
                  <a:gd name="connsiteX4" fmla="*/ 2722476 w 3947631"/>
                  <a:gd name="connsiteY4" fmla="*/ 128127 h 1972579"/>
                  <a:gd name="connsiteX5" fmla="*/ 3913967 w 3947631"/>
                  <a:gd name="connsiteY5" fmla="*/ 682309 h 1972579"/>
                  <a:gd name="connsiteX6" fmla="*/ 3345931 w 3947631"/>
                  <a:gd name="connsiteY6" fmla="*/ 1825309 h 1972579"/>
                  <a:gd name="connsiteX7" fmla="*/ 623512 w 3947631"/>
                  <a:gd name="connsiteY7" fmla="*/ 1839164 h 1972579"/>
                  <a:gd name="connsiteX0" fmla="*/ 623512 w 3947631"/>
                  <a:gd name="connsiteY0" fmla="*/ 1839164 h 1913383"/>
                  <a:gd name="connsiteX1" fmla="*/ 58 w 3947631"/>
                  <a:gd name="connsiteY1" fmla="*/ 737727 h 1913383"/>
                  <a:gd name="connsiteX2" fmla="*/ 914458 w 3947631"/>
                  <a:gd name="connsiteY2" fmla="*/ 211255 h 1913383"/>
                  <a:gd name="connsiteX3" fmla="*/ 1794222 w 3947631"/>
                  <a:gd name="connsiteY3" fmla="*/ 3437 h 1913383"/>
                  <a:gd name="connsiteX4" fmla="*/ 2722476 w 3947631"/>
                  <a:gd name="connsiteY4" fmla="*/ 128127 h 1913383"/>
                  <a:gd name="connsiteX5" fmla="*/ 3913967 w 3947631"/>
                  <a:gd name="connsiteY5" fmla="*/ 682309 h 1913383"/>
                  <a:gd name="connsiteX6" fmla="*/ 3345931 w 3947631"/>
                  <a:gd name="connsiteY6" fmla="*/ 1825309 h 1913383"/>
                  <a:gd name="connsiteX7" fmla="*/ 623512 w 3947631"/>
                  <a:gd name="connsiteY7" fmla="*/ 1839164 h 1913383"/>
                  <a:gd name="connsiteX0" fmla="*/ 623512 w 3913967"/>
                  <a:gd name="connsiteY0" fmla="*/ 1839164 h 1913383"/>
                  <a:gd name="connsiteX1" fmla="*/ 58 w 3913967"/>
                  <a:gd name="connsiteY1" fmla="*/ 737727 h 1913383"/>
                  <a:gd name="connsiteX2" fmla="*/ 914458 w 3913967"/>
                  <a:gd name="connsiteY2" fmla="*/ 211255 h 1913383"/>
                  <a:gd name="connsiteX3" fmla="*/ 1794222 w 3913967"/>
                  <a:gd name="connsiteY3" fmla="*/ 3437 h 1913383"/>
                  <a:gd name="connsiteX4" fmla="*/ 2722476 w 3913967"/>
                  <a:gd name="connsiteY4" fmla="*/ 128127 h 1913383"/>
                  <a:gd name="connsiteX5" fmla="*/ 3913967 w 3913967"/>
                  <a:gd name="connsiteY5" fmla="*/ 682309 h 1913383"/>
                  <a:gd name="connsiteX6" fmla="*/ 3345931 w 3913967"/>
                  <a:gd name="connsiteY6" fmla="*/ 1825309 h 1913383"/>
                  <a:gd name="connsiteX7" fmla="*/ 623512 w 3913967"/>
                  <a:gd name="connsiteY7" fmla="*/ 1839164 h 1913383"/>
                  <a:gd name="connsiteX0" fmla="*/ 623512 w 3913967"/>
                  <a:gd name="connsiteY0" fmla="*/ 1839164 h 1839186"/>
                  <a:gd name="connsiteX1" fmla="*/ 58 w 3913967"/>
                  <a:gd name="connsiteY1" fmla="*/ 737727 h 1839186"/>
                  <a:gd name="connsiteX2" fmla="*/ 914458 w 3913967"/>
                  <a:gd name="connsiteY2" fmla="*/ 211255 h 1839186"/>
                  <a:gd name="connsiteX3" fmla="*/ 1794222 w 3913967"/>
                  <a:gd name="connsiteY3" fmla="*/ 3437 h 1839186"/>
                  <a:gd name="connsiteX4" fmla="*/ 2722476 w 3913967"/>
                  <a:gd name="connsiteY4" fmla="*/ 128127 h 1839186"/>
                  <a:gd name="connsiteX5" fmla="*/ 3913967 w 3913967"/>
                  <a:gd name="connsiteY5" fmla="*/ 682309 h 1839186"/>
                  <a:gd name="connsiteX6" fmla="*/ 3345931 w 3913967"/>
                  <a:gd name="connsiteY6" fmla="*/ 1825309 h 1839186"/>
                  <a:gd name="connsiteX7" fmla="*/ 623512 w 3913967"/>
                  <a:gd name="connsiteY7" fmla="*/ 1839164 h 1839186"/>
                  <a:gd name="connsiteX0" fmla="*/ 623512 w 3913967"/>
                  <a:gd name="connsiteY0" fmla="*/ 1835772 h 1835794"/>
                  <a:gd name="connsiteX1" fmla="*/ 58 w 3913967"/>
                  <a:gd name="connsiteY1" fmla="*/ 734335 h 1835794"/>
                  <a:gd name="connsiteX2" fmla="*/ 914458 w 3913967"/>
                  <a:gd name="connsiteY2" fmla="*/ 207863 h 1835794"/>
                  <a:gd name="connsiteX3" fmla="*/ 1794222 w 3913967"/>
                  <a:gd name="connsiteY3" fmla="*/ 45 h 1835794"/>
                  <a:gd name="connsiteX4" fmla="*/ 3068839 w 3913967"/>
                  <a:gd name="connsiteY4" fmla="*/ 221717 h 1835794"/>
                  <a:gd name="connsiteX5" fmla="*/ 3913967 w 3913967"/>
                  <a:gd name="connsiteY5" fmla="*/ 678917 h 1835794"/>
                  <a:gd name="connsiteX6" fmla="*/ 3345931 w 3913967"/>
                  <a:gd name="connsiteY6" fmla="*/ 1821917 h 1835794"/>
                  <a:gd name="connsiteX7" fmla="*/ 623512 w 3913967"/>
                  <a:gd name="connsiteY7" fmla="*/ 1835772 h 1835794"/>
                  <a:gd name="connsiteX0" fmla="*/ 623512 w 3913967"/>
                  <a:gd name="connsiteY0" fmla="*/ 1835772 h 1835794"/>
                  <a:gd name="connsiteX1" fmla="*/ 58 w 3913967"/>
                  <a:gd name="connsiteY1" fmla="*/ 734335 h 1835794"/>
                  <a:gd name="connsiteX2" fmla="*/ 914458 w 3913967"/>
                  <a:gd name="connsiteY2" fmla="*/ 207863 h 1835794"/>
                  <a:gd name="connsiteX3" fmla="*/ 1794222 w 3913967"/>
                  <a:gd name="connsiteY3" fmla="*/ 45 h 1835794"/>
                  <a:gd name="connsiteX4" fmla="*/ 3068839 w 3913967"/>
                  <a:gd name="connsiteY4" fmla="*/ 221717 h 1835794"/>
                  <a:gd name="connsiteX5" fmla="*/ 3913967 w 3913967"/>
                  <a:gd name="connsiteY5" fmla="*/ 678917 h 1835794"/>
                  <a:gd name="connsiteX6" fmla="*/ 3345931 w 3913967"/>
                  <a:gd name="connsiteY6" fmla="*/ 1821917 h 1835794"/>
                  <a:gd name="connsiteX7" fmla="*/ 623512 w 3913967"/>
                  <a:gd name="connsiteY7" fmla="*/ 1835772 h 1835794"/>
                  <a:gd name="connsiteX0" fmla="*/ 623517 w 3913972"/>
                  <a:gd name="connsiteY0" fmla="*/ 1773486 h 1773508"/>
                  <a:gd name="connsiteX1" fmla="*/ 63 w 3913972"/>
                  <a:gd name="connsiteY1" fmla="*/ 672049 h 1773508"/>
                  <a:gd name="connsiteX2" fmla="*/ 914463 w 3913972"/>
                  <a:gd name="connsiteY2" fmla="*/ 145577 h 1773508"/>
                  <a:gd name="connsiteX3" fmla="*/ 2147517 w 3913972"/>
                  <a:gd name="connsiteY3" fmla="*/ 104 h 1773508"/>
                  <a:gd name="connsiteX4" fmla="*/ 3068844 w 3913972"/>
                  <a:gd name="connsiteY4" fmla="*/ 159431 h 1773508"/>
                  <a:gd name="connsiteX5" fmla="*/ 3913972 w 3913972"/>
                  <a:gd name="connsiteY5" fmla="*/ 616631 h 1773508"/>
                  <a:gd name="connsiteX6" fmla="*/ 3345936 w 3913972"/>
                  <a:gd name="connsiteY6" fmla="*/ 1759631 h 1773508"/>
                  <a:gd name="connsiteX7" fmla="*/ 623517 w 3913972"/>
                  <a:gd name="connsiteY7" fmla="*/ 1773486 h 1773508"/>
                  <a:gd name="connsiteX0" fmla="*/ 625015 w 3915470"/>
                  <a:gd name="connsiteY0" fmla="*/ 1774061 h 1774090"/>
                  <a:gd name="connsiteX1" fmla="*/ 1561 w 3915470"/>
                  <a:gd name="connsiteY1" fmla="*/ 672624 h 1774090"/>
                  <a:gd name="connsiteX2" fmla="*/ 853616 w 3915470"/>
                  <a:gd name="connsiteY2" fmla="*/ 208497 h 1774090"/>
                  <a:gd name="connsiteX3" fmla="*/ 2149015 w 3915470"/>
                  <a:gd name="connsiteY3" fmla="*/ 679 h 1774090"/>
                  <a:gd name="connsiteX4" fmla="*/ 3070342 w 3915470"/>
                  <a:gd name="connsiteY4" fmla="*/ 160006 h 1774090"/>
                  <a:gd name="connsiteX5" fmla="*/ 3915470 w 3915470"/>
                  <a:gd name="connsiteY5" fmla="*/ 617206 h 1774090"/>
                  <a:gd name="connsiteX6" fmla="*/ 3347434 w 3915470"/>
                  <a:gd name="connsiteY6" fmla="*/ 1760206 h 1774090"/>
                  <a:gd name="connsiteX7" fmla="*/ 625015 w 3915470"/>
                  <a:gd name="connsiteY7" fmla="*/ 1774061 h 1774090"/>
                  <a:gd name="connsiteX0" fmla="*/ 623469 w 3913924"/>
                  <a:gd name="connsiteY0" fmla="*/ 1774061 h 1774083"/>
                  <a:gd name="connsiteX1" fmla="*/ 15 w 3913924"/>
                  <a:gd name="connsiteY1" fmla="*/ 672624 h 1774083"/>
                  <a:gd name="connsiteX2" fmla="*/ 852070 w 3913924"/>
                  <a:gd name="connsiteY2" fmla="*/ 208497 h 1774083"/>
                  <a:gd name="connsiteX3" fmla="*/ 2147469 w 3913924"/>
                  <a:gd name="connsiteY3" fmla="*/ 679 h 1774083"/>
                  <a:gd name="connsiteX4" fmla="*/ 3068796 w 3913924"/>
                  <a:gd name="connsiteY4" fmla="*/ 160006 h 1774083"/>
                  <a:gd name="connsiteX5" fmla="*/ 3913924 w 3913924"/>
                  <a:gd name="connsiteY5" fmla="*/ 617206 h 1774083"/>
                  <a:gd name="connsiteX6" fmla="*/ 3345888 w 3913924"/>
                  <a:gd name="connsiteY6" fmla="*/ 1760206 h 1774083"/>
                  <a:gd name="connsiteX7" fmla="*/ 623469 w 3913924"/>
                  <a:gd name="connsiteY7" fmla="*/ 1774061 h 1774083"/>
                  <a:gd name="connsiteX0" fmla="*/ 631032 w 3921487"/>
                  <a:gd name="connsiteY0" fmla="*/ 1780188 h 1780218"/>
                  <a:gd name="connsiteX1" fmla="*/ 7578 w 3921487"/>
                  <a:gd name="connsiteY1" fmla="*/ 678751 h 1780218"/>
                  <a:gd name="connsiteX2" fmla="*/ 1164433 w 3921487"/>
                  <a:gd name="connsiteY2" fmla="*/ 96860 h 1780218"/>
                  <a:gd name="connsiteX3" fmla="*/ 2155032 w 3921487"/>
                  <a:gd name="connsiteY3" fmla="*/ 6806 h 1780218"/>
                  <a:gd name="connsiteX4" fmla="*/ 3076359 w 3921487"/>
                  <a:gd name="connsiteY4" fmla="*/ 166133 h 1780218"/>
                  <a:gd name="connsiteX5" fmla="*/ 3921487 w 3921487"/>
                  <a:gd name="connsiteY5" fmla="*/ 623333 h 1780218"/>
                  <a:gd name="connsiteX6" fmla="*/ 3353451 w 3921487"/>
                  <a:gd name="connsiteY6" fmla="*/ 1766333 h 1780218"/>
                  <a:gd name="connsiteX7" fmla="*/ 631032 w 3921487"/>
                  <a:gd name="connsiteY7" fmla="*/ 1780188 h 1780218"/>
                  <a:gd name="connsiteX0" fmla="*/ 623456 w 3913911"/>
                  <a:gd name="connsiteY0" fmla="*/ 1780188 h 1780210"/>
                  <a:gd name="connsiteX1" fmla="*/ 2 w 3913911"/>
                  <a:gd name="connsiteY1" fmla="*/ 678751 h 1780210"/>
                  <a:gd name="connsiteX2" fmla="*/ 1156857 w 3913911"/>
                  <a:gd name="connsiteY2" fmla="*/ 96860 h 1780210"/>
                  <a:gd name="connsiteX3" fmla="*/ 2147456 w 3913911"/>
                  <a:gd name="connsiteY3" fmla="*/ 6806 h 1780210"/>
                  <a:gd name="connsiteX4" fmla="*/ 3068783 w 3913911"/>
                  <a:gd name="connsiteY4" fmla="*/ 166133 h 1780210"/>
                  <a:gd name="connsiteX5" fmla="*/ 3913911 w 3913911"/>
                  <a:gd name="connsiteY5" fmla="*/ 623333 h 1780210"/>
                  <a:gd name="connsiteX6" fmla="*/ 3345875 w 3913911"/>
                  <a:gd name="connsiteY6" fmla="*/ 1766333 h 1780210"/>
                  <a:gd name="connsiteX7" fmla="*/ 623456 w 3913911"/>
                  <a:gd name="connsiteY7" fmla="*/ 1780188 h 1780210"/>
                  <a:gd name="connsiteX0" fmla="*/ 602674 w 3893129"/>
                  <a:gd name="connsiteY0" fmla="*/ 1779766 h 1857672"/>
                  <a:gd name="connsiteX1" fmla="*/ 2 w 3893129"/>
                  <a:gd name="connsiteY1" fmla="*/ 664474 h 1857672"/>
                  <a:gd name="connsiteX2" fmla="*/ 1136075 w 3893129"/>
                  <a:gd name="connsiteY2" fmla="*/ 96438 h 1857672"/>
                  <a:gd name="connsiteX3" fmla="*/ 2126674 w 3893129"/>
                  <a:gd name="connsiteY3" fmla="*/ 6384 h 1857672"/>
                  <a:gd name="connsiteX4" fmla="*/ 3048001 w 3893129"/>
                  <a:gd name="connsiteY4" fmla="*/ 165711 h 1857672"/>
                  <a:gd name="connsiteX5" fmla="*/ 3893129 w 3893129"/>
                  <a:gd name="connsiteY5" fmla="*/ 622911 h 1857672"/>
                  <a:gd name="connsiteX6" fmla="*/ 3325093 w 3893129"/>
                  <a:gd name="connsiteY6" fmla="*/ 1765911 h 1857672"/>
                  <a:gd name="connsiteX7" fmla="*/ 602674 w 3893129"/>
                  <a:gd name="connsiteY7" fmla="*/ 1779766 h 1857672"/>
                  <a:gd name="connsiteX0" fmla="*/ 602674 w 3893129"/>
                  <a:gd name="connsiteY0" fmla="*/ 1779766 h 1782268"/>
                  <a:gd name="connsiteX1" fmla="*/ 2 w 3893129"/>
                  <a:gd name="connsiteY1" fmla="*/ 664474 h 1782268"/>
                  <a:gd name="connsiteX2" fmla="*/ 1136075 w 3893129"/>
                  <a:gd name="connsiteY2" fmla="*/ 96438 h 1782268"/>
                  <a:gd name="connsiteX3" fmla="*/ 2126674 w 3893129"/>
                  <a:gd name="connsiteY3" fmla="*/ 6384 h 1782268"/>
                  <a:gd name="connsiteX4" fmla="*/ 3048001 w 3893129"/>
                  <a:gd name="connsiteY4" fmla="*/ 165711 h 1782268"/>
                  <a:gd name="connsiteX5" fmla="*/ 3893129 w 3893129"/>
                  <a:gd name="connsiteY5" fmla="*/ 622911 h 1782268"/>
                  <a:gd name="connsiteX6" fmla="*/ 3325093 w 3893129"/>
                  <a:gd name="connsiteY6" fmla="*/ 1765911 h 1782268"/>
                  <a:gd name="connsiteX7" fmla="*/ 602674 w 3893129"/>
                  <a:gd name="connsiteY7" fmla="*/ 1779766 h 1782268"/>
                  <a:gd name="connsiteX0" fmla="*/ 606086 w 3896541"/>
                  <a:gd name="connsiteY0" fmla="*/ 1773481 h 1775983"/>
                  <a:gd name="connsiteX1" fmla="*/ 3414 w 3896541"/>
                  <a:gd name="connsiteY1" fmla="*/ 658189 h 1775983"/>
                  <a:gd name="connsiteX2" fmla="*/ 938597 w 3896541"/>
                  <a:gd name="connsiteY2" fmla="*/ 145571 h 1775983"/>
                  <a:gd name="connsiteX3" fmla="*/ 2130086 w 3896541"/>
                  <a:gd name="connsiteY3" fmla="*/ 99 h 1775983"/>
                  <a:gd name="connsiteX4" fmla="*/ 3051413 w 3896541"/>
                  <a:gd name="connsiteY4" fmla="*/ 159426 h 1775983"/>
                  <a:gd name="connsiteX5" fmla="*/ 3896541 w 3896541"/>
                  <a:gd name="connsiteY5" fmla="*/ 616626 h 1775983"/>
                  <a:gd name="connsiteX6" fmla="*/ 3328505 w 3896541"/>
                  <a:gd name="connsiteY6" fmla="*/ 1759626 h 1775983"/>
                  <a:gd name="connsiteX7" fmla="*/ 606086 w 3896541"/>
                  <a:gd name="connsiteY7" fmla="*/ 1773481 h 1775983"/>
                  <a:gd name="connsiteX0" fmla="*/ 602673 w 3893128"/>
                  <a:gd name="connsiteY0" fmla="*/ 1773481 h 1775983"/>
                  <a:gd name="connsiteX1" fmla="*/ 1 w 3893128"/>
                  <a:gd name="connsiteY1" fmla="*/ 658189 h 1775983"/>
                  <a:gd name="connsiteX2" fmla="*/ 935184 w 3893128"/>
                  <a:gd name="connsiteY2" fmla="*/ 145571 h 1775983"/>
                  <a:gd name="connsiteX3" fmla="*/ 2126673 w 3893128"/>
                  <a:gd name="connsiteY3" fmla="*/ 99 h 1775983"/>
                  <a:gd name="connsiteX4" fmla="*/ 3048000 w 3893128"/>
                  <a:gd name="connsiteY4" fmla="*/ 159426 h 1775983"/>
                  <a:gd name="connsiteX5" fmla="*/ 3893128 w 3893128"/>
                  <a:gd name="connsiteY5" fmla="*/ 616626 h 1775983"/>
                  <a:gd name="connsiteX6" fmla="*/ 3325092 w 3893128"/>
                  <a:gd name="connsiteY6" fmla="*/ 1759626 h 1775983"/>
                  <a:gd name="connsiteX7" fmla="*/ 602673 w 3893128"/>
                  <a:gd name="connsiteY7" fmla="*/ 1773481 h 1775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93128" h="1775983">
                    <a:moveTo>
                      <a:pt x="602673" y="1773481"/>
                    </a:moveTo>
                    <a:cubicBezTo>
                      <a:pt x="581891" y="1763090"/>
                      <a:pt x="0" y="673198"/>
                      <a:pt x="1" y="658189"/>
                    </a:cubicBezTo>
                    <a:cubicBezTo>
                      <a:pt x="2" y="643180"/>
                      <a:pt x="580739" y="255253"/>
                      <a:pt x="935184" y="145571"/>
                    </a:cubicBezTo>
                    <a:cubicBezTo>
                      <a:pt x="1289629" y="35889"/>
                      <a:pt x="1774537" y="-2210"/>
                      <a:pt x="2126673" y="99"/>
                    </a:cubicBezTo>
                    <a:cubicBezTo>
                      <a:pt x="2478809" y="2408"/>
                      <a:pt x="2753591" y="56672"/>
                      <a:pt x="3048000" y="159426"/>
                    </a:cubicBezTo>
                    <a:cubicBezTo>
                      <a:pt x="3342409" y="262180"/>
                      <a:pt x="3719947" y="437671"/>
                      <a:pt x="3893128" y="616626"/>
                    </a:cubicBezTo>
                    <a:cubicBezTo>
                      <a:pt x="3893127" y="615472"/>
                      <a:pt x="3320475" y="1760781"/>
                      <a:pt x="3325092" y="1759626"/>
                    </a:cubicBezTo>
                    <a:cubicBezTo>
                      <a:pt x="3329709" y="1758471"/>
                      <a:pt x="623455" y="1783872"/>
                      <a:pt x="602673" y="177348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bg1">
                      <a:lumMod val="65000"/>
                    </a:schemeClr>
                  </a:gs>
                  <a:gs pos="100000">
                    <a:schemeClr val="tx1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23" name="Recortar rectángulo de esquina del mismo lado 11"/>
              <p:cNvSpPr/>
              <p:nvPr/>
            </p:nvSpPr>
            <p:spPr>
              <a:xfrm>
                <a:off x="6540133" y="1181671"/>
                <a:ext cx="2150741" cy="406677"/>
              </a:xfrm>
              <a:custGeom>
                <a:avLst/>
                <a:gdLst>
                  <a:gd name="connsiteX0" fmla="*/ 118921 w 2704094"/>
                  <a:gd name="connsiteY0" fmla="*/ 0 h 713509"/>
                  <a:gd name="connsiteX1" fmla="*/ 2585173 w 2704094"/>
                  <a:gd name="connsiteY1" fmla="*/ 0 h 713509"/>
                  <a:gd name="connsiteX2" fmla="*/ 2704094 w 2704094"/>
                  <a:gd name="connsiteY2" fmla="*/ 118921 h 713509"/>
                  <a:gd name="connsiteX3" fmla="*/ 2704094 w 2704094"/>
                  <a:gd name="connsiteY3" fmla="*/ 713509 h 713509"/>
                  <a:gd name="connsiteX4" fmla="*/ 2704094 w 2704094"/>
                  <a:gd name="connsiteY4" fmla="*/ 713509 h 713509"/>
                  <a:gd name="connsiteX5" fmla="*/ 0 w 2704094"/>
                  <a:gd name="connsiteY5" fmla="*/ 713509 h 713509"/>
                  <a:gd name="connsiteX6" fmla="*/ 0 w 2704094"/>
                  <a:gd name="connsiteY6" fmla="*/ 713509 h 713509"/>
                  <a:gd name="connsiteX7" fmla="*/ 0 w 2704094"/>
                  <a:gd name="connsiteY7" fmla="*/ 118921 h 713509"/>
                  <a:gd name="connsiteX8" fmla="*/ 118921 w 2704094"/>
                  <a:gd name="connsiteY8" fmla="*/ 0 h 713509"/>
                  <a:gd name="connsiteX0" fmla="*/ 756231 w 2704094"/>
                  <a:gd name="connsiteY0" fmla="*/ 0 h 713509"/>
                  <a:gd name="connsiteX1" fmla="*/ 2585173 w 2704094"/>
                  <a:gd name="connsiteY1" fmla="*/ 0 h 713509"/>
                  <a:gd name="connsiteX2" fmla="*/ 2704094 w 2704094"/>
                  <a:gd name="connsiteY2" fmla="*/ 118921 h 713509"/>
                  <a:gd name="connsiteX3" fmla="*/ 2704094 w 2704094"/>
                  <a:gd name="connsiteY3" fmla="*/ 713509 h 713509"/>
                  <a:gd name="connsiteX4" fmla="*/ 2704094 w 2704094"/>
                  <a:gd name="connsiteY4" fmla="*/ 713509 h 713509"/>
                  <a:gd name="connsiteX5" fmla="*/ 0 w 2704094"/>
                  <a:gd name="connsiteY5" fmla="*/ 713509 h 713509"/>
                  <a:gd name="connsiteX6" fmla="*/ 0 w 2704094"/>
                  <a:gd name="connsiteY6" fmla="*/ 713509 h 713509"/>
                  <a:gd name="connsiteX7" fmla="*/ 0 w 2704094"/>
                  <a:gd name="connsiteY7" fmla="*/ 118921 h 713509"/>
                  <a:gd name="connsiteX8" fmla="*/ 756231 w 2704094"/>
                  <a:gd name="connsiteY8" fmla="*/ 0 h 713509"/>
                  <a:gd name="connsiteX0" fmla="*/ 756231 w 2704094"/>
                  <a:gd name="connsiteY0" fmla="*/ 0 h 713509"/>
                  <a:gd name="connsiteX1" fmla="*/ 1913227 w 2704094"/>
                  <a:gd name="connsiteY1" fmla="*/ 0 h 713509"/>
                  <a:gd name="connsiteX2" fmla="*/ 2704094 w 2704094"/>
                  <a:gd name="connsiteY2" fmla="*/ 118921 h 713509"/>
                  <a:gd name="connsiteX3" fmla="*/ 2704094 w 2704094"/>
                  <a:gd name="connsiteY3" fmla="*/ 713509 h 713509"/>
                  <a:gd name="connsiteX4" fmla="*/ 2704094 w 2704094"/>
                  <a:gd name="connsiteY4" fmla="*/ 713509 h 713509"/>
                  <a:gd name="connsiteX5" fmla="*/ 0 w 2704094"/>
                  <a:gd name="connsiteY5" fmla="*/ 713509 h 713509"/>
                  <a:gd name="connsiteX6" fmla="*/ 0 w 2704094"/>
                  <a:gd name="connsiteY6" fmla="*/ 713509 h 713509"/>
                  <a:gd name="connsiteX7" fmla="*/ 0 w 2704094"/>
                  <a:gd name="connsiteY7" fmla="*/ 118921 h 713509"/>
                  <a:gd name="connsiteX8" fmla="*/ 756231 w 2704094"/>
                  <a:gd name="connsiteY8" fmla="*/ 0 h 713509"/>
                  <a:gd name="connsiteX0" fmla="*/ 763158 w 2711021"/>
                  <a:gd name="connsiteY0" fmla="*/ 0 h 713509"/>
                  <a:gd name="connsiteX1" fmla="*/ 1920154 w 2711021"/>
                  <a:gd name="connsiteY1" fmla="*/ 0 h 713509"/>
                  <a:gd name="connsiteX2" fmla="*/ 2711021 w 2711021"/>
                  <a:gd name="connsiteY2" fmla="*/ 118921 h 713509"/>
                  <a:gd name="connsiteX3" fmla="*/ 2711021 w 2711021"/>
                  <a:gd name="connsiteY3" fmla="*/ 713509 h 713509"/>
                  <a:gd name="connsiteX4" fmla="*/ 2711021 w 2711021"/>
                  <a:gd name="connsiteY4" fmla="*/ 713509 h 713509"/>
                  <a:gd name="connsiteX5" fmla="*/ 6927 w 2711021"/>
                  <a:gd name="connsiteY5" fmla="*/ 713509 h 713509"/>
                  <a:gd name="connsiteX6" fmla="*/ 6927 w 2711021"/>
                  <a:gd name="connsiteY6" fmla="*/ 713509 h 713509"/>
                  <a:gd name="connsiteX7" fmla="*/ 0 w 2711021"/>
                  <a:gd name="connsiteY7" fmla="*/ 382158 h 713509"/>
                  <a:gd name="connsiteX8" fmla="*/ 763158 w 2711021"/>
                  <a:gd name="connsiteY8" fmla="*/ 0 h 713509"/>
                  <a:gd name="connsiteX0" fmla="*/ 763158 w 2711021"/>
                  <a:gd name="connsiteY0" fmla="*/ 0 h 713509"/>
                  <a:gd name="connsiteX1" fmla="*/ 1920154 w 2711021"/>
                  <a:gd name="connsiteY1" fmla="*/ 0 h 713509"/>
                  <a:gd name="connsiteX2" fmla="*/ 2711021 w 2711021"/>
                  <a:gd name="connsiteY2" fmla="*/ 409866 h 713509"/>
                  <a:gd name="connsiteX3" fmla="*/ 2711021 w 2711021"/>
                  <a:gd name="connsiteY3" fmla="*/ 713509 h 713509"/>
                  <a:gd name="connsiteX4" fmla="*/ 2711021 w 2711021"/>
                  <a:gd name="connsiteY4" fmla="*/ 713509 h 713509"/>
                  <a:gd name="connsiteX5" fmla="*/ 6927 w 2711021"/>
                  <a:gd name="connsiteY5" fmla="*/ 713509 h 713509"/>
                  <a:gd name="connsiteX6" fmla="*/ 6927 w 2711021"/>
                  <a:gd name="connsiteY6" fmla="*/ 713509 h 713509"/>
                  <a:gd name="connsiteX7" fmla="*/ 0 w 2711021"/>
                  <a:gd name="connsiteY7" fmla="*/ 382158 h 713509"/>
                  <a:gd name="connsiteX8" fmla="*/ 763158 w 2711021"/>
                  <a:gd name="connsiteY8" fmla="*/ 0 h 713509"/>
                  <a:gd name="connsiteX0" fmla="*/ 673103 w 2711021"/>
                  <a:gd name="connsiteY0" fmla="*/ 0 h 730298"/>
                  <a:gd name="connsiteX1" fmla="*/ 1920154 w 2711021"/>
                  <a:gd name="connsiteY1" fmla="*/ 16789 h 730298"/>
                  <a:gd name="connsiteX2" fmla="*/ 2711021 w 2711021"/>
                  <a:gd name="connsiteY2" fmla="*/ 426655 h 730298"/>
                  <a:gd name="connsiteX3" fmla="*/ 2711021 w 2711021"/>
                  <a:gd name="connsiteY3" fmla="*/ 730298 h 730298"/>
                  <a:gd name="connsiteX4" fmla="*/ 2711021 w 2711021"/>
                  <a:gd name="connsiteY4" fmla="*/ 730298 h 730298"/>
                  <a:gd name="connsiteX5" fmla="*/ 6927 w 2711021"/>
                  <a:gd name="connsiteY5" fmla="*/ 730298 h 730298"/>
                  <a:gd name="connsiteX6" fmla="*/ 6927 w 2711021"/>
                  <a:gd name="connsiteY6" fmla="*/ 730298 h 730298"/>
                  <a:gd name="connsiteX7" fmla="*/ 0 w 2711021"/>
                  <a:gd name="connsiteY7" fmla="*/ 398947 h 730298"/>
                  <a:gd name="connsiteX8" fmla="*/ 673103 w 2711021"/>
                  <a:gd name="connsiteY8" fmla="*/ 0 h 730298"/>
                  <a:gd name="connsiteX0" fmla="*/ 673103 w 2711021"/>
                  <a:gd name="connsiteY0" fmla="*/ 8393 h 738691"/>
                  <a:gd name="connsiteX1" fmla="*/ 1920154 w 2711021"/>
                  <a:gd name="connsiteY1" fmla="*/ 0 h 738691"/>
                  <a:gd name="connsiteX2" fmla="*/ 2711021 w 2711021"/>
                  <a:gd name="connsiteY2" fmla="*/ 435048 h 738691"/>
                  <a:gd name="connsiteX3" fmla="*/ 2711021 w 2711021"/>
                  <a:gd name="connsiteY3" fmla="*/ 738691 h 738691"/>
                  <a:gd name="connsiteX4" fmla="*/ 2711021 w 2711021"/>
                  <a:gd name="connsiteY4" fmla="*/ 738691 h 738691"/>
                  <a:gd name="connsiteX5" fmla="*/ 6927 w 2711021"/>
                  <a:gd name="connsiteY5" fmla="*/ 738691 h 738691"/>
                  <a:gd name="connsiteX6" fmla="*/ 6927 w 2711021"/>
                  <a:gd name="connsiteY6" fmla="*/ 738691 h 738691"/>
                  <a:gd name="connsiteX7" fmla="*/ 0 w 2711021"/>
                  <a:gd name="connsiteY7" fmla="*/ 407340 h 738691"/>
                  <a:gd name="connsiteX8" fmla="*/ 673103 w 2711021"/>
                  <a:gd name="connsiteY8" fmla="*/ 8393 h 738691"/>
                  <a:gd name="connsiteX0" fmla="*/ 673103 w 2711021"/>
                  <a:gd name="connsiteY0" fmla="*/ 0 h 730298"/>
                  <a:gd name="connsiteX1" fmla="*/ 1920154 w 2711021"/>
                  <a:gd name="connsiteY1" fmla="*/ 1 h 730298"/>
                  <a:gd name="connsiteX2" fmla="*/ 2711021 w 2711021"/>
                  <a:gd name="connsiteY2" fmla="*/ 426655 h 730298"/>
                  <a:gd name="connsiteX3" fmla="*/ 2711021 w 2711021"/>
                  <a:gd name="connsiteY3" fmla="*/ 730298 h 730298"/>
                  <a:gd name="connsiteX4" fmla="*/ 2711021 w 2711021"/>
                  <a:gd name="connsiteY4" fmla="*/ 730298 h 730298"/>
                  <a:gd name="connsiteX5" fmla="*/ 6927 w 2711021"/>
                  <a:gd name="connsiteY5" fmla="*/ 730298 h 730298"/>
                  <a:gd name="connsiteX6" fmla="*/ 6927 w 2711021"/>
                  <a:gd name="connsiteY6" fmla="*/ 730298 h 730298"/>
                  <a:gd name="connsiteX7" fmla="*/ 0 w 2711021"/>
                  <a:gd name="connsiteY7" fmla="*/ 398947 h 730298"/>
                  <a:gd name="connsiteX8" fmla="*/ 673103 w 2711021"/>
                  <a:gd name="connsiteY8" fmla="*/ 0 h 730298"/>
                  <a:gd name="connsiteX0" fmla="*/ 659249 w 2711021"/>
                  <a:gd name="connsiteY0" fmla="*/ 16787 h 730297"/>
                  <a:gd name="connsiteX1" fmla="*/ 1920154 w 2711021"/>
                  <a:gd name="connsiteY1" fmla="*/ 0 h 730297"/>
                  <a:gd name="connsiteX2" fmla="*/ 2711021 w 2711021"/>
                  <a:gd name="connsiteY2" fmla="*/ 426654 h 730297"/>
                  <a:gd name="connsiteX3" fmla="*/ 2711021 w 2711021"/>
                  <a:gd name="connsiteY3" fmla="*/ 730297 h 730297"/>
                  <a:gd name="connsiteX4" fmla="*/ 2711021 w 2711021"/>
                  <a:gd name="connsiteY4" fmla="*/ 730297 h 730297"/>
                  <a:gd name="connsiteX5" fmla="*/ 6927 w 2711021"/>
                  <a:gd name="connsiteY5" fmla="*/ 730297 h 730297"/>
                  <a:gd name="connsiteX6" fmla="*/ 6927 w 2711021"/>
                  <a:gd name="connsiteY6" fmla="*/ 730297 h 730297"/>
                  <a:gd name="connsiteX7" fmla="*/ 0 w 2711021"/>
                  <a:gd name="connsiteY7" fmla="*/ 398946 h 730297"/>
                  <a:gd name="connsiteX8" fmla="*/ 659249 w 2711021"/>
                  <a:gd name="connsiteY8" fmla="*/ 16787 h 730297"/>
                  <a:gd name="connsiteX0" fmla="*/ 659249 w 2711021"/>
                  <a:gd name="connsiteY0" fmla="*/ 0 h 713510"/>
                  <a:gd name="connsiteX1" fmla="*/ 1920154 w 2711021"/>
                  <a:gd name="connsiteY1" fmla="*/ 1 h 713510"/>
                  <a:gd name="connsiteX2" fmla="*/ 2711021 w 2711021"/>
                  <a:gd name="connsiteY2" fmla="*/ 409867 h 713510"/>
                  <a:gd name="connsiteX3" fmla="*/ 2711021 w 2711021"/>
                  <a:gd name="connsiteY3" fmla="*/ 713510 h 713510"/>
                  <a:gd name="connsiteX4" fmla="*/ 2711021 w 2711021"/>
                  <a:gd name="connsiteY4" fmla="*/ 713510 h 713510"/>
                  <a:gd name="connsiteX5" fmla="*/ 6927 w 2711021"/>
                  <a:gd name="connsiteY5" fmla="*/ 713510 h 713510"/>
                  <a:gd name="connsiteX6" fmla="*/ 6927 w 2711021"/>
                  <a:gd name="connsiteY6" fmla="*/ 713510 h 713510"/>
                  <a:gd name="connsiteX7" fmla="*/ 0 w 2711021"/>
                  <a:gd name="connsiteY7" fmla="*/ 382159 h 713510"/>
                  <a:gd name="connsiteX8" fmla="*/ 659249 w 2711021"/>
                  <a:gd name="connsiteY8" fmla="*/ 0 h 713510"/>
                  <a:gd name="connsiteX0" fmla="*/ 659249 w 2711021"/>
                  <a:gd name="connsiteY0" fmla="*/ 100729 h 713509"/>
                  <a:gd name="connsiteX1" fmla="*/ 1920154 w 2711021"/>
                  <a:gd name="connsiteY1" fmla="*/ 0 h 713509"/>
                  <a:gd name="connsiteX2" fmla="*/ 2711021 w 2711021"/>
                  <a:gd name="connsiteY2" fmla="*/ 409866 h 713509"/>
                  <a:gd name="connsiteX3" fmla="*/ 2711021 w 2711021"/>
                  <a:gd name="connsiteY3" fmla="*/ 713509 h 713509"/>
                  <a:gd name="connsiteX4" fmla="*/ 2711021 w 2711021"/>
                  <a:gd name="connsiteY4" fmla="*/ 713509 h 713509"/>
                  <a:gd name="connsiteX5" fmla="*/ 6927 w 2711021"/>
                  <a:gd name="connsiteY5" fmla="*/ 713509 h 713509"/>
                  <a:gd name="connsiteX6" fmla="*/ 6927 w 2711021"/>
                  <a:gd name="connsiteY6" fmla="*/ 713509 h 713509"/>
                  <a:gd name="connsiteX7" fmla="*/ 0 w 2711021"/>
                  <a:gd name="connsiteY7" fmla="*/ 382158 h 713509"/>
                  <a:gd name="connsiteX8" fmla="*/ 659249 w 2711021"/>
                  <a:gd name="connsiteY8" fmla="*/ 100729 h 713509"/>
                  <a:gd name="connsiteX0" fmla="*/ 659249 w 2711021"/>
                  <a:gd name="connsiteY0" fmla="*/ 8393 h 621173"/>
                  <a:gd name="connsiteX1" fmla="*/ 1920154 w 2711021"/>
                  <a:gd name="connsiteY1" fmla="*/ 0 h 621173"/>
                  <a:gd name="connsiteX2" fmla="*/ 2711021 w 2711021"/>
                  <a:gd name="connsiteY2" fmla="*/ 317530 h 621173"/>
                  <a:gd name="connsiteX3" fmla="*/ 2711021 w 2711021"/>
                  <a:gd name="connsiteY3" fmla="*/ 621173 h 621173"/>
                  <a:gd name="connsiteX4" fmla="*/ 2711021 w 2711021"/>
                  <a:gd name="connsiteY4" fmla="*/ 621173 h 621173"/>
                  <a:gd name="connsiteX5" fmla="*/ 6927 w 2711021"/>
                  <a:gd name="connsiteY5" fmla="*/ 621173 h 621173"/>
                  <a:gd name="connsiteX6" fmla="*/ 6927 w 2711021"/>
                  <a:gd name="connsiteY6" fmla="*/ 621173 h 621173"/>
                  <a:gd name="connsiteX7" fmla="*/ 0 w 2711021"/>
                  <a:gd name="connsiteY7" fmla="*/ 289822 h 621173"/>
                  <a:gd name="connsiteX8" fmla="*/ 659249 w 2711021"/>
                  <a:gd name="connsiteY8" fmla="*/ 8393 h 621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11021" h="621173">
                    <a:moveTo>
                      <a:pt x="659249" y="8393"/>
                    </a:moveTo>
                    <a:lnTo>
                      <a:pt x="1920154" y="0"/>
                    </a:lnTo>
                    <a:lnTo>
                      <a:pt x="2711021" y="317530"/>
                    </a:lnTo>
                    <a:lnTo>
                      <a:pt x="2711021" y="621173"/>
                    </a:lnTo>
                    <a:lnTo>
                      <a:pt x="2711021" y="621173"/>
                    </a:lnTo>
                    <a:lnTo>
                      <a:pt x="6927" y="621173"/>
                    </a:lnTo>
                    <a:lnTo>
                      <a:pt x="6927" y="621173"/>
                    </a:lnTo>
                    <a:lnTo>
                      <a:pt x="0" y="289822"/>
                    </a:lnTo>
                    <a:lnTo>
                      <a:pt x="659249" y="8393"/>
                    </a:lnTo>
                    <a:close/>
                  </a:path>
                </a:pathLst>
              </a:cu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bg2">
                      <a:lumMod val="50000"/>
                    </a:schemeClr>
                  </a:gs>
                  <a:gs pos="100000">
                    <a:schemeClr val="bg2">
                      <a:lumMod val="1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24" name="Rectángulo 423"/>
              <p:cNvSpPr/>
              <p:nvPr/>
            </p:nvSpPr>
            <p:spPr>
              <a:xfrm>
                <a:off x="7075463" y="1181669"/>
                <a:ext cx="994709" cy="164869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bg2">
                      <a:lumMod val="50000"/>
                    </a:schemeClr>
                  </a:gs>
                  <a:gs pos="100000">
                    <a:schemeClr val="bg2">
                      <a:lumMod val="1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25" name="Rectángulo 424"/>
              <p:cNvSpPr/>
              <p:nvPr/>
            </p:nvSpPr>
            <p:spPr>
              <a:xfrm>
                <a:off x="6540133" y="1390502"/>
                <a:ext cx="2150741" cy="197844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26" name="Elipse 425"/>
              <p:cNvSpPr/>
              <p:nvPr/>
            </p:nvSpPr>
            <p:spPr>
              <a:xfrm>
                <a:off x="7124925" y="1236624"/>
                <a:ext cx="65947" cy="71442"/>
              </a:xfrm>
              <a:prstGeom prst="ellipse">
                <a:avLst/>
              </a:pr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27" name="Elipse 426"/>
              <p:cNvSpPr/>
              <p:nvPr/>
            </p:nvSpPr>
            <p:spPr>
              <a:xfrm>
                <a:off x="7240333" y="1236624"/>
                <a:ext cx="65947" cy="7144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57000">
                    <a:schemeClr val="accent2">
                      <a:lumMod val="75000"/>
                    </a:schemeClr>
                  </a:gs>
                  <a:gs pos="100000">
                    <a:schemeClr val="accent2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28" name="Elipse 427"/>
              <p:cNvSpPr/>
              <p:nvPr/>
            </p:nvSpPr>
            <p:spPr>
              <a:xfrm>
                <a:off x="7361237" y="1247611"/>
                <a:ext cx="62500" cy="60454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57000">
                    <a:srgbClr val="FFFF00"/>
                  </a:gs>
                  <a:gs pos="100000">
                    <a:srgbClr val="FFC000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29" name="Elipse 428"/>
              <p:cNvSpPr/>
              <p:nvPr/>
            </p:nvSpPr>
            <p:spPr>
              <a:xfrm>
                <a:off x="7482140" y="1247612"/>
                <a:ext cx="62500" cy="60454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57000">
                    <a:srgbClr val="FFFF00"/>
                  </a:gs>
                  <a:gs pos="100000">
                    <a:srgbClr val="FFC000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30" name="Elipse 429"/>
              <p:cNvSpPr/>
              <p:nvPr/>
            </p:nvSpPr>
            <p:spPr>
              <a:xfrm>
                <a:off x="7603045" y="1247612"/>
                <a:ext cx="62500" cy="60454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57000">
                    <a:srgbClr val="FFFF00"/>
                  </a:gs>
                  <a:gs pos="100000">
                    <a:srgbClr val="FFC000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31" name="Rectángulo 430"/>
              <p:cNvSpPr/>
              <p:nvPr/>
            </p:nvSpPr>
            <p:spPr>
              <a:xfrm>
                <a:off x="6448960" y="1456450"/>
                <a:ext cx="2330148" cy="139375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32" name="Forma libre 431"/>
              <p:cNvSpPr/>
              <p:nvPr/>
            </p:nvSpPr>
            <p:spPr>
              <a:xfrm>
                <a:off x="6168877" y="221336"/>
                <a:ext cx="2890316" cy="1097725"/>
              </a:xfrm>
              <a:custGeom>
                <a:avLst/>
                <a:gdLst>
                  <a:gd name="connsiteX0" fmla="*/ 593 w 3645174"/>
                  <a:gd name="connsiteY0" fmla="*/ 644110 h 1408892"/>
                  <a:gd name="connsiteX1" fmla="*/ 395614 w 3645174"/>
                  <a:gd name="connsiteY1" fmla="*/ 1361000 h 1408892"/>
                  <a:gd name="connsiteX2" fmla="*/ 732113 w 3645174"/>
                  <a:gd name="connsiteY2" fmla="*/ 1243957 h 1408892"/>
                  <a:gd name="connsiteX3" fmla="*/ 1266123 w 3645174"/>
                  <a:gd name="connsiteY3" fmla="*/ 1134229 h 1408892"/>
                  <a:gd name="connsiteX4" fmla="*/ 1675774 w 3645174"/>
                  <a:gd name="connsiteY4" fmla="*/ 1083022 h 1408892"/>
                  <a:gd name="connsiteX5" fmla="*/ 2312196 w 3645174"/>
                  <a:gd name="connsiteY5" fmla="*/ 1112283 h 1408892"/>
                  <a:gd name="connsiteX6" fmla="*/ 2816945 w 3645174"/>
                  <a:gd name="connsiteY6" fmla="*/ 1214696 h 1408892"/>
                  <a:gd name="connsiteX7" fmla="*/ 3248542 w 3645174"/>
                  <a:gd name="connsiteY7" fmla="*/ 1382945 h 1408892"/>
                  <a:gd name="connsiteX8" fmla="*/ 3643563 w 3645174"/>
                  <a:gd name="connsiteY8" fmla="*/ 607534 h 1408892"/>
                  <a:gd name="connsiteX9" fmla="*/ 3372900 w 3645174"/>
                  <a:gd name="connsiteY9" fmla="*/ 402709 h 1408892"/>
                  <a:gd name="connsiteX10" fmla="*/ 2999825 w 3645174"/>
                  <a:gd name="connsiteY10" fmla="*/ 249089 h 1408892"/>
                  <a:gd name="connsiteX11" fmla="*/ 2641380 w 3645174"/>
                  <a:gd name="connsiteY11" fmla="*/ 124731 h 1408892"/>
                  <a:gd name="connsiteX12" fmla="*/ 2275620 w 3645174"/>
                  <a:gd name="connsiteY12" fmla="*/ 36949 h 1408892"/>
                  <a:gd name="connsiteX13" fmla="*/ 1873284 w 3645174"/>
                  <a:gd name="connsiteY13" fmla="*/ 373 h 1408892"/>
                  <a:gd name="connsiteX14" fmla="*/ 1566046 w 3645174"/>
                  <a:gd name="connsiteY14" fmla="*/ 22318 h 1408892"/>
                  <a:gd name="connsiteX15" fmla="*/ 1061297 w 3645174"/>
                  <a:gd name="connsiteY15" fmla="*/ 88155 h 1408892"/>
                  <a:gd name="connsiteX16" fmla="*/ 673591 w 3645174"/>
                  <a:gd name="connsiteY16" fmla="*/ 219829 h 1408892"/>
                  <a:gd name="connsiteX17" fmla="*/ 315147 w 3645174"/>
                  <a:gd name="connsiteY17" fmla="*/ 388078 h 1408892"/>
                  <a:gd name="connsiteX18" fmla="*/ 593 w 3645174"/>
                  <a:gd name="connsiteY18" fmla="*/ 644110 h 1408892"/>
                  <a:gd name="connsiteX0" fmla="*/ 190 w 3644771"/>
                  <a:gd name="connsiteY0" fmla="*/ 644110 h 1408892"/>
                  <a:gd name="connsiteX1" fmla="*/ 395211 w 3644771"/>
                  <a:gd name="connsiteY1" fmla="*/ 1361000 h 1408892"/>
                  <a:gd name="connsiteX2" fmla="*/ 731710 w 3644771"/>
                  <a:gd name="connsiteY2" fmla="*/ 1243957 h 1408892"/>
                  <a:gd name="connsiteX3" fmla="*/ 1265720 w 3644771"/>
                  <a:gd name="connsiteY3" fmla="*/ 1134229 h 1408892"/>
                  <a:gd name="connsiteX4" fmla="*/ 1675371 w 3644771"/>
                  <a:gd name="connsiteY4" fmla="*/ 1083022 h 1408892"/>
                  <a:gd name="connsiteX5" fmla="*/ 2311793 w 3644771"/>
                  <a:gd name="connsiteY5" fmla="*/ 1112283 h 1408892"/>
                  <a:gd name="connsiteX6" fmla="*/ 2816542 w 3644771"/>
                  <a:gd name="connsiteY6" fmla="*/ 1214696 h 1408892"/>
                  <a:gd name="connsiteX7" fmla="*/ 3248139 w 3644771"/>
                  <a:gd name="connsiteY7" fmla="*/ 1382945 h 1408892"/>
                  <a:gd name="connsiteX8" fmla="*/ 3643160 w 3644771"/>
                  <a:gd name="connsiteY8" fmla="*/ 607534 h 1408892"/>
                  <a:gd name="connsiteX9" fmla="*/ 3372497 w 3644771"/>
                  <a:gd name="connsiteY9" fmla="*/ 402709 h 1408892"/>
                  <a:gd name="connsiteX10" fmla="*/ 2999422 w 3644771"/>
                  <a:gd name="connsiteY10" fmla="*/ 249089 h 1408892"/>
                  <a:gd name="connsiteX11" fmla="*/ 2640977 w 3644771"/>
                  <a:gd name="connsiteY11" fmla="*/ 124731 h 1408892"/>
                  <a:gd name="connsiteX12" fmla="*/ 2275217 w 3644771"/>
                  <a:gd name="connsiteY12" fmla="*/ 36949 h 1408892"/>
                  <a:gd name="connsiteX13" fmla="*/ 1872881 w 3644771"/>
                  <a:gd name="connsiteY13" fmla="*/ 373 h 1408892"/>
                  <a:gd name="connsiteX14" fmla="*/ 1565643 w 3644771"/>
                  <a:gd name="connsiteY14" fmla="*/ 22318 h 1408892"/>
                  <a:gd name="connsiteX15" fmla="*/ 1060894 w 3644771"/>
                  <a:gd name="connsiteY15" fmla="*/ 88155 h 1408892"/>
                  <a:gd name="connsiteX16" fmla="*/ 673188 w 3644771"/>
                  <a:gd name="connsiteY16" fmla="*/ 219829 h 1408892"/>
                  <a:gd name="connsiteX17" fmla="*/ 314744 w 3644771"/>
                  <a:gd name="connsiteY17" fmla="*/ 388078 h 1408892"/>
                  <a:gd name="connsiteX18" fmla="*/ 190 w 3644771"/>
                  <a:gd name="connsiteY18" fmla="*/ 644110 h 1408892"/>
                  <a:gd name="connsiteX0" fmla="*/ 133 w 3644714"/>
                  <a:gd name="connsiteY0" fmla="*/ 644110 h 1408892"/>
                  <a:gd name="connsiteX1" fmla="*/ 395154 w 3644714"/>
                  <a:gd name="connsiteY1" fmla="*/ 1361000 h 1408892"/>
                  <a:gd name="connsiteX2" fmla="*/ 731653 w 3644714"/>
                  <a:gd name="connsiteY2" fmla="*/ 1243957 h 1408892"/>
                  <a:gd name="connsiteX3" fmla="*/ 1265663 w 3644714"/>
                  <a:gd name="connsiteY3" fmla="*/ 1134229 h 1408892"/>
                  <a:gd name="connsiteX4" fmla="*/ 1675314 w 3644714"/>
                  <a:gd name="connsiteY4" fmla="*/ 1083022 h 1408892"/>
                  <a:gd name="connsiteX5" fmla="*/ 2311736 w 3644714"/>
                  <a:gd name="connsiteY5" fmla="*/ 1112283 h 1408892"/>
                  <a:gd name="connsiteX6" fmla="*/ 2816485 w 3644714"/>
                  <a:gd name="connsiteY6" fmla="*/ 1214696 h 1408892"/>
                  <a:gd name="connsiteX7" fmla="*/ 3248082 w 3644714"/>
                  <a:gd name="connsiteY7" fmla="*/ 1382945 h 1408892"/>
                  <a:gd name="connsiteX8" fmla="*/ 3643103 w 3644714"/>
                  <a:gd name="connsiteY8" fmla="*/ 607534 h 1408892"/>
                  <a:gd name="connsiteX9" fmla="*/ 3372440 w 3644714"/>
                  <a:gd name="connsiteY9" fmla="*/ 402709 h 1408892"/>
                  <a:gd name="connsiteX10" fmla="*/ 2999365 w 3644714"/>
                  <a:gd name="connsiteY10" fmla="*/ 249089 h 1408892"/>
                  <a:gd name="connsiteX11" fmla="*/ 2640920 w 3644714"/>
                  <a:gd name="connsiteY11" fmla="*/ 124731 h 1408892"/>
                  <a:gd name="connsiteX12" fmla="*/ 2275160 w 3644714"/>
                  <a:gd name="connsiteY12" fmla="*/ 36949 h 1408892"/>
                  <a:gd name="connsiteX13" fmla="*/ 1872824 w 3644714"/>
                  <a:gd name="connsiteY13" fmla="*/ 373 h 1408892"/>
                  <a:gd name="connsiteX14" fmla="*/ 1565586 w 3644714"/>
                  <a:gd name="connsiteY14" fmla="*/ 22318 h 1408892"/>
                  <a:gd name="connsiteX15" fmla="*/ 1060837 w 3644714"/>
                  <a:gd name="connsiteY15" fmla="*/ 88155 h 1408892"/>
                  <a:gd name="connsiteX16" fmla="*/ 673131 w 3644714"/>
                  <a:gd name="connsiteY16" fmla="*/ 219829 h 1408892"/>
                  <a:gd name="connsiteX17" fmla="*/ 314687 w 3644714"/>
                  <a:gd name="connsiteY17" fmla="*/ 388078 h 1408892"/>
                  <a:gd name="connsiteX18" fmla="*/ 133 w 3644714"/>
                  <a:gd name="connsiteY18" fmla="*/ 644110 h 1408892"/>
                  <a:gd name="connsiteX0" fmla="*/ 133 w 3644714"/>
                  <a:gd name="connsiteY0" fmla="*/ 644110 h 1382946"/>
                  <a:gd name="connsiteX1" fmla="*/ 395154 w 3644714"/>
                  <a:gd name="connsiteY1" fmla="*/ 1361000 h 1382946"/>
                  <a:gd name="connsiteX2" fmla="*/ 731653 w 3644714"/>
                  <a:gd name="connsiteY2" fmla="*/ 1243957 h 1382946"/>
                  <a:gd name="connsiteX3" fmla="*/ 1265663 w 3644714"/>
                  <a:gd name="connsiteY3" fmla="*/ 1134229 h 1382946"/>
                  <a:gd name="connsiteX4" fmla="*/ 1675314 w 3644714"/>
                  <a:gd name="connsiteY4" fmla="*/ 1083022 h 1382946"/>
                  <a:gd name="connsiteX5" fmla="*/ 2311736 w 3644714"/>
                  <a:gd name="connsiteY5" fmla="*/ 1112283 h 1382946"/>
                  <a:gd name="connsiteX6" fmla="*/ 2816485 w 3644714"/>
                  <a:gd name="connsiteY6" fmla="*/ 1214696 h 1382946"/>
                  <a:gd name="connsiteX7" fmla="*/ 3248082 w 3644714"/>
                  <a:gd name="connsiteY7" fmla="*/ 1382945 h 1382946"/>
                  <a:gd name="connsiteX8" fmla="*/ 3643103 w 3644714"/>
                  <a:gd name="connsiteY8" fmla="*/ 607534 h 1382946"/>
                  <a:gd name="connsiteX9" fmla="*/ 3372440 w 3644714"/>
                  <a:gd name="connsiteY9" fmla="*/ 402709 h 1382946"/>
                  <a:gd name="connsiteX10" fmla="*/ 2999365 w 3644714"/>
                  <a:gd name="connsiteY10" fmla="*/ 249089 h 1382946"/>
                  <a:gd name="connsiteX11" fmla="*/ 2640920 w 3644714"/>
                  <a:gd name="connsiteY11" fmla="*/ 124731 h 1382946"/>
                  <a:gd name="connsiteX12" fmla="*/ 2275160 w 3644714"/>
                  <a:gd name="connsiteY12" fmla="*/ 36949 h 1382946"/>
                  <a:gd name="connsiteX13" fmla="*/ 1872824 w 3644714"/>
                  <a:gd name="connsiteY13" fmla="*/ 373 h 1382946"/>
                  <a:gd name="connsiteX14" fmla="*/ 1565586 w 3644714"/>
                  <a:gd name="connsiteY14" fmla="*/ 22318 h 1382946"/>
                  <a:gd name="connsiteX15" fmla="*/ 1060837 w 3644714"/>
                  <a:gd name="connsiteY15" fmla="*/ 88155 h 1382946"/>
                  <a:gd name="connsiteX16" fmla="*/ 673131 w 3644714"/>
                  <a:gd name="connsiteY16" fmla="*/ 219829 h 1382946"/>
                  <a:gd name="connsiteX17" fmla="*/ 314687 w 3644714"/>
                  <a:gd name="connsiteY17" fmla="*/ 388078 h 1382946"/>
                  <a:gd name="connsiteX18" fmla="*/ 133 w 3644714"/>
                  <a:gd name="connsiteY18" fmla="*/ 644110 h 1382946"/>
                  <a:gd name="connsiteX0" fmla="*/ 133 w 3643262"/>
                  <a:gd name="connsiteY0" fmla="*/ 644110 h 1382946"/>
                  <a:gd name="connsiteX1" fmla="*/ 395154 w 3643262"/>
                  <a:gd name="connsiteY1" fmla="*/ 1361000 h 1382946"/>
                  <a:gd name="connsiteX2" fmla="*/ 731653 w 3643262"/>
                  <a:gd name="connsiteY2" fmla="*/ 1243957 h 1382946"/>
                  <a:gd name="connsiteX3" fmla="*/ 1265663 w 3643262"/>
                  <a:gd name="connsiteY3" fmla="*/ 1134229 h 1382946"/>
                  <a:gd name="connsiteX4" fmla="*/ 1675314 w 3643262"/>
                  <a:gd name="connsiteY4" fmla="*/ 1083022 h 1382946"/>
                  <a:gd name="connsiteX5" fmla="*/ 2311736 w 3643262"/>
                  <a:gd name="connsiteY5" fmla="*/ 1112283 h 1382946"/>
                  <a:gd name="connsiteX6" fmla="*/ 2816485 w 3643262"/>
                  <a:gd name="connsiteY6" fmla="*/ 1214696 h 1382946"/>
                  <a:gd name="connsiteX7" fmla="*/ 3248082 w 3643262"/>
                  <a:gd name="connsiteY7" fmla="*/ 1382945 h 1382946"/>
                  <a:gd name="connsiteX8" fmla="*/ 3643103 w 3643262"/>
                  <a:gd name="connsiteY8" fmla="*/ 607534 h 1382946"/>
                  <a:gd name="connsiteX9" fmla="*/ 3372440 w 3643262"/>
                  <a:gd name="connsiteY9" fmla="*/ 402709 h 1382946"/>
                  <a:gd name="connsiteX10" fmla="*/ 2999365 w 3643262"/>
                  <a:gd name="connsiteY10" fmla="*/ 249089 h 1382946"/>
                  <a:gd name="connsiteX11" fmla="*/ 2640920 w 3643262"/>
                  <a:gd name="connsiteY11" fmla="*/ 124731 h 1382946"/>
                  <a:gd name="connsiteX12" fmla="*/ 2275160 w 3643262"/>
                  <a:gd name="connsiteY12" fmla="*/ 36949 h 1382946"/>
                  <a:gd name="connsiteX13" fmla="*/ 1872824 w 3643262"/>
                  <a:gd name="connsiteY13" fmla="*/ 373 h 1382946"/>
                  <a:gd name="connsiteX14" fmla="*/ 1565586 w 3643262"/>
                  <a:gd name="connsiteY14" fmla="*/ 22318 h 1382946"/>
                  <a:gd name="connsiteX15" fmla="*/ 1060837 w 3643262"/>
                  <a:gd name="connsiteY15" fmla="*/ 88155 h 1382946"/>
                  <a:gd name="connsiteX16" fmla="*/ 673131 w 3643262"/>
                  <a:gd name="connsiteY16" fmla="*/ 219829 h 1382946"/>
                  <a:gd name="connsiteX17" fmla="*/ 314687 w 3643262"/>
                  <a:gd name="connsiteY17" fmla="*/ 388078 h 1382946"/>
                  <a:gd name="connsiteX18" fmla="*/ 133 w 3643262"/>
                  <a:gd name="connsiteY18" fmla="*/ 644110 h 1382946"/>
                  <a:gd name="connsiteX0" fmla="*/ 133 w 3643259"/>
                  <a:gd name="connsiteY0" fmla="*/ 644110 h 1382946"/>
                  <a:gd name="connsiteX1" fmla="*/ 395154 w 3643259"/>
                  <a:gd name="connsiteY1" fmla="*/ 1361000 h 1382946"/>
                  <a:gd name="connsiteX2" fmla="*/ 731653 w 3643259"/>
                  <a:gd name="connsiteY2" fmla="*/ 1243957 h 1382946"/>
                  <a:gd name="connsiteX3" fmla="*/ 1265663 w 3643259"/>
                  <a:gd name="connsiteY3" fmla="*/ 1134229 h 1382946"/>
                  <a:gd name="connsiteX4" fmla="*/ 1675314 w 3643259"/>
                  <a:gd name="connsiteY4" fmla="*/ 1083022 h 1382946"/>
                  <a:gd name="connsiteX5" fmla="*/ 2311736 w 3643259"/>
                  <a:gd name="connsiteY5" fmla="*/ 1112283 h 1382946"/>
                  <a:gd name="connsiteX6" fmla="*/ 2816485 w 3643259"/>
                  <a:gd name="connsiteY6" fmla="*/ 1214696 h 1382946"/>
                  <a:gd name="connsiteX7" fmla="*/ 3248082 w 3643259"/>
                  <a:gd name="connsiteY7" fmla="*/ 1382945 h 1382946"/>
                  <a:gd name="connsiteX8" fmla="*/ 3643103 w 3643259"/>
                  <a:gd name="connsiteY8" fmla="*/ 607534 h 1382946"/>
                  <a:gd name="connsiteX9" fmla="*/ 3372440 w 3643259"/>
                  <a:gd name="connsiteY9" fmla="*/ 402709 h 1382946"/>
                  <a:gd name="connsiteX10" fmla="*/ 3021310 w 3643259"/>
                  <a:gd name="connsiteY10" fmla="*/ 227144 h 1382946"/>
                  <a:gd name="connsiteX11" fmla="*/ 2640920 w 3643259"/>
                  <a:gd name="connsiteY11" fmla="*/ 124731 h 1382946"/>
                  <a:gd name="connsiteX12" fmla="*/ 2275160 w 3643259"/>
                  <a:gd name="connsiteY12" fmla="*/ 36949 h 1382946"/>
                  <a:gd name="connsiteX13" fmla="*/ 1872824 w 3643259"/>
                  <a:gd name="connsiteY13" fmla="*/ 373 h 1382946"/>
                  <a:gd name="connsiteX14" fmla="*/ 1565586 w 3643259"/>
                  <a:gd name="connsiteY14" fmla="*/ 22318 h 1382946"/>
                  <a:gd name="connsiteX15" fmla="*/ 1060837 w 3643259"/>
                  <a:gd name="connsiteY15" fmla="*/ 88155 h 1382946"/>
                  <a:gd name="connsiteX16" fmla="*/ 673131 w 3643259"/>
                  <a:gd name="connsiteY16" fmla="*/ 219829 h 1382946"/>
                  <a:gd name="connsiteX17" fmla="*/ 314687 w 3643259"/>
                  <a:gd name="connsiteY17" fmla="*/ 388078 h 1382946"/>
                  <a:gd name="connsiteX18" fmla="*/ 133 w 3643259"/>
                  <a:gd name="connsiteY18" fmla="*/ 644110 h 1382946"/>
                  <a:gd name="connsiteX0" fmla="*/ 133 w 3643259"/>
                  <a:gd name="connsiteY0" fmla="*/ 644110 h 1382946"/>
                  <a:gd name="connsiteX1" fmla="*/ 395154 w 3643259"/>
                  <a:gd name="connsiteY1" fmla="*/ 1361000 h 1382946"/>
                  <a:gd name="connsiteX2" fmla="*/ 731653 w 3643259"/>
                  <a:gd name="connsiteY2" fmla="*/ 1243957 h 1382946"/>
                  <a:gd name="connsiteX3" fmla="*/ 1265663 w 3643259"/>
                  <a:gd name="connsiteY3" fmla="*/ 1134229 h 1382946"/>
                  <a:gd name="connsiteX4" fmla="*/ 1675314 w 3643259"/>
                  <a:gd name="connsiteY4" fmla="*/ 1083022 h 1382946"/>
                  <a:gd name="connsiteX5" fmla="*/ 2311736 w 3643259"/>
                  <a:gd name="connsiteY5" fmla="*/ 1112283 h 1382946"/>
                  <a:gd name="connsiteX6" fmla="*/ 2816485 w 3643259"/>
                  <a:gd name="connsiteY6" fmla="*/ 1214696 h 1382946"/>
                  <a:gd name="connsiteX7" fmla="*/ 3248082 w 3643259"/>
                  <a:gd name="connsiteY7" fmla="*/ 1382945 h 1382946"/>
                  <a:gd name="connsiteX8" fmla="*/ 3643103 w 3643259"/>
                  <a:gd name="connsiteY8" fmla="*/ 607534 h 1382946"/>
                  <a:gd name="connsiteX9" fmla="*/ 3372440 w 3643259"/>
                  <a:gd name="connsiteY9" fmla="*/ 402709 h 1382946"/>
                  <a:gd name="connsiteX10" fmla="*/ 3021310 w 3643259"/>
                  <a:gd name="connsiteY10" fmla="*/ 227144 h 1382946"/>
                  <a:gd name="connsiteX11" fmla="*/ 2626289 w 3643259"/>
                  <a:gd name="connsiteY11" fmla="*/ 102785 h 1382946"/>
                  <a:gd name="connsiteX12" fmla="*/ 2275160 w 3643259"/>
                  <a:gd name="connsiteY12" fmla="*/ 36949 h 1382946"/>
                  <a:gd name="connsiteX13" fmla="*/ 1872824 w 3643259"/>
                  <a:gd name="connsiteY13" fmla="*/ 373 h 1382946"/>
                  <a:gd name="connsiteX14" fmla="*/ 1565586 w 3643259"/>
                  <a:gd name="connsiteY14" fmla="*/ 22318 h 1382946"/>
                  <a:gd name="connsiteX15" fmla="*/ 1060837 w 3643259"/>
                  <a:gd name="connsiteY15" fmla="*/ 88155 h 1382946"/>
                  <a:gd name="connsiteX16" fmla="*/ 673131 w 3643259"/>
                  <a:gd name="connsiteY16" fmla="*/ 219829 h 1382946"/>
                  <a:gd name="connsiteX17" fmla="*/ 314687 w 3643259"/>
                  <a:gd name="connsiteY17" fmla="*/ 388078 h 1382946"/>
                  <a:gd name="connsiteX18" fmla="*/ 133 w 3643259"/>
                  <a:gd name="connsiteY18" fmla="*/ 644110 h 1382946"/>
                  <a:gd name="connsiteX0" fmla="*/ 133 w 3643259"/>
                  <a:gd name="connsiteY0" fmla="*/ 644366 h 1383202"/>
                  <a:gd name="connsiteX1" fmla="*/ 395154 w 3643259"/>
                  <a:gd name="connsiteY1" fmla="*/ 1361256 h 1383202"/>
                  <a:gd name="connsiteX2" fmla="*/ 731653 w 3643259"/>
                  <a:gd name="connsiteY2" fmla="*/ 1244213 h 1383202"/>
                  <a:gd name="connsiteX3" fmla="*/ 1265663 w 3643259"/>
                  <a:gd name="connsiteY3" fmla="*/ 1134485 h 1383202"/>
                  <a:gd name="connsiteX4" fmla="*/ 1675314 w 3643259"/>
                  <a:gd name="connsiteY4" fmla="*/ 1083278 h 1383202"/>
                  <a:gd name="connsiteX5" fmla="*/ 2311736 w 3643259"/>
                  <a:gd name="connsiteY5" fmla="*/ 1112539 h 1383202"/>
                  <a:gd name="connsiteX6" fmla="*/ 2816485 w 3643259"/>
                  <a:gd name="connsiteY6" fmla="*/ 1214952 h 1383202"/>
                  <a:gd name="connsiteX7" fmla="*/ 3248082 w 3643259"/>
                  <a:gd name="connsiteY7" fmla="*/ 1383201 h 1383202"/>
                  <a:gd name="connsiteX8" fmla="*/ 3643103 w 3643259"/>
                  <a:gd name="connsiteY8" fmla="*/ 607790 h 1383202"/>
                  <a:gd name="connsiteX9" fmla="*/ 3372440 w 3643259"/>
                  <a:gd name="connsiteY9" fmla="*/ 402965 h 1383202"/>
                  <a:gd name="connsiteX10" fmla="*/ 3021310 w 3643259"/>
                  <a:gd name="connsiteY10" fmla="*/ 227400 h 1383202"/>
                  <a:gd name="connsiteX11" fmla="*/ 2626289 w 3643259"/>
                  <a:gd name="connsiteY11" fmla="*/ 103041 h 1383202"/>
                  <a:gd name="connsiteX12" fmla="*/ 2223953 w 3643259"/>
                  <a:gd name="connsiteY12" fmla="*/ 15260 h 1383202"/>
                  <a:gd name="connsiteX13" fmla="*/ 1872824 w 3643259"/>
                  <a:gd name="connsiteY13" fmla="*/ 629 h 1383202"/>
                  <a:gd name="connsiteX14" fmla="*/ 1565586 w 3643259"/>
                  <a:gd name="connsiteY14" fmla="*/ 22574 h 1383202"/>
                  <a:gd name="connsiteX15" fmla="*/ 1060837 w 3643259"/>
                  <a:gd name="connsiteY15" fmla="*/ 88411 h 1383202"/>
                  <a:gd name="connsiteX16" fmla="*/ 673131 w 3643259"/>
                  <a:gd name="connsiteY16" fmla="*/ 220085 h 1383202"/>
                  <a:gd name="connsiteX17" fmla="*/ 314687 w 3643259"/>
                  <a:gd name="connsiteY17" fmla="*/ 388334 h 1383202"/>
                  <a:gd name="connsiteX18" fmla="*/ 133 w 3643259"/>
                  <a:gd name="connsiteY18" fmla="*/ 644366 h 1383202"/>
                  <a:gd name="connsiteX0" fmla="*/ 133 w 3643259"/>
                  <a:gd name="connsiteY0" fmla="*/ 644366 h 1383202"/>
                  <a:gd name="connsiteX1" fmla="*/ 395154 w 3643259"/>
                  <a:gd name="connsiteY1" fmla="*/ 1361256 h 1383202"/>
                  <a:gd name="connsiteX2" fmla="*/ 731653 w 3643259"/>
                  <a:gd name="connsiteY2" fmla="*/ 1244213 h 1383202"/>
                  <a:gd name="connsiteX3" fmla="*/ 1265663 w 3643259"/>
                  <a:gd name="connsiteY3" fmla="*/ 1134485 h 1383202"/>
                  <a:gd name="connsiteX4" fmla="*/ 1675314 w 3643259"/>
                  <a:gd name="connsiteY4" fmla="*/ 1083278 h 1383202"/>
                  <a:gd name="connsiteX5" fmla="*/ 2311736 w 3643259"/>
                  <a:gd name="connsiteY5" fmla="*/ 1112539 h 1383202"/>
                  <a:gd name="connsiteX6" fmla="*/ 2816485 w 3643259"/>
                  <a:gd name="connsiteY6" fmla="*/ 1214952 h 1383202"/>
                  <a:gd name="connsiteX7" fmla="*/ 3248082 w 3643259"/>
                  <a:gd name="connsiteY7" fmla="*/ 1383201 h 1383202"/>
                  <a:gd name="connsiteX8" fmla="*/ 3643103 w 3643259"/>
                  <a:gd name="connsiteY8" fmla="*/ 607790 h 1383202"/>
                  <a:gd name="connsiteX9" fmla="*/ 3372440 w 3643259"/>
                  <a:gd name="connsiteY9" fmla="*/ 402965 h 1383202"/>
                  <a:gd name="connsiteX10" fmla="*/ 3021310 w 3643259"/>
                  <a:gd name="connsiteY10" fmla="*/ 227400 h 1383202"/>
                  <a:gd name="connsiteX11" fmla="*/ 2626289 w 3643259"/>
                  <a:gd name="connsiteY11" fmla="*/ 103041 h 1383202"/>
                  <a:gd name="connsiteX12" fmla="*/ 2223953 w 3643259"/>
                  <a:gd name="connsiteY12" fmla="*/ 15260 h 1383202"/>
                  <a:gd name="connsiteX13" fmla="*/ 1872824 w 3643259"/>
                  <a:gd name="connsiteY13" fmla="*/ 629 h 1383202"/>
                  <a:gd name="connsiteX14" fmla="*/ 1565586 w 3643259"/>
                  <a:gd name="connsiteY14" fmla="*/ 22574 h 1383202"/>
                  <a:gd name="connsiteX15" fmla="*/ 1112044 w 3643259"/>
                  <a:gd name="connsiteY15" fmla="*/ 66465 h 1383202"/>
                  <a:gd name="connsiteX16" fmla="*/ 673131 w 3643259"/>
                  <a:gd name="connsiteY16" fmla="*/ 220085 h 1383202"/>
                  <a:gd name="connsiteX17" fmla="*/ 314687 w 3643259"/>
                  <a:gd name="connsiteY17" fmla="*/ 388334 h 1383202"/>
                  <a:gd name="connsiteX18" fmla="*/ 133 w 3643259"/>
                  <a:gd name="connsiteY18" fmla="*/ 644366 h 1383202"/>
                  <a:gd name="connsiteX0" fmla="*/ 133 w 3643259"/>
                  <a:gd name="connsiteY0" fmla="*/ 644852 h 1383688"/>
                  <a:gd name="connsiteX1" fmla="*/ 395154 w 3643259"/>
                  <a:gd name="connsiteY1" fmla="*/ 1361742 h 1383688"/>
                  <a:gd name="connsiteX2" fmla="*/ 731653 w 3643259"/>
                  <a:gd name="connsiteY2" fmla="*/ 1244699 h 1383688"/>
                  <a:gd name="connsiteX3" fmla="*/ 1265663 w 3643259"/>
                  <a:gd name="connsiteY3" fmla="*/ 1134971 h 1383688"/>
                  <a:gd name="connsiteX4" fmla="*/ 1675314 w 3643259"/>
                  <a:gd name="connsiteY4" fmla="*/ 1083764 h 1383688"/>
                  <a:gd name="connsiteX5" fmla="*/ 2311736 w 3643259"/>
                  <a:gd name="connsiteY5" fmla="*/ 1113025 h 1383688"/>
                  <a:gd name="connsiteX6" fmla="*/ 2816485 w 3643259"/>
                  <a:gd name="connsiteY6" fmla="*/ 1215438 h 1383688"/>
                  <a:gd name="connsiteX7" fmla="*/ 3248082 w 3643259"/>
                  <a:gd name="connsiteY7" fmla="*/ 1383687 h 1383688"/>
                  <a:gd name="connsiteX8" fmla="*/ 3643103 w 3643259"/>
                  <a:gd name="connsiteY8" fmla="*/ 608276 h 1383688"/>
                  <a:gd name="connsiteX9" fmla="*/ 3372440 w 3643259"/>
                  <a:gd name="connsiteY9" fmla="*/ 403451 h 1383688"/>
                  <a:gd name="connsiteX10" fmla="*/ 3021310 w 3643259"/>
                  <a:gd name="connsiteY10" fmla="*/ 227886 h 1383688"/>
                  <a:gd name="connsiteX11" fmla="*/ 2626289 w 3643259"/>
                  <a:gd name="connsiteY11" fmla="*/ 103527 h 1383688"/>
                  <a:gd name="connsiteX12" fmla="*/ 2223953 w 3643259"/>
                  <a:gd name="connsiteY12" fmla="*/ 15746 h 1383688"/>
                  <a:gd name="connsiteX13" fmla="*/ 1872824 w 3643259"/>
                  <a:gd name="connsiteY13" fmla="*/ 1115 h 1383688"/>
                  <a:gd name="connsiteX14" fmla="*/ 1580216 w 3643259"/>
                  <a:gd name="connsiteY14" fmla="*/ 8430 h 1383688"/>
                  <a:gd name="connsiteX15" fmla="*/ 1112044 w 3643259"/>
                  <a:gd name="connsiteY15" fmla="*/ 66951 h 1383688"/>
                  <a:gd name="connsiteX16" fmla="*/ 673131 w 3643259"/>
                  <a:gd name="connsiteY16" fmla="*/ 220571 h 1383688"/>
                  <a:gd name="connsiteX17" fmla="*/ 314687 w 3643259"/>
                  <a:gd name="connsiteY17" fmla="*/ 388820 h 1383688"/>
                  <a:gd name="connsiteX18" fmla="*/ 133 w 3643259"/>
                  <a:gd name="connsiteY18" fmla="*/ 644852 h 1383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43259" h="1383688">
                    <a:moveTo>
                      <a:pt x="133" y="644852"/>
                    </a:moveTo>
                    <a:cubicBezTo>
                      <a:pt x="-8401" y="653386"/>
                      <a:pt x="397592" y="1356865"/>
                      <a:pt x="395154" y="1361742"/>
                    </a:cubicBezTo>
                    <a:cubicBezTo>
                      <a:pt x="392716" y="1366619"/>
                      <a:pt x="586568" y="1282494"/>
                      <a:pt x="731653" y="1244699"/>
                    </a:cubicBezTo>
                    <a:cubicBezTo>
                      <a:pt x="876738" y="1206904"/>
                      <a:pt x="1108386" y="1161793"/>
                      <a:pt x="1265663" y="1134971"/>
                    </a:cubicBezTo>
                    <a:cubicBezTo>
                      <a:pt x="1422940" y="1108149"/>
                      <a:pt x="1500969" y="1087422"/>
                      <a:pt x="1675314" y="1083764"/>
                    </a:cubicBezTo>
                    <a:cubicBezTo>
                      <a:pt x="1849659" y="1080106"/>
                      <a:pt x="2121541" y="1091079"/>
                      <a:pt x="2311736" y="1113025"/>
                    </a:cubicBezTo>
                    <a:cubicBezTo>
                      <a:pt x="2501931" y="1134971"/>
                      <a:pt x="2660427" y="1170328"/>
                      <a:pt x="2816485" y="1215438"/>
                    </a:cubicBezTo>
                    <a:cubicBezTo>
                      <a:pt x="2972543" y="1260548"/>
                      <a:pt x="3241986" y="1382468"/>
                      <a:pt x="3248082" y="1383687"/>
                    </a:cubicBezTo>
                    <a:cubicBezTo>
                      <a:pt x="3254178" y="1384906"/>
                      <a:pt x="3637008" y="632660"/>
                      <a:pt x="3643103" y="608276"/>
                    </a:cubicBezTo>
                    <a:cubicBezTo>
                      <a:pt x="3649198" y="583892"/>
                      <a:pt x="3476072" y="466849"/>
                      <a:pt x="3372440" y="403451"/>
                    </a:cubicBezTo>
                    <a:cubicBezTo>
                      <a:pt x="3268808" y="340053"/>
                      <a:pt x="3145668" y="277873"/>
                      <a:pt x="3021310" y="227886"/>
                    </a:cubicBezTo>
                    <a:cubicBezTo>
                      <a:pt x="2896952" y="177899"/>
                      <a:pt x="2759182" y="138884"/>
                      <a:pt x="2626289" y="103527"/>
                    </a:cubicBezTo>
                    <a:cubicBezTo>
                      <a:pt x="2493396" y="68170"/>
                      <a:pt x="2349531" y="32815"/>
                      <a:pt x="2223953" y="15746"/>
                    </a:cubicBezTo>
                    <a:cubicBezTo>
                      <a:pt x="2098375" y="-1323"/>
                      <a:pt x="1980113" y="2334"/>
                      <a:pt x="1872824" y="1115"/>
                    </a:cubicBezTo>
                    <a:cubicBezTo>
                      <a:pt x="1765535" y="-104"/>
                      <a:pt x="1707013" y="-2543"/>
                      <a:pt x="1580216" y="8430"/>
                    </a:cubicBezTo>
                    <a:cubicBezTo>
                      <a:pt x="1453419" y="19403"/>
                      <a:pt x="1263225" y="31594"/>
                      <a:pt x="1112044" y="66951"/>
                    </a:cubicBezTo>
                    <a:cubicBezTo>
                      <a:pt x="960863" y="102308"/>
                      <a:pt x="797489" y="170584"/>
                      <a:pt x="673131" y="220571"/>
                    </a:cubicBezTo>
                    <a:cubicBezTo>
                      <a:pt x="548773" y="270558"/>
                      <a:pt x="425634" y="318107"/>
                      <a:pt x="314687" y="388820"/>
                    </a:cubicBezTo>
                    <a:cubicBezTo>
                      <a:pt x="203740" y="459533"/>
                      <a:pt x="8667" y="636318"/>
                      <a:pt x="133" y="644852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B0F0"/>
                  </a:gs>
                  <a:gs pos="57000">
                    <a:schemeClr val="accent1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2700000" scaled="1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  <p:pic>
            <p:nvPicPr>
              <p:cNvPr id="433" name="Imagen 43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99757" y="1206470"/>
                <a:ext cx="141939" cy="141939"/>
              </a:xfrm>
              <a:prstGeom prst="rect">
                <a:avLst/>
              </a:prstGeom>
            </p:spPr>
          </p:pic>
          <p:pic>
            <p:nvPicPr>
              <p:cNvPr id="434" name="Imagen 43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9019" y="1199104"/>
                <a:ext cx="141939" cy="141939"/>
              </a:xfrm>
              <a:prstGeom prst="rect">
                <a:avLst/>
              </a:prstGeom>
            </p:spPr>
          </p:pic>
        </p:grpSp>
        <p:grpSp>
          <p:nvGrpSpPr>
            <p:cNvPr id="291" name="Grupo 290"/>
            <p:cNvGrpSpPr/>
            <p:nvPr/>
          </p:nvGrpSpPr>
          <p:grpSpPr>
            <a:xfrm>
              <a:off x="8132065" y="1081845"/>
              <a:ext cx="136469" cy="465287"/>
              <a:chOff x="8017865" y="2002929"/>
              <a:chExt cx="206457" cy="611239"/>
            </a:xfrm>
          </p:grpSpPr>
          <p:sp>
            <p:nvSpPr>
              <p:cNvPr id="417" name="Forma libre 416"/>
              <p:cNvSpPr/>
              <p:nvPr/>
            </p:nvSpPr>
            <p:spPr>
              <a:xfrm>
                <a:off x="8017865" y="2451079"/>
                <a:ext cx="206457" cy="163089"/>
              </a:xfrm>
              <a:custGeom>
                <a:avLst/>
                <a:gdLst>
                  <a:gd name="connsiteX0" fmla="*/ 28855 w 206457"/>
                  <a:gd name="connsiteY0" fmla="*/ 25421 h 163089"/>
                  <a:gd name="connsiteX1" fmla="*/ 166015 w 206457"/>
                  <a:gd name="connsiteY1" fmla="*/ 10181 h 163089"/>
                  <a:gd name="connsiteX2" fmla="*/ 196495 w 206457"/>
                  <a:gd name="connsiteY2" fmla="*/ 147341 h 163089"/>
                  <a:gd name="connsiteX3" fmla="*/ 13615 w 206457"/>
                  <a:gd name="connsiteY3" fmla="*/ 147341 h 163089"/>
                  <a:gd name="connsiteX4" fmla="*/ 28855 w 206457"/>
                  <a:gd name="connsiteY4" fmla="*/ 25421 h 163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457" h="163089">
                    <a:moveTo>
                      <a:pt x="28855" y="25421"/>
                    </a:moveTo>
                    <a:cubicBezTo>
                      <a:pt x="54255" y="2561"/>
                      <a:pt x="138075" y="-10139"/>
                      <a:pt x="166015" y="10181"/>
                    </a:cubicBezTo>
                    <a:cubicBezTo>
                      <a:pt x="193955" y="30501"/>
                      <a:pt x="221895" y="124481"/>
                      <a:pt x="196495" y="147341"/>
                    </a:cubicBezTo>
                    <a:cubicBezTo>
                      <a:pt x="171095" y="170201"/>
                      <a:pt x="40285" y="166391"/>
                      <a:pt x="13615" y="147341"/>
                    </a:cubicBezTo>
                    <a:cubicBezTo>
                      <a:pt x="-13055" y="128291"/>
                      <a:pt x="3455" y="48281"/>
                      <a:pt x="28855" y="254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18" name="Rectángulo 417"/>
              <p:cNvSpPr/>
              <p:nvPr/>
            </p:nvSpPr>
            <p:spPr>
              <a:xfrm>
                <a:off x="8091945" y="2148881"/>
                <a:ext cx="45719" cy="399802"/>
              </a:xfrm>
              <a:prstGeom prst="rect">
                <a:avLst/>
              </a:prstGeom>
              <a:gradFill>
                <a:gsLst>
                  <a:gs pos="0">
                    <a:schemeClr val="tx1"/>
                  </a:gs>
                  <a:gs pos="54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grpSp>
            <p:nvGrpSpPr>
              <p:cNvPr id="419" name="Grupo 418"/>
              <p:cNvGrpSpPr/>
              <p:nvPr/>
            </p:nvGrpSpPr>
            <p:grpSpPr>
              <a:xfrm>
                <a:off x="8027732" y="2002929"/>
                <a:ext cx="165199" cy="244067"/>
                <a:chOff x="8027732" y="2002929"/>
                <a:chExt cx="165199" cy="244067"/>
              </a:xfrm>
            </p:grpSpPr>
            <p:sp>
              <p:nvSpPr>
                <p:cNvPr id="420" name="Forma libre 419"/>
                <p:cNvSpPr/>
                <p:nvPr/>
              </p:nvSpPr>
              <p:spPr>
                <a:xfrm>
                  <a:off x="8054598" y="2007055"/>
                  <a:ext cx="138333" cy="239941"/>
                </a:xfrm>
                <a:custGeom>
                  <a:avLst/>
                  <a:gdLst>
                    <a:gd name="connsiteX0" fmla="*/ 7362 w 138333"/>
                    <a:gd name="connsiteY0" fmla="*/ 19865 h 239941"/>
                    <a:gd name="connsiteX1" fmla="*/ 121662 w 138333"/>
                    <a:gd name="connsiteY1" fmla="*/ 19865 h 239941"/>
                    <a:gd name="connsiteX2" fmla="*/ 136902 w 138333"/>
                    <a:gd name="connsiteY2" fmla="*/ 134165 h 239941"/>
                    <a:gd name="connsiteX3" fmla="*/ 114042 w 138333"/>
                    <a:gd name="connsiteY3" fmla="*/ 225605 h 239941"/>
                    <a:gd name="connsiteX4" fmla="*/ 22602 w 138333"/>
                    <a:gd name="connsiteY4" fmla="*/ 217985 h 239941"/>
                    <a:gd name="connsiteX5" fmla="*/ 7362 w 138333"/>
                    <a:gd name="connsiteY5" fmla="*/ 19865 h 239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333" h="239941">
                      <a:moveTo>
                        <a:pt x="7362" y="19865"/>
                      </a:moveTo>
                      <a:cubicBezTo>
                        <a:pt x="23872" y="-13155"/>
                        <a:pt x="100072" y="815"/>
                        <a:pt x="121662" y="19865"/>
                      </a:cubicBezTo>
                      <a:cubicBezTo>
                        <a:pt x="143252" y="38915"/>
                        <a:pt x="138172" y="99875"/>
                        <a:pt x="136902" y="134165"/>
                      </a:cubicBezTo>
                      <a:cubicBezTo>
                        <a:pt x="135632" y="168455"/>
                        <a:pt x="133092" y="211635"/>
                        <a:pt x="114042" y="225605"/>
                      </a:cubicBezTo>
                      <a:cubicBezTo>
                        <a:pt x="94992" y="239575"/>
                        <a:pt x="40382" y="252275"/>
                        <a:pt x="22602" y="217985"/>
                      </a:cubicBezTo>
                      <a:cubicBezTo>
                        <a:pt x="4822" y="183695"/>
                        <a:pt x="-9148" y="52885"/>
                        <a:pt x="7362" y="19865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0000"/>
                    </a:gs>
                    <a:gs pos="54000">
                      <a:srgbClr val="360000"/>
                    </a:gs>
                    <a:gs pos="100000">
                      <a:srgbClr val="C000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421" name="Elipse 420"/>
                <p:cNvSpPr/>
                <p:nvPr/>
              </p:nvSpPr>
              <p:spPr>
                <a:xfrm>
                  <a:off x="8027732" y="2002929"/>
                  <a:ext cx="109932" cy="228874"/>
                </a:xfrm>
                <a:prstGeom prst="ellipse">
                  <a:avLst/>
                </a:prstGeom>
                <a:gradFill>
                  <a:gsLst>
                    <a:gs pos="0">
                      <a:srgbClr val="C00000"/>
                    </a:gs>
                    <a:gs pos="54000">
                      <a:srgbClr val="FF0000"/>
                    </a:gs>
                    <a:gs pos="100000">
                      <a:srgbClr val="C000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  <p:grpSp>
          <p:nvGrpSpPr>
            <p:cNvPr id="292" name="Grupo 291"/>
            <p:cNvGrpSpPr/>
            <p:nvPr/>
          </p:nvGrpSpPr>
          <p:grpSpPr>
            <a:xfrm>
              <a:off x="8300444" y="1076282"/>
              <a:ext cx="135964" cy="463565"/>
              <a:chOff x="8400184" y="2089667"/>
              <a:chExt cx="378924" cy="1291930"/>
            </a:xfrm>
          </p:grpSpPr>
          <p:sp>
            <p:nvSpPr>
              <p:cNvPr id="294" name="Forma libre 293"/>
              <p:cNvSpPr/>
              <p:nvPr/>
            </p:nvSpPr>
            <p:spPr>
              <a:xfrm>
                <a:off x="8400184" y="3036888"/>
                <a:ext cx="378924" cy="344709"/>
              </a:xfrm>
              <a:custGeom>
                <a:avLst/>
                <a:gdLst>
                  <a:gd name="connsiteX0" fmla="*/ 28855 w 206457"/>
                  <a:gd name="connsiteY0" fmla="*/ 25421 h 163089"/>
                  <a:gd name="connsiteX1" fmla="*/ 166015 w 206457"/>
                  <a:gd name="connsiteY1" fmla="*/ 10181 h 163089"/>
                  <a:gd name="connsiteX2" fmla="*/ 196495 w 206457"/>
                  <a:gd name="connsiteY2" fmla="*/ 147341 h 163089"/>
                  <a:gd name="connsiteX3" fmla="*/ 13615 w 206457"/>
                  <a:gd name="connsiteY3" fmla="*/ 147341 h 163089"/>
                  <a:gd name="connsiteX4" fmla="*/ 28855 w 206457"/>
                  <a:gd name="connsiteY4" fmla="*/ 25421 h 163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457" h="163089">
                    <a:moveTo>
                      <a:pt x="28855" y="25421"/>
                    </a:moveTo>
                    <a:cubicBezTo>
                      <a:pt x="54255" y="2561"/>
                      <a:pt x="138075" y="-10139"/>
                      <a:pt x="166015" y="10181"/>
                    </a:cubicBezTo>
                    <a:cubicBezTo>
                      <a:pt x="193955" y="30501"/>
                      <a:pt x="221895" y="124481"/>
                      <a:pt x="196495" y="147341"/>
                    </a:cubicBezTo>
                    <a:cubicBezTo>
                      <a:pt x="171095" y="170201"/>
                      <a:pt x="40285" y="166391"/>
                      <a:pt x="13615" y="147341"/>
                    </a:cubicBezTo>
                    <a:cubicBezTo>
                      <a:pt x="-13055" y="128291"/>
                      <a:pt x="3455" y="48281"/>
                      <a:pt x="28855" y="254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13" name="Rectángulo 412"/>
              <p:cNvSpPr/>
              <p:nvPr/>
            </p:nvSpPr>
            <p:spPr>
              <a:xfrm>
                <a:off x="8536148" y="2398155"/>
                <a:ext cx="83911" cy="845031"/>
              </a:xfrm>
              <a:prstGeom prst="rect">
                <a:avLst/>
              </a:prstGeom>
              <a:gradFill>
                <a:gsLst>
                  <a:gs pos="0">
                    <a:schemeClr val="tx1"/>
                  </a:gs>
                  <a:gs pos="54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14" name="Forma libre 413"/>
              <p:cNvSpPr/>
              <p:nvPr/>
            </p:nvSpPr>
            <p:spPr>
              <a:xfrm>
                <a:off x="8467603" y="2098388"/>
                <a:ext cx="253892" cy="507145"/>
              </a:xfrm>
              <a:custGeom>
                <a:avLst/>
                <a:gdLst>
                  <a:gd name="connsiteX0" fmla="*/ 7362 w 138333"/>
                  <a:gd name="connsiteY0" fmla="*/ 19865 h 239941"/>
                  <a:gd name="connsiteX1" fmla="*/ 121662 w 138333"/>
                  <a:gd name="connsiteY1" fmla="*/ 19865 h 239941"/>
                  <a:gd name="connsiteX2" fmla="*/ 136902 w 138333"/>
                  <a:gd name="connsiteY2" fmla="*/ 134165 h 239941"/>
                  <a:gd name="connsiteX3" fmla="*/ 114042 w 138333"/>
                  <a:gd name="connsiteY3" fmla="*/ 225605 h 239941"/>
                  <a:gd name="connsiteX4" fmla="*/ 22602 w 138333"/>
                  <a:gd name="connsiteY4" fmla="*/ 217985 h 239941"/>
                  <a:gd name="connsiteX5" fmla="*/ 7362 w 138333"/>
                  <a:gd name="connsiteY5" fmla="*/ 19865 h 23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33" h="239941">
                    <a:moveTo>
                      <a:pt x="7362" y="19865"/>
                    </a:moveTo>
                    <a:cubicBezTo>
                      <a:pt x="23872" y="-13155"/>
                      <a:pt x="100072" y="815"/>
                      <a:pt x="121662" y="19865"/>
                    </a:cubicBezTo>
                    <a:cubicBezTo>
                      <a:pt x="143252" y="38915"/>
                      <a:pt x="138172" y="99875"/>
                      <a:pt x="136902" y="134165"/>
                    </a:cubicBezTo>
                    <a:cubicBezTo>
                      <a:pt x="135632" y="168455"/>
                      <a:pt x="133092" y="211635"/>
                      <a:pt x="114042" y="225605"/>
                    </a:cubicBezTo>
                    <a:cubicBezTo>
                      <a:pt x="94992" y="239575"/>
                      <a:pt x="40382" y="252275"/>
                      <a:pt x="22602" y="217985"/>
                    </a:cubicBezTo>
                    <a:cubicBezTo>
                      <a:pt x="4822" y="183695"/>
                      <a:pt x="-9148" y="52885"/>
                      <a:pt x="7362" y="19865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B0F0"/>
                  </a:gs>
                  <a:gs pos="54000">
                    <a:srgbClr val="002060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16" name="Elipse 415"/>
              <p:cNvSpPr/>
              <p:nvPr/>
            </p:nvSpPr>
            <p:spPr>
              <a:xfrm>
                <a:off x="8418294" y="2089667"/>
                <a:ext cx="201766" cy="483754"/>
              </a:xfrm>
              <a:prstGeom prst="ellipse">
                <a:avLst/>
              </a:prstGeom>
              <a:gradFill>
                <a:gsLst>
                  <a:gs pos="0">
                    <a:srgbClr val="00B0F0"/>
                  </a:gs>
                  <a:gs pos="54000">
                    <a:srgbClr val="002060"/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pic>
          <p:nvPicPr>
            <p:cNvPr id="293" name="Imagen 29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95518" y="1173147"/>
              <a:ext cx="1125012" cy="559545"/>
            </a:xfrm>
            <a:prstGeom prst="rect">
              <a:avLst/>
            </a:prstGeom>
          </p:spPr>
        </p:pic>
      </p:grpSp>
      <p:sp>
        <p:nvSpPr>
          <p:cNvPr id="435" name="CuadroTexto 434"/>
          <p:cNvSpPr txBox="1"/>
          <p:nvPr/>
        </p:nvSpPr>
        <p:spPr>
          <a:xfrm>
            <a:off x="6331283" y="301755"/>
            <a:ext cx="24595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latin typeface="Comic Sans MS" charset="0"/>
                <a:ea typeface="Comic Sans MS" charset="0"/>
                <a:cs typeface="Comic Sans MS" charset="0"/>
              </a:rPr>
              <a:t>Objectives: </a:t>
            </a:r>
          </a:p>
          <a:p>
            <a:pPr algn="ctr"/>
            <a:endParaRPr lang="en-US" sz="10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000" dirty="0" smtClean="0">
                <a:latin typeface="Comic Sans MS" charset="0"/>
                <a:ea typeface="Comic Sans MS" charset="0"/>
                <a:cs typeface="Comic Sans MS" charset="0"/>
              </a:rPr>
              <a:t>Exercise presenting ideas.</a:t>
            </a:r>
          </a:p>
        </p:txBody>
      </p:sp>
      <p:sp>
        <p:nvSpPr>
          <p:cNvPr id="436" name="Rectángulo 435"/>
          <p:cNvSpPr/>
          <p:nvPr/>
        </p:nvSpPr>
        <p:spPr>
          <a:xfrm>
            <a:off x="2861710" y="350086"/>
            <a:ext cx="1907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latin typeface="Comic Sans MS" charset="0"/>
                <a:ea typeface="Comic Sans MS" charset="0"/>
                <a:cs typeface="Comic Sans MS" charset="0"/>
              </a:rPr>
              <a:t>Flying Machines: Lab </a:t>
            </a:r>
            <a:r>
              <a:rPr lang="en-US" sz="1200" b="1" dirty="0">
                <a:latin typeface="Comic Sans MS" charset="0"/>
                <a:ea typeface="Comic Sans MS" charset="0"/>
                <a:cs typeface="Comic Sans MS" charset="0"/>
              </a:rPr>
              <a:t>8</a:t>
            </a:r>
          </a:p>
        </p:txBody>
      </p:sp>
      <p:sp>
        <p:nvSpPr>
          <p:cNvPr id="437" name="CuadroTexto 436"/>
          <p:cNvSpPr txBox="1"/>
          <p:nvPr/>
        </p:nvSpPr>
        <p:spPr>
          <a:xfrm>
            <a:off x="2703588" y="578886"/>
            <a:ext cx="2118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Comic Sans MS" panose="030F0702030302020204" pitchFamily="66" charset="0"/>
              </a:rPr>
              <a:t>“Communication Skills”</a:t>
            </a:r>
            <a:endParaRPr lang="en-US" sz="1000" dirty="0">
              <a:latin typeface="Comic Sans MS" panose="030F0702030302020204" pitchFamily="66" charset="0"/>
            </a:endParaRPr>
          </a:p>
        </p:txBody>
      </p:sp>
      <p:grpSp>
        <p:nvGrpSpPr>
          <p:cNvPr id="63" name="Grupo 62"/>
          <p:cNvGrpSpPr/>
          <p:nvPr/>
        </p:nvGrpSpPr>
        <p:grpSpPr>
          <a:xfrm>
            <a:off x="223352" y="366238"/>
            <a:ext cx="1550515" cy="480520"/>
            <a:chOff x="164090" y="288756"/>
            <a:chExt cx="1550515" cy="480520"/>
          </a:xfrm>
        </p:grpSpPr>
        <p:grpSp>
          <p:nvGrpSpPr>
            <p:cNvPr id="62" name="Grupo 61"/>
            <p:cNvGrpSpPr/>
            <p:nvPr/>
          </p:nvGrpSpPr>
          <p:grpSpPr>
            <a:xfrm>
              <a:off x="164090" y="288756"/>
              <a:ext cx="1550515" cy="480520"/>
              <a:chOff x="208665" y="159371"/>
              <a:chExt cx="1550515" cy="480520"/>
            </a:xfrm>
          </p:grpSpPr>
          <p:sp>
            <p:nvSpPr>
              <p:cNvPr id="203" name="Rectángulo redondeado 202"/>
              <p:cNvSpPr/>
              <p:nvPr/>
            </p:nvSpPr>
            <p:spPr>
              <a:xfrm>
                <a:off x="208665" y="159371"/>
                <a:ext cx="1550515" cy="480520"/>
              </a:xfrm>
              <a:prstGeom prst="roundRect">
                <a:avLst/>
              </a:prstGeom>
              <a:gradFill>
                <a:gsLst>
                  <a:gs pos="0">
                    <a:schemeClr val="accent5">
                      <a:lumMod val="50000"/>
                    </a:schemeClr>
                  </a:gs>
                  <a:gs pos="83000">
                    <a:srgbClr val="00B0F0"/>
                  </a:gs>
                  <a:gs pos="100000">
                    <a:srgbClr val="002060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204" name="Rectángulo redondeado 203"/>
              <p:cNvSpPr/>
              <p:nvPr/>
            </p:nvSpPr>
            <p:spPr>
              <a:xfrm>
                <a:off x="282864" y="219079"/>
                <a:ext cx="1401022" cy="34253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  <p:pic>
          <p:nvPicPr>
            <p:cNvPr id="243" name="Imagen 242"/>
            <p:cNvPicPr>
              <a:picLocks noChangeAspect="1"/>
            </p:cNvPicPr>
            <p:nvPr/>
          </p:nvPicPr>
          <p:blipFill rotWithShape="1">
            <a:blip r:embed="rId8"/>
            <a:srcRect l="7417" t="17196" r="6173" b="20579"/>
            <a:stretch/>
          </p:blipFill>
          <p:spPr>
            <a:xfrm>
              <a:off x="268714" y="401127"/>
              <a:ext cx="1316182" cy="242455"/>
            </a:xfrm>
            <a:prstGeom prst="rect">
              <a:avLst/>
            </a:prstGeom>
          </p:spPr>
        </p:pic>
      </p:grpSp>
      <p:pic>
        <p:nvPicPr>
          <p:cNvPr id="439" name="Imagen 438">
            <a:hlinkClick r:id="rId9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86" y="1034651"/>
            <a:ext cx="672772" cy="672772"/>
          </a:xfrm>
          <a:prstGeom prst="rect">
            <a:avLst/>
          </a:prstGeom>
        </p:spPr>
      </p:pic>
      <p:sp>
        <p:nvSpPr>
          <p:cNvPr id="440" name="CuadroTexto 439"/>
          <p:cNvSpPr txBox="1"/>
          <p:nvPr/>
        </p:nvSpPr>
        <p:spPr>
          <a:xfrm>
            <a:off x="3003955" y="1249325"/>
            <a:ext cx="21539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omic Sans MS" charset="0"/>
                <a:ea typeface="Comic Sans MS" charset="0"/>
                <a:cs typeface="Comic Sans MS" charset="0"/>
              </a:rPr>
              <a:t>Review Problem and Mission</a:t>
            </a:r>
          </a:p>
        </p:txBody>
      </p:sp>
      <p:grpSp>
        <p:nvGrpSpPr>
          <p:cNvPr id="441" name="Grupo 440"/>
          <p:cNvGrpSpPr/>
          <p:nvPr/>
        </p:nvGrpSpPr>
        <p:grpSpPr>
          <a:xfrm>
            <a:off x="1785897" y="2848582"/>
            <a:ext cx="4307470" cy="505458"/>
            <a:chOff x="1785680" y="2793783"/>
            <a:chExt cx="4307470" cy="505458"/>
          </a:xfrm>
        </p:grpSpPr>
        <p:sp>
          <p:nvSpPr>
            <p:cNvPr id="442" name="Rectángulo redondeado 441"/>
            <p:cNvSpPr/>
            <p:nvPr/>
          </p:nvSpPr>
          <p:spPr>
            <a:xfrm>
              <a:off x="1785680" y="2793783"/>
              <a:ext cx="4307470" cy="502354"/>
            </a:xfrm>
            <a:prstGeom prst="roundRect">
              <a:avLst/>
            </a:prstGeom>
            <a:gradFill flip="none" rotWithShape="1">
              <a:gsLst>
                <a:gs pos="0">
                  <a:srgbClr val="106E24"/>
                </a:gs>
                <a:gs pos="50000">
                  <a:srgbClr val="92D050"/>
                </a:gs>
                <a:gs pos="100000">
                  <a:srgbClr val="1F3CCC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43" name="Rectángulo redondeado 442"/>
            <p:cNvSpPr/>
            <p:nvPr/>
          </p:nvSpPr>
          <p:spPr>
            <a:xfrm>
              <a:off x="1902522" y="2870182"/>
              <a:ext cx="4024462" cy="35227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444" name="Imagen 4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4400" y="2803196"/>
              <a:ext cx="538541" cy="496045"/>
            </a:xfrm>
            <a:prstGeom prst="rect">
              <a:avLst/>
            </a:prstGeom>
          </p:spPr>
        </p:pic>
        <p:sp>
          <p:nvSpPr>
            <p:cNvPr id="445" name="CuadroTexto 444"/>
            <p:cNvSpPr txBox="1"/>
            <p:nvPr/>
          </p:nvSpPr>
          <p:spPr>
            <a:xfrm>
              <a:off x="2986994" y="2932305"/>
              <a:ext cx="254042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Comic Sans MS" charset="0"/>
                  <a:ea typeface="Comic Sans MS" charset="0"/>
                  <a:cs typeface="Comic Sans MS" charset="0"/>
                </a:rPr>
                <a:t>Video record project presentation.</a:t>
              </a:r>
              <a:endParaRPr lang="en-US" sz="900" dirty="0"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446" name="Rectángulo redondeado 445"/>
            <p:cNvSpPr/>
            <p:nvPr/>
          </p:nvSpPr>
          <p:spPr>
            <a:xfrm>
              <a:off x="2031975" y="2944455"/>
              <a:ext cx="228833" cy="21415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447" name="Imagen 44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1821" y="2896026"/>
              <a:ext cx="197636" cy="196798"/>
            </a:xfrm>
            <a:prstGeom prst="rect">
              <a:avLst/>
            </a:prstGeom>
          </p:spPr>
        </p:pic>
        <p:sp>
          <p:nvSpPr>
            <p:cNvPr id="448" name="Rectángulo 447"/>
            <p:cNvSpPr/>
            <p:nvPr/>
          </p:nvSpPr>
          <p:spPr>
            <a:xfrm>
              <a:off x="5445598" y="3038858"/>
              <a:ext cx="57395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_tradnl" sz="800" dirty="0" smtClean="0">
                  <a:solidFill>
                    <a:schemeClr val="bg1">
                      <a:lumMod val="50000"/>
                    </a:schemeClr>
                  </a:solidFill>
                  <a:latin typeface="Comic Sans MS" charset="0"/>
                  <a:ea typeface="Comic Sans MS" charset="0"/>
                  <a:cs typeface="Comic Sans MS" charset="0"/>
                </a:rPr>
                <a:t>30 min</a:t>
              </a:r>
              <a:endParaRPr lang="es-ES_tradnl" sz="800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</p:grpSp>
      <p:sp>
        <p:nvSpPr>
          <p:cNvPr id="449" name="Forma libre 448"/>
          <p:cNvSpPr/>
          <p:nvPr/>
        </p:nvSpPr>
        <p:spPr>
          <a:xfrm>
            <a:off x="2048189" y="2974473"/>
            <a:ext cx="205338" cy="219829"/>
          </a:xfrm>
          <a:custGeom>
            <a:avLst/>
            <a:gdLst>
              <a:gd name="connsiteX0" fmla="*/ 494 w 365358"/>
              <a:gd name="connsiteY0" fmla="*/ 222391 h 329522"/>
              <a:gd name="connsiteX1" fmla="*/ 73381 w 365358"/>
              <a:gd name="connsiteY1" fmla="*/ 162756 h 329522"/>
              <a:gd name="connsiteX2" fmla="*/ 106512 w 365358"/>
              <a:gd name="connsiteY2" fmla="*/ 229017 h 329522"/>
              <a:gd name="connsiteX3" fmla="*/ 199277 w 365358"/>
              <a:gd name="connsiteY3" fmla="*/ 129626 h 329522"/>
              <a:gd name="connsiteX4" fmla="*/ 272164 w 365358"/>
              <a:gd name="connsiteY4" fmla="*/ 56739 h 329522"/>
              <a:gd name="connsiteX5" fmla="*/ 364929 w 365358"/>
              <a:gd name="connsiteY5" fmla="*/ 3730 h 329522"/>
              <a:gd name="connsiteX6" fmla="*/ 232407 w 365358"/>
              <a:gd name="connsiteY6" fmla="*/ 162756 h 329522"/>
              <a:gd name="connsiteX7" fmla="*/ 113138 w 365358"/>
              <a:gd name="connsiteY7" fmla="*/ 328408 h 329522"/>
              <a:gd name="connsiteX8" fmla="*/ 494 w 365358"/>
              <a:gd name="connsiteY8" fmla="*/ 222391 h 32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358" h="329522">
                <a:moveTo>
                  <a:pt x="494" y="222391"/>
                </a:moveTo>
                <a:cubicBezTo>
                  <a:pt x="-6132" y="194782"/>
                  <a:pt x="55712" y="161652"/>
                  <a:pt x="73381" y="162756"/>
                </a:cubicBezTo>
                <a:cubicBezTo>
                  <a:pt x="91050" y="163860"/>
                  <a:pt x="85529" y="234539"/>
                  <a:pt x="106512" y="229017"/>
                </a:cubicBezTo>
                <a:cubicBezTo>
                  <a:pt x="127495" y="223495"/>
                  <a:pt x="171668" y="158339"/>
                  <a:pt x="199277" y="129626"/>
                </a:cubicBezTo>
                <a:cubicBezTo>
                  <a:pt x="226886" y="100913"/>
                  <a:pt x="244555" y="77722"/>
                  <a:pt x="272164" y="56739"/>
                </a:cubicBezTo>
                <a:cubicBezTo>
                  <a:pt x="299773" y="35756"/>
                  <a:pt x="371555" y="-13940"/>
                  <a:pt x="364929" y="3730"/>
                </a:cubicBezTo>
                <a:cubicBezTo>
                  <a:pt x="358303" y="21400"/>
                  <a:pt x="274372" y="108643"/>
                  <a:pt x="232407" y="162756"/>
                </a:cubicBezTo>
                <a:cubicBezTo>
                  <a:pt x="190442" y="216869"/>
                  <a:pt x="150686" y="316260"/>
                  <a:pt x="113138" y="328408"/>
                </a:cubicBezTo>
                <a:cubicBezTo>
                  <a:pt x="75590" y="340556"/>
                  <a:pt x="7120" y="250000"/>
                  <a:pt x="494" y="222391"/>
                </a:cubicBezTo>
                <a:close/>
              </a:path>
            </a:pathLst>
          </a:cu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56" name="Rectángulo redondeado 455"/>
          <p:cNvSpPr/>
          <p:nvPr/>
        </p:nvSpPr>
        <p:spPr>
          <a:xfrm>
            <a:off x="1787115" y="4398263"/>
            <a:ext cx="4307470" cy="490378"/>
          </a:xfrm>
          <a:prstGeom prst="roundRect">
            <a:avLst/>
          </a:prstGeom>
          <a:gradFill flip="none" rotWithShape="1">
            <a:gsLst>
              <a:gs pos="0">
                <a:srgbClr val="FFC000"/>
              </a:gs>
              <a:gs pos="50000">
                <a:srgbClr val="FFFF00"/>
              </a:gs>
              <a:gs pos="100000">
                <a:schemeClr val="accent2"/>
              </a:gs>
            </a:gsLst>
            <a:lin ang="189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57" name="Rectángulo redondeado 456"/>
          <p:cNvSpPr/>
          <p:nvPr/>
        </p:nvSpPr>
        <p:spPr>
          <a:xfrm>
            <a:off x="1903957" y="4467276"/>
            <a:ext cx="4024462" cy="34363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55" name="CuadroTexto 454"/>
          <p:cNvSpPr txBox="1"/>
          <p:nvPr/>
        </p:nvSpPr>
        <p:spPr>
          <a:xfrm>
            <a:off x="2993066" y="4514831"/>
            <a:ext cx="2563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Post projects on invention Universe</a:t>
            </a:r>
          </a:p>
        </p:txBody>
      </p:sp>
      <p:pic>
        <p:nvPicPr>
          <p:cNvPr id="458" name="Imagen 4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8582" y="4316509"/>
            <a:ext cx="405719" cy="569430"/>
          </a:xfrm>
          <a:prstGeom prst="rect">
            <a:avLst/>
          </a:prstGeom>
        </p:spPr>
      </p:pic>
      <p:pic>
        <p:nvPicPr>
          <p:cNvPr id="459" name="Imagen 4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786" y="4488836"/>
            <a:ext cx="197636" cy="196798"/>
          </a:xfrm>
          <a:prstGeom prst="rect">
            <a:avLst/>
          </a:prstGeom>
        </p:spPr>
      </p:pic>
      <p:sp>
        <p:nvSpPr>
          <p:cNvPr id="460" name="Rectángulo 459"/>
          <p:cNvSpPr/>
          <p:nvPr/>
        </p:nvSpPr>
        <p:spPr>
          <a:xfrm>
            <a:off x="5484145" y="4631668"/>
            <a:ext cx="50049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800" dirty="0" smtClean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30 min</a:t>
            </a:r>
            <a:endParaRPr lang="es-ES_tradnl" sz="800" dirty="0">
              <a:solidFill>
                <a:schemeClr val="bg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462" name="Imagen 461">
            <a:hlinkClick r:id="rId11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89" y="4285148"/>
            <a:ext cx="672772" cy="672772"/>
          </a:xfrm>
          <a:prstGeom prst="rect">
            <a:avLst/>
          </a:prstGeom>
        </p:spPr>
      </p:pic>
      <p:pic>
        <p:nvPicPr>
          <p:cNvPr id="464" name="Imagen 46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636680">
            <a:off x="7111822" y="2124628"/>
            <a:ext cx="1839975" cy="915586"/>
          </a:xfrm>
          <a:prstGeom prst="rect">
            <a:avLst/>
          </a:prstGeom>
        </p:spPr>
      </p:pic>
      <p:pic>
        <p:nvPicPr>
          <p:cNvPr id="466" name="Imagen 46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65032" y="3099086"/>
            <a:ext cx="1551708" cy="1894293"/>
          </a:xfrm>
          <a:prstGeom prst="rect">
            <a:avLst/>
          </a:prstGeom>
        </p:spPr>
      </p:pic>
      <p:sp>
        <p:nvSpPr>
          <p:cNvPr id="38" name="Forma libre 37"/>
          <p:cNvSpPr/>
          <p:nvPr/>
        </p:nvSpPr>
        <p:spPr>
          <a:xfrm>
            <a:off x="-220980" y="2415540"/>
            <a:ext cx="1862993" cy="1424940"/>
          </a:xfrm>
          <a:custGeom>
            <a:avLst/>
            <a:gdLst>
              <a:gd name="connsiteX0" fmla="*/ 0 w 1862993"/>
              <a:gd name="connsiteY0" fmla="*/ 1424940 h 1424940"/>
              <a:gd name="connsiteX1" fmla="*/ 541020 w 1862993"/>
              <a:gd name="connsiteY1" fmla="*/ 1409700 h 1424940"/>
              <a:gd name="connsiteX2" fmla="*/ 914400 w 1862993"/>
              <a:gd name="connsiteY2" fmla="*/ 1264920 h 1424940"/>
              <a:gd name="connsiteX3" fmla="*/ 1021080 w 1862993"/>
              <a:gd name="connsiteY3" fmla="*/ 1127760 h 1424940"/>
              <a:gd name="connsiteX4" fmla="*/ 960120 w 1862993"/>
              <a:gd name="connsiteY4" fmla="*/ 990600 h 1424940"/>
              <a:gd name="connsiteX5" fmla="*/ 739140 w 1862993"/>
              <a:gd name="connsiteY5" fmla="*/ 1028700 h 1424940"/>
              <a:gd name="connsiteX6" fmla="*/ 754380 w 1862993"/>
              <a:gd name="connsiteY6" fmla="*/ 1165860 h 1424940"/>
              <a:gd name="connsiteX7" fmla="*/ 1196340 w 1862993"/>
              <a:gd name="connsiteY7" fmla="*/ 1203960 h 1424940"/>
              <a:gd name="connsiteX8" fmla="*/ 1440180 w 1862993"/>
              <a:gd name="connsiteY8" fmla="*/ 1021080 h 1424940"/>
              <a:gd name="connsiteX9" fmla="*/ 1379220 w 1862993"/>
              <a:gd name="connsiteY9" fmla="*/ 746760 h 1424940"/>
              <a:gd name="connsiteX10" fmla="*/ 868680 w 1862993"/>
              <a:gd name="connsiteY10" fmla="*/ 609600 h 1424940"/>
              <a:gd name="connsiteX11" fmla="*/ 762000 w 1862993"/>
              <a:gd name="connsiteY11" fmla="*/ 739140 h 1424940"/>
              <a:gd name="connsiteX12" fmla="*/ 1089660 w 1862993"/>
              <a:gd name="connsiteY12" fmla="*/ 891540 h 1424940"/>
              <a:gd name="connsiteX13" fmla="*/ 1638300 w 1862993"/>
              <a:gd name="connsiteY13" fmla="*/ 807720 h 1424940"/>
              <a:gd name="connsiteX14" fmla="*/ 1859280 w 1862993"/>
              <a:gd name="connsiteY14" fmla="*/ 464820 h 1424940"/>
              <a:gd name="connsiteX15" fmla="*/ 1760220 w 1862993"/>
              <a:gd name="connsiteY15" fmla="*/ 274320 h 1424940"/>
              <a:gd name="connsiteX16" fmla="*/ 1546860 w 1862993"/>
              <a:gd name="connsiteY16" fmla="*/ 91440 h 1424940"/>
              <a:gd name="connsiteX17" fmla="*/ 1287780 w 1862993"/>
              <a:gd name="connsiteY17" fmla="*/ 0 h 142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2993" h="1424940">
                <a:moveTo>
                  <a:pt x="0" y="1424940"/>
                </a:moveTo>
                <a:lnTo>
                  <a:pt x="541020" y="1409700"/>
                </a:lnTo>
                <a:cubicBezTo>
                  <a:pt x="693420" y="1383030"/>
                  <a:pt x="834390" y="1311910"/>
                  <a:pt x="914400" y="1264920"/>
                </a:cubicBezTo>
                <a:cubicBezTo>
                  <a:pt x="994410" y="1217930"/>
                  <a:pt x="1013460" y="1173480"/>
                  <a:pt x="1021080" y="1127760"/>
                </a:cubicBezTo>
                <a:cubicBezTo>
                  <a:pt x="1028700" y="1082040"/>
                  <a:pt x="1007110" y="1007110"/>
                  <a:pt x="960120" y="990600"/>
                </a:cubicBezTo>
                <a:cubicBezTo>
                  <a:pt x="913130" y="974090"/>
                  <a:pt x="773430" y="999490"/>
                  <a:pt x="739140" y="1028700"/>
                </a:cubicBezTo>
                <a:cubicBezTo>
                  <a:pt x="704850" y="1057910"/>
                  <a:pt x="678180" y="1136650"/>
                  <a:pt x="754380" y="1165860"/>
                </a:cubicBezTo>
                <a:cubicBezTo>
                  <a:pt x="830580" y="1195070"/>
                  <a:pt x="1082040" y="1228090"/>
                  <a:pt x="1196340" y="1203960"/>
                </a:cubicBezTo>
                <a:cubicBezTo>
                  <a:pt x="1310640" y="1179830"/>
                  <a:pt x="1409700" y="1097280"/>
                  <a:pt x="1440180" y="1021080"/>
                </a:cubicBezTo>
                <a:cubicBezTo>
                  <a:pt x="1470660" y="944880"/>
                  <a:pt x="1474470" y="815340"/>
                  <a:pt x="1379220" y="746760"/>
                </a:cubicBezTo>
                <a:cubicBezTo>
                  <a:pt x="1283970" y="678180"/>
                  <a:pt x="971550" y="610870"/>
                  <a:pt x="868680" y="609600"/>
                </a:cubicBezTo>
                <a:cubicBezTo>
                  <a:pt x="765810" y="608330"/>
                  <a:pt x="725170" y="692150"/>
                  <a:pt x="762000" y="739140"/>
                </a:cubicBezTo>
                <a:cubicBezTo>
                  <a:pt x="798830" y="786130"/>
                  <a:pt x="943610" y="880110"/>
                  <a:pt x="1089660" y="891540"/>
                </a:cubicBezTo>
                <a:cubicBezTo>
                  <a:pt x="1235710" y="902970"/>
                  <a:pt x="1510030" y="878840"/>
                  <a:pt x="1638300" y="807720"/>
                </a:cubicBezTo>
                <a:cubicBezTo>
                  <a:pt x="1766570" y="736600"/>
                  <a:pt x="1838960" y="553720"/>
                  <a:pt x="1859280" y="464820"/>
                </a:cubicBezTo>
                <a:cubicBezTo>
                  <a:pt x="1879600" y="375920"/>
                  <a:pt x="1812290" y="336550"/>
                  <a:pt x="1760220" y="274320"/>
                </a:cubicBezTo>
                <a:cubicBezTo>
                  <a:pt x="1708150" y="212090"/>
                  <a:pt x="1625600" y="137160"/>
                  <a:pt x="1546860" y="91440"/>
                </a:cubicBezTo>
                <a:cubicBezTo>
                  <a:pt x="1468120" y="45720"/>
                  <a:pt x="1377950" y="22860"/>
                  <a:pt x="1287780" y="0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67" name="Imagen 46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361496">
            <a:off x="-36628" y="1773204"/>
            <a:ext cx="1774448" cy="1005520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2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050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orma libre 30"/>
          <p:cNvSpPr/>
          <p:nvPr/>
        </p:nvSpPr>
        <p:spPr>
          <a:xfrm>
            <a:off x="6330215" y="-13929"/>
            <a:ext cx="2298346" cy="3163022"/>
          </a:xfrm>
          <a:custGeom>
            <a:avLst/>
            <a:gdLst>
              <a:gd name="connsiteX0" fmla="*/ 0 w 3964110"/>
              <a:gd name="connsiteY0" fmla="*/ 0 h 3482340"/>
              <a:gd name="connsiteX1" fmla="*/ 60960 w 3964110"/>
              <a:gd name="connsiteY1" fmla="*/ 198120 h 3482340"/>
              <a:gd name="connsiteX2" fmla="*/ 350520 w 3964110"/>
              <a:gd name="connsiteY2" fmla="*/ 365760 h 3482340"/>
              <a:gd name="connsiteX3" fmla="*/ 617220 w 3964110"/>
              <a:gd name="connsiteY3" fmla="*/ 327660 h 3482340"/>
              <a:gd name="connsiteX4" fmla="*/ 640080 w 3964110"/>
              <a:gd name="connsiteY4" fmla="*/ 160020 h 3482340"/>
              <a:gd name="connsiteX5" fmla="*/ 419100 w 3964110"/>
              <a:gd name="connsiteY5" fmla="*/ 137160 h 3482340"/>
              <a:gd name="connsiteX6" fmla="*/ 365760 w 3964110"/>
              <a:gd name="connsiteY6" fmla="*/ 381000 h 3482340"/>
              <a:gd name="connsiteX7" fmla="*/ 541020 w 3964110"/>
              <a:gd name="connsiteY7" fmla="*/ 647700 h 3482340"/>
              <a:gd name="connsiteX8" fmla="*/ 807720 w 3964110"/>
              <a:gd name="connsiteY8" fmla="*/ 754380 h 3482340"/>
              <a:gd name="connsiteX9" fmla="*/ 1013460 w 3964110"/>
              <a:gd name="connsiteY9" fmla="*/ 982980 h 3482340"/>
              <a:gd name="connsiteX10" fmla="*/ 1234440 w 3964110"/>
              <a:gd name="connsiteY10" fmla="*/ 1668780 h 3482340"/>
              <a:gd name="connsiteX11" fmla="*/ 1851660 w 3964110"/>
              <a:gd name="connsiteY11" fmla="*/ 1866900 h 3482340"/>
              <a:gd name="connsiteX12" fmla="*/ 2583180 w 3964110"/>
              <a:gd name="connsiteY12" fmla="*/ 1836420 h 3482340"/>
              <a:gd name="connsiteX13" fmla="*/ 3413760 w 3964110"/>
              <a:gd name="connsiteY13" fmla="*/ 1965960 h 3482340"/>
              <a:gd name="connsiteX14" fmla="*/ 3764280 w 3964110"/>
              <a:gd name="connsiteY14" fmla="*/ 2362200 h 3482340"/>
              <a:gd name="connsiteX15" fmla="*/ 3749040 w 3964110"/>
              <a:gd name="connsiteY15" fmla="*/ 2636520 h 3482340"/>
              <a:gd name="connsiteX16" fmla="*/ 3497580 w 3964110"/>
              <a:gd name="connsiteY16" fmla="*/ 2712720 h 3482340"/>
              <a:gd name="connsiteX17" fmla="*/ 3368040 w 3964110"/>
              <a:gd name="connsiteY17" fmla="*/ 2529840 h 3482340"/>
              <a:gd name="connsiteX18" fmla="*/ 3581400 w 3964110"/>
              <a:gd name="connsiteY18" fmla="*/ 2385060 h 3482340"/>
              <a:gd name="connsiteX19" fmla="*/ 3962400 w 3964110"/>
              <a:gd name="connsiteY19" fmla="*/ 2552700 h 3482340"/>
              <a:gd name="connsiteX20" fmla="*/ 3726180 w 3964110"/>
              <a:gd name="connsiteY20" fmla="*/ 2948940 h 3482340"/>
              <a:gd name="connsiteX21" fmla="*/ 3832860 w 3964110"/>
              <a:gd name="connsiteY21" fmla="*/ 3162300 h 3482340"/>
              <a:gd name="connsiteX22" fmla="*/ 3855720 w 3964110"/>
              <a:gd name="connsiteY22" fmla="*/ 3345180 h 3482340"/>
              <a:gd name="connsiteX23" fmla="*/ 3390900 w 3964110"/>
              <a:gd name="connsiteY23" fmla="*/ 3482340 h 3482340"/>
              <a:gd name="connsiteX0" fmla="*/ 0 w 3941388"/>
              <a:gd name="connsiteY0" fmla="*/ 0 h 3482340"/>
              <a:gd name="connsiteX1" fmla="*/ 60960 w 3941388"/>
              <a:gd name="connsiteY1" fmla="*/ 198120 h 3482340"/>
              <a:gd name="connsiteX2" fmla="*/ 350520 w 3941388"/>
              <a:gd name="connsiteY2" fmla="*/ 365760 h 3482340"/>
              <a:gd name="connsiteX3" fmla="*/ 617220 w 3941388"/>
              <a:gd name="connsiteY3" fmla="*/ 327660 h 3482340"/>
              <a:gd name="connsiteX4" fmla="*/ 640080 w 3941388"/>
              <a:gd name="connsiteY4" fmla="*/ 160020 h 3482340"/>
              <a:gd name="connsiteX5" fmla="*/ 419100 w 3941388"/>
              <a:gd name="connsiteY5" fmla="*/ 137160 h 3482340"/>
              <a:gd name="connsiteX6" fmla="*/ 365760 w 3941388"/>
              <a:gd name="connsiteY6" fmla="*/ 381000 h 3482340"/>
              <a:gd name="connsiteX7" fmla="*/ 541020 w 3941388"/>
              <a:gd name="connsiteY7" fmla="*/ 647700 h 3482340"/>
              <a:gd name="connsiteX8" fmla="*/ 807720 w 3941388"/>
              <a:gd name="connsiteY8" fmla="*/ 754380 h 3482340"/>
              <a:gd name="connsiteX9" fmla="*/ 1013460 w 3941388"/>
              <a:gd name="connsiteY9" fmla="*/ 982980 h 3482340"/>
              <a:gd name="connsiteX10" fmla="*/ 1234440 w 3941388"/>
              <a:gd name="connsiteY10" fmla="*/ 1668780 h 3482340"/>
              <a:gd name="connsiteX11" fmla="*/ 1851660 w 3941388"/>
              <a:gd name="connsiteY11" fmla="*/ 1866900 h 3482340"/>
              <a:gd name="connsiteX12" fmla="*/ 2583180 w 3941388"/>
              <a:gd name="connsiteY12" fmla="*/ 1836420 h 3482340"/>
              <a:gd name="connsiteX13" fmla="*/ 3413760 w 3941388"/>
              <a:gd name="connsiteY13" fmla="*/ 1965960 h 3482340"/>
              <a:gd name="connsiteX14" fmla="*/ 3764280 w 3941388"/>
              <a:gd name="connsiteY14" fmla="*/ 2362200 h 3482340"/>
              <a:gd name="connsiteX15" fmla="*/ 3749040 w 3941388"/>
              <a:gd name="connsiteY15" fmla="*/ 2636520 h 3482340"/>
              <a:gd name="connsiteX16" fmla="*/ 3497580 w 3941388"/>
              <a:gd name="connsiteY16" fmla="*/ 2712720 h 3482340"/>
              <a:gd name="connsiteX17" fmla="*/ 3368040 w 3941388"/>
              <a:gd name="connsiteY17" fmla="*/ 2529840 h 3482340"/>
              <a:gd name="connsiteX18" fmla="*/ 3581400 w 3941388"/>
              <a:gd name="connsiteY18" fmla="*/ 2385060 h 3482340"/>
              <a:gd name="connsiteX19" fmla="*/ 3939540 w 3941388"/>
              <a:gd name="connsiteY19" fmla="*/ 2537460 h 3482340"/>
              <a:gd name="connsiteX20" fmla="*/ 3726180 w 3941388"/>
              <a:gd name="connsiteY20" fmla="*/ 2948940 h 3482340"/>
              <a:gd name="connsiteX21" fmla="*/ 3832860 w 3941388"/>
              <a:gd name="connsiteY21" fmla="*/ 3162300 h 3482340"/>
              <a:gd name="connsiteX22" fmla="*/ 3855720 w 3941388"/>
              <a:gd name="connsiteY22" fmla="*/ 3345180 h 3482340"/>
              <a:gd name="connsiteX23" fmla="*/ 3390900 w 3941388"/>
              <a:gd name="connsiteY23" fmla="*/ 3482340 h 3482340"/>
              <a:gd name="connsiteX0" fmla="*/ 0 w 3947593"/>
              <a:gd name="connsiteY0" fmla="*/ 0 h 3482340"/>
              <a:gd name="connsiteX1" fmla="*/ 60960 w 3947593"/>
              <a:gd name="connsiteY1" fmla="*/ 198120 h 3482340"/>
              <a:gd name="connsiteX2" fmla="*/ 350520 w 3947593"/>
              <a:gd name="connsiteY2" fmla="*/ 365760 h 3482340"/>
              <a:gd name="connsiteX3" fmla="*/ 617220 w 3947593"/>
              <a:gd name="connsiteY3" fmla="*/ 327660 h 3482340"/>
              <a:gd name="connsiteX4" fmla="*/ 640080 w 3947593"/>
              <a:gd name="connsiteY4" fmla="*/ 160020 h 3482340"/>
              <a:gd name="connsiteX5" fmla="*/ 419100 w 3947593"/>
              <a:gd name="connsiteY5" fmla="*/ 137160 h 3482340"/>
              <a:gd name="connsiteX6" fmla="*/ 365760 w 3947593"/>
              <a:gd name="connsiteY6" fmla="*/ 381000 h 3482340"/>
              <a:gd name="connsiteX7" fmla="*/ 541020 w 3947593"/>
              <a:gd name="connsiteY7" fmla="*/ 647700 h 3482340"/>
              <a:gd name="connsiteX8" fmla="*/ 807720 w 3947593"/>
              <a:gd name="connsiteY8" fmla="*/ 754380 h 3482340"/>
              <a:gd name="connsiteX9" fmla="*/ 1013460 w 3947593"/>
              <a:gd name="connsiteY9" fmla="*/ 982980 h 3482340"/>
              <a:gd name="connsiteX10" fmla="*/ 1234440 w 3947593"/>
              <a:gd name="connsiteY10" fmla="*/ 1668780 h 3482340"/>
              <a:gd name="connsiteX11" fmla="*/ 1851660 w 3947593"/>
              <a:gd name="connsiteY11" fmla="*/ 1866900 h 3482340"/>
              <a:gd name="connsiteX12" fmla="*/ 2583180 w 3947593"/>
              <a:gd name="connsiteY12" fmla="*/ 1836420 h 3482340"/>
              <a:gd name="connsiteX13" fmla="*/ 3413760 w 3947593"/>
              <a:gd name="connsiteY13" fmla="*/ 1965960 h 3482340"/>
              <a:gd name="connsiteX14" fmla="*/ 3764280 w 3947593"/>
              <a:gd name="connsiteY14" fmla="*/ 2362200 h 3482340"/>
              <a:gd name="connsiteX15" fmla="*/ 3749040 w 3947593"/>
              <a:gd name="connsiteY15" fmla="*/ 2636520 h 3482340"/>
              <a:gd name="connsiteX16" fmla="*/ 3497580 w 3947593"/>
              <a:gd name="connsiteY16" fmla="*/ 2712720 h 3482340"/>
              <a:gd name="connsiteX17" fmla="*/ 3368040 w 3947593"/>
              <a:gd name="connsiteY17" fmla="*/ 2529840 h 3482340"/>
              <a:gd name="connsiteX18" fmla="*/ 3581400 w 3947593"/>
              <a:gd name="connsiteY18" fmla="*/ 2385060 h 3482340"/>
              <a:gd name="connsiteX19" fmla="*/ 3939540 w 3947593"/>
              <a:gd name="connsiteY19" fmla="*/ 2537460 h 3482340"/>
              <a:gd name="connsiteX20" fmla="*/ 3832860 w 3947593"/>
              <a:gd name="connsiteY20" fmla="*/ 3162300 h 3482340"/>
              <a:gd name="connsiteX21" fmla="*/ 3855720 w 3947593"/>
              <a:gd name="connsiteY21" fmla="*/ 3345180 h 3482340"/>
              <a:gd name="connsiteX22" fmla="*/ 3390900 w 3947593"/>
              <a:gd name="connsiteY22" fmla="*/ 3482340 h 3482340"/>
              <a:gd name="connsiteX0" fmla="*/ 0 w 3942159"/>
              <a:gd name="connsiteY0" fmla="*/ 0 h 3482340"/>
              <a:gd name="connsiteX1" fmla="*/ 60960 w 3942159"/>
              <a:gd name="connsiteY1" fmla="*/ 198120 h 3482340"/>
              <a:gd name="connsiteX2" fmla="*/ 350520 w 3942159"/>
              <a:gd name="connsiteY2" fmla="*/ 365760 h 3482340"/>
              <a:gd name="connsiteX3" fmla="*/ 617220 w 3942159"/>
              <a:gd name="connsiteY3" fmla="*/ 327660 h 3482340"/>
              <a:gd name="connsiteX4" fmla="*/ 640080 w 3942159"/>
              <a:gd name="connsiteY4" fmla="*/ 160020 h 3482340"/>
              <a:gd name="connsiteX5" fmla="*/ 419100 w 3942159"/>
              <a:gd name="connsiteY5" fmla="*/ 137160 h 3482340"/>
              <a:gd name="connsiteX6" fmla="*/ 365760 w 3942159"/>
              <a:gd name="connsiteY6" fmla="*/ 381000 h 3482340"/>
              <a:gd name="connsiteX7" fmla="*/ 541020 w 3942159"/>
              <a:gd name="connsiteY7" fmla="*/ 647700 h 3482340"/>
              <a:gd name="connsiteX8" fmla="*/ 807720 w 3942159"/>
              <a:gd name="connsiteY8" fmla="*/ 754380 h 3482340"/>
              <a:gd name="connsiteX9" fmla="*/ 1013460 w 3942159"/>
              <a:gd name="connsiteY9" fmla="*/ 982980 h 3482340"/>
              <a:gd name="connsiteX10" fmla="*/ 1234440 w 3942159"/>
              <a:gd name="connsiteY10" fmla="*/ 1668780 h 3482340"/>
              <a:gd name="connsiteX11" fmla="*/ 1851660 w 3942159"/>
              <a:gd name="connsiteY11" fmla="*/ 1866900 h 3482340"/>
              <a:gd name="connsiteX12" fmla="*/ 2583180 w 3942159"/>
              <a:gd name="connsiteY12" fmla="*/ 1836420 h 3482340"/>
              <a:gd name="connsiteX13" fmla="*/ 3413760 w 3942159"/>
              <a:gd name="connsiteY13" fmla="*/ 1965960 h 3482340"/>
              <a:gd name="connsiteX14" fmla="*/ 3764280 w 3942159"/>
              <a:gd name="connsiteY14" fmla="*/ 2362200 h 3482340"/>
              <a:gd name="connsiteX15" fmla="*/ 3749040 w 3942159"/>
              <a:gd name="connsiteY15" fmla="*/ 2636520 h 3482340"/>
              <a:gd name="connsiteX16" fmla="*/ 3497580 w 3942159"/>
              <a:gd name="connsiteY16" fmla="*/ 2712720 h 3482340"/>
              <a:gd name="connsiteX17" fmla="*/ 3368040 w 3942159"/>
              <a:gd name="connsiteY17" fmla="*/ 2529840 h 3482340"/>
              <a:gd name="connsiteX18" fmla="*/ 3581400 w 3942159"/>
              <a:gd name="connsiteY18" fmla="*/ 2385060 h 3482340"/>
              <a:gd name="connsiteX19" fmla="*/ 3939540 w 3942159"/>
              <a:gd name="connsiteY19" fmla="*/ 2537460 h 3482340"/>
              <a:gd name="connsiteX20" fmla="*/ 3749040 w 3942159"/>
              <a:gd name="connsiteY20" fmla="*/ 3009900 h 3482340"/>
              <a:gd name="connsiteX21" fmla="*/ 3855720 w 3942159"/>
              <a:gd name="connsiteY21" fmla="*/ 3345180 h 3482340"/>
              <a:gd name="connsiteX22" fmla="*/ 3390900 w 3942159"/>
              <a:gd name="connsiteY22" fmla="*/ 3482340 h 3482340"/>
              <a:gd name="connsiteX0" fmla="*/ 0 w 3944348"/>
              <a:gd name="connsiteY0" fmla="*/ 0 h 3482340"/>
              <a:gd name="connsiteX1" fmla="*/ 60960 w 3944348"/>
              <a:gd name="connsiteY1" fmla="*/ 198120 h 3482340"/>
              <a:gd name="connsiteX2" fmla="*/ 350520 w 3944348"/>
              <a:gd name="connsiteY2" fmla="*/ 365760 h 3482340"/>
              <a:gd name="connsiteX3" fmla="*/ 617220 w 3944348"/>
              <a:gd name="connsiteY3" fmla="*/ 327660 h 3482340"/>
              <a:gd name="connsiteX4" fmla="*/ 640080 w 3944348"/>
              <a:gd name="connsiteY4" fmla="*/ 160020 h 3482340"/>
              <a:gd name="connsiteX5" fmla="*/ 419100 w 3944348"/>
              <a:gd name="connsiteY5" fmla="*/ 137160 h 3482340"/>
              <a:gd name="connsiteX6" fmla="*/ 365760 w 3944348"/>
              <a:gd name="connsiteY6" fmla="*/ 381000 h 3482340"/>
              <a:gd name="connsiteX7" fmla="*/ 541020 w 3944348"/>
              <a:gd name="connsiteY7" fmla="*/ 647700 h 3482340"/>
              <a:gd name="connsiteX8" fmla="*/ 807720 w 3944348"/>
              <a:gd name="connsiteY8" fmla="*/ 754380 h 3482340"/>
              <a:gd name="connsiteX9" fmla="*/ 1013460 w 3944348"/>
              <a:gd name="connsiteY9" fmla="*/ 982980 h 3482340"/>
              <a:gd name="connsiteX10" fmla="*/ 1234440 w 3944348"/>
              <a:gd name="connsiteY10" fmla="*/ 1668780 h 3482340"/>
              <a:gd name="connsiteX11" fmla="*/ 1851660 w 3944348"/>
              <a:gd name="connsiteY11" fmla="*/ 1866900 h 3482340"/>
              <a:gd name="connsiteX12" fmla="*/ 2583180 w 3944348"/>
              <a:gd name="connsiteY12" fmla="*/ 1836420 h 3482340"/>
              <a:gd name="connsiteX13" fmla="*/ 3413760 w 3944348"/>
              <a:gd name="connsiteY13" fmla="*/ 1965960 h 3482340"/>
              <a:gd name="connsiteX14" fmla="*/ 3764280 w 3944348"/>
              <a:gd name="connsiteY14" fmla="*/ 2362200 h 3482340"/>
              <a:gd name="connsiteX15" fmla="*/ 3749040 w 3944348"/>
              <a:gd name="connsiteY15" fmla="*/ 2636520 h 3482340"/>
              <a:gd name="connsiteX16" fmla="*/ 3497580 w 3944348"/>
              <a:gd name="connsiteY16" fmla="*/ 2712720 h 3482340"/>
              <a:gd name="connsiteX17" fmla="*/ 3368040 w 3944348"/>
              <a:gd name="connsiteY17" fmla="*/ 2529840 h 3482340"/>
              <a:gd name="connsiteX18" fmla="*/ 3581400 w 3944348"/>
              <a:gd name="connsiteY18" fmla="*/ 2385060 h 3482340"/>
              <a:gd name="connsiteX19" fmla="*/ 3939540 w 3944348"/>
              <a:gd name="connsiteY19" fmla="*/ 2537460 h 3482340"/>
              <a:gd name="connsiteX20" fmla="*/ 3749040 w 3944348"/>
              <a:gd name="connsiteY20" fmla="*/ 3009900 h 3482340"/>
              <a:gd name="connsiteX21" fmla="*/ 3855720 w 3944348"/>
              <a:gd name="connsiteY21" fmla="*/ 3345180 h 3482340"/>
              <a:gd name="connsiteX22" fmla="*/ 3390900 w 3944348"/>
              <a:gd name="connsiteY22" fmla="*/ 3482340 h 3482340"/>
              <a:gd name="connsiteX0" fmla="*/ 0 w 3942466"/>
              <a:gd name="connsiteY0" fmla="*/ 0 h 3482340"/>
              <a:gd name="connsiteX1" fmla="*/ 60960 w 3942466"/>
              <a:gd name="connsiteY1" fmla="*/ 198120 h 3482340"/>
              <a:gd name="connsiteX2" fmla="*/ 350520 w 3942466"/>
              <a:gd name="connsiteY2" fmla="*/ 365760 h 3482340"/>
              <a:gd name="connsiteX3" fmla="*/ 617220 w 3942466"/>
              <a:gd name="connsiteY3" fmla="*/ 327660 h 3482340"/>
              <a:gd name="connsiteX4" fmla="*/ 640080 w 3942466"/>
              <a:gd name="connsiteY4" fmla="*/ 160020 h 3482340"/>
              <a:gd name="connsiteX5" fmla="*/ 419100 w 3942466"/>
              <a:gd name="connsiteY5" fmla="*/ 137160 h 3482340"/>
              <a:gd name="connsiteX6" fmla="*/ 365760 w 3942466"/>
              <a:gd name="connsiteY6" fmla="*/ 381000 h 3482340"/>
              <a:gd name="connsiteX7" fmla="*/ 541020 w 3942466"/>
              <a:gd name="connsiteY7" fmla="*/ 647700 h 3482340"/>
              <a:gd name="connsiteX8" fmla="*/ 807720 w 3942466"/>
              <a:gd name="connsiteY8" fmla="*/ 754380 h 3482340"/>
              <a:gd name="connsiteX9" fmla="*/ 1013460 w 3942466"/>
              <a:gd name="connsiteY9" fmla="*/ 982980 h 3482340"/>
              <a:gd name="connsiteX10" fmla="*/ 1234440 w 3942466"/>
              <a:gd name="connsiteY10" fmla="*/ 1668780 h 3482340"/>
              <a:gd name="connsiteX11" fmla="*/ 1851660 w 3942466"/>
              <a:gd name="connsiteY11" fmla="*/ 1866900 h 3482340"/>
              <a:gd name="connsiteX12" fmla="*/ 2583180 w 3942466"/>
              <a:gd name="connsiteY12" fmla="*/ 1836420 h 3482340"/>
              <a:gd name="connsiteX13" fmla="*/ 3413760 w 3942466"/>
              <a:gd name="connsiteY13" fmla="*/ 1965960 h 3482340"/>
              <a:gd name="connsiteX14" fmla="*/ 3764280 w 3942466"/>
              <a:gd name="connsiteY14" fmla="*/ 2362200 h 3482340"/>
              <a:gd name="connsiteX15" fmla="*/ 3749040 w 3942466"/>
              <a:gd name="connsiteY15" fmla="*/ 2636520 h 3482340"/>
              <a:gd name="connsiteX16" fmla="*/ 3497580 w 3942466"/>
              <a:gd name="connsiteY16" fmla="*/ 2712720 h 3482340"/>
              <a:gd name="connsiteX17" fmla="*/ 3368040 w 3942466"/>
              <a:gd name="connsiteY17" fmla="*/ 2529840 h 3482340"/>
              <a:gd name="connsiteX18" fmla="*/ 3581400 w 3942466"/>
              <a:gd name="connsiteY18" fmla="*/ 2385060 h 3482340"/>
              <a:gd name="connsiteX19" fmla="*/ 3939540 w 3942466"/>
              <a:gd name="connsiteY19" fmla="*/ 2537460 h 3482340"/>
              <a:gd name="connsiteX20" fmla="*/ 3749040 w 3942466"/>
              <a:gd name="connsiteY20" fmla="*/ 3009900 h 3482340"/>
              <a:gd name="connsiteX21" fmla="*/ 3710940 w 3942466"/>
              <a:gd name="connsiteY21" fmla="*/ 3352800 h 3482340"/>
              <a:gd name="connsiteX22" fmla="*/ 3390900 w 3942466"/>
              <a:gd name="connsiteY22" fmla="*/ 3482340 h 3482340"/>
              <a:gd name="connsiteX0" fmla="*/ 0 w 3942466"/>
              <a:gd name="connsiteY0" fmla="*/ 0 h 3354877"/>
              <a:gd name="connsiteX1" fmla="*/ 60960 w 3942466"/>
              <a:gd name="connsiteY1" fmla="*/ 198120 h 3354877"/>
              <a:gd name="connsiteX2" fmla="*/ 350520 w 3942466"/>
              <a:gd name="connsiteY2" fmla="*/ 365760 h 3354877"/>
              <a:gd name="connsiteX3" fmla="*/ 617220 w 3942466"/>
              <a:gd name="connsiteY3" fmla="*/ 327660 h 3354877"/>
              <a:gd name="connsiteX4" fmla="*/ 640080 w 3942466"/>
              <a:gd name="connsiteY4" fmla="*/ 160020 h 3354877"/>
              <a:gd name="connsiteX5" fmla="*/ 419100 w 3942466"/>
              <a:gd name="connsiteY5" fmla="*/ 137160 h 3354877"/>
              <a:gd name="connsiteX6" fmla="*/ 365760 w 3942466"/>
              <a:gd name="connsiteY6" fmla="*/ 381000 h 3354877"/>
              <a:gd name="connsiteX7" fmla="*/ 541020 w 3942466"/>
              <a:gd name="connsiteY7" fmla="*/ 647700 h 3354877"/>
              <a:gd name="connsiteX8" fmla="*/ 807720 w 3942466"/>
              <a:gd name="connsiteY8" fmla="*/ 754380 h 3354877"/>
              <a:gd name="connsiteX9" fmla="*/ 1013460 w 3942466"/>
              <a:gd name="connsiteY9" fmla="*/ 982980 h 3354877"/>
              <a:gd name="connsiteX10" fmla="*/ 1234440 w 3942466"/>
              <a:gd name="connsiteY10" fmla="*/ 1668780 h 3354877"/>
              <a:gd name="connsiteX11" fmla="*/ 1851660 w 3942466"/>
              <a:gd name="connsiteY11" fmla="*/ 1866900 h 3354877"/>
              <a:gd name="connsiteX12" fmla="*/ 2583180 w 3942466"/>
              <a:gd name="connsiteY12" fmla="*/ 1836420 h 3354877"/>
              <a:gd name="connsiteX13" fmla="*/ 3413760 w 3942466"/>
              <a:gd name="connsiteY13" fmla="*/ 1965960 h 3354877"/>
              <a:gd name="connsiteX14" fmla="*/ 3764280 w 3942466"/>
              <a:gd name="connsiteY14" fmla="*/ 2362200 h 3354877"/>
              <a:gd name="connsiteX15" fmla="*/ 3749040 w 3942466"/>
              <a:gd name="connsiteY15" fmla="*/ 2636520 h 3354877"/>
              <a:gd name="connsiteX16" fmla="*/ 3497580 w 3942466"/>
              <a:gd name="connsiteY16" fmla="*/ 2712720 h 3354877"/>
              <a:gd name="connsiteX17" fmla="*/ 3368040 w 3942466"/>
              <a:gd name="connsiteY17" fmla="*/ 2529840 h 3354877"/>
              <a:gd name="connsiteX18" fmla="*/ 3581400 w 3942466"/>
              <a:gd name="connsiteY18" fmla="*/ 2385060 h 3354877"/>
              <a:gd name="connsiteX19" fmla="*/ 3939540 w 3942466"/>
              <a:gd name="connsiteY19" fmla="*/ 2537460 h 3354877"/>
              <a:gd name="connsiteX20" fmla="*/ 3749040 w 3942466"/>
              <a:gd name="connsiteY20" fmla="*/ 3009900 h 3354877"/>
              <a:gd name="connsiteX21" fmla="*/ 3710940 w 3942466"/>
              <a:gd name="connsiteY21" fmla="*/ 3352800 h 3354877"/>
              <a:gd name="connsiteX22" fmla="*/ 3291789 w 3942466"/>
              <a:gd name="connsiteY22" fmla="*/ 3162300 h 3354877"/>
              <a:gd name="connsiteX0" fmla="*/ 0 w 3942971"/>
              <a:gd name="connsiteY0" fmla="*/ 0 h 3162300"/>
              <a:gd name="connsiteX1" fmla="*/ 60960 w 3942971"/>
              <a:gd name="connsiteY1" fmla="*/ 198120 h 3162300"/>
              <a:gd name="connsiteX2" fmla="*/ 350520 w 3942971"/>
              <a:gd name="connsiteY2" fmla="*/ 365760 h 3162300"/>
              <a:gd name="connsiteX3" fmla="*/ 617220 w 3942971"/>
              <a:gd name="connsiteY3" fmla="*/ 327660 h 3162300"/>
              <a:gd name="connsiteX4" fmla="*/ 640080 w 3942971"/>
              <a:gd name="connsiteY4" fmla="*/ 160020 h 3162300"/>
              <a:gd name="connsiteX5" fmla="*/ 419100 w 3942971"/>
              <a:gd name="connsiteY5" fmla="*/ 137160 h 3162300"/>
              <a:gd name="connsiteX6" fmla="*/ 365760 w 3942971"/>
              <a:gd name="connsiteY6" fmla="*/ 381000 h 3162300"/>
              <a:gd name="connsiteX7" fmla="*/ 541020 w 3942971"/>
              <a:gd name="connsiteY7" fmla="*/ 647700 h 3162300"/>
              <a:gd name="connsiteX8" fmla="*/ 807720 w 3942971"/>
              <a:gd name="connsiteY8" fmla="*/ 754380 h 3162300"/>
              <a:gd name="connsiteX9" fmla="*/ 1013460 w 3942971"/>
              <a:gd name="connsiteY9" fmla="*/ 982980 h 3162300"/>
              <a:gd name="connsiteX10" fmla="*/ 1234440 w 3942971"/>
              <a:gd name="connsiteY10" fmla="*/ 1668780 h 3162300"/>
              <a:gd name="connsiteX11" fmla="*/ 1851660 w 3942971"/>
              <a:gd name="connsiteY11" fmla="*/ 1866900 h 3162300"/>
              <a:gd name="connsiteX12" fmla="*/ 2583180 w 3942971"/>
              <a:gd name="connsiteY12" fmla="*/ 1836420 h 3162300"/>
              <a:gd name="connsiteX13" fmla="*/ 3413760 w 3942971"/>
              <a:gd name="connsiteY13" fmla="*/ 1965960 h 3162300"/>
              <a:gd name="connsiteX14" fmla="*/ 3764280 w 3942971"/>
              <a:gd name="connsiteY14" fmla="*/ 2362200 h 3162300"/>
              <a:gd name="connsiteX15" fmla="*/ 3749040 w 3942971"/>
              <a:gd name="connsiteY15" fmla="*/ 2636520 h 3162300"/>
              <a:gd name="connsiteX16" fmla="*/ 3497580 w 3942971"/>
              <a:gd name="connsiteY16" fmla="*/ 2712720 h 3162300"/>
              <a:gd name="connsiteX17" fmla="*/ 3368040 w 3942971"/>
              <a:gd name="connsiteY17" fmla="*/ 2529840 h 3162300"/>
              <a:gd name="connsiteX18" fmla="*/ 3581400 w 3942971"/>
              <a:gd name="connsiteY18" fmla="*/ 2385060 h 3162300"/>
              <a:gd name="connsiteX19" fmla="*/ 3939540 w 3942971"/>
              <a:gd name="connsiteY19" fmla="*/ 2537460 h 3162300"/>
              <a:gd name="connsiteX20" fmla="*/ 3749040 w 3942971"/>
              <a:gd name="connsiteY20" fmla="*/ 3009900 h 3162300"/>
              <a:gd name="connsiteX21" fmla="*/ 3527966 w 3942971"/>
              <a:gd name="connsiteY21" fmla="*/ 3116580 h 3162300"/>
              <a:gd name="connsiteX22" fmla="*/ 3291789 w 3942971"/>
              <a:gd name="connsiteY22" fmla="*/ 3162300 h 3162300"/>
              <a:gd name="connsiteX0" fmla="*/ 0 w 3945654"/>
              <a:gd name="connsiteY0" fmla="*/ 0 h 3162441"/>
              <a:gd name="connsiteX1" fmla="*/ 60960 w 3945654"/>
              <a:gd name="connsiteY1" fmla="*/ 198120 h 3162441"/>
              <a:gd name="connsiteX2" fmla="*/ 350520 w 3945654"/>
              <a:gd name="connsiteY2" fmla="*/ 365760 h 3162441"/>
              <a:gd name="connsiteX3" fmla="*/ 617220 w 3945654"/>
              <a:gd name="connsiteY3" fmla="*/ 327660 h 3162441"/>
              <a:gd name="connsiteX4" fmla="*/ 640080 w 3945654"/>
              <a:gd name="connsiteY4" fmla="*/ 160020 h 3162441"/>
              <a:gd name="connsiteX5" fmla="*/ 419100 w 3945654"/>
              <a:gd name="connsiteY5" fmla="*/ 137160 h 3162441"/>
              <a:gd name="connsiteX6" fmla="*/ 365760 w 3945654"/>
              <a:gd name="connsiteY6" fmla="*/ 381000 h 3162441"/>
              <a:gd name="connsiteX7" fmla="*/ 541020 w 3945654"/>
              <a:gd name="connsiteY7" fmla="*/ 647700 h 3162441"/>
              <a:gd name="connsiteX8" fmla="*/ 807720 w 3945654"/>
              <a:gd name="connsiteY8" fmla="*/ 754380 h 3162441"/>
              <a:gd name="connsiteX9" fmla="*/ 1013460 w 3945654"/>
              <a:gd name="connsiteY9" fmla="*/ 982980 h 3162441"/>
              <a:gd name="connsiteX10" fmla="*/ 1234440 w 3945654"/>
              <a:gd name="connsiteY10" fmla="*/ 1668780 h 3162441"/>
              <a:gd name="connsiteX11" fmla="*/ 1851660 w 3945654"/>
              <a:gd name="connsiteY11" fmla="*/ 1866900 h 3162441"/>
              <a:gd name="connsiteX12" fmla="*/ 2583180 w 3945654"/>
              <a:gd name="connsiteY12" fmla="*/ 1836420 h 3162441"/>
              <a:gd name="connsiteX13" fmla="*/ 3413760 w 3945654"/>
              <a:gd name="connsiteY13" fmla="*/ 1965960 h 3162441"/>
              <a:gd name="connsiteX14" fmla="*/ 3764280 w 3945654"/>
              <a:gd name="connsiteY14" fmla="*/ 2362200 h 3162441"/>
              <a:gd name="connsiteX15" fmla="*/ 3749040 w 3945654"/>
              <a:gd name="connsiteY15" fmla="*/ 2636520 h 3162441"/>
              <a:gd name="connsiteX16" fmla="*/ 3497580 w 3945654"/>
              <a:gd name="connsiteY16" fmla="*/ 2712720 h 3162441"/>
              <a:gd name="connsiteX17" fmla="*/ 3368040 w 3945654"/>
              <a:gd name="connsiteY17" fmla="*/ 2529840 h 3162441"/>
              <a:gd name="connsiteX18" fmla="*/ 3581400 w 3945654"/>
              <a:gd name="connsiteY18" fmla="*/ 2385060 h 3162441"/>
              <a:gd name="connsiteX19" fmla="*/ 3939540 w 3945654"/>
              <a:gd name="connsiteY19" fmla="*/ 2537460 h 3162441"/>
              <a:gd name="connsiteX20" fmla="*/ 3787160 w 3945654"/>
              <a:gd name="connsiteY20" fmla="*/ 2857500 h 3162441"/>
              <a:gd name="connsiteX21" fmla="*/ 3527966 w 3945654"/>
              <a:gd name="connsiteY21" fmla="*/ 3116580 h 3162441"/>
              <a:gd name="connsiteX22" fmla="*/ 3291789 w 3945654"/>
              <a:gd name="connsiteY22" fmla="*/ 3162300 h 3162441"/>
              <a:gd name="connsiteX0" fmla="*/ 0 w 3945654"/>
              <a:gd name="connsiteY0" fmla="*/ 0 h 3162441"/>
              <a:gd name="connsiteX1" fmla="*/ 60960 w 3945654"/>
              <a:gd name="connsiteY1" fmla="*/ 198120 h 3162441"/>
              <a:gd name="connsiteX2" fmla="*/ 350520 w 3945654"/>
              <a:gd name="connsiteY2" fmla="*/ 365760 h 3162441"/>
              <a:gd name="connsiteX3" fmla="*/ 617220 w 3945654"/>
              <a:gd name="connsiteY3" fmla="*/ 327660 h 3162441"/>
              <a:gd name="connsiteX4" fmla="*/ 640080 w 3945654"/>
              <a:gd name="connsiteY4" fmla="*/ 160020 h 3162441"/>
              <a:gd name="connsiteX5" fmla="*/ 419100 w 3945654"/>
              <a:gd name="connsiteY5" fmla="*/ 137160 h 3162441"/>
              <a:gd name="connsiteX6" fmla="*/ 365760 w 3945654"/>
              <a:gd name="connsiteY6" fmla="*/ 381000 h 3162441"/>
              <a:gd name="connsiteX7" fmla="*/ 541020 w 3945654"/>
              <a:gd name="connsiteY7" fmla="*/ 647700 h 3162441"/>
              <a:gd name="connsiteX8" fmla="*/ 807720 w 3945654"/>
              <a:gd name="connsiteY8" fmla="*/ 754380 h 3162441"/>
              <a:gd name="connsiteX9" fmla="*/ 1013460 w 3945654"/>
              <a:gd name="connsiteY9" fmla="*/ 982980 h 3162441"/>
              <a:gd name="connsiteX10" fmla="*/ 1234440 w 3945654"/>
              <a:gd name="connsiteY10" fmla="*/ 1668780 h 3162441"/>
              <a:gd name="connsiteX11" fmla="*/ 1851660 w 3945654"/>
              <a:gd name="connsiteY11" fmla="*/ 1866900 h 3162441"/>
              <a:gd name="connsiteX12" fmla="*/ 2583180 w 3945654"/>
              <a:gd name="connsiteY12" fmla="*/ 1836420 h 3162441"/>
              <a:gd name="connsiteX13" fmla="*/ 3413760 w 3945654"/>
              <a:gd name="connsiteY13" fmla="*/ 1965960 h 3162441"/>
              <a:gd name="connsiteX14" fmla="*/ 3710913 w 3945654"/>
              <a:gd name="connsiteY14" fmla="*/ 2240280 h 3162441"/>
              <a:gd name="connsiteX15" fmla="*/ 3749040 w 3945654"/>
              <a:gd name="connsiteY15" fmla="*/ 2636520 h 3162441"/>
              <a:gd name="connsiteX16" fmla="*/ 3497580 w 3945654"/>
              <a:gd name="connsiteY16" fmla="*/ 2712720 h 3162441"/>
              <a:gd name="connsiteX17" fmla="*/ 3368040 w 3945654"/>
              <a:gd name="connsiteY17" fmla="*/ 2529840 h 3162441"/>
              <a:gd name="connsiteX18" fmla="*/ 3581400 w 3945654"/>
              <a:gd name="connsiteY18" fmla="*/ 2385060 h 3162441"/>
              <a:gd name="connsiteX19" fmla="*/ 3939540 w 3945654"/>
              <a:gd name="connsiteY19" fmla="*/ 2537460 h 3162441"/>
              <a:gd name="connsiteX20" fmla="*/ 3787160 w 3945654"/>
              <a:gd name="connsiteY20" fmla="*/ 2857500 h 3162441"/>
              <a:gd name="connsiteX21" fmla="*/ 3527966 w 3945654"/>
              <a:gd name="connsiteY21" fmla="*/ 3116580 h 3162441"/>
              <a:gd name="connsiteX22" fmla="*/ 3291789 w 3945654"/>
              <a:gd name="connsiteY22" fmla="*/ 3162300 h 3162441"/>
              <a:gd name="connsiteX0" fmla="*/ 0 w 3945654"/>
              <a:gd name="connsiteY0" fmla="*/ 0 h 3162441"/>
              <a:gd name="connsiteX1" fmla="*/ 60960 w 3945654"/>
              <a:gd name="connsiteY1" fmla="*/ 198120 h 3162441"/>
              <a:gd name="connsiteX2" fmla="*/ 350520 w 3945654"/>
              <a:gd name="connsiteY2" fmla="*/ 365760 h 3162441"/>
              <a:gd name="connsiteX3" fmla="*/ 617220 w 3945654"/>
              <a:gd name="connsiteY3" fmla="*/ 327660 h 3162441"/>
              <a:gd name="connsiteX4" fmla="*/ 640080 w 3945654"/>
              <a:gd name="connsiteY4" fmla="*/ 160020 h 3162441"/>
              <a:gd name="connsiteX5" fmla="*/ 419100 w 3945654"/>
              <a:gd name="connsiteY5" fmla="*/ 137160 h 3162441"/>
              <a:gd name="connsiteX6" fmla="*/ 365760 w 3945654"/>
              <a:gd name="connsiteY6" fmla="*/ 381000 h 3162441"/>
              <a:gd name="connsiteX7" fmla="*/ 541020 w 3945654"/>
              <a:gd name="connsiteY7" fmla="*/ 647700 h 3162441"/>
              <a:gd name="connsiteX8" fmla="*/ 807720 w 3945654"/>
              <a:gd name="connsiteY8" fmla="*/ 754380 h 3162441"/>
              <a:gd name="connsiteX9" fmla="*/ 1013460 w 3945654"/>
              <a:gd name="connsiteY9" fmla="*/ 982980 h 3162441"/>
              <a:gd name="connsiteX10" fmla="*/ 1234440 w 3945654"/>
              <a:gd name="connsiteY10" fmla="*/ 1668780 h 3162441"/>
              <a:gd name="connsiteX11" fmla="*/ 1851660 w 3945654"/>
              <a:gd name="connsiteY11" fmla="*/ 1866900 h 3162441"/>
              <a:gd name="connsiteX12" fmla="*/ 2583180 w 3945654"/>
              <a:gd name="connsiteY12" fmla="*/ 1836420 h 3162441"/>
              <a:gd name="connsiteX13" fmla="*/ 3413760 w 3945654"/>
              <a:gd name="connsiteY13" fmla="*/ 1965960 h 3162441"/>
              <a:gd name="connsiteX14" fmla="*/ 3710913 w 3945654"/>
              <a:gd name="connsiteY14" fmla="*/ 2240280 h 3162441"/>
              <a:gd name="connsiteX15" fmla="*/ 3726168 w 3945654"/>
              <a:gd name="connsiteY15" fmla="*/ 2583180 h 3162441"/>
              <a:gd name="connsiteX16" fmla="*/ 3497580 w 3945654"/>
              <a:gd name="connsiteY16" fmla="*/ 2712720 h 3162441"/>
              <a:gd name="connsiteX17" fmla="*/ 3368040 w 3945654"/>
              <a:gd name="connsiteY17" fmla="*/ 2529840 h 3162441"/>
              <a:gd name="connsiteX18" fmla="*/ 3581400 w 3945654"/>
              <a:gd name="connsiteY18" fmla="*/ 2385060 h 3162441"/>
              <a:gd name="connsiteX19" fmla="*/ 3939540 w 3945654"/>
              <a:gd name="connsiteY19" fmla="*/ 2537460 h 3162441"/>
              <a:gd name="connsiteX20" fmla="*/ 3787160 w 3945654"/>
              <a:gd name="connsiteY20" fmla="*/ 2857500 h 3162441"/>
              <a:gd name="connsiteX21" fmla="*/ 3527966 w 3945654"/>
              <a:gd name="connsiteY21" fmla="*/ 3116580 h 3162441"/>
              <a:gd name="connsiteX22" fmla="*/ 3291789 w 3945654"/>
              <a:gd name="connsiteY22" fmla="*/ 3162300 h 3162441"/>
              <a:gd name="connsiteX0" fmla="*/ 0 w 3947907"/>
              <a:gd name="connsiteY0" fmla="*/ 0 h 3162441"/>
              <a:gd name="connsiteX1" fmla="*/ 60960 w 3947907"/>
              <a:gd name="connsiteY1" fmla="*/ 198120 h 3162441"/>
              <a:gd name="connsiteX2" fmla="*/ 350520 w 3947907"/>
              <a:gd name="connsiteY2" fmla="*/ 365760 h 3162441"/>
              <a:gd name="connsiteX3" fmla="*/ 617220 w 3947907"/>
              <a:gd name="connsiteY3" fmla="*/ 327660 h 3162441"/>
              <a:gd name="connsiteX4" fmla="*/ 640080 w 3947907"/>
              <a:gd name="connsiteY4" fmla="*/ 160020 h 3162441"/>
              <a:gd name="connsiteX5" fmla="*/ 419100 w 3947907"/>
              <a:gd name="connsiteY5" fmla="*/ 137160 h 3162441"/>
              <a:gd name="connsiteX6" fmla="*/ 365760 w 3947907"/>
              <a:gd name="connsiteY6" fmla="*/ 381000 h 3162441"/>
              <a:gd name="connsiteX7" fmla="*/ 541020 w 3947907"/>
              <a:gd name="connsiteY7" fmla="*/ 647700 h 3162441"/>
              <a:gd name="connsiteX8" fmla="*/ 807720 w 3947907"/>
              <a:gd name="connsiteY8" fmla="*/ 754380 h 3162441"/>
              <a:gd name="connsiteX9" fmla="*/ 1013460 w 3947907"/>
              <a:gd name="connsiteY9" fmla="*/ 982980 h 3162441"/>
              <a:gd name="connsiteX10" fmla="*/ 1234440 w 3947907"/>
              <a:gd name="connsiteY10" fmla="*/ 1668780 h 3162441"/>
              <a:gd name="connsiteX11" fmla="*/ 1851660 w 3947907"/>
              <a:gd name="connsiteY11" fmla="*/ 1866900 h 3162441"/>
              <a:gd name="connsiteX12" fmla="*/ 2583180 w 3947907"/>
              <a:gd name="connsiteY12" fmla="*/ 1836420 h 3162441"/>
              <a:gd name="connsiteX13" fmla="*/ 3413760 w 3947907"/>
              <a:gd name="connsiteY13" fmla="*/ 1965960 h 3162441"/>
              <a:gd name="connsiteX14" fmla="*/ 3710913 w 3947907"/>
              <a:gd name="connsiteY14" fmla="*/ 2240280 h 3162441"/>
              <a:gd name="connsiteX15" fmla="*/ 3726168 w 3947907"/>
              <a:gd name="connsiteY15" fmla="*/ 2583180 h 3162441"/>
              <a:gd name="connsiteX16" fmla="*/ 3497580 w 3947907"/>
              <a:gd name="connsiteY16" fmla="*/ 2712720 h 3162441"/>
              <a:gd name="connsiteX17" fmla="*/ 3368040 w 3947907"/>
              <a:gd name="connsiteY17" fmla="*/ 2529840 h 3162441"/>
              <a:gd name="connsiteX18" fmla="*/ 3535657 w 3947907"/>
              <a:gd name="connsiteY18" fmla="*/ 2293620 h 3162441"/>
              <a:gd name="connsiteX19" fmla="*/ 3939540 w 3947907"/>
              <a:gd name="connsiteY19" fmla="*/ 2537460 h 3162441"/>
              <a:gd name="connsiteX20" fmla="*/ 3787160 w 3947907"/>
              <a:gd name="connsiteY20" fmla="*/ 2857500 h 3162441"/>
              <a:gd name="connsiteX21" fmla="*/ 3527966 w 3947907"/>
              <a:gd name="connsiteY21" fmla="*/ 3116580 h 3162441"/>
              <a:gd name="connsiteX22" fmla="*/ 3291789 w 3947907"/>
              <a:gd name="connsiteY22" fmla="*/ 3162300 h 3162441"/>
              <a:gd name="connsiteX0" fmla="*/ 0 w 3947907"/>
              <a:gd name="connsiteY0" fmla="*/ 0 h 3162441"/>
              <a:gd name="connsiteX1" fmla="*/ 60960 w 3947907"/>
              <a:gd name="connsiteY1" fmla="*/ 198120 h 3162441"/>
              <a:gd name="connsiteX2" fmla="*/ 350520 w 3947907"/>
              <a:gd name="connsiteY2" fmla="*/ 365760 h 3162441"/>
              <a:gd name="connsiteX3" fmla="*/ 617220 w 3947907"/>
              <a:gd name="connsiteY3" fmla="*/ 327660 h 3162441"/>
              <a:gd name="connsiteX4" fmla="*/ 640080 w 3947907"/>
              <a:gd name="connsiteY4" fmla="*/ 160020 h 3162441"/>
              <a:gd name="connsiteX5" fmla="*/ 419100 w 3947907"/>
              <a:gd name="connsiteY5" fmla="*/ 137160 h 3162441"/>
              <a:gd name="connsiteX6" fmla="*/ 365760 w 3947907"/>
              <a:gd name="connsiteY6" fmla="*/ 381000 h 3162441"/>
              <a:gd name="connsiteX7" fmla="*/ 541020 w 3947907"/>
              <a:gd name="connsiteY7" fmla="*/ 647700 h 3162441"/>
              <a:gd name="connsiteX8" fmla="*/ 807720 w 3947907"/>
              <a:gd name="connsiteY8" fmla="*/ 754380 h 3162441"/>
              <a:gd name="connsiteX9" fmla="*/ 1013460 w 3947907"/>
              <a:gd name="connsiteY9" fmla="*/ 982980 h 3162441"/>
              <a:gd name="connsiteX10" fmla="*/ 1234440 w 3947907"/>
              <a:gd name="connsiteY10" fmla="*/ 1668780 h 3162441"/>
              <a:gd name="connsiteX11" fmla="*/ 1851660 w 3947907"/>
              <a:gd name="connsiteY11" fmla="*/ 1866900 h 3162441"/>
              <a:gd name="connsiteX12" fmla="*/ 2583180 w 3947907"/>
              <a:gd name="connsiteY12" fmla="*/ 1836420 h 3162441"/>
              <a:gd name="connsiteX13" fmla="*/ 3413760 w 3947907"/>
              <a:gd name="connsiteY13" fmla="*/ 1965960 h 3162441"/>
              <a:gd name="connsiteX14" fmla="*/ 3710913 w 3947907"/>
              <a:gd name="connsiteY14" fmla="*/ 2240280 h 3162441"/>
              <a:gd name="connsiteX15" fmla="*/ 3726168 w 3947907"/>
              <a:gd name="connsiteY15" fmla="*/ 2583180 h 3162441"/>
              <a:gd name="connsiteX16" fmla="*/ 3497580 w 3947907"/>
              <a:gd name="connsiteY16" fmla="*/ 2712720 h 3162441"/>
              <a:gd name="connsiteX17" fmla="*/ 3322296 w 3947907"/>
              <a:gd name="connsiteY17" fmla="*/ 2438400 h 3162441"/>
              <a:gd name="connsiteX18" fmla="*/ 3535657 w 3947907"/>
              <a:gd name="connsiteY18" fmla="*/ 2293620 h 3162441"/>
              <a:gd name="connsiteX19" fmla="*/ 3939540 w 3947907"/>
              <a:gd name="connsiteY19" fmla="*/ 2537460 h 3162441"/>
              <a:gd name="connsiteX20" fmla="*/ 3787160 w 3947907"/>
              <a:gd name="connsiteY20" fmla="*/ 2857500 h 3162441"/>
              <a:gd name="connsiteX21" fmla="*/ 3527966 w 3947907"/>
              <a:gd name="connsiteY21" fmla="*/ 3116580 h 3162441"/>
              <a:gd name="connsiteX22" fmla="*/ 3291789 w 3947907"/>
              <a:gd name="connsiteY22" fmla="*/ 3162300 h 3162441"/>
              <a:gd name="connsiteX0" fmla="*/ 0 w 3947907"/>
              <a:gd name="connsiteY0" fmla="*/ 0 h 3162441"/>
              <a:gd name="connsiteX1" fmla="*/ 60960 w 3947907"/>
              <a:gd name="connsiteY1" fmla="*/ 198120 h 3162441"/>
              <a:gd name="connsiteX2" fmla="*/ 350520 w 3947907"/>
              <a:gd name="connsiteY2" fmla="*/ 365760 h 3162441"/>
              <a:gd name="connsiteX3" fmla="*/ 617220 w 3947907"/>
              <a:gd name="connsiteY3" fmla="*/ 327660 h 3162441"/>
              <a:gd name="connsiteX4" fmla="*/ 640080 w 3947907"/>
              <a:gd name="connsiteY4" fmla="*/ 160020 h 3162441"/>
              <a:gd name="connsiteX5" fmla="*/ 419100 w 3947907"/>
              <a:gd name="connsiteY5" fmla="*/ 137160 h 3162441"/>
              <a:gd name="connsiteX6" fmla="*/ 365760 w 3947907"/>
              <a:gd name="connsiteY6" fmla="*/ 381000 h 3162441"/>
              <a:gd name="connsiteX7" fmla="*/ 541020 w 3947907"/>
              <a:gd name="connsiteY7" fmla="*/ 647700 h 3162441"/>
              <a:gd name="connsiteX8" fmla="*/ 807720 w 3947907"/>
              <a:gd name="connsiteY8" fmla="*/ 754380 h 3162441"/>
              <a:gd name="connsiteX9" fmla="*/ 1013460 w 3947907"/>
              <a:gd name="connsiteY9" fmla="*/ 982980 h 3162441"/>
              <a:gd name="connsiteX10" fmla="*/ 1234440 w 3947907"/>
              <a:gd name="connsiteY10" fmla="*/ 1668780 h 3162441"/>
              <a:gd name="connsiteX11" fmla="*/ 1851660 w 3947907"/>
              <a:gd name="connsiteY11" fmla="*/ 1866900 h 3162441"/>
              <a:gd name="connsiteX12" fmla="*/ 2583180 w 3947907"/>
              <a:gd name="connsiteY12" fmla="*/ 1836420 h 3162441"/>
              <a:gd name="connsiteX13" fmla="*/ 3413760 w 3947907"/>
              <a:gd name="connsiteY13" fmla="*/ 1965960 h 3162441"/>
              <a:gd name="connsiteX14" fmla="*/ 3710913 w 3947907"/>
              <a:gd name="connsiteY14" fmla="*/ 2240280 h 3162441"/>
              <a:gd name="connsiteX15" fmla="*/ 3726168 w 3947907"/>
              <a:gd name="connsiteY15" fmla="*/ 2583180 h 3162441"/>
              <a:gd name="connsiteX16" fmla="*/ 3413717 w 3947907"/>
              <a:gd name="connsiteY16" fmla="*/ 2667000 h 3162441"/>
              <a:gd name="connsiteX17" fmla="*/ 3322296 w 3947907"/>
              <a:gd name="connsiteY17" fmla="*/ 2438400 h 3162441"/>
              <a:gd name="connsiteX18" fmla="*/ 3535657 w 3947907"/>
              <a:gd name="connsiteY18" fmla="*/ 2293620 h 3162441"/>
              <a:gd name="connsiteX19" fmla="*/ 3939540 w 3947907"/>
              <a:gd name="connsiteY19" fmla="*/ 2537460 h 3162441"/>
              <a:gd name="connsiteX20" fmla="*/ 3787160 w 3947907"/>
              <a:gd name="connsiteY20" fmla="*/ 2857500 h 3162441"/>
              <a:gd name="connsiteX21" fmla="*/ 3527966 w 3947907"/>
              <a:gd name="connsiteY21" fmla="*/ 3116580 h 3162441"/>
              <a:gd name="connsiteX22" fmla="*/ 3291789 w 3947907"/>
              <a:gd name="connsiteY22" fmla="*/ 3162300 h 3162441"/>
              <a:gd name="connsiteX0" fmla="*/ 0 w 3926162"/>
              <a:gd name="connsiteY0" fmla="*/ 0 h 3162441"/>
              <a:gd name="connsiteX1" fmla="*/ 60960 w 3926162"/>
              <a:gd name="connsiteY1" fmla="*/ 198120 h 3162441"/>
              <a:gd name="connsiteX2" fmla="*/ 350520 w 3926162"/>
              <a:gd name="connsiteY2" fmla="*/ 365760 h 3162441"/>
              <a:gd name="connsiteX3" fmla="*/ 617220 w 3926162"/>
              <a:gd name="connsiteY3" fmla="*/ 327660 h 3162441"/>
              <a:gd name="connsiteX4" fmla="*/ 640080 w 3926162"/>
              <a:gd name="connsiteY4" fmla="*/ 160020 h 3162441"/>
              <a:gd name="connsiteX5" fmla="*/ 419100 w 3926162"/>
              <a:gd name="connsiteY5" fmla="*/ 137160 h 3162441"/>
              <a:gd name="connsiteX6" fmla="*/ 365760 w 3926162"/>
              <a:gd name="connsiteY6" fmla="*/ 381000 h 3162441"/>
              <a:gd name="connsiteX7" fmla="*/ 541020 w 3926162"/>
              <a:gd name="connsiteY7" fmla="*/ 647700 h 3162441"/>
              <a:gd name="connsiteX8" fmla="*/ 807720 w 3926162"/>
              <a:gd name="connsiteY8" fmla="*/ 754380 h 3162441"/>
              <a:gd name="connsiteX9" fmla="*/ 1013460 w 3926162"/>
              <a:gd name="connsiteY9" fmla="*/ 982980 h 3162441"/>
              <a:gd name="connsiteX10" fmla="*/ 1234440 w 3926162"/>
              <a:gd name="connsiteY10" fmla="*/ 1668780 h 3162441"/>
              <a:gd name="connsiteX11" fmla="*/ 1851660 w 3926162"/>
              <a:gd name="connsiteY11" fmla="*/ 1866900 h 3162441"/>
              <a:gd name="connsiteX12" fmla="*/ 2583180 w 3926162"/>
              <a:gd name="connsiteY12" fmla="*/ 1836420 h 3162441"/>
              <a:gd name="connsiteX13" fmla="*/ 3413760 w 3926162"/>
              <a:gd name="connsiteY13" fmla="*/ 1965960 h 3162441"/>
              <a:gd name="connsiteX14" fmla="*/ 3710913 w 3926162"/>
              <a:gd name="connsiteY14" fmla="*/ 2240280 h 3162441"/>
              <a:gd name="connsiteX15" fmla="*/ 3726168 w 3926162"/>
              <a:gd name="connsiteY15" fmla="*/ 2583180 h 3162441"/>
              <a:gd name="connsiteX16" fmla="*/ 3413717 w 3926162"/>
              <a:gd name="connsiteY16" fmla="*/ 2667000 h 3162441"/>
              <a:gd name="connsiteX17" fmla="*/ 3322296 w 3926162"/>
              <a:gd name="connsiteY17" fmla="*/ 2438400 h 3162441"/>
              <a:gd name="connsiteX18" fmla="*/ 3535657 w 3926162"/>
              <a:gd name="connsiteY18" fmla="*/ 2293620 h 3162441"/>
              <a:gd name="connsiteX19" fmla="*/ 3916668 w 3926162"/>
              <a:gd name="connsiteY19" fmla="*/ 2468880 h 3162441"/>
              <a:gd name="connsiteX20" fmla="*/ 3787160 w 3926162"/>
              <a:gd name="connsiteY20" fmla="*/ 2857500 h 3162441"/>
              <a:gd name="connsiteX21" fmla="*/ 3527966 w 3926162"/>
              <a:gd name="connsiteY21" fmla="*/ 3116580 h 3162441"/>
              <a:gd name="connsiteX22" fmla="*/ 3291789 w 3926162"/>
              <a:gd name="connsiteY22" fmla="*/ 3162300 h 3162441"/>
              <a:gd name="connsiteX0" fmla="*/ 0 w 3883856"/>
              <a:gd name="connsiteY0" fmla="*/ 0 h 3162441"/>
              <a:gd name="connsiteX1" fmla="*/ 60960 w 3883856"/>
              <a:gd name="connsiteY1" fmla="*/ 198120 h 3162441"/>
              <a:gd name="connsiteX2" fmla="*/ 350520 w 3883856"/>
              <a:gd name="connsiteY2" fmla="*/ 365760 h 3162441"/>
              <a:gd name="connsiteX3" fmla="*/ 617220 w 3883856"/>
              <a:gd name="connsiteY3" fmla="*/ 327660 h 3162441"/>
              <a:gd name="connsiteX4" fmla="*/ 640080 w 3883856"/>
              <a:gd name="connsiteY4" fmla="*/ 160020 h 3162441"/>
              <a:gd name="connsiteX5" fmla="*/ 419100 w 3883856"/>
              <a:gd name="connsiteY5" fmla="*/ 137160 h 3162441"/>
              <a:gd name="connsiteX6" fmla="*/ 365760 w 3883856"/>
              <a:gd name="connsiteY6" fmla="*/ 381000 h 3162441"/>
              <a:gd name="connsiteX7" fmla="*/ 541020 w 3883856"/>
              <a:gd name="connsiteY7" fmla="*/ 647700 h 3162441"/>
              <a:gd name="connsiteX8" fmla="*/ 807720 w 3883856"/>
              <a:gd name="connsiteY8" fmla="*/ 754380 h 3162441"/>
              <a:gd name="connsiteX9" fmla="*/ 1013460 w 3883856"/>
              <a:gd name="connsiteY9" fmla="*/ 982980 h 3162441"/>
              <a:gd name="connsiteX10" fmla="*/ 1234440 w 3883856"/>
              <a:gd name="connsiteY10" fmla="*/ 1668780 h 3162441"/>
              <a:gd name="connsiteX11" fmla="*/ 1851660 w 3883856"/>
              <a:gd name="connsiteY11" fmla="*/ 1866900 h 3162441"/>
              <a:gd name="connsiteX12" fmla="*/ 2583180 w 3883856"/>
              <a:gd name="connsiteY12" fmla="*/ 1836420 h 3162441"/>
              <a:gd name="connsiteX13" fmla="*/ 3413760 w 3883856"/>
              <a:gd name="connsiteY13" fmla="*/ 1965960 h 3162441"/>
              <a:gd name="connsiteX14" fmla="*/ 3710913 w 3883856"/>
              <a:gd name="connsiteY14" fmla="*/ 2240280 h 3162441"/>
              <a:gd name="connsiteX15" fmla="*/ 3726168 w 3883856"/>
              <a:gd name="connsiteY15" fmla="*/ 2583180 h 3162441"/>
              <a:gd name="connsiteX16" fmla="*/ 3413717 w 3883856"/>
              <a:gd name="connsiteY16" fmla="*/ 2667000 h 3162441"/>
              <a:gd name="connsiteX17" fmla="*/ 3322296 w 3883856"/>
              <a:gd name="connsiteY17" fmla="*/ 2438400 h 3162441"/>
              <a:gd name="connsiteX18" fmla="*/ 3535657 w 3883856"/>
              <a:gd name="connsiteY18" fmla="*/ 2293620 h 3162441"/>
              <a:gd name="connsiteX19" fmla="*/ 3870925 w 3883856"/>
              <a:gd name="connsiteY19" fmla="*/ 2468880 h 3162441"/>
              <a:gd name="connsiteX20" fmla="*/ 3787160 w 3883856"/>
              <a:gd name="connsiteY20" fmla="*/ 2857500 h 3162441"/>
              <a:gd name="connsiteX21" fmla="*/ 3527966 w 3883856"/>
              <a:gd name="connsiteY21" fmla="*/ 3116580 h 3162441"/>
              <a:gd name="connsiteX22" fmla="*/ 3291789 w 3883856"/>
              <a:gd name="connsiteY22" fmla="*/ 3162300 h 3162441"/>
              <a:gd name="connsiteX0" fmla="*/ 0 w 3883856"/>
              <a:gd name="connsiteY0" fmla="*/ 0 h 3163022"/>
              <a:gd name="connsiteX1" fmla="*/ 60960 w 3883856"/>
              <a:gd name="connsiteY1" fmla="*/ 198120 h 3163022"/>
              <a:gd name="connsiteX2" fmla="*/ 350520 w 3883856"/>
              <a:gd name="connsiteY2" fmla="*/ 365760 h 3163022"/>
              <a:gd name="connsiteX3" fmla="*/ 617220 w 3883856"/>
              <a:gd name="connsiteY3" fmla="*/ 327660 h 3163022"/>
              <a:gd name="connsiteX4" fmla="*/ 640080 w 3883856"/>
              <a:gd name="connsiteY4" fmla="*/ 160020 h 3163022"/>
              <a:gd name="connsiteX5" fmla="*/ 419100 w 3883856"/>
              <a:gd name="connsiteY5" fmla="*/ 137160 h 3163022"/>
              <a:gd name="connsiteX6" fmla="*/ 365760 w 3883856"/>
              <a:gd name="connsiteY6" fmla="*/ 381000 h 3163022"/>
              <a:gd name="connsiteX7" fmla="*/ 541020 w 3883856"/>
              <a:gd name="connsiteY7" fmla="*/ 647700 h 3163022"/>
              <a:gd name="connsiteX8" fmla="*/ 807720 w 3883856"/>
              <a:gd name="connsiteY8" fmla="*/ 754380 h 3163022"/>
              <a:gd name="connsiteX9" fmla="*/ 1013460 w 3883856"/>
              <a:gd name="connsiteY9" fmla="*/ 982980 h 3163022"/>
              <a:gd name="connsiteX10" fmla="*/ 1234440 w 3883856"/>
              <a:gd name="connsiteY10" fmla="*/ 1668780 h 3163022"/>
              <a:gd name="connsiteX11" fmla="*/ 1851660 w 3883856"/>
              <a:gd name="connsiteY11" fmla="*/ 1866900 h 3163022"/>
              <a:gd name="connsiteX12" fmla="*/ 2583180 w 3883856"/>
              <a:gd name="connsiteY12" fmla="*/ 1836420 h 3163022"/>
              <a:gd name="connsiteX13" fmla="*/ 3413760 w 3883856"/>
              <a:gd name="connsiteY13" fmla="*/ 1965960 h 3163022"/>
              <a:gd name="connsiteX14" fmla="*/ 3710913 w 3883856"/>
              <a:gd name="connsiteY14" fmla="*/ 2240280 h 3163022"/>
              <a:gd name="connsiteX15" fmla="*/ 3726168 w 3883856"/>
              <a:gd name="connsiteY15" fmla="*/ 2583180 h 3163022"/>
              <a:gd name="connsiteX16" fmla="*/ 3413717 w 3883856"/>
              <a:gd name="connsiteY16" fmla="*/ 2667000 h 3163022"/>
              <a:gd name="connsiteX17" fmla="*/ 3322296 w 3883856"/>
              <a:gd name="connsiteY17" fmla="*/ 2438400 h 3163022"/>
              <a:gd name="connsiteX18" fmla="*/ 3535657 w 3883856"/>
              <a:gd name="connsiteY18" fmla="*/ 2293620 h 3163022"/>
              <a:gd name="connsiteX19" fmla="*/ 3870925 w 3883856"/>
              <a:gd name="connsiteY19" fmla="*/ 2468880 h 3163022"/>
              <a:gd name="connsiteX20" fmla="*/ 3787160 w 3883856"/>
              <a:gd name="connsiteY20" fmla="*/ 2827020 h 3163022"/>
              <a:gd name="connsiteX21" fmla="*/ 3527966 w 3883856"/>
              <a:gd name="connsiteY21" fmla="*/ 3116580 h 3163022"/>
              <a:gd name="connsiteX22" fmla="*/ 3291789 w 3883856"/>
              <a:gd name="connsiteY22" fmla="*/ 3162300 h 316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883856" h="3163022">
                <a:moveTo>
                  <a:pt x="0" y="0"/>
                </a:moveTo>
                <a:cubicBezTo>
                  <a:pt x="1270" y="68580"/>
                  <a:pt x="2540" y="137160"/>
                  <a:pt x="60960" y="198120"/>
                </a:cubicBezTo>
                <a:cubicBezTo>
                  <a:pt x="119380" y="259080"/>
                  <a:pt x="257810" y="344170"/>
                  <a:pt x="350520" y="365760"/>
                </a:cubicBezTo>
                <a:cubicBezTo>
                  <a:pt x="443230" y="387350"/>
                  <a:pt x="568960" y="361950"/>
                  <a:pt x="617220" y="327660"/>
                </a:cubicBezTo>
                <a:cubicBezTo>
                  <a:pt x="665480" y="293370"/>
                  <a:pt x="673100" y="191770"/>
                  <a:pt x="640080" y="160020"/>
                </a:cubicBezTo>
                <a:cubicBezTo>
                  <a:pt x="607060" y="128270"/>
                  <a:pt x="464820" y="100330"/>
                  <a:pt x="419100" y="137160"/>
                </a:cubicBezTo>
                <a:cubicBezTo>
                  <a:pt x="373380" y="173990"/>
                  <a:pt x="345440" y="295910"/>
                  <a:pt x="365760" y="381000"/>
                </a:cubicBezTo>
                <a:cubicBezTo>
                  <a:pt x="386080" y="466090"/>
                  <a:pt x="467360" y="585470"/>
                  <a:pt x="541020" y="647700"/>
                </a:cubicBezTo>
                <a:cubicBezTo>
                  <a:pt x="614680" y="709930"/>
                  <a:pt x="728980" y="698500"/>
                  <a:pt x="807720" y="754380"/>
                </a:cubicBezTo>
                <a:cubicBezTo>
                  <a:pt x="886460" y="810260"/>
                  <a:pt x="942340" y="830580"/>
                  <a:pt x="1013460" y="982980"/>
                </a:cubicBezTo>
                <a:cubicBezTo>
                  <a:pt x="1084580" y="1135380"/>
                  <a:pt x="1094740" y="1521460"/>
                  <a:pt x="1234440" y="1668780"/>
                </a:cubicBezTo>
                <a:cubicBezTo>
                  <a:pt x="1374140" y="1816100"/>
                  <a:pt x="1626870" y="1838960"/>
                  <a:pt x="1851660" y="1866900"/>
                </a:cubicBezTo>
                <a:cubicBezTo>
                  <a:pt x="2076450" y="1894840"/>
                  <a:pt x="2322830" y="1819910"/>
                  <a:pt x="2583180" y="1836420"/>
                </a:cubicBezTo>
                <a:cubicBezTo>
                  <a:pt x="2843530" y="1852930"/>
                  <a:pt x="3225805" y="1898650"/>
                  <a:pt x="3413760" y="1965960"/>
                </a:cubicBezTo>
                <a:cubicBezTo>
                  <a:pt x="3601716" y="2033270"/>
                  <a:pt x="3658845" y="2137410"/>
                  <a:pt x="3710913" y="2240280"/>
                </a:cubicBezTo>
                <a:cubicBezTo>
                  <a:pt x="3762981" y="2343150"/>
                  <a:pt x="3775701" y="2512060"/>
                  <a:pt x="3726168" y="2583180"/>
                </a:cubicBezTo>
                <a:cubicBezTo>
                  <a:pt x="3676635" y="2654300"/>
                  <a:pt x="3481029" y="2691130"/>
                  <a:pt x="3413717" y="2667000"/>
                </a:cubicBezTo>
                <a:cubicBezTo>
                  <a:pt x="3346405" y="2642870"/>
                  <a:pt x="3301973" y="2500630"/>
                  <a:pt x="3322296" y="2438400"/>
                </a:cubicBezTo>
                <a:cubicBezTo>
                  <a:pt x="3342619" y="2376170"/>
                  <a:pt x="3444219" y="2288540"/>
                  <a:pt x="3535657" y="2293620"/>
                </a:cubicBezTo>
                <a:cubicBezTo>
                  <a:pt x="3627095" y="2298700"/>
                  <a:pt x="3829008" y="2379980"/>
                  <a:pt x="3870925" y="2468880"/>
                </a:cubicBezTo>
                <a:cubicBezTo>
                  <a:pt x="3912842" y="2557780"/>
                  <a:pt x="3844320" y="2719070"/>
                  <a:pt x="3787160" y="2827020"/>
                </a:cubicBezTo>
                <a:cubicBezTo>
                  <a:pt x="3730000" y="2934970"/>
                  <a:pt x="3610528" y="3060700"/>
                  <a:pt x="3527966" y="3116580"/>
                </a:cubicBezTo>
                <a:cubicBezTo>
                  <a:pt x="3445404" y="3172460"/>
                  <a:pt x="3291789" y="3162300"/>
                  <a:pt x="3291789" y="3162300"/>
                </a:cubicBezTo>
              </a:path>
            </a:pathLst>
          </a:cu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9932" y="2762942"/>
            <a:ext cx="1827110" cy="980549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25000"/>
              </a:schemeClr>
            </a:outerShdw>
          </a:effectLst>
        </p:spPr>
      </p:pic>
      <p:sp>
        <p:nvSpPr>
          <p:cNvPr id="33" name="Rectángulo 32"/>
          <p:cNvSpPr/>
          <p:nvPr/>
        </p:nvSpPr>
        <p:spPr>
          <a:xfrm>
            <a:off x="1375611" y="3549982"/>
            <a:ext cx="1679057" cy="8389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34" name="Grupo 33"/>
          <p:cNvGrpSpPr/>
          <p:nvPr/>
        </p:nvGrpSpPr>
        <p:grpSpPr>
          <a:xfrm>
            <a:off x="256359" y="3316795"/>
            <a:ext cx="1550515" cy="480520"/>
            <a:chOff x="164090" y="288756"/>
            <a:chExt cx="1550515" cy="480520"/>
          </a:xfrm>
        </p:grpSpPr>
        <p:grpSp>
          <p:nvGrpSpPr>
            <p:cNvPr id="35" name="Grupo 34"/>
            <p:cNvGrpSpPr/>
            <p:nvPr/>
          </p:nvGrpSpPr>
          <p:grpSpPr>
            <a:xfrm>
              <a:off x="164090" y="288756"/>
              <a:ext cx="1550515" cy="480520"/>
              <a:chOff x="208665" y="159371"/>
              <a:chExt cx="1550515" cy="480520"/>
            </a:xfrm>
          </p:grpSpPr>
          <p:sp>
            <p:nvSpPr>
              <p:cNvPr id="37" name="Rectángulo redondeado 36"/>
              <p:cNvSpPr/>
              <p:nvPr/>
            </p:nvSpPr>
            <p:spPr>
              <a:xfrm>
                <a:off x="208665" y="159371"/>
                <a:ext cx="1550515" cy="480520"/>
              </a:xfrm>
              <a:prstGeom prst="roundRect">
                <a:avLst/>
              </a:prstGeom>
              <a:gradFill>
                <a:gsLst>
                  <a:gs pos="0">
                    <a:schemeClr val="accent5">
                      <a:lumMod val="50000"/>
                    </a:schemeClr>
                  </a:gs>
                  <a:gs pos="83000">
                    <a:srgbClr val="00B0F0"/>
                  </a:gs>
                  <a:gs pos="100000">
                    <a:srgbClr val="002060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38" name="Rectángulo redondeado 37"/>
              <p:cNvSpPr/>
              <p:nvPr/>
            </p:nvSpPr>
            <p:spPr>
              <a:xfrm>
                <a:off x="282864" y="219079"/>
                <a:ext cx="1401022" cy="34253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  <p:pic>
          <p:nvPicPr>
            <p:cNvPr id="36" name="Imagen 35"/>
            <p:cNvPicPr>
              <a:picLocks noChangeAspect="1"/>
            </p:cNvPicPr>
            <p:nvPr/>
          </p:nvPicPr>
          <p:blipFill rotWithShape="1">
            <a:blip r:embed="rId3"/>
            <a:srcRect l="7417" t="17196" r="6173" b="20579"/>
            <a:stretch/>
          </p:blipFill>
          <p:spPr>
            <a:xfrm>
              <a:off x="268714" y="401127"/>
              <a:ext cx="1316182" cy="242455"/>
            </a:xfrm>
            <a:prstGeom prst="rect">
              <a:avLst/>
            </a:prstGeom>
          </p:spPr>
        </p:pic>
      </p:grpSp>
      <p:sp>
        <p:nvSpPr>
          <p:cNvPr id="39" name="Rectángulo 38"/>
          <p:cNvSpPr/>
          <p:nvPr/>
        </p:nvSpPr>
        <p:spPr>
          <a:xfrm>
            <a:off x="4295876" y="-75434"/>
            <a:ext cx="161405" cy="521893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57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40" name="Grupo 39"/>
          <p:cNvGrpSpPr/>
          <p:nvPr/>
        </p:nvGrpSpPr>
        <p:grpSpPr>
          <a:xfrm>
            <a:off x="2014025" y="95349"/>
            <a:ext cx="4535855" cy="2251632"/>
            <a:chOff x="6058771" y="186880"/>
            <a:chExt cx="3088545" cy="1545812"/>
          </a:xfrm>
        </p:grpSpPr>
        <p:grpSp>
          <p:nvGrpSpPr>
            <p:cNvPr id="41" name="Grupo 40"/>
            <p:cNvGrpSpPr/>
            <p:nvPr/>
          </p:nvGrpSpPr>
          <p:grpSpPr>
            <a:xfrm>
              <a:off x="6058771" y="186880"/>
              <a:ext cx="3088545" cy="1408945"/>
              <a:chOff x="6058771" y="186880"/>
              <a:chExt cx="3088545" cy="1408945"/>
            </a:xfrm>
          </p:grpSpPr>
          <p:sp>
            <p:nvSpPr>
              <p:cNvPr id="54" name="Forma libre 53"/>
              <p:cNvSpPr/>
              <p:nvPr/>
            </p:nvSpPr>
            <p:spPr>
              <a:xfrm>
                <a:off x="6058771" y="186880"/>
                <a:ext cx="3088545" cy="1408945"/>
              </a:xfrm>
              <a:custGeom>
                <a:avLst/>
                <a:gdLst>
                  <a:gd name="connsiteX0" fmla="*/ 633503 w 3957622"/>
                  <a:gd name="connsiteY0" fmla="*/ 1839164 h 1972579"/>
                  <a:gd name="connsiteX1" fmla="*/ 10049 w 3957622"/>
                  <a:gd name="connsiteY1" fmla="*/ 737727 h 1972579"/>
                  <a:gd name="connsiteX2" fmla="*/ 924449 w 3957622"/>
                  <a:gd name="connsiteY2" fmla="*/ 211255 h 1972579"/>
                  <a:gd name="connsiteX3" fmla="*/ 1804213 w 3957622"/>
                  <a:gd name="connsiteY3" fmla="*/ 3437 h 1972579"/>
                  <a:gd name="connsiteX4" fmla="*/ 2732467 w 3957622"/>
                  <a:gd name="connsiteY4" fmla="*/ 128127 h 1972579"/>
                  <a:gd name="connsiteX5" fmla="*/ 3923958 w 3957622"/>
                  <a:gd name="connsiteY5" fmla="*/ 682309 h 1972579"/>
                  <a:gd name="connsiteX6" fmla="*/ 3355922 w 3957622"/>
                  <a:gd name="connsiteY6" fmla="*/ 1825309 h 1972579"/>
                  <a:gd name="connsiteX7" fmla="*/ 633503 w 3957622"/>
                  <a:gd name="connsiteY7" fmla="*/ 1839164 h 1972579"/>
                  <a:gd name="connsiteX0" fmla="*/ 623512 w 3947631"/>
                  <a:gd name="connsiteY0" fmla="*/ 1839164 h 1972579"/>
                  <a:gd name="connsiteX1" fmla="*/ 58 w 3947631"/>
                  <a:gd name="connsiteY1" fmla="*/ 737727 h 1972579"/>
                  <a:gd name="connsiteX2" fmla="*/ 914458 w 3947631"/>
                  <a:gd name="connsiteY2" fmla="*/ 211255 h 1972579"/>
                  <a:gd name="connsiteX3" fmla="*/ 1794222 w 3947631"/>
                  <a:gd name="connsiteY3" fmla="*/ 3437 h 1972579"/>
                  <a:gd name="connsiteX4" fmla="*/ 2722476 w 3947631"/>
                  <a:gd name="connsiteY4" fmla="*/ 128127 h 1972579"/>
                  <a:gd name="connsiteX5" fmla="*/ 3913967 w 3947631"/>
                  <a:gd name="connsiteY5" fmla="*/ 682309 h 1972579"/>
                  <a:gd name="connsiteX6" fmla="*/ 3345931 w 3947631"/>
                  <a:gd name="connsiteY6" fmla="*/ 1825309 h 1972579"/>
                  <a:gd name="connsiteX7" fmla="*/ 623512 w 3947631"/>
                  <a:gd name="connsiteY7" fmla="*/ 1839164 h 1972579"/>
                  <a:gd name="connsiteX0" fmla="*/ 623512 w 3947631"/>
                  <a:gd name="connsiteY0" fmla="*/ 1839164 h 1913383"/>
                  <a:gd name="connsiteX1" fmla="*/ 58 w 3947631"/>
                  <a:gd name="connsiteY1" fmla="*/ 737727 h 1913383"/>
                  <a:gd name="connsiteX2" fmla="*/ 914458 w 3947631"/>
                  <a:gd name="connsiteY2" fmla="*/ 211255 h 1913383"/>
                  <a:gd name="connsiteX3" fmla="*/ 1794222 w 3947631"/>
                  <a:gd name="connsiteY3" fmla="*/ 3437 h 1913383"/>
                  <a:gd name="connsiteX4" fmla="*/ 2722476 w 3947631"/>
                  <a:gd name="connsiteY4" fmla="*/ 128127 h 1913383"/>
                  <a:gd name="connsiteX5" fmla="*/ 3913967 w 3947631"/>
                  <a:gd name="connsiteY5" fmla="*/ 682309 h 1913383"/>
                  <a:gd name="connsiteX6" fmla="*/ 3345931 w 3947631"/>
                  <a:gd name="connsiteY6" fmla="*/ 1825309 h 1913383"/>
                  <a:gd name="connsiteX7" fmla="*/ 623512 w 3947631"/>
                  <a:gd name="connsiteY7" fmla="*/ 1839164 h 1913383"/>
                  <a:gd name="connsiteX0" fmla="*/ 623512 w 3913967"/>
                  <a:gd name="connsiteY0" fmla="*/ 1839164 h 1913383"/>
                  <a:gd name="connsiteX1" fmla="*/ 58 w 3913967"/>
                  <a:gd name="connsiteY1" fmla="*/ 737727 h 1913383"/>
                  <a:gd name="connsiteX2" fmla="*/ 914458 w 3913967"/>
                  <a:gd name="connsiteY2" fmla="*/ 211255 h 1913383"/>
                  <a:gd name="connsiteX3" fmla="*/ 1794222 w 3913967"/>
                  <a:gd name="connsiteY3" fmla="*/ 3437 h 1913383"/>
                  <a:gd name="connsiteX4" fmla="*/ 2722476 w 3913967"/>
                  <a:gd name="connsiteY4" fmla="*/ 128127 h 1913383"/>
                  <a:gd name="connsiteX5" fmla="*/ 3913967 w 3913967"/>
                  <a:gd name="connsiteY5" fmla="*/ 682309 h 1913383"/>
                  <a:gd name="connsiteX6" fmla="*/ 3345931 w 3913967"/>
                  <a:gd name="connsiteY6" fmla="*/ 1825309 h 1913383"/>
                  <a:gd name="connsiteX7" fmla="*/ 623512 w 3913967"/>
                  <a:gd name="connsiteY7" fmla="*/ 1839164 h 1913383"/>
                  <a:gd name="connsiteX0" fmla="*/ 623512 w 3913967"/>
                  <a:gd name="connsiteY0" fmla="*/ 1839164 h 1839186"/>
                  <a:gd name="connsiteX1" fmla="*/ 58 w 3913967"/>
                  <a:gd name="connsiteY1" fmla="*/ 737727 h 1839186"/>
                  <a:gd name="connsiteX2" fmla="*/ 914458 w 3913967"/>
                  <a:gd name="connsiteY2" fmla="*/ 211255 h 1839186"/>
                  <a:gd name="connsiteX3" fmla="*/ 1794222 w 3913967"/>
                  <a:gd name="connsiteY3" fmla="*/ 3437 h 1839186"/>
                  <a:gd name="connsiteX4" fmla="*/ 2722476 w 3913967"/>
                  <a:gd name="connsiteY4" fmla="*/ 128127 h 1839186"/>
                  <a:gd name="connsiteX5" fmla="*/ 3913967 w 3913967"/>
                  <a:gd name="connsiteY5" fmla="*/ 682309 h 1839186"/>
                  <a:gd name="connsiteX6" fmla="*/ 3345931 w 3913967"/>
                  <a:gd name="connsiteY6" fmla="*/ 1825309 h 1839186"/>
                  <a:gd name="connsiteX7" fmla="*/ 623512 w 3913967"/>
                  <a:gd name="connsiteY7" fmla="*/ 1839164 h 1839186"/>
                  <a:gd name="connsiteX0" fmla="*/ 623512 w 3913967"/>
                  <a:gd name="connsiteY0" fmla="*/ 1835772 h 1835794"/>
                  <a:gd name="connsiteX1" fmla="*/ 58 w 3913967"/>
                  <a:gd name="connsiteY1" fmla="*/ 734335 h 1835794"/>
                  <a:gd name="connsiteX2" fmla="*/ 914458 w 3913967"/>
                  <a:gd name="connsiteY2" fmla="*/ 207863 h 1835794"/>
                  <a:gd name="connsiteX3" fmla="*/ 1794222 w 3913967"/>
                  <a:gd name="connsiteY3" fmla="*/ 45 h 1835794"/>
                  <a:gd name="connsiteX4" fmla="*/ 3068839 w 3913967"/>
                  <a:gd name="connsiteY4" fmla="*/ 221717 h 1835794"/>
                  <a:gd name="connsiteX5" fmla="*/ 3913967 w 3913967"/>
                  <a:gd name="connsiteY5" fmla="*/ 678917 h 1835794"/>
                  <a:gd name="connsiteX6" fmla="*/ 3345931 w 3913967"/>
                  <a:gd name="connsiteY6" fmla="*/ 1821917 h 1835794"/>
                  <a:gd name="connsiteX7" fmla="*/ 623512 w 3913967"/>
                  <a:gd name="connsiteY7" fmla="*/ 1835772 h 1835794"/>
                  <a:gd name="connsiteX0" fmla="*/ 623512 w 3913967"/>
                  <a:gd name="connsiteY0" fmla="*/ 1835772 h 1835794"/>
                  <a:gd name="connsiteX1" fmla="*/ 58 w 3913967"/>
                  <a:gd name="connsiteY1" fmla="*/ 734335 h 1835794"/>
                  <a:gd name="connsiteX2" fmla="*/ 914458 w 3913967"/>
                  <a:gd name="connsiteY2" fmla="*/ 207863 h 1835794"/>
                  <a:gd name="connsiteX3" fmla="*/ 1794222 w 3913967"/>
                  <a:gd name="connsiteY3" fmla="*/ 45 h 1835794"/>
                  <a:gd name="connsiteX4" fmla="*/ 3068839 w 3913967"/>
                  <a:gd name="connsiteY4" fmla="*/ 221717 h 1835794"/>
                  <a:gd name="connsiteX5" fmla="*/ 3913967 w 3913967"/>
                  <a:gd name="connsiteY5" fmla="*/ 678917 h 1835794"/>
                  <a:gd name="connsiteX6" fmla="*/ 3345931 w 3913967"/>
                  <a:gd name="connsiteY6" fmla="*/ 1821917 h 1835794"/>
                  <a:gd name="connsiteX7" fmla="*/ 623512 w 3913967"/>
                  <a:gd name="connsiteY7" fmla="*/ 1835772 h 1835794"/>
                  <a:gd name="connsiteX0" fmla="*/ 623517 w 3913972"/>
                  <a:gd name="connsiteY0" fmla="*/ 1773486 h 1773508"/>
                  <a:gd name="connsiteX1" fmla="*/ 63 w 3913972"/>
                  <a:gd name="connsiteY1" fmla="*/ 672049 h 1773508"/>
                  <a:gd name="connsiteX2" fmla="*/ 914463 w 3913972"/>
                  <a:gd name="connsiteY2" fmla="*/ 145577 h 1773508"/>
                  <a:gd name="connsiteX3" fmla="*/ 2147517 w 3913972"/>
                  <a:gd name="connsiteY3" fmla="*/ 104 h 1773508"/>
                  <a:gd name="connsiteX4" fmla="*/ 3068844 w 3913972"/>
                  <a:gd name="connsiteY4" fmla="*/ 159431 h 1773508"/>
                  <a:gd name="connsiteX5" fmla="*/ 3913972 w 3913972"/>
                  <a:gd name="connsiteY5" fmla="*/ 616631 h 1773508"/>
                  <a:gd name="connsiteX6" fmla="*/ 3345936 w 3913972"/>
                  <a:gd name="connsiteY6" fmla="*/ 1759631 h 1773508"/>
                  <a:gd name="connsiteX7" fmla="*/ 623517 w 3913972"/>
                  <a:gd name="connsiteY7" fmla="*/ 1773486 h 1773508"/>
                  <a:gd name="connsiteX0" fmla="*/ 625015 w 3915470"/>
                  <a:gd name="connsiteY0" fmla="*/ 1774061 h 1774090"/>
                  <a:gd name="connsiteX1" fmla="*/ 1561 w 3915470"/>
                  <a:gd name="connsiteY1" fmla="*/ 672624 h 1774090"/>
                  <a:gd name="connsiteX2" fmla="*/ 853616 w 3915470"/>
                  <a:gd name="connsiteY2" fmla="*/ 208497 h 1774090"/>
                  <a:gd name="connsiteX3" fmla="*/ 2149015 w 3915470"/>
                  <a:gd name="connsiteY3" fmla="*/ 679 h 1774090"/>
                  <a:gd name="connsiteX4" fmla="*/ 3070342 w 3915470"/>
                  <a:gd name="connsiteY4" fmla="*/ 160006 h 1774090"/>
                  <a:gd name="connsiteX5" fmla="*/ 3915470 w 3915470"/>
                  <a:gd name="connsiteY5" fmla="*/ 617206 h 1774090"/>
                  <a:gd name="connsiteX6" fmla="*/ 3347434 w 3915470"/>
                  <a:gd name="connsiteY6" fmla="*/ 1760206 h 1774090"/>
                  <a:gd name="connsiteX7" fmla="*/ 625015 w 3915470"/>
                  <a:gd name="connsiteY7" fmla="*/ 1774061 h 1774090"/>
                  <a:gd name="connsiteX0" fmla="*/ 623469 w 3913924"/>
                  <a:gd name="connsiteY0" fmla="*/ 1774061 h 1774083"/>
                  <a:gd name="connsiteX1" fmla="*/ 15 w 3913924"/>
                  <a:gd name="connsiteY1" fmla="*/ 672624 h 1774083"/>
                  <a:gd name="connsiteX2" fmla="*/ 852070 w 3913924"/>
                  <a:gd name="connsiteY2" fmla="*/ 208497 h 1774083"/>
                  <a:gd name="connsiteX3" fmla="*/ 2147469 w 3913924"/>
                  <a:gd name="connsiteY3" fmla="*/ 679 h 1774083"/>
                  <a:gd name="connsiteX4" fmla="*/ 3068796 w 3913924"/>
                  <a:gd name="connsiteY4" fmla="*/ 160006 h 1774083"/>
                  <a:gd name="connsiteX5" fmla="*/ 3913924 w 3913924"/>
                  <a:gd name="connsiteY5" fmla="*/ 617206 h 1774083"/>
                  <a:gd name="connsiteX6" fmla="*/ 3345888 w 3913924"/>
                  <a:gd name="connsiteY6" fmla="*/ 1760206 h 1774083"/>
                  <a:gd name="connsiteX7" fmla="*/ 623469 w 3913924"/>
                  <a:gd name="connsiteY7" fmla="*/ 1774061 h 1774083"/>
                  <a:gd name="connsiteX0" fmla="*/ 631032 w 3921487"/>
                  <a:gd name="connsiteY0" fmla="*/ 1780188 h 1780218"/>
                  <a:gd name="connsiteX1" fmla="*/ 7578 w 3921487"/>
                  <a:gd name="connsiteY1" fmla="*/ 678751 h 1780218"/>
                  <a:gd name="connsiteX2" fmla="*/ 1164433 w 3921487"/>
                  <a:gd name="connsiteY2" fmla="*/ 96860 h 1780218"/>
                  <a:gd name="connsiteX3" fmla="*/ 2155032 w 3921487"/>
                  <a:gd name="connsiteY3" fmla="*/ 6806 h 1780218"/>
                  <a:gd name="connsiteX4" fmla="*/ 3076359 w 3921487"/>
                  <a:gd name="connsiteY4" fmla="*/ 166133 h 1780218"/>
                  <a:gd name="connsiteX5" fmla="*/ 3921487 w 3921487"/>
                  <a:gd name="connsiteY5" fmla="*/ 623333 h 1780218"/>
                  <a:gd name="connsiteX6" fmla="*/ 3353451 w 3921487"/>
                  <a:gd name="connsiteY6" fmla="*/ 1766333 h 1780218"/>
                  <a:gd name="connsiteX7" fmla="*/ 631032 w 3921487"/>
                  <a:gd name="connsiteY7" fmla="*/ 1780188 h 1780218"/>
                  <a:gd name="connsiteX0" fmla="*/ 623456 w 3913911"/>
                  <a:gd name="connsiteY0" fmla="*/ 1780188 h 1780210"/>
                  <a:gd name="connsiteX1" fmla="*/ 2 w 3913911"/>
                  <a:gd name="connsiteY1" fmla="*/ 678751 h 1780210"/>
                  <a:gd name="connsiteX2" fmla="*/ 1156857 w 3913911"/>
                  <a:gd name="connsiteY2" fmla="*/ 96860 h 1780210"/>
                  <a:gd name="connsiteX3" fmla="*/ 2147456 w 3913911"/>
                  <a:gd name="connsiteY3" fmla="*/ 6806 h 1780210"/>
                  <a:gd name="connsiteX4" fmla="*/ 3068783 w 3913911"/>
                  <a:gd name="connsiteY4" fmla="*/ 166133 h 1780210"/>
                  <a:gd name="connsiteX5" fmla="*/ 3913911 w 3913911"/>
                  <a:gd name="connsiteY5" fmla="*/ 623333 h 1780210"/>
                  <a:gd name="connsiteX6" fmla="*/ 3345875 w 3913911"/>
                  <a:gd name="connsiteY6" fmla="*/ 1766333 h 1780210"/>
                  <a:gd name="connsiteX7" fmla="*/ 623456 w 3913911"/>
                  <a:gd name="connsiteY7" fmla="*/ 1780188 h 1780210"/>
                  <a:gd name="connsiteX0" fmla="*/ 602674 w 3893129"/>
                  <a:gd name="connsiteY0" fmla="*/ 1779766 h 1857672"/>
                  <a:gd name="connsiteX1" fmla="*/ 2 w 3893129"/>
                  <a:gd name="connsiteY1" fmla="*/ 664474 h 1857672"/>
                  <a:gd name="connsiteX2" fmla="*/ 1136075 w 3893129"/>
                  <a:gd name="connsiteY2" fmla="*/ 96438 h 1857672"/>
                  <a:gd name="connsiteX3" fmla="*/ 2126674 w 3893129"/>
                  <a:gd name="connsiteY3" fmla="*/ 6384 h 1857672"/>
                  <a:gd name="connsiteX4" fmla="*/ 3048001 w 3893129"/>
                  <a:gd name="connsiteY4" fmla="*/ 165711 h 1857672"/>
                  <a:gd name="connsiteX5" fmla="*/ 3893129 w 3893129"/>
                  <a:gd name="connsiteY5" fmla="*/ 622911 h 1857672"/>
                  <a:gd name="connsiteX6" fmla="*/ 3325093 w 3893129"/>
                  <a:gd name="connsiteY6" fmla="*/ 1765911 h 1857672"/>
                  <a:gd name="connsiteX7" fmla="*/ 602674 w 3893129"/>
                  <a:gd name="connsiteY7" fmla="*/ 1779766 h 1857672"/>
                  <a:gd name="connsiteX0" fmla="*/ 602674 w 3893129"/>
                  <a:gd name="connsiteY0" fmla="*/ 1779766 h 1782268"/>
                  <a:gd name="connsiteX1" fmla="*/ 2 w 3893129"/>
                  <a:gd name="connsiteY1" fmla="*/ 664474 h 1782268"/>
                  <a:gd name="connsiteX2" fmla="*/ 1136075 w 3893129"/>
                  <a:gd name="connsiteY2" fmla="*/ 96438 h 1782268"/>
                  <a:gd name="connsiteX3" fmla="*/ 2126674 w 3893129"/>
                  <a:gd name="connsiteY3" fmla="*/ 6384 h 1782268"/>
                  <a:gd name="connsiteX4" fmla="*/ 3048001 w 3893129"/>
                  <a:gd name="connsiteY4" fmla="*/ 165711 h 1782268"/>
                  <a:gd name="connsiteX5" fmla="*/ 3893129 w 3893129"/>
                  <a:gd name="connsiteY5" fmla="*/ 622911 h 1782268"/>
                  <a:gd name="connsiteX6" fmla="*/ 3325093 w 3893129"/>
                  <a:gd name="connsiteY6" fmla="*/ 1765911 h 1782268"/>
                  <a:gd name="connsiteX7" fmla="*/ 602674 w 3893129"/>
                  <a:gd name="connsiteY7" fmla="*/ 1779766 h 1782268"/>
                  <a:gd name="connsiteX0" fmla="*/ 606086 w 3896541"/>
                  <a:gd name="connsiteY0" fmla="*/ 1773481 h 1775983"/>
                  <a:gd name="connsiteX1" fmla="*/ 3414 w 3896541"/>
                  <a:gd name="connsiteY1" fmla="*/ 658189 h 1775983"/>
                  <a:gd name="connsiteX2" fmla="*/ 938597 w 3896541"/>
                  <a:gd name="connsiteY2" fmla="*/ 145571 h 1775983"/>
                  <a:gd name="connsiteX3" fmla="*/ 2130086 w 3896541"/>
                  <a:gd name="connsiteY3" fmla="*/ 99 h 1775983"/>
                  <a:gd name="connsiteX4" fmla="*/ 3051413 w 3896541"/>
                  <a:gd name="connsiteY4" fmla="*/ 159426 h 1775983"/>
                  <a:gd name="connsiteX5" fmla="*/ 3896541 w 3896541"/>
                  <a:gd name="connsiteY5" fmla="*/ 616626 h 1775983"/>
                  <a:gd name="connsiteX6" fmla="*/ 3328505 w 3896541"/>
                  <a:gd name="connsiteY6" fmla="*/ 1759626 h 1775983"/>
                  <a:gd name="connsiteX7" fmla="*/ 606086 w 3896541"/>
                  <a:gd name="connsiteY7" fmla="*/ 1773481 h 1775983"/>
                  <a:gd name="connsiteX0" fmla="*/ 602673 w 3893128"/>
                  <a:gd name="connsiteY0" fmla="*/ 1773481 h 1775983"/>
                  <a:gd name="connsiteX1" fmla="*/ 1 w 3893128"/>
                  <a:gd name="connsiteY1" fmla="*/ 658189 h 1775983"/>
                  <a:gd name="connsiteX2" fmla="*/ 935184 w 3893128"/>
                  <a:gd name="connsiteY2" fmla="*/ 145571 h 1775983"/>
                  <a:gd name="connsiteX3" fmla="*/ 2126673 w 3893128"/>
                  <a:gd name="connsiteY3" fmla="*/ 99 h 1775983"/>
                  <a:gd name="connsiteX4" fmla="*/ 3048000 w 3893128"/>
                  <a:gd name="connsiteY4" fmla="*/ 159426 h 1775983"/>
                  <a:gd name="connsiteX5" fmla="*/ 3893128 w 3893128"/>
                  <a:gd name="connsiteY5" fmla="*/ 616626 h 1775983"/>
                  <a:gd name="connsiteX6" fmla="*/ 3325092 w 3893128"/>
                  <a:gd name="connsiteY6" fmla="*/ 1759626 h 1775983"/>
                  <a:gd name="connsiteX7" fmla="*/ 602673 w 3893128"/>
                  <a:gd name="connsiteY7" fmla="*/ 1773481 h 1775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93128" h="1775983">
                    <a:moveTo>
                      <a:pt x="602673" y="1773481"/>
                    </a:moveTo>
                    <a:cubicBezTo>
                      <a:pt x="581891" y="1763090"/>
                      <a:pt x="0" y="673198"/>
                      <a:pt x="1" y="658189"/>
                    </a:cubicBezTo>
                    <a:cubicBezTo>
                      <a:pt x="2" y="643180"/>
                      <a:pt x="580739" y="255253"/>
                      <a:pt x="935184" y="145571"/>
                    </a:cubicBezTo>
                    <a:cubicBezTo>
                      <a:pt x="1289629" y="35889"/>
                      <a:pt x="1774537" y="-2210"/>
                      <a:pt x="2126673" y="99"/>
                    </a:cubicBezTo>
                    <a:cubicBezTo>
                      <a:pt x="2478809" y="2408"/>
                      <a:pt x="2753591" y="56672"/>
                      <a:pt x="3048000" y="159426"/>
                    </a:cubicBezTo>
                    <a:cubicBezTo>
                      <a:pt x="3342409" y="262180"/>
                      <a:pt x="3719947" y="437671"/>
                      <a:pt x="3893128" y="616626"/>
                    </a:cubicBezTo>
                    <a:cubicBezTo>
                      <a:pt x="3893127" y="615472"/>
                      <a:pt x="3320475" y="1760781"/>
                      <a:pt x="3325092" y="1759626"/>
                    </a:cubicBezTo>
                    <a:cubicBezTo>
                      <a:pt x="3329709" y="1758471"/>
                      <a:pt x="623455" y="1783872"/>
                      <a:pt x="602673" y="177348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bg1">
                      <a:lumMod val="65000"/>
                    </a:schemeClr>
                  </a:gs>
                  <a:gs pos="100000">
                    <a:schemeClr val="tx1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5" name="Recortar rectángulo de esquina del mismo lado 11"/>
              <p:cNvSpPr/>
              <p:nvPr/>
            </p:nvSpPr>
            <p:spPr>
              <a:xfrm>
                <a:off x="6540133" y="1181671"/>
                <a:ext cx="2150741" cy="406677"/>
              </a:xfrm>
              <a:custGeom>
                <a:avLst/>
                <a:gdLst>
                  <a:gd name="connsiteX0" fmla="*/ 118921 w 2704094"/>
                  <a:gd name="connsiteY0" fmla="*/ 0 h 713509"/>
                  <a:gd name="connsiteX1" fmla="*/ 2585173 w 2704094"/>
                  <a:gd name="connsiteY1" fmla="*/ 0 h 713509"/>
                  <a:gd name="connsiteX2" fmla="*/ 2704094 w 2704094"/>
                  <a:gd name="connsiteY2" fmla="*/ 118921 h 713509"/>
                  <a:gd name="connsiteX3" fmla="*/ 2704094 w 2704094"/>
                  <a:gd name="connsiteY3" fmla="*/ 713509 h 713509"/>
                  <a:gd name="connsiteX4" fmla="*/ 2704094 w 2704094"/>
                  <a:gd name="connsiteY4" fmla="*/ 713509 h 713509"/>
                  <a:gd name="connsiteX5" fmla="*/ 0 w 2704094"/>
                  <a:gd name="connsiteY5" fmla="*/ 713509 h 713509"/>
                  <a:gd name="connsiteX6" fmla="*/ 0 w 2704094"/>
                  <a:gd name="connsiteY6" fmla="*/ 713509 h 713509"/>
                  <a:gd name="connsiteX7" fmla="*/ 0 w 2704094"/>
                  <a:gd name="connsiteY7" fmla="*/ 118921 h 713509"/>
                  <a:gd name="connsiteX8" fmla="*/ 118921 w 2704094"/>
                  <a:gd name="connsiteY8" fmla="*/ 0 h 713509"/>
                  <a:gd name="connsiteX0" fmla="*/ 756231 w 2704094"/>
                  <a:gd name="connsiteY0" fmla="*/ 0 h 713509"/>
                  <a:gd name="connsiteX1" fmla="*/ 2585173 w 2704094"/>
                  <a:gd name="connsiteY1" fmla="*/ 0 h 713509"/>
                  <a:gd name="connsiteX2" fmla="*/ 2704094 w 2704094"/>
                  <a:gd name="connsiteY2" fmla="*/ 118921 h 713509"/>
                  <a:gd name="connsiteX3" fmla="*/ 2704094 w 2704094"/>
                  <a:gd name="connsiteY3" fmla="*/ 713509 h 713509"/>
                  <a:gd name="connsiteX4" fmla="*/ 2704094 w 2704094"/>
                  <a:gd name="connsiteY4" fmla="*/ 713509 h 713509"/>
                  <a:gd name="connsiteX5" fmla="*/ 0 w 2704094"/>
                  <a:gd name="connsiteY5" fmla="*/ 713509 h 713509"/>
                  <a:gd name="connsiteX6" fmla="*/ 0 w 2704094"/>
                  <a:gd name="connsiteY6" fmla="*/ 713509 h 713509"/>
                  <a:gd name="connsiteX7" fmla="*/ 0 w 2704094"/>
                  <a:gd name="connsiteY7" fmla="*/ 118921 h 713509"/>
                  <a:gd name="connsiteX8" fmla="*/ 756231 w 2704094"/>
                  <a:gd name="connsiteY8" fmla="*/ 0 h 713509"/>
                  <a:gd name="connsiteX0" fmla="*/ 756231 w 2704094"/>
                  <a:gd name="connsiteY0" fmla="*/ 0 h 713509"/>
                  <a:gd name="connsiteX1" fmla="*/ 1913227 w 2704094"/>
                  <a:gd name="connsiteY1" fmla="*/ 0 h 713509"/>
                  <a:gd name="connsiteX2" fmla="*/ 2704094 w 2704094"/>
                  <a:gd name="connsiteY2" fmla="*/ 118921 h 713509"/>
                  <a:gd name="connsiteX3" fmla="*/ 2704094 w 2704094"/>
                  <a:gd name="connsiteY3" fmla="*/ 713509 h 713509"/>
                  <a:gd name="connsiteX4" fmla="*/ 2704094 w 2704094"/>
                  <a:gd name="connsiteY4" fmla="*/ 713509 h 713509"/>
                  <a:gd name="connsiteX5" fmla="*/ 0 w 2704094"/>
                  <a:gd name="connsiteY5" fmla="*/ 713509 h 713509"/>
                  <a:gd name="connsiteX6" fmla="*/ 0 w 2704094"/>
                  <a:gd name="connsiteY6" fmla="*/ 713509 h 713509"/>
                  <a:gd name="connsiteX7" fmla="*/ 0 w 2704094"/>
                  <a:gd name="connsiteY7" fmla="*/ 118921 h 713509"/>
                  <a:gd name="connsiteX8" fmla="*/ 756231 w 2704094"/>
                  <a:gd name="connsiteY8" fmla="*/ 0 h 713509"/>
                  <a:gd name="connsiteX0" fmla="*/ 763158 w 2711021"/>
                  <a:gd name="connsiteY0" fmla="*/ 0 h 713509"/>
                  <a:gd name="connsiteX1" fmla="*/ 1920154 w 2711021"/>
                  <a:gd name="connsiteY1" fmla="*/ 0 h 713509"/>
                  <a:gd name="connsiteX2" fmla="*/ 2711021 w 2711021"/>
                  <a:gd name="connsiteY2" fmla="*/ 118921 h 713509"/>
                  <a:gd name="connsiteX3" fmla="*/ 2711021 w 2711021"/>
                  <a:gd name="connsiteY3" fmla="*/ 713509 h 713509"/>
                  <a:gd name="connsiteX4" fmla="*/ 2711021 w 2711021"/>
                  <a:gd name="connsiteY4" fmla="*/ 713509 h 713509"/>
                  <a:gd name="connsiteX5" fmla="*/ 6927 w 2711021"/>
                  <a:gd name="connsiteY5" fmla="*/ 713509 h 713509"/>
                  <a:gd name="connsiteX6" fmla="*/ 6927 w 2711021"/>
                  <a:gd name="connsiteY6" fmla="*/ 713509 h 713509"/>
                  <a:gd name="connsiteX7" fmla="*/ 0 w 2711021"/>
                  <a:gd name="connsiteY7" fmla="*/ 382158 h 713509"/>
                  <a:gd name="connsiteX8" fmla="*/ 763158 w 2711021"/>
                  <a:gd name="connsiteY8" fmla="*/ 0 h 713509"/>
                  <a:gd name="connsiteX0" fmla="*/ 763158 w 2711021"/>
                  <a:gd name="connsiteY0" fmla="*/ 0 h 713509"/>
                  <a:gd name="connsiteX1" fmla="*/ 1920154 w 2711021"/>
                  <a:gd name="connsiteY1" fmla="*/ 0 h 713509"/>
                  <a:gd name="connsiteX2" fmla="*/ 2711021 w 2711021"/>
                  <a:gd name="connsiteY2" fmla="*/ 409866 h 713509"/>
                  <a:gd name="connsiteX3" fmla="*/ 2711021 w 2711021"/>
                  <a:gd name="connsiteY3" fmla="*/ 713509 h 713509"/>
                  <a:gd name="connsiteX4" fmla="*/ 2711021 w 2711021"/>
                  <a:gd name="connsiteY4" fmla="*/ 713509 h 713509"/>
                  <a:gd name="connsiteX5" fmla="*/ 6927 w 2711021"/>
                  <a:gd name="connsiteY5" fmla="*/ 713509 h 713509"/>
                  <a:gd name="connsiteX6" fmla="*/ 6927 w 2711021"/>
                  <a:gd name="connsiteY6" fmla="*/ 713509 h 713509"/>
                  <a:gd name="connsiteX7" fmla="*/ 0 w 2711021"/>
                  <a:gd name="connsiteY7" fmla="*/ 382158 h 713509"/>
                  <a:gd name="connsiteX8" fmla="*/ 763158 w 2711021"/>
                  <a:gd name="connsiteY8" fmla="*/ 0 h 713509"/>
                  <a:gd name="connsiteX0" fmla="*/ 673103 w 2711021"/>
                  <a:gd name="connsiteY0" fmla="*/ 0 h 730298"/>
                  <a:gd name="connsiteX1" fmla="*/ 1920154 w 2711021"/>
                  <a:gd name="connsiteY1" fmla="*/ 16789 h 730298"/>
                  <a:gd name="connsiteX2" fmla="*/ 2711021 w 2711021"/>
                  <a:gd name="connsiteY2" fmla="*/ 426655 h 730298"/>
                  <a:gd name="connsiteX3" fmla="*/ 2711021 w 2711021"/>
                  <a:gd name="connsiteY3" fmla="*/ 730298 h 730298"/>
                  <a:gd name="connsiteX4" fmla="*/ 2711021 w 2711021"/>
                  <a:gd name="connsiteY4" fmla="*/ 730298 h 730298"/>
                  <a:gd name="connsiteX5" fmla="*/ 6927 w 2711021"/>
                  <a:gd name="connsiteY5" fmla="*/ 730298 h 730298"/>
                  <a:gd name="connsiteX6" fmla="*/ 6927 w 2711021"/>
                  <a:gd name="connsiteY6" fmla="*/ 730298 h 730298"/>
                  <a:gd name="connsiteX7" fmla="*/ 0 w 2711021"/>
                  <a:gd name="connsiteY7" fmla="*/ 398947 h 730298"/>
                  <a:gd name="connsiteX8" fmla="*/ 673103 w 2711021"/>
                  <a:gd name="connsiteY8" fmla="*/ 0 h 730298"/>
                  <a:gd name="connsiteX0" fmla="*/ 673103 w 2711021"/>
                  <a:gd name="connsiteY0" fmla="*/ 8393 h 738691"/>
                  <a:gd name="connsiteX1" fmla="*/ 1920154 w 2711021"/>
                  <a:gd name="connsiteY1" fmla="*/ 0 h 738691"/>
                  <a:gd name="connsiteX2" fmla="*/ 2711021 w 2711021"/>
                  <a:gd name="connsiteY2" fmla="*/ 435048 h 738691"/>
                  <a:gd name="connsiteX3" fmla="*/ 2711021 w 2711021"/>
                  <a:gd name="connsiteY3" fmla="*/ 738691 h 738691"/>
                  <a:gd name="connsiteX4" fmla="*/ 2711021 w 2711021"/>
                  <a:gd name="connsiteY4" fmla="*/ 738691 h 738691"/>
                  <a:gd name="connsiteX5" fmla="*/ 6927 w 2711021"/>
                  <a:gd name="connsiteY5" fmla="*/ 738691 h 738691"/>
                  <a:gd name="connsiteX6" fmla="*/ 6927 w 2711021"/>
                  <a:gd name="connsiteY6" fmla="*/ 738691 h 738691"/>
                  <a:gd name="connsiteX7" fmla="*/ 0 w 2711021"/>
                  <a:gd name="connsiteY7" fmla="*/ 407340 h 738691"/>
                  <a:gd name="connsiteX8" fmla="*/ 673103 w 2711021"/>
                  <a:gd name="connsiteY8" fmla="*/ 8393 h 738691"/>
                  <a:gd name="connsiteX0" fmla="*/ 673103 w 2711021"/>
                  <a:gd name="connsiteY0" fmla="*/ 0 h 730298"/>
                  <a:gd name="connsiteX1" fmla="*/ 1920154 w 2711021"/>
                  <a:gd name="connsiteY1" fmla="*/ 1 h 730298"/>
                  <a:gd name="connsiteX2" fmla="*/ 2711021 w 2711021"/>
                  <a:gd name="connsiteY2" fmla="*/ 426655 h 730298"/>
                  <a:gd name="connsiteX3" fmla="*/ 2711021 w 2711021"/>
                  <a:gd name="connsiteY3" fmla="*/ 730298 h 730298"/>
                  <a:gd name="connsiteX4" fmla="*/ 2711021 w 2711021"/>
                  <a:gd name="connsiteY4" fmla="*/ 730298 h 730298"/>
                  <a:gd name="connsiteX5" fmla="*/ 6927 w 2711021"/>
                  <a:gd name="connsiteY5" fmla="*/ 730298 h 730298"/>
                  <a:gd name="connsiteX6" fmla="*/ 6927 w 2711021"/>
                  <a:gd name="connsiteY6" fmla="*/ 730298 h 730298"/>
                  <a:gd name="connsiteX7" fmla="*/ 0 w 2711021"/>
                  <a:gd name="connsiteY7" fmla="*/ 398947 h 730298"/>
                  <a:gd name="connsiteX8" fmla="*/ 673103 w 2711021"/>
                  <a:gd name="connsiteY8" fmla="*/ 0 h 730298"/>
                  <a:gd name="connsiteX0" fmla="*/ 659249 w 2711021"/>
                  <a:gd name="connsiteY0" fmla="*/ 16787 h 730297"/>
                  <a:gd name="connsiteX1" fmla="*/ 1920154 w 2711021"/>
                  <a:gd name="connsiteY1" fmla="*/ 0 h 730297"/>
                  <a:gd name="connsiteX2" fmla="*/ 2711021 w 2711021"/>
                  <a:gd name="connsiteY2" fmla="*/ 426654 h 730297"/>
                  <a:gd name="connsiteX3" fmla="*/ 2711021 w 2711021"/>
                  <a:gd name="connsiteY3" fmla="*/ 730297 h 730297"/>
                  <a:gd name="connsiteX4" fmla="*/ 2711021 w 2711021"/>
                  <a:gd name="connsiteY4" fmla="*/ 730297 h 730297"/>
                  <a:gd name="connsiteX5" fmla="*/ 6927 w 2711021"/>
                  <a:gd name="connsiteY5" fmla="*/ 730297 h 730297"/>
                  <a:gd name="connsiteX6" fmla="*/ 6927 w 2711021"/>
                  <a:gd name="connsiteY6" fmla="*/ 730297 h 730297"/>
                  <a:gd name="connsiteX7" fmla="*/ 0 w 2711021"/>
                  <a:gd name="connsiteY7" fmla="*/ 398946 h 730297"/>
                  <a:gd name="connsiteX8" fmla="*/ 659249 w 2711021"/>
                  <a:gd name="connsiteY8" fmla="*/ 16787 h 730297"/>
                  <a:gd name="connsiteX0" fmla="*/ 659249 w 2711021"/>
                  <a:gd name="connsiteY0" fmla="*/ 0 h 713510"/>
                  <a:gd name="connsiteX1" fmla="*/ 1920154 w 2711021"/>
                  <a:gd name="connsiteY1" fmla="*/ 1 h 713510"/>
                  <a:gd name="connsiteX2" fmla="*/ 2711021 w 2711021"/>
                  <a:gd name="connsiteY2" fmla="*/ 409867 h 713510"/>
                  <a:gd name="connsiteX3" fmla="*/ 2711021 w 2711021"/>
                  <a:gd name="connsiteY3" fmla="*/ 713510 h 713510"/>
                  <a:gd name="connsiteX4" fmla="*/ 2711021 w 2711021"/>
                  <a:gd name="connsiteY4" fmla="*/ 713510 h 713510"/>
                  <a:gd name="connsiteX5" fmla="*/ 6927 w 2711021"/>
                  <a:gd name="connsiteY5" fmla="*/ 713510 h 713510"/>
                  <a:gd name="connsiteX6" fmla="*/ 6927 w 2711021"/>
                  <a:gd name="connsiteY6" fmla="*/ 713510 h 713510"/>
                  <a:gd name="connsiteX7" fmla="*/ 0 w 2711021"/>
                  <a:gd name="connsiteY7" fmla="*/ 382159 h 713510"/>
                  <a:gd name="connsiteX8" fmla="*/ 659249 w 2711021"/>
                  <a:gd name="connsiteY8" fmla="*/ 0 h 713510"/>
                  <a:gd name="connsiteX0" fmla="*/ 659249 w 2711021"/>
                  <a:gd name="connsiteY0" fmla="*/ 100729 h 713509"/>
                  <a:gd name="connsiteX1" fmla="*/ 1920154 w 2711021"/>
                  <a:gd name="connsiteY1" fmla="*/ 0 h 713509"/>
                  <a:gd name="connsiteX2" fmla="*/ 2711021 w 2711021"/>
                  <a:gd name="connsiteY2" fmla="*/ 409866 h 713509"/>
                  <a:gd name="connsiteX3" fmla="*/ 2711021 w 2711021"/>
                  <a:gd name="connsiteY3" fmla="*/ 713509 h 713509"/>
                  <a:gd name="connsiteX4" fmla="*/ 2711021 w 2711021"/>
                  <a:gd name="connsiteY4" fmla="*/ 713509 h 713509"/>
                  <a:gd name="connsiteX5" fmla="*/ 6927 w 2711021"/>
                  <a:gd name="connsiteY5" fmla="*/ 713509 h 713509"/>
                  <a:gd name="connsiteX6" fmla="*/ 6927 w 2711021"/>
                  <a:gd name="connsiteY6" fmla="*/ 713509 h 713509"/>
                  <a:gd name="connsiteX7" fmla="*/ 0 w 2711021"/>
                  <a:gd name="connsiteY7" fmla="*/ 382158 h 713509"/>
                  <a:gd name="connsiteX8" fmla="*/ 659249 w 2711021"/>
                  <a:gd name="connsiteY8" fmla="*/ 100729 h 713509"/>
                  <a:gd name="connsiteX0" fmla="*/ 659249 w 2711021"/>
                  <a:gd name="connsiteY0" fmla="*/ 8393 h 621173"/>
                  <a:gd name="connsiteX1" fmla="*/ 1920154 w 2711021"/>
                  <a:gd name="connsiteY1" fmla="*/ 0 h 621173"/>
                  <a:gd name="connsiteX2" fmla="*/ 2711021 w 2711021"/>
                  <a:gd name="connsiteY2" fmla="*/ 317530 h 621173"/>
                  <a:gd name="connsiteX3" fmla="*/ 2711021 w 2711021"/>
                  <a:gd name="connsiteY3" fmla="*/ 621173 h 621173"/>
                  <a:gd name="connsiteX4" fmla="*/ 2711021 w 2711021"/>
                  <a:gd name="connsiteY4" fmla="*/ 621173 h 621173"/>
                  <a:gd name="connsiteX5" fmla="*/ 6927 w 2711021"/>
                  <a:gd name="connsiteY5" fmla="*/ 621173 h 621173"/>
                  <a:gd name="connsiteX6" fmla="*/ 6927 w 2711021"/>
                  <a:gd name="connsiteY6" fmla="*/ 621173 h 621173"/>
                  <a:gd name="connsiteX7" fmla="*/ 0 w 2711021"/>
                  <a:gd name="connsiteY7" fmla="*/ 289822 h 621173"/>
                  <a:gd name="connsiteX8" fmla="*/ 659249 w 2711021"/>
                  <a:gd name="connsiteY8" fmla="*/ 8393 h 621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11021" h="621173">
                    <a:moveTo>
                      <a:pt x="659249" y="8393"/>
                    </a:moveTo>
                    <a:lnTo>
                      <a:pt x="1920154" y="0"/>
                    </a:lnTo>
                    <a:lnTo>
                      <a:pt x="2711021" y="317530"/>
                    </a:lnTo>
                    <a:lnTo>
                      <a:pt x="2711021" y="621173"/>
                    </a:lnTo>
                    <a:lnTo>
                      <a:pt x="2711021" y="621173"/>
                    </a:lnTo>
                    <a:lnTo>
                      <a:pt x="6927" y="621173"/>
                    </a:lnTo>
                    <a:lnTo>
                      <a:pt x="6927" y="621173"/>
                    </a:lnTo>
                    <a:lnTo>
                      <a:pt x="0" y="289822"/>
                    </a:lnTo>
                    <a:lnTo>
                      <a:pt x="659249" y="8393"/>
                    </a:lnTo>
                    <a:close/>
                  </a:path>
                </a:pathLst>
              </a:cu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bg2">
                      <a:lumMod val="50000"/>
                    </a:schemeClr>
                  </a:gs>
                  <a:gs pos="100000">
                    <a:schemeClr val="bg2">
                      <a:lumMod val="1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6" name="Rectángulo 55"/>
              <p:cNvSpPr/>
              <p:nvPr/>
            </p:nvSpPr>
            <p:spPr>
              <a:xfrm>
                <a:off x="7075463" y="1181669"/>
                <a:ext cx="994709" cy="164869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bg2">
                      <a:lumMod val="50000"/>
                    </a:schemeClr>
                  </a:gs>
                  <a:gs pos="100000">
                    <a:schemeClr val="bg2">
                      <a:lumMod val="1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7" name="Rectángulo 56"/>
              <p:cNvSpPr/>
              <p:nvPr/>
            </p:nvSpPr>
            <p:spPr>
              <a:xfrm>
                <a:off x="6540133" y="1390502"/>
                <a:ext cx="2150741" cy="197844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8" name="Elipse 57"/>
              <p:cNvSpPr/>
              <p:nvPr/>
            </p:nvSpPr>
            <p:spPr>
              <a:xfrm>
                <a:off x="7124925" y="1236624"/>
                <a:ext cx="65947" cy="71442"/>
              </a:xfrm>
              <a:prstGeom prst="ellipse">
                <a:avLst/>
              </a:pr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9" name="Elipse 58"/>
              <p:cNvSpPr/>
              <p:nvPr/>
            </p:nvSpPr>
            <p:spPr>
              <a:xfrm>
                <a:off x="7240333" y="1236624"/>
                <a:ext cx="65947" cy="7144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57000">
                    <a:schemeClr val="accent2">
                      <a:lumMod val="75000"/>
                    </a:schemeClr>
                  </a:gs>
                  <a:gs pos="100000">
                    <a:schemeClr val="accent2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60" name="Elipse 59"/>
              <p:cNvSpPr/>
              <p:nvPr/>
            </p:nvSpPr>
            <p:spPr>
              <a:xfrm>
                <a:off x="7361237" y="1247611"/>
                <a:ext cx="62500" cy="60454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57000">
                    <a:srgbClr val="FFFF00"/>
                  </a:gs>
                  <a:gs pos="100000">
                    <a:srgbClr val="FFC000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61" name="Elipse 60"/>
              <p:cNvSpPr/>
              <p:nvPr/>
            </p:nvSpPr>
            <p:spPr>
              <a:xfrm>
                <a:off x="7482140" y="1247612"/>
                <a:ext cx="62500" cy="60454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57000">
                    <a:srgbClr val="FFFF00"/>
                  </a:gs>
                  <a:gs pos="100000">
                    <a:srgbClr val="FFC000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62" name="Elipse 61"/>
              <p:cNvSpPr/>
              <p:nvPr/>
            </p:nvSpPr>
            <p:spPr>
              <a:xfrm>
                <a:off x="7603045" y="1247612"/>
                <a:ext cx="62500" cy="60454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57000">
                    <a:srgbClr val="FFFF00"/>
                  </a:gs>
                  <a:gs pos="100000">
                    <a:srgbClr val="FFC000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63" name="Rectángulo 62"/>
              <p:cNvSpPr/>
              <p:nvPr/>
            </p:nvSpPr>
            <p:spPr>
              <a:xfrm>
                <a:off x="6448960" y="1456450"/>
                <a:ext cx="2330148" cy="139375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64" name="Forma libre 63"/>
              <p:cNvSpPr/>
              <p:nvPr/>
            </p:nvSpPr>
            <p:spPr>
              <a:xfrm>
                <a:off x="6168877" y="221336"/>
                <a:ext cx="2890316" cy="1097725"/>
              </a:xfrm>
              <a:custGeom>
                <a:avLst/>
                <a:gdLst>
                  <a:gd name="connsiteX0" fmla="*/ 593 w 3645174"/>
                  <a:gd name="connsiteY0" fmla="*/ 644110 h 1408892"/>
                  <a:gd name="connsiteX1" fmla="*/ 395614 w 3645174"/>
                  <a:gd name="connsiteY1" fmla="*/ 1361000 h 1408892"/>
                  <a:gd name="connsiteX2" fmla="*/ 732113 w 3645174"/>
                  <a:gd name="connsiteY2" fmla="*/ 1243957 h 1408892"/>
                  <a:gd name="connsiteX3" fmla="*/ 1266123 w 3645174"/>
                  <a:gd name="connsiteY3" fmla="*/ 1134229 h 1408892"/>
                  <a:gd name="connsiteX4" fmla="*/ 1675774 w 3645174"/>
                  <a:gd name="connsiteY4" fmla="*/ 1083022 h 1408892"/>
                  <a:gd name="connsiteX5" fmla="*/ 2312196 w 3645174"/>
                  <a:gd name="connsiteY5" fmla="*/ 1112283 h 1408892"/>
                  <a:gd name="connsiteX6" fmla="*/ 2816945 w 3645174"/>
                  <a:gd name="connsiteY6" fmla="*/ 1214696 h 1408892"/>
                  <a:gd name="connsiteX7" fmla="*/ 3248542 w 3645174"/>
                  <a:gd name="connsiteY7" fmla="*/ 1382945 h 1408892"/>
                  <a:gd name="connsiteX8" fmla="*/ 3643563 w 3645174"/>
                  <a:gd name="connsiteY8" fmla="*/ 607534 h 1408892"/>
                  <a:gd name="connsiteX9" fmla="*/ 3372900 w 3645174"/>
                  <a:gd name="connsiteY9" fmla="*/ 402709 h 1408892"/>
                  <a:gd name="connsiteX10" fmla="*/ 2999825 w 3645174"/>
                  <a:gd name="connsiteY10" fmla="*/ 249089 h 1408892"/>
                  <a:gd name="connsiteX11" fmla="*/ 2641380 w 3645174"/>
                  <a:gd name="connsiteY11" fmla="*/ 124731 h 1408892"/>
                  <a:gd name="connsiteX12" fmla="*/ 2275620 w 3645174"/>
                  <a:gd name="connsiteY12" fmla="*/ 36949 h 1408892"/>
                  <a:gd name="connsiteX13" fmla="*/ 1873284 w 3645174"/>
                  <a:gd name="connsiteY13" fmla="*/ 373 h 1408892"/>
                  <a:gd name="connsiteX14" fmla="*/ 1566046 w 3645174"/>
                  <a:gd name="connsiteY14" fmla="*/ 22318 h 1408892"/>
                  <a:gd name="connsiteX15" fmla="*/ 1061297 w 3645174"/>
                  <a:gd name="connsiteY15" fmla="*/ 88155 h 1408892"/>
                  <a:gd name="connsiteX16" fmla="*/ 673591 w 3645174"/>
                  <a:gd name="connsiteY16" fmla="*/ 219829 h 1408892"/>
                  <a:gd name="connsiteX17" fmla="*/ 315147 w 3645174"/>
                  <a:gd name="connsiteY17" fmla="*/ 388078 h 1408892"/>
                  <a:gd name="connsiteX18" fmla="*/ 593 w 3645174"/>
                  <a:gd name="connsiteY18" fmla="*/ 644110 h 1408892"/>
                  <a:gd name="connsiteX0" fmla="*/ 190 w 3644771"/>
                  <a:gd name="connsiteY0" fmla="*/ 644110 h 1408892"/>
                  <a:gd name="connsiteX1" fmla="*/ 395211 w 3644771"/>
                  <a:gd name="connsiteY1" fmla="*/ 1361000 h 1408892"/>
                  <a:gd name="connsiteX2" fmla="*/ 731710 w 3644771"/>
                  <a:gd name="connsiteY2" fmla="*/ 1243957 h 1408892"/>
                  <a:gd name="connsiteX3" fmla="*/ 1265720 w 3644771"/>
                  <a:gd name="connsiteY3" fmla="*/ 1134229 h 1408892"/>
                  <a:gd name="connsiteX4" fmla="*/ 1675371 w 3644771"/>
                  <a:gd name="connsiteY4" fmla="*/ 1083022 h 1408892"/>
                  <a:gd name="connsiteX5" fmla="*/ 2311793 w 3644771"/>
                  <a:gd name="connsiteY5" fmla="*/ 1112283 h 1408892"/>
                  <a:gd name="connsiteX6" fmla="*/ 2816542 w 3644771"/>
                  <a:gd name="connsiteY6" fmla="*/ 1214696 h 1408892"/>
                  <a:gd name="connsiteX7" fmla="*/ 3248139 w 3644771"/>
                  <a:gd name="connsiteY7" fmla="*/ 1382945 h 1408892"/>
                  <a:gd name="connsiteX8" fmla="*/ 3643160 w 3644771"/>
                  <a:gd name="connsiteY8" fmla="*/ 607534 h 1408892"/>
                  <a:gd name="connsiteX9" fmla="*/ 3372497 w 3644771"/>
                  <a:gd name="connsiteY9" fmla="*/ 402709 h 1408892"/>
                  <a:gd name="connsiteX10" fmla="*/ 2999422 w 3644771"/>
                  <a:gd name="connsiteY10" fmla="*/ 249089 h 1408892"/>
                  <a:gd name="connsiteX11" fmla="*/ 2640977 w 3644771"/>
                  <a:gd name="connsiteY11" fmla="*/ 124731 h 1408892"/>
                  <a:gd name="connsiteX12" fmla="*/ 2275217 w 3644771"/>
                  <a:gd name="connsiteY12" fmla="*/ 36949 h 1408892"/>
                  <a:gd name="connsiteX13" fmla="*/ 1872881 w 3644771"/>
                  <a:gd name="connsiteY13" fmla="*/ 373 h 1408892"/>
                  <a:gd name="connsiteX14" fmla="*/ 1565643 w 3644771"/>
                  <a:gd name="connsiteY14" fmla="*/ 22318 h 1408892"/>
                  <a:gd name="connsiteX15" fmla="*/ 1060894 w 3644771"/>
                  <a:gd name="connsiteY15" fmla="*/ 88155 h 1408892"/>
                  <a:gd name="connsiteX16" fmla="*/ 673188 w 3644771"/>
                  <a:gd name="connsiteY16" fmla="*/ 219829 h 1408892"/>
                  <a:gd name="connsiteX17" fmla="*/ 314744 w 3644771"/>
                  <a:gd name="connsiteY17" fmla="*/ 388078 h 1408892"/>
                  <a:gd name="connsiteX18" fmla="*/ 190 w 3644771"/>
                  <a:gd name="connsiteY18" fmla="*/ 644110 h 1408892"/>
                  <a:gd name="connsiteX0" fmla="*/ 133 w 3644714"/>
                  <a:gd name="connsiteY0" fmla="*/ 644110 h 1408892"/>
                  <a:gd name="connsiteX1" fmla="*/ 395154 w 3644714"/>
                  <a:gd name="connsiteY1" fmla="*/ 1361000 h 1408892"/>
                  <a:gd name="connsiteX2" fmla="*/ 731653 w 3644714"/>
                  <a:gd name="connsiteY2" fmla="*/ 1243957 h 1408892"/>
                  <a:gd name="connsiteX3" fmla="*/ 1265663 w 3644714"/>
                  <a:gd name="connsiteY3" fmla="*/ 1134229 h 1408892"/>
                  <a:gd name="connsiteX4" fmla="*/ 1675314 w 3644714"/>
                  <a:gd name="connsiteY4" fmla="*/ 1083022 h 1408892"/>
                  <a:gd name="connsiteX5" fmla="*/ 2311736 w 3644714"/>
                  <a:gd name="connsiteY5" fmla="*/ 1112283 h 1408892"/>
                  <a:gd name="connsiteX6" fmla="*/ 2816485 w 3644714"/>
                  <a:gd name="connsiteY6" fmla="*/ 1214696 h 1408892"/>
                  <a:gd name="connsiteX7" fmla="*/ 3248082 w 3644714"/>
                  <a:gd name="connsiteY7" fmla="*/ 1382945 h 1408892"/>
                  <a:gd name="connsiteX8" fmla="*/ 3643103 w 3644714"/>
                  <a:gd name="connsiteY8" fmla="*/ 607534 h 1408892"/>
                  <a:gd name="connsiteX9" fmla="*/ 3372440 w 3644714"/>
                  <a:gd name="connsiteY9" fmla="*/ 402709 h 1408892"/>
                  <a:gd name="connsiteX10" fmla="*/ 2999365 w 3644714"/>
                  <a:gd name="connsiteY10" fmla="*/ 249089 h 1408892"/>
                  <a:gd name="connsiteX11" fmla="*/ 2640920 w 3644714"/>
                  <a:gd name="connsiteY11" fmla="*/ 124731 h 1408892"/>
                  <a:gd name="connsiteX12" fmla="*/ 2275160 w 3644714"/>
                  <a:gd name="connsiteY12" fmla="*/ 36949 h 1408892"/>
                  <a:gd name="connsiteX13" fmla="*/ 1872824 w 3644714"/>
                  <a:gd name="connsiteY13" fmla="*/ 373 h 1408892"/>
                  <a:gd name="connsiteX14" fmla="*/ 1565586 w 3644714"/>
                  <a:gd name="connsiteY14" fmla="*/ 22318 h 1408892"/>
                  <a:gd name="connsiteX15" fmla="*/ 1060837 w 3644714"/>
                  <a:gd name="connsiteY15" fmla="*/ 88155 h 1408892"/>
                  <a:gd name="connsiteX16" fmla="*/ 673131 w 3644714"/>
                  <a:gd name="connsiteY16" fmla="*/ 219829 h 1408892"/>
                  <a:gd name="connsiteX17" fmla="*/ 314687 w 3644714"/>
                  <a:gd name="connsiteY17" fmla="*/ 388078 h 1408892"/>
                  <a:gd name="connsiteX18" fmla="*/ 133 w 3644714"/>
                  <a:gd name="connsiteY18" fmla="*/ 644110 h 1408892"/>
                  <a:gd name="connsiteX0" fmla="*/ 133 w 3644714"/>
                  <a:gd name="connsiteY0" fmla="*/ 644110 h 1382946"/>
                  <a:gd name="connsiteX1" fmla="*/ 395154 w 3644714"/>
                  <a:gd name="connsiteY1" fmla="*/ 1361000 h 1382946"/>
                  <a:gd name="connsiteX2" fmla="*/ 731653 w 3644714"/>
                  <a:gd name="connsiteY2" fmla="*/ 1243957 h 1382946"/>
                  <a:gd name="connsiteX3" fmla="*/ 1265663 w 3644714"/>
                  <a:gd name="connsiteY3" fmla="*/ 1134229 h 1382946"/>
                  <a:gd name="connsiteX4" fmla="*/ 1675314 w 3644714"/>
                  <a:gd name="connsiteY4" fmla="*/ 1083022 h 1382946"/>
                  <a:gd name="connsiteX5" fmla="*/ 2311736 w 3644714"/>
                  <a:gd name="connsiteY5" fmla="*/ 1112283 h 1382946"/>
                  <a:gd name="connsiteX6" fmla="*/ 2816485 w 3644714"/>
                  <a:gd name="connsiteY6" fmla="*/ 1214696 h 1382946"/>
                  <a:gd name="connsiteX7" fmla="*/ 3248082 w 3644714"/>
                  <a:gd name="connsiteY7" fmla="*/ 1382945 h 1382946"/>
                  <a:gd name="connsiteX8" fmla="*/ 3643103 w 3644714"/>
                  <a:gd name="connsiteY8" fmla="*/ 607534 h 1382946"/>
                  <a:gd name="connsiteX9" fmla="*/ 3372440 w 3644714"/>
                  <a:gd name="connsiteY9" fmla="*/ 402709 h 1382946"/>
                  <a:gd name="connsiteX10" fmla="*/ 2999365 w 3644714"/>
                  <a:gd name="connsiteY10" fmla="*/ 249089 h 1382946"/>
                  <a:gd name="connsiteX11" fmla="*/ 2640920 w 3644714"/>
                  <a:gd name="connsiteY11" fmla="*/ 124731 h 1382946"/>
                  <a:gd name="connsiteX12" fmla="*/ 2275160 w 3644714"/>
                  <a:gd name="connsiteY12" fmla="*/ 36949 h 1382946"/>
                  <a:gd name="connsiteX13" fmla="*/ 1872824 w 3644714"/>
                  <a:gd name="connsiteY13" fmla="*/ 373 h 1382946"/>
                  <a:gd name="connsiteX14" fmla="*/ 1565586 w 3644714"/>
                  <a:gd name="connsiteY14" fmla="*/ 22318 h 1382946"/>
                  <a:gd name="connsiteX15" fmla="*/ 1060837 w 3644714"/>
                  <a:gd name="connsiteY15" fmla="*/ 88155 h 1382946"/>
                  <a:gd name="connsiteX16" fmla="*/ 673131 w 3644714"/>
                  <a:gd name="connsiteY16" fmla="*/ 219829 h 1382946"/>
                  <a:gd name="connsiteX17" fmla="*/ 314687 w 3644714"/>
                  <a:gd name="connsiteY17" fmla="*/ 388078 h 1382946"/>
                  <a:gd name="connsiteX18" fmla="*/ 133 w 3644714"/>
                  <a:gd name="connsiteY18" fmla="*/ 644110 h 1382946"/>
                  <a:gd name="connsiteX0" fmla="*/ 133 w 3643262"/>
                  <a:gd name="connsiteY0" fmla="*/ 644110 h 1382946"/>
                  <a:gd name="connsiteX1" fmla="*/ 395154 w 3643262"/>
                  <a:gd name="connsiteY1" fmla="*/ 1361000 h 1382946"/>
                  <a:gd name="connsiteX2" fmla="*/ 731653 w 3643262"/>
                  <a:gd name="connsiteY2" fmla="*/ 1243957 h 1382946"/>
                  <a:gd name="connsiteX3" fmla="*/ 1265663 w 3643262"/>
                  <a:gd name="connsiteY3" fmla="*/ 1134229 h 1382946"/>
                  <a:gd name="connsiteX4" fmla="*/ 1675314 w 3643262"/>
                  <a:gd name="connsiteY4" fmla="*/ 1083022 h 1382946"/>
                  <a:gd name="connsiteX5" fmla="*/ 2311736 w 3643262"/>
                  <a:gd name="connsiteY5" fmla="*/ 1112283 h 1382946"/>
                  <a:gd name="connsiteX6" fmla="*/ 2816485 w 3643262"/>
                  <a:gd name="connsiteY6" fmla="*/ 1214696 h 1382946"/>
                  <a:gd name="connsiteX7" fmla="*/ 3248082 w 3643262"/>
                  <a:gd name="connsiteY7" fmla="*/ 1382945 h 1382946"/>
                  <a:gd name="connsiteX8" fmla="*/ 3643103 w 3643262"/>
                  <a:gd name="connsiteY8" fmla="*/ 607534 h 1382946"/>
                  <a:gd name="connsiteX9" fmla="*/ 3372440 w 3643262"/>
                  <a:gd name="connsiteY9" fmla="*/ 402709 h 1382946"/>
                  <a:gd name="connsiteX10" fmla="*/ 2999365 w 3643262"/>
                  <a:gd name="connsiteY10" fmla="*/ 249089 h 1382946"/>
                  <a:gd name="connsiteX11" fmla="*/ 2640920 w 3643262"/>
                  <a:gd name="connsiteY11" fmla="*/ 124731 h 1382946"/>
                  <a:gd name="connsiteX12" fmla="*/ 2275160 w 3643262"/>
                  <a:gd name="connsiteY12" fmla="*/ 36949 h 1382946"/>
                  <a:gd name="connsiteX13" fmla="*/ 1872824 w 3643262"/>
                  <a:gd name="connsiteY13" fmla="*/ 373 h 1382946"/>
                  <a:gd name="connsiteX14" fmla="*/ 1565586 w 3643262"/>
                  <a:gd name="connsiteY14" fmla="*/ 22318 h 1382946"/>
                  <a:gd name="connsiteX15" fmla="*/ 1060837 w 3643262"/>
                  <a:gd name="connsiteY15" fmla="*/ 88155 h 1382946"/>
                  <a:gd name="connsiteX16" fmla="*/ 673131 w 3643262"/>
                  <a:gd name="connsiteY16" fmla="*/ 219829 h 1382946"/>
                  <a:gd name="connsiteX17" fmla="*/ 314687 w 3643262"/>
                  <a:gd name="connsiteY17" fmla="*/ 388078 h 1382946"/>
                  <a:gd name="connsiteX18" fmla="*/ 133 w 3643262"/>
                  <a:gd name="connsiteY18" fmla="*/ 644110 h 1382946"/>
                  <a:gd name="connsiteX0" fmla="*/ 133 w 3643259"/>
                  <a:gd name="connsiteY0" fmla="*/ 644110 h 1382946"/>
                  <a:gd name="connsiteX1" fmla="*/ 395154 w 3643259"/>
                  <a:gd name="connsiteY1" fmla="*/ 1361000 h 1382946"/>
                  <a:gd name="connsiteX2" fmla="*/ 731653 w 3643259"/>
                  <a:gd name="connsiteY2" fmla="*/ 1243957 h 1382946"/>
                  <a:gd name="connsiteX3" fmla="*/ 1265663 w 3643259"/>
                  <a:gd name="connsiteY3" fmla="*/ 1134229 h 1382946"/>
                  <a:gd name="connsiteX4" fmla="*/ 1675314 w 3643259"/>
                  <a:gd name="connsiteY4" fmla="*/ 1083022 h 1382946"/>
                  <a:gd name="connsiteX5" fmla="*/ 2311736 w 3643259"/>
                  <a:gd name="connsiteY5" fmla="*/ 1112283 h 1382946"/>
                  <a:gd name="connsiteX6" fmla="*/ 2816485 w 3643259"/>
                  <a:gd name="connsiteY6" fmla="*/ 1214696 h 1382946"/>
                  <a:gd name="connsiteX7" fmla="*/ 3248082 w 3643259"/>
                  <a:gd name="connsiteY7" fmla="*/ 1382945 h 1382946"/>
                  <a:gd name="connsiteX8" fmla="*/ 3643103 w 3643259"/>
                  <a:gd name="connsiteY8" fmla="*/ 607534 h 1382946"/>
                  <a:gd name="connsiteX9" fmla="*/ 3372440 w 3643259"/>
                  <a:gd name="connsiteY9" fmla="*/ 402709 h 1382946"/>
                  <a:gd name="connsiteX10" fmla="*/ 3021310 w 3643259"/>
                  <a:gd name="connsiteY10" fmla="*/ 227144 h 1382946"/>
                  <a:gd name="connsiteX11" fmla="*/ 2640920 w 3643259"/>
                  <a:gd name="connsiteY11" fmla="*/ 124731 h 1382946"/>
                  <a:gd name="connsiteX12" fmla="*/ 2275160 w 3643259"/>
                  <a:gd name="connsiteY12" fmla="*/ 36949 h 1382946"/>
                  <a:gd name="connsiteX13" fmla="*/ 1872824 w 3643259"/>
                  <a:gd name="connsiteY13" fmla="*/ 373 h 1382946"/>
                  <a:gd name="connsiteX14" fmla="*/ 1565586 w 3643259"/>
                  <a:gd name="connsiteY14" fmla="*/ 22318 h 1382946"/>
                  <a:gd name="connsiteX15" fmla="*/ 1060837 w 3643259"/>
                  <a:gd name="connsiteY15" fmla="*/ 88155 h 1382946"/>
                  <a:gd name="connsiteX16" fmla="*/ 673131 w 3643259"/>
                  <a:gd name="connsiteY16" fmla="*/ 219829 h 1382946"/>
                  <a:gd name="connsiteX17" fmla="*/ 314687 w 3643259"/>
                  <a:gd name="connsiteY17" fmla="*/ 388078 h 1382946"/>
                  <a:gd name="connsiteX18" fmla="*/ 133 w 3643259"/>
                  <a:gd name="connsiteY18" fmla="*/ 644110 h 1382946"/>
                  <a:gd name="connsiteX0" fmla="*/ 133 w 3643259"/>
                  <a:gd name="connsiteY0" fmla="*/ 644110 h 1382946"/>
                  <a:gd name="connsiteX1" fmla="*/ 395154 w 3643259"/>
                  <a:gd name="connsiteY1" fmla="*/ 1361000 h 1382946"/>
                  <a:gd name="connsiteX2" fmla="*/ 731653 w 3643259"/>
                  <a:gd name="connsiteY2" fmla="*/ 1243957 h 1382946"/>
                  <a:gd name="connsiteX3" fmla="*/ 1265663 w 3643259"/>
                  <a:gd name="connsiteY3" fmla="*/ 1134229 h 1382946"/>
                  <a:gd name="connsiteX4" fmla="*/ 1675314 w 3643259"/>
                  <a:gd name="connsiteY4" fmla="*/ 1083022 h 1382946"/>
                  <a:gd name="connsiteX5" fmla="*/ 2311736 w 3643259"/>
                  <a:gd name="connsiteY5" fmla="*/ 1112283 h 1382946"/>
                  <a:gd name="connsiteX6" fmla="*/ 2816485 w 3643259"/>
                  <a:gd name="connsiteY6" fmla="*/ 1214696 h 1382946"/>
                  <a:gd name="connsiteX7" fmla="*/ 3248082 w 3643259"/>
                  <a:gd name="connsiteY7" fmla="*/ 1382945 h 1382946"/>
                  <a:gd name="connsiteX8" fmla="*/ 3643103 w 3643259"/>
                  <a:gd name="connsiteY8" fmla="*/ 607534 h 1382946"/>
                  <a:gd name="connsiteX9" fmla="*/ 3372440 w 3643259"/>
                  <a:gd name="connsiteY9" fmla="*/ 402709 h 1382946"/>
                  <a:gd name="connsiteX10" fmla="*/ 3021310 w 3643259"/>
                  <a:gd name="connsiteY10" fmla="*/ 227144 h 1382946"/>
                  <a:gd name="connsiteX11" fmla="*/ 2626289 w 3643259"/>
                  <a:gd name="connsiteY11" fmla="*/ 102785 h 1382946"/>
                  <a:gd name="connsiteX12" fmla="*/ 2275160 w 3643259"/>
                  <a:gd name="connsiteY12" fmla="*/ 36949 h 1382946"/>
                  <a:gd name="connsiteX13" fmla="*/ 1872824 w 3643259"/>
                  <a:gd name="connsiteY13" fmla="*/ 373 h 1382946"/>
                  <a:gd name="connsiteX14" fmla="*/ 1565586 w 3643259"/>
                  <a:gd name="connsiteY14" fmla="*/ 22318 h 1382946"/>
                  <a:gd name="connsiteX15" fmla="*/ 1060837 w 3643259"/>
                  <a:gd name="connsiteY15" fmla="*/ 88155 h 1382946"/>
                  <a:gd name="connsiteX16" fmla="*/ 673131 w 3643259"/>
                  <a:gd name="connsiteY16" fmla="*/ 219829 h 1382946"/>
                  <a:gd name="connsiteX17" fmla="*/ 314687 w 3643259"/>
                  <a:gd name="connsiteY17" fmla="*/ 388078 h 1382946"/>
                  <a:gd name="connsiteX18" fmla="*/ 133 w 3643259"/>
                  <a:gd name="connsiteY18" fmla="*/ 644110 h 1382946"/>
                  <a:gd name="connsiteX0" fmla="*/ 133 w 3643259"/>
                  <a:gd name="connsiteY0" fmla="*/ 644366 h 1383202"/>
                  <a:gd name="connsiteX1" fmla="*/ 395154 w 3643259"/>
                  <a:gd name="connsiteY1" fmla="*/ 1361256 h 1383202"/>
                  <a:gd name="connsiteX2" fmla="*/ 731653 w 3643259"/>
                  <a:gd name="connsiteY2" fmla="*/ 1244213 h 1383202"/>
                  <a:gd name="connsiteX3" fmla="*/ 1265663 w 3643259"/>
                  <a:gd name="connsiteY3" fmla="*/ 1134485 h 1383202"/>
                  <a:gd name="connsiteX4" fmla="*/ 1675314 w 3643259"/>
                  <a:gd name="connsiteY4" fmla="*/ 1083278 h 1383202"/>
                  <a:gd name="connsiteX5" fmla="*/ 2311736 w 3643259"/>
                  <a:gd name="connsiteY5" fmla="*/ 1112539 h 1383202"/>
                  <a:gd name="connsiteX6" fmla="*/ 2816485 w 3643259"/>
                  <a:gd name="connsiteY6" fmla="*/ 1214952 h 1383202"/>
                  <a:gd name="connsiteX7" fmla="*/ 3248082 w 3643259"/>
                  <a:gd name="connsiteY7" fmla="*/ 1383201 h 1383202"/>
                  <a:gd name="connsiteX8" fmla="*/ 3643103 w 3643259"/>
                  <a:gd name="connsiteY8" fmla="*/ 607790 h 1383202"/>
                  <a:gd name="connsiteX9" fmla="*/ 3372440 w 3643259"/>
                  <a:gd name="connsiteY9" fmla="*/ 402965 h 1383202"/>
                  <a:gd name="connsiteX10" fmla="*/ 3021310 w 3643259"/>
                  <a:gd name="connsiteY10" fmla="*/ 227400 h 1383202"/>
                  <a:gd name="connsiteX11" fmla="*/ 2626289 w 3643259"/>
                  <a:gd name="connsiteY11" fmla="*/ 103041 h 1383202"/>
                  <a:gd name="connsiteX12" fmla="*/ 2223953 w 3643259"/>
                  <a:gd name="connsiteY12" fmla="*/ 15260 h 1383202"/>
                  <a:gd name="connsiteX13" fmla="*/ 1872824 w 3643259"/>
                  <a:gd name="connsiteY13" fmla="*/ 629 h 1383202"/>
                  <a:gd name="connsiteX14" fmla="*/ 1565586 w 3643259"/>
                  <a:gd name="connsiteY14" fmla="*/ 22574 h 1383202"/>
                  <a:gd name="connsiteX15" fmla="*/ 1060837 w 3643259"/>
                  <a:gd name="connsiteY15" fmla="*/ 88411 h 1383202"/>
                  <a:gd name="connsiteX16" fmla="*/ 673131 w 3643259"/>
                  <a:gd name="connsiteY16" fmla="*/ 220085 h 1383202"/>
                  <a:gd name="connsiteX17" fmla="*/ 314687 w 3643259"/>
                  <a:gd name="connsiteY17" fmla="*/ 388334 h 1383202"/>
                  <a:gd name="connsiteX18" fmla="*/ 133 w 3643259"/>
                  <a:gd name="connsiteY18" fmla="*/ 644366 h 1383202"/>
                  <a:gd name="connsiteX0" fmla="*/ 133 w 3643259"/>
                  <a:gd name="connsiteY0" fmla="*/ 644366 h 1383202"/>
                  <a:gd name="connsiteX1" fmla="*/ 395154 w 3643259"/>
                  <a:gd name="connsiteY1" fmla="*/ 1361256 h 1383202"/>
                  <a:gd name="connsiteX2" fmla="*/ 731653 w 3643259"/>
                  <a:gd name="connsiteY2" fmla="*/ 1244213 h 1383202"/>
                  <a:gd name="connsiteX3" fmla="*/ 1265663 w 3643259"/>
                  <a:gd name="connsiteY3" fmla="*/ 1134485 h 1383202"/>
                  <a:gd name="connsiteX4" fmla="*/ 1675314 w 3643259"/>
                  <a:gd name="connsiteY4" fmla="*/ 1083278 h 1383202"/>
                  <a:gd name="connsiteX5" fmla="*/ 2311736 w 3643259"/>
                  <a:gd name="connsiteY5" fmla="*/ 1112539 h 1383202"/>
                  <a:gd name="connsiteX6" fmla="*/ 2816485 w 3643259"/>
                  <a:gd name="connsiteY6" fmla="*/ 1214952 h 1383202"/>
                  <a:gd name="connsiteX7" fmla="*/ 3248082 w 3643259"/>
                  <a:gd name="connsiteY7" fmla="*/ 1383201 h 1383202"/>
                  <a:gd name="connsiteX8" fmla="*/ 3643103 w 3643259"/>
                  <a:gd name="connsiteY8" fmla="*/ 607790 h 1383202"/>
                  <a:gd name="connsiteX9" fmla="*/ 3372440 w 3643259"/>
                  <a:gd name="connsiteY9" fmla="*/ 402965 h 1383202"/>
                  <a:gd name="connsiteX10" fmla="*/ 3021310 w 3643259"/>
                  <a:gd name="connsiteY10" fmla="*/ 227400 h 1383202"/>
                  <a:gd name="connsiteX11" fmla="*/ 2626289 w 3643259"/>
                  <a:gd name="connsiteY11" fmla="*/ 103041 h 1383202"/>
                  <a:gd name="connsiteX12" fmla="*/ 2223953 w 3643259"/>
                  <a:gd name="connsiteY12" fmla="*/ 15260 h 1383202"/>
                  <a:gd name="connsiteX13" fmla="*/ 1872824 w 3643259"/>
                  <a:gd name="connsiteY13" fmla="*/ 629 h 1383202"/>
                  <a:gd name="connsiteX14" fmla="*/ 1565586 w 3643259"/>
                  <a:gd name="connsiteY14" fmla="*/ 22574 h 1383202"/>
                  <a:gd name="connsiteX15" fmla="*/ 1112044 w 3643259"/>
                  <a:gd name="connsiteY15" fmla="*/ 66465 h 1383202"/>
                  <a:gd name="connsiteX16" fmla="*/ 673131 w 3643259"/>
                  <a:gd name="connsiteY16" fmla="*/ 220085 h 1383202"/>
                  <a:gd name="connsiteX17" fmla="*/ 314687 w 3643259"/>
                  <a:gd name="connsiteY17" fmla="*/ 388334 h 1383202"/>
                  <a:gd name="connsiteX18" fmla="*/ 133 w 3643259"/>
                  <a:gd name="connsiteY18" fmla="*/ 644366 h 1383202"/>
                  <a:gd name="connsiteX0" fmla="*/ 133 w 3643259"/>
                  <a:gd name="connsiteY0" fmla="*/ 644852 h 1383688"/>
                  <a:gd name="connsiteX1" fmla="*/ 395154 w 3643259"/>
                  <a:gd name="connsiteY1" fmla="*/ 1361742 h 1383688"/>
                  <a:gd name="connsiteX2" fmla="*/ 731653 w 3643259"/>
                  <a:gd name="connsiteY2" fmla="*/ 1244699 h 1383688"/>
                  <a:gd name="connsiteX3" fmla="*/ 1265663 w 3643259"/>
                  <a:gd name="connsiteY3" fmla="*/ 1134971 h 1383688"/>
                  <a:gd name="connsiteX4" fmla="*/ 1675314 w 3643259"/>
                  <a:gd name="connsiteY4" fmla="*/ 1083764 h 1383688"/>
                  <a:gd name="connsiteX5" fmla="*/ 2311736 w 3643259"/>
                  <a:gd name="connsiteY5" fmla="*/ 1113025 h 1383688"/>
                  <a:gd name="connsiteX6" fmla="*/ 2816485 w 3643259"/>
                  <a:gd name="connsiteY6" fmla="*/ 1215438 h 1383688"/>
                  <a:gd name="connsiteX7" fmla="*/ 3248082 w 3643259"/>
                  <a:gd name="connsiteY7" fmla="*/ 1383687 h 1383688"/>
                  <a:gd name="connsiteX8" fmla="*/ 3643103 w 3643259"/>
                  <a:gd name="connsiteY8" fmla="*/ 608276 h 1383688"/>
                  <a:gd name="connsiteX9" fmla="*/ 3372440 w 3643259"/>
                  <a:gd name="connsiteY9" fmla="*/ 403451 h 1383688"/>
                  <a:gd name="connsiteX10" fmla="*/ 3021310 w 3643259"/>
                  <a:gd name="connsiteY10" fmla="*/ 227886 h 1383688"/>
                  <a:gd name="connsiteX11" fmla="*/ 2626289 w 3643259"/>
                  <a:gd name="connsiteY11" fmla="*/ 103527 h 1383688"/>
                  <a:gd name="connsiteX12" fmla="*/ 2223953 w 3643259"/>
                  <a:gd name="connsiteY12" fmla="*/ 15746 h 1383688"/>
                  <a:gd name="connsiteX13" fmla="*/ 1872824 w 3643259"/>
                  <a:gd name="connsiteY13" fmla="*/ 1115 h 1383688"/>
                  <a:gd name="connsiteX14" fmla="*/ 1580216 w 3643259"/>
                  <a:gd name="connsiteY14" fmla="*/ 8430 h 1383688"/>
                  <a:gd name="connsiteX15" fmla="*/ 1112044 w 3643259"/>
                  <a:gd name="connsiteY15" fmla="*/ 66951 h 1383688"/>
                  <a:gd name="connsiteX16" fmla="*/ 673131 w 3643259"/>
                  <a:gd name="connsiteY16" fmla="*/ 220571 h 1383688"/>
                  <a:gd name="connsiteX17" fmla="*/ 314687 w 3643259"/>
                  <a:gd name="connsiteY17" fmla="*/ 388820 h 1383688"/>
                  <a:gd name="connsiteX18" fmla="*/ 133 w 3643259"/>
                  <a:gd name="connsiteY18" fmla="*/ 644852 h 1383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43259" h="1383688">
                    <a:moveTo>
                      <a:pt x="133" y="644852"/>
                    </a:moveTo>
                    <a:cubicBezTo>
                      <a:pt x="-8401" y="653386"/>
                      <a:pt x="397592" y="1356865"/>
                      <a:pt x="395154" y="1361742"/>
                    </a:cubicBezTo>
                    <a:cubicBezTo>
                      <a:pt x="392716" y="1366619"/>
                      <a:pt x="586568" y="1282494"/>
                      <a:pt x="731653" y="1244699"/>
                    </a:cubicBezTo>
                    <a:cubicBezTo>
                      <a:pt x="876738" y="1206904"/>
                      <a:pt x="1108386" y="1161793"/>
                      <a:pt x="1265663" y="1134971"/>
                    </a:cubicBezTo>
                    <a:cubicBezTo>
                      <a:pt x="1422940" y="1108149"/>
                      <a:pt x="1500969" y="1087422"/>
                      <a:pt x="1675314" y="1083764"/>
                    </a:cubicBezTo>
                    <a:cubicBezTo>
                      <a:pt x="1849659" y="1080106"/>
                      <a:pt x="2121541" y="1091079"/>
                      <a:pt x="2311736" y="1113025"/>
                    </a:cubicBezTo>
                    <a:cubicBezTo>
                      <a:pt x="2501931" y="1134971"/>
                      <a:pt x="2660427" y="1170328"/>
                      <a:pt x="2816485" y="1215438"/>
                    </a:cubicBezTo>
                    <a:cubicBezTo>
                      <a:pt x="2972543" y="1260548"/>
                      <a:pt x="3241986" y="1382468"/>
                      <a:pt x="3248082" y="1383687"/>
                    </a:cubicBezTo>
                    <a:cubicBezTo>
                      <a:pt x="3254178" y="1384906"/>
                      <a:pt x="3637008" y="632660"/>
                      <a:pt x="3643103" y="608276"/>
                    </a:cubicBezTo>
                    <a:cubicBezTo>
                      <a:pt x="3649198" y="583892"/>
                      <a:pt x="3476072" y="466849"/>
                      <a:pt x="3372440" y="403451"/>
                    </a:cubicBezTo>
                    <a:cubicBezTo>
                      <a:pt x="3268808" y="340053"/>
                      <a:pt x="3145668" y="277873"/>
                      <a:pt x="3021310" y="227886"/>
                    </a:cubicBezTo>
                    <a:cubicBezTo>
                      <a:pt x="2896952" y="177899"/>
                      <a:pt x="2759182" y="138884"/>
                      <a:pt x="2626289" y="103527"/>
                    </a:cubicBezTo>
                    <a:cubicBezTo>
                      <a:pt x="2493396" y="68170"/>
                      <a:pt x="2349531" y="32815"/>
                      <a:pt x="2223953" y="15746"/>
                    </a:cubicBezTo>
                    <a:cubicBezTo>
                      <a:pt x="2098375" y="-1323"/>
                      <a:pt x="1980113" y="2334"/>
                      <a:pt x="1872824" y="1115"/>
                    </a:cubicBezTo>
                    <a:cubicBezTo>
                      <a:pt x="1765535" y="-104"/>
                      <a:pt x="1707013" y="-2543"/>
                      <a:pt x="1580216" y="8430"/>
                    </a:cubicBezTo>
                    <a:cubicBezTo>
                      <a:pt x="1453419" y="19403"/>
                      <a:pt x="1263225" y="31594"/>
                      <a:pt x="1112044" y="66951"/>
                    </a:cubicBezTo>
                    <a:cubicBezTo>
                      <a:pt x="960863" y="102308"/>
                      <a:pt x="797489" y="170584"/>
                      <a:pt x="673131" y="220571"/>
                    </a:cubicBezTo>
                    <a:cubicBezTo>
                      <a:pt x="548773" y="270558"/>
                      <a:pt x="425634" y="318107"/>
                      <a:pt x="314687" y="388820"/>
                    </a:cubicBezTo>
                    <a:cubicBezTo>
                      <a:pt x="203740" y="459533"/>
                      <a:pt x="8667" y="636318"/>
                      <a:pt x="133" y="644852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B0F0"/>
                  </a:gs>
                  <a:gs pos="57000">
                    <a:schemeClr val="accent1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2700000" scaled="1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  <p:pic>
            <p:nvPicPr>
              <p:cNvPr id="65" name="Imagen 6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99757" y="1206470"/>
                <a:ext cx="141939" cy="141939"/>
              </a:xfrm>
              <a:prstGeom prst="rect">
                <a:avLst/>
              </a:prstGeom>
            </p:spPr>
          </p:pic>
          <p:pic>
            <p:nvPicPr>
              <p:cNvPr id="66" name="Imagen 6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9019" y="1199104"/>
                <a:ext cx="141939" cy="141939"/>
              </a:xfrm>
              <a:prstGeom prst="rect">
                <a:avLst/>
              </a:prstGeom>
            </p:spPr>
          </p:pic>
        </p:grpSp>
        <p:grpSp>
          <p:nvGrpSpPr>
            <p:cNvPr id="42" name="Grupo 41"/>
            <p:cNvGrpSpPr/>
            <p:nvPr/>
          </p:nvGrpSpPr>
          <p:grpSpPr>
            <a:xfrm>
              <a:off x="8132065" y="1081845"/>
              <a:ext cx="136469" cy="465287"/>
              <a:chOff x="8017865" y="2002929"/>
              <a:chExt cx="206457" cy="611239"/>
            </a:xfrm>
          </p:grpSpPr>
          <p:sp>
            <p:nvSpPr>
              <p:cNvPr id="49" name="Forma libre 48"/>
              <p:cNvSpPr/>
              <p:nvPr/>
            </p:nvSpPr>
            <p:spPr>
              <a:xfrm>
                <a:off x="8017865" y="2451079"/>
                <a:ext cx="206457" cy="163089"/>
              </a:xfrm>
              <a:custGeom>
                <a:avLst/>
                <a:gdLst>
                  <a:gd name="connsiteX0" fmla="*/ 28855 w 206457"/>
                  <a:gd name="connsiteY0" fmla="*/ 25421 h 163089"/>
                  <a:gd name="connsiteX1" fmla="*/ 166015 w 206457"/>
                  <a:gd name="connsiteY1" fmla="*/ 10181 h 163089"/>
                  <a:gd name="connsiteX2" fmla="*/ 196495 w 206457"/>
                  <a:gd name="connsiteY2" fmla="*/ 147341 h 163089"/>
                  <a:gd name="connsiteX3" fmla="*/ 13615 w 206457"/>
                  <a:gd name="connsiteY3" fmla="*/ 147341 h 163089"/>
                  <a:gd name="connsiteX4" fmla="*/ 28855 w 206457"/>
                  <a:gd name="connsiteY4" fmla="*/ 25421 h 163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457" h="163089">
                    <a:moveTo>
                      <a:pt x="28855" y="25421"/>
                    </a:moveTo>
                    <a:cubicBezTo>
                      <a:pt x="54255" y="2561"/>
                      <a:pt x="138075" y="-10139"/>
                      <a:pt x="166015" y="10181"/>
                    </a:cubicBezTo>
                    <a:cubicBezTo>
                      <a:pt x="193955" y="30501"/>
                      <a:pt x="221895" y="124481"/>
                      <a:pt x="196495" y="147341"/>
                    </a:cubicBezTo>
                    <a:cubicBezTo>
                      <a:pt x="171095" y="170201"/>
                      <a:pt x="40285" y="166391"/>
                      <a:pt x="13615" y="147341"/>
                    </a:cubicBezTo>
                    <a:cubicBezTo>
                      <a:pt x="-13055" y="128291"/>
                      <a:pt x="3455" y="48281"/>
                      <a:pt x="28855" y="254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0" name="Rectángulo 49"/>
              <p:cNvSpPr/>
              <p:nvPr/>
            </p:nvSpPr>
            <p:spPr>
              <a:xfrm>
                <a:off x="8091945" y="2148881"/>
                <a:ext cx="45719" cy="399802"/>
              </a:xfrm>
              <a:prstGeom prst="rect">
                <a:avLst/>
              </a:prstGeom>
              <a:gradFill>
                <a:gsLst>
                  <a:gs pos="0">
                    <a:schemeClr val="tx1"/>
                  </a:gs>
                  <a:gs pos="54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grpSp>
            <p:nvGrpSpPr>
              <p:cNvPr id="51" name="Grupo 50"/>
              <p:cNvGrpSpPr/>
              <p:nvPr/>
            </p:nvGrpSpPr>
            <p:grpSpPr>
              <a:xfrm>
                <a:off x="8027732" y="2002929"/>
                <a:ext cx="165199" cy="244067"/>
                <a:chOff x="8027732" y="2002929"/>
                <a:chExt cx="165199" cy="244067"/>
              </a:xfrm>
            </p:grpSpPr>
            <p:sp>
              <p:nvSpPr>
                <p:cNvPr id="52" name="Forma libre 51"/>
                <p:cNvSpPr/>
                <p:nvPr/>
              </p:nvSpPr>
              <p:spPr>
                <a:xfrm>
                  <a:off x="8054598" y="2007055"/>
                  <a:ext cx="138333" cy="239941"/>
                </a:xfrm>
                <a:custGeom>
                  <a:avLst/>
                  <a:gdLst>
                    <a:gd name="connsiteX0" fmla="*/ 7362 w 138333"/>
                    <a:gd name="connsiteY0" fmla="*/ 19865 h 239941"/>
                    <a:gd name="connsiteX1" fmla="*/ 121662 w 138333"/>
                    <a:gd name="connsiteY1" fmla="*/ 19865 h 239941"/>
                    <a:gd name="connsiteX2" fmla="*/ 136902 w 138333"/>
                    <a:gd name="connsiteY2" fmla="*/ 134165 h 239941"/>
                    <a:gd name="connsiteX3" fmla="*/ 114042 w 138333"/>
                    <a:gd name="connsiteY3" fmla="*/ 225605 h 239941"/>
                    <a:gd name="connsiteX4" fmla="*/ 22602 w 138333"/>
                    <a:gd name="connsiteY4" fmla="*/ 217985 h 239941"/>
                    <a:gd name="connsiteX5" fmla="*/ 7362 w 138333"/>
                    <a:gd name="connsiteY5" fmla="*/ 19865 h 239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333" h="239941">
                      <a:moveTo>
                        <a:pt x="7362" y="19865"/>
                      </a:moveTo>
                      <a:cubicBezTo>
                        <a:pt x="23872" y="-13155"/>
                        <a:pt x="100072" y="815"/>
                        <a:pt x="121662" y="19865"/>
                      </a:cubicBezTo>
                      <a:cubicBezTo>
                        <a:pt x="143252" y="38915"/>
                        <a:pt x="138172" y="99875"/>
                        <a:pt x="136902" y="134165"/>
                      </a:cubicBezTo>
                      <a:cubicBezTo>
                        <a:pt x="135632" y="168455"/>
                        <a:pt x="133092" y="211635"/>
                        <a:pt x="114042" y="225605"/>
                      </a:cubicBezTo>
                      <a:cubicBezTo>
                        <a:pt x="94992" y="239575"/>
                        <a:pt x="40382" y="252275"/>
                        <a:pt x="22602" y="217985"/>
                      </a:cubicBezTo>
                      <a:cubicBezTo>
                        <a:pt x="4822" y="183695"/>
                        <a:pt x="-9148" y="52885"/>
                        <a:pt x="7362" y="19865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0000"/>
                    </a:gs>
                    <a:gs pos="54000">
                      <a:srgbClr val="360000"/>
                    </a:gs>
                    <a:gs pos="100000">
                      <a:srgbClr val="C000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3" name="Elipse 52"/>
                <p:cNvSpPr/>
                <p:nvPr/>
              </p:nvSpPr>
              <p:spPr>
                <a:xfrm>
                  <a:off x="8027732" y="2002929"/>
                  <a:ext cx="109932" cy="228874"/>
                </a:xfrm>
                <a:prstGeom prst="ellipse">
                  <a:avLst/>
                </a:prstGeom>
                <a:gradFill>
                  <a:gsLst>
                    <a:gs pos="0">
                      <a:srgbClr val="C00000"/>
                    </a:gs>
                    <a:gs pos="54000">
                      <a:srgbClr val="FF0000"/>
                    </a:gs>
                    <a:gs pos="100000">
                      <a:srgbClr val="C000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  <p:grpSp>
          <p:nvGrpSpPr>
            <p:cNvPr id="43" name="Grupo 42"/>
            <p:cNvGrpSpPr/>
            <p:nvPr/>
          </p:nvGrpSpPr>
          <p:grpSpPr>
            <a:xfrm>
              <a:off x="8300444" y="1076282"/>
              <a:ext cx="135964" cy="463565"/>
              <a:chOff x="8400184" y="2089667"/>
              <a:chExt cx="378924" cy="1291930"/>
            </a:xfrm>
          </p:grpSpPr>
          <p:sp>
            <p:nvSpPr>
              <p:cNvPr id="45" name="Forma libre 44"/>
              <p:cNvSpPr/>
              <p:nvPr/>
            </p:nvSpPr>
            <p:spPr>
              <a:xfrm>
                <a:off x="8400184" y="3036888"/>
                <a:ext cx="378924" cy="344709"/>
              </a:xfrm>
              <a:custGeom>
                <a:avLst/>
                <a:gdLst>
                  <a:gd name="connsiteX0" fmla="*/ 28855 w 206457"/>
                  <a:gd name="connsiteY0" fmla="*/ 25421 h 163089"/>
                  <a:gd name="connsiteX1" fmla="*/ 166015 w 206457"/>
                  <a:gd name="connsiteY1" fmla="*/ 10181 h 163089"/>
                  <a:gd name="connsiteX2" fmla="*/ 196495 w 206457"/>
                  <a:gd name="connsiteY2" fmla="*/ 147341 h 163089"/>
                  <a:gd name="connsiteX3" fmla="*/ 13615 w 206457"/>
                  <a:gd name="connsiteY3" fmla="*/ 147341 h 163089"/>
                  <a:gd name="connsiteX4" fmla="*/ 28855 w 206457"/>
                  <a:gd name="connsiteY4" fmla="*/ 25421 h 163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457" h="163089">
                    <a:moveTo>
                      <a:pt x="28855" y="25421"/>
                    </a:moveTo>
                    <a:cubicBezTo>
                      <a:pt x="54255" y="2561"/>
                      <a:pt x="138075" y="-10139"/>
                      <a:pt x="166015" y="10181"/>
                    </a:cubicBezTo>
                    <a:cubicBezTo>
                      <a:pt x="193955" y="30501"/>
                      <a:pt x="221895" y="124481"/>
                      <a:pt x="196495" y="147341"/>
                    </a:cubicBezTo>
                    <a:cubicBezTo>
                      <a:pt x="171095" y="170201"/>
                      <a:pt x="40285" y="166391"/>
                      <a:pt x="13615" y="147341"/>
                    </a:cubicBezTo>
                    <a:cubicBezTo>
                      <a:pt x="-13055" y="128291"/>
                      <a:pt x="3455" y="48281"/>
                      <a:pt x="28855" y="254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6" name="Rectángulo 45"/>
              <p:cNvSpPr/>
              <p:nvPr/>
            </p:nvSpPr>
            <p:spPr>
              <a:xfrm>
                <a:off x="8536148" y="2398155"/>
                <a:ext cx="83911" cy="845031"/>
              </a:xfrm>
              <a:prstGeom prst="rect">
                <a:avLst/>
              </a:prstGeom>
              <a:gradFill>
                <a:gsLst>
                  <a:gs pos="0">
                    <a:schemeClr val="tx1"/>
                  </a:gs>
                  <a:gs pos="54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7" name="Forma libre 46"/>
              <p:cNvSpPr/>
              <p:nvPr/>
            </p:nvSpPr>
            <p:spPr>
              <a:xfrm>
                <a:off x="8467603" y="2098388"/>
                <a:ext cx="253892" cy="507145"/>
              </a:xfrm>
              <a:custGeom>
                <a:avLst/>
                <a:gdLst>
                  <a:gd name="connsiteX0" fmla="*/ 7362 w 138333"/>
                  <a:gd name="connsiteY0" fmla="*/ 19865 h 239941"/>
                  <a:gd name="connsiteX1" fmla="*/ 121662 w 138333"/>
                  <a:gd name="connsiteY1" fmla="*/ 19865 h 239941"/>
                  <a:gd name="connsiteX2" fmla="*/ 136902 w 138333"/>
                  <a:gd name="connsiteY2" fmla="*/ 134165 h 239941"/>
                  <a:gd name="connsiteX3" fmla="*/ 114042 w 138333"/>
                  <a:gd name="connsiteY3" fmla="*/ 225605 h 239941"/>
                  <a:gd name="connsiteX4" fmla="*/ 22602 w 138333"/>
                  <a:gd name="connsiteY4" fmla="*/ 217985 h 239941"/>
                  <a:gd name="connsiteX5" fmla="*/ 7362 w 138333"/>
                  <a:gd name="connsiteY5" fmla="*/ 19865 h 23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33" h="239941">
                    <a:moveTo>
                      <a:pt x="7362" y="19865"/>
                    </a:moveTo>
                    <a:cubicBezTo>
                      <a:pt x="23872" y="-13155"/>
                      <a:pt x="100072" y="815"/>
                      <a:pt x="121662" y="19865"/>
                    </a:cubicBezTo>
                    <a:cubicBezTo>
                      <a:pt x="143252" y="38915"/>
                      <a:pt x="138172" y="99875"/>
                      <a:pt x="136902" y="134165"/>
                    </a:cubicBezTo>
                    <a:cubicBezTo>
                      <a:pt x="135632" y="168455"/>
                      <a:pt x="133092" y="211635"/>
                      <a:pt x="114042" y="225605"/>
                    </a:cubicBezTo>
                    <a:cubicBezTo>
                      <a:pt x="94992" y="239575"/>
                      <a:pt x="40382" y="252275"/>
                      <a:pt x="22602" y="217985"/>
                    </a:cubicBezTo>
                    <a:cubicBezTo>
                      <a:pt x="4822" y="183695"/>
                      <a:pt x="-9148" y="52885"/>
                      <a:pt x="7362" y="19865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B0F0"/>
                  </a:gs>
                  <a:gs pos="54000">
                    <a:srgbClr val="002060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8" name="Elipse 47"/>
              <p:cNvSpPr/>
              <p:nvPr/>
            </p:nvSpPr>
            <p:spPr>
              <a:xfrm>
                <a:off x="8418294" y="2089667"/>
                <a:ext cx="201766" cy="483754"/>
              </a:xfrm>
              <a:prstGeom prst="ellipse">
                <a:avLst/>
              </a:prstGeom>
              <a:gradFill>
                <a:gsLst>
                  <a:gs pos="0">
                    <a:srgbClr val="00B0F0"/>
                  </a:gs>
                  <a:gs pos="54000">
                    <a:srgbClr val="002060"/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pic>
          <p:nvPicPr>
            <p:cNvPr id="44" name="Imagen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95518" y="1173147"/>
              <a:ext cx="1125012" cy="559545"/>
            </a:xfrm>
            <a:prstGeom prst="rect">
              <a:avLst/>
            </a:prstGeom>
          </p:spPr>
        </p:pic>
      </p:grpSp>
      <p:sp>
        <p:nvSpPr>
          <p:cNvPr id="67" name="CuadroTexto 66"/>
          <p:cNvSpPr txBox="1"/>
          <p:nvPr/>
        </p:nvSpPr>
        <p:spPr>
          <a:xfrm>
            <a:off x="2191062" y="423316"/>
            <a:ext cx="40930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Topics for Class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discussion</a:t>
            </a:r>
          </a:p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dvanced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student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research</a:t>
            </a:r>
          </a:p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Time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out research</a:t>
            </a:r>
            <a:endParaRPr lang="es-MX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9" name="Rectángulo redondeado 68"/>
          <p:cNvSpPr/>
          <p:nvPr/>
        </p:nvSpPr>
        <p:spPr>
          <a:xfrm>
            <a:off x="1934751" y="2511439"/>
            <a:ext cx="4898760" cy="2183910"/>
          </a:xfrm>
          <a:prstGeom prst="roundRect">
            <a:avLst/>
          </a:prstGeom>
          <a:gradFill>
            <a:gsLst>
              <a:gs pos="0">
                <a:srgbClr val="DE224F"/>
              </a:gs>
              <a:gs pos="68000">
                <a:srgbClr val="00B0F0"/>
              </a:gs>
              <a:gs pos="100000">
                <a:srgbClr val="7030A0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0" name="Rectángulo redondeado 69"/>
          <p:cNvSpPr/>
          <p:nvPr/>
        </p:nvSpPr>
        <p:spPr>
          <a:xfrm>
            <a:off x="2127833" y="2661882"/>
            <a:ext cx="4489734" cy="1857228"/>
          </a:xfrm>
          <a:prstGeom prst="round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37000">
                <a:srgbClr val="143C27"/>
              </a:gs>
              <a:gs pos="97000">
                <a:schemeClr val="tx1"/>
              </a:gs>
            </a:gsLst>
            <a:path path="circle">
              <a:fillToRect l="50000" t="50000" r="50000" b="5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1" name="CuadroTexto 70"/>
          <p:cNvSpPr txBox="1"/>
          <p:nvPr/>
        </p:nvSpPr>
        <p:spPr>
          <a:xfrm>
            <a:off x="2652886" y="2666113"/>
            <a:ext cx="1616872" cy="337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72" name="CuadroTexto 71"/>
          <p:cNvSpPr txBox="1"/>
          <p:nvPr/>
        </p:nvSpPr>
        <p:spPr>
          <a:xfrm>
            <a:off x="2328970" y="2710800"/>
            <a:ext cx="439656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1000" dirty="0">
                <a:solidFill>
                  <a:srgbClr val="FFFF00"/>
                </a:solidFill>
                <a:latin typeface="Comic Sans MS" panose="030F0702030302020204" pitchFamily="66" charset="0"/>
              </a:rPr>
              <a:t>What are examples of how technology has improved life? </a:t>
            </a:r>
            <a:endParaRPr lang="en-US" sz="1000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marL="342900" indent="-342900">
              <a:buAutoNum type="arabicParenR"/>
            </a:pPr>
            <a:r>
              <a:rPr lang="en-US" sz="1000" dirty="0">
                <a:solidFill>
                  <a:srgbClr val="FFFF00"/>
                </a:solidFill>
                <a:latin typeface="Comic Sans MS" panose="030F0702030302020204" pitchFamily="66" charset="0"/>
              </a:rPr>
              <a:t>What are examples of how technology has made life worse? </a:t>
            </a:r>
            <a:endParaRPr lang="en-US" sz="1000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marL="342900" indent="-342900">
              <a:buAutoNum type="arabicParenR"/>
            </a:pPr>
            <a:r>
              <a:rPr lang="en-US" sz="1000" dirty="0">
                <a:solidFill>
                  <a:srgbClr val="FFFF00"/>
                </a:solidFill>
                <a:latin typeface="Comic Sans MS" panose="030F0702030302020204" pitchFamily="66" charset="0"/>
              </a:rPr>
              <a:t>What do you think are the most amazing man made inventions? </a:t>
            </a:r>
            <a:endParaRPr lang="en-US" sz="1000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marL="342900" indent="-342900">
              <a:buAutoNum type="arabicParenR"/>
            </a:pPr>
            <a:r>
              <a:rPr lang="en-US" sz="1000" dirty="0">
                <a:solidFill>
                  <a:srgbClr val="FFFF00"/>
                </a:solidFill>
                <a:latin typeface="Comic Sans MS" panose="030F0702030302020204" pitchFamily="66" charset="0"/>
              </a:rPr>
              <a:t>Why is teamwork important? </a:t>
            </a:r>
            <a:endParaRPr lang="en-US" sz="1000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marL="342900" indent="-342900">
              <a:buAutoNum type="arabicParenR"/>
            </a:pPr>
            <a:r>
              <a:rPr lang="en-US" sz="1000" dirty="0">
                <a:solidFill>
                  <a:srgbClr val="FFFF00"/>
                </a:solidFill>
                <a:latin typeface="Comic Sans MS" panose="030F0702030302020204" pitchFamily="66" charset="0"/>
              </a:rPr>
              <a:t>What do you think are the biggest problems in the world? </a:t>
            </a:r>
            <a:endParaRPr lang="en-US" sz="1000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marL="342900" indent="-342900">
              <a:buAutoNum type="arabicParenR"/>
            </a:pPr>
            <a:r>
              <a:rPr lang="en-US" sz="1000" dirty="0">
                <a:solidFill>
                  <a:srgbClr val="FFFF00"/>
                </a:solidFill>
                <a:latin typeface="Comic Sans MS" panose="030F0702030302020204" pitchFamily="66" charset="0"/>
              </a:rPr>
              <a:t>How could technology help solve these problems? </a:t>
            </a:r>
            <a:endParaRPr lang="en-US" sz="1000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marL="342900" indent="-342900">
              <a:buAutoNum type="arabicParenR"/>
            </a:pPr>
            <a:r>
              <a:rPr lang="en-US" sz="1000" dirty="0">
                <a:solidFill>
                  <a:srgbClr val="FFFF00"/>
                </a:solidFill>
                <a:latin typeface="Comic Sans MS" panose="030F0702030302020204" pitchFamily="66" charset="0"/>
              </a:rPr>
              <a:t> Present more lesson PPT</a:t>
            </a:r>
            <a:r>
              <a:rPr lang="en-US" sz="1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.</a:t>
            </a:r>
          </a:p>
          <a:p>
            <a:pPr marL="342900" indent="-342900">
              <a:buAutoNum type="arabicParenR"/>
            </a:pPr>
            <a:r>
              <a:rPr lang="en-US" sz="1000" dirty="0">
                <a:solidFill>
                  <a:srgbClr val="FFFF00"/>
                </a:solidFill>
                <a:latin typeface="Comic Sans MS" panose="030F0702030302020204" pitchFamily="66" charset="0"/>
              </a:rPr>
              <a:t>Organize more show and </a:t>
            </a:r>
            <a:r>
              <a:rPr lang="en-US" sz="1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tells.</a:t>
            </a:r>
          </a:p>
          <a:p>
            <a:pPr marL="342900" indent="-342900">
              <a:buAutoNum type="arabicParenR"/>
            </a:pPr>
            <a:r>
              <a:rPr lang="en-US" sz="1000" dirty="0">
                <a:solidFill>
                  <a:srgbClr val="FFFF00"/>
                </a:solidFill>
                <a:latin typeface="Comic Sans MS" panose="030F0702030302020204" pitchFamily="66" charset="0"/>
              </a:rPr>
              <a:t>Write a story, poem or song about your </a:t>
            </a:r>
            <a:r>
              <a:rPr lang="en-US" sz="1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project.</a:t>
            </a:r>
          </a:p>
          <a:p>
            <a:pPr marL="342900" indent="-342900">
              <a:buAutoNum type="arabicParenR"/>
            </a:pPr>
            <a:r>
              <a:rPr lang="en-US" sz="1000" dirty="0">
                <a:solidFill>
                  <a:srgbClr val="FFFF00"/>
                </a:solidFill>
                <a:latin typeface="Comic Sans MS" panose="030F0702030302020204" pitchFamily="66" charset="0"/>
              </a:rPr>
              <a:t> Organize </a:t>
            </a:r>
            <a:r>
              <a:rPr lang="en-US" sz="1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competitions.</a:t>
            </a:r>
          </a:p>
          <a:p>
            <a:pPr marL="342900" indent="-342900">
              <a:buAutoNum type="arabicParenR"/>
            </a:pPr>
            <a:r>
              <a:rPr lang="en-US" sz="1000" dirty="0">
                <a:solidFill>
                  <a:srgbClr val="FFFF00"/>
                </a:solidFill>
                <a:latin typeface="Comic Sans MS" panose="030F0702030302020204" pitchFamily="66" charset="0"/>
              </a:rPr>
              <a:t>Make video </a:t>
            </a:r>
            <a:r>
              <a:rPr lang="en-US" sz="1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presentations.</a:t>
            </a:r>
            <a:endParaRPr lang="en-US" sz="1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73" name="Rectángulo 72"/>
          <p:cNvSpPr/>
          <p:nvPr/>
        </p:nvSpPr>
        <p:spPr>
          <a:xfrm>
            <a:off x="4127500" y="2337737"/>
            <a:ext cx="484909" cy="69273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62000">
                <a:schemeClr val="bg2">
                  <a:lumMod val="25000"/>
                </a:schemeClr>
              </a:gs>
              <a:gs pos="99000">
                <a:schemeClr val="bg2">
                  <a:lumMod val="75000"/>
                </a:schemeClr>
              </a:gs>
            </a:gsLst>
            <a:lin ang="0" scaled="1"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4" name="Rectángulo 73"/>
          <p:cNvSpPr/>
          <p:nvPr/>
        </p:nvSpPr>
        <p:spPr>
          <a:xfrm>
            <a:off x="4129401" y="4849520"/>
            <a:ext cx="484909" cy="69273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62000">
                <a:schemeClr val="bg2">
                  <a:lumMod val="25000"/>
                </a:schemeClr>
              </a:gs>
              <a:gs pos="99000">
                <a:schemeClr val="bg2">
                  <a:lumMod val="75000"/>
                </a:schemeClr>
              </a:gs>
            </a:gsLst>
            <a:lin ang="0" scaled="1"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22599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orma libre 55"/>
          <p:cNvSpPr/>
          <p:nvPr/>
        </p:nvSpPr>
        <p:spPr>
          <a:xfrm>
            <a:off x="6330215" y="-13929"/>
            <a:ext cx="2298346" cy="3163022"/>
          </a:xfrm>
          <a:custGeom>
            <a:avLst/>
            <a:gdLst>
              <a:gd name="connsiteX0" fmla="*/ 0 w 3964110"/>
              <a:gd name="connsiteY0" fmla="*/ 0 h 3482340"/>
              <a:gd name="connsiteX1" fmla="*/ 60960 w 3964110"/>
              <a:gd name="connsiteY1" fmla="*/ 198120 h 3482340"/>
              <a:gd name="connsiteX2" fmla="*/ 350520 w 3964110"/>
              <a:gd name="connsiteY2" fmla="*/ 365760 h 3482340"/>
              <a:gd name="connsiteX3" fmla="*/ 617220 w 3964110"/>
              <a:gd name="connsiteY3" fmla="*/ 327660 h 3482340"/>
              <a:gd name="connsiteX4" fmla="*/ 640080 w 3964110"/>
              <a:gd name="connsiteY4" fmla="*/ 160020 h 3482340"/>
              <a:gd name="connsiteX5" fmla="*/ 419100 w 3964110"/>
              <a:gd name="connsiteY5" fmla="*/ 137160 h 3482340"/>
              <a:gd name="connsiteX6" fmla="*/ 365760 w 3964110"/>
              <a:gd name="connsiteY6" fmla="*/ 381000 h 3482340"/>
              <a:gd name="connsiteX7" fmla="*/ 541020 w 3964110"/>
              <a:gd name="connsiteY7" fmla="*/ 647700 h 3482340"/>
              <a:gd name="connsiteX8" fmla="*/ 807720 w 3964110"/>
              <a:gd name="connsiteY8" fmla="*/ 754380 h 3482340"/>
              <a:gd name="connsiteX9" fmla="*/ 1013460 w 3964110"/>
              <a:gd name="connsiteY9" fmla="*/ 982980 h 3482340"/>
              <a:gd name="connsiteX10" fmla="*/ 1234440 w 3964110"/>
              <a:gd name="connsiteY10" fmla="*/ 1668780 h 3482340"/>
              <a:gd name="connsiteX11" fmla="*/ 1851660 w 3964110"/>
              <a:gd name="connsiteY11" fmla="*/ 1866900 h 3482340"/>
              <a:gd name="connsiteX12" fmla="*/ 2583180 w 3964110"/>
              <a:gd name="connsiteY12" fmla="*/ 1836420 h 3482340"/>
              <a:gd name="connsiteX13" fmla="*/ 3413760 w 3964110"/>
              <a:gd name="connsiteY13" fmla="*/ 1965960 h 3482340"/>
              <a:gd name="connsiteX14" fmla="*/ 3764280 w 3964110"/>
              <a:gd name="connsiteY14" fmla="*/ 2362200 h 3482340"/>
              <a:gd name="connsiteX15" fmla="*/ 3749040 w 3964110"/>
              <a:gd name="connsiteY15" fmla="*/ 2636520 h 3482340"/>
              <a:gd name="connsiteX16" fmla="*/ 3497580 w 3964110"/>
              <a:gd name="connsiteY16" fmla="*/ 2712720 h 3482340"/>
              <a:gd name="connsiteX17" fmla="*/ 3368040 w 3964110"/>
              <a:gd name="connsiteY17" fmla="*/ 2529840 h 3482340"/>
              <a:gd name="connsiteX18" fmla="*/ 3581400 w 3964110"/>
              <a:gd name="connsiteY18" fmla="*/ 2385060 h 3482340"/>
              <a:gd name="connsiteX19" fmla="*/ 3962400 w 3964110"/>
              <a:gd name="connsiteY19" fmla="*/ 2552700 h 3482340"/>
              <a:gd name="connsiteX20" fmla="*/ 3726180 w 3964110"/>
              <a:gd name="connsiteY20" fmla="*/ 2948940 h 3482340"/>
              <a:gd name="connsiteX21" fmla="*/ 3832860 w 3964110"/>
              <a:gd name="connsiteY21" fmla="*/ 3162300 h 3482340"/>
              <a:gd name="connsiteX22" fmla="*/ 3855720 w 3964110"/>
              <a:gd name="connsiteY22" fmla="*/ 3345180 h 3482340"/>
              <a:gd name="connsiteX23" fmla="*/ 3390900 w 3964110"/>
              <a:gd name="connsiteY23" fmla="*/ 3482340 h 3482340"/>
              <a:gd name="connsiteX0" fmla="*/ 0 w 3941388"/>
              <a:gd name="connsiteY0" fmla="*/ 0 h 3482340"/>
              <a:gd name="connsiteX1" fmla="*/ 60960 w 3941388"/>
              <a:gd name="connsiteY1" fmla="*/ 198120 h 3482340"/>
              <a:gd name="connsiteX2" fmla="*/ 350520 w 3941388"/>
              <a:gd name="connsiteY2" fmla="*/ 365760 h 3482340"/>
              <a:gd name="connsiteX3" fmla="*/ 617220 w 3941388"/>
              <a:gd name="connsiteY3" fmla="*/ 327660 h 3482340"/>
              <a:gd name="connsiteX4" fmla="*/ 640080 w 3941388"/>
              <a:gd name="connsiteY4" fmla="*/ 160020 h 3482340"/>
              <a:gd name="connsiteX5" fmla="*/ 419100 w 3941388"/>
              <a:gd name="connsiteY5" fmla="*/ 137160 h 3482340"/>
              <a:gd name="connsiteX6" fmla="*/ 365760 w 3941388"/>
              <a:gd name="connsiteY6" fmla="*/ 381000 h 3482340"/>
              <a:gd name="connsiteX7" fmla="*/ 541020 w 3941388"/>
              <a:gd name="connsiteY7" fmla="*/ 647700 h 3482340"/>
              <a:gd name="connsiteX8" fmla="*/ 807720 w 3941388"/>
              <a:gd name="connsiteY8" fmla="*/ 754380 h 3482340"/>
              <a:gd name="connsiteX9" fmla="*/ 1013460 w 3941388"/>
              <a:gd name="connsiteY9" fmla="*/ 982980 h 3482340"/>
              <a:gd name="connsiteX10" fmla="*/ 1234440 w 3941388"/>
              <a:gd name="connsiteY10" fmla="*/ 1668780 h 3482340"/>
              <a:gd name="connsiteX11" fmla="*/ 1851660 w 3941388"/>
              <a:gd name="connsiteY11" fmla="*/ 1866900 h 3482340"/>
              <a:gd name="connsiteX12" fmla="*/ 2583180 w 3941388"/>
              <a:gd name="connsiteY12" fmla="*/ 1836420 h 3482340"/>
              <a:gd name="connsiteX13" fmla="*/ 3413760 w 3941388"/>
              <a:gd name="connsiteY13" fmla="*/ 1965960 h 3482340"/>
              <a:gd name="connsiteX14" fmla="*/ 3764280 w 3941388"/>
              <a:gd name="connsiteY14" fmla="*/ 2362200 h 3482340"/>
              <a:gd name="connsiteX15" fmla="*/ 3749040 w 3941388"/>
              <a:gd name="connsiteY15" fmla="*/ 2636520 h 3482340"/>
              <a:gd name="connsiteX16" fmla="*/ 3497580 w 3941388"/>
              <a:gd name="connsiteY16" fmla="*/ 2712720 h 3482340"/>
              <a:gd name="connsiteX17" fmla="*/ 3368040 w 3941388"/>
              <a:gd name="connsiteY17" fmla="*/ 2529840 h 3482340"/>
              <a:gd name="connsiteX18" fmla="*/ 3581400 w 3941388"/>
              <a:gd name="connsiteY18" fmla="*/ 2385060 h 3482340"/>
              <a:gd name="connsiteX19" fmla="*/ 3939540 w 3941388"/>
              <a:gd name="connsiteY19" fmla="*/ 2537460 h 3482340"/>
              <a:gd name="connsiteX20" fmla="*/ 3726180 w 3941388"/>
              <a:gd name="connsiteY20" fmla="*/ 2948940 h 3482340"/>
              <a:gd name="connsiteX21" fmla="*/ 3832860 w 3941388"/>
              <a:gd name="connsiteY21" fmla="*/ 3162300 h 3482340"/>
              <a:gd name="connsiteX22" fmla="*/ 3855720 w 3941388"/>
              <a:gd name="connsiteY22" fmla="*/ 3345180 h 3482340"/>
              <a:gd name="connsiteX23" fmla="*/ 3390900 w 3941388"/>
              <a:gd name="connsiteY23" fmla="*/ 3482340 h 3482340"/>
              <a:gd name="connsiteX0" fmla="*/ 0 w 3947593"/>
              <a:gd name="connsiteY0" fmla="*/ 0 h 3482340"/>
              <a:gd name="connsiteX1" fmla="*/ 60960 w 3947593"/>
              <a:gd name="connsiteY1" fmla="*/ 198120 h 3482340"/>
              <a:gd name="connsiteX2" fmla="*/ 350520 w 3947593"/>
              <a:gd name="connsiteY2" fmla="*/ 365760 h 3482340"/>
              <a:gd name="connsiteX3" fmla="*/ 617220 w 3947593"/>
              <a:gd name="connsiteY3" fmla="*/ 327660 h 3482340"/>
              <a:gd name="connsiteX4" fmla="*/ 640080 w 3947593"/>
              <a:gd name="connsiteY4" fmla="*/ 160020 h 3482340"/>
              <a:gd name="connsiteX5" fmla="*/ 419100 w 3947593"/>
              <a:gd name="connsiteY5" fmla="*/ 137160 h 3482340"/>
              <a:gd name="connsiteX6" fmla="*/ 365760 w 3947593"/>
              <a:gd name="connsiteY6" fmla="*/ 381000 h 3482340"/>
              <a:gd name="connsiteX7" fmla="*/ 541020 w 3947593"/>
              <a:gd name="connsiteY7" fmla="*/ 647700 h 3482340"/>
              <a:gd name="connsiteX8" fmla="*/ 807720 w 3947593"/>
              <a:gd name="connsiteY8" fmla="*/ 754380 h 3482340"/>
              <a:gd name="connsiteX9" fmla="*/ 1013460 w 3947593"/>
              <a:gd name="connsiteY9" fmla="*/ 982980 h 3482340"/>
              <a:gd name="connsiteX10" fmla="*/ 1234440 w 3947593"/>
              <a:gd name="connsiteY10" fmla="*/ 1668780 h 3482340"/>
              <a:gd name="connsiteX11" fmla="*/ 1851660 w 3947593"/>
              <a:gd name="connsiteY11" fmla="*/ 1866900 h 3482340"/>
              <a:gd name="connsiteX12" fmla="*/ 2583180 w 3947593"/>
              <a:gd name="connsiteY12" fmla="*/ 1836420 h 3482340"/>
              <a:gd name="connsiteX13" fmla="*/ 3413760 w 3947593"/>
              <a:gd name="connsiteY13" fmla="*/ 1965960 h 3482340"/>
              <a:gd name="connsiteX14" fmla="*/ 3764280 w 3947593"/>
              <a:gd name="connsiteY14" fmla="*/ 2362200 h 3482340"/>
              <a:gd name="connsiteX15" fmla="*/ 3749040 w 3947593"/>
              <a:gd name="connsiteY15" fmla="*/ 2636520 h 3482340"/>
              <a:gd name="connsiteX16" fmla="*/ 3497580 w 3947593"/>
              <a:gd name="connsiteY16" fmla="*/ 2712720 h 3482340"/>
              <a:gd name="connsiteX17" fmla="*/ 3368040 w 3947593"/>
              <a:gd name="connsiteY17" fmla="*/ 2529840 h 3482340"/>
              <a:gd name="connsiteX18" fmla="*/ 3581400 w 3947593"/>
              <a:gd name="connsiteY18" fmla="*/ 2385060 h 3482340"/>
              <a:gd name="connsiteX19" fmla="*/ 3939540 w 3947593"/>
              <a:gd name="connsiteY19" fmla="*/ 2537460 h 3482340"/>
              <a:gd name="connsiteX20" fmla="*/ 3832860 w 3947593"/>
              <a:gd name="connsiteY20" fmla="*/ 3162300 h 3482340"/>
              <a:gd name="connsiteX21" fmla="*/ 3855720 w 3947593"/>
              <a:gd name="connsiteY21" fmla="*/ 3345180 h 3482340"/>
              <a:gd name="connsiteX22" fmla="*/ 3390900 w 3947593"/>
              <a:gd name="connsiteY22" fmla="*/ 3482340 h 3482340"/>
              <a:gd name="connsiteX0" fmla="*/ 0 w 3942159"/>
              <a:gd name="connsiteY0" fmla="*/ 0 h 3482340"/>
              <a:gd name="connsiteX1" fmla="*/ 60960 w 3942159"/>
              <a:gd name="connsiteY1" fmla="*/ 198120 h 3482340"/>
              <a:gd name="connsiteX2" fmla="*/ 350520 w 3942159"/>
              <a:gd name="connsiteY2" fmla="*/ 365760 h 3482340"/>
              <a:gd name="connsiteX3" fmla="*/ 617220 w 3942159"/>
              <a:gd name="connsiteY3" fmla="*/ 327660 h 3482340"/>
              <a:gd name="connsiteX4" fmla="*/ 640080 w 3942159"/>
              <a:gd name="connsiteY4" fmla="*/ 160020 h 3482340"/>
              <a:gd name="connsiteX5" fmla="*/ 419100 w 3942159"/>
              <a:gd name="connsiteY5" fmla="*/ 137160 h 3482340"/>
              <a:gd name="connsiteX6" fmla="*/ 365760 w 3942159"/>
              <a:gd name="connsiteY6" fmla="*/ 381000 h 3482340"/>
              <a:gd name="connsiteX7" fmla="*/ 541020 w 3942159"/>
              <a:gd name="connsiteY7" fmla="*/ 647700 h 3482340"/>
              <a:gd name="connsiteX8" fmla="*/ 807720 w 3942159"/>
              <a:gd name="connsiteY8" fmla="*/ 754380 h 3482340"/>
              <a:gd name="connsiteX9" fmla="*/ 1013460 w 3942159"/>
              <a:gd name="connsiteY9" fmla="*/ 982980 h 3482340"/>
              <a:gd name="connsiteX10" fmla="*/ 1234440 w 3942159"/>
              <a:gd name="connsiteY10" fmla="*/ 1668780 h 3482340"/>
              <a:gd name="connsiteX11" fmla="*/ 1851660 w 3942159"/>
              <a:gd name="connsiteY11" fmla="*/ 1866900 h 3482340"/>
              <a:gd name="connsiteX12" fmla="*/ 2583180 w 3942159"/>
              <a:gd name="connsiteY12" fmla="*/ 1836420 h 3482340"/>
              <a:gd name="connsiteX13" fmla="*/ 3413760 w 3942159"/>
              <a:gd name="connsiteY13" fmla="*/ 1965960 h 3482340"/>
              <a:gd name="connsiteX14" fmla="*/ 3764280 w 3942159"/>
              <a:gd name="connsiteY14" fmla="*/ 2362200 h 3482340"/>
              <a:gd name="connsiteX15" fmla="*/ 3749040 w 3942159"/>
              <a:gd name="connsiteY15" fmla="*/ 2636520 h 3482340"/>
              <a:gd name="connsiteX16" fmla="*/ 3497580 w 3942159"/>
              <a:gd name="connsiteY16" fmla="*/ 2712720 h 3482340"/>
              <a:gd name="connsiteX17" fmla="*/ 3368040 w 3942159"/>
              <a:gd name="connsiteY17" fmla="*/ 2529840 h 3482340"/>
              <a:gd name="connsiteX18" fmla="*/ 3581400 w 3942159"/>
              <a:gd name="connsiteY18" fmla="*/ 2385060 h 3482340"/>
              <a:gd name="connsiteX19" fmla="*/ 3939540 w 3942159"/>
              <a:gd name="connsiteY19" fmla="*/ 2537460 h 3482340"/>
              <a:gd name="connsiteX20" fmla="*/ 3749040 w 3942159"/>
              <a:gd name="connsiteY20" fmla="*/ 3009900 h 3482340"/>
              <a:gd name="connsiteX21" fmla="*/ 3855720 w 3942159"/>
              <a:gd name="connsiteY21" fmla="*/ 3345180 h 3482340"/>
              <a:gd name="connsiteX22" fmla="*/ 3390900 w 3942159"/>
              <a:gd name="connsiteY22" fmla="*/ 3482340 h 3482340"/>
              <a:gd name="connsiteX0" fmla="*/ 0 w 3944348"/>
              <a:gd name="connsiteY0" fmla="*/ 0 h 3482340"/>
              <a:gd name="connsiteX1" fmla="*/ 60960 w 3944348"/>
              <a:gd name="connsiteY1" fmla="*/ 198120 h 3482340"/>
              <a:gd name="connsiteX2" fmla="*/ 350520 w 3944348"/>
              <a:gd name="connsiteY2" fmla="*/ 365760 h 3482340"/>
              <a:gd name="connsiteX3" fmla="*/ 617220 w 3944348"/>
              <a:gd name="connsiteY3" fmla="*/ 327660 h 3482340"/>
              <a:gd name="connsiteX4" fmla="*/ 640080 w 3944348"/>
              <a:gd name="connsiteY4" fmla="*/ 160020 h 3482340"/>
              <a:gd name="connsiteX5" fmla="*/ 419100 w 3944348"/>
              <a:gd name="connsiteY5" fmla="*/ 137160 h 3482340"/>
              <a:gd name="connsiteX6" fmla="*/ 365760 w 3944348"/>
              <a:gd name="connsiteY6" fmla="*/ 381000 h 3482340"/>
              <a:gd name="connsiteX7" fmla="*/ 541020 w 3944348"/>
              <a:gd name="connsiteY7" fmla="*/ 647700 h 3482340"/>
              <a:gd name="connsiteX8" fmla="*/ 807720 w 3944348"/>
              <a:gd name="connsiteY8" fmla="*/ 754380 h 3482340"/>
              <a:gd name="connsiteX9" fmla="*/ 1013460 w 3944348"/>
              <a:gd name="connsiteY9" fmla="*/ 982980 h 3482340"/>
              <a:gd name="connsiteX10" fmla="*/ 1234440 w 3944348"/>
              <a:gd name="connsiteY10" fmla="*/ 1668780 h 3482340"/>
              <a:gd name="connsiteX11" fmla="*/ 1851660 w 3944348"/>
              <a:gd name="connsiteY11" fmla="*/ 1866900 h 3482340"/>
              <a:gd name="connsiteX12" fmla="*/ 2583180 w 3944348"/>
              <a:gd name="connsiteY12" fmla="*/ 1836420 h 3482340"/>
              <a:gd name="connsiteX13" fmla="*/ 3413760 w 3944348"/>
              <a:gd name="connsiteY13" fmla="*/ 1965960 h 3482340"/>
              <a:gd name="connsiteX14" fmla="*/ 3764280 w 3944348"/>
              <a:gd name="connsiteY14" fmla="*/ 2362200 h 3482340"/>
              <a:gd name="connsiteX15" fmla="*/ 3749040 w 3944348"/>
              <a:gd name="connsiteY15" fmla="*/ 2636520 h 3482340"/>
              <a:gd name="connsiteX16" fmla="*/ 3497580 w 3944348"/>
              <a:gd name="connsiteY16" fmla="*/ 2712720 h 3482340"/>
              <a:gd name="connsiteX17" fmla="*/ 3368040 w 3944348"/>
              <a:gd name="connsiteY17" fmla="*/ 2529840 h 3482340"/>
              <a:gd name="connsiteX18" fmla="*/ 3581400 w 3944348"/>
              <a:gd name="connsiteY18" fmla="*/ 2385060 h 3482340"/>
              <a:gd name="connsiteX19" fmla="*/ 3939540 w 3944348"/>
              <a:gd name="connsiteY19" fmla="*/ 2537460 h 3482340"/>
              <a:gd name="connsiteX20" fmla="*/ 3749040 w 3944348"/>
              <a:gd name="connsiteY20" fmla="*/ 3009900 h 3482340"/>
              <a:gd name="connsiteX21" fmla="*/ 3855720 w 3944348"/>
              <a:gd name="connsiteY21" fmla="*/ 3345180 h 3482340"/>
              <a:gd name="connsiteX22" fmla="*/ 3390900 w 3944348"/>
              <a:gd name="connsiteY22" fmla="*/ 3482340 h 3482340"/>
              <a:gd name="connsiteX0" fmla="*/ 0 w 3942466"/>
              <a:gd name="connsiteY0" fmla="*/ 0 h 3482340"/>
              <a:gd name="connsiteX1" fmla="*/ 60960 w 3942466"/>
              <a:gd name="connsiteY1" fmla="*/ 198120 h 3482340"/>
              <a:gd name="connsiteX2" fmla="*/ 350520 w 3942466"/>
              <a:gd name="connsiteY2" fmla="*/ 365760 h 3482340"/>
              <a:gd name="connsiteX3" fmla="*/ 617220 w 3942466"/>
              <a:gd name="connsiteY3" fmla="*/ 327660 h 3482340"/>
              <a:gd name="connsiteX4" fmla="*/ 640080 w 3942466"/>
              <a:gd name="connsiteY4" fmla="*/ 160020 h 3482340"/>
              <a:gd name="connsiteX5" fmla="*/ 419100 w 3942466"/>
              <a:gd name="connsiteY5" fmla="*/ 137160 h 3482340"/>
              <a:gd name="connsiteX6" fmla="*/ 365760 w 3942466"/>
              <a:gd name="connsiteY6" fmla="*/ 381000 h 3482340"/>
              <a:gd name="connsiteX7" fmla="*/ 541020 w 3942466"/>
              <a:gd name="connsiteY7" fmla="*/ 647700 h 3482340"/>
              <a:gd name="connsiteX8" fmla="*/ 807720 w 3942466"/>
              <a:gd name="connsiteY8" fmla="*/ 754380 h 3482340"/>
              <a:gd name="connsiteX9" fmla="*/ 1013460 w 3942466"/>
              <a:gd name="connsiteY9" fmla="*/ 982980 h 3482340"/>
              <a:gd name="connsiteX10" fmla="*/ 1234440 w 3942466"/>
              <a:gd name="connsiteY10" fmla="*/ 1668780 h 3482340"/>
              <a:gd name="connsiteX11" fmla="*/ 1851660 w 3942466"/>
              <a:gd name="connsiteY11" fmla="*/ 1866900 h 3482340"/>
              <a:gd name="connsiteX12" fmla="*/ 2583180 w 3942466"/>
              <a:gd name="connsiteY12" fmla="*/ 1836420 h 3482340"/>
              <a:gd name="connsiteX13" fmla="*/ 3413760 w 3942466"/>
              <a:gd name="connsiteY13" fmla="*/ 1965960 h 3482340"/>
              <a:gd name="connsiteX14" fmla="*/ 3764280 w 3942466"/>
              <a:gd name="connsiteY14" fmla="*/ 2362200 h 3482340"/>
              <a:gd name="connsiteX15" fmla="*/ 3749040 w 3942466"/>
              <a:gd name="connsiteY15" fmla="*/ 2636520 h 3482340"/>
              <a:gd name="connsiteX16" fmla="*/ 3497580 w 3942466"/>
              <a:gd name="connsiteY16" fmla="*/ 2712720 h 3482340"/>
              <a:gd name="connsiteX17" fmla="*/ 3368040 w 3942466"/>
              <a:gd name="connsiteY17" fmla="*/ 2529840 h 3482340"/>
              <a:gd name="connsiteX18" fmla="*/ 3581400 w 3942466"/>
              <a:gd name="connsiteY18" fmla="*/ 2385060 h 3482340"/>
              <a:gd name="connsiteX19" fmla="*/ 3939540 w 3942466"/>
              <a:gd name="connsiteY19" fmla="*/ 2537460 h 3482340"/>
              <a:gd name="connsiteX20" fmla="*/ 3749040 w 3942466"/>
              <a:gd name="connsiteY20" fmla="*/ 3009900 h 3482340"/>
              <a:gd name="connsiteX21" fmla="*/ 3710940 w 3942466"/>
              <a:gd name="connsiteY21" fmla="*/ 3352800 h 3482340"/>
              <a:gd name="connsiteX22" fmla="*/ 3390900 w 3942466"/>
              <a:gd name="connsiteY22" fmla="*/ 3482340 h 3482340"/>
              <a:gd name="connsiteX0" fmla="*/ 0 w 3942466"/>
              <a:gd name="connsiteY0" fmla="*/ 0 h 3354877"/>
              <a:gd name="connsiteX1" fmla="*/ 60960 w 3942466"/>
              <a:gd name="connsiteY1" fmla="*/ 198120 h 3354877"/>
              <a:gd name="connsiteX2" fmla="*/ 350520 w 3942466"/>
              <a:gd name="connsiteY2" fmla="*/ 365760 h 3354877"/>
              <a:gd name="connsiteX3" fmla="*/ 617220 w 3942466"/>
              <a:gd name="connsiteY3" fmla="*/ 327660 h 3354877"/>
              <a:gd name="connsiteX4" fmla="*/ 640080 w 3942466"/>
              <a:gd name="connsiteY4" fmla="*/ 160020 h 3354877"/>
              <a:gd name="connsiteX5" fmla="*/ 419100 w 3942466"/>
              <a:gd name="connsiteY5" fmla="*/ 137160 h 3354877"/>
              <a:gd name="connsiteX6" fmla="*/ 365760 w 3942466"/>
              <a:gd name="connsiteY6" fmla="*/ 381000 h 3354877"/>
              <a:gd name="connsiteX7" fmla="*/ 541020 w 3942466"/>
              <a:gd name="connsiteY7" fmla="*/ 647700 h 3354877"/>
              <a:gd name="connsiteX8" fmla="*/ 807720 w 3942466"/>
              <a:gd name="connsiteY8" fmla="*/ 754380 h 3354877"/>
              <a:gd name="connsiteX9" fmla="*/ 1013460 w 3942466"/>
              <a:gd name="connsiteY9" fmla="*/ 982980 h 3354877"/>
              <a:gd name="connsiteX10" fmla="*/ 1234440 w 3942466"/>
              <a:gd name="connsiteY10" fmla="*/ 1668780 h 3354877"/>
              <a:gd name="connsiteX11" fmla="*/ 1851660 w 3942466"/>
              <a:gd name="connsiteY11" fmla="*/ 1866900 h 3354877"/>
              <a:gd name="connsiteX12" fmla="*/ 2583180 w 3942466"/>
              <a:gd name="connsiteY12" fmla="*/ 1836420 h 3354877"/>
              <a:gd name="connsiteX13" fmla="*/ 3413760 w 3942466"/>
              <a:gd name="connsiteY13" fmla="*/ 1965960 h 3354877"/>
              <a:gd name="connsiteX14" fmla="*/ 3764280 w 3942466"/>
              <a:gd name="connsiteY14" fmla="*/ 2362200 h 3354877"/>
              <a:gd name="connsiteX15" fmla="*/ 3749040 w 3942466"/>
              <a:gd name="connsiteY15" fmla="*/ 2636520 h 3354877"/>
              <a:gd name="connsiteX16" fmla="*/ 3497580 w 3942466"/>
              <a:gd name="connsiteY16" fmla="*/ 2712720 h 3354877"/>
              <a:gd name="connsiteX17" fmla="*/ 3368040 w 3942466"/>
              <a:gd name="connsiteY17" fmla="*/ 2529840 h 3354877"/>
              <a:gd name="connsiteX18" fmla="*/ 3581400 w 3942466"/>
              <a:gd name="connsiteY18" fmla="*/ 2385060 h 3354877"/>
              <a:gd name="connsiteX19" fmla="*/ 3939540 w 3942466"/>
              <a:gd name="connsiteY19" fmla="*/ 2537460 h 3354877"/>
              <a:gd name="connsiteX20" fmla="*/ 3749040 w 3942466"/>
              <a:gd name="connsiteY20" fmla="*/ 3009900 h 3354877"/>
              <a:gd name="connsiteX21" fmla="*/ 3710940 w 3942466"/>
              <a:gd name="connsiteY21" fmla="*/ 3352800 h 3354877"/>
              <a:gd name="connsiteX22" fmla="*/ 3291789 w 3942466"/>
              <a:gd name="connsiteY22" fmla="*/ 3162300 h 3354877"/>
              <a:gd name="connsiteX0" fmla="*/ 0 w 3942971"/>
              <a:gd name="connsiteY0" fmla="*/ 0 h 3162300"/>
              <a:gd name="connsiteX1" fmla="*/ 60960 w 3942971"/>
              <a:gd name="connsiteY1" fmla="*/ 198120 h 3162300"/>
              <a:gd name="connsiteX2" fmla="*/ 350520 w 3942971"/>
              <a:gd name="connsiteY2" fmla="*/ 365760 h 3162300"/>
              <a:gd name="connsiteX3" fmla="*/ 617220 w 3942971"/>
              <a:gd name="connsiteY3" fmla="*/ 327660 h 3162300"/>
              <a:gd name="connsiteX4" fmla="*/ 640080 w 3942971"/>
              <a:gd name="connsiteY4" fmla="*/ 160020 h 3162300"/>
              <a:gd name="connsiteX5" fmla="*/ 419100 w 3942971"/>
              <a:gd name="connsiteY5" fmla="*/ 137160 h 3162300"/>
              <a:gd name="connsiteX6" fmla="*/ 365760 w 3942971"/>
              <a:gd name="connsiteY6" fmla="*/ 381000 h 3162300"/>
              <a:gd name="connsiteX7" fmla="*/ 541020 w 3942971"/>
              <a:gd name="connsiteY7" fmla="*/ 647700 h 3162300"/>
              <a:gd name="connsiteX8" fmla="*/ 807720 w 3942971"/>
              <a:gd name="connsiteY8" fmla="*/ 754380 h 3162300"/>
              <a:gd name="connsiteX9" fmla="*/ 1013460 w 3942971"/>
              <a:gd name="connsiteY9" fmla="*/ 982980 h 3162300"/>
              <a:gd name="connsiteX10" fmla="*/ 1234440 w 3942971"/>
              <a:gd name="connsiteY10" fmla="*/ 1668780 h 3162300"/>
              <a:gd name="connsiteX11" fmla="*/ 1851660 w 3942971"/>
              <a:gd name="connsiteY11" fmla="*/ 1866900 h 3162300"/>
              <a:gd name="connsiteX12" fmla="*/ 2583180 w 3942971"/>
              <a:gd name="connsiteY12" fmla="*/ 1836420 h 3162300"/>
              <a:gd name="connsiteX13" fmla="*/ 3413760 w 3942971"/>
              <a:gd name="connsiteY13" fmla="*/ 1965960 h 3162300"/>
              <a:gd name="connsiteX14" fmla="*/ 3764280 w 3942971"/>
              <a:gd name="connsiteY14" fmla="*/ 2362200 h 3162300"/>
              <a:gd name="connsiteX15" fmla="*/ 3749040 w 3942971"/>
              <a:gd name="connsiteY15" fmla="*/ 2636520 h 3162300"/>
              <a:gd name="connsiteX16" fmla="*/ 3497580 w 3942971"/>
              <a:gd name="connsiteY16" fmla="*/ 2712720 h 3162300"/>
              <a:gd name="connsiteX17" fmla="*/ 3368040 w 3942971"/>
              <a:gd name="connsiteY17" fmla="*/ 2529840 h 3162300"/>
              <a:gd name="connsiteX18" fmla="*/ 3581400 w 3942971"/>
              <a:gd name="connsiteY18" fmla="*/ 2385060 h 3162300"/>
              <a:gd name="connsiteX19" fmla="*/ 3939540 w 3942971"/>
              <a:gd name="connsiteY19" fmla="*/ 2537460 h 3162300"/>
              <a:gd name="connsiteX20" fmla="*/ 3749040 w 3942971"/>
              <a:gd name="connsiteY20" fmla="*/ 3009900 h 3162300"/>
              <a:gd name="connsiteX21" fmla="*/ 3527966 w 3942971"/>
              <a:gd name="connsiteY21" fmla="*/ 3116580 h 3162300"/>
              <a:gd name="connsiteX22" fmla="*/ 3291789 w 3942971"/>
              <a:gd name="connsiteY22" fmla="*/ 3162300 h 3162300"/>
              <a:gd name="connsiteX0" fmla="*/ 0 w 3945654"/>
              <a:gd name="connsiteY0" fmla="*/ 0 h 3162441"/>
              <a:gd name="connsiteX1" fmla="*/ 60960 w 3945654"/>
              <a:gd name="connsiteY1" fmla="*/ 198120 h 3162441"/>
              <a:gd name="connsiteX2" fmla="*/ 350520 w 3945654"/>
              <a:gd name="connsiteY2" fmla="*/ 365760 h 3162441"/>
              <a:gd name="connsiteX3" fmla="*/ 617220 w 3945654"/>
              <a:gd name="connsiteY3" fmla="*/ 327660 h 3162441"/>
              <a:gd name="connsiteX4" fmla="*/ 640080 w 3945654"/>
              <a:gd name="connsiteY4" fmla="*/ 160020 h 3162441"/>
              <a:gd name="connsiteX5" fmla="*/ 419100 w 3945654"/>
              <a:gd name="connsiteY5" fmla="*/ 137160 h 3162441"/>
              <a:gd name="connsiteX6" fmla="*/ 365760 w 3945654"/>
              <a:gd name="connsiteY6" fmla="*/ 381000 h 3162441"/>
              <a:gd name="connsiteX7" fmla="*/ 541020 w 3945654"/>
              <a:gd name="connsiteY7" fmla="*/ 647700 h 3162441"/>
              <a:gd name="connsiteX8" fmla="*/ 807720 w 3945654"/>
              <a:gd name="connsiteY8" fmla="*/ 754380 h 3162441"/>
              <a:gd name="connsiteX9" fmla="*/ 1013460 w 3945654"/>
              <a:gd name="connsiteY9" fmla="*/ 982980 h 3162441"/>
              <a:gd name="connsiteX10" fmla="*/ 1234440 w 3945654"/>
              <a:gd name="connsiteY10" fmla="*/ 1668780 h 3162441"/>
              <a:gd name="connsiteX11" fmla="*/ 1851660 w 3945654"/>
              <a:gd name="connsiteY11" fmla="*/ 1866900 h 3162441"/>
              <a:gd name="connsiteX12" fmla="*/ 2583180 w 3945654"/>
              <a:gd name="connsiteY12" fmla="*/ 1836420 h 3162441"/>
              <a:gd name="connsiteX13" fmla="*/ 3413760 w 3945654"/>
              <a:gd name="connsiteY13" fmla="*/ 1965960 h 3162441"/>
              <a:gd name="connsiteX14" fmla="*/ 3764280 w 3945654"/>
              <a:gd name="connsiteY14" fmla="*/ 2362200 h 3162441"/>
              <a:gd name="connsiteX15" fmla="*/ 3749040 w 3945654"/>
              <a:gd name="connsiteY15" fmla="*/ 2636520 h 3162441"/>
              <a:gd name="connsiteX16" fmla="*/ 3497580 w 3945654"/>
              <a:gd name="connsiteY16" fmla="*/ 2712720 h 3162441"/>
              <a:gd name="connsiteX17" fmla="*/ 3368040 w 3945654"/>
              <a:gd name="connsiteY17" fmla="*/ 2529840 h 3162441"/>
              <a:gd name="connsiteX18" fmla="*/ 3581400 w 3945654"/>
              <a:gd name="connsiteY18" fmla="*/ 2385060 h 3162441"/>
              <a:gd name="connsiteX19" fmla="*/ 3939540 w 3945654"/>
              <a:gd name="connsiteY19" fmla="*/ 2537460 h 3162441"/>
              <a:gd name="connsiteX20" fmla="*/ 3787160 w 3945654"/>
              <a:gd name="connsiteY20" fmla="*/ 2857500 h 3162441"/>
              <a:gd name="connsiteX21" fmla="*/ 3527966 w 3945654"/>
              <a:gd name="connsiteY21" fmla="*/ 3116580 h 3162441"/>
              <a:gd name="connsiteX22" fmla="*/ 3291789 w 3945654"/>
              <a:gd name="connsiteY22" fmla="*/ 3162300 h 3162441"/>
              <a:gd name="connsiteX0" fmla="*/ 0 w 3945654"/>
              <a:gd name="connsiteY0" fmla="*/ 0 h 3162441"/>
              <a:gd name="connsiteX1" fmla="*/ 60960 w 3945654"/>
              <a:gd name="connsiteY1" fmla="*/ 198120 h 3162441"/>
              <a:gd name="connsiteX2" fmla="*/ 350520 w 3945654"/>
              <a:gd name="connsiteY2" fmla="*/ 365760 h 3162441"/>
              <a:gd name="connsiteX3" fmla="*/ 617220 w 3945654"/>
              <a:gd name="connsiteY3" fmla="*/ 327660 h 3162441"/>
              <a:gd name="connsiteX4" fmla="*/ 640080 w 3945654"/>
              <a:gd name="connsiteY4" fmla="*/ 160020 h 3162441"/>
              <a:gd name="connsiteX5" fmla="*/ 419100 w 3945654"/>
              <a:gd name="connsiteY5" fmla="*/ 137160 h 3162441"/>
              <a:gd name="connsiteX6" fmla="*/ 365760 w 3945654"/>
              <a:gd name="connsiteY6" fmla="*/ 381000 h 3162441"/>
              <a:gd name="connsiteX7" fmla="*/ 541020 w 3945654"/>
              <a:gd name="connsiteY7" fmla="*/ 647700 h 3162441"/>
              <a:gd name="connsiteX8" fmla="*/ 807720 w 3945654"/>
              <a:gd name="connsiteY8" fmla="*/ 754380 h 3162441"/>
              <a:gd name="connsiteX9" fmla="*/ 1013460 w 3945654"/>
              <a:gd name="connsiteY9" fmla="*/ 982980 h 3162441"/>
              <a:gd name="connsiteX10" fmla="*/ 1234440 w 3945654"/>
              <a:gd name="connsiteY10" fmla="*/ 1668780 h 3162441"/>
              <a:gd name="connsiteX11" fmla="*/ 1851660 w 3945654"/>
              <a:gd name="connsiteY11" fmla="*/ 1866900 h 3162441"/>
              <a:gd name="connsiteX12" fmla="*/ 2583180 w 3945654"/>
              <a:gd name="connsiteY12" fmla="*/ 1836420 h 3162441"/>
              <a:gd name="connsiteX13" fmla="*/ 3413760 w 3945654"/>
              <a:gd name="connsiteY13" fmla="*/ 1965960 h 3162441"/>
              <a:gd name="connsiteX14" fmla="*/ 3710913 w 3945654"/>
              <a:gd name="connsiteY14" fmla="*/ 2240280 h 3162441"/>
              <a:gd name="connsiteX15" fmla="*/ 3749040 w 3945654"/>
              <a:gd name="connsiteY15" fmla="*/ 2636520 h 3162441"/>
              <a:gd name="connsiteX16" fmla="*/ 3497580 w 3945654"/>
              <a:gd name="connsiteY16" fmla="*/ 2712720 h 3162441"/>
              <a:gd name="connsiteX17" fmla="*/ 3368040 w 3945654"/>
              <a:gd name="connsiteY17" fmla="*/ 2529840 h 3162441"/>
              <a:gd name="connsiteX18" fmla="*/ 3581400 w 3945654"/>
              <a:gd name="connsiteY18" fmla="*/ 2385060 h 3162441"/>
              <a:gd name="connsiteX19" fmla="*/ 3939540 w 3945654"/>
              <a:gd name="connsiteY19" fmla="*/ 2537460 h 3162441"/>
              <a:gd name="connsiteX20" fmla="*/ 3787160 w 3945654"/>
              <a:gd name="connsiteY20" fmla="*/ 2857500 h 3162441"/>
              <a:gd name="connsiteX21" fmla="*/ 3527966 w 3945654"/>
              <a:gd name="connsiteY21" fmla="*/ 3116580 h 3162441"/>
              <a:gd name="connsiteX22" fmla="*/ 3291789 w 3945654"/>
              <a:gd name="connsiteY22" fmla="*/ 3162300 h 3162441"/>
              <a:gd name="connsiteX0" fmla="*/ 0 w 3945654"/>
              <a:gd name="connsiteY0" fmla="*/ 0 h 3162441"/>
              <a:gd name="connsiteX1" fmla="*/ 60960 w 3945654"/>
              <a:gd name="connsiteY1" fmla="*/ 198120 h 3162441"/>
              <a:gd name="connsiteX2" fmla="*/ 350520 w 3945654"/>
              <a:gd name="connsiteY2" fmla="*/ 365760 h 3162441"/>
              <a:gd name="connsiteX3" fmla="*/ 617220 w 3945654"/>
              <a:gd name="connsiteY3" fmla="*/ 327660 h 3162441"/>
              <a:gd name="connsiteX4" fmla="*/ 640080 w 3945654"/>
              <a:gd name="connsiteY4" fmla="*/ 160020 h 3162441"/>
              <a:gd name="connsiteX5" fmla="*/ 419100 w 3945654"/>
              <a:gd name="connsiteY5" fmla="*/ 137160 h 3162441"/>
              <a:gd name="connsiteX6" fmla="*/ 365760 w 3945654"/>
              <a:gd name="connsiteY6" fmla="*/ 381000 h 3162441"/>
              <a:gd name="connsiteX7" fmla="*/ 541020 w 3945654"/>
              <a:gd name="connsiteY7" fmla="*/ 647700 h 3162441"/>
              <a:gd name="connsiteX8" fmla="*/ 807720 w 3945654"/>
              <a:gd name="connsiteY8" fmla="*/ 754380 h 3162441"/>
              <a:gd name="connsiteX9" fmla="*/ 1013460 w 3945654"/>
              <a:gd name="connsiteY9" fmla="*/ 982980 h 3162441"/>
              <a:gd name="connsiteX10" fmla="*/ 1234440 w 3945654"/>
              <a:gd name="connsiteY10" fmla="*/ 1668780 h 3162441"/>
              <a:gd name="connsiteX11" fmla="*/ 1851660 w 3945654"/>
              <a:gd name="connsiteY11" fmla="*/ 1866900 h 3162441"/>
              <a:gd name="connsiteX12" fmla="*/ 2583180 w 3945654"/>
              <a:gd name="connsiteY12" fmla="*/ 1836420 h 3162441"/>
              <a:gd name="connsiteX13" fmla="*/ 3413760 w 3945654"/>
              <a:gd name="connsiteY13" fmla="*/ 1965960 h 3162441"/>
              <a:gd name="connsiteX14" fmla="*/ 3710913 w 3945654"/>
              <a:gd name="connsiteY14" fmla="*/ 2240280 h 3162441"/>
              <a:gd name="connsiteX15" fmla="*/ 3726168 w 3945654"/>
              <a:gd name="connsiteY15" fmla="*/ 2583180 h 3162441"/>
              <a:gd name="connsiteX16" fmla="*/ 3497580 w 3945654"/>
              <a:gd name="connsiteY16" fmla="*/ 2712720 h 3162441"/>
              <a:gd name="connsiteX17" fmla="*/ 3368040 w 3945654"/>
              <a:gd name="connsiteY17" fmla="*/ 2529840 h 3162441"/>
              <a:gd name="connsiteX18" fmla="*/ 3581400 w 3945654"/>
              <a:gd name="connsiteY18" fmla="*/ 2385060 h 3162441"/>
              <a:gd name="connsiteX19" fmla="*/ 3939540 w 3945654"/>
              <a:gd name="connsiteY19" fmla="*/ 2537460 h 3162441"/>
              <a:gd name="connsiteX20" fmla="*/ 3787160 w 3945654"/>
              <a:gd name="connsiteY20" fmla="*/ 2857500 h 3162441"/>
              <a:gd name="connsiteX21" fmla="*/ 3527966 w 3945654"/>
              <a:gd name="connsiteY21" fmla="*/ 3116580 h 3162441"/>
              <a:gd name="connsiteX22" fmla="*/ 3291789 w 3945654"/>
              <a:gd name="connsiteY22" fmla="*/ 3162300 h 3162441"/>
              <a:gd name="connsiteX0" fmla="*/ 0 w 3947907"/>
              <a:gd name="connsiteY0" fmla="*/ 0 h 3162441"/>
              <a:gd name="connsiteX1" fmla="*/ 60960 w 3947907"/>
              <a:gd name="connsiteY1" fmla="*/ 198120 h 3162441"/>
              <a:gd name="connsiteX2" fmla="*/ 350520 w 3947907"/>
              <a:gd name="connsiteY2" fmla="*/ 365760 h 3162441"/>
              <a:gd name="connsiteX3" fmla="*/ 617220 w 3947907"/>
              <a:gd name="connsiteY3" fmla="*/ 327660 h 3162441"/>
              <a:gd name="connsiteX4" fmla="*/ 640080 w 3947907"/>
              <a:gd name="connsiteY4" fmla="*/ 160020 h 3162441"/>
              <a:gd name="connsiteX5" fmla="*/ 419100 w 3947907"/>
              <a:gd name="connsiteY5" fmla="*/ 137160 h 3162441"/>
              <a:gd name="connsiteX6" fmla="*/ 365760 w 3947907"/>
              <a:gd name="connsiteY6" fmla="*/ 381000 h 3162441"/>
              <a:gd name="connsiteX7" fmla="*/ 541020 w 3947907"/>
              <a:gd name="connsiteY7" fmla="*/ 647700 h 3162441"/>
              <a:gd name="connsiteX8" fmla="*/ 807720 w 3947907"/>
              <a:gd name="connsiteY8" fmla="*/ 754380 h 3162441"/>
              <a:gd name="connsiteX9" fmla="*/ 1013460 w 3947907"/>
              <a:gd name="connsiteY9" fmla="*/ 982980 h 3162441"/>
              <a:gd name="connsiteX10" fmla="*/ 1234440 w 3947907"/>
              <a:gd name="connsiteY10" fmla="*/ 1668780 h 3162441"/>
              <a:gd name="connsiteX11" fmla="*/ 1851660 w 3947907"/>
              <a:gd name="connsiteY11" fmla="*/ 1866900 h 3162441"/>
              <a:gd name="connsiteX12" fmla="*/ 2583180 w 3947907"/>
              <a:gd name="connsiteY12" fmla="*/ 1836420 h 3162441"/>
              <a:gd name="connsiteX13" fmla="*/ 3413760 w 3947907"/>
              <a:gd name="connsiteY13" fmla="*/ 1965960 h 3162441"/>
              <a:gd name="connsiteX14" fmla="*/ 3710913 w 3947907"/>
              <a:gd name="connsiteY14" fmla="*/ 2240280 h 3162441"/>
              <a:gd name="connsiteX15" fmla="*/ 3726168 w 3947907"/>
              <a:gd name="connsiteY15" fmla="*/ 2583180 h 3162441"/>
              <a:gd name="connsiteX16" fmla="*/ 3497580 w 3947907"/>
              <a:gd name="connsiteY16" fmla="*/ 2712720 h 3162441"/>
              <a:gd name="connsiteX17" fmla="*/ 3368040 w 3947907"/>
              <a:gd name="connsiteY17" fmla="*/ 2529840 h 3162441"/>
              <a:gd name="connsiteX18" fmla="*/ 3535657 w 3947907"/>
              <a:gd name="connsiteY18" fmla="*/ 2293620 h 3162441"/>
              <a:gd name="connsiteX19" fmla="*/ 3939540 w 3947907"/>
              <a:gd name="connsiteY19" fmla="*/ 2537460 h 3162441"/>
              <a:gd name="connsiteX20" fmla="*/ 3787160 w 3947907"/>
              <a:gd name="connsiteY20" fmla="*/ 2857500 h 3162441"/>
              <a:gd name="connsiteX21" fmla="*/ 3527966 w 3947907"/>
              <a:gd name="connsiteY21" fmla="*/ 3116580 h 3162441"/>
              <a:gd name="connsiteX22" fmla="*/ 3291789 w 3947907"/>
              <a:gd name="connsiteY22" fmla="*/ 3162300 h 3162441"/>
              <a:gd name="connsiteX0" fmla="*/ 0 w 3947907"/>
              <a:gd name="connsiteY0" fmla="*/ 0 h 3162441"/>
              <a:gd name="connsiteX1" fmla="*/ 60960 w 3947907"/>
              <a:gd name="connsiteY1" fmla="*/ 198120 h 3162441"/>
              <a:gd name="connsiteX2" fmla="*/ 350520 w 3947907"/>
              <a:gd name="connsiteY2" fmla="*/ 365760 h 3162441"/>
              <a:gd name="connsiteX3" fmla="*/ 617220 w 3947907"/>
              <a:gd name="connsiteY3" fmla="*/ 327660 h 3162441"/>
              <a:gd name="connsiteX4" fmla="*/ 640080 w 3947907"/>
              <a:gd name="connsiteY4" fmla="*/ 160020 h 3162441"/>
              <a:gd name="connsiteX5" fmla="*/ 419100 w 3947907"/>
              <a:gd name="connsiteY5" fmla="*/ 137160 h 3162441"/>
              <a:gd name="connsiteX6" fmla="*/ 365760 w 3947907"/>
              <a:gd name="connsiteY6" fmla="*/ 381000 h 3162441"/>
              <a:gd name="connsiteX7" fmla="*/ 541020 w 3947907"/>
              <a:gd name="connsiteY7" fmla="*/ 647700 h 3162441"/>
              <a:gd name="connsiteX8" fmla="*/ 807720 w 3947907"/>
              <a:gd name="connsiteY8" fmla="*/ 754380 h 3162441"/>
              <a:gd name="connsiteX9" fmla="*/ 1013460 w 3947907"/>
              <a:gd name="connsiteY9" fmla="*/ 982980 h 3162441"/>
              <a:gd name="connsiteX10" fmla="*/ 1234440 w 3947907"/>
              <a:gd name="connsiteY10" fmla="*/ 1668780 h 3162441"/>
              <a:gd name="connsiteX11" fmla="*/ 1851660 w 3947907"/>
              <a:gd name="connsiteY11" fmla="*/ 1866900 h 3162441"/>
              <a:gd name="connsiteX12" fmla="*/ 2583180 w 3947907"/>
              <a:gd name="connsiteY12" fmla="*/ 1836420 h 3162441"/>
              <a:gd name="connsiteX13" fmla="*/ 3413760 w 3947907"/>
              <a:gd name="connsiteY13" fmla="*/ 1965960 h 3162441"/>
              <a:gd name="connsiteX14" fmla="*/ 3710913 w 3947907"/>
              <a:gd name="connsiteY14" fmla="*/ 2240280 h 3162441"/>
              <a:gd name="connsiteX15" fmla="*/ 3726168 w 3947907"/>
              <a:gd name="connsiteY15" fmla="*/ 2583180 h 3162441"/>
              <a:gd name="connsiteX16" fmla="*/ 3497580 w 3947907"/>
              <a:gd name="connsiteY16" fmla="*/ 2712720 h 3162441"/>
              <a:gd name="connsiteX17" fmla="*/ 3322296 w 3947907"/>
              <a:gd name="connsiteY17" fmla="*/ 2438400 h 3162441"/>
              <a:gd name="connsiteX18" fmla="*/ 3535657 w 3947907"/>
              <a:gd name="connsiteY18" fmla="*/ 2293620 h 3162441"/>
              <a:gd name="connsiteX19" fmla="*/ 3939540 w 3947907"/>
              <a:gd name="connsiteY19" fmla="*/ 2537460 h 3162441"/>
              <a:gd name="connsiteX20" fmla="*/ 3787160 w 3947907"/>
              <a:gd name="connsiteY20" fmla="*/ 2857500 h 3162441"/>
              <a:gd name="connsiteX21" fmla="*/ 3527966 w 3947907"/>
              <a:gd name="connsiteY21" fmla="*/ 3116580 h 3162441"/>
              <a:gd name="connsiteX22" fmla="*/ 3291789 w 3947907"/>
              <a:gd name="connsiteY22" fmla="*/ 3162300 h 3162441"/>
              <a:gd name="connsiteX0" fmla="*/ 0 w 3947907"/>
              <a:gd name="connsiteY0" fmla="*/ 0 h 3162441"/>
              <a:gd name="connsiteX1" fmla="*/ 60960 w 3947907"/>
              <a:gd name="connsiteY1" fmla="*/ 198120 h 3162441"/>
              <a:gd name="connsiteX2" fmla="*/ 350520 w 3947907"/>
              <a:gd name="connsiteY2" fmla="*/ 365760 h 3162441"/>
              <a:gd name="connsiteX3" fmla="*/ 617220 w 3947907"/>
              <a:gd name="connsiteY3" fmla="*/ 327660 h 3162441"/>
              <a:gd name="connsiteX4" fmla="*/ 640080 w 3947907"/>
              <a:gd name="connsiteY4" fmla="*/ 160020 h 3162441"/>
              <a:gd name="connsiteX5" fmla="*/ 419100 w 3947907"/>
              <a:gd name="connsiteY5" fmla="*/ 137160 h 3162441"/>
              <a:gd name="connsiteX6" fmla="*/ 365760 w 3947907"/>
              <a:gd name="connsiteY6" fmla="*/ 381000 h 3162441"/>
              <a:gd name="connsiteX7" fmla="*/ 541020 w 3947907"/>
              <a:gd name="connsiteY7" fmla="*/ 647700 h 3162441"/>
              <a:gd name="connsiteX8" fmla="*/ 807720 w 3947907"/>
              <a:gd name="connsiteY8" fmla="*/ 754380 h 3162441"/>
              <a:gd name="connsiteX9" fmla="*/ 1013460 w 3947907"/>
              <a:gd name="connsiteY9" fmla="*/ 982980 h 3162441"/>
              <a:gd name="connsiteX10" fmla="*/ 1234440 w 3947907"/>
              <a:gd name="connsiteY10" fmla="*/ 1668780 h 3162441"/>
              <a:gd name="connsiteX11" fmla="*/ 1851660 w 3947907"/>
              <a:gd name="connsiteY11" fmla="*/ 1866900 h 3162441"/>
              <a:gd name="connsiteX12" fmla="*/ 2583180 w 3947907"/>
              <a:gd name="connsiteY12" fmla="*/ 1836420 h 3162441"/>
              <a:gd name="connsiteX13" fmla="*/ 3413760 w 3947907"/>
              <a:gd name="connsiteY13" fmla="*/ 1965960 h 3162441"/>
              <a:gd name="connsiteX14" fmla="*/ 3710913 w 3947907"/>
              <a:gd name="connsiteY14" fmla="*/ 2240280 h 3162441"/>
              <a:gd name="connsiteX15" fmla="*/ 3726168 w 3947907"/>
              <a:gd name="connsiteY15" fmla="*/ 2583180 h 3162441"/>
              <a:gd name="connsiteX16" fmla="*/ 3413717 w 3947907"/>
              <a:gd name="connsiteY16" fmla="*/ 2667000 h 3162441"/>
              <a:gd name="connsiteX17" fmla="*/ 3322296 w 3947907"/>
              <a:gd name="connsiteY17" fmla="*/ 2438400 h 3162441"/>
              <a:gd name="connsiteX18" fmla="*/ 3535657 w 3947907"/>
              <a:gd name="connsiteY18" fmla="*/ 2293620 h 3162441"/>
              <a:gd name="connsiteX19" fmla="*/ 3939540 w 3947907"/>
              <a:gd name="connsiteY19" fmla="*/ 2537460 h 3162441"/>
              <a:gd name="connsiteX20" fmla="*/ 3787160 w 3947907"/>
              <a:gd name="connsiteY20" fmla="*/ 2857500 h 3162441"/>
              <a:gd name="connsiteX21" fmla="*/ 3527966 w 3947907"/>
              <a:gd name="connsiteY21" fmla="*/ 3116580 h 3162441"/>
              <a:gd name="connsiteX22" fmla="*/ 3291789 w 3947907"/>
              <a:gd name="connsiteY22" fmla="*/ 3162300 h 3162441"/>
              <a:gd name="connsiteX0" fmla="*/ 0 w 3926162"/>
              <a:gd name="connsiteY0" fmla="*/ 0 h 3162441"/>
              <a:gd name="connsiteX1" fmla="*/ 60960 w 3926162"/>
              <a:gd name="connsiteY1" fmla="*/ 198120 h 3162441"/>
              <a:gd name="connsiteX2" fmla="*/ 350520 w 3926162"/>
              <a:gd name="connsiteY2" fmla="*/ 365760 h 3162441"/>
              <a:gd name="connsiteX3" fmla="*/ 617220 w 3926162"/>
              <a:gd name="connsiteY3" fmla="*/ 327660 h 3162441"/>
              <a:gd name="connsiteX4" fmla="*/ 640080 w 3926162"/>
              <a:gd name="connsiteY4" fmla="*/ 160020 h 3162441"/>
              <a:gd name="connsiteX5" fmla="*/ 419100 w 3926162"/>
              <a:gd name="connsiteY5" fmla="*/ 137160 h 3162441"/>
              <a:gd name="connsiteX6" fmla="*/ 365760 w 3926162"/>
              <a:gd name="connsiteY6" fmla="*/ 381000 h 3162441"/>
              <a:gd name="connsiteX7" fmla="*/ 541020 w 3926162"/>
              <a:gd name="connsiteY7" fmla="*/ 647700 h 3162441"/>
              <a:gd name="connsiteX8" fmla="*/ 807720 w 3926162"/>
              <a:gd name="connsiteY8" fmla="*/ 754380 h 3162441"/>
              <a:gd name="connsiteX9" fmla="*/ 1013460 w 3926162"/>
              <a:gd name="connsiteY9" fmla="*/ 982980 h 3162441"/>
              <a:gd name="connsiteX10" fmla="*/ 1234440 w 3926162"/>
              <a:gd name="connsiteY10" fmla="*/ 1668780 h 3162441"/>
              <a:gd name="connsiteX11" fmla="*/ 1851660 w 3926162"/>
              <a:gd name="connsiteY11" fmla="*/ 1866900 h 3162441"/>
              <a:gd name="connsiteX12" fmla="*/ 2583180 w 3926162"/>
              <a:gd name="connsiteY12" fmla="*/ 1836420 h 3162441"/>
              <a:gd name="connsiteX13" fmla="*/ 3413760 w 3926162"/>
              <a:gd name="connsiteY13" fmla="*/ 1965960 h 3162441"/>
              <a:gd name="connsiteX14" fmla="*/ 3710913 w 3926162"/>
              <a:gd name="connsiteY14" fmla="*/ 2240280 h 3162441"/>
              <a:gd name="connsiteX15" fmla="*/ 3726168 w 3926162"/>
              <a:gd name="connsiteY15" fmla="*/ 2583180 h 3162441"/>
              <a:gd name="connsiteX16" fmla="*/ 3413717 w 3926162"/>
              <a:gd name="connsiteY16" fmla="*/ 2667000 h 3162441"/>
              <a:gd name="connsiteX17" fmla="*/ 3322296 w 3926162"/>
              <a:gd name="connsiteY17" fmla="*/ 2438400 h 3162441"/>
              <a:gd name="connsiteX18" fmla="*/ 3535657 w 3926162"/>
              <a:gd name="connsiteY18" fmla="*/ 2293620 h 3162441"/>
              <a:gd name="connsiteX19" fmla="*/ 3916668 w 3926162"/>
              <a:gd name="connsiteY19" fmla="*/ 2468880 h 3162441"/>
              <a:gd name="connsiteX20" fmla="*/ 3787160 w 3926162"/>
              <a:gd name="connsiteY20" fmla="*/ 2857500 h 3162441"/>
              <a:gd name="connsiteX21" fmla="*/ 3527966 w 3926162"/>
              <a:gd name="connsiteY21" fmla="*/ 3116580 h 3162441"/>
              <a:gd name="connsiteX22" fmla="*/ 3291789 w 3926162"/>
              <a:gd name="connsiteY22" fmla="*/ 3162300 h 3162441"/>
              <a:gd name="connsiteX0" fmla="*/ 0 w 3883856"/>
              <a:gd name="connsiteY0" fmla="*/ 0 h 3162441"/>
              <a:gd name="connsiteX1" fmla="*/ 60960 w 3883856"/>
              <a:gd name="connsiteY1" fmla="*/ 198120 h 3162441"/>
              <a:gd name="connsiteX2" fmla="*/ 350520 w 3883856"/>
              <a:gd name="connsiteY2" fmla="*/ 365760 h 3162441"/>
              <a:gd name="connsiteX3" fmla="*/ 617220 w 3883856"/>
              <a:gd name="connsiteY3" fmla="*/ 327660 h 3162441"/>
              <a:gd name="connsiteX4" fmla="*/ 640080 w 3883856"/>
              <a:gd name="connsiteY4" fmla="*/ 160020 h 3162441"/>
              <a:gd name="connsiteX5" fmla="*/ 419100 w 3883856"/>
              <a:gd name="connsiteY5" fmla="*/ 137160 h 3162441"/>
              <a:gd name="connsiteX6" fmla="*/ 365760 w 3883856"/>
              <a:gd name="connsiteY6" fmla="*/ 381000 h 3162441"/>
              <a:gd name="connsiteX7" fmla="*/ 541020 w 3883856"/>
              <a:gd name="connsiteY7" fmla="*/ 647700 h 3162441"/>
              <a:gd name="connsiteX8" fmla="*/ 807720 w 3883856"/>
              <a:gd name="connsiteY8" fmla="*/ 754380 h 3162441"/>
              <a:gd name="connsiteX9" fmla="*/ 1013460 w 3883856"/>
              <a:gd name="connsiteY9" fmla="*/ 982980 h 3162441"/>
              <a:gd name="connsiteX10" fmla="*/ 1234440 w 3883856"/>
              <a:gd name="connsiteY10" fmla="*/ 1668780 h 3162441"/>
              <a:gd name="connsiteX11" fmla="*/ 1851660 w 3883856"/>
              <a:gd name="connsiteY11" fmla="*/ 1866900 h 3162441"/>
              <a:gd name="connsiteX12" fmla="*/ 2583180 w 3883856"/>
              <a:gd name="connsiteY12" fmla="*/ 1836420 h 3162441"/>
              <a:gd name="connsiteX13" fmla="*/ 3413760 w 3883856"/>
              <a:gd name="connsiteY13" fmla="*/ 1965960 h 3162441"/>
              <a:gd name="connsiteX14" fmla="*/ 3710913 w 3883856"/>
              <a:gd name="connsiteY14" fmla="*/ 2240280 h 3162441"/>
              <a:gd name="connsiteX15" fmla="*/ 3726168 w 3883856"/>
              <a:gd name="connsiteY15" fmla="*/ 2583180 h 3162441"/>
              <a:gd name="connsiteX16" fmla="*/ 3413717 w 3883856"/>
              <a:gd name="connsiteY16" fmla="*/ 2667000 h 3162441"/>
              <a:gd name="connsiteX17" fmla="*/ 3322296 w 3883856"/>
              <a:gd name="connsiteY17" fmla="*/ 2438400 h 3162441"/>
              <a:gd name="connsiteX18" fmla="*/ 3535657 w 3883856"/>
              <a:gd name="connsiteY18" fmla="*/ 2293620 h 3162441"/>
              <a:gd name="connsiteX19" fmla="*/ 3870925 w 3883856"/>
              <a:gd name="connsiteY19" fmla="*/ 2468880 h 3162441"/>
              <a:gd name="connsiteX20" fmla="*/ 3787160 w 3883856"/>
              <a:gd name="connsiteY20" fmla="*/ 2857500 h 3162441"/>
              <a:gd name="connsiteX21" fmla="*/ 3527966 w 3883856"/>
              <a:gd name="connsiteY21" fmla="*/ 3116580 h 3162441"/>
              <a:gd name="connsiteX22" fmla="*/ 3291789 w 3883856"/>
              <a:gd name="connsiteY22" fmla="*/ 3162300 h 3162441"/>
              <a:gd name="connsiteX0" fmla="*/ 0 w 3883856"/>
              <a:gd name="connsiteY0" fmla="*/ 0 h 3163022"/>
              <a:gd name="connsiteX1" fmla="*/ 60960 w 3883856"/>
              <a:gd name="connsiteY1" fmla="*/ 198120 h 3163022"/>
              <a:gd name="connsiteX2" fmla="*/ 350520 w 3883856"/>
              <a:gd name="connsiteY2" fmla="*/ 365760 h 3163022"/>
              <a:gd name="connsiteX3" fmla="*/ 617220 w 3883856"/>
              <a:gd name="connsiteY3" fmla="*/ 327660 h 3163022"/>
              <a:gd name="connsiteX4" fmla="*/ 640080 w 3883856"/>
              <a:gd name="connsiteY4" fmla="*/ 160020 h 3163022"/>
              <a:gd name="connsiteX5" fmla="*/ 419100 w 3883856"/>
              <a:gd name="connsiteY5" fmla="*/ 137160 h 3163022"/>
              <a:gd name="connsiteX6" fmla="*/ 365760 w 3883856"/>
              <a:gd name="connsiteY6" fmla="*/ 381000 h 3163022"/>
              <a:gd name="connsiteX7" fmla="*/ 541020 w 3883856"/>
              <a:gd name="connsiteY7" fmla="*/ 647700 h 3163022"/>
              <a:gd name="connsiteX8" fmla="*/ 807720 w 3883856"/>
              <a:gd name="connsiteY8" fmla="*/ 754380 h 3163022"/>
              <a:gd name="connsiteX9" fmla="*/ 1013460 w 3883856"/>
              <a:gd name="connsiteY9" fmla="*/ 982980 h 3163022"/>
              <a:gd name="connsiteX10" fmla="*/ 1234440 w 3883856"/>
              <a:gd name="connsiteY10" fmla="*/ 1668780 h 3163022"/>
              <a:gd name="connsiteX11" fmla="*/ 1851660 w 3883856"/>
              <a:gd name="connsiteY11" fmla="*/ 1866900 h 3163022"/>
              <a:gd name="connsiteX12" fmla="*/ 2583180 w 3883856"/>
              <a:gd name="connsiteY12" fmla="*/ 1836420 h 3163022"/>
              <a:gd name="connsiteX13" fmla="*/ 3413760 w 3883856"/>
              <a:gd name="connsiteY13" fmla="*/ 1965960 h 3163022"/>
              <a:gd name="connsiteX14" fmla="*/ 3710913 w 3883856"/>
              <a:gd name="connsiteY14" fmla="*/ 2240280 h 3163022"/>
              <a:gd name="connsiteX15" fmla="*/ 3726168 w 3883856"/>
              <a:gd name="connsiteY15" fmla="*/ 2583180 h 3163022"/>
              <a:gd name="connsiteX16" fmla="*/ 3413717 w 3883856"/>
              <a:gd name="connsiteY16" fmla="*/ 2667000 h 3163022"/>
              <a:gd name="connsiteX17" fmla="*/ 3322296 w 3883856"/>
              <a:gd name="connsiteY17" fmla="*/ 2438400 h 3163022"/>
              <a:gd name="connsiteX18" fmla="*/ 3535657 w 3883856"/>
              <a:gd name="connsiteY18" fmla="*/ 2293620 h 3163022"/>
              <a:gd name="connsiteX19" fmla="*/ 3870925 w 3883856"/>
              <a:gd name="connsiteY19" fmla="*/ 2468880 h 3163022"/>
              <a:gd name="connsiteX20" fmla="*/ 3787160 w 3883856"/>
              <a:gd name="connsiteY20" fmla="*/ 2827020 h 3163022"/>
              <a:gd name="connsiteX21" fmla="*/ 3527966 w 3883856"/>
              <a:gd name="connsiteY21" fmla="*/ 3116580 h 3163022"/>
              <a:gd name="connsiteX22" fmla="*/ 3291789 w 3883856"/>
              <a:gd name="connsiteY22" fmla="*/ 3162300 h 316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883856" h="3163022">
                <a:moveTo>
                  <a:pt x="0" y="0"/>
                </a:moveTo>
                <a:cubicBezTo>
                  <a:pt x="1270" y="68580"/>
                  <a:pt x="2540" y="137160"/>
                  <a:pt x="60960" y="198120"/>
                </a:cubicBezTo>
                <a:cubicBezTo>
                  <a:pt x="119380" y="259080"/>
                  <a:pt x="257810" y="344170"/>
                  <a:pt x="350520" y="365760"/>
                </a:cubicBezTo>
                <a:cubicBezTo>
                  <a:pt x="443230" y="387350"/>
                  <a:pt x="568960" y="361950"/>
                  <a:pt x="617220" y="327660"/>
                </a:cubicBezTo>
                <a:cubicBezTo>
                  <a:pt x="665480" y="293370"/>
                  <a:pt x="673100" y="191770"/>
                  <a:pt x="640080" y="160020"/>
                </a:cubicBezTo>
                <a:cubicBezTo>
                  <a:pt x="607060" y="128270"/>
                  <a:pt x="464820" y="100330"/>
                  <a:pt x="419100" y="137160"/>
                </a:cubicBezTo>
                <a:cubicBezTo>
                  <a:pt x="373380" y="173990"/>
                  <a:pt x="345440" y="295910"/>
                  <a:pt x="365760" y="381000"/>
                </a:cubicBezTo>
                <a:cubicBezTo>
                  <a:pt x="386080" y="466090"/>
                  <a:pt x="467360" y="585470"/>
                  <a:pt x="541020" y="647700"/>
                </a:cubicBezTo>
                <a:cubicBezTo>
                  <a:pt x="614680" y="709930"/>
                  <a:pt x="728980" y="698500"/>
                  <a:pt x="807720" y="754380"/>
                </a:cubicBezTo>
                <a:cubicBezTo>
                  <a:pt x="886460" y="810260"/>
                  <a:pt x="942340" y="830580"/>
                  <a:pt x="1013460" y="982980"/>
                </a:cubicBezTo>
                <a:cubicBezTo>
                  <a:pt x="1084580" y="1135380"/>
                  <a:pt x="1094740" y="1521460"/>
                  <a:pt x="1234440" y="1668780"/>
                </a:cubicBezTo>
                <a:cubicBezTo>
                  <a:pt x="1374140" y="1816100"/>
                  <a:pt x="1626870" y="1838960"/>
                  <a:pt x="1851660" y="1866900"/>
                </a:cubicBezTo>
                <a:cubicBezTo>
                  <a:pt x="2076450" y="1894840"/>
                  <a:pt x="2322830" y="1819910"/>
                  <a:pt x="2583180" y="1836420"/>
                </a:cubicBezTo>
                <a:cubicBezTo>
                  <a:pt x="2843530" y="1852930"/>
                  <a:pt x="3225805" y="1898650"/>
                  <a:pt x="3413760" y="1965960"/>
                </a:cubicBezTo>
                <a:cubicBezTo>
                  <a:pt x="3601716" y="2033270"/>
                  <a:pt x="3658845" y="2137410"/>
                  <a:pt x="3710913" y="2240280"/>
                </a:cubicBezTo>
                <a:cubicBezTo>
                  <a:pt x="3762981" y="2343150"/>
                  <a:pt x="3775701" y="2512060"/>
                  <a:pt x="3726168" y="2583180"/>
                </a:cubicBezTo>
                <a:cubicBezTo>
                  <a:pt x="3676635" y="2654300"/>
                  <a:pt x="3481029" y="2691130"/>
                  <a:pt x="3413717" y="2667000"/>
                </a:cubicBezTo>
                <a:cubicBezTo>
                  <a:pt x="3346405" y="2642870"/>
                  <a:pt x="3301973" y="2500630"/>
                  <a:pt x="3322296" y="2438400"/>
                </a:cubicBezTo>
                <a:cubicBezTo>
                  <a:pt x="3342619" y="2376170"/>
                  <a:pt x="3444219" y="2288540"/>
                  <a:pt x="3535657" y="2293620"/>
                </a:cubicBezTo>
                <a:cubicBezTo>
                  <a:pt x="3627095" y="2298700"/>
                  <a:pt x="3829008" y="2379980"/>
                  <a:pt x="3870925" y="2468880"/>
                </a:cubicBezTo>
                <a:cubicBezTo>
                  <a:pt x="3912842" y="2557780"/>
                  <a:pt x="3844320" y="2719070"/>
                  <a:pt x="3787160" y="2827020"/>
                </a:cubicBezTo>
                <a:cubicBezTo>
                  <a:pt x="3730000" y="2934970"/>
                  <a:pt x="3610528" y="3060700"/>
                  <a:pt x="3527966" y="3116580"/>
                </a:cubicBezTo>
                <a:cubicBezTo>
                  <a:pt x="3445404" y="3172460"/>
                  <a:pt x="3291789" y="3162300"/>
                  <a:pt x="3291789" y="3162300"/>
                </a:cubicBezTo>
              </a:path>
            </a:pathLst>
          </a:cu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7" name="Imagen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9932" y="2762942"/>
            <a:ext cx="1827110" cy="980549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25000"/>
              </a:schemeClr>
            </a:outerShdw>
          </a:effectLst>
        </p:spPr>
      </p:pic>
      <p:sp>
        <p:nvSpPr>
          <p:cNvPr id="50" name="Rectángulo 49"/>
          <p:cNvSpPr/>
          <p:nvPr/>
        </p:nvSpPr>
        <p:spPr>
          <a:xfrm>
            <a:off x="1532032" y="3860739"/>
            <a:ext cx="1679057" cy="8389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51" name="Grupo 50"/>
          <p:cNvGrpSpPr/>
          <p:nvPr/>
        </p:nvGrpSpPr>
        <p:grpSpPr>
          <a:xfrm>
            <a:off x="412780" y="3627552"/>
            <a:ext cx="1550515" cy="480520"/>
            <a:chOff x="164090" y="288756"/>
            <a:chExt cx="1550515" cy="480520"/>
          </a:xfrm>
        </p:grpSpPr>
        <p:grpSp>
          <p:nvGrpSpPr>
            <p:cNvPr id="52" name="Grupo 51"/>
            <p:cNvGrpSpPr/>
            <p:nvPr/>
          </p:nvGrpSpPr>
          <p:grpSpPr>
            <a:xfrm>
              <a:off x="164090" y="288756"/>
              <a:ext cx="1550515" cy="480520"/>
              <a:chOff x="208665" y="159371"/>
              <a:chExt cx="1550515" cy="480520"/>
            </a:xfrm>
          </p:grpSpPr>
          <p:sp>
            <p:nvSpPr>
              <p:cNvPr id="54" name="Rectángulo redondeado 53"/>
              <p:cNvSpPr/>
              <p:nvPr/>
            </p:nvSpPr>
            <p:spPr>
              <a:xfrm>
                <a:off x="208665" y="159371"/>
                <a:ext cx="1550515" cy="480520"/>
              </a:xfrm>
              <a:prstGeom prst="roundRect">
                <a:avLst/>
              </a:prstGeom>
              <a:gradFill>
                <a:gsLst>
                  <a:gs pos="0">
                    <a:schemeClr val="accent5">
                      <a:lumMod val="50000"/>
                    </a:schemeClr>
                  </a:gs>
                  <a:gs pos="83000">
                    <a:srgbClr val="00B0F0"/>
                  </a:gs>
                  <a:gs pos="100000">
                    <a:srgbClr val="002060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55" name="Rectángulo redondeado 54"/>
              <p:cNvSpPr/>
              <p:nvPr/>
            </p:nvSpPr>
            <p:spPr>
              <a:xfrm>
                <a:off x="282864" y="219079"/>
                <a:ext cx="1401022" cy="34253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  <p:pic>
          <p:nvPicPr>
            <p:cNvPr id="53" name="Imagen 52"/>
            <p:cNvPicPr>
              <a:picLocks noChangeAspect="1"/>
            </p:cNvPicPr>
            <p:nvPr/>
          </p:nvPicPr>
          <p:blipFill rotWithShape="1">
            <a:blip r:embed="rId3"/>
            <a:srcRect l="7417" t="17196" r="6173" b="20579"/>
            <a:stretch/>
          </p:blipFill>
          <p:spPr>
            <a:xfrm>
              <a:off x="268714" y="401127"/>
              <a:ext cx="1316182" cy="242455"/>
            </a:xfrm>
            <a:prstGeom prst="rect">
              <a:avLst/>
            </a:prstGeom>
          </p:spPr>
        </p:pic>
      </p:grpSp>
      <p:sp>
        <p:nvSpPr>
          <p:cNvPr id="44" name="Rectángulo 43"/>
          <p:cNvSpPr/>
          <p:nvPr/>
        </p:nvSpPr>
        <p:spPr>
          <a:xfrm>
            <a:off x="4295876" y="-38859"/>
            <a:ext cx="161405" cy="521893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57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4" name="Grupo 3"/>
          <p:cNvGrpSpPr/>
          <p:nvPr/>
        </p:nvGrpSpPr>
        <p:grpSpPr>
          <a:xfrm>
            <a:off x="1605879" y="141300"/>
            <a:ext cx="5535120" cy="2747674"/>
            <a:chOff x="6058771" y="186880"/>
            <a:chExt cx="3088545" cy="1545812"/>
          </a:xfrm>
        </p:grpSpPr>
        <p:grpSp>
          <p:nvGrpSpPr>
            <p:cNvPr id="5" name="Grupo 4"/>
            <p:cNvGrpSpPr/>
            <p:nvPr/>
          </p:nvGrpSpPr>
          <p:grpSpPr>
            <a:xfrm>
              <a:off x="6058771" y="186880"/>
              <a:ext cx="3088545" cy="1408945"/>
              <a:chOff x="6058771" y="186880"/>
              <a:chExt cx="3088545" cy="1408945"/>
            </a:xfrm>
          </p:grpSpPr>
          <p:sp>
            <p:nvSpPr>
              <p:cNvPr id="18" name="Forma libre 17"/>
              <p:cNvSpPr/>
              <p:nvPr/>
            </p:nvSpPr>
            <p:spPr>
              <a:xfrm>
                <a:off x="6058771" y="186880"/>
                <a:ext cx="3088545" cy="1408945"/>
              </a:xfrm>
              <a:custGeom>
                <a:avLst/>
                <a:gdLst>
                  <a:gd name="connsiteX0" fmla="*/ 633503 w 3957622"/>
                  <a:gd name="connsiteY0" fmla="*/ 1839164 h 1972579"/>
                  <a:gd name="connsiteX1" fmla="*/ 10049 w 3957622"/>
                  <a:gd name="connsiteY1" fmla="*/ 737727 h 1972579"/>
                  <a:gd name="connsiteX2" fmla="*/ 924449 w 3957622"/>
                  <a:gd name="connsiteY2" fmla="*/ 211255 h 1972579"/>
                  <a:gd name="connsiteX3" fmla="*/ 1804213 w 3957622"/>
                  <a:gd name="connsiteY3" fmla="*/ 3437 h 1972579"/>
                  <a:gd name="connsiteX4" fmla="*/ 2732467 w 3957622"/>
                  <a:gd name="connsiteY4" fmla="*/ 128127 h 1972579"/>
                  <a:gd name="connsiteX5" fmla="*/ 3923958 w 3957622"/>
                  <a:gd name="connsiteY5" fmla="*/ 682309 h 1972579"/>
                  <a:gd name="connsiteX6" fmla="*/ 3355922 w 3957622"/>
                  <a:gd name="connsiteY6" fmla="*/ 1825309 h 1972579"/>
                  <a:gd name="connsiteX7" fmla="*/ 633503 w 3957622"/>
                  <a:gd name="connsiteY7" fmla="*/ 1839164 h 1972579"/>
                  <a:gd name="connsiteX0" fmla="*/ 623512 w 3947631"/>
                  <a:gd name="connsiteY0" fmla="*/ 1839164 h 1972579"/>
                  <a:gd name="connsiteX1" fmla="*/ 58 w 3947631"/>
                  <a:gd name="connsiteY1" fmla="*/ 737727 h 1972579"/>
                  <a:gd name="connsiteX2" fmla="*/ 914458 w 3947631"/>
                  <a:gd name="connsiteY2" fmla="*/ 211255 h 1972579"/>
                  <a:gd name="connsiteX3" fmla="*/ 1794222 w 3947631"/>
                  <a:gd name="connsiteY3" fmla="*/ 3437 h 1972579"/>
                  <a:gd name="connsiteX4" fmla="*/ 2722476 w 3947631"/>
                  <a:gd name="connsiteY4" fmla="*/ 128127 h 1972579"/>
                  <a:gd name="connsiteX5" fmla="*/ 3913967 w 3947631"/>
                  <a:gd name="connsiteY5" fmla="*/ 682309 h 1972579"/>
                  <a:gd name="connsiteX6" fmla="*/ 3345931 w 3947631"/>
                  <a:gd name="connsiteY6" fmla="*/ 1825309 h 1972579"/>
                  <a:gd name="connsiteX7" fmla="*/ 623512 w 3947631"/>
                  <a:gd name="connsiteY7" fmla="*/ 1839164 h 1972579"/>
                  <a:gd name="connsiteX0" fmla="*/ 623512 w 3947631"/>
                  <a:gd name="connsiteY0" fmla="*/ 1839164 h 1913383"/>
                  <a:gd name="connsiteX1" fmla="*/ 58 w 3947631"/>
                  <a:gd name="connsiteY1" fmla="*/ 737727 h 1913383"/>
                  <a:gd name="connsiteX2" fmla="*/ 914458 w 3947631"/>
                  <a:gd name="connsiteY2" fmla="*/ 211255 h 1913383"/>
                  <a:gd name="connsiteX3" fmla="*/ 1794222 w 3947631"/>
                  <a:gd name="connsiteY3" fmla="*/ 3437 h 1913383"/>
                  <a:gd name="connsiteX4" fmla="*/ 2722476 w 3947631"/>
                  <a:gd name="connsiteY4" fmla="*/ 128127 h 1913383"/>
                  <a:gd name="connsiteX5" fmla="*/ 3913967 w 3947631"/>
                  <a:gd name="connsiteY5" fmla="*/ 682309 h 1913383"/>
                  <a:gd name="connsiteX6" fmla="*/ 3345931 w 3947631"/>
                  <a:gd name="connsiteY6" fmla="*/ 1825309 h 1913383"/>
                  <a:gd name="connsiteX7" fmla="*/ 623512 w 3947631"/>
                  <a:gd name="connsiteY7" fmla="*/ 1839164 h 1913383"/>
                  <a:gd name="connsiteX0" fmla="*/ 623512 w 3913967"/>
                  <a:gd name="connsiteY0" fmla="*/ 1839164 h 1913383"/>
                  <a:gd name="connsiteX1" fmla="*/ 58 w 3913967"/>
                  <a:gd name="connsiteY1" fmla="*/ 737727 h 1913383"/>
                  <a:gd name="connsiteX2" fmla="*/ 914458 w 3913967"/>
                  <a:gd name="connsiteY2" fmla="*/ 211255 h 1913383"/>
                  <a:gd name="connsiteX3" fmla="*/ 1794222 w 3913967"/>
                  <a:gd name="connsiteY3" fmla="*/ 3437 h 1913383"/>
                  <a:gd name="connsiteX4" fmla="*/ 2722476 w 3913967"/>
                  <a:gd name="connsiteY4" fmla="*/ 128127 h 1913383"/>
                  <a:gd name="connsiteX5" fmla="*/ 3913967 w 3913967"/>
                  <a:gd name="connsiteY5" fmla="*/ 682309 h 1913383"/>
                  <a:gd name="connsiteX6" fmla="*/ 3345931 w 3913967"/>
                  <a:gd name="connsiteY6" fmla="*/ 1825309 h 1913383"/>
                  <a:gd name="connsiteX7" fmla="*/ 623512 w 3913967"/>
                  <a:gd name="connsiteY7" fmla="*/ 1839164 h 1913383"/>
                  <a:gd name="connsiteX0" fmla="*/ 623512 w 3913967"/>
                  <a:gd name="connsiteY0" fmla="*/ 1839164 h 1839186"/>
                  <a:gd name="connsiteX1" fmla="*/ 58 w 3913967"/>
                  <a:gd name="connsiteY1" fmla="*/ 737727 h 1839186"/>
                  <a:gd name="connsiteX2" fmla="*/ 914458 w 3913967"/>
                  <a:gd name="connsiteY2" fmla="*/ 211255 h 1839186"/>
                  <a:gd name="connsiteX3" fmla="*/ 1794222 w 3913967"/>
                  <a:gd name="connsiteY3" fmla="*/ 3437 h 1839186"/>
                  <a:gd name="connsiteX4" fmla="*/ 2722476 w 3913967"/>
                  <a:gd name="connsiteY4" fmla="*/ 128127 h 1839186"/>
                  <a:gd name="connsiteX5" fmla="*/ 3913967 w 3913967"/>
                  <a:gd name="connsiteY5" fmla="*/ 682309 h 1839186"/>
                  <a:gd name="connsiteX6" fmla="*/ 3345931 w 3913967"/>
                  <a:gd name="connsiteY6" fmla="*/ 1825309 h 1839186"/>
                  <a:gd name="connsiteX7" fmla="*/ 623512 w 3913967"/>
                  <a:gd name="connsiteY7" fmla="*/ 1839164 h 1839186"/>
                  <a:gd name="connsiteX0" fmla="*/ 623512 w 3913967"/>
                  <a:gd name="connsiteY0" fmla="*/ 1835772 h 1835794"/>
                  <a:gd name="connsiteX1" fmla="*/ 58 w 3913967"/>
                  <a:gd name="connsiteY1" fmla="*/ 734335 h 1835794"/>
                  <a:gd name="connsiteX2" fmla="*/ 914458 w 3913967"/>
                  <a:gd name="connsiteY2" fmla="*/ 207863 h 1835794"/>
                  <a:gd name="connsiteX3" fmla="*/ 1794222 w 3913967"/>
                  <a:gd name="connsiteY3" fmla="*/ 45 h 1835794"/>
                  <a:gd name="connsiteX4" fmla="*/ 3068839 w 3913967"/>
                  <a:gd name="connsiteY4" fmla="*/ 221717 h 1835794"/>
                  <a:gd name="connsiteX5" fmla="*/ 3913967 w 3913967"/>
                  <a:gd name="connsiteY5" fmla="*/ 678917 h 1835794"/>
                  <a:gd name="connsiteX6" fmla="*/ 3345931 w 3913967"/>
                  <a:gd name="connsiteY6" fmla="*/ 1821917 h 1835794"/>
                  <a:gd name="connsiteX7" fmla="*/ 623512 w 3913967"/>
                  <a:gd name="connsiteY7" fmla="*/ 1835772 h 1835794"/>
                  <a:gd name="connsiteX0" fmla="*/ 623512 w 3913967"/>
                  <a:gd name="connsiteY0" fmla="*/ 1835772 h 1835794"/>
                  <a:gd name="connsiteX1" fmla="*/ 58 w 3913967"/>
                  <a:gd name="connsiteY1" fmla="*/ 734335 h 1835794"/>
                  <a:gd name="connsiteX2" fmla="*/ 914458 w 3913967"/>
                  <a:gd name="connsiteY2" fmla="*/ 207863 h 1835794"/>
                  <a:gd name="connsiteX3" fmla="*/ 1794222 w 3913967"/>
                  <a:gd name="connsiteY3" fmla="*/ 45 h 1835794"/>
                  <a:gd name="connsiteX4" fmla="*/ 3068839 w 3913967"/>
                  <a:gd name="connsiteY4" fmla="*/ 221717 h 1835794"/>
                  <a:gd name="connsiteX5" fmla="*/ 3913967 w 3913967"/>
                  <a:gd name="connsiteY5" fmla="*/ 678917 h 1835794"/>
                  <a:gd name="connsiteX6" fmla="*/ 3345931 w 3913967"/>
                  <a:gd name="connsiteY6" fmla="*/ 1821917 h 1835794"/>
                  <a:gd name="connsiteX7" fmla="*/ 623512 w 3913967"/>
                  <a:gd name="connsiteY7" fmla="*/ 1835772 h 1835794"/>
                  <a:gd name="connsiteX0" fmla="*/ 623517 w 3913972"/>
                  <a:gd name="connsiteY0" fmla="*/ 1773486 h 1773508"/>
                  <a:gd name="connsiteX1" fmla="*/ 63 w 3913972"/>
                  <a:gd name="connsiteY1" fmla="*/ 672049 h 1773508"/>
                  <a:gd name="connsiteX2" fmla="*/ 914463 w 3913972"/>
                  <a:gd name="connsiteY2" fmla="*/ 145577 h 1773508"/>
                  <a:gd name="connsiteX3" fmla="*/ 2147517 w 3913972"/>
                  <a:gd name="connsiteY3" fmla="*/ 104 h 1773508"/>
                  <a:gd name="connsiteX4" fmla="*/ 3068844 w 3913972"/>
                  <a:gd name="connsiteY4" fmla="*/ 159431 h 1773508"/>
                  <a:gd name="connsiteX5" fmla="*/ 3913972 w 3913972"/>
                  <a:gd name="connsiteY5" fmla="*/ 616631 h 1773508"/>
                  <a:gd name="connsiteX6" fmla="*/ 3345936 w 3913972"/>
                  <a:gd name="connsiteY6" fmla="*/ 1759631 h 1773508"/>
                  <a:gd name="connsiteX7" fmla="*/ 623517 w 3913972"/>
                  <a:gd name="connsiteY7" fmla="*/ 1773486 h 1773508"/>
                  <a:gd name="connsiteX0" fmla="*/ 625015 w 3915470"/>
                  <a:gd name="connsiteY0" fmla="*/ 1774061 h 1774090"/>
                  <a:gd name="connsiteX1" fmla="*/ 1561 w 3915470"/>
                  <a:gd name="connsiteY1" fmla="*/ 672624 h 1774090"/>
                  <a:gd name="connsiteX2" fmla="*/ 853616 w 3915470"/>
                  <a:gd name="connsiteY2" fmla="*/ 208497 h 1774090"/>
                  <a:gd name="connsiteX3" fmla="*/ 2149015 w 3915470"/>
                  <a:gd name="connsiteY3" fmla="*/ 679 h 1774090"/>
                  <a:gd name="connsiteX4" fmla="*/ 3070342 w 3915470"/>
                  <a:gd name="connsiteY4" fmla="*/ 160006 h 1774090"/>
                  <a:gd name="connsiteX5" fmla="*/ 3915470 w 3915470"/>
                  <a:gd name="connsiteY5" fmla="*/ 617206 h 1774090"/>
                  <a:gd name="connsiteX6" fmla="*/ 3347434 w 3915470"/>
                  <a:gd name="connsiteY6" fmla="*/ 1760206 h 1774090"/>
                  <a:gd name="connsiteX7" fmla="*/ 625015 w 3915470"/>
                  <a:gd name="connsiteY7" fmla="*/ 1774061 h 1774090"/>
                  <a:gd name="connsiteX0" fmla="*/ 623469 w 3913924"/>
                  <a:gd name="connsiteY0" fmla="*/ 1774061 h 1774083"/>
                  <a:gd name="connsiteX1" fmla="*/ 15 w 3913924"/>
                  <a:gd name="connsiteY1" fmla="*/ 672624 h 1774083"/>
                  <a:gd name="connsiteX2" fmla="*/ 852070 w 3913924"/>
                  <a:gd name="connsiteY2" fmla="*/ 208497 h 1774083"/>
                  <a:gd name="connsiteX3" fmla="*/ 2147469 w 3913924"/>
                  <a:gd name="connsiteY3" fmla="*/ 679 h 1774083"/>
                  <a:gd name="connsiteX4" fmla="*/ 3068796 w 3913924"/>
                  <a:gd name="connsiteY4" fmla="*/ 160006 h 1774083"/>
                  <a:gd name="connsiteX5" fmla="*/ 3913924 w 3913924"/>
                  <a:gd name="connsiteY5" fmla="*/ 617206 h 1774083"/>
                  <a:gd name="connsiteX6" fmla="*/ 3345888 w 3913924"/>
                  <a:gd name="connsiteY6" fmla="*/ 1760206 h 1774083"/>
                  <a:gd name="connsiteX7" fmla="*/ 623469 w 3913924"/>
                  <a:gd name="connsiteY7" fmla="*/ 1774061 h 1774083"/>
                  <a:gd name="connsiteX0" fmla="*/ 631032 w 3921487"/>
                  <a:gd name="connsiteY0" fmla="*/ 1780188 h 1780218"/>
                  <a:gd name="connsiteX1" fmla="*/ 7578 w 3921487"/>
                  <a:gd name="connsiteY1" fmla="*/ 678751 h 1780218"/>
                  <a:gd name="connsiteX2" fmla="*/ 1164433 w 3921487"/>
                  <a:gd name="connsiteY2" fmla="*/ 96860 h 1780218"/>
                  <a:gd name="connsiteX3" fmla="*/ 2155032 w 3921487"/>
                  <a:gd name="connsiteY3" fmla="*/ 6806 h 1780218"/>
                  <a:gd name="connsiteX4" fmla="*/ 3076359 w 3921487"/>
                  <a:gd name="connsiteY4" fmla="*/ 166133 h 1780218"/>
                  <a:gd name="connsiteX5" fmla="*/ 3921487 w 3921487"/>
                  <a:gd name="connsiteY5" fmla="*/ 623333 h 1780218"/>
                  <a:gd name="connsiteX6" fmla="*/ 3353451 w 3921487"/>
                  <a:gd name="connsiteY6" fmla="*/ 1766333 h 1780218"/>
                  <a:gd name="connsiteX7" fmla="*/ 631032 w 3921487"/>
                  <a:gd name="connsiteY7" fmla="*/ 1780188 h 1780218"/>
                  <a:gd name="connsiteX0" fmla="*/ 623456 w 3913911"/>
                  <a:gd name="connsiteY0" fmla="*/ 1780188 h 1780210"/>
                  <a:gd name="connsiteX1" fmla="*/ 2 w 3913911"/>
                  <a:gd name="connsiteY1" fmla="*/ 678751 h 1780210"/>
                  <a:gd name="connsiteX2" fmla="*/ 1156857 w 3913911"/>
                  <a:gd name="connsiteY2" fmla="*/ 96860 h 1780210"/>
                  <a:gd name="connsiteX3" fmla="*/ 2147456 w 3913911"/>
                  <a:gd name="connsiteY3" fmla="*/ 6806 h 1780210"/>
                  <a:gd name="connsiteX4" fmla="*/ 3068783 w 3913911"/>
                  <a:gd name="connsiteY4" fmla="*/ 166133 h 1780210"/>
                  <a:gd name="connsiteX5" fmla="*/ 3913911 w 3913911"/>
                  <a:gd name="connsiteY5" fmla="*/ 623333 h 1780210"/>
                  <a:gd name="connsiteX6" fmla="*/ 3345875 w 3913911"/>
                  <a:gd name="connsiteY6" fmla="*/ 1766333 h 1780210"/>
                  <a:gd name="connsiteX7" fmla="*/ 623456 w 3913911"/>
                  <a:gd name="connsiteY7" fmla="*/ 1780188 h 1780210"/>
                  <a:gd name="connsiteX0" fmla="*/ 602674 w 3893129"/>
                  <a:gd name="connsiteY0" fmla="*/ 1779766 h 1857672"/>
                  <a:gd name="connsiteX1" fmla="*/ 2 w 3893129"/>
                  <a:gd name="connsiteY1" fmla="*/ 664474 h 1857672"/>
                  <a:gd name="connsiteX2" fmla="*/ 1136075 w 3893129"/>
                  <a:gd name="connsiteY2" fmla="*/ 96438 h 1857672"/>
                  <a:gd name="connsiteX3" fmla="*/ 2126674 w 3893129"/>
                  <a:gd name="connsiteY3" fmla="*/ 6384 h 1857672"/>
                  <a:gd name="connsiteX4" fmla="*/ 3048001 w 3893129"/>
                  <a:gd name="connsiteY4" fmla="*/ 165711 h 1857672"/>
                  <a:gd name="connsiteX5" fmla="*/ 3893129 w 3893129"/>
                  <a:gd name="connsiteY5" fmla="*/ 622911 h 1857672"/>
                  <a:gd name="connsiteX6" fmla="*/ 3325093 w 3893129"/>
                  <a:gd name="connsiteY6" fmla="*/ 1765911 h 1857672"/>
                  <a:gd name="connsiteX7" fmla="*/ 602674 w 3893129"/>
                  <a:gd name="connsiteY7" fmla="*/ 1779766 h 1857672"/>
                  <a:gd name="connsiteX0" fmla="*/ 602674 w 3893129"/>
                  <a:gd name="connsiteY0" fmla="*/ 1779766 h 1782268"/>
                  <a:gd name="connsiteX1" fmla="*/ 2 w 3893129"/>
                  <a:gd name="connsiteY1" fmla="*/ 664474 h 1782268"/>
                  <a:gd name="connsiteX2" fmla="*/ 1136075 w 3893129"/>
                  <a:gd name="connsiteY2" fmla="*/ 96438 h 1782268"/>
                  <a:gd name="connsiteX3" fmla="*/ 2126674 w 3893129"/>
                  <a:gd name="connsiteY3" fmla="*/ 6384 h 1782268"/>
                  <a:gd name="connsiteX4" fmla="*/ 3048001 w 3893129"/>
                  <a:gd name="connsiteY4" fmla="*/ 165711 h 1782268"/>
                  <a:gd name="connsiteX5" fmla="*/ 3893129 w 3893129"/>
                  <a:gd name="connsiteY5" fmla="*/ 622911 h 1782268"/>
                  <a:gd name="connsiteX6" fmla="*/ 3325093 w 3893129"/>
                  <a:gd name="connsiteY6" fmla="*/ 1765911 h 1782268"/>
                  <a:gd name="connsiteX7" fmla="*/ 602674 w 3893129"/>
                  <a:gd name="connsiteY7" fmla="*/ 1779766 h 1782268"/>
                  <a:gd name="connsiteX0" fmla="*/ 606086 w 3896541"/>
                  <a:gd name="connsiteY0" fmla="*/ 1773481 h 1775983"/>
                  <a:gd name="connsiteX1" fmla="*/ 3414 w 3896541"/>
                  <a:gd name="connsiteY1" fmla="*/ 658189 h 1775983"/>
                  <a:gd name="connsiteX2" fmla="*/ 938597 w 3896541"/>
                  <a:gd name="connsiteY2" fmla="*/ 145571 h 1775983"/>
                  <a:gd name="connsiteX3" fmla="*/ 2130086 w 3896541"/>
                  <a:gd name="connsiteY3" fmla="*/ 99 h 1775983"/>
                  <a:gd name="connsiteX4" fmla="*/ 3051413 w 3896541"/>
                  <a:gd name="connsiteY4" fmla="*/ 159426 h 1775983"/>
                  <a:gd name="connsiteX5" fmla="*/ 3896541 w 3896541"/>
                  <a:gd name="connsiteY5" fmla="*/ 616626 h 1775983"/>
                  <a:gd name="connsiteX6" fmla="*/ 3328505 w 3896541"/>
                  <a:gd name="connsiteY6" fmla="*/ 1759626 h 1775983"/>
                  <a:gd name="connsiteX7" fmla="*/ 606086 w 3896541"/>
                  <a:gd name="connsiteY7" fmla="*/ 1773481 h 1775983"/>
                  <a:gd name="connsiteX0" fmla="*/ 602673 w 3893128"/>
                  <a:gd name="connsiteY0" fmla="*/ 1773481 h 1775983"/>
                  <a:gd name="connsiteX1" fmla="*/ 1 w 3893128"/>
                  <a:gd name="connsiteY1" fmla="*/ 658189 h 1775983"/>
                  <a:gd name="connsiteX2" fmla="*/ 935184 w 3893128"/>
                  <a:gd name="connsiteY2" fmla="*/ 145571 h 1775983"/>
                  <a:gd name="connsiteX3" fmla="*/ 2126673 w 3893128"/>
                  <a:gd name="connsiteY3" fmla="*/ 99 h 1775983"/>
                  <a:gd name="connsiteX4" fmla="*/ 3048000 w 3893128"/>
                  <a:gd name="connsiteY4" fmla="*/ 159426 h 1775983"/>
                  <a:gd name="connsiteX5" fmla="*/ 3893128 w 3893128"/>
                  <a:gd name="connsiteY5" fmla="*/ 616626 h 1775983"/>
                  <a:gd name="connsiteX6" fmla="*/ 3325092 w 3893128"/>
                  <a:gd name="connsiteY6" fmla="*/ 1759626 h 1775983"/>
                  <a:gd name="connsiteX7" fmla="*/ 602673 w 3893128"/>
                  <a:gd name="connsiteY7" fmla="*/ 1773481 h 1775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93128" h="1775983">
                    <a:moveTo>
                      <a:pt x="602673" y="1773481"/>
                    </a:moveTo>
                    <a:cubicBezTo>
                      <a:pt x="581891" y="1763090"/>
                      <a:pt x="0" y="673198"/>
                      <a:pt x="1" y="658189"/>
                    </a:cubicBezTo>
                    <a:cubicBezTo>
                      <a:pt x="2" y="643180"/>
                      <a:pt x="580739" y="255253"/>
                      <a:pt x="935184" y="145571"/>
                    </a:cubicBezTo>
                    <a:cubicBezTo>
                      <a:pt x="1289629" y="35889"/>
                      <a:pt x="1774537" y="-2210"/>
                      <a:pt x="2126673" y="99"/>
                    </a:cubicBezTo>
                    <a:cubicBezTo>
                      <a:pt x="2478809" y="2408"/>
                      <a:pt x="2753591" y="56672"/>
                      <a:pt x="3048000" y="159426"/>
                    </a:cubicBezTo>
                    <a:cubicBezTo>
                      <a:pt x="3342409" y="262180"/>
                      <a:pt x="3719947" y="437671"/>
                      <a:pt x="3893128" y="616626"/>
                    </a:cubicBezTo>
                    <a:cubicBezTo>
                      <a:pt x="3893127" y="615472"/>
                      <a:pt x="3320475" y="1760781"/>
                      <a:pt x="3325092" y="1759626"/>
                    </a:cubicBezTo>
                    <a:cubicBezTo>
                      <a:pt x="3329709" y="1758471"/>
                      <a:pt x="623455" y="1783872"/>
                      <a:pt x="602673" y="177348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bg1">
                      <a:lumMod val="65000"/>
                    </a:schemeClr>
                  </a:gs>
                  <a:gs pos="100000">
                    <a:schemeClr val="tx1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9" name="Recortar rectángulo de esquina del mismo lado 11"/>
              <p:cNvSpPr/>
              <p:nvPr/>
            </p:nvSpPr>
            <p:spPr>
              <a:xfrm>
                <a:off x="6540133" y="1181671"/>
                <a:ext cx="2150741" cy="406677"/>
              </a:xfrm>
              <a:custGeom>
                <a:avLst/>
                <a:gdLst>
                  <a:gd name="connsiteX0" fmla="*/ 118921 w 2704094"/>
                  <a:gd name="connsiteY0" fmla="*/ 0 h 713509"/>
                  <a:gd name="connsiteX1" fmla="*/ 2585173 w 2704094"/>
                  <a:gd name="connsiteY1" fmla="*/ 0 h 713509"/>
                  <a:gd name="connsiteX2" fmla="*/ 2704094 w 2704094"/>
                  <a:gd name="connsiteY2" fmla="*/ 118921 h 713509"/>
                  <a:gd name="connsiteX3" fmla="*/ 2704094 w 2704094"/>
                  <a:gd name="connsiteY3" fmla="*/ 713509 h 713509"/>
                  <a:gd name="connsiteX4" fmla="*/ 2704094 w 2704094"/>
                  <a:gd name="connsiteY4" fmla="*/ 713509 h 713509"/>
                  <a:gd name="connsiteX5" fmla="*/ 0 w 2704094"/>
                  <a:gd name="connsiteY5" fmla="*/ 713509 h 713509"/>
                  <a:gd name="connsiteX6" fmla="*/ 0 w 2704094"/>
                  <a:gd name="connsiteY6" fmla="*/ 713509 h 713509"/>
                  <a:gd name="connsiteX7" fmla="*/ 0 w 2704094"/>
                  <a:gd name="connsiteY7" fmla="*/ 118921 h 713509"/>
                  <a:gd name="connsiteX8" fmla="*/ 118921 w 2704094"/>
                  <a:gd name="connsiteY8" fmla="*/ 0 h 713509"/>
                  <a:gd name="connsiteX0" fmla="*/ 756231 w 2704094"/>
                  <a:gd name="connsiteY0" fmla="*/ 0 h 713509"/>
                  <a:gd name="connsiteX1" fmla="*/ 2585173 w 2704094"/>
                  <a:gd name="connsiteY1" fmla="*/ 0 h 713509"/>
                  <a:gd name="connsiteX2" fmla="*/ 2704094 w 2704094"/>
                  <a:gd name="connsiteY2" fmla="*/ 118921 h 713509"/>
                  <a:gd name="connsiteX3" fmla="*/ 2704094 w 2704094"/>
                  <a:gd name="connsiteY3" fmla="*/ 713509 h 713509"/>
                  <a:gd name="connsiteX4" fmla="*/ 2704094 w 2704094"/>
                  <a:gd name="connsiteY4" fmla="*/ 713509 h 713509"/>
                  <a:gd name="connsiteX5" fmla="*/ 0 w 2704094"/>
                  <a:gd name="connsiteY5" fmla="*/ 713509 h 713509"/>
                  <a:gd name="connsiteX6" fmla="*/ 0 w 2704094"/>
                  <a:gd name="connsiteY6" fmla="*/ 713509 h 713509"/>
                  <a:gd name="connsiteX7" fmla="*/ 0 w 2704094"/>
                  <a:gd name="connsiteY7" fmla="*/ 118921 h 713509"/>
                  <a:gd name="connsiteX8" fmla="*/ 756231 w 2704094"/>
                  <a:gd name="connsiteY8" fmla="*/ 0 h 713509"/>
                  <a:gd name="connsiteX0" fmla="*/ 756231 w 2704094"/>
                  <a:gd name="connsiteY0" fmla="*/ 0 h 713509"/>
                  <a:gd name="connsiteX1" fmla="*/ 1913227 w 2704094"/>
                  <a:gd name="connsiteY1" fmla="*/ 0 h 713509"/>
                  <a:gd name="connsiteX2" fmla="*/ 2704094 w 2704094"/>
                  <a:gd name="connsiteY2" fmla="*/ 118921 h 713509"/>
                  <a:gd name="connsiteX3" fmla="*/ 2704094 w 2704094"/>
                  <a:gd name="connsiteY3" fmla="*/ 713509 h 713509"/>
                  <a:gd name="connsiteX4" fmla="*/ 2704094 w 2704094"/>
                  <a:gd name="connsiteY4" fmla="*/ 713509 h 713509"/>
                  <a:gd name="connsiteX5" fmla="*/ 0 w 2704094"/>
                  <a:gd name="connsiteY5" fmla="*/ 713509 h 713509"/>
                  <a:gd name="connsiteX6" fmla="*/ 0 w 2704094"/>
                  <a:gd name="connsiteY6" fmla="*/ 713509 h 713509"/>
                  <a:gd name="connsiteX7" fmla="*/ 0 w 2704094"/>
                  <a:gd name="connsiteY7" fmla="*/ 118921 h 713509"/>
                  <a:gd name="connsiteX8" fmla="*/ 756231 w 2704094"/>
                  <a:gd name="connsiteY8" fmla="*/ 0 h 713509"/>
                  <a:gd name="connsiteX0" fmla="*/ 763158 w 2711021"/>
                  <a:gd name="connsiteY0" fmla="*/ 0 h 713509"/>
                  <a:gd name="connsiteX1" fmla="*/ 1920154 w 2711021"/>
                  <a:gd name="connsiteY1" fmla="*/ 0 h 713509"/>
                  <a:gd name="connsiteX2" fmla="*/ 2711021 w 2711021"/>
                  <a:gd name="connsiteY2" fmla="*/ 118921 h 713509"/>
                  <a:gd name="connsiteX3" fmla="*/ 2711021 w 2711021"/>
                  <a:gd name="connsiteY3" fmla="*/ 713509 h 713509"/>
                  <a:gd name="connsiteX4" fmla="*/ 2711021 w 2711021"/>
                  <a:gd name="connsiteY4" fmla="*/ 713509 h 713509"/>
                  <a:gd name="connsiteX5" fmla="*/ 6927 w 2711021"/>
                  <a:gd name="connsiteY5" fmla="*/ 713509 h 713509"/>
                  <a:gd name="connsiteX6" fmla="*/ 6927 w 2711021"/>
                  <a:gd name="connsiteY6" fmla="*/ 713509 h 713509"/>
                  <a:gd name="connsiteX7" fmla="*/ 0 w 2711021"/>
                  <a:gd name="connsiteY7" fmla="*/ 382158 h 713509"/>
                  <a:gd name="connsiteX8" fmla="*/ 763158 w 2711021"/>
                  <a:gd name="connsiteY8" fmla="*/ 0 h 713509"/>
                  <a:gd name="connsiteX0" fmla="*/ 763158 w 2711021"/>
                  <a:gd name="connsiteY0" fmla="*/ 0 h 713509"/>
                  <a:gd name="connsiteX1" fmla="*/ 1920154 w 2711021"/>
                  <a:gd name="connsiteY1" fmla="*/ 0 h 713509"/>
                  <a:gd name="connsiteX2" fmla="*/ 2711021 w 2711021"/>
                  <a:gd name="connsiteY2" fmla="*/ 409866 h 713509"/>
                  <a:gd name="connsiteX3" fmla="*/ 2711021 w 2711021"/>
                  <a:gd name="connsiteY3" fmla="*/ 713509 h 713509"/>
                  <a:gd name="connsiteX4" fmla="*/ 2711021 w 2711021"/>
                  <a:gd name="connsiteY4" fmla="*/ 713509 h 713509"/>
                  <a:gd name="connsiteX5" fmla="*/ 6927 w 2711021"/>
                  <a:gd name="connsiteY5" fmla="*/ 713509 h 713509"/>
                  <a:gd name="connsiteX6" fmla="*/ 6927 w 2711021"/>
                  <a:gd name="connsiteY6" fmla="*/ 713509 h 713509"/>
                  <a:gd name="connsiteX7" fmla="*/ 0 w 2711021"/>
                  <a:gd name="connsiteY7" fmla="*/ 382158 h 713509"/>
                  <a:gd name="connsiteX8" fmla="*/ 763158 w 2711021"/>
                  <a:gd name="connsiteY8" fmla="*/ 0 h 713509"/>
                  <a:gd name="connsiteX0" fmla="*/ 673103 w 2711021"/>
                  <a:gd name="connsiteY0" fmla="*/ 0 h 730298"/>
                  <a:gd name="connsiteX1" fmla="*/ 1920154 w 2711021"/>
                  <a:gd name="connsiteY1" fmla="*/ 16789 h 730298"/>
                  <a:gd name="connsiteX2" fmla="*/ 2711021 w 2711021"/>
                  <a:gd name="connsiteY2" fmla="*/ 426655 h 730298"/>
                  <a:gd name="connsiteX3" fmla="*/ 2711021 w 2711021"/>
                  <a:gd name="connsiteY3" fmla="*/ 730298 h 730298"/>
                  <a:gd name="connsiteX4" fmla="*/ 2711021 w 2711021"/>
                  <a:gd name="connsiteY4" fmla="*/ 730298 h 730298"/>
                  <a:gd name="connsiteX5" fmla="*/ 6927 w 2711021"/>
                  <a:gd name="connsiteY5" fmla="*/ 730298 h 730298"/>
                  <a:gd name="connsiteX6" fmla="*/ 6927 w 2711021"/>
                  <a:gd name="connsiteY6" fmla="*/ 730298 h 730298"/>
                  <a:gd name="connsiteX7" fmla="*/ 0 w 2711021"/>
                  <a:gd name="connsiteY7" fmla="*/ 398947 h 730298"/>
                  <a:gd name="connsiteX8" fmla="*/ 673103 w 2711021"/>
                  <a:gd name="connsiteY8" fmla="*/ 0 h 730298"/>
                  <a:gd name="connsiteX0" fmla="*/ 673103 w 2711021"/>
                  <a:gd name="connsiteY0" fmla="*/ 8393 h 738691"/>
                  <a:gd name="connsiteX1" fmla="*/ 1920154 w 2711021"/>
                  <a:gd name="connsiteY1" fmla="*/ 0 h 738691"/>
                  <a:gd name="connsiteX2" fmla="*/ 2711021 w 2711021"/>
                  <a:gd name="connsiteY2" fmla="*/ 435048 h 738691"/>
                  <a:gd name="connsiteX3" fmla="*/ 2711021 w 2711021"/>
                  <a:gd name="connsiteY3" fmla="*/ 738691 h 738691"/>
                  <a:gd name="connsiteX4" fmla="*/ 2711021 w 2711021"/>
                  <a:gd name="connsiteY4" fmla="*/ 738691 h 738691"/>
                  <a:gd name="connsiteX5" fmla="*/ 6927 w 2711021"/>
                  <a:gd name="connsiteY5" fmla="*/ 738691 h 738691"/>
                  <a:gd name="connsiteX6" fmla="*/ 6927 w 2711021"/>
                  <a:gd name="connsiteY6" fmla="*/ 738691 h 738691"/>
                  <a:gd name="connsiteX7" fmla="*/ 0 w 2711021"/>
                  <a:gd name="connsiteY7" fmla="*/ 407340 h 738691"/>
                  <a:gd name="connsiteX8" fmla="*/ 673103 w 2711021"/>
                  <a:gd name="connsiteY8" fmla="*/ 8393 h 738691"/>
                  <a:gd name="connsiteX0" fmla="*/ 673103 w 2711021"/>
                  <a:gd name="connsiteY0" fmla="*/ 0 h 730298"/>
                  <a:gd name="connsiteX1" fmla="*/ 1920154 w 2711021"/>
                  <a:gd name="connsiteY1" fmla="*/ 1 h 730298"/>
                  <a:gd name="connsiteX2" fmla="*/ 2711021 w 2711021"/>
                  <a:gd name="connsiteY2" fmla="*/ 426655 h 730298"/>
                  <a:gd name="connsiteX3" fmla="*/ 2711021 w 2711021"/>
                  <a:gd name="connsiteY3" fmla="*/ 730298 h 730298"/>
                  <a:gd name="connsiteX4" fmla="*/ 2711021 w 2711021"/>
                  <a:gd name="connsiteY4" fmla="*/ 730298 h 730298"/>
                  <a:gd name="connsiteX5" fmla="*/ 6927 w 2711021"/>
                  <a:gd name="connsiteY5" fmla="*/ 730298 h 730298"/>
                  <a:gd name="connsiteX6" fmla="*/ 6927 w 2711021"/>
                  <a:gd name="connsiteY6" fmla="*/ 730298 h 730298"/>
                  <a:gd name="connsiteX7" fmla="*/ 0 w 2711021"/>
                  <a:gd name="connsiteY7" fmla="*/ 398947 h 730298"/>
                  <a:gd name="connsiteX8" fmla="*/ 673103 w 2711021"/>
                  <a:gd name="connsiteY8" fmla="*/ 0 h 730298"/>
                  <a:gd name="connsiteX0" fmla="*/ 659249 w 2711021"/>
                  <a:gd name="connsiteY0" fmla="*/ 16787 h 730297"/>
                  <a:gd name="connsiteX1" fmla="*/ 1920154 w 2711021"/>
                  <a:gd name="connsiteY1" fmla="*/ 0 h 730297"/>
                  <a:gd name="connsiteX2" fmla="*/ 2711021 w 2711021"/>
                  <a:gd name="connsiteY2" fmla="*/ 426654 h 730297"/>
                  <a:gd name="connsiteX3" fmla="*/ 2711021 w 2711021"/>
                  <a:gd name="connsiteY3" fmla="*/ 730297 h 730297"/>
                  <a:gd name="connsiteX4" fmla="*/ 2711021 w 2711021"/>
                  <a:gd name="connsiteY4" fmla="*/ 730297 h 730297"/>
                  <a:gd name="connsiteX5" fmla="*/ 6927 w 2711021"/>
                  <a:gd name="connsiteY5" fmla="*/ 730297 h 730297"/>
                  <a:gd name="connsiteX6" fmla="*/ 6927 w 2711021"/>
                  <a:gd name="connsiteY6" fmla="*/ 730297 h 730297"/>
                  <a:gd name="connsiteX7" fmla="*/ 0 w 2711021"/>
                  <a:gd name="connsiteY7" fmla="*/ 398946 h 730297"/>
                  <a:gd name="connsiteX8" fmla="*/ 659249 w 2711021"/>
                  <a:gd name="connsiteY8" fmla="*/ 16787 h 730297"/>
                  <a:gd name="connsiteX0" fmla="*/ 659249 w 2711021"/>
                  <a:gd name="connsiteY0" fmla="*/ 0 h 713510"/>
                  <a:gd name="connsiteX1" fmla="*/ 1920154 w 2711021"/>
                  <a:gd name="connsiteY1" fmla="*/ 1 h 713510"/>
                  <a:gd name="connsiteX2" fmla="*/ 2711021 w 2711021"/>
                  <a:gd name="connsiteY2" fmla="*/ 409867 h 713510"/>
                  <a:gd name="connsiteX3" fmla="*/ 2711021 w 2711021"/>
                  <a:gd name="connsiteY3" fmla="*/ 713510 h 713510"/>
                  <a:gd name="connsiteX4" fmla="*/ 2711021 w 2711021"/>
                  <a:gd name="connsiteY4" fmla="*/ 713510 h 713510"/>
                  <a:gd name="connsiteX5" fmla="*/ 6927 w 2711021"/>
                  <a:gd name="connsiteY5" fmla="*/ 713510 h 713510"/>
                  <a:gd name="connsiteX6" fmla="*/ 6927 w 2711021"/>
                  <a:gd name="connsiteY6" fmla="*/ 713510 h 713510"/>
                  <a:gd name="connsiteX7" fmla="*/ 0 w 2711021"/>
                  <a:gd name="connsiteY7" fmla="*/ 382159 h 713510"/>
                  <a:gd name="connsiteX8" fmla="*/ 659249 w 2711021"/>
                  <a:gd name="connsiteY8" fmla="*/ 0 h 713510"/>
                  <a:gd name="connsiteX0" fmla="*/ 659249 w 2711021"/>
                  <a:gd name="connsiteY0" fmla="*/ 100729 h 713509"/>
                  <a:gd name="connsiteX1" fmla="*/ 1920154 w 2711021"/>
                  <a:gd name="connsiteY1" fmla="*/ 0 h 713509"/>
                  <a:gd name="connsiteX2" fmla="*/ 2711021 w 2711021"/>
                  <a:gd name="connsiteY2" fmla="*/ 409866 h 713509"/>
                  <a:gd name="connsiteX3" fmla="*/ 2711021 w 2711021"/>
                  <a:gd name="connsiteY3" fmla="*/ 713509 h 713509"/>
                  <a:gd name="connsiteX4" fmla="*/ 2711021 w 2711021"/>
                  <a:gd name="connsiteY4" fmla="*/ 713509 h 713509"/>
                  <a:gd name="connsiteX5" fmla="*/ 6927 w 2711021"/>
                  <a:gd name="connsiteY5" fmla="*/ 713509 h 713509"/>
                  <a:gd name="connsiteX6" fmla="*/ 6927 w 2711021"/>
                  <a:gd name="connsiteY6" fmla="*/ 713509 h 713509"/>
                  <a:gd name="connsiteX7" fmla="*/ 0 w 2711021"/>
                  <a:gd name="connsiteY7" fmla="*/ 382158 h 713509"/>
                  <a:gd name="connsiteX8" fmla="*/ 659249 w 2711021"/>
                  <a:gd name="connsiteY8" fmla="*/ 100729 h 713509"/>
                  <a:gd name="connsiteX0" fmla="*/ 659249 w 2711021"/>
                  <a:gd name="connsiteY0" fmla="*/ 8393 h 621173"/>
                  <a:gd name="connsiteX1" fmla="*/ 1920154 w 2711021"/>
                  <a:gd name="connsiteY1" fmla="*/ 0 h 621173"/>
                  <a:gd name="connsiteX2" fmla="*/ 2711021 w 2711021"/>
                  <a:gd name="connsiteY2" fmla="*/ 317530 h 621173"/>
                  <a:gd name="connsiteX3" fmla="*/ 2711021 w 2711021"/>
                  <a:gd name="connsiteY3" fmla="*/ 621173 h 621173"/>
                  <a:gd name="connsiteX4" fmla="*/ 2711021 w 2711021"/>
                  <a:gd name="connsiteY4" fmla="*/ 621173 h 621173"/>
                  <a:gd name="connsiteX5" fmla="*/ 6927 w 2711021"/>
                  <a:gd name="connsiteY5" fmla="*/ 621173 h 621173"/>
                  <a:gd name="connsiteX6" fmla="*/ 6927 w 2711021"/>
                  <a:gd name="connsiteY6" fmla="*/ 621173 h 621173"/>
                  <a:gd name="connsiteX7" fmla="*/ 0 w 2711021"/>
                  <a:gd name="connsiteY7" fmla="*/ 289822 h 621173"/>
                  <a:gd name="connsiteX8" fmla="*/ 659249 w 2711021"/>
                  <a:gd name="connsiteY8" fmla="*/ 8393 h 621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11021" h="621173">
                    <a:moveTo>
                      <a:pt x="659249" y="8393"/>
                    </a:moveTo>
                    <a:lnTo>
                      <a:pt x="1920154" y="0"/>
                    </a:lnTo>
                    <a:lnTo>
                      <a:pt x="2711021" y="317530"/>
                    </a:lnTo>
                    <a:lnTo>
                      <a:pt x="2711021" y="621173"/>
                    </a:lnTo>
                    <a:lnTo>
                      <a:pt x="2711021" y="621173"/>
                    </a:lnTo>
                    <a:lnTo>
                      <a:pt x="6927" y="621173"/>
                    </a:lnTo>
                    <a:lnTo>
                      <a:pt x="6927" y="621173"/>
                    </a:lnTo>
                    <a:lnTo>
                      <a:pt x="0" y="289822"/>
                    </a:lnTo>
                    <a:lnTo>
                      <a:pt x="659249" y="8393"/>
                    </a:lnTo>
                    <a:close/>
                  </a:path>
                </a:pathLst>
              </a:cu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bg2">
                      <a:lumMod val="50000"/>
                    </a:schemeClr>
                  </a:gs>
                  <a:gs pos="100000">
                    <a:schemeClr val="bg2">
                      <a:lumMod val="1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0" name="Rectángulo 19"/>
              <p:cNvSpPr/>
              <p:nvPr/>
            </p:nvSpPr>
            <p:spPr>
              <a:xfrm>
                <a:off x="7075463" y="1181669"/>
                <a:ext cx="994709" cy="164869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bg2">
                      <a:lumMod val="50000"/>
                    </a:schemeClr>
                  </a:gs>
                  <a:gs pos="100000">
                    <a:schemeClr val="bg2">
                      <a:lumMod val="1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1" name="Rectángulo 20"/>
              <p:cNvSpPr/>
              <p:nvPr/>
            </p:nvSpPr>
            <p:spPr>
              <a:xfrm>
                <a:off x="6540133" y="1390502"/>
                <a:ext cx="2150741" cy="197844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2" name="Elipse 21"/>
              <p:cNvSpPr/>
              <p:nvPr/>
            </p:nvSpPr>
            <p:spPr>
              <a:xfrm>
                <a:off x="7124925" y="1236624"/>
                <a:ext cx="65947" cy="71442"/>
              </a:xfrm>
              <a:prstGeom prst="ellipse">
                <a:avLst/>
              </a:pr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3" name="Elipse 22"/>
              <p:cNvSpPr/>
              <p:nvPr/>
            </p:nvSpPr>
            <p:spPr>
              <a:xfrm>
                <a:off x="7240333" y="1236624"/>
                <a:ext cx="65947" cy="7144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57000">
                    <a:schemeClr val="accent2">
                      <a:lumMod val="75000"/>
                    </a:schemeClr>
                  </a:gs>
                  <a:gs pos="100000">
                    <a:schemeClr val="accent2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4" name="Elipse 23"/>
              <p:cNvSpPr/>
              <p:nvPr/>
            </p:nvSpPr>
            <p:spPr>
              <a:xfrm>
                <a:off x="7361237" y="1247611"/>
                <a:ext cx="62500" cy="60454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57000">
                    <a:srgbClr val="FFFF00"/>
                  </a:gs>
                  <a:gs pos="100000">
                    <a:srgbClr val="FFC000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5" name="Elipse 24"/>
              <p:cNvSpPr/>
              <p:nvPr/>
            </p:nvSpPr>
            <p:spPr>
              <a:xfrm>
                <a:off x="7482140" y="1247612"/>
                <a:ext cx="62500" cy="60454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57000">
                    <a:srgbClr val="FFFF00"/>
                  </a:gs>
                  <a:gs pos="100000">
                    <a:srgbClr val="FFC000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6" name="Elipse 25"/>
              <p:cNvSpPr/>
              <p:nvPr/>
            </p:nvSpPr>
            <p:spPr>
              <a:xfrm>
                <a:off x="7603045" y="1247612"/>
                <a:ext cx="62500" cy="60454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57000">
                    <a:srgbClr val="FFFF00"/>
                  </a:gs>
                  <a:gs pos="100000">
                    <a:srgbClr val="FFC000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7" name="Rectángulo 26"/>
              <p:cNvSpPr/>
              <p:nvPr/>
            </p:nvSpPr>
            <p:spPr>
              <a:xfrm>
                <a:off x="6448960" y="1456450"/>
                <a:ext cx="2330148" cy="139375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8" name="Forma libre 27"/>
              <p:cNvSpPr/>
              <p:nvPr/>
            </p:nvSpPr>
            <p:spPr>
              <a:xfrm>
                <a:off x="6168877" y="221336"/>
                <a:ext cx="2890316" cy="1097725"/>
              </a:xfrm>
              <a:custGeom>
                <a:avLst/>
                <a:gdLst>
                  <a:gd name="connsiteX0" fmla="*/ 593 w 3645174"/>
                  <a:gd name="connsiteY0" fmla="*/ 644110 h 1408892"/>
                  <a:gd name="connsiteX1" fmla="*/ 395614 w 3645174"/>
                  <a:gd name="connsiteY1" fmla="*/ 1361000 h 1408892"/>
                  <a:gd name="connsiteX2" fmla="*/ 732113 w 3645174"/>
                  <a:gd name="connsiteY2" fmla="*/ 1243957 h 1408892"/>
                  <a:gd name="connsiteX3" fmla="*/ 1266123 w 3645174"/>
                  <a:gd name="connsiteY3" fmla="*/ 1134229 h 1408892"/>
                  <a:gd name="connsiteX4" fmla="*/ 1675774 w 3645174"/>
                  <a:gd name="connsiteY4" fmla="*/ 1083022 h 1408892"/>
                  <a:gd name="connsiteX5" fmla="*/ 2312196 w 3645174"/>
                  <a:gd name="connsiteY5" fmla="*/ 1112283 h 1408892"/>
                  <a:gd name="connsiteX6" fmla="*/ 2816945 w 3645174"/>
                  <a:gd name="connsiteY6" fmla="*/ 1214696 h 1408892"/>
                  <a:gd name="connsiteX7" fmla="*/ 3248542 w 3645174"/>
                  <a:gd name="connsiteY7" fmla="*/ 1382945 h 1408892"/>
                  <a:gd name="connsiteX8" fmla="*/ 3643563 w 3645174"/>
                  <a:gd name="connsiteY8" fmla="*/ 607534 h 1408892"/>
                  <a:gd name="connsiteX9" fmla="*/ 3372900 w 3645174"/>
                  <a:gd name="connsiteY9" fmla="*/ 402709 h 1408892"/>
                  <a:gd name="connsiteX10" fmla="*/ 2999825 w 3645174"/>
                  <a:gd name="connsiteY10" fmla="*/ 249089 h 1408892"/>
                  <a:gd name="connsiteX11" fmla="*/ 2641380 w 3645174"/>
                  <a:gd name="connsiteY11" fmla="*/ 124731 h 1408892"/>
                  <a:gd name="connsiteX12" fmla="*/ 2275620 w 3645174"/>
                  <a:gd name="connsiteY12" fmla="*/ 36949 h 1408892"/>
                  <a:gd name="connsiteX13" fmla="*/ 1873284 w 3645174"/>
                  <a:gd name="connsiteY13" fmla="*/ 373 h 1408892"/>
                  <a:gd name="connsiteX14" fmla="*/ 1566046 w 3645174"/>
                  <a:gd name="connsiteY14" fmla="*/ 22318 h 1408892"/>
                  <a:gd name="connsiteX15" fmla="*/ 1061297 w 3645174"/>
                  <a:gd name="connsiteY15" fmla="*/ 88155 h 1408892"/>
                  <a:gd name="connsiteX16" fmla="*/ 673591 w 3645174"/>
                  <a:gd name="connsiteY16" fmla="*/ 219829 h 1408892"/>
                  <a:gd name="connsiteX17" fmla="*/ 315147 w 3645174"/>
                  <a:gd name="connsiteY17" fmla="*/ 388078 h 1408892"/>
                  <a:gd name="connsiteX18" fmla="*/ 593 w 3645174"/>
                  <a:gd name="connsiteY18" fmla="*/ 644110 h 1408892"/>
                  <a:gd name="connsiteX0" fmla="*/ 190 w 3644771"/>
                  <a:gd name="connsiteY0" fmla="*/ 644110 h 1408892"/>
                  <a:gd name="connsiteX1" fmla="*/ 395211 w 3644771"/>
                  <a:gd name="connsiteY1" fmla="*/ 1361000 h 1408892"/>
                  <a:gd name="connsiteX2" fmla="*/ 731710 w 3644771"/>
                  <a:gd name="connsiteY2" fmla="*/ 1243957 h 1408892"/>
                  <a:gd name="connsiteX3" fmla="*/ 1265720 w 3644771"/>
                  <a:gd name="connsiteY3" fmla="*/ 1134229 h 1408892"/>
                  <a:gd name="connsiteX4" fmla="*/ 1675371 w 3644771"/>
                  <a:gd name="connsiteY4" fmla="*/ 1083022 h 1408892"/>
                  <a:gd name="connsiteX5" fmla="*/ 2311793 w 3644771"/>
                  <a:gd name="connsiteY5" fmla="*/ 1112283 h 1408892"/>
                  <a:gd name="connsiteX6" fmla="*/ 2816542 w 3644771"/>
                  <a:gd name="connsiteY6" fmla="*/ 1214696 h 1408892"/>
                  <a:gd name="connsiteX7" fmla="*/ 3248139 w 3644771"/>
                  <a:gd name="connsiteY7" fmla="*/ 1382945 h 1408892"/>
                  <a:gd name="connsiteX8" fmla="*/ 3643160 w 3644771"/>
                  <a:gd name="connsiteY8" fmla="*/ 607534 h 1408892"/>
                  <a:gd name="connsiteX9" fmla="*/ 3372497 w 3644771"/>
                  <a:gd name="connsiteY9" fmla="*/ 402709 h 1408892"/>
                  <a:gd name="connsiteX10" fmla="*/ 2999422 w 3644771"/>
                  <a:gd name="connsiteY10" fmla="*/ 249089 h 1408892"/>
                  <a:gd name="connsiteX11" fmla="*/ 2640977 w 3644771"/>
                  <a:gd name="connsiteY11" fmla="*/ 124731 h 1408892"/>
                  <a:gd name="connsiteX12" fmla="*/ 2275217 w 3644771"/>
                  <a:gd name="connsiteY12" fmla="*/ 36949 h 1408892"/>
                  <a:gd name="connsiteX13" fmla="*/ 1872881 w 3644771"/>
                  <a:gd name="connsiteY13" fmla="*/ 373 h 1408892"/>
                  <a:gd name="connsiteX14" fmla="*/ 1565643 w 3644771"/>
                  <a:gd name="connsiteY14" fmla="*/ 22318 h 1408892"/>
                  <a:gd name="connsiteX15" fmla="*/ 1060894 w 3644771"/>
                  <a:gd name="connsiteY15" fmla="*/ 88155 h 1408892"/>
                  <a:gd name="connsiteX16" fmla="*/ 673188 w 3644771"/>
                  <a:gd name="connsiteY16" fmla="*/ 219829 h 1408892"/>
                  <a:gd name="connsiteX17" fmla="*/ 314744 w 3644771"/>
                  <a:gd name="connsiteY17" fmla="*/ 388078 h 1408892"/>
                  <a:gd name="connsiteX18" fmla="*/ 190 w 3644771"/>
                  <a:gd name="connsiteY18" fmla="*/ 644110 h 1408892"/>
                  <a:gd name="connsiteX0" fmla="*/ 133 w 3644714"/>
                  <a:gd name="connsiteY0" fmla="*/ 644110 h 1408892"/>
                  <a:gd name="connsiteX1" fmla="*/ 395154 w 3644714"/>
                  <a:gd name="connsiteY1" fmla="*/ 1361000 h 1408892"/>
                  <a:gd name="connsiteX2" fmla="*/ 731653 w 3644714"/>
                  <a:gd name="connsiteY2" fmla="*/ 1243957 h 1408892"/>
                  <a:gd name="connsiteX3" fmla="*/ 1265663 w 3644714"/>
                  <a:gd name="connsiteY3" fmla="*/ 1134229 h 1408892"/>
                  <a:gd name="connsiteX4" fmla="*/ 1675314 w 3644714"/>
                  <a:gd name="connsiteY4" fmla="*/ 1083022 h 1408892"/>
                  <a:gd name="connsiteX5" fmla="*/ 2311736 w 3644714"/>
                  <a:gd name="connsiteY5" fmla="*/ 1112283 h 1408892"/>
                  <a:gd name="connsiteX6" fmla="*/ 2816485 w 3644714"/>
                  <a:gd name="connsiteY6" fmla="*/ 1214696 h 1408892"/>
                  <a:gd name="connsiteX7" fmla="*/ 3248082 w 3644714"/>
                  <a:gd name="connsiteY7" fmla="*/ 1382945 h 1408892"/>
                  <a:gd name="connsiteX8" fmla="*/ 3643103 w 3644714"/>
                  <a:gd name="connsiteY8" fmla="*/ 607534 h 1408892"/>
                  <a:gd name="connsiteX9" fmla="*/ 3372440 w 3644714"/>
                  <a:gd name="connsiteY9" fmla="*/ 402709 h 1408892"/>
                  <a:gd name="connsiteX10" fmla="*/ 2999365 w 3644714"/>
                  <a:gd name="connsiteY10" fmla="*/ 249089 h 1408892"/>
                  <a:gd name="connsiteX11" fmla="*/ 2640920 w 3644714"/>
                  <a:gd name="connsiteY11" fmla="*/ 124731 h 1408892"/>
                  <a:gd name="connsiteX12" fmla="*/ 2275160 w 3644714"/>
                  <a:gd name="connsiteY12" fmla="*/ 36949 h 1408892"/>
                  <a:gd name="connsiteX13" fmla="*/ 1872824 w 3644714"/>
                  <a:gd name="connsiteY13" fmla="*/ 373 h 1408892"/>
                  <a:gd name="connsiteX14" fmla="*/ 1565586 w 3644714"/>
                  <a:gd name="connsiteY14" fmla="*/ 22318 h 1408892"/>
                  <a:gd name="connsiteX15" fmla="*/ 1060837 w 3644714"/>
                  <a:gd name="connsiteY15" fmla="*/ 88155 h 1408892"/>
                  <a:gd name="connsiteX16" fmla="*/ 673131 w 3644714"/>
                  <a:gd name="connsiteY16" fmla="*/ 219829 h 1408892"/>
                  <a:gd name="connsiteX17" fmla="*/ 314687 w 3644714"/>
                  <a:gd name="connsiteY17" fmla="*/ 388078 h 1408892"/>
                  <a:gd name="connsiteX18" fmla="*/ 133 w 3644714"/>
                  <a:gd name="connsiteY18" fmla="*/ 644110 h 1408892"/>
                  <a:gd name="connsiteX0" fmla="*/ 133 w 3644714"/>
                  <a:gd name="connsiteY0" fmla="*/ 644110 h 1382946"/>
                  <a:gd name="connsiteX1" fmla="*/ 395154 w 3644714"/>
                  <a:gd name="connsiteY1" fmla="*/ 1361000 h 1382946"/>
                  <a:gd name="connsiteX2" fmla="*/ 731653 w 3644714"/>
                  <a:gd name="connsiteY2" fmla="*/ 1243957 h 1382946"/>
                  <a:gd name="connsiteX3" fmla="*/ 1265663 w 3644714"/>
                  <a:gd name="connsiteY3" fmla="*/ 1134229 h 1382946"/>
                  <a:gd name="connsiteX4" fmla="*/ 1675314 w 3644714"/>
                  <a:gd name="connsiteY4" fmla="*/ 1083022 h 1382946"/>
                  <a:gd name="connsiteX5" fmla="*/ 2311736 w 3644714"/>
                  <a:gd name="connsiteY5" fmla="*/ 1112283 h 1382946"/>
                  <a:gd name="connsiteX6" fmla="*/ 2816485 w 3644714"/>
                  <a:gd name="connsiteY6" fmla="*/ 1214696 h 1382946"/>
                  <a:gd name="connsiteX7" fmla="*/ 3248082 w 3644714"/>
                  <a:gd name="connsiteY7" fmla="*/ 1382945 h 1382946"/>
                  <a:gd name="connsiteX8" fmla="*/ 3643103 w 3644714"/>
                  <a:gd name="connsiteY8" fmla="*/ 607534 h 1382946"/>
                  <a:gd name="connsiteX9" fmla="*/ 3372440 w 3644714"/>
                  <a:gd name="connsiteY9" fmla="*/ 402709 h 1382946"/>
                  <a:gd name="connsiteX10" fmla="*/ 2999365 w 3644714"/>
                  <a:gd name="connsiteY10" fmla="*/ 249089 h 1382946"/>
                  <a:gd name="connsiteX11" fmla="*/ 2640920 w 3644714"/>
                  <a:gd name="connsiteY11" fmla="*/ 124731 h 1382946"/>
                  <a:gd name="connsiteX12" fmla="*/ 2275160 w 3644714"/>
                  <a:gd name="connsiteY12" fmla="*/ 36949 h 1382946"/>
                  <a:gd name="connsiteX13" fmla="*/ 1872824 w 3644714"/>
                  <a:gd name="connsiteY13" fmla="*/ 373 h 1382946"/>
                  <a:gd name="connsiteX14" fmla="*/ 1565586 w 3644714"/>
                  <a:gd name="connsiteY14" fmla="*/ 22318 h 1382946"/>
                  <a:gd name="connsiteX15" fmla="*/ 1060837 w 3644714"/>
                  <a:gd name="connsiteY15" fmla="*/ 88155 h 1382946"/>
                  <a:gd name="connsiteX16" fmla="*/ 673131 w 3644714"/>
                  <a:gd name="connsiteY16" fmla="*/ 219829 h 1382946"/>
                  <a:gd name="connsiteX17" fmla="*/ 314687 w 3644714"/>
                  <a:gd name="connsiteY17" fmla="*/ 388078 h 1382946"/>
                  <a:gd name="connsiteX18" fmla="*/ 133 w 3644714"/>
                  <a:gd name="connsiteY18" fmla="*/ 644110 h 1382946"/>
                  <a:gd name="connsiteX0" fmla="*/ 133 w 3643262"/>
                  <a:gd name="connsiteY0" fmla="*/ 644110 h 1382946"/>
                  <a:gd name="connsiteX1" fmla="*/ 395154 w 3643262"/>
                  <a:gd name="connsiteY1" fmla="*/ 1361000 h 1382946"/>
                  <a:gd name="connsiteX2" fmla="*/ 731653 w 3643262"/>
                  <a:gd name="connsiteY2" fmla="*/ 1243957 h 1382946"/>
                  <a:gd name="connsiteX3" fmla="*/ 1265663 w 3643262"/>
                  <a:gd name="connsiteY3" fmla="*/ 1134229 h 1382946"/>
                  <a:gd name="connsiteX4" fmla="*/ 1675314 w 3643262"/>
                  <a:gd name="connsiteY4" fmla="*/ 1083022 h 1382946"/>
                  <a:gd name="connsiteX5" fmla="*/ 2311736 w 3643262"/>
                  <a:gd name="connsiteY5" fmla="*/ 1112283 h 1382946"/>
                  <a:gd name="connsiteX6" fmla="*/ 2816485 w 3643262"/>
                  <a:gd name="connsiteY6" fmla="*/ 1214696 h 1382946"/>
                  <a:gd name="connsiteX7" fmla="*/ 3248082 w 3643262"/>
                  <a:gd name="connsiteY7" fmla="*/ 1382945 h 1382946"/>
                  <a:gd name="connsiteX8" fmla="*/ 3643103 w 3643262"/>
                  <a:gd name="connsiteY8" fmla="*/ 607534 h 1382946"/>
                  <a:gd name="connsiteX9" fmla="*/ 3372440 w 3643262"/>
                  <a:gd name="connsiteY9" fmla="*/ 402709 h 1382946"/>
                  <a:gd name="connsiteX10" fmla="*/ 2999365 w 3643262"/>
                  <a:gd name="connsiteY10" fmla="*/ 249089 h 1382946"/>
                  <a:gd name="connsiteX11" fmla="*/ 2640920 w 3643262"/>
                  <a:gd name="connsiteY11" fmla="*/ 124731 h 1382946"/>
                  <a:gd name="connsiteX12" fmla="*/ 2275160 w 3643262"/>
                  <a:gd name="connsiteY12" fmla="*/ 36949 h 1382946"/>
                  <a:gd name="connsiteX13" fmla="*/ 1872824 w 3643262"/>
                  <a:gd name="connsiteY13" fmla="*/ 373 h 1382946"/>
                  <a:gd name="connsiteX14" fmla="*/ 1565586 w 3643262"/>
                  <a:gd name="connsiteY14" fmla="*/ 22318 h 1382946"/>
                  <a:gd name="connsiteX15" fmla="*/ 1060837 w 3643262"/>
                  <a:gd name="connsiteY15" fmla="*/ 88155 h 1382946"/>
                  <a:gd name="connsiteX16" fmla="*/ 673131 w 3643262"/>
                  <a:gd name="connsiteY16" fmla="*/ 219829 h 1382946"/>
                  <a:gd name="connsiteX17" fmla="*/ 314687 w 3643262"/>
                  <a:gd name="connsiteY17" fmla="*/ 388078 h 1382946"/>
                  <a:gd name="connsiteX18" fmla="*/ 133 w 3643262"/>
                  <a:gd name="connsiteY18" fmla="*/ 644110 h 1382946"/>
                  <a:gd name="connsiteX0" fmla="*/ 133 w 3643259"/>
                  <a:gd name="connsiteY0" fmla="*/ 644110 h 1382946"/>
                  <a:gd name="connsiteX1" fmla="*/ 395154 w 3643259"/>
                  <a:gd name="connsiteY1" fmla="*/ 1361000 h 1382946"/>
                  <a:gd name="connsiteX2" fmla="*/ 731653 w 3643259"/>
                  <a:gd name="connsiteY2" fmla="*/ 1243957 h 1382946"/>
                  <a:gd name="connsiteX3" fmla="*/ 1265663 w 3643259"/>
                  <a:gd name="connsiteY3" fmla="*/ 1134229 h 1382946"/>
                  <a:gd name="connsiteX4" fmla="*/ 1675314 w 3643259"/>
                  <a:gd name="connsiteY4" fmla="*/ 1083022 h 1382946"/>
                  <a:gd name="connsiteX5" fmla="*/ 2311736 w 3643259"/>
                  <a:gd name="connsiteY5" fmla="*/ 1112283 h 1382946"/>
                  <a:gd name="connsiteX6" fmla="*/ 2816485 w 3643259"/>
                  <a:gd name="connsiteY6" fmla="*/ 1214696 h 1382946"/>
                  <a:gd name="connsiteX7" fmla="*/ 3248082 w 3643259"/>
                  <a:gd name="connsiteY7" fmla="*/ 1382945 h 1382946"/>
                  <a:gd name="connsiteX8" fmla="*/ 3643103 w 3643259"/>
                  <a:gd name="connsiteY8" fmla="*/ 607534 h 1382946"/>
                  <a:gd name="connsiteX9" fmla="*/ 3372440 w 3643259"/>
                  <a:gd name="connsiteY9" fmla="*/ 402709 h 1382946"/>
                  <a:gd name="connsiteX10" fmla="*/ 3021310 w 3643259"/>
                  <a:gd name="connsiteY10" fmla="*/ 227144 h 1382946"/>
                  <a:gd name="connsiteX11" fmla="*/ 2640920 w 3643259"/>
                  <a:gd name="connsiteY11" fmla="*/ 124731 h 1382946"/>
                  <a:gd name="connsiteX12" fmla="*/ 2275160 w 3643259"/>
                  <a:gd name="connsiteY12" fmla="*/ 36949 h 1382946"/>
                  <a:gd name="connsiteX13" fmla="*/ 1872824 w 3643259"/>
                  <a:gd name="connsiteY13" fmla="*/ 373 h 1382946"/>
                  <a:gd name="connsiteX14" fmla="*/ 1565586 w 3643259"/>
                  <a:gd name="connsiteY14" fmla="*/ 22318 h 1382946"/>
                  <a:gd name="connsiteX15" fmla="*/ 1060837 w 3643259"/>
                  <a:gd name="connsiteY15" fmla="*/ 88155 h 1382946"/>
                  <a:gd name="connsiteX16" fmla="*/ 673131 w 3643259"/>
                  <a:gd name="connsiteY16" fmla="*/ 219829 h 1382946"/>
                  <a:gd name="connsiteX17" fmla="*/ 314687 w 3643259"/>
                  <a:gd name="connsiteY17" fmla="*/ 388078 h 1382946"/>
                  <a:gd name="connsiteX18" fmla="*/ 133 w 3643259"/>
                  <a:gd name="connsiteY18" fmla="*/ 644110 h 1382946"/>
                  <a:gd name="connsiteX0" fmla="*/ 133 w 3643259"/>
                  <a:gd name="connsiteY0" fmla="*/ 644110 h 1382946"/>
                  <a:gd name="connsiteX1" fmla="*/ 395154 w 3643259"/>
                  <a:gd name="connsiteY1" fmla="*/ 1361000 h 1382946"/>
                  <a:gd name="connsiteX2" fmla="*/ 731653 w 3643259"/>
                  <a:gd name="connsiteY2" fmla="*/ 1243957 h 1382946"/>
                  <a:gd name="connsiteX3" fmla="*/ 1265663 w 3643259"/>
                  <a:gd name="connsiteY3" fmla="*/ 1134229 h 1382946"/>
                  <a:gd name="connsiteX4" fmla="*/ 1675314 w 3643259"/>
                  <a:gd name="connsiteY4" fmla="*/ 1083022 h 1382946"/>
                  <a:gd name="connsiteX5" fmla="*/ 2311736 w 3643259"/>
                  <a:gd name="connsiteY5" fmla="*/ 1112283 h 1382946"/>
                  <a:gd name="connsiteX6" fmla="*/ 2816485 w 3643259"/>
                  <a:gd name="connsiteY6" fmla="*/ 1214696 h 1382946"/>
                  <a:gd name="connsiteX7" fmla="*/ 3248082 w 3643259"/>
                  <a:gd name="connsiteY7" fmla="*/ 1382945 h 1382946"/>
                  <a:gd name="connsiteX8" fmla="*/ 3643103 w 3643259"/>
                  <a:gd name="connsiteY8" fmla="*/ 607534 h 1382946"/>
                  <a:gd name="connsiteX9" fmla="*/ 3372440 w 3643259"/>
                  <a:gd name="connsiteY9" fmla="*/ 402709 h 1382946"/>
                  <a:gd name="connsiteX10" fmla="*/ 3021310 w 3643259"/>
                  <a:gd name="connsiteY10" fmla="*/ 227144 h 1382946"/>
                  <a:gd name="connsiteX11" fmla="*/ 2626289 w 3643259"/>
                  <a:gd name="connsiteY11" fmla="*/ 102785 h 1382946"/>
                  <a:gd name="connsiteX12" fmla="*/ 2275160 w 3643259"/>
                  <a:gd name="connsiteY12" fmla="*/ 36949 h 1382946"/>
                  <a:gd name="connsiteX13" fmla="*/ 1872824 w 3643259"/>
                  <a:gd name="connsiteY13" fmla="*/ 373 h 1382946"/>
                  <a:gd name="connsiteX14" fmla="*/ 1565586 w 3643259"/>
                  <a:gd name="connsiteY14" fmla="*/ 22318 h 1382946"/>
                  <a:gd name="connsiteX15" fmla="*/ 1060837 w 3643259"/>
                  <a:gd name="connsiteY15" fmla="*/ 88155 h 1382946"/>
                  <a:gd name="connsiteX16" fmla="*/ 673131 w 3643259"/>
                  <a:gd name="connsiteY16" fmla="*/ 219829 h 1382946"/>
                  <a:gd name="connsiteX17" fmla="*/ 314687 w 3643259"/>
                  <a:gd name="connsiteY17" fmla="*/ 388078 h 1382946"/>
                  <a:gd name="connsiteX18" fmla="*/ 133 w 3643259"/>
                  <a:gd name="connsiteY18" fmla="*/ 644110 h 1382946"/>
                  <a:gd name="connsiteX0" fmla="*/ 133 w 3643259"/>
                  <a:gd name="connsiteY0" fmla="*/ 644366 h 1383202"/>
                  <a:gd name="connsiteX1" fmla="*/ 395154 w 3643259"/>
                  <a:gd name="connsiteY1" fmla="*/ 1361256 h 1383202"/>
                  <a:gd name="connsiteX2" fmla="*/ 731653 w 3643259"/>
                  <a:gd name="connsiteY2" fmla="*/ 1244213 h 1383202"/>
                  <a:gd name="connsiteX3" fmla="*/ 1265663 w 3643259"/>
                  <a:gd name="connsiteY3" fmla="*/ 1134485 h 1383202"/>
                  <a:gd name="connsiteX4" fmla="*/ 1675314 w 3643259"/>
                  <a:gd name="connsiteY4" fmla="*/ 1083278 h 1383202"/>
                  <a:gd name="connsiteX5" fmla="*/ 2311736 w 3643259"/>
                  <a:gd name="connsiteY5" fmla="*/ 1112539 h 1383202"/>
                  <a:gd name="connsiteX6" fmla="*/ 2816485 w 3643259"/>
                  <a:gd name="connsiteY6" fmla="*/ 1214952 h 1383202"/>
                  <a:gd name="connsiteX7" fmla="*/ 3248082 w 3643259"/>
                  <a:gd name="connsiteY7" fmla="*/ 1383201 h 1383202"/>
                  <a:gd name="connsiteX8" fmla="*/ 3643103 w 3643259"/>
                  <a:gd name="connsiteY8" fmla="*/ 607790 h 1383202"/>
                  <a:gd name="connsiteX9" fmla="*/ 3372440 w 3643259"/>
                  <a:gd name="connsiteY9" fmla="*/ 402965 h 1383202"/>
                  <a:gd name="connsiteX10" fmla="*/ 3021310 w 3643259"/>
                  <a:gd name="connsiteY10" fmla="*/ 227400 h 1383202"/>
                  <a:gd name="connsiteX11" fmla="*/ 2626289 w 3643259"/>
                  <a:gd name="connsiteY11" fmla="*/ 103041 h 1383202"/>
                  <a:gd name="connsiteX12" fmla="*/ 2223953 w 3643259"/>
                  <a:gd name="connsiteY12" fmla="*/ 15260 h 1383202"/>
                  <a:gd name="connsiteX13" fmla="*/ 1872824 w 3643259"/>
                  <a:gd name="connsiteY13" fmla="*/ 629 h 1383202"/>
                  <a:gd name="connsiteX14" fmla="*/ 1565586 w 3643259"/>
                  <a:gd name="connsiteY14" fmla="*/ 22574 h 1383202"/>
                  <a:gd name="connsiteX15" fmla="*/ 1060837 w 3643259"/>
                  <a:gd name="connsiteY15" fmla="*/ 88411 h 1383202"/>
                  <a:gd name="connsiteX16" fmla="*/ 673131 w 3643259"/>
                  <a:gd name="connsiteY16" fmla="*/ 220085 h 1383202"/>
                  <a:gd name="connsiteX17" fmla="*/ 314687 w 3643259"/>
                  <a:gd name="connsiteY17" fmla="*/ 388334 h 1383202"/>
                  <a:gd name="connsiteX18" fmla="*/ 133 w 3643259"/>
                  <a:gd name="connsiteY18" fmla="*/ 644366 h 1383202"/>
                  <a:gd name="connsiteX0" fmla="*/ 133 w 3643259"/>
                  <a:gd name="connsiteY0" fmla="*/ 644366 h 1383202"/>
                  <a:gd name="connsiteX1" fmla="*/ 395154 w 3643259"/>
                  <a:gd name="connsiteY1" fmla="*/ 1361256 h 1383202"/>
                  <a:gd name="connsiteX2" fmla="*/ 731653 w 3643259"/>
                  <a:gd name="connsiteY2" fmla="*/ 1244213 h 1383202"/>
                  <a:gd name="connsiteX3" fmla="*/ 1265663 w 3643259"/>
                  <a:gd name="connsiteY3" fmla="*/ 1134485 h 1383202"/>
                  <a:gd name="connsiteX4" fmla="*/ 1675314 w 3643259"/>
                  <a:gd name="connsiteY4" fmla="*/ 1083278 h 1383202"/>
                  <a:gd name="connsiteX5" fmla="*/ 2311736 w 3643259"/>
                  <a:gd name="connsiteY5" fmla="*/ 1112539 h 1383202"/>
                  <a:gd name="connsiteX6" fmla="*/ 2816485 w 3643259"/>
                  <a:gd name="connsiteY6" fmla="*/ 1214952 h 1383202"/>
                  <a:gd name="connsiteX7" fmla="*/ 3248082 w 3643259"/>
                  <a:gd name="connsiteY7" fmla="*/ 1383201 h 1383202"/>
                  <a:gd name="connsiteX8" fmla="*/ 3643103 w 3643259"/>
                  <a:gd name="connsiteY8" fmla="*/ 607790 h 1383202"/>
                  <a:gd name="connsiteX9" fmla="*/ 3372440 w 3643259"/>
                  <a:gd name="connsiteY9" fmla="*/ 402965 h 1383202"/>
                  <a:gd name="connsiteX10" fmla="*/ 3021310 w 3643259"/>
                  <a:gd name="connsiteY10" fmla="*/ 227400 h 1383202"/>
                  <a:gd name="connsiteX11" fmla="*/ 2626289 w 3643259"/>
                  <a:gd name="connsiteY11" fmla="*/ 103041 h 1383202"/>
                  <a:gd name="connsiteX12" fmla="*/ 2223953 w 3643259"/>
                  <a:gd name="connsiteY12" fmla="*/ 15260 h 1383202"/>
                  <a:gd name="connsiteX13" fmla="*/ 1872824 w 3643259"/>
                  <a:gd name="connsiteY13" fmla="*/ 629 h 1383202"/>
                  <a:gd name="connsiteX14" fmla="*/ 1565586 w 3643259"/>
                  <a:gd name="connsiteY14" fmla="*/ 22574 h 1383202"/>
                  <a:gd name="connsiteX15" fmla="*/ 1112044 w 3643259"/>
                  <a:gd name="connsiteY15" fmla="*/ 66465 h 1383202"/>
                  <a:gd name="connsiteX16" fmla="*/ 673131 w 3643259"/>
                  <a:gd name="connsiteY16" fmla="*/ 220085 h 1383202"/>
                  <a:gd name="connsiteX17" fmla="*/ 314687 w 3643259"/>
                  <a:gd name="connsiteY17" fmla="*/ 388334 h 1383202"/>
                  <a:gd name="connsiteX18" fmla="*/ 133 w 3643259"/>
                  <a:gd name="connsiteY18" fmla="*/ 644366 h 1383202"/>
                  <a:gd name="connsiteX0" fmla="*/ 133 w 3643259"/>
                  <a:gd name="connsiteY0" fmla="*/ 644852 h 1383688"/>
                  <a:gd name="connsiteX1" fmla="*/ 395154 w 3643259"/>
                  <a:gd name="connsiteY1" fmla="*/ 1361742 h 1383688"/>
                  <a:gd name="connsiteX2" fmla="*/ 731653 w 3643259"/>
                  <a:gd name="connsiteY2" fmla="*/ 1244699 h 1383688"/>
                  <a:gd name="connsiteX3" fmla="*/ 1265663 w 3643259"/>
                  <a:gd name="connsiteY3" fmla="*/ 1134971 h 1383688"/>
                  <a:gd name="connsiteX4" fmla="*/ 1675314 w 3643259"/>
                  <a:gd name="connsiteY4" fmla="*/ 1083764 h 1383688"/>
                  <a:gd name="connsiteX5" fmla="*/ 2311736 w 3643259"/>
                  <a:gd name="connsiteY5" fmla="*/ 1113025 h 1383688"/>
                  <a:gd name="connsiteX6" fmla="*/ 2816485 w 3643259"/>
                  <a:gd name="connsiteY6" fmla="*/ 1215438 h 1383688"/>
                  <a:gd name="connsiteX7" fmla="*/ 3248082 w 3643259"/>
                  <a:gd name="connsiteY7" fmla="*/ 1383687 h 1383688"/>
                  <a:gd name="connsiteX8" fmla="*/ 3643103 w 3643259"/>
                  <a:gd name="connsiteY8" fmla="*/ 608276 h 1383688"/>
                  <a:gd name="connsiteX9" fmla="*/ 3372440 w 3643259"/>
                  <a:gd name="connsiteY9" fmla="*/ 403451 h 1383688"/>
                  <a:gd name="connsiteX10" fmla="*/ 3021310 w 3643259"/>
                  <a:gd name="connsiteY10" fmla="*/ 227886 h 1383688"/>
                  <a:gd name="connsiteX11" fmla="*/ 2626289 w 3643259"/>
                  <a:gd name="connsiteY11" fmla="*/ 103527 h 1383688"/>
                  <a:gd name="connsiteX12" fmla="*/ 2223953 w 3643259"/>
                  <a:gd name="connsiteY12" fmla="*/ 15746 h 1383688"/>
                  <a:gd name="connsiteX13" fmla="*/ 1872824 w 3643259"/>
                  <a:gd name="connsiteY13" fmla="*/ 1115 h 1383688"/>
                  <a:gd name="connsiteX14" fmla="*/ 1580216 w 3643259"/>
                  <a:gd name="connsiteY14" fmla="*/ 8430 h 1383688"/>
                  <a:gd name="connsiteX15" fmla="*/ 1112044 w 3643259"/>
                  <a:gd name="connsiteY15" fmla="*/ 66951 h 1383688"/>
                  <a:gd name="connsiteX16" fmla="*/ 673131 w 3643259"/>
                  <a:gd name="connsiteY16" fmla="*/ 220571 h 1383688"/>
                  <a:gd name="connsiteX17" fmla="*/ 314687 w 3643259"/>
                  <a:gd name="connsiteY17" fmla="*/ 388820 h 1383688"/>
                  <a:gd name="connsiteX18" fmla="*/ 133 w 3643259"/>
                  <a:gd name="connsiteY18" fmla="*/ 644852 h 1383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43259" h="1383688">
                    <a:moveTo>
                      <a:pt x="133" y="644852"/>
                    </a:moveTo>
                    <a:cubicBezTo>
                      <a:pt x="-8401" y="653386"/>
                      <a:pt x="397592" y="1356865"/>
                      <a:pt x="395154" y="1361742"/>
                    </a:cubicBezTo>
                    <a:cubicBezTo>
                      <a:pt x="392716" y="1366619"/>
                      <a:pt x="586568" y="1282494"/>
                      <a:pt x="731653" y="1244699"/>
                    </a:cubicBezTo>
                    <a:cubicBezTo>
                      <a:pt x="876738" y="1206904"/>
                      <a:pt x="1108386" y="1161793"/>
                      <a:pt x="1265663" y="1134971"/>
                    </a:cubicBezTo>
                    <a:cubicBezTo>
                      <a:pt x="1422940" y="1108149"/>
                      <a:pt x="1500969" y="1087422"/>
                      <a:pt x="1675314" y="1083764"/>
                    </a:cubicBezTo>
                    <a:cubicBezTo>
                      <a:pt x="1849659" y="1080106"/>
                      <a:pt x="2121541" y="1091079"/>
                      <a:pt x="2311736" y="1113025"/>
                    </a:cubicBezTo>
                    <a:cubicBezTo>
                      <a:pt x="2501931" y="1134971"/>
                      <a:pt x="2660427" y="1170328"/>
                      <a:pt x="2816485" y="1215438"/>
                    </a:cubicBezTo>
                    <a:cubicBezTo>
                      <a:pt x="2972543" y="1260548"/>
                      <a:pt x="3241986" y="1382468"/>
                      <a:pt x="3248082" y="1383687"/>
                    </a:cubicBezTo>
                    <a:cubicBezTo>
                      <a:pt x="3254178" y="1384906"/>
                      <a:pt x="3637008" y="632660"/>
                      <a:pt x="3643103" y="608276"/>
                    </a:cubicBezTo>
                    <a:cubicBezTo>
                      <a:pt x="3649198" y="583892"/>
                      <a:pt x="3476072" y="466849"/>
                      <a:pt x="3372440" y="403451"/>
                    </a:cubicBezTo>
                    <a:cubicBezTo>
                      <a:pt x="3268808" y="340053"/>
                      <a:pt x="3145668" y="277873"/>
                      <a:pt x="3021310" y="227886"/>
                    </a:cubicBezTo>
                    <a:cubicBezTo>
                      <a:pt x="2896952" y="177899"/>
                      <a:pt x="2759182" y="138884"/>
                      <a:pt x="2626289" y="103527"/>
                    </a:cubicBezTo>
                    <a:cubicBezTo>
                      <a:pt x="2493396" y="68170"/>
                      <a:pt x="2349531" y="32815"/>
                      <a:pt x="2223953" y="15746"/>
                    </a:cubicBezTo>
                    <a:cubicBezTo>
                      <a:pt x="2098375" y="-1323"/>
                      <a:pt x="1980113" y="2334"/>
                      <a:pt x="1872824" y="1115"/>
                    </a:cubicBezTo>
                    <a:cubicBezTo>
                      <a:pt x="1765535" y="-104"/>
                      <a:pt x="1707013" y="-2543"/>
                      <a:pt x="1580216" y="8430"/>
                    </a:cubicBezTo>
                    <a:cubicBezTo>
                      <a:pt x="1453419" y="19403"/>
                      <a:pt x="1263225" y="31594"/>
                      <a:pt x="1112044" y="66951"/>
                    </a:cubicBezTo>
                    <a:cubicBezTo>
                      <a:pt x="960863" y="102308"/>
                      <a:pt x="797489" y="170584"/>
                      <a:pt x="673131" y="220571"/>
                    </a:cubicBezTo>
                    <a:cubicBezTo>
                      <a:pt x="548773" y="270558"/>
                      <a:pt x="425634" y="318107"/>
                      <a:pt x="314687" y="388820"/>
                    </a:cubicBezTo>
                    <a:cubicBezTo>
                      <a:pt x="203740" y="459533"/>
                      <a:pt x="8667" y="636318"/>
                      <a:pt x="133" y="644852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B0F0"/>
                  </a:gs>
                  <a:gs pos="57000">
                    <a:schemeClr val="accent1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2700000" scaled="1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  <p:pic>
            <p:nvPicPr>
              <p:cNvPr id="29" name="Imagen 2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99757" y="1206470"/>
                <a:ext cx="141939" cy="141939"/>
              </a:xfrm>
              <a:prstGeom prst="rect">
                <a:avLst/>
              </a:prstGeom>
            </p:spPr>
          </p:pic>
          <p:pic>
            <p:nvPicPr>
              <p:cNvPr id="30" name="Imagen 2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9019" y="1199104"/>
                <a:ext cx="141939" cy="141939"/>
              </a:xfrm>
              <a:prstGeom prst="rect">
                <a:avLst/>
              </a:prstGeom>
            </p:spPr>
          </p:pic>
        </p:grpSp>
        <p:grpSp>
          <p:nvGrpSpPr>
            <p:cNvPr id="6" name="Grupo 5"/>
            <p:cNvGrpSpPr/>
            <p:nvPr/>
          </p:nvGrpSpPr>
          <p:grpSpPr>
            <a:xfrm>
              <a:off x="8132065" y="1081845"/>
              <a:ext cx="136469" cy="465287"/>
              <a:chOff x="8017865" y="2002929"/>
              <a:chExt cx="206457" cy="611239"/>
            </a:xfrm>
          </p:grpSpPr>
          <p:sp>
            <p:nvSpPr>
              <p:cNvPr id="13" name="Forma libre 12"/>
              <p:cNvSpPr/>
              <p:nvPr/>
            </p:nvSpPr>
            <p:spPr>
              <a:xfrm>
                <a:off x="8017865" y="2451079"/>
                <a:ext cx="206457" cy="163089"/>
              </a:xfrm>
              <a:custGeom>
                <a:avLst/>
                <a:gdLst>
                  <a:gd name="connsiteX0" fmla="*/ 28855 w 206457"/>
                  <a:gd name="connsiteY0" fmla="*/ 25421 h 163089"/>
                  <a:gd name="connsiteX1" fmla="*/ 166015 w 206457"/>
                  <a:gd name="connsiteY1" fmla="*/ 10181 h 163089"/>
                  <a:gd name="connsiteX2" fmla="*/ 196495 w 206457"/>
                  <a:gd name="connsiteY2" fmla="*/ 147341 h 163089"/>
                  <a:gd name="connsiteX3" fmla="*/ 13615 w 206457"/>
                  <a:gd name="connsiteY3" fmla="*/ 147341 h 163089"/>
                  <a:gd name="connsiteX4" fmla="*/ 28855 w 206457"/>
                  <a:gd name="connsiteY4" fmla="*/ 25421 h 163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457" h="163089">
                    <a:moveTo>
                      <a:pt x="28855" y="25421"/>
                    </a:moveTo>
                    <a:cubicBezTo>
                      <a:pt x="54255" y="2561"/>
                      <a:pt x="138075" y="-10139"/>
                      <a:pt x="166015" y="10181"/>
                    </a:cubicBezTo>
                    <a:cubicBezTo>
                      <a:pt x="193955" y="30501"/>
                      <a:pt x="221895" y="124481"/>
                      <a:pt x="196495" y="147341"/>
                    </a:cubicBezTo>
                    <a:cubicBezTo>
                      <a:pt x="171095" y="170201"/>
                      <a:pt x="40285" y="166391"/>
                      <a:pt x="13615" y="147341"/>
                    </a:cubicBezTo>
                    <a:cubicBezTo>
                      <a:pt x="-13055" y="128291"/>
                      <a:pt x="3455" y="48281"/>
                      <a:pt x="28855" y="254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4" name="Rectángulo 13"/>
              <p:cNvSpPr/>
              <p:nvPr/>
            </p:nvSpPr>
            <p:spPr>
              <a:xfrm>
                <a:off x="8091945" y="2148881"/>
                <a:ext cx="45719" cy="399802"/>
              </a:xfrm>
              <a:prstGeom prst="rect">
                <a:avLst/>
              </a:prstGeom>
              <a:gradFill>
                <a:gsLst>
                  <a:gs pos="0">
                    <a:schemeClr val="tx1"/>
                  </a:gs>
                  <a:gs pos="54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grpSp>
            <p:nvGrpSpPr>
              <p:cNvPr id="15" name="Grupo 14"/>
              <p:cNvGrpSpPr/>
              <p:nvPr/>
            </p:nvGrpSpPr>
            <p:grpSpPr>
              <a:xfrm>
                <a:off x="8027732" y="2002929"/>
                <a:ext cx="165199" cy="244067"/>
                <a:chOff x="8027732" y="2002929"/>
                <a:chExt cx="165199" cy="244067"/>
              </a:xfrm>
            </p:grpSpPr>
            <p:sp>
              <p:nvSpPr>
                <p:cNvPr id="16" name="Forma libre 15"/>
                <p:cNvSpPr/>
                <p:nvPr/>
              </p:nvSpPr>
              <p:spPr>
                <a:xfrm>
                  <a:off x="8054598" y="2007055"/>
                  <a:ext cx="138333" cy="239941"/>
                </a:xfrm>
                <a:custGeom>
                  <a:avLst/>
                  <a:gdLst>
                    <a:gd name="connsiteX0" fmla="*/ 7362 w 138333"/>
                    <a:gd name="connsiteY0" fmla="*/ 19865 h 239941"/>
                    <a:gd name="connsiteX1" fmla="*/ 121662 w 138333"/>
                    <a:gd name="connsiteY1" fmla="*/ 19865 h 239941"/>
                    <a:gd name="connsiteX2" fmla="*/ 136902 w 138333"/>
                    <a:gd name="connsiteY2" fmla="*/ 134165 h 239941"/>
                    <a:gd name="connsiteX3" fmla="*/ 114042 w 138333"/>
                    <a:gd name="connsiteY3" fmla="*/ 225605 h 239941"/>
                    <a:gd name="connsiteX4" fmla="*/ 22602 w 138333"/>
                    <a:gd name="connsiteY4" fmla="*/ 217985 h 239941"/>
                    <a:gd name="connsiteX5" fmla="*/ 7362 w 138333"/>
                    <a:gd name="connsiteY5" fmla="*/ 19865 h 239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333" h="239941">
                      <a:moveTo>
                        <a:pt x="7362" y="19865"/>
                      </a:moveTo>
                      <a:cubicBezTo>
                        <a:pt x="23872" y="-13155"/>
                        <a:pt x="100072" y="815"/>
                        <a:pt x="121662" y="19865"/>
                      </a:cubicBezTo>
                      <a:cubicBezTo>
                        <a:pt x="143252" y="38915"/>
                        <a:pt x="138172" y="99875"/>
                        <a:pt x="136902" y="134165"/>
                      </a:cubicBezTo>
                      <a:cubicBezTo>
                        <a:pt x="135632" y="168455"/>
                        <a:pt x="133092" y="211635"/>
                        <a:pt x="114042" y="225605"/>
                      </a:cubicBezTo>
                      <a:cubicBezTo>
                        <a:pt x="94992" y="239575"/>
                        <a:pt x="40382" y="252275"/>
                        <a:pt x="22602" y="217985"/>
                      </a:cubicBezTo>
                      <a:cubicBezTo>
                        <a:pt x="4822" y="183695"/>
                        <a:pt x="-9148" y="52885"/>
                        <a:pt x="7362" y="19865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0000"/>
                    </a:gs>
                    <a:gs pos="54000">
                      <a:srgbClr val="360000"/>
                    </a:gs>
                    <a:gs pos="100000">
                      <a:srgbClr val="C000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7" name="Elipse 16"/>
                <p:cNvSpPr/>
                <p:nvPr/>
              </p:nvSpPr>
              <p:spPr>
                <a:xfrm>
                  <a:off x="8027732" y="2002929"/>
                  <a:ext cx="109932" cy="228874"/>
                </a:xfrm>
                <a:prstGeom prst="ellipse">
                  <a:avLst/>
                </a:prstGeom>
                <a:gradFill>
                  <a:gsLst>
                    <a:gs pos="0">
                      <a:srgbClr val="C00000"/>
                    </a:gs>
                    <a:gs pos="54000">
                      <a:srgbClr val="FF0000"/>
                    </a:gs>
                    <a:gs pos="100000">
                      <a:srgbClr val="C000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  <p:grpSp>
          <p:nvGrpSpPr>
            <p:cNvPr id="7" name="Grupo 6"/>
            <p:cNvGrpSpPr/>
            <p:nvPr/>
          </p:nvGrpSpPr>
          <p:grpSpPr>
            <a:xfrm>
              <a:off x="8300444" y="1076282"/>
              <a:ext cx="135964" cy="463565"/>
              <a:chOff x="8400184" y="2089667"/>
              <a:chExt cx="378924" cy="1291930"/>
            </a:xfrm>
          </p:grpSpPr>
          <p:sp>
            <p:nvSpPr>
              <p:cNvPr id="9" name="Forma libre 8"/>
              <p:cNvSpPr/>
              <p:nvPr/>
            </p:nvSpPr>
            <p:spPr>
              <a:xfrm>
                <a:off x="8400184" y="3036888"/>
                <a:ext cx="378924" cy="344709"/>
              </a:xfrm>
              <a:custGeom>
                <a:avLst/>
                <a:gdLst>
                  <a:gd name="connsiteX0" fmla="*/ 28855 w 206457"/>
                  <a:gd name="connsiteY0" fmla="*/ 25421 h 163089"/>
                  <a:gd name="connsiteX1" fmla="*/ 166015 w 206457"/>
                  <a:gd name="connsiteY1" fmla="*/ 10181 h 163089"/>
                  <a:gd name="connsiteX2" fmla="*/ 196495 w 206457"/>
                  <a:gd name="connsiteY2" fmla="*/ 147341 h 163089"/>
                  <a:gd name="connsiteX3" fmla="*/ 13615 w 206457"/>
                  <a:gd name="connsiteY3" fmla="*/ 147341 h 163089"/>
                  <a:gd name="connsiteX4" fmla="*/ 28855 w 206457"/>
                  <a:gd name="connsiteY4" fmla="*/ 25421 h 163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457" h="163089">
                    <a:moveTo>
                      <a:pt x="28855" y="25421"/>
                    </a:moveTo>
                    <a:cubicBezTo>
                      <a:pt x="54255" y="2561"/>
                      <a:pt x="138075" y="-10139"/>
                      <a:pt x="166015" y="10181"/>
                    </a:cubicBezTo>
                    <a:cubicBezTo>
                      <a:pt x="193955" y="30501"/>
                      <a:pt x="221895" y="124481"/>
                      <a:pt x="196495" y="147341"/>
                    </a:cubicBezTo>
                    <a:cubicBezTo>
                      <a:pt x="171095" y="170201"/>
                      <a:pt x="40285" y="166391"/>
                      <a:pt x="13615" y="147341"/>
                    </a:cubicBezTo>
                    <a:cubicBezTo>
                      <a:pt x="-13055" y="128291"/>
                      <a:pt x="3455" y="48281"/>
                      <a:pt x="28855" y="254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0" name="Rectángulo 9"/>
              <p:cNvSpPr/>
              <p:nvPr/>
            </p:nvSpPr>
            <p:spPr>
              <a:xfrm>
                <a:off x="8536148" y="2398155"/>
                <a:ext cx="83911" cy="845031"/>
              </a:xfrm>
              <a:prstGeom prst="rect">
                <a:avLst/>
              </a:prstGeom>
              <a:gradFill>
                <a:gsLst>
                  <a:gs pos="0">
                    <a:schemeClr val="tx1"/>
                  </a:gs>
                  <a:gs pos="54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1" name="Forma libre 10"/>
              <p:cNvSpPr/>
              <p:nvPr/>
            </p:nvSpPr>
            <p:spPr>
              <a:xfrm>
                <a:off x="8467603" y="2098388"/>
                <a:ext cx="253892" cy="507145"/>
              </a:xfrm>
              <a:custGeom>
                <a:avLst/>
                <a:gdLst>
                  <a:gd name="connsiteX0" fmla="*/ 7362 w 138333"/>
                  <a:gd name="connsiteY0" fmla="*/ 19865 h 239941"/>
                  <a:gd name="connsiteX1" fmla="*/ 121662 w 138333"/>
                  <a:gd name="connsiteY1" fmla="*/ 19865 h 239941"/>
                  <a:gd name="connsiteX2" fmla="*/ 136902 w 138333"/>
                  <a:gd name="connsiteY2" fmla="*/ 134165 h 239941"/>
                  <a:gd name="connsiteX3" fmla="*/ 114042 w 138333"/>
                  <a:gd name="connsiteY3" fmla="*/ 225605 h 239941"/>
                  <a:gd name="connsiteX4" fmla="*/ 22602 w 138333"/>
                  <a:gd name="connsiteY4" fmla="*/ 217985 h 239941"/>
                  <a:gd name="connsiteX5" fmla="*/ 7362 w 138333"/>
                  <a:gd name="connsiteY5" fmla="*/ 19865 h 23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33" h="239941">
                    <a:moveTo>
                      <a:pt x="7362" y="19865"/>
                    </a:moveTo>
                    <a:cubicBezTo>
                      <a:pt x="23872" y="-13155"/>
                      <a:pt x="100072" y="815"/>
                      <a:pt x="121662" y="19865"/>
                    </a:cubicBezTo>
                    <a:cubicBezTo>
                      <a:pt x="143252" y="38915"/>
                      <a:pt x="138172" y="99875"/>
                      <a:pt x="136902" y="134165"/>
                    </a:cubicBezTo>
                    <a:cubicBezTo>
                      <a:pt x="135632" y="168455"/>
                      <a:pt x="133092" y="211635"/>
                      <a:pt x="114042" y="225605"/>
                    </a:cubicBezTo>
                    <a:cubicBezTo>
                      <a:pt x="94992" y="239575"/>
                      <a:pt x="40382" y="252275"/>
                      <a:pt x="22602" y="217985"/>
                    </a:cubicBezTo>
                    <a:cubicBezTo>
                      <a:pt x="4822" y="183695"/>
                      <a:pt x="-9148" y="52885"/>
                      <a:pt x="7362" y="19865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B0F0"/>
                  </a:gs>
                  <a:gs pos="54000">
                    <a:srgbClr val="002060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2" name="Elipse 11"/>
              <p:cNvSpPr/>
              <p:nvPr/>
            </p:nvSpPr>
            <p:spPr>
              <a:xfrm>
                <a:off x="8418294" y="2089667"/>
                <a:ext cx="201766" cy="483754"/>
              </a:xfrm>
              <a:prstGeom prst="ellipse">
                <a:avLst/>
              </a:prstGeom>
              <a:gradFill>
                <a:gsLst>
                  <a:gs pos="0">
                    <a:srgbClr val="00B0F0"/>
                  </a:gs>
                  <a:gs pos="54000">
                    <a:srgbClr val="002060"/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95518" y="1173147"/>
              <a:ext cx="1125012" cy="559545"/>
            </a:xfrm>
            <a:prstGeom prst="rect">
              <a:avLst/>
            </a:prstGeom>
          </p:spPr>
        </p:pic>
      </p:grpSp>
      <p:sp>
        <p:nvSpPr>
          <p:cNvPr id="31" name="CuadroTexto 30"/>
          <p:cNvSpPr txBox="1"/>
          <p:nvPr/>
        </p:nvSpPr>
        <p:spPr>
          <a:xfrm>
            <a:off x="2631505" y="527636"/>
            <a:ext cx="409300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Problem: </a:t>
            </a:r>
            <a:r>
              <a:rPr lang="en-US" dirty="0" smtClean="0">
                <a:latin typeface="Comic Sans MS" panose="030F0702030302020204" pitchFamily="66" charset="0"/>
              </a:rPr>
              <a:t>Throughout </a:t>
            </a:r>
            <a:r>
              <a:rPr lang="en-US" dirty="0">
                <a:latin typeface="Comic Sans MS" panose="030F0702030302020204" pitchFamily="66" charset="0"/>
              </a:rPr>
              <a:t>history, humans have dreamed about flying.  But flying is expensive and still takes too long</a:t>
            </a:r>
            <a:r>
              <a:rPr lang="en-US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Mission: </a:t>
            </a:r>
            <a:r>
              <a:rPr lang="en-US" dirty="0">
                <a:latin typeface="Comic Sans MS" panose="030F0702030302020204" pitchFamily="66" charset="0"/>
              </a:rPr>
              <a:t>Learn how to design flying machines that could get you to school in 1 minute.</a:t>
            </a:r>
            <a:endParaRPr lang="es-MX" dirty="0">
              <a:latin typeface="Comic Sans MS" panose="030F0702030302020204" pitchFamily="66" charset="0"/>
            </a:endParaRPr>
          </a:p>
        </p:txBody>
      </p:sp>
      <p:grpSp>
        <p:nvGrpSpPr>
          <p:cNvPr id="45" name="Grupo 44"/>
          <p:cNvGrpSpPr/>
          <p:nvPr/>
        </p:nvGrpSpPr>
        <p:grpSpPr>
          <a:xfrm>
            <a:off x="2359624" y="3029272"/>
            <a:ext cx="4139643" cy="1939550"/>
            <a:chOff x="453298" y="3006182"/>
            <a:chExt cx="4139643" cy="1939550"/>
          </a:xfrm>
        </p:grpSpPr>
        <p:sp>
          <p:nvSpPr>
            <p:cNvPr id="36" name="Rectángulo redondeado 35"/>
            <p:cNvSpPr/>
            <p:nvPr/>
          </p:nvSpPr>
          <p:spPr>
            <a:xfrm>
              <a:off x="453298" y="3006182"/>
              <a:ext cx="3953531" cy="1939550"/>
            </a:xfrm>
            <a:prstGeom prst="roundRect">
              <a:avLst/>
            </a:prstGeom>
            <a:gradFill>
              <a:gsLst>
                <a:gs pos="0">
                  <a:srgbClr val="6A6868"/>
                </a:gs>
                <a:gs pos="68000">
                  <a:srgbClr val="BDBDBD"/>
                </a:gs>
                <a:gs pos="100000">
                  <a:schemeClr val="tx1"/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7" name="Rectángulo redondeado 36"/>
            <p:cNvSpPr/>
            <p:nvPr/>
          </p:nvSpPr>
          <p:spPr>
            <a:xfrm>
              <a:off x="639410" y="3139792"/>
              <a:ext cx="3581309" cy="1604486"/>
            </a:xfrm>
            <a:prstGeom prst="round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37000">
                  <a:srgbClr val="143C27"/>
                </a:gs>
                <a:gs pos="97000">
                  <a:schemeClr val="tx1"/>
                </a:gs>
              </a:gsLst>
              <a:path path="circle">
                <a:fillToRect l="50000" t="50000" r="50000" b="50000"/>
              </a:path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8" name="CuadroTexto 37"/>
            <p:cNvSpPr txBox="1"/>
            <p:nvPr/>
          </p:nvSpPr>
          <p:spPr>
            <a:xfrm>
              <a:off x="803769" y="3143549"/>
              <a:ext cx="139349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Comic Sans MS" panose="030F0702030302020204" pitchFamily="66" charset="0"/>
                </a:rPr>
                <a:t>Project Goals:</a:t>
              </a:r>
              <a:endParaRPr lang="en-US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9" name="CuadroTexto 38"/>
            <p:cNvSpPr txBox="1"/>
            <p:nvPr/>
          </p:nvSpPr>
          <p:spPr>
            <a:xfrm>
              <a:off x="803769" y="3400674"/>
              <a:ext cx="378917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arenR"/>
              </a:pPr>
              <a:r>
                <a:rPr lang="en-US" sz="1000" dirty="0" smtClean="0">
                  <a:solidFill>
                    <a:srgbClr val="FFFF00"/>
                  </a:solidFill>
                  <a:latin typeface="Comic Sans MS" panose="030F0702030302020204" pitchFamily="66" charset="0"/>
                </a:rPr>
                <a:t>Engage kids in creative building.</a:t>
              </a:r>
            </a:p>
            <a:p>
              <a:pPr marL="342900" indent="-342900">
                <a:buAutoNum type="arabicParenR"/>
              </a:pPr>
              <a:r>
                <a:rPr lang="en-US" sz="1000" dirty="0" smtClean="0">
                  <a:solidFill>
                    <a:srgbClr val="FFFF00"/>
                  </a:solidFill>
                  <a:latin typeface="Comic Sans MS" panose="030F0702030302020204" pitchFamily="66" charset="0"/>
                </a:rPr>
                <a:t>Exercise problem solving skills.</a:t>
              </a:r>
            </a:p>
            <a:p>
              <a:pPr marL="342900" indent="-342900">
                <a:buAutoNum type="arabicParenR"/>
              </a:pPr>
              <a:r>
                <a:rPr lang="en-US" sz="1000" dirty="0" smtClean="0">
                  <a:solidFill>
                    <a:srgbClr val="FFFF00"/>
                  </a:solidFill>
                  <a:latin typeface="Comic Sans MS" panose="030F0702030302020204" pitchFamily="66" charset="0"/>
                </a:rPr>
                <a:t>Learn PowerPoint basics.</a:t>
              </a:r>
            </a:p>
            <a:p>
              <a:pPr marL="342900" indent="-342900">
                <a:buAutoNum type="arabicParenR"/>
              </a:pPr>
              <a:r>
                <a:rPr lang="en-US" sz="1000" dirty="0" smtClean="0">
                  <a:solidFill>
                    <a:srgbClr val="FFFF00"/>
                  </a:solidFill>
                  <a:latin typeface="Comic Sans MS" panose="030F0702030302020204" pitchFamily="66" charset="0"/>
                </a:rPr>
                <a:t>Exercise presentation skills.</a:t>
              </a:r>
            </a:p>
            <a:p>
              <a:pPr marL="342900" indent="-342900">
                <a:buAutoNum type="arabicParenR"/>
              </a:pPr>
              <a:r>
                <a:rPr lang="en-US" sz="1000" dirty="0" smtClean="0">
                  <a:solidFill>
                    <a:srgbClr val="FFFF00"/>
                  </a:solidFill>
                  <a:latin typeface="Comic Sans MS" panose="030F0702030302020204" pitchFamily="66" charset="0"/>
                </a:rPr>
                <a:t>Learn physics of flying.</a:t>
              </a:r>
            </a:p>
            <a:p>
              <a:pPr marL="342900" indent="-342900">
                <a:buAutoNum type="arabicParenR"/>
              </a:pPr>
              <a:r>
                <a:rPr lang="en-US" sz="1000" dirty="0" smtClean="0">
                  <a:solidFill>
                    <a:srgbClr val="FFFF00"/>
                  </a:solidFill>
                  <a:latin typeface="Comic Sans MS" panose="030F0702030302020204" pitchFamily="66" charset="0"/>
                </a:rPr>
                <a:t>Draw a time line of man made flight. </a:t>
              </a:r>
            </a:p>
            <a:p>
              <a:pPr marL="342900" indent="-342900">
                <a:buAutoNum type="arabicParenR"/>
              </a:pPr>
              <a:r>
                <a:rPr lang="en-US" sz="1000" dirty="0" smtClean="0">
                  <a:solidFill>
                    <a:srgbClr val="FFFF00"/>
                  </a:solidFill>
                  <a:latin typeface="Comic Sans MS" panose="030F0702030302020204" pitchFamily="66" charset="0"/>
                </a:rPr>
                <a:t>Research flying machines by Leonardo </a:t>
              </a:r>
            </a:p>
            <a:p>
              <a:pPr marL="342900" indent="-342900">
                <a:buAutoNum type="arabicParenR"/>
              </a:pPr>
              <a:r>
                <a:rPr lang="en-US" sz="1000" dirty="0" smtClean="0">
                  <a:solidFill>
                    <a:srgbClr val="FFFF00"/>
                  </a:solidFill>
                  <a:latin typeface="Comic Sans MS" panose="030F0702030302020204" pitchFamily="66" charset="0"/>
                </a:rPr>
                <a:t>Why do planes fly and boats don’t? </a:t>
              </a:r>
              <a:endParaRPr lang="en-US" sz="1000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46" name="Rectángulo 45"/>
          <p:cNvSpPr/>
          <p:nvPr/>
        </p:nvSpPr>
        <p:spPr>
          <a:xfrm>
            <a:off x="4150680" y="2860983"/>
            <a:ext cx="484909" cy="69273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62000">
                <a:schemeClr val="bg2">
                  <a:lumMod val="25000"/>
                </a:schemeClr>
              </a:gs>
              <a:gs pos="99000">
                <a:schemeClr val="bg2">
                  <a:lumMod val="75000"/>
                </a:schemeClr>
              </a:gs>
            </a:gsLst>
            <a:lin ang="0" scaled="1"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7" name="Rectángulo 46"/>
          <p:cNvSpPr/>
          <p:nvPr/>
        </p:nvSpPr>
        <p:spPr>
          <a:xfrm>
            <a:off x="4156762" y="5020017"/>
            <a:ext cx="484909" cy="69273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62000">
                <a:schemeClr val="bg2">
                  <a:lumMod val="25000"/>
                </a:schemeClr>
              </a:gs>
              <a:gs pos="99000">
                <a:schemeClr val="bg2">
                  <a:lumMod val="75000"/>
                </a:schemeClr>
              </a:gs>
            </a:gsLst>
            <a:lin ang="0" scaled="1"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8436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Rectángulo 423"/>
          <p:cNvSpPr/>
          <p:nvPr/>
        </p:nvSpPr>
        <p:spPr>
          <a:xfrm>
            <a:off x="1608687" y="482934"/>
            <a:ext cx="682798" cy="9025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50000">
                <a:schemeClr val="bg2">
                  <a:lumMod val="25000"/>
                </a:schemeClr>
              </a:gs>
              <a:gs pos="99000">
                <a:schemeClr val="bg2">
                  <a:lumMod val="75000"/>
                </a:schemeClr>
              </a:gs>
            </a:gsLst>
            <a:lin ang="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22" name="Rectángulo 421"/>
          <p:cNvSpPr/>
          <p:nvPr/>
        </p:nvSpPr>
        <p:spPr>
          <a:xfrm>
            <a:off x="991331" y="3978"/>
            <a:ext cx="136304" cy="1424909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50000">
                <a:schemeClr val="bg2">
                  <a:lumMod val="25000"/>
                </a:schemeClr>
              </a:gs>
              <a:gs pos="99000">
                <a:schemeClr val="bg2">
                  <a:lumMod val="75000"/>
                </a:schemeClr>
              </a:gs>
            </a:gsLst>
            <a:lin ang="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73" name="Rectángulo 272"/>
          <p:cNvSpPr/>
          <p:nvPr/>
        </p:nvSpPr>
        <p:spPr>
          <a:xfrm>
            <a:off x="1730738" y="3890581"/>
            <a:ext cx="5635360" cy="128313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50000">
                <a:schemeClr val="bg2">
                  <a:lumMod val="25000"/>
                </a:schemeClr>
              </a:gs>
              <a:gs pos="99000">
                <a:schemeClr val="bg2">
                  <a:lumMod val="75000"/>
                </a:schemeClr>
              </a:gs>
            </a:gsLst>
            <a:lin ang="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3" name="Rectángulo 252"/>
          <p:cNvSpPr/>
          <p:nvPr/>
        </p:nvSpPr>
        <p:spPr>
          <a:xfrm>
            <a:off x="7974843" y="2682618"/>
            <a:ext cx="136702" cy="79514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50000">
                <a:schemeClr val="bg2">
                  <a:lumMod val="25000"/>
                </a:schemeClr>
              </a:gs>
              <a:gs pos="99000">
                <a:schemeClr val="bg2">
                  <a:lumMod val="75000"/>
                </a:schemeClr>
              </a:gs>
            </a:gsLst>
            <a:lin ang="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1" name="Rectángulo 210"/>
          <p:cNvSpPr/>
          <p:nvPr/>
        </p:nvSpPr>
        <p:spPr>
          <a:xfrm>
            <a:off x="1743150" y="1798477"/>
            <a:ext cx="5635360" cy="128313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50000">
                <a:schemeClr val="bg2">
                  <a:lumMod val="25000"/>
                </a:schemeClr>
              </a:gs>
              <a:gs pos="99000">
                <a:schemeClr val="bg2">
                  <a:lumMod val="75000"/>
                </a:schemeClr>
              </a:gs>
            </a:gsLst>
            <a:lin ang="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408" name="Grupo 407"/>
          <p:cNvGrpSpPr/>
          <p:nvPr/>
        </p:nvGrpSpPr>
        <p:grpSpPr>
          <a:xfrm>
            <a:off x="2039430" y="315509"/>
            <a:ext cx="1550515" cy="480520"/>
            <a:chOff x="164090" y="288756"/>
            <a:chExt cx="1550515" cy="480520"/>
          </a:xfrm>
        </p:grpSpPr>
        <p:grpSp>
          <p:nvGrpSpPr>
            <p:cNvPr id="409" name="Grupo 408"/>
            <p:cNvGrpSpPr/>
            <p:nvPr/>
          </p:nvGrpSpPr>
          <p:grpSpPr>
            <a:xfrm>
              <a:off x="164090" y="288756"/>
              <a:ext cx="1550515" cy="480520"/>
              <a:chOff x="208665" y="159371"/>
              <a:chExt cx="1550515" cy="480520"/>
            </a:xfrm>
          </p:grpSpPr>
          <p:sp>
            <p:nvSpPr>
              <p:cNvPr id="411" name="Rectángulo redondeado 410"/>
              <p:cNvSpPr/>
              <p:nvPr/>
            </p:nvSpPr>
            <p:spPr>
              <a:xfrm>
                <a:off x="208665" y="159371"/>
                <a:ext cx="1550515" cy="480520"/>
              </a:xfrm>
              <a:prstGeom prst="roundRect">
                <a:avLst/>
              </a:prstGeom>
              <a:gradFill>
                <a:gsLst>
                  <a:gs pos="0">
                    <a:schemeClr val="accent5">
                      <a:lumMod val="50000"/>
                    </a:schemeClr>
                  </a:gs>
                  <a:gs pos="83000">
                    <a:srgbClr val="00B0F0"/>
                  </a:gs>
                  <a:gs pos="100000">
                    <a:srgbClr val="002060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412" name="Rectángulo redondeado 411"/>
              <p:cNvSpPr/>
              <p:nvPr/>
            </p:nvSpPr>
            <p:spPr>
              <a:xfrm>
                <a:off x="282864" y="219079"/>
                <a:ext cx="1401022" cy="34253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  <p:pic>
          <p:nvPicPr>
            <p:cNvPr id="410" name="Imagen 409"/>
            <p:cNvPicPr>
              <a:picLocks noChangeAspect="1"/>
            </p:cNvPicPr>
            <p:nvPr/>
          </p:nvPicPr>
          <p:blipFill rotWithShape="1">
            <a:blip r:embed="rId2"/>
            <a:srcRect l="7417" t="17196" r="6173" b="20579"/>
            <a:stretch/>
          </p:blipFill>
          <p:spPr>
            <a:xfrm>
              <a:off x="268714" y="401127"/>
              <a:ext cx="1316182" cy="242455"/>
            </a:xfrm>
            <a:prstGeom prst="rect">
              <a:avLst/>
            </a:prstGeom>
          </p:spPr>
        </p:pic>
      </p:grpSp>
      <p:grpSp>
        <p:nvGrpSpPr>
          <p:cNvPr id="3" name="Grupo 2"/>
          <p:cNvGrpSpPr/>
          <p:nvPr/>
        </p:nvGrpSpPr>
        <p:grpSpPr>
          <a:xfrm>
            <a:off x="307567" y="273720"/>
            <a:ext cx="1544150" cy="548872"/>
            <a:chOff x="307567" y="273720"/>
            <a:chExt cx="1544150" cy="548872"/>
          </a:xfrm>
        </p:grpSpPr>
        <p:sp>
          <p:nvSpPr>
            <p:cNvPr id="420" name="Rectángulo redondeado 419"/>
            <p:cNvSpPr/>
            <p:nvPr/>
          </p:nvSpPr>
          <p:spPr>
            <a:xfrm>
              <a:off x="307567" y="273720"/>
              <a:ext cx="1544150" cy="548872"/>
            </a:xfrm>
            <a:prstGeom prst="roundRect">
              <a:avLst/>
            </a:prstGeom>
            <a:gradFill>
              <a:gsLst>
                <a:gs pos="0">
                  <a:srgbClr val="0070C0"/>
                </a:gs>
                <a:gs pos="46000">
                  <a:srgbClr val="00B0F0"/>
                </a:gs>
                <a:gs pos="100000">
                  <a:srgbClr val="0070C0"/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23" name="Rectángulo redondeado 422"/>
            <p:cNvSpPr/>
            <p:nvPr/>
          </p:nvSpPr>
          <p:spPr>
            <a:xfrm>
              <a:off x="422646" y="354437"/>
              <a:ext cx="1316192" cy="37654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16" name="Rectángulo 415"/>
            <p:cNvSpPr/>
            <p:nvPr/>
          </p:nvSpPr>
          <p:spPr>
            <a:xfrm>
              <a:off x="409926" y="384209"/>
              <a:ext cx="1350050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latin typeface="Comic Sans MS" charset="0"/>
                  <a:ea typeface="Comic Sans MS" charset="0"/>
                  <a:cs typeface="Comic Sans MS" charset="0"/>
                </a:rPr>
                <a:t>Flying Machines</a:t>
              </a:r>
              <a:endParaRPr lang="en-US" sz="1200" b="1" dirty="0"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132765" y="1023428"/>
            <a:ext cx="1702292" cy="1851310"/>
            <a:chOff x="133551" y="1006253"/>
            <a:chExt cx="1702292" cy="1851310"/>
          </a:xfrm>
        </p:grpSpPr>
        <p:sp>
          <p:nvSpPr>
            <p:cNvPr id="86" name="Rectángulo redondeado 85"/>
            <p:cNvSpPr/>
            <p:nvPr/>
          </p:nvSpPr>
          <p:spPr>
            <a:xfrm>
              <a:off x="161486" y="1006253"/>
              <a:ext cx="1674357" cy="1791423"/>
            </a:xfrm>
            <a:prstGeom prst="round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57000">
                  <a:schemeClr val="bg1">
                    <a:lumMod val="75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87" name="Rectángulo redondeado 86"/>
            <p:cNvSpPr/>
            <p:nvPr/>
          </p:nvSpPr>
          <p:spPr>
            <a:xfrm>
              <a:off x="301201" y="1121066"/>
              <a:ext cx="1407357" cy="1403019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426" name="Imagen 4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924" y="2524827"/>
              <a:ext cx="265227" cy="265227"/>
            </a:xfrm>
            <a:prstGeom prst="rect">
              <a:avLst/>
            </a:prstGeom>
          </p:spPr>
        </p:pic>
        <p:sp>
          <p:nvSpPr>
            <p:cNvPr id="427" name="Rectángulo redondeado 426"/>
            <p:cNvSpPr/>
            <p:nvPr/>
          </p:nvSpPr>
          <p:spPr>
            <a:xfrm>
              <a:off x="347113" y="1170458"/>
              <a:ext cx="1305038" cy="1285267"/>
            </a:xfrm>
            <a:prstGeom prst="roundRect">
              <a:avLst/>
            </a:prstGeom>
            <a:gradFill flip="none" rotWithShape="1">
              <a:gsLst>
                <a:gs pos="0">
                  <a:srgbClr val="00B0F0"/>
                </a:gs>
                <a:gs pos="52000">
                  <a:schemeClr val="accent1">
                    <a:lumMod val="60000"/>
                    <a:lumOff val="40000"/>
                  </a:schemeClr>
                </a:gs>
                <a:gs pos="97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425" name="Imagen 4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551" y="2170633"/>
              <a:ext cx="1381130" cy="686930"/>
            </a:xfrm>
            <a:prstGeom prst="rect">
              <a:avLst/>
            </a:prstGeom>
          </p:spPr>
        </p:pic>
      </p:grpSp>
      <p:sp>
        <p:nvSpPr>
          <p:cNvPr id="207" name="Rectángulo 206"/>
          <p:cNvSpPr/>
          <p:nvPr/>
        </p:nvSpPr>
        <p:spPr>
          <a:xfrm>
            <a:off x="681811" y="1189160"/>
            <a:ext cx="6767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1400" b="1" dirty="0" err="1" smtClean="0">
                <a:latin typeface="Comic Sans MS" charset="0"/>
                <a:ea typeface="Comic Sans MS" charset="0"/>
                <a:cs typeface="Comic Sans MS" charset="0"/>
              </a:rPr>
              <a:t>Lab</a:t>
            </a:r>
            <a:r>
              <a:rPr lang="es-ES_tradnl" sz="1400" b="1" dirty="0" smtClean="0">
                <a:latin typeface="Comic Sans MS" charset="0"/>
                <a:ea typeface="Comic Sans MS" charset="0"/>
                <a:cs typeface="Comic Sans MS" charset="0"/>
              </a:rPr>
              <a:t> 1</a:t>
            </a:r>
            <a:endParaRPr lang="es-ES_tradnl" sz="14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09" name="Rectángulo 208"/>
          <p:cNvSpPr/>
          <p:nvPr/>
        </p:nvSpPr>
        <p:spPr>
          <a:xfrm>
            <a:off x="312235" y="1479141"/>
            <a:ext cx="139012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900" dirty="0" err="1" smtClean="0">
                <a:latin typeface="Comic Sans MS" panose="030F0702030302020204" pitchFamily="66" charset="0"/>
              </a:rPr>
              <a:t>Lab</a:t>
            </a:r>
            <a:r>
              <a:rPr lang="es-ES" sz="900" dirty="0" smtClean="0">
                <a:latin typeface="Comic Sans MS" panose="030F0702030302020204" pitchFamily="66" charset="0"/>
              </a:rPr>
              <a:t> Book </a:t>
            </a:r>
            <a:r>
              <a:rPr lang="es-ES" sz="900" dirty="0" err="1" smtClean="0">
                <a:latin typeface="Comic Sans MS" panose="030F0702030302020204" pitchFamily="66" charset="0"/>
              </a:rPr>
              <a:t>Cover</a:t>
            </a:r>
            <a:endParaRPr lang="es-ES" sz="900" dirty="0" smtClean="0">
              <a:latin typeface="Comic Sans MS" panose="030F0702030302020204" pitchFamily="66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900" dirty="0" err="1" smtClean="0">
                <a:latin typeface="Comic Sans MS" panose="030F0702030302020204" pitchFamily="66" charset="0"/>
              </a:rPr>
              <a:t>Research</a:t>
            </a:r>
            <a:endParaRPr lang="es-ES" sz="900" dirty="0" smtClean="0">
              <a:latin typeface="Comic Sans MS" panose="030F0702030302020204" pitchFamily="66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900" dirty="0" err="1" smtClean="0">
                <a:latin typeface="Comic Sans MS" panose="030F0702030302020204" pitchFamily="66" charset="0"/>
              </a:rPr>
              <a:t>Build</a:t>
            </a:r>
            <a:r>
              <a:rPr lang="es-ES" sz="900" dirty="0" smtClean="0">
                <a:latin typeface="Comic Sans MS" panose="030F0702030302020204" pitchFamily="66" charset="0"/>
              </a:rPr>
              <a:t> a </a:t>
            </a:r>
            <a:r>
              <a:rPr lang="es-ES" sz="900" dirty="0" err="1" smtClean="0">
                <a:latin typeface="Comic Sans MS" panose="030F0702030302020204" pitchFamily="66" charset="0"/>
              </a:rPr>
              <a:t>paper</a:t>
            </a:r>
            <a:r>
              <a:rPr lang="es-ES" sz="900" dirty="0" smtClean="0">
                <a:latin typeface="Comic Sans MS" panose="030F0702030302020204" pitchFamily="66" charset="0"/>
              </a:rPr>
              <a:t> </a:t>
            </a:r>
            <a:r>
              <a:rPr lang="es-ES" sz="900" dirty="0" err="1" smtClean="0">
                <a:latin typeface="Comic Sans MS" panose="030F0702030302020204" pitchFamily="66" charset="0"/>
              </a:rPr>
              <a:t>plane</a:t>
            </a:r>
            <a:r>
              <a:rPr lang="es-ES" sz="900" dirty="0" smtClean="0">
                <a:latin typeface="Comic Sans MS" panose="030F0702030302020204" pitchFamily="66" charset="0"/>
              </a:rPr>
              <a:t>.</a:t>
            </a:r>
            <a:endParaRPr lang="en-US" sz="900" dirty="0">
              <a:latin typeface="Comic Sans MS" panose="030F0702030302020204" pitchFamily="66" charset="0"/>
            </a:endParaRPr>
          </a:p>
        </p:txBody>
      </p:sp>
      <p:pic>
        <p:nvPicPr>
          <p:cNvPr id="428" name="Imagen 4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330" y="1981296"/>
            <a:ext cx="388738" cy="402458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25000"/>
              </a:schemeClr>
            </a:outerShdw>
          </a:effectLst>
        </p:spPr>
      </p:pic>
      <p:grpSp>
        <p:nvGrpSpPr>
          <p:cNvPr id="429" name="Grupo 428"/>
          <p:cNvGrpSpPr/>
          <p:nvPr/>
        </p:nvGrpSpPr>
        <p:grpSpPr>
          <a:xfrm>
            <a:off x="2373768" y="1023428"/>
            <a:ext cx="1702292" cy="1851310"/>
            <a:chOff x="133551" y="1006253"/>
            <a:chExt cx="1702292" cy="1851310"/>
          </a:xfrm>
        </p:grpSpPr>
        <p:sp>
          <p:nvSpPr>
            <p:cNvPr id="430" name="Rectángulo redondeado 429"/>
            <p:cNvSpPr/>
            <p:nvPr/>
          </p:nvSpPr>
          <p:spPr>
            <a:xfrm>
              <a:off x="161486" y="1006253"/>
              <a:ext cx="1674357" cy="1791423"/>
            </a:xfrm>
            <a:prstGeom prst="round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57000">
                  <a:schemeClr val="bg1">
                    <a:lumMod val="75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31" name="Rectángulo redondeado 430"/>
            <p:cNvSpPr/>
            <p:nvPr/>
          </p:nvSpPr>
          <p:spPr>
            <a:xfrm>
              <a:off x="301201" y="1121066"/>
              <a:ext cx="1407357" cy="1403019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432" name="Imagen 4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924" y="2524827"/>
              <a:ext cx="265227" cy="265227"/>
            </a:xfrm>
            <a:prstGeom prst="rect">
              <a:avLst/>
            </a:prstGeom>
          </p:spPr>
        </p:pic>
        <p:sp>
          <p:nvSpPr>
            <p:cNvPr id="433" name="Rectángulo redondeado 432"/>
            <p:cNvSpPr/>
            <p:nvPr/>
          </p:nvSpPr>
          <p:spPr>
            <a:xfrm>
              <a:off x="347113" y="1170458"/>
              <a:ext cx="1305038" cy="1285267"/>
            </a:xfrm>
            <a:prstGeom prst="roundRect">
              <a:avLst/>
            </a:prstGeom>
            <a:gradFill flip="none" rotWithShape="1">
              <a:gsLst>
                <a:gs pos="0">
                  <a:srgbClr val="00B0F0"/>
                </a:gs>
                <a:gs pos="52000">
                  <a:schemeClr val="accent1">
                    <a:lumMod val="60000"/>
                    <a:lumOff val="40000"/>
                  </a:schemeClr>
                </a:gs>
                <a:gs pos="97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434" name="Imagen 4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551" y="2170633"/>
              <a:ext cx="1381130" cy="686930"/>
            </a:xfrm>
            <a:prstGeom prst="rect">
              <a:avLst/>
            </a:prstGeom>
          </p:spPr>
        </p:pic>
      </p:grpSp>
      <p:sp>
        <p:nvSpPr>
          <p:cNvPr id="435" name="Rectángulo 434"/>
          <p:cNvSpPr/>
          <p:nvPr/>
        </p:nvSpPr>
        <p:spPr>
          <a:xfrm>
            <a:off x="2922814" y="1189160"/>
            <a:ext cx="6767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1400" b="1" dirty="0" err="1" smtClean="0">
                <a:latin typeface="Comic Sans MS" charset="0"/>
                <a:ea typeface="Comic Sans MS" charset="0"/>
                <a:cs typeface="Comic Sans MS" charset="0"/>
              </a:rPr>
              <a:t>Lab</a:t>
            </a:r>
            <a:r>
              <a:rPr lang="es-ES_tradnl" sz="1400" b="1" dirty="0" smtClean="0">
                <a:latin typeface="Comic Sans MS" charset="0"/>
                <a:ea typeface="Comic Sans MS" charset="0"/>
                <a:cs typeface="Comic Sans MS" charset="0"/>
              </a:rPr>
              <a:t> 2</a:t>
            </a:r>
            <a:endParaRPr lang="es-ES_tradnl" sz="14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436" name="Rectángulo 435"/>
          <p:cNvSpPr/>
          <p:nvPr/>
        </p:nvSpPr>
        <p:spPr>
          <a:xfrm>
            <a:off x="2553239" y="1479141"/>
            <a:ext cx="14747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900" dirty="0" err="1" smtClean="0">
                <a:latin typeface="Comic Sans MS" panose="030F0702030302020204" pitchFamily="66" charset="0"/>
              </a:rPr>
              <a:t>Document</a:t>
            </a:r>
            <a:r>
              <a:rPr lang="es-ES" sz="900" dirty="0" smtClean="0">
                <a:latin typeface="Comic Sans MS" panose="030F0702030302020204" pitchFamily="66" charset="0"/>
              </a:rPr>
              <a:t> </a:t>
            </a:r>
            <a:r>
              <a:rPr lang="es-ES" sz="900" dirty="0" err="1" smtClean="0">
                <a:latin typeface="Comic Sans MS" panose="030F0702030302020204" pitchFamily="66" charset="0"/>
              </a:rPr>
              <a:t>Problem</a:t>
            </a:r>
            <a:r>
              <a:rPr lang="es-ES" sz="900" dirty="0" smtClean="0">
                <a:latin typeface="Comic Sans MS" panose="030F0702030302020204" pitchFamily="66" charset="0"/>
              </a:rPr>
              <a:t> and </a:t>
            </a:r>
            <a:r>
              <a:rPr lang="es-ES" sz="900" dirty="0" err="1" smtClean="0">
                <a:latin typeface="Comic Sans MS" panose="030F0702030302020204" pitchFamily="66" charset="0"/>
              </a:rPr>
              <a:t>Mission</a:t>
            </a:r>
            <a:endParaRPr lang="es-ES" sz="900" dirty="0">
              <a:latin typeface="Comic Sans MS" panose="030F0702030302020204" pitchFamily="66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900" dirty="0" err="1" smtClean="0">
                <a:latin typeface="Comic Sans MS" panose="030F0702030302020204" pitchFamily="66" charset="0"/>
              </a:rPr>
              <a:t>Adjust</a:t>
            </a:r>
            <a:r>
              <a:rPr lang="es-ES" sz="900" dirty="0" smtClean="0">
                <a:latin typeface="Comic Sans MS" panose="030F0702030302020204" pitchFamily="66" charset="0"/>
              </a:rPr>
              <a:t> rectangular </a:t>
            </a:r>
            <a:r>
              <a:rPr lang="es-ES" sz="900" dirty="0" err="1" smtClean="0">
                <a:latin typeface="Comic Sans MS" panose="030F0702030302020204" pitchFamily="66" charset="0"/>
              </a:rPr>
              <a:t>paper</a:t>
            </a:r>
            <a:r>
              <a:rPr lang="es-ES" sz="900" dirty="0" smtClean="0">
                <a:latin typeface="Comic Sans MS" panose="030F0702030302020204" pitchFamily="66" charset="0"/>
              </a:rPr>
              <a:t> </a:t>
            </a:r>
            <a:r>
              <a:rPr lang="es-ES" sz="900" dirty="0" err="1" smtClean="0">
                <a:latin typeface="Comic Sans MS" panose="030F0702030302020204" pitchFamily="66" charset="0"/>
              </a:rPr>
              <a:t>plane</a:t>
            </a:r>
            <a:endParaRPr lang="en-US" sz="900" dirty="0">
              <a:latin typeface="Comic Sans MS" panose="030F0702030302020204" pitchFamily="66" charset="0"/>
            </a:endParaRPr>
          </a:p>
        </p:txBody>
      </p:sp>
      <p:grpSp>
        <p:nvGrpSpPr>
          <p:cNvPr id="450" name="Grupo 449"/>
          <p:cNvGrpSpPr/>
          <p:nvPr/>
        </p:nvGrpSpPr>
        <p:grpSpPr>
          <a:xfrm>
            <a:off x="4766858" y="1023428"/>
            <a:ext cx="1702292" cy="1851310"/>
            <a:chOff x="133551" y="1006253"/>
            <a:chExt cx="1702292" cy="1851310"/>
          </a:xfrm>
        </p:grpSpPr>
        <p:sp>
          <p:nvSpPr>
            <p:cNvPr id="451" name="Rectángulo redondeado 450"/>
            <p:cNvSpPr/>
            <p:nvPr/>
          </p:nvSpPr>
          <p:spPr>
            <a:xfrm>
              <a:off x="161486" y="1006253"/>
              <a:ext cx="1674357" cy="1791423"/>
            </a:xfrm>
            <a:prstGeom prst="round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57000">
                  <a:schemeClr val="bg1">
                    <a:lumMod val="75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52" name="Rectángulo redondeado 451"/>
            <p:cNvSpPr/>
            <p:nvPr/>
          </p:nvSpPr>
          <p:spPr>
            <a:xfrm>
              <a:off x="301201" y="1121066"/>
              <a:ext cx="1407357" cy="1403019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453" name="Imagen 45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924" y="2524827"/>
              <a:ext cx="265227" cy="265227"/>
            </a:xfrm>
            <a:prstGeom prst="rect">
              <a:avLst/>
            </a:prstGeom>
          </p:spPr>
        </p:pic>
        <p:sp>
          <p:nvSpPr>
            <p:cNvPr id="454" name="Rectángulo redondeado 453"/>
            <p:cNvSpPr/>
            <p:nvPr/>
          </p:nvSpPr>
          <p:spPr>
            <a:xfrm>
              <a:off x="347113" y="1170458"/>
              <a:ext cx="1305038" cy="1285267"/>
            </a:xfrm>
            <a:prstGeom prst="roundRect">
              <a:avLst/>
            </a:prstGeom>
            <a:gradFill flip="none" rotWithShape="1">
              <a:gsLst>
                <a:gs pos="0">
                  <a:srgbClr val="00B0F0"/>
                </a:gs>
                <a:gs pos="52000">
                  <a:schemeClr val="accent1">
                    <a:lumMod val="60000"/>
                    <a:lumOff val="40000"/>
                  </a:schemeClr>
                </a:gs>
                <a:gs pos="97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455" name="Imagen 45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551" y="2170633"/>
              <a:ext cx="1381130" cy="686930"/>
            </a:xfrm>
            <a:prstGeom prst="rect">
              <a:avLst/>
            </a:prstGeom>
          </p:spPr>
        </p:pic>
      </p:grpSp>
      <p:sp>
        <p:nvSpPr>
          <p:cNvPr id="456" name="Rectángulo 455"/>
          <p:cNvSpPr/>
          <p:nvPr/>
        </p:nvSpPr>
        <p:spPr>
          <a:xfrm>
            <a:off x="5315904" y="1197236"/>
            <a:ext cx="6767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1400" b="1" dirty="0" err="1" smtClean="0">
                <a:latin typeface="Comic Sans MS" charset="0"/>
                <a:ea typeface="Comic Sans MS" charset="0"/>
                <a:cs typeface="Comic Sans MS" charset="0"/>
              </a:rPr>
              <a:t>Lab</a:t>
            </a:r>
            <a:r>
              <a:rPr lang="es-ES_tradnl" sz="1400" b="1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s-ES_tradnl" sz="1400" b="1" dirty="0">
                <a:latin typeface="Comic Sans MS" charset="0"/>
                <a:ea typeface="Comic Sans MS" charset="0"/>
                <a:cs typeface="Comic Sans MS" charset="0"/>
              </a:rPr>
              <a:t>3</a:t>
            </a:r>
          </a:p>
        </p:txBody>
      </p:sp>
      <p:sp>
        <p:nvSpPr>
          <p:cNvPr id="457" name="Rectángulo 456"/>
          <p:cNvSpPr/>
          <p:nvPr/>
        </p:nvSpPr>
        <p:spPr>
          <a:xfrm>
            <a:off x="4946329" y="1487217"/>
            <a:ext cx="14747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900" dirty="0" err="1" smtClean="0">
                <a:latin typeface="Comic Sans MS" panose="030F0702030302020204" pitchFamily="66" charset="0"/>
              </a:rPr>
              <a:t>Critical</a:t>
            </a:r>
            <a:r>
              <a:rPr lang="es-ES" sz="900" dirty="0" smtClean="0">
                <a:latin typeface="Comic Sans MS" panose="030F0702030302020204" pitchFamily="66" charset="0"/>
              </a:rPr>
              <a:t> </a:t>
            </a:r>
            <a:r>
              <a:rPr lang="es-ES" sz="900" dirty="0" err="1" smtClean="0">
                <a:latin typeface="Comic Sans MS" panose="030F0702030302020204" pitchFamily="66" charset="0"/>
              </a:rPr>
              <a:t>flight</a:t>
            </a:r>
            <a:r>
              <a:rPr lang="es-ES" sz="900" dirty="0" smtClean="0">
                <a:latin typeface="Comic Sans MS" panose="030F0702030302020204" pitchFamily="66" charset="0"/>
              </a:rPr>
              <a:t> </a:t>
            </a:r>
            <a:r>
              <a:rPr lang="es-ES" sz="900" dirty="0" err="1" smtClean="0">
                <a:latin typeface="Comic Sans MS" panose="030F0702030302020204" pitchFamily="66" charset="0"/>
              </a:rPr>
              <a:t>factors</a:t>
            </a:r>
            <a:r>
              <a:rPr lang="es-ES" sz="900" dirty="0" smtClean="0">
                <a:latin typeface="Comic Sans MS" panose="030F0702030302020204" pitchFamily="66" charset="0"/>
              </a:rPr>
              <a:t>.</a:t>
            </a:r>
            <a:endParaRPr lang="es-ES" sz="900" dirty="0">
              <a:latin typeface="Comic Sans MS" panose="030F0702030302020204" pitchFamily="66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900" dirty="0" err="1" smtClean="0">
                <a:latin typeface="Comic Sans MS" panose="030F0702030302020204" pitchFamily="66" charset="0"/>
              </a:rPr>
              <a:t>Build</a:t>
            </a:r>
            <a:r>
              <a:rPr lang="es-ES" sz="900" dirty="0" smtClean="0">
                <a:latin typeface="Comic Sans MS" panose="030F0702030302020204" pitchFamily="66" charset="0"/>
              </a:rPr>
              <a:t> </a:t>
            </a:r>
            <a:r>
              <a:rPr lang="es-ES" sz="900" dirty="0" err="1" smtClean="0">
                <a:latin typeface="Comic Sans MS" panose="030F0702030302020204" pitchFamily="66" charset="0"/>
              </a:rPr>
              <a:t>sling</a:t>
            </a:r>
            <a:r>
              <a:rPr lang="es-ES" sz="900" dirty="0" smtClean="0">
                <a:latin typeface="Comic Sans MS" panose="030F0702030302020204" pitchFamily="66" charset="0"/>
              </a:rPr>
              <a:t> </a:t>
            </a:r>
            <a:r>
              <a:rPr lang="es-ES" sz="900" dirty="0" err="1" smtClean="0">
                <a:latin typeface="Comic Sans MS" panose="030F0702030302020204" pitchFamily="66" charset="0"/>
              </a:rPr>
              <a:t>shot</a:t>
            </a:r>
            <a:r>
              <a:rPr lang="es-ES" sz="900" dirty="0" smtClean="0">
                <a:latin typeface="Comic Sans MS" panose="030F0702030302020204" pitchFamily="66" charset="0"/>
              </a:rPr>
              <a:t> </a:t>
            </a:r>
            <a:r>
              <a:rPr lang="es-ES" sz="900" dirty="0" err="1" smtClean="0">
                <a:latin typeface="Comic Sans MS" panose="030F0702030302020204" pitchFamily="66" charset="0"/>
              </a:rPr>
              <a:t>gliders</a:t>
            </a:r>
            <a:r>
              <a:rPr lang="es-ES" sz="900" dirty="0" smtClean="0">
                <a:latin typeface="Comic Sans MS" panose="030F0702030302020204" pitchFamily="66" charset="0"/>
              </a:rPr>
              <a:t>.</a:t>
            </a:r>
            <a:endParaRPr lang="en-US" sz="900" dirty="0">
              <a:latin typeface="Comic Sans MS" panose="030F0702030302020204" pitchFamily="66" charset="0"/>
            </a:endParaRPr>
          </a:p>
        </p:txBody>
      </p:sp>
      <p:sp>
        <p:nvSpPr>
          <p:cNvPr id="459" name="Rectángulo redondeado 458"/>
          <p:cNvSpPr/>
          <p:nvPr/>
        </p:nvSpPr>
        <p:spPr>
          <a:xfrm>
            <a:off x="7085941" y="1024254"/>
            <a:ext cx="1674357" cy="1791423"/>
          </a:xfrm>
          <a:prstGeom prst="roundRect">
            <a:avLst/>
          </a:prstGeom>
          <a:gradFill>
            <a:gsLst>
              <a:gs pos="0">
                <a:schemeClr val="bg2">
                  <a:lumMod val="10000"/>
                </a:schemeClr>
              </a:gs>
              <a:gs pos="57000">
                <a:schemeClr val="bg1">
                  <a:lumMod val="75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60" name="Rectángulo redondeado 459"/>
          <p:cNvSpPr/>
          <p:nvPr/>
        </p:nvSpPr>
        <p:spPr>
          <a:xfrm>
            <a:off x="7225656" y="1139067"/>
            <a:ext cx="1407357" cy="1403019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61" name="Imagen 4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379" y="2542828"/>
            <a:ext cx="265227" cy="265227"/>
          </a:xfrm>
          <a:prstGeom prst="rect">
            <a:avLst/>
          </a:prstGeom>
        </p:spPr>
      </p:pic>
      <p:sp>
        <p:nvSpPr>
          <p:cNvPr id="462" name="Rectángulo redondeado 461"/>
          <p:cNvSpPr/>
          <p:nvPr/>
        </p:nvSpPr>
        <p:spPr>
          <a:xfrm>
            <a:off x="7271568" y="1188459"/>
            <a:ext cx="1305038" cy="1285267"/>
          </a:xfrm>
          <a:prstGeom prst="roundRect">
            <a:avLst/>
          </a:prstGeom>
          <a:gradFill flip="none" rotWithShape="1">
            <a:gsLst>
              <a:gs pos="0">
                <a:srgbClr val="00B0F0"/>
              </a:gs>
              <a:gs pos="52000">
                <a:schemeClr val="accent1">
                  <a:lumMod val="60000"/>
                  <a:lumOff val="40000"/>
                </a:schemeClr>
              </a:gs>
              <a:gs pos="97000">
                <a:schemeClr val="bg1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64" name="Rectángulo 463"/>
          <p:cNvSpPr/>
          <p:nvPr/>
        </p:nvSpPr>
        <p:spPr>
          <a:xfrm>
            <a:off x="7628602" y="1197347"/>
            <a:ext cx="6767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1400" b="1" dirty="0" err="1" smtClean="0">
                <a:latin typeface="Comic Sans MS" charset="0"/>
                <a:ea typeface="Comic Sans MS" charset="0"/>
                <a:cs typeface="Comic Sans MS" charset="0"/>
              </a:rPr>
              <a:t>Lab</a:t>
            </a:r>
            <a:r>
              <a:rPr lang="es-ES_tradnl" sz="1400" b="1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s-ES_tradnl" sz="1400" b="1" dirty="0">
                <a:latin typeface="Comic Sans MS" charset="0"/>
                <a:ea typeface="Comic Sans MS" charset="0"/>
                <a:cs typeface="Comic Sans MS" charset="0"/>
              </a:rPr>
              <a:t>4</a:t>
            </a:r>
          </a:p>
        </p:txBody>
      </p:sp>
      <p:sp>
        <p:nvSpPr>
          <p:cNvPr id="465" name="Rectángulo 464"/>
          <p:cNvSpPr/>
          <p:nvPr/>
        </p:nvSpPr>
        <p:spPr>
          <a:xfrm>
            <a:off x="7271568" y="1465228"/>
            <a:ext cx="14747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900" dirty="0" err="1" smtClean="0">
                <a:latin typeface="Comic Sans MS" panose="030F0702030302020204" pitchFamily="66" charset="0"/>
              </a:rPr>
              <a:t>The</a:t>
            </a:r>
            <a:r>
              <a:rPr lang="es-ES" sz="900" dirty="0" smtClean="0">
                <a:latin typeface="Comic Sans MS" panose="030F0702030302020204" pitchFamily="66" charset="0"/>
              </a:rPr>
              <a:t> </a:t>
            </a:r>
            <a:r>
              <a:rPr lang="es-ES" sz="900" dirty="0" err="1" smtClean="0">
                <a:latin typeface="Comic Sans MS" panose="030F0702030302020204" pitchFamily="66" charset="0"/>
              </a:rPr>
              <a:t>Creative</a:t>
            </a:r>
            <a:r>
              <a:rPr lang="es-ES" sz="900" dirty="0" smtClean="0">
                <a:latin typeface="Comic Sans MS" panose="030F0702030302020204" pitchFamily="66" charset="0"/>
              </a:rPr>
              <a:t> </a:t>
            </a:r>
            <a:r>
              <a:rPr lang="es-ES" sz="900" dirty="0" err="1" smtClean="0">
                <a:latin typeface="Comic Sans MS" panose="030F0702030302020204" pitchFamily="66" charset="0"/>
              </a:rPr>
              <a:t>Process</a:t>
            </a:r>
            <a:r>
              <a:rPr lang="es-ES" sz="900" dirty="0" smtClean="0">
                <a:latin typeface="Comic Sans MS" panose="030F0702030302020204" pitchFamily="66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900" dirty="0" err="1" smtClean="0">
                <a:latin typeface="Comic Sans MS" panose="030F0702030302020204" pitchFamily="66" charset="0"/>
              </a:rPr>
              <a:t>Presenting</a:t>
            </a:r>
            <a:r>
              <a:rPr lang="es-ES" sz="900" dirty="0" smtClean="0">
                <a:latin typeface="Comic Sans MS" panose="030F0702030302020204" pitchFamily="66" charset="0"/>
              </a:rPr>
              <a:t> Ideas.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900" dirty="0" err="1" smtClean="0">
                <a:latin typeface="Comic Sans MS" panose="030F0702030302020204" pitchFamily="66" charset="0"/>
              </a:rPr>
              <a:t>Cartooning</a:t>
            </a:r>
            <a:r>
              <a:rPr lang="es-ES" sz="900" dirty="0" smtClean="0">
                <a:latin typeface="Comic Sans MS" panose="030F0702030302020204" pitchFamily="66" charset="0"/>
              </a:rPr>
              <a:t>.</a:t>
            </a:r>
            <a:endParaRPr lang="en-US" sz="900" dirty="0">
              <a:latin typeface="Comic Sans MS" panose="030F0702030302020204" pitchFamily="66" charset="0"/>
            </a:endParaRPr>
          </a:p>
        </p:txBody>
      </p:sp>
      <p:grpSp>
        <p:nvGrpSpPr>
          <p:cNvPr id="466" name="Grupo 465"/>
          <p:cNvGrpSpPr/>
          <p:nvPr/>
        </p:nvGrpSpPr>
        <p:grpSpPr>
          <a:xfrm>
            <a:off x="7058006" y="3192692"/>
            <a:ext cx="1702292" cy="1851310"/>
            <a:chOff x="133551" y="1006253"/>
            <a:chExt cx="1702292" cy="1851310"/>
          </a:xfrm>
        </p:grpSpPr>
        <p:sp>
          <p:nvSpPr>
            <p:cNvPr id="467" name="Rectángulo redondeado 466"/>
            <p:cNvSpPr/>
            <p:nvPr/>
          </p:nvSpPr>
          <p:spPr>
            <a:xfrm>
              <a:off x="161486" y="1006253"/>
              <a:ext cx="1674357" cy="1791423"/>
            </a:xfrm>
            <a:prstGeom prst="round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57000">
                  <a:schemeClr val="bg1">
                    <a:lumMod val="75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68" name="Rectángulo redondeado 467"/>
            <p:cNvSpPr/>
            <p:nvPr/>
          </p:nvSpPr>
          <p:spPr>
            <a:xfrm>
              <a:off x="301201" y="1121066"/>
              <a:ext cx="1407357" cy="1403019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469" name="Imagen 46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924" y="2524827"/>
              <a:ext cx="265227" cy="265227"/>
            </a:xfrm>
            <a:prstGeom prst="rect">
              <a:avLst/>
            </a:prstGeom>
          </p:spPr>
        </p:pic>
        <p:sp>
          <p:nvSpPr>
            <p:cNvPr id="470" name="Rectángulo redondeado 469"/>
            <p:cNvSpPr/>
            <p:nvPr/>
          </p:nvSpPr>
          <p:spPr>
            <a:xfrm>
              <a:off x="347113" y="1170458"/>
              <a:ext cx="1305038" cy="1285267"/>
            </a:xfrm>
            <a:prstGeom prst="roundRect">
              <a:avLst/>
            </a:prstGeom>
            <a:gradFill flip="none" rotWithShape="1">
              <a:gsLst>
                <a:gs pos="0">
                  <a:srgbClr val="00B0F0"/>
                </a:gs>
                <a:gs pos="52000">
                  <a:schemeClr val="accent1">
                    <a:lumMod val="60000"/>
                    <a:lumOff val="40000"/>
                  </a:schemeClr>
                </a:gs>
                <a:gs pos="97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471" name="Imagen 47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551" y="2170633"/>
              <a:ext cx="1381130" cy="686930"/>
            </a:xfrm>
            <a:prstGeom prst="rect">
              <a:avLst/>
            </a:prstGeom>
          </p:spPr>
        </p:pic>
      </p:grpSp>
      <p:sp>
        <p:nvSpPr>
          <p:cNvPr id="472" name="Rectángulo 471"/>
          <p:cNvSpPr/>
          <p:nvPr/>
        </p:nvSpPr>
        <p:spPr>
          <a:xfrm>
            <a:off x="7628602" y="3365785"/>
            <a:ext cx="6767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1400" b="1" dirty="0" err="1" smtClean="0">
                <a:latin typeface="Comic Sans MS" charset="0"/>
                <a:ea typeface="Comic Sans MS" charset="0"/>
                <a:cs typeface="Comic Sans MS" charset="0"/>
              </a:rPr>
              <a:t>Lab</a:t>
            </a:r>
            <a:r>
              <a:rPr lang="es-ES_tradnl" sz="1400" b="1" dirty="0" smtClean="0">
                <a:latin typeface="Comic Sans MS" charset="0"/>
                <a:ea typeface="Comic Sans MS" charset="0"/>
                <a:cs typeface="Comic Sans MS" charset="0"/>
              </a:rPr>
              <a:t> 5</a:t>
            </a:r>
            <a:endParaRPr lang="es-ES_tradnl" sz="14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473" name="Rectángulo 472"/>
          <p:cNvSpPr/>
          <p:nvPr/>
        </p:nvSpPr>
        <p:spPr>
          <a:xfrm>
            <a:off x="7259027" y="3655766"/>
            <a:ext cx="14019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900" dirty="0" err="1" smtClean="0">
                <a:latin typeface="Comic Sans MS" panose="030F0702030302020204" pitchFamily="66" charset="0"/>
              </a:rPr>
              <a:t>Problem</a:t>
            </a:r>
            <a:r>
              <a:rPr lang="es-ES" sz="900" dirty="0" smtClean="0">
                <a:latin typeface="Comic Sans MS" panose="030F0702030302020204" pitchFamily="66" charset="0"/>
              </a:rPr>
              <a:t> </a:t>
            </a:r>
            <a:r>
              <a:rPr lang="es-ES" sz="900" dirty="0" err="1" smtClean="0">
                <a:latin typeface="Comic Sans MS" panose="030F0702030302020204" pitchFamily="66" charset="0"/>
              </a:rPr>
              <a:t>Solving</a:t>
            </a:r>
            <a:r>
              <a:rPr lang="es-ES" sz="900" dirty="0" smtClean="0">
                <a:latin typeface="Comic Sans MS" panose="030F0702030302020204" pitchFamily="66" charset="0"/>
              </a:rPr>
              <a:t> </a:t>
            </a:r>
            <a:r>
              <a:rPr lang="es-ES" sz="900" dirty="0" err="1" smtClean="0">
                <a:latin typeface="Comic Sans MS" panose="030F0702030302020204" pitchFamily="66" charset="0"/>
              </a:rPr>
              <a:t>Skills</a:t>
            </a:r>
            <a:r>
              <a:rPr lang="es-ES" sz="900" dirty="0" smtClean="0">
                <a:latin typeface="Comic Sans MS" panose="030F0702030302020204" pitchFamily="66" charset="0"/>
              </a:rPr>
              <a:t>.</a:t>
            </a:r>
            <a:endParaRPr lang="es-ES" sz="900" dirty="0">
              <a:latin typeface="Comic Sans MS" panose="030F0702030302020204" pitchFamily="66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900" dirty="0" err="1" smtClean="0">
                <a:latin typeface="Comic Sans MS" panose="030F0702030302020204" pitchFamily="66" charset="0"/>
              </a:rPr>
              <a:t>Build</a:t>
            </a:r>
            <a:r>
              <a:rPr lang="es-ES" sz="900" dirty="0" smtClean="0">
                <a:latin typeface="Comic Sans MS" panose="030F0702030302020204" pitchFamily="66" charset="0"/>
              </a:rPr>
              <a:t> Straw </a:t>
            </a:r>
            <a:r>
              <a:rPr lang="es-ES" sz="900" dirty="0" err="1" smtClean="0">
                <a:latin typeface="Comic Sans MS" panose="030F0702030302020204" pitchFamily="66" charset="0"/>
              </a:rPr>
              <a:t>powered</a:t>
            </a:r>
            <a:r>
              <a:rPr lang="es-ES" sz="900" dirty="0" smtClean="0">
                <a:latin typeface="Comic Sans MS" panose="030F0702030302020204" pitchFamily="66" charset="0"/>
              </a:rPr>
              <a:t> </a:t>
            </a:r>
            <a:r>
              <a:rPr lang="es-ES" sz="900" dirty="0" err="1" smtClean="0">
                <a:latin typeface="Comic Sans MS" panose="030F0702030302020204" pitchFamily="66" charset="0"/>
              </a:rPr>
              <a:t>rockets</a:t>
            </a:r>
            <a:r>
              <a:rPr lang="es-ES" sz="900" dirty="0" smtClean="0">
                <a:latin typeface="Comic Sans MS" panose="030F0702030302020204" pitchFamily="66" charset="0"/>
              </a:rPr>
              <a:t>.</a:t>
            </a:r>
            <a:endParaRPr lang="en-US" sz="900" dirty="0">
              <a:latin typeface="Comic Sans MS" panose="030F0702030302020204" pitchFamily="66" charset="0"/>
            </a:endParaRPr>
          </a:p>
        </p:txBody>
      </p:sp>
      <p:grpSp>
        <p:nvGrpSpPr>
          <p:cNvPr id="474" name="Grupo 473"/>
          <p:cNvGrpSpPr/>
          <p:nvPr/>
        </p:nvGrpSpPr>
        <p:grpSpPr>
          <a:xfrm>
            <a:off x="4802663" y="3182817"/>
            <a:ext cx="1702292" cy="1851310"/>
            <a:chOff x="133551" y="1006253"/>
            <a:chExt cx="1702292" cy="1851310"/>
          </a:xfrm>
        </p:grpSpPr>
        <p:sp>
          <p:nvSpPr>
            <p:cNvPr id="475" name="Rectángulo redondeado 474"/>
            <p:cNvSpPr/>
            <p:nvPr/>
          </p:nvSpPr>
          <p:spPr>
            <a:xfrm>
              <a:off x="161486" y="1006253"/>
              <a:ext cx="1674357" cy="1791423"/>
            </a:xfrm>
            <a:prstGeom prst="round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57000">
                  <a:schemeClr val="bg1">
                    <a:lumMod val="75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76" name="Rectángulo redondeado 475"/>
            <p:cNvSpPr/>
            <p:nvPr/>
          </p:nvSpPr>
          <p:spPr>
            <a:xfrm>
              <a:off x="301201" y="1121066"/>
              <a:ext cx="1407357" cy="1403019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477" name="Imagen 47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924" y="2524827"/>
              <a:ext cx="265227" cy="265227"/>
            </a:xfrm>
            <a:prstGeom prst="rect">
              <a:avLst/>
            </a:prstGeom>
          </p:spPr>
        </p:pic>
        <p:sp>
          <p:nvSpPr>
            <p:cNvPr id="478" name="Rectángulo redondeado 477"/>
            <p:cNvSpPr/>
            <p:nvPr/>
          </p:nvSpPr>
          <p:spPr>
            <a:xfrm>
              <a:off x="347113" y="1170458"/>
              <a:ext cx="1305038" cy="1285267"/>
            </a:xfrm>
            <a:prstGeom prst="roundRect">
              <a:avLst/>
            </a:prstGeom>
            <a:gradFill flip="none" rotWithShape="1">
              <a:gsLst>
                <a:gs pos="0">
                  <a:srgbClr val="00B0F0"/>
                </a:gs>
                <a:gs pos="52000">
                  <a:schemeClr val="accent1">
                    <a:lumMod val="60000"/>
                    <a:lumOff val="40000"/>
                  </a:schemeClr>
                </a:gs>
                <a:gs pos="97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479" name="Imagen 47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551" y="2170633"/>
              <a:ext cx="1381130" cy="686930"/>
            </a:xfrm>
            <a:prstGeom prst="rect">
              <a:avLst/>
            </a:prstGeom>
          </p:spPr>
        </p:pic>
      </p:grpSp>
      <p:sp>
        <p:nvSpPr>
          <p:cNvPr id="480" name="Rectángulo 479"/>
          <p:cNvSpPr/>
          <p:nvPr/>
        </p:nvSpPr>
        <p:spPr>
          <a:xfrm>
            <a:off x="5373259" y="3355910"/>
            <a:ext cx="6767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1400" b="1" dirty="0" err="1" smtClean="0">
                <a:latin typeface="Comic Sans MS" charset="0"/>
                <a:ea typeface="Comic Sans MS" charset="0"/>
                <a:cs typeface="Comic Sans MS" charset="0"/>
              </a:rPr>
              <a:t>Lab</a:t>
            </a:r>
            <a:r>
              <a:rPr lang="es-ES_tradnl" sz="1400" b="1" dirty="0" smtClean="0">
                <a:latin typeface="Comic Sans MS" charset="0"/>
                <a:ea typeface="Comic Sans MS" charset="0"/>
                <a:cs typeface="Comic Sans MS" charset="0"/>
              </a:rPr>
              <a:t> 6</a:t>
            </a:r>
            <a:endParaRPr lang="es-ES_tradnl" sz="14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481" name="Rectángulo 480"/>
          <p:cNvSpPr/>
          <p:nvPr/>
        </p:nvSpPr>
        <p:spPr>
          <a:xfrm>
            <a:off x="5208399" y="3640979"/>
            <a:ext cx="1385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smtClean="0">
                <a:latin typeface="Comic Sans MS" panose="030F0702030302020204" pitchFamily="66" charset="0"/>
              </a:rPr>
              <a:t>Executing your ideas.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smtClean="0">
                <a:latin typeface="Comic Sans MS" panose="030F0702030302020204" pitchFamily="66" charset="0"/>
              </a:rPr>
              <a:t>Air Powered Rocket</a:t>
            </a:r>
            <a:endParaRPr lang="en-US" sz="900" dirty="0">
              <a:latin typeface="Comic Sans MS" panose="030F0702030302020204" pitchFamily="66" charset="0"/>
            </a:endParaRPr>
          </a:p>
        </p:txBody>
      </p:sp>
      <p:grpSp>
        <p:nvGrpSpPr>
          <p:cNvPr id="482" name="Grupo 481"/>
          <p:cNvGrpSpPr/>
          <p:nvPr/>
        </p:nvGrpSpPr>
        <p:grpSpPr>
          <a:xfrm>
            <a:off x="139253" y="3182817"/>
            <a:ext cx="1702292" cy="1851310"/>
            <a:chOff x="133551" y="1006253"/>
            <a:chExt cx="1702292" cy="1851310"/>
          </a:xfrm>
        </p:grpSpPr>
        <p:sp>
          <p:nvSpPr>
            <p:cNvPr id="483" name="Rectángulo redondeado 482"/>
            <p:cNvSpPr/>
            <p:nvPr/>
          </p:nvSpPr>
          <p:spPr>
            <a:xfrm>
              <a:off x="161486" y="1006253"/>
              <a:ext cx="1674357" cy="1791423"/>
            </a:xfrm>
            <a:prstGeom prst="round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57000">
                  <a:schemeClr val="bg1">
                    <a:lumMod val="75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84" name="Rectángulo redondeado 483"/>
            <p:cNvSpPr/>
            <p:nvPr/>
          </p:nvSpPr>
          <p:spPr>
            <a:xfrm>
              <a:off x="301201" y="1121066"/>
              <a:ext cx="1407357" cy="1403019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485" name="Imagen 48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924" y="2524827"/>
              <a:ext cx="265227" cy="265227"/>
            </a:xfrm>
            <a:prstGeom prst="rect">
              <a:avLst/>
            </a:prstGeom>
          </p:spPr>
        </p:pic>
        <p:sp>
          <p:nvSpPr>
            <p:cNvPr id="486" name="Rectángulo redondeado 485"/>
            <p:cNvSpPr/>
            <p:nvPr/>
          </p:nvSpPr>
          <p:spPr>
            <a:xfrm>
              <a:off x="347113" y="1170458"/>
              <a:ext cx="1305038" cy="1285267"/>
            </a:xfrm>
            <a:prstGeom prst="roundRect">
              <a:avLst/>
            </a:prstGeom>
            <a:gradFill flip="none" rotWithShape="1">
              <a:gsLst>
                <a:gs pos="0">
                  <a:srgbClr val="00B0F0"/>
                </a:gs>
                <a:gs pos="52000">
                  <a:schemeClr val="accent1">
                    <a:lumMod val="60000"/>
                    <a:lumOff val="40000"/>
                  </a:schemeClr>
                </a:gs>
                <a:gs pos="97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487" name="Imagen 48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551" y="2170633"/>
              <a:ext cx="1381130" cy="686930"/>
            </a:xfrm>
            <a:prstGeom prst="rect">
              <a:avLst/>
            </a:prstGeom>
          </p:spPr>
        </p:pic>
      </p:grpSp>
      <p:sp>
        <p:nvSpPr>
          <p:cNvPr id="488" name="Rectángulo 487"/>
          <p:cNvSpPr/>
          <p:nvPr/>
        </p:nvSpPr>
        <p:spPr>
          <a:xfrm>
            <a:off x="2799229" y="3202021"/>
            <a:ext cx="6767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1400" b="1" dirty="0" err="1" smtClean="0">
                <a:latin typeface="Comic Sans MS" charset="0"/>
                <a:ea typeface="Comic Sans MS" charset="0"/>
                <a:cs typeface="Comic Sans MS" charset="0"/>
              </a:rPr>
              <a:t>Lab</a:t>
            </a:r>
            <a:r>
              <a:rPr lang="es-ES_tradnl" sz="1400" b="1" dirty="0" smtClean="0">
                <a:latin typeface="Comic Sans MS" charset="0"/>
                <a:ea typeface="Comic Sans MS" charset="0"/>
                <a:cs typeface="Comic Sans MS" charset="0"/>
              </a:rPr>
              <a:t> 6</a:t>
            </a:r>
            <a:endParaRPr lang="es-ES_tradnl" sz="14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489" name="Rectángulo 488"/>
          <p:cNvSpPr/>
          <p:nvPr/>
        </p:nvSpPr>
        <p:spPr>
          <a:xfrm>
            <a:off x="2429654" y="3492002"/>
            <a:ext cx="14747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900" dirty="0" err="1" smtClean="0">
                <a:latin typeface="Comic Sans MS" panose="030F0702030302020204" pitchFamily="66" charset="0"/>
              </a:rPr>
              <a:t>Document</a:t>
            </a:r>
            <a:r>
              <a:rPr lang="es-ES" sz="900" dirty="0" smtClean="0">
                <a:latin typeface="Comic Sans MS" panose="030F0702030302020204" pitchFamily="66" charset="0"/>
              </a:rPr>
              <a:t> </a:t>
            </a:r>
            <a:r>
              <a:rPr lang="es-ES" sz="900" dirty="0" err="1" smtClean="0">
                <a:latin typeface="Comic Sans MS" panose="030F0702030302020204" pitchFamily="66" charset="0"/>
              </a:rPr>
              <a:t>Problem</a:t>
            </a:r>
            <a:r>
              <a:rPr lang="es-ES" sz="900" dirty="0" smtClean="0">
                <a:latin typeface="Comic Sans MS" panose="030F0702030302020204" pitchFamily="66" charset="0"/>
              </a:rPr>
              <a:t> and </a:t>
            </a:r>
            <a:r>
              <a:rPr lang="es-ES" sz="900" dirty="0" err="1" smtClean="0">
                <a:latin typeface="Comic Sans MS" panose="030F0702030302020204" pitchFamily="66" charset="0"/>
              </a:rPr>
              <a:t>Mission</a:t>
            </a:r>
            <a:endParaRPr lang="es-ES" sz="900" dirty="0">
              <a:latin typeface="Comic Sans MS" panose="030F0702030302020204" pitchFamily="66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900" dirty="0" err="1" smtClean="0">
                <a:latin typeface="Comic Sans MS" panose="030F0702030302020204" pitchFamily="66" charset="0"/>
              </a:rPr>
              <a:t>Adjust</a:t>
            </a:r>
            <a:r>
              <a:rPr lang="es-ES" sz="900" dirty="0" smtClean="0">
                <a:latin typeface="Comic Sans MS" panose="030F0702030302020204" pitchFamily="66" charset="0"/>
              </a:rPr>
              <a:t> rectangular </a:t>
            </a:r>
            <a:r>
              <a:rPr lang="es-ES" sz="900" dirty="0" err="1" smtClean="0">
                <a:latin typeface="Comic Sans MS" panose="030F0702030302020204" pitchFamily="66" charset="0"/>
              </a:rPr>
              <a:t>paper</a:t>
            </a:r>
            <a:r>
              <a:rPr lang="es-ES" sz="900" dirty="0" smtClean="0">
                <a:latin typeface="Comic Sans MS" panose="030F0702030302020204" pitchFamily="66" charset="0"/>
              </a:rPr>
              <a:t> </a:t>
            </a:r>
            <a:r>
              <a:rPr lang="es-ES" sz="900" dirty="0" err="1" smtClean="0">
                <a:latin typeface="Comic Sans MS" panose="030F0702030302020204" pitchFamily="66" charset="0"/>
              </a:rPr>
              <a:t>plane</a:t>
            </a:r>
            <a:endParaRPr lang="en-US" sz="900" dirty="0">
              <a:latin typeface="Comic Sans MS" panose="030F0702030302020204" pitchFamily="66" charset="0"/>
            </a:endParaRPr>
          </a:p>
        </p:txBody>
      </p:sp>
      <p:grpSp>
        <p:nvGrpSpPr>
          <p:cNvPr id="490" name="Grupo 489"/>
          <p:cNvGrpSpPr/>
          <p:nvPr/>
        </p:nvGrpSpPr>
        <p:grpSpPr>
          <a:xfrm>
            <a:off x="2381033" y="3181328"/>
            <a:ext cx="1702292" cy="1851310"/>
            <a:chOff x="133551" y="1006253"/>
            <a:chExt cx="1702292" cy="1851310"/>
          </a:xfrm>
        </p:grpSpPr>
        <p:sp>
          <p:nvSpPr>
            <p:cNvPr id="491" name="Rectángulo redondeado 490"/>
            <p:cNvSpPr/>
            <p:nvPr/>
          </p:nvSpPr>
          <p:spPr>
            <a:xfrm>
              <a:off x="161486" y="1006253"/>
              <a:ext cx="1674357" cy="1791423"/>
            </a:xfrm>
            <a:prstGeom prst="round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57000">
                  <a:schemeClr val="bg1">
                    <a:lumMod val="75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92" name="Rectángulo redondeado 491"/>
            <p:cNvSpPr/>
            <p:nvPr/>
          </p:nvSpPr>
          <p:spPr>
            <a:xfrm>
              <a:off x="301201" y="1121066"/>
              <a:ext cx="1407357" cy="1403019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493" name="Imagen 49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924" y="2524827"/>
              <a:ext cx="265227" cy="265227"/>
            </a:xfrm>
            <a:prstGeom prst="rect">
              <a:avLst/>
            </a:prstGeom>
          </p:spPr>
        </p:pic>
        <p:sp>
          <p:nvSpPr>
            <p:cNvPr id="494" name="Rectángulo redondeado 493"/>
            <p:cNvSpPr/>
            <p:nvPr/>
          </p:nvSpPr>
          <p:spPr>
            <a:xfrm>
              <a:off x="347113" y="1170458"/>
              <a:ext cx="1305038" cy="1285267"/>
            </a:xfrm>
            <a:prstGeom prst="roundRect">
              <a:avLst/>
            </a:prstGeom>
            <a:gradFill flip="none" rotWithShape="1">
              <a:gsLst>
                <a:gs pos="0">
                  <a:srgbClr val="00B0F0"/>
                </a:gs>
                <a:gs pos="52000">
                  <a:schemeClr val="accent1">
                    <a:lumMod val="60000"/>
                    <a:lumOff val="40000"/>
                  </a:schemeClr>
                </a:gs>
                <a:gs pos="97000">
                  <a:schemeClr val="bg1"/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495" name="Imagen 49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551" y="2170633"/>
              <a:ext cx="1381130" cy="686930"/>
            </a:xfrm>
            <a:prstGeom prst="rect">
              <a:avLst/>
            </a:prstGeom>
          </p:spPr>
        </p:pic>
      </p:grpSp>
      <p:sp>
        <p:nvSpPr>
          <p:cNvPr id="496" name="Rectángulo 495"/>
          <p:cNvSpPr/>
          <p:nvPr/>
        </p:nvSpPr>
        <p:spPr>
          <a:xfrm>
            <a:off x="2951629" y="3354421"/>
            <a:ext cx="6767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1400" b="1" dirty="0" err="1" smtClean="0">
                <a:latin typeface="Comic Sans MS" charset="0"/>
                <a:ea typeface="Comic Sans MS" charset="0"/>
                <a:cs typeface="Comic Sans MS" charset="0"/>
              </a:rPr>
              <a:t>Lab</a:t>
            </a:r>
            <a:r>
              <a:rPr lang="es-ES_tradnl" sz="1400" b="1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s-ES_tradnl" sz="1400" b="1" dirty="0">
                <a:latin typeface="Comic Sans MS" charset="0"/>
                <a:ea typeface="Comic Sans MS" charset="0"/>
                <a:cs typeface="Comic Sans MS" charset="0"/>
              </a:rPr>
              <a:t>7</a:t>
            </a:r>
          </a:p>
        </p:txBody>
      </p:sp>
      <p:sp>
        <p:nvSpPr>
          <p:cNvPr id="497" name="Rectángulo 496"/>
          <p:cNvSpPr/>
          <p:nvPr/>
        </p:nvSpPr>
        <p:spPr>
          <a:xfrm>
            <a:off x="2780174" y="3644402"/>
            <a:ext cx="1303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900" dirty="0" err="1" smtClean="0">
                <a:latin typeface="Comic Sans MS" panose="030F0702030302020204" pitchFamily="66" charset="0"/>
              </a:rPr>
              <a:t>Executing</a:t>
            </a:r>
            <a:r>
              <a:rPr lang="es-ES" sz="900" dirty="0" smtClean="0">
                <a:latin typeface="Comic Sans MS" panose="030F0702030302020204" pitchFamily="66" charset="0"/>
              </a:rPr>
              <a:t> </a:t>
            </a:r>
            <a:r>
              <a:rPr lang="es-ES" sz="900" dirty="0" err="1" smtClean="0">
                <a:latin typeface="Comic Sans MS" panose="030F0702030302020204" pitchFamily="66" charset="0"/>
              </a:rPr>
              <a:t>your</a:t>
            </a:r>
            <a:r>
              <a:rPr lang="es-ES" sz="900" dirty="0" smtClean="0">
                <a:latin typeface="Comic Sans MS" panose="030F0702030302020204" pitchFamily="66" charset="0"/>
              </a:rPr>
              <a:t> ideas.</a:t>
            </a:r>
            <a:endParaRPr lang="es-ES" sz="900" dirty="0">
              <a:latin typeface="Comic Sans MS" panose="030F0702030302020204" pitchFamily="66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900" dirty="0" smtClean="0">
                <a:latin typeface="Comic Sans MS" panose="030F0702030302020204" pitchFamily="66" charset="0"/>
              </a:rPr>
              <a:t>Air </a:t>
            </a:r>
            <a:r>
              <a:rPr lang="es-ES" sz="900" dirty="0" err="1" smtClean="0">
                <a:latin typeface="Comic Sans MS" panose="030F0702030302020204" pitchFamily="66" charset="0"/>
              </a:rPr>
              <a:t>powered</a:t>
            </a:r>
            <a:r>
              <a:rPr lang="es-ES" sz="900" dirty="0" smtClean="0">
                <a:latin typeface="Comic Sans MS" panose="030F0702030302020204" pitchFamily="66" charset="0"/>
              </a:rPr>
              <a:t> </a:t>
            </a:r>
            <a:r>
              <a:rPr lang="es-ES" sz="900" dirty="0" err="1" smtClean="0">
                <a:latin typeface="Comic Sans MS" panose="030F0702030302020204" pitchFamily="66" charset="0"/>
              </a:rPr>
              <a:t>glider</a:t>
            </a:r>
            <a:r>
              <a:rPr lang="es-ES" sz="900" dirty="0" smtClean="0">
                <a:latin typeface="Comic Sans MS" panose="030F0702030302020204" pitchFamily="66" charset="0"/>
              </a:rPr>
              <a:t>.</a:t>
            </a:r>
            <a:endParaRPr lang="en-US" sz="900" dirty="0">
              <a:latin typeface="Comic Sans MS" panose="030F0702030302020204" pitchFamily="66" charset="0"/>
            </a:endParaRPr>
          </a:p>
        </p:txBody>
      </p:sp>
      <p:pic>
        <p:nvPicPr>
          <p:cNvPr id="499" name="Imagen 49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9903" y="312883"/>
            <a:ext cx="1307309" cy="1032774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25000"/>
              </a:schemeClr>
            </a:outerShdw>
          </a:effectLst>
        </p:spPr>
      </p:pic>
      <p:pic>
        <p:nvPicPr>
          <p:cNvPr id="500" name="Imagen 49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9378" y="809100"/>
            <a:ext cx="1018778" cy="546744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25000"/>
              </a:schemeClr>
            </a:outerShdw>
          </a:effectLst>
        </p:spPr>
      </p:pic>
      <p:sp>
        <p:nvSpPr>
          <p:cNvPr id="5" name="Forma libre 4"/>
          <p:cNvSpPr/>
          <p:nvPr/>
        </p:nvSpPr>
        <p:spPr>
          <a:xfrm>
            <a:off x="4601014" y="-53340"/>
            <a:ext cx="664406" cy="647700"/>
          </a:xfrm>
          <a:custGeom>
            <a:avLst/>
            <a:gdLst>
              <a:gd name="connsiteX0" fmla="*/ 1466 w 664406"/>
              <a:gd name="connsiteY0" fmla="*/ 0 h 647700"/>
              <a:gd name="connsiteX1" fmla="*/ 24326 w 664406"/>
              <a:gd name="connsiteY1" fmla="*/ 205740 h 647700"/>
              <a:gd name="connsiteX2" fmla="*/ 169106 w 664406"/>
              <a:gd name="connsiteY2" fmla="*/ 327660 h 647700"/>
              <a:gd name="connsiteX3" fmla="*/ 298646 w 664406"/>
              <a:gd name="connsiteY3" fmla="*/ 259080 h 647700"/>
              <a:gd name="connsiteX4" fmla="*/ 306266 w 664406"/>
              <a:gd name="connsiteY4" fmla="*/ 144780 h 647700"/>
              <a:gd name="connsiteX5" fmla="*/ 207206 w 664406"/>
              <a:gd name="connsiteY5" fmla="*/ 114300 h 647700"/>
              <a:gd name="connsiteX6" fmla="*/ 169106 w 664406"/>
              <a:gd name="connsiteY6" fmla="*/ 213360 h 647700"/>
              <a:gd name="connsiteX7" fmla="*/ 260546 w 664406"/>
              <a:gd name="connsiteY7" fmla="*/ 419100 h 647700"/>
              <a:gd name="connsiteX8" fmla="*/ 489146 w 664406"/>
              <a:gd name="connsiteY8" fmla="*/ 571500 h 647700"/>
              <a:gd name="connsiteX9" fmla="*/ 664406 w 664406"/>
              <a:gd name="connsiteY9" fmla="*/ 64770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4406" h="647700">
                <a:moveTo>
                  <a:pt x="1466" y="0"/>
                </a:moveTo>
                <a:cubicBezTo>
                  <a:pt x="-1074" y="75565"/>
                  <a:pt x="-3614" y="151130"/>
                  <a:pt x="24326" y="205740"/>
                </a:cubicBezTo>
                <a:cubicBezTo>
                  <a:pt x="52266" y="260350"/>
                  <a:pt x="123386" y="318770"/>
                  <a:pt x="169106" y="327660"/>
                </a:cubicBezTo>
                <a:cubicBezTo>
                  <a:pt x="214826" y="336550"/>
                  <a:pt x="275786" y="289560"/>
                  <a:pt x="298646" y="259080"/>
                </a:cubicBezTo>
                <a:cubicBezTo>
                  <a:pt x="321506" y="228600"/>
                  <a:pt x="321506" y="168910"/>
                  <a:pt x="306266" y="144780"/>
                </a:cubicBezTo>
                <a:cubicBezTo>
                  <a:pt x="291026" y="120650"/>
                  <a:pt x="230066" y="102870"/>
                  <a:pt x="207206" y="114300"/>
                </a:cubicBezTo>
                <a:cubicBezTo>
                  <a:pt x="184346" y="125730"/>
                  <a:pt x="160216" y="162560"/>
                  <a:pt x="169106" y="213360"/>
                </a:cubicBezTo>
                <a:cubicBezTo>
                  <a:pt x="177996" y="264160"/>
                  <a:pt x="207206" y="359410"/>
                  <a:pt x="260546" y="419100"/>
                </a:cubicBezTo>
                <a:cubicBezTo>
                  <a:pt x="313886" y="478790"/>
                  <a:pt x="421836" y="533400"/>
                  <a:pt x="489146" y="571500"/>
                </a:cubicBezTo>
                <a:cubicBezTo>
                  <a:pt x="556456" y="609600"/>
                  <a:pt x="610431" y="628650"/>
                  <a:pt x="664406" y="64770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6" name="Grupo 5"/>
          <p:cNvGrpSpPr/>
          <p:nvPr/>
        </p:nvGrpSpPr>
        <p:grpSpPr>
          <a:xfrm>
            <a:off x="7420002" y="2123406"/>
            <a:ext cx="1036024" cy="323165"/>
            <a:chOff x="7230750" y="187862"/>
            <a:chExt cx="1227424" cy="381581"/>
          </a:xfrm>
        </p:grpSpPr>
        <p:sp>
          <p:nvSpPr>
            <p:cNvPr id="502" name="Oval 7"/>
            <p:cNvSpPr>
              <a:spLocks noChangeArrowheads="1"/>
            </p:cNvSpPr>
            <p:nvPr/>
          </p:nvSpPr>
          <p:spPr bwMode="auto">
            <a:xfrm>
              <a:off x="7344735" y="187862"/>
              <a:ext cx="518764" cy="31098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bg2"/>
                </a:solidFill>
              </a:endParaRPr>
            </a:p>
          </p:txBody>
        </p:sp>
        <p:sp>
          <p:nvSpPr>
            <p:cNvPr id="503" name="Oval 8"/>
            <p:cNvSpPr>
              <a:spLocks noChangeArrowheads="1"/>
            </p:cNvSpPr>
            <p:nvPr/>
          </p:nvSpPr>
          <p:spPr bwMode="auto">
            <a:xfrm flipH="1">
              <a:off x="7809243" y="187862"/>
              <a:ext cx="518764" cy="31098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bg2"/>
                </a:solidFill>
              </a:endParaRPr>
            </a:p>
          </p:txBody>
        </p:sp>
        <p:sp>
          <p:nvSpPr>
            <p:cNvPr id="504" name="Freeform 9"/>
            <p:cNvSpPr>
              <a:spLocks/>
            </p:cNvSpPr>
            <p:nvPr/>
          </p:nvSpPr>
          <p:spPr bwMode="auto">
            <a:xfrm>
              <a:off x="7230750" y="345141"/>
              <a:ext cx="1227424" cy="224302"/>
            </a:xfrm>
            <a:custGeom>
              <a:avLst/>
              <a:gdLst>
                <a:gd name="T0" fmla="*/ 408 w 5158"/>
                <a:gd name="T1" fmla="*/ 7 h 1004"/>
                <a:gd name="T2" fmla="*/ 0 w 5158"/>
                <a:gd name="T3" fmla="*/ 1004 h 1004"/>
                <a:gd name="T4" fmla="*/ 5158 w 5158"/>
                <a:gd name="T5" fmla="*/ 1004 h 1004"/>
                <a:gd name="T6" fmla="*/ 4692 w 5158"/>
                <a:gd name="T7" fmla="*/ 0 h 1004"/>
                <a:gd name="T8" fmla="*/ 408 w 5158"/>
                <a:gd name="T9" fmla="*/ 7 h 10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58" h="1004">
                  <a:moveTo>
                    <a:pt x="408" y="7"/>
                  </a:moveTo>
                  <a:lnTo>
                    <a:pt x="0" y="1004"/>
                  </a:lnTo>
                  <a:lnTo>
                    <a:pt x="5158" y="1004"/>
                  </a:lnTo>
                  <a:lnTo>
                    <a:pt x="4692" y="0"/>
                  </a:lnTo>
                  <a:lnTo>
                    <a:pt x="408" y="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grpSp>
          <p:nvGrpSpPr>
            <p:cNvPr id="505" name="Group 10"/>
            <p:cNvGrpSpPr>
              <a:grpSpLocks/>
            </p:cNvGrpSpPr>
            <p:nvPr/>
          </p:nvGrpSpPr>
          <p:grpSpPr bwMode="auto">
            <a:xfrm>
              <a:off x="7326650" y="190096"/>
              <a:ext cx="473075" cy="294005"/>
              <a:chOff x="720" y="490"/>
              <a:chExt cx="1988" cy="1316"/>
            </a:xfrm>
          </p:grpSpPr>
          <p:sp>
            <p:nvSpPr>
              <p:cNvPr id="524" name="Oval 11"/>
              <p:cNvSpPr>
                <a:spLocks noChangeArrowheads="1"/>
              </p:cNvSpPr>
              <p:nvPr/>
            </p:nvSpPr>
            <p:spPr bwMode="auto">
              <a:xfrm>
                <a:off x="720" y="490"/>
                <a:ext cx="1988" cy="1310"/>
              </a:xfrm>
              <a:prstGeom prst="ellipse">
                <a:avLst/>
              </a:prstGeom>
              <a:gradFill rotWithShape="0">
                <a:gsLst>
                  <a:gs pos="0">
                    <a:srgbClr val="CCECFF"/>
                  </a:gs>
                  <a:gs pos="100000">
                    <a:srgbClr val="FFFFFF"/>
                  </a:gs>
                </a:gsLst>
                <a:lin ang="5400000" scaled="1"/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bg2"/>
                  </a:solidFill>
                </a:endParaRPr>
              </a:p>
            </p:txBody>
          </p:sp>
          <p:grpSp>
            <p:nvGrpSpPr>
              <p:cNvPr id="525" name="Group 12"/>
              <p:cNvGrpSpPr>
                <a:grpSpLocks/>
              </p:cNvGrpSpPr>
              <p:nvPr/>
            </p:nvGrpSpPr>
            <p:grpSpPr bwMode="auto">
              <a:xfrm>
                <a:off x="1427" y="1605"/>
                <a:ext cx="381" cy="201"/>
                <a:chOff x="1427" y="1605"/>
                <a:chExt cx="381" cy="201"/>
              </a:xfrm>
            </p:grpSpPr>
            <p:sp>
              <p:nvSpPr>
                <p:cNvPr id="537" name="Oval 13"/>
                <p:cNvSpPr>
                  <a:spLocks noChangeArrowheads="1"/>
                </p:cNvSpPr>
                <p:nvPr/>
              </p:nvSpPr>
              <p:spPr bwMode="auto">
                <a:xfrm>
                  <a:off x="1427" y="1605"/>
                  <a:ext cx="266" cy="53"/>
                </a:xfrm>
                <a:prstGeom prst="ellipse">
                  <a:avLst/>
                </a:prstGeom>
                <a:solidFill>
                  <a:srgbClr val="009900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538" name="Oval 14"/>
                <p:cNvSpPr>
                  <a:spLocks noChangeArrowheads="1"/>
                </p:cNvSpPr>
                <p:nvPr/>
              </p:nvSpPr>
              <p:spPr bwMode="auto">
                <a:xfrm>
                  <a:off x="1450" y="1654"/>
                  <a:ext cx="266" cy="54"/>
                </a:xfrm>
                <a:prstGeom prst="ellipse">
                  <a:avLst/>
                </a:prstGeom>
                <a:solidFill>
                  <a:srgbClr val="009900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539" name="Oval 15"/>
                <p:cNvSpPr>
                  <a:spLocks noChangeArrowheads="1"/>
                </p:cNvSpPr>
                <p:nvPr/>
              </p:nvSpPr>
              <p:spPr bwMode="auto">
                <a:xfrm>
                  <a:off x="1496" y="1698"/>
                  <a:ext cx="266" cy="53"/>
                </a:xfrm>
                <a:prstGeom prst="ellipse">
                  <a:avLst/>
                </a:prstGeom>
                <a:solidFill>
                  <a:srgbClr val="009900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540" name="Oval 16"/>
                <p:cNvSpPr>
                  <a:spLocks noChangeArrowheads="1"/>
                </p:cNvSpPr>
                <p:nvPr/>
              </p:nvSpPr>
              <p:spPr bwMode="auto">
                <a:xfrm>
                  <a:off x="1541" y="1752"/>
                  <a:ext cx="267" cy="54"/>
                </a:xfrm>
                <a:prstGeom prst="ellipse">
                  <a:avLst/>
                </a:prstGeom>
                <a:solidFill>
                  <a:srgbClr val="009900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solidFill>
                      <a:schemeClr val="bg2"/>
                    </a:solidFill>
                  </a:endParaRPr>
                </a:p>
              </p:txBody>
            </p:sp>
          </p:grpSp>
          <p:grpSp>
            <p:nvGrpSpPr>
              <p:cNvPr id="526" name="Group 17"/>
              <p:cNvGrpSpPr>
                <a:grpSpLocks/>
              </p:cNvGrpSpPr>
              <p:nvPr/>
            </p:nvGrpSpPr>
            <p:grpSpPr bwMode="auto">
              <a:xfrm>
                <a:off x="1039" y="687"/>
                <a:ext cx="1337" cy="865"/>
                <a:chOff x="1039" y="687"/>
                <a:chExt cx="1337" cy="865"/>
              </a:xfrm>
            </p:grpSpPr>
            <p:grpSp>
              <p:nvGrpSpPr>
                <p:cNvPr id="527" name="Group 18"/>
                <p:cNvGrpSpPr>
                  <a:grpSpLocks/>
                </p:cNvGrpSpPr>
                <p:nvPr/>
              </p:nvGrpSpPr>
              <p:grpSpPr bwMode="auto">
                <a:xfrm rot="3157580">
                  <a:off x="1314" y="412"/>
                  <a:ext cx="788" cy="1337"/>
                  <a:chOff x="3342" y="1560"/>
                  <a:chExt cx="865" cy="1397"/>
                </a:xfrm>
              </p:grpSpPr>
              <p:sp>
                <p:nvSpPr>
                  <p:cNvPr id="533" name="Freeform 19"/>
                  <p:cNvSpPr>
                    <a:spLocks/>
                  </p:cNvSpPr>
                  <p:nvPr/>
                </p:nvSpPr>
                <p:spPr bwMode="auto">
                  <a:xfrm>
                    <a:off x="3342" y="1671"/>
                    <a:ext cx="865" cy="1286"/>
                  </a:xfrm>
                  <a:custGeom>
                    <a:avLst/>
                    <a:gdLst>
                      <a:gd name="T0" fmla="*/ 425 w 865"/>
                      <a:gd name="T1" fmla="*/ 122 h 1286"/>
                      <a:gd name="T2" fmla="*/ 399 w 865"/>
                      <a:gd name="T3" fmla="*/ 264 h 1286"/>
                      <a:gd name="T4" fmla="*/ 315 w 865"/>
                      <a:gd name="T5" fmla="*/ 381 h 1286"/>
                      <a:gd name="T6" fmla="*/ 205 w 865"/>
                      <a:gd name="T7" fmla="*/ 497 h 1286"/>
                      <a:gd name="T8" fmla="*/ 75 w 865"/>
                      <a:gd name="T9" fmla="*/ 588 h 1286"/>
                      <a:gd name="T10" fmla="*/ 4 w 865"/>
                      <a:gd name="T11" fmla="*/ 834 h 1286"/>
                      <a:gd name="T12" fmla="*/ 101 w 865"/>
                      <a:gd name="T13" fmla="*/ 1034 h 1286"/>
                      <a:gd name="T14" fmla="*/ 392 w 865"/>
                      <a:gd name="T15" fmla="*/ 1254 h 1286"/>
                      <a:gd name="T16" fmla="*/ 664 w 865"/>
                      <a:gd name="T17" fmla="*/ 1228 h 1286"/>
                      <a:gd name="T18" fmla="*/ 839 w 865"/>
                      <a:gd name="T19" fmla="*/ 1047 h 1286"/>
                      <a:gd name="T20" fmla="*/ 819 w 865"/>
                      <a:gd name="T21" fmla="*/ 737 h 1286"/>
                      <a:gd name="T22" fmla="*/ 632 w 865"/>
                      <a:gd name="T23" fmla="*/ 478 h 1286"/>
                      <a:gd name="T24" fmla="*/ 567 w 865"/>
                      <a:gd name="T25" fmla="*/ 296 h 1286"/>
                      <a:gd name="T26" fmla="*/ 483 w 865"/>
                      <a:gd name="T27" fmla="*/ 57 h 1286"/>
                      <a:gd name="T28" fmla="*/ 451 w 865"/>
                      <a:gd name="T29" fmla="*/ 12 h 1286"/>
                      <a:gd name="T30" fmla="*/ 425 w 865"/>
                      <a:gd name="T31" fmla="*/ 122 h 128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865" h="1286">
                        <a:moveTo>
                          <a:pt x="425" y="122"/>
                        </a:moveTo>
                        <a:cubicBezTo>
                          <a:pt x="416" y="164"/>
                          <a:pt x="417" y="221"/>
                          <a:pt x="399" y="264"/>
                        </a:cubicBezTo>
                        <a:cubicBezTo>
                          <a:pt x="381" y="307"/>
                          <a:pt x="347" y="342"/>
                          <a:pt x="315" y="381"/>
                        </a:cubicBezTo>
                        <a:cubicBezTo>
                          <a:pt x="283" y="420"/>
                          <a:pt x="245" y="463"/>
                          <a:pt x="205" y="497"/>
                        </a:cubicBezTo>
                        <a:cubicBezTo>
                          <a:pt x="165" y="531"/>
                          <a:pt x="108" y="532"/>
                          <a:pt x="75" y="588"/>
                        </a:cubicBezTo>
                        <a:cubicBezTo>
                          <a:pt x="42" y="644"/>
                          <a:pt x="0" y="760"/>
                          <a:pt x="4" y="834"/>
                        </a:cubicBezTo>
                        <a:cubicBezTo>
                          <a:pt x="8" y="908"/>
                          <a:pt x="36" y="964"/>
                          <a:pt x="101" y="1034"/>
                        </a:cubicBezTo>
                        <a:cubicBezTo>
                          <a:pt x="166" y="1104"/>
                          <a:pt x="298" y="1222"/>
                          <a:pt x="392" y="1254"/>
                        </a:cubicBezTo>
                        <a:cubicBezTo>
                          <a:pt x="486" y="1286"/>
                          <a:pt x="590" y="1263"/>
                          <a:pt x="664" y="1228"/>
                        </a:cubicBezTo>
                        <a:cubicBezTo>
                          <a:pt x="738" y="1193"/>
                          <a:pt x="813" y="1129"/>
                          <a:pt x="839" y="1047"/>
                        </a:cubicBezTo>
                        <a:cubicBezTo>
                          <a:pt x="865" y="965"/>
                          <a:pt x="853" y="832"/>
                          <a:pt x="819" y="737"/>
                        </a:cubicBezTo>
                        <a:cubicBezTo>
                          <a:pt x="785" y="642"/>
                          <a:pt x="674" y="551"/>
                          <a:pt x="632" y="478"/>
                        </a:cubicBezTo>
                        <a:cubicBezTo>
                          <a:pt x="590" y="405"/>
                          <a:pt x="592" y="366"/>
                          <a:pt x="567" y="296"/>
                        </a:cubicBezTo>
                        <a:cubicBezTo>
                          <a:pt x="542" y="226"/>
                          <a:pt x="502" y="104"/>
                          <a:pt x="483" y="57"/>
                        </a:cubicBezTo>
                        <a:cubicBezTo>
                          <a:pt x="464" y="10"/>
                          <a:pt x="460" y="0"/>
                          <a:pt x="451" y="12"/>
                        </a:cubicBezTo>
                        <a:cubicBezTo>
                          <a:pt x="442" y="24"/>
                          <a:pt x="434" y="80"/>
                          <a:pt x="425" y="122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CC33"/>
                      </a:gs>
                      <a:gs pos="100000">
                        <a:srgbClr val="185E18"/>
                      </a:gs>
                    </a:gsLst>
                    <a:lin ang="5400000" scaled="1"/>
                  </a:gradFill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534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3683" y="1560"/>
                    <a:ext cx="207" cy="187"/>
                  </a:xfrm>
                  <a:prstGeom prst="ellipse">
                    <a:avLst/>
                  </a:prstGeom>
                  <a:solidFill>
                    <a:srgbClr val="CC0000"/>
                  </a:solidFill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solidFill>
                        <a:schemeClr val="bg2"/>
                      </a:solidFill>
                    </a:endParaRPr>
                  </a:p>
                </p:txBody>
              </p:sp>
              <p:sp>
                <p:nvSpPr>
                  <p:cNvPr id="535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3676" y="1795"/>
                    <a:ext cx="295" cy="5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solidFill>
                        <a:schemeClr val="bg2"/>
                      </a:solidFill>
                    </a:endParaRPr>
                  </a:p>
                </p:txBody>
              </p:sp>
              <p:sp>
                <p:nvSpPr>
                  <p:cNvPr id="536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3586" y="1892"/>
                    <a:ext cx="421" cy="63"/>
                  </a:xfrm>
                  <a:prstGeom prst="ellipse">
                    <a:avLst/>
                  </a:prstGeom>
                  <a:solidFill>
                    <a:srgbClr val="FFCC66"/>
                  </a:solidFill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solidFill>
                        <a:schemeClr val="bg2"/>
                      </a:solidFill>
                    </a:endParaRPr>
                  </a:p>
                </p:txBody>
              </p:sp>
            </p:grpSp>
            <p:grpSp>
              <p:nvGrpSpPr>
                <p:cNvPr id="528" name="Group 23"/>
                <p:cNvGrpSpPr>
                  <a:grpSpLocks/>
                </p:cNvGrpSpPr>
                <p:nvPr/>
              </p:nvGrpSpPr>
              <p:grpSpPr bwMode="auto">
                <a:xfrm>
                  <a:off x="1195" y="951"/>
                  <a:ext cx="334" cy="360"/>
                  <a:chOff x="4576" y="1379"/>
                  <a:chExt cx="472" cy="485"/>
                </a:xfrm>
              </p:grpSpPr>
              <p:sp>
                <p:nvSpPr>
                  <p:cNvPr id="530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4576" y="1379"/>
                    <a:ext cx="472" cy="48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CCECFF"/>
                      </a:gs>
                    </a:gsLst>
                    <a:path path="shape">
                      <a:fillToRect l="50000" t="50000" r="50000" b="50000"/>
                    </a:path>
                  </a:gradFill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solidFill>
                        <a:schemeClr val="bg2"/>
                      </a:solidFill>
                    </a:endParaRPr>
                  </a:p>
                </p:txBody>
              </p:sp>
              <p:sp>
                <p:nvSpPr>
                  <p:cNvPr id="531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4608" y="1630"/>
                    <a:ext cx="220" cy="182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solidFill>
                        <a:schemeClr val="bg2"/>
                      </a:solidFill>
                    </a:endParaRPr>
                  </a:p>
                </p:txBody>
              </p:sp>
              <p:sp>
                <p:nvSpPr>
                  <p:cNvPr id="532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4705" y="1676"/>
                    <a:ext cx="56" cy="56"/>
                  </a:xfrm>
                  <a:prstGeom prst="ellipse">
                    <a:avLst/>
                  </a:prstGeom>
                  <a:solidFill>
                    <a:schemeClr val="bg1"/>
                  </a:solidFill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solidFill>
                        <a:schemeClr val="bg2"/>
                      </a:solidFill>
                    </a:endParaRPr>
                  </a:p>
                </p:txBody>
              </p:sp>
            </p:grpSp>
            <p:sp>
              <p:nvSpPr>
                <p:cNvPr id="529" name="Freeform 27"/>
                <p:cNvSpPr>
                  <a:spLocks/>
                </p:cNvSpPr>
                <p:nvPr/>
              </p:nvSpPr>
              <p:spPr bwMode="auto">
                <a:xfrm>
                  <a:off x="1173" y="1381"/>
                  <a:ext cx="359" cy="171"/>
                </a:xfrm>
                <a:custGeom>
                  <a:avLst/>
                  <a:gdLst>
                    <a:gd name="T0" fmla="*/ 0 w 375"/>
                    <a:gd name="T1" fmla="*/ 0 h 188"/>
                    <a:gd name="T2" fmla="*/ 11 w 375"/>
                    <a:gd name="T3" fmla="*/ 31 h 188"/>
                    <a:gd name="T4" fmla="*/ 42 w 375"/>
                    <a:gd name="T5" fmla="*/ 14 h 188"/>
                    <a:gd name="T6" fmla="*/ 73 w 375"/>
                    <a:gd name="T7" fmla="*/ 37 h 188"/>
                    <a:gd name="T8" fmla="*/ 84 w 375"/>
                    <a:gd name="T9" fmla="*/ 21 h 188"/>
                    <a:gd name="T10" fmla="*/ 116 w 375"/>
                    <a:gd name="T11" fmla="*/ 49 h 188"/>
                    <a:gd name="T12" fmla="*/ 137 w 375"/>
                    <a:gd name="T13" fmla="*/ 25 h 188"/>
                    <a:gd name="T14" fmla="*/ 204 w 375"/>
                    <a:gd name="T15" fmla="*/ 46 h 188"/>
                    <a:gd name="T16" fmla="*/ 190 w 375"/>
                    <a:gd name="T17" fmla="*/ 15 h 188"/>
                    <a:gd name="T18" fmla="*/ 134 w 375"/>
                    <a:gd name="T19" fmla="*/ 23 h 188"/>
                    <a:gd name="T20" fmla="*/ 84 w 375"/>
                    <a:gd name="T21" fmla="*/ 19 h 188"/>
                    <a:gd name="T22" fmla="*/ 42 w 375"/>
                    <a:gd name="T23" fmla="*/ 14 h 188"/>
                    <a:gd name="T24" fmla="*/ 0 w 375"/>
                    <a:gd name="T25" fmla="*/ 0 h 188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75" h="188">
                      <a:moveTo>
                        <a:pt x="0" y="0"/>
                      </a:moveTo>
                      <a:lnTo>
                        <a:pt x="12" y="117"/>
                      </a:lnTo>
                      <a:lnTo>
                        <a:pt x="77" y="52"/>
                      </a:lnTo>
                      <a:lnTo>
                        <a:pt x="135" y="143"/>
                      </a:lnTo>
                      <a:lnTo>
                        <a:pt x="155" y="78"/>
                      </a:lnTo>
                      <a:lnTo>
                        <a:pt x="213" y="188"/>
                      </a:lnTo>
                      <a:lnTo>
                        <a:pt x="252" y="98"/>
                      </a:lnTo>
                      <a:lnTo>
                        <a:pt x="375" y="175"/>
                      </a:lnTo>
                      <a:lnTo>
                        <a:pt x="349" y="59"/>
                      </a:lnTo>
                      <a:lnTo>
                        <a:pt x="245" y="85"/>
                      </a:lnTo>
                      <a:lnTo>
                        <a:pt x="155" y="72"/>
                      </a:lnTo>
                      <a:lnTo>
                        <a:pt x="77" y="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</p:grpSp>
        </p:grpSp>
        <p:grpSp>
          <p:nvGrpSpPr>
            <p:cNvPr id="506" name="Group 28"/>
            <p:cNvGrpSpPr>
              <a:grpSpLocks/>
            </p:cNvGrpSpPr>
            <p:nvPr/>
          </p:nvGrpSpPr>
          <p:grpSpPr bwMode="auto">
            <a:xfrm>
              <a:off x="7873018" y="190096"/>
              <a:ext cx="473075" cy="294005"/>
              <a:chOff x="3016" y="490"/>
              <a:chExt cx="1988" cy="1316"/>
            </a:xfrm>
          </p:grpSpPr>
          <p:sp>
            <p:nvSpPr>
              <p:cNvPr id="507" name="Oval 29"/>
              <p:cNvSpPr>
                <a:spLocks noChangeArrowheads="1"/>
              </p:cNvSpPr>
              <p:nvPr/>
            </p:nvSpPr>
            <p:spPr bwMode="auto">
              <a:xfrm flipH="1">
                <a:off x="3016" y="490"/>
                <a:ext cx="1988" cy="1310"/>
              </a:xfrm>
              <a:prstGeom prst="ellipse">
                <a:avLst/>
              </a:prstGeom>
              <a:gradFill rotWithShape="0">
                <a:gsLst>
                  <a:gs pos="0">
                    <a:srgbClr val="CCECFF"/>
                  </a:gs>
                  <a:gs pos="100000">
                    <a:srgbClr val="FFFFFF"/>
                  </a:gs>
                </a:gsLst>
                <a:lin ang="5400000" scaled="1"/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bg2"/>
                  </a:solidFill>
                </a:endParaRPr>
              </a:p>
            </p:txBody>
          </p:sp>
          <p:grpSp>
            <p:nvGrpSpPr>
              <p:cNvPr id="508" name="Group 30"/>
              <p:cNvGrpSpPr>
                <a:grpSpLocks/>
              </p:cNvGrpSpPr>
              <p:nvPr/>
            </p:nvGrpSpPr>
            <p:grpSpPr bwMode="auto">
              <a:xfrm flipH="1">
                <a:off x="3916" y="1605"/>
                <a:ext cx="381" cy="201"/>
                <a:chOff x="1427" y="1605"/>
                <a:chExt cx="381" cy="201"/>
              </a:xfrm>
            </p:grpSpPr>
            <p:sp>
              <p:nvSpPr>
                <p:cNvPr id="520" name="Oval 31"/>
                <p:cNvSpPr>
                  <a:spLocks noChangeArrowheads="1"/>
                </p:cNvSpPr>
                <p:nvPr/>
              </p:nvSpPr>
              <p:spPr bwMode="auto">
                <a:xfrm>
                  <a:off x="1427" y="1605"/>
                  <a:ext cx="266" cy="53"/>
                </a:xfrm>
                <a:prstGeom prst="ellipse">
                  <a:avLst/>
                </a:prstGeom>
                <a:solidFill>
                  <a:srgbClr val="009900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521" name="Oval 32"/>
                <p:cNvSpPr>
                  <a:spLocks noChangeArrowheads="1"/>
                </p:cNvSpPr>
                <p:nvPr/>
              </p:nvSpPr>
              <p:spPr bwMode="auto">
                <a:xfrm>
                  <a:off x="1450" y="1654"/>
                  <a:ext cx="266" cy="54"/>
                </a:xfrm>
                <a:prstGeom prst="ellipse">
                  <a:avLst/>
                </a:prstGeom>
                <a:solidFill>
                  <a:srgbClr val="009900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522" name="Oval 33"/>
                <p:cNvSpPr>
                  <a:spLocks noChangeArrowheads="1"/>
                </p:cNvSpPr>
                <p:nvPr/>
              </p:nvSpPr>
              <p:spPr bwMode="auto">
                <a:xfrm>
                  <a:off x="1496" y="1698"/>
                  <a:ext cx="266" cy="53"/>
                </a:xfrm>
                <a:prstGeom prst="ellipse">
                  <a:avLst/>
                </a:prstGeom>
                <a:solidFill>
                  <a:srgbClr val="009900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523" name="Oval 34"/>
                <p:cNvSpPr>
                  <a:spLocks noChangeArrowheads="1"/>
                </p:cNvSpPr>
                <p:nvPr/>
              </p:nvSpPr>
              <p:spPr bwMode="auto">
                <a:xfrm>
                  <a:off x="1541" y="1752"/>
                  <a:ext cx="267" cy="54"/>
                </a:xfrm>
                <a:prstGeom prst="ellipse">
                  <a:avLst/>
                </a:prstGeom>
                <a:solidFill>
                  <a:srgbClr val="009900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solidFill>
                      <a:schemeClr val="bg2"/>
                    </a:solidFill>
                  </a:endParaRPr>
                </a:p>
              </p:txBody>
            </p:sp>
          </p:grpSp>
          <p:grpSp>
            <p:nvGrpSpPr>
              <p:cNvPr id="509" name="Group 35"/>
              <p:cNvGrpSpPr>
                <a:grpSpLocks/>
              </p:cNvGrpSpPr>
              <p:nvPr/>
            </p:nvGrpSpPr>
            <p:grpSpPr bwMode="auto">
              <a:xfrm flipH="1">
                <a:off x="3348" y="687"/>
                <a:ext cx="1337" cy="865"/>
                <a:chOff x="1039" y="687"/>
                <a:chExt cx="1337" cy="865"/>
              </a:xfrm>
            </p:grpSpPr>
            <p:grpSp>
              <p:nvGrpSpPr>
                <p:cNvPr id="510" name="Group 36"/>
                <p:cNvGrpSpPr>
                  <a:grpSpLocks/>
                </p:cNvGrpSpPr>
                <p:nvPr/>
              </p:nvGrpSpPr>
              <p:grpSpPr bwMode="auto">
                <a:xfrm rot="3157580">
                  <a:off x="1314" y="412"/>
                  <a:ext cx="788" cy="1337"/>
                  <a:chOff x="3342" y="1560"/>
                  <a:chExt cx="865" cy="1397"/>
                </a:xfrm>
              </p:grpSpPr>
              <p:sp>
                <p:nvSpPr>
                  <p:cNvPr id="516" name="Freeform 37"/>
                  <p:cNvSpPr>
                    <a:spLocks/>
                  </p:cNvSpPr>
                  <p:nvPr/>
                </p:nvSpPr>
                <p:spPr bwMode="auto">
                  <a:xfrm>
                    <a:off x="3342" y="1671"/>
                    <a:ext cx="865" cy="1286"/>
                  </a:xfrm>
                  <a:custGeom>
                    <a:avLst/>
                    <a:gdLst>
                      <a:gd name="T0" fmla="*/ 425 w 865"/>
                      <a:gd name="T1" fmla="*/ 122 h 1286"/>
                      <a:gd name="T2" fmla="*/ 399 w 865"/>
                      <a:gd name="T3" fmla="*/ 264 h 1286"/>
                      <a:gd name="T4" fmla="*/ 315 w 865"/>
                      <a:gd name="T5" fmla="*/ 381 h 1286"/>
                      <a:gd name="T6" fmla="*/ 205 w 865"/>
                      <a:gd name="T7" fmla="*/ 497 h 1286"/>
                      <a:gd name="T8" fmla="*/ 75 w 865"/>
                      <a:gd name="T9" fmla="*/ 588 h 1286"/>
                      <a:gd name="T10" fmla="*/ 4 w 865"/>
                      <a:gd name="T11" fmla="*/ 834 h 1286"/>
                      <a:gd name="T12" fmla="*/ 101 w 865"/>
                      <a:gd name="T13" fmla="*/ 1034 h 1286"/>
                      <a:gd name="T14" fmla="*/ 392 w 865"/>
                      <a:gd name="T15" fmla="*/ 1254 h 1286"/>
                      <a:gd name="T16" fmla="*/ 664 w 865"/>
                      <a:gd name="T17" fmla="*/ 1228 h 1286"/>
                      <a:gd name="T18" fmla="*/ 839 w 865"/>
                      <a:gd name="T19" fmla="*/ 1047 h 1286"/>
                      <a:gd name="T20" fmla="*/ 819 w 865"/>
                      <a:gd name="T21" fmla="*/ 737 h 1286"/>
                      <a:gd name="T22" fmla="*/ 632 w 865"/>
                      <a:gd name="T23" fmla="*/ 478 h 1286"/>
                      <a:gd name="T24" fmla="*/ 567 w 865"/>
                      <a:gd name="T25" fmla="*/ 296 h 1286"/>
                      <a:gd name="T26" fmla="*/ 483 w 865"/>
                      <a:gd name="T27" fmla="*/ 57 h 1286"/>
                      <a:gd name="T28" fmla="*/ 451 w 865"/>
                      <a:gd name="T29" fmla="*/ 12 h 1286"/>
                      <a:gd name="T30" fmla="*/ 425 w 865"/>
                      <a:gd name="T31" fmla="*/ 122 h 128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865" h="1286">
                        <a:moveTo>
                          <a:pt x="425" y="122"/>
                        </a:moveTo>
                        <a:cubicBezTo>
                          <a:pt x="416" y="164"/>
                          <a:pt x="417" y="221"/>
                          <a:pt x="399" y="264"/>
                        </a:cubicBezTo>
                        <a:cubicBezTo>
                          <a:pt x="381" y="307"/>
                          <a:pt x="347" y="342"/>
                          <a:pt x="315" y="381"/>
                        </a:cubicBezTo>
                        <a:cubicBezTo>
                          <a:pt x="283" y="420"/>
                          <a:pt x="245" y="463"/>
                          <a:pt x="205" y="497"/>
                        </a:cubicBezTo>
                        <a:cubicBezTo>
                          <a:pt x="165" y="531"/>
                          <a:pt x="108" y="532"/>
                          <a:pt x="75" y="588"/>
                        </a:cubicBezTo>
                        <a:cubicBezTo>
                          <a:pt x="42" y="644"/>
                          <a:pt x="0" y="760"/>
                          <a:pt x="4" y="834"/>
                        </a:cubicBezTo>
                        <a:cubicBezTo>
                          <a:pt x="8" y="908"/>
                          <a:pt x="36" y="964"/>
                          <a:pt x="101" y="1034"/>
                        </a:cubicBezTo>
                        <a:cubicBezTo>
                          <a:pt x="166" y="1104"/>
                          <a:pt x="298" y="1222"/>
                          <a:pt x="392" y="1254"/>
                        </a:cubicBezTo>
                        <a:cubicBezTo>
                          <a:pt x="486" y="1286"/>
                          <a:pt x="590" y="1263"/>
                          <a:pt x="664" y="1228"/>
                        </a:cubicBezTo>
                        <a:cubicBezTo>
                          <a:pt x="738" y="1193"/>
                          <a:pt x="813" y="1129"/>
                          <a:pt x="839" y="1047"/>
                        </a:cubicBezTo>
                        <a:cubicBezTo>
                          <a:pt x="865" y="965"/>
                          <a:pt x="853" y="832"/>
                          <a:pt x="819" y="737"/>
                        </a:cubicBezTo>
                        <a:cubicBezTo>
                          <a:pt x="785" y="642"/>
                          <a:pt x="674" y="551"/>
                          <a:pt x="632" y="478"/>
                        </a:cubicBezTo>
                        <a:cubicBezTo>
                          <a:pt x="590" y="405"/>
                          <a:pt x="592" y="366"/>
                          <a:pt x="567" y="296"/>
                        </a:cubicBezTo>
                        <a:cubicBezTo>
                          <a:pt x="542" y="226"/>
                          <a:pt x="502" y="104"/>
                          <a:pt x="483" y="57"/>
                        </a:cubicBezTo>
                        <a:cubicBezTo>
                          <a:pt x="464" y="10"/>
                          <a:pt x="460" y="0"/>
                          <a:pt x="451" y="12"/>
                        </a:cubicBezTo>
                        <a:cubicBezTo>
                          <a:pt x="442" y="24"/>
                          <a:pt x="434" y="80"/>
                          <a:pt x="425" y="122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CC33"/>
                      </a:gs>
                      <a:gs pos="100000">
                        <a:srgbClr val="185E18"/>
                      </a:gs>
                    </a:gsLst>
                    <a:lin ang="5400000" scaled="1"/>
                  </a:gradFill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517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3683" y="1560"/>
                    <a:ext cx="207" cy="187"/>
                  </a:xfrm>
                  <a:prstGeom prst="ellipse">
                    <a:avLst/>
                  </a:prstGeom>
                  <a:solidFill>
                    <a:srgbClr val="CC0000"/>
                  </a:solidFill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solidFill>
                        <a:schemeClr val="bg2"/>
                      </a:solidFill>
                    </a:endParaRPr>
                  </a:p>
                </p:txBody>
              </p:sp>
              <p:sp>
                <p:nvSpPr>
                  <p:cNvPr id="518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3676" y="1795"/>
                    <a:ext cx="295" cy="5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solidFill>
                        <a:schemeClr val="bg2"/>
                      </a:solidFill>
                    </a:endParaRPr>
                  </a:p>
                </p:txBody>
              </p:sp>
              <p:sp>
                <p:nvSpPr>
                  <p:cNvPr id="519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3586" y="1892"/>
                    <a:ext cx="421" cy="63"/>
                  </a:xfrm>
                  <a:prstGeom prst="ellipse">
                    <a:avLst/>
                  </a:prstGeom>
                  <a:solidFill>
                    <a:srgbClr val="FFCC66"/>
                  </a:solidFill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solidFill>
                        <a:schemeClr val="bg2"/>
                      </a:solidFill>
                    </a:endParaRPr>
                  </a:p>
                </p:txBody>
              </p:sp>
            </p:grpSp>
            <p:grpSp>
              <p:nvGrpSpPr>
                <p:cNvPr id="511" name="Group 41"/>
                <p:cNvGrpSpPr>
                  <a:grpSpLocks/>
                </p:cNvGrpSpPr>
                <p:nvPr/>
              </p:nvGrpSpPr>
              <p:grpSpPr bwMode="auto">
                <a:xfrm>
                  <a:off x="1195" y="951"/>
                  <a:ext cx="334" cy="360"/>
                  <a:chOff x="4576" y="1379"/>
                  <a:chExt cx="472" cy="485"/>
                </a:xfrm>
              </p:grpSpPr>
              <p:sp>
                <p:nvSpPr>
                  <p:cNvPr id="513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4576" y="1379"/>
                    <a:ext cx="472" cy="48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CCECFF"/>
                      </a:gs>
                    </a:gsLst>
                    <a:path path="shape">
                      <a:fillToRect l="50000" t="50000" r="50000" b="50000"/>
                    </a:path>
                  </a:gradFill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solidFill>
                        <a:schemeClr val="bg2"/>
                      </a:solidFill>
                    </a:endParaRPr>
                  </a:p>
                </p:txBody>
              </p:sp>
              <p:sp>
                <p:nvSpPr>
                  <p:cNvPr id="514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4608" y="1630"/>
                    <a:ext cx="220" cy="182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solidFill>
                        <a:schemeClr val="bg2"/>
                      </a:solidFill>
                    </a:endParaRPr>
                  </a:p>
                </p:txBody>
              </p:sp>
              <p:sp>
                <p:nvSpPr>
                  <p:cNvPr id="515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4705" y="1676"/>
                    <a:ext cx="56" cy="56"/>
                  </a:xfrm>
                  <a:prstGeom prst="ellipse">
                    <a:avLst/>
                  </a:prstGeom>
                  <a:solidFill>
                    <a:schemeClr val="bg1"/>
                  </a:solidFill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solidFill>
                        <a:schemeClr val="bg2"/>
                      </a:solidFill>
                    </a:endParaRPr>
                  </a:p>
                </p:txBody>
              </p:sp>
            </p:grpSp>
            <p:sp>
              <p:nvSpPr>
                <p:cNvPr id="512" name="Freeform 45"/>
                <p:cNvSpPr>
                  <a:spLocks/>
                </p:cNvSpPr>
                <p:nvPr/>
              </p:nvSpPr>
              <p:spPr bwMode="auto">
                <a:xfrm>
                  <a:off x="1173" y="1381"/>
                  <a:ext cx="359" cy="171"/>
                </a:xfrm>
                <a:custGeom>
                  <a:avLst/>
                  <a:gdLst>
                    <a:gd name="T0" fmla="*/ 0 w 375"/>
                    <a:gd name="T1" fmla="*/ 0 h 188"/>
                    <a:gd name="T2" fmla="*/ 11 w 375"/>
                    <a:gd name="T3" fmla="*/ 31 h 188"/>
                    <a:gd name="T4" fmla="*/ 42 w 375"/>
                    <a:gd name="T5" fmla="*/ 14 h 188"/>
                    <a:gd name="T6" fmla="*/ 73 w 375"/>
                    <a:gd name="T7" fmla="*/ 37 h 188"/>
                    <a:gd name="T8" fmla="*/ 84 w 375"/>
                    <a:gd name="T9" fmla="*/ 21 h 188"/>
                    <a:gd name="T10" fmla="*/ 116 w 375"/>
                    <a:gd name="T11" fmla="*/ 49 h 188"/>
                    <a:gd name="T12" fmla="*/ 137 w 375"/>
                    <a:gd name="T13" fmla="*/ 25 h 188"/>
                    <a:gd name="T14" fmla="*/ 204 w 375"/>
                    <a:gd name="T15" fmla="*/ 46 h 188"/>
                    <a:gd name="T16" fmla="*/ 190 w 375"/>
                    <a:gd name="T17" fmla="*/ 15 h 188"/>
                    <a:gd name="T18" fmla="*/ 134 w 375"/>
                    <a:gd name="T19" fmla="*/ 23 h 188"/>
                    <a:gd name="T20" fmla="*/ 84 w 375"/>
                    <a:gd name="T21" fmla="*/ 19 h 188"/>
                    <a:gd name="T22" fmla="*/ 42 w 375"/>
                    <a:gd name="T23" fmla="*/ 14 h 188"/>
                    <a:gd name="T24" fmla="*/ 0 w 375"/>
                    <a:gd name="T25" fmla="*/ 0 h 188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75" h="188">
                      <a:moveTo>
                        <a:pt x="0" y="0"/>
                      </a:moveTo>
                      <a:lnTo>
                        <a:pt x="12" y="117"/>
                      </a:lnTo>
                      <a:lnTo>
                        <a:pt x="77" y="52"/>
                      </a:lnTo>
                      <a:lnTo>
                        <a:pt x="135" y="143"/>
                      </a:lnTo>
                      <a:lnTo>
                        <a:pt x="155" y="78"/>
                      </a:lnTo>
                      <a:lnTo>
                        <a:pt x="213" y="188"/>
                      </a:lnTo>
                      <a:lnTo>
                        <a:pt x="252" y="98"/>
                      </a:lnTo>
                      <a:lnTo>
                        <a:pt x="375" y="175"/>
                      </a:lnTo>
                      <a:lnTo>
                        <a:pt x="349" y="59"/>
                      </a:lnTo>
                      <a:lnTo>
                        <a:pt x="245" y="85"/>
                      </a:lnTo>
                      <a:lnTo>
                        <a:pt x="155" y="72"/>
                      </a:lnTo>
                      <a:lnTo>
                        <a:pt x="77" y="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</p:grpSp>
        </p:grpSp>
      </p:grpSp>
      <p:pic>
        <p:nvPicPr>
          <p:cNvPr id="463" name="Imagen 4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8006" y="2188634"/>
            <a:ext cx="1381130" cy="686930"/>
          </a:xfrm>
          <a:prstGeom prst="rect">
            <a:avLst/>
          </a:prstGeom>
        </p:spPr>
      </p:pic>
      <p:sp>
        <p:nvSpPr>
          <p:cNvPr id="7" name="Forma libre 6"/>
          <p:cNvSpPr/>
          <p:nvPr/>
        </p:nvSpPr>
        <p:spPr>
          <a:xfrm>
            <a:off x="8496300" y="3740242"/>
            <a:ext cx="708660" cy="900454"/>
          </a:xfrm>
          <a:custGeom>
            <a:avLst/>
            <a:gdLst>
              <a:gd name="connsiteX0" fmla="*/ 708660 w 708660"/>
              <a:gd name="connsiteY0" fmla="*/ 8798 h 900454"/>
              <a:gd name="connsiteX1" fmla="*/ 594360 w 708660"/>
              <a:gd name="connsiteY1" fmla="*/ 8798 h 900454"/>
              <a:gd name="connsiteX2" fmla="*/ 457200 w 708660"/>
              <a:gd name="connsiteY2" fmla="*/ 100238 h 900454"/>
              <a:gd name="connsiteX3" fmla="*/ 502920 w 708660"/>
              <a:gd name="connsiteY3" fmla="*/ 473618 h 900454"/>
              <a:gd name="connsiteX4" fmla="*/ 518160 w 708660"/>
              <a:gd name="connsiteY4" fmla="*/ 717458 h 900454"/>
              <a:gd name="connsiteX5" fmla="*/ 472440 w 708660"/>
              <a:gd name="connsiteY5" fmla="*/ 862238 h 900454"/>
              <a:gd name="connsiteX6" fmla="*/ 342900 w 708660"/>
              <a:gd name="connsiteY6" fmla="*/ 900338 h 900454"/>
              <a:gd name="connsiteX7" fmla="*/ 0 w 708660"/>
              <a:gd name="connsiteY7" fmla="*/ 854618 h 90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8660" h="900454">
                <a:moveTo>
                  <a:pt x="708660" y="8798"/>
                </a:moveTo>
                <a:cubicBezTo>
                  <a:pt x="672465" y="1178"/>
                  <a:pt x="636270" y="-6442"/>
                  <a:pt x="594360" y="8798"/>
                </a:cubicBezTo>
                <a:cubicBezTo>
                  <a:pt x="552450" y="24038"/>
                  <a:pt x="472440" y="22768"/>
                  <a:pt x="457200" y="100238"/>
                </a:cubicBezTo>
                <a:cubicBezTo>
                  <a:pt x="441960" y="177708"/>
                  <a:pt x="492760" y="370748"/>
                  <a:pt x="502920" y="473618"/>
                </a:cubicBezTo>
                <a:cubicBezTo>
                  <a:pt x="513080" y="576488"/>
                  <a:pt x="523240" y="652688"/>
                  <a:pt x="518160" y="717458"/>
                </a:cubicBezTo>
                <a:cubicBezTo>
                  <a:pt x="513080" y="782228"/>
                  <a:pt x="501650" y="831758"/>
                  <a:pt x="472440" y="862238"/>
                </a:cubicBezTo>
                <a:cubicBezTo>
                  <a:pt x="443230" y="892718"/>
                  <a:pt x="421640" y="901608"/>
                  <a:pt x="342900" y="900338"/>
                </a:cubicBezTo>
                <a:cubicBezTo>
                  <a:pt x="264160" y="899068"/>
                  <a:pt x="132080" y="876843"/>
                  <a:pt x="0" y="854618"/>
                </a:cubicBezTo>
              </a:path>
            </a:pathLst>
          </a:custGeom>
          <a:noFill/>
          <a:ln w="317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41" name="Imagen 5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2766" y="3681474"/>
            <a:ext cx="1617247" cy="1250671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25000"/>
              </a:schemeClr>
            </a:outerShdw>
          </a:effectLst>
        </p:spPr>
      </p:pic>
      <p:pic>
        <p:nvPicPr>
          <p:cNvPr id="542" name="Imagen 5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63956">
            <a:off x="2874821" y="2029282"/>
            <a:ext cx="1166900" cy="661243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25000"/>
              </a:schemeClr>
            </a:outerShdw>
          </a:effectLst>
        </p:spPr>
      </p:pic>
      <p:pic>
        <p:nvPicPr>
          <p:cNvPr id="543" name="Imagen 5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4989640" y="3577505"/>
            <a:ext cx="1295818" cy="991746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25000"/>
              </a:schemeClr>
            </a:outerShdw>
          </a:effectLst>
        </p:spPr>
      </p:pic>
      <p:pic>
        <p:nvPicPr>
          <p:cNvPr id="544" name="Imagen 543"/>
          <p:cNvPicPr>
            <a:picLocks noChangeAspect="1"/>
          </p:cNvPicPr>
          <p:nvPr/>
        </p:nvPicPr>
        <p:blipFill rotWithShape="1">
          <a:blip r:embed="rId10"/>
          <a:srcRect t="52054"/>
          <a:stretch/>
        </p:blipFill>
        <p:spPr>
          <a:xfrm flipH="1">
            <a:off x="2592700" y="4134031"/>
            <a:ext cx="1263298" cy="463575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25000"/>
              </a:schemeClr>
            </a:outerShdw>
          </a:effectLst>
        </p:spPr>
      </p:pic>
      <p:grpSp>
        <p:nvGrpSpPr>
          <p:cNvPr id="545" name="Grupo 544"/>
          <p:cNvGrpSpPr/>
          <p:nvPr/>
        </p:nvGrpSpPr>
        <p:grpSpPr>
          <a:xfrm rot="16200000">
            <a:off x="2463869" y="3823139"/>
            <a:ext cx="508103" cy="199761"/>
            <a:chOff x="18526" y="4508124"/>
            <a:chExt cx="4264025" cy="1676400"/>
          </a:xfrm>
        </p:grpSpPr>
        <p:sp>
          <p:nvSpPr>
            <p:cNvPr id="546" name="Oval 30"/>
            <p:cNvSpPr>
              <a:spLocks noChangeArrowheads="1"/>
            </p:cNvSpPr>
            <p:nvPr/>
          </p:nvSpPr>
          <p:spPr bwMode="auto">
            <a:xfrm rot="5400000">
              <a:off x="2742676" y="5338387"/>
              <a:ext cx="1295400" cy="228600"/>
            </a:xfrm>
            <a:prstGeom prst="ellipse">
              <a:avLst/>
            </a:prstGeom>
            <a:solidFill>
              <a:srgbClr val="993366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bg2"/>
                </a:solidFill>
              </a:endParaRPr>
            </a:p>
          </p:txBody>
        </p:sp>
        <p:sp>
          <p:nvSpPr>
            <p:cNvPr id="547" name="Freeform 32"/>
            <p:cNvSpPr>
              <a:spLocks/>
            </p:cNvSpPr>
            <p:nvPr/>
          </p:nvSpPr>
          <p:spPr bwMode="auto">
            <a:xfrm>
              <a:off x="3674539" y="5257424"/>
              <a:ext cx="209550" cy="381000"/>
            </a:xfrm>
            <a:custGeom>
              <a:avLst/>
              <a:gdLst>
                <a:gd name="T0" fmla="*/ 0 w 132"/>
                <a:gd name="T1" fmla="*/ 0 h 240"/>
                <a:gd name="T2" fmla="*/ 2147483647 w 132"/>
                <a:gd name="T3" fmla="*/ 2147483647 h 240"/>
                <a:gd name="T4" fmla="*/ 0 w 132"/>
                <a:gd name="T5" fmla="*/ 2147483647 h 240"/>
                <a:gd name="T6" fmla="*/ 0 w 132"/>
                <a:gd name="T7" fmla="*/ 0 h 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2" h="240">
                  <a:moveTo>
                    <a:pt x="0" y="0"/>
                  </a:moveTo>
                  <a:lnTo>
                    <a:pt x="132" y="120"/>
                  </a:lnTo>
                  <a:lnTo>
                    <a:pt x="0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33"/>
            </a:solidFill>
            <a:ln w="0" cap="flat" cmpd="sng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548" name="Rectangle 33"/>
            <p:cNvSpPr>
              <a:spLocks noChangeArrowheads="1"/>
            </p:cNvSpPr>
            <p:nvPr/>
          </p:nvSpPr>
          <p:spPr bwMode="auto">
            <a:xfrm rot="5393245">
              <a:off x="1790176" y="3754062"/>
              <a:ext cx="395287" cy="3367088"/>
            </a:xfrm>
            <a:prstGeom prst="rect">
              <a:avLst/>
            </a:prstGeom>
            <a:gradFill rotWithShape="0">
              <a:gsLst>
                <a:gs pos="0">
                  <a:srgbClr val="FF9933"/>
                </a:gs>
                <a:gs pos="100000">
                  <a:srgbClr val="CC6600"/>
                </a:gs>
              </a:gsLst>
              <a:lin ang="5400000" scaled="1"/>
            </a:gradFill>
            <a:ln w="0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bg2"/>
                </a:solidFill>
              </a:endParaRPr>
            </a:p>
          </p:txBody>
        </p:sp>
        <p:sp>
          <p:nvSpPr>
            <p:cNvPr id="549" name="Oval 36"/>
            <p:cNvSpPr>
              <a:spLocks noChangeArrowheads="1"/>
            </p:cNvSpPr>
            <p:nvPr/>
          </p:nvSpPr>
          <p:spPr bwMode="auto">
            <a:xfrm>
              <a:off x="245539" y="5244724"/>
              <a:ext cx="147637" cy="395288"/>
            </a:xfrm>
            <a:prstGeom prst="ellipse">
              <a:avLst/>
            </a:prstGeom>
            <a:solidFill>
              <a:srgbClr val="CC99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bg2"/>
                </a:solidFill>
              </a:endParaRPr>
            </a:p>
          </p:txBody>
        </p:sp>
        <p:sp>
          <p:nvSpPr>
            <p:cNvPr id="550" name="Rectangle 37"/>
            <p:cNvSpPr>
              <a:spLocks noChangeArrowheads="1"/>
            </p:cNvSpPr>
            <p:nvPr/>
          </p:nvSpPr>
          <p:spPr bwMode="auto">
            <a:xfrm>
              <a:off x="1225026" y="5239962"/>
              <a:ext cx="430213" cy="263525"/>
            </a:xfrm>
            <a:prstGeom prst="rect">
              <a:avLst/>
            </a:prstGeom>
            <a:solidFill>
              <a:srgbClr val="FFCC66"/>
            </a:solidFill>
            <a:ln w="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bg2"/>
                </a:solidFill>
              </a:endParaRPr>
            </a:p>
          </p:txBody>
        </p:sp>
        <p:sp>
          <p:nvSpPr>
            <p:cNvPr id="551" name="Freeform 41"/>
            <p:cNvSpPr>
              <a:spLocks/>
            </p:cNvSpPr>
            <p:nvPr/>
          </p:nvSpPr>
          <p:spPr bwMode="auto">
            <a:xfrm>
              <a:off x="3444351" y="5182812"/>
              <a:ext cx="457200" cy="304800"/>
            </a:xfrm>
            <a:custGeom>
              <a:avLst/>
              <a:gdLst>
                <a:gd name="T0" fmla="*/ 2147483647 w 288"/>
                <a:gd name="T1" fmla="*/ 0 h 192"/>
                <a:gd name="T2" fmla="*/ 2147483647 w 288"/>
                <a:gd name="T3" fmla="*/ 2147483647 h 192"/>
                <a:gd name="T4" fmla="*/ 2147483647 w 288"/>
                <a:gd name="T5" fmla="*/ 2147483647 h 192"/>
                <a:gd name="T6" fmla="*/ 0 w 288"/>
                <a:gd name="T7" fmla="*/ 2147483647 h 192"/>
                <a:gd name="T8" fmla="*/ 2147483647 w 288"/>
                <a:gd name="T9" fmla="*/ 0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192">
                  <a:moveTo>
                    <a:pt x="96" y="0"/>
                  </a:moveTo>
                  <a:lnTo>
                    <a:pt x="288" y="144"/>
                  </a:lnTo>
                  <a:lnTo>
                    <a:pt x="144" y="192"/>
                  </a:lnTo>
                  <a:lnTo>
                    <a:pt x="0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CC66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552" name="Freeform 42"/>
            <p:cNvSpPr>
              <a:spLocks/>
            </p:cNvSpPr>
            <p:nvPr/>
          </p:nvSpPr>
          <p:spPr bwMode="auto">
            <a:xfrm>
              <a:off x="3520551" y="5335212"/>
              <a:ext cx="381000" cy="304800"/>
            </a:xfrm>
            <a:custGeom>
              <a:avLst/>
              <a:gdLst>
                <a:gd name="T0" fmla="*/ 2147483647 w 240"/>
                <a:gd name="T1" fmla="*/ 2147483647 h 192"/>
                <a:gd name="T2" fmla="*/ 2147483647 w 240"/>
                <a:gd name="T3" fmla="*/ 2147483647 h 192"/>
                <a:gd name="T4" fmla="*/ 2147483647 w 240"/>
                <a:gd name="T5" fmla="*/ 0 h 192"/>
                <a:gd name="T6" fmla="*/ 0 w 240"/>
                <a:gd name="T7" fmla="*/ 2147483647 h 192"/>
                <a:gd name="T8" fmla="*/ 2147483647 w 240"/>
                <a:gd name="T9" fmla="*/ 2147483647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0" h="192">
                  <a:moveTo>
                    <a:pt x="96" y="192"/>
                  </a:moveTo>
                  <a:lnTo>
                    <a:pt x="240" y="72"/>
                  </a:lnTo>
                  <a:lnTo>
                    <a:pt x="144" y="0"/>
                  </a:lnTo>
                  <a:lnTo>
                    <a:pt x="0" y="144"/>
                  </a:lnTo>
                  <a:lnTo>
                    <a:pt x="96" y="192"/>
                  </a:lnTo>
                  <a:close/>
                </a:path>
              </a:pathLst>
            </a:custGeom>
            <a:solidFill>
              <a:srgbClr val="FFCC66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553" name="Freeform 43"/>
            <p:cNvSpPr>
              <a:spLocks/>
            </p:cNvSpPr>
            <p:nvPr/>
          </p:nvSpPr>
          <p:spPr bwMode="auto">
            <a:xfrm rot="5400000">
              <a:off x="3164951" y="4989137"/>
              <a:ext cx="1303338" cy="931862"/>
            </a:xfrm>
            <a:custGeom>
              <a:avLst/>
              <a:gdLst>
                <a:gd name="T0" fmla="*/ 2147483647 w 821"/>
                <a:gd name="T1" fmla="*/ 2147483647 h 587"/>
                <a:gd name="T2" fmla="*/ 2147483647 w 821"/>
                <a:gd name="T3" fmla="*/ 2147483647 h 587"/>
                <a:gd name="T4" fmla="*/ 2147483647 w 821"/>
                <a:gd name="T5" fmla="*/ 2147483647 h 587"/>
                <a:gd name="T6" fmla="*/ 2147483647 w 821"/>
                <a:gd name="T7" fmla="*/ 2147483647 h 587"/>
                <a:gd name="T8" fmla="*/ 2147483647 w 821"/>
                <a:gd name="T9" fmla="*/ 2147483647 h 587"/>
                <a:gd name="T10" fmla="*/ 2147483647 w 821"/>
                <a:gd name="T11" fmla="*/ 2147483647 h 587"/>
                <a:gd name="T12" fmla="*/ 2147483647 w 821"/>
                <a:gd name="T13" fmla="*/ 2147483647 h 587"/>
                <a:gd name="T14" fmla="*/ 2147483647 w 821"/>
                <a:gd name="T15" fmla="*/ 2147483647 h 587"/>
                <a:gd name="T16" fmla="*/ 2147483647 w 821"/>
                <a:gd name="T17" fmla="*/ 2147483647 h 587"/>
                <a:gd name="T18" fmla="*/ 2147483647 w 821"/>
                <a:gd name="T19" fmla="*/ 2147483647 h 587"/>
                <a:gd name="T20" fmla="*/ 2147483647 w 821"/>
                <a:gd name="T21" fmla="*/ 2147483647 h 587"/>
                <a:gd name="T22" fmla="*/ 2147483647 w 821"/>
                <a:gd name="T23" fmla="*/ 2147483647 h 58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21" h="587">
                  <a:moveTo>
                    <a:pt x="384" y="62"/>
                  </a:moveTo>
                  <a:cubicBezTo>
                    <a:pt x="329" y="122"/>
                    <a:pt x="160" y="337"/>
                    <a:pt x="96" y="421"/>
                  </a:cubicBezTo>
                  <a:cubicBezTo>
                    <a:pt x="32" y="505"/>
                    <a:pt x="2" y="543"/>
                    <a:pt x="1" y="564"/>
                  </a:cubicBezTo>
                  <a:cubicBezTo>
                    <a:pt x="0" y="585"/>
                    <a:pt x="46" y="553"/>
                    <a:pt x="91" y="546"/>
                  </a:cubicBezTo>
                  <a:cubicBezTo>
                    <a:pt x="136" y="539"/>
                    <a:pt x="202" y="531"/>
                    <a:pt x="271" y="522"/>
                  </a:cubicBezTo>
                  <a:cubicBezTo>
                    <a:pt x="340" y="513"/>
                    <a:pt x="433" y="492"/>
                    <a:pt x="505" y="492"/>
                  </a:cubicBezTo>
                  <a:cubicBezTo>
                    <a:pt x="577" y="492"/>
                    <a:pt x="659" y="512"/>
                    <a:pt x="703" y="522"/>
                  </a:cubicBezTo>
                  <a:cubicBezTo>
                    <a:pt x="747" y="532"/>
                    <a:pt x="752" y="546"/>
                    <a:pt x="769" y="552"/>
                  </a:cubicBezTo>
                  <a:cubicBezTo>
                    <a:pt x="786" y="558"/>
                    <a:pt x="821" y="587"/>
                    <a:pt x="805" y="558"/>
                  </a:cubicBezTo>
                  <a:cubicBezTo>
                    <a:pt x="789" y="529"/>
                    <a:pt x="741" y="460"/>
                    <a:pt x="672" y="376"/>
                  </a:cubicBezTo>
                  <a:cubicBezTo>
                    <a:pt x="603" y="292"/>
                    <a:pt x="438" y="105"/>
                    <a:pt x="390" y="52"/>
                  </a:cubicBezTo>
                  <a:cubicBezTo>
                    <a:pt x="342" y="0"/>
                    <a:pt x="385" y="60"/>
                    <a:pt x="384" y="62"/>
                  </a:cubicBezTo>
                  <a:close/>
                </a:path>
              </a:pathLst>
            </a:custGeom>
            <a:solidFill>
              <a:srgbClr val="D60093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554" name="Line 44"/>
            <p:cNvSpPr>
              <a:spLocks noChangeShapeType="1"/>
            </p:cNvSpPr>
            <p:nvPr/>
          </p:nvSpPr>
          <p:spPr bwMode="auto">
            <a:xfrm rot="5400000">
              <a:off x="3817413" y="5101850"/>
              <a:ext cx="60325" cy="685800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555" name="Freeform 87"/>
            <p:cNvSpPr>
              <a:spLocks/>
            </p:cNvSpPr>
            <p:nvPr/>
          </p:nvSpPr>
          <p:spPr bwMode="auto">
            <a:xfrm>
              <a:off x="732901" y="4508124"/>
              <a:ext cx="1571625" cy="1676400"/>
            </a:xfrm>
            <a:custGeom>
              <a:avLst/>
              <a:gdLst>
                <a:gd name="T0" fmla="*/ 2147483647 w 990"/>
                <a:gd name="T1" fmla="*/ 0 h 1200"/>
                <a:gd name="T2" fmla="*/ 0 w 990"/>
                <a:gd name="T3" fmla="*/ 2147483647 h 1200"/>
                <a:gd name="T4" fmla="*/ 2147483647 w 990"/>
                <a:gd name="T5" fmla="*/ 2147483647 h 1200"/>
                <a:gd name="T6" fmla="*/ 2147483647 w 990"/>
                <a:gd name="T7" fmla="*/ 0 h 1200"/>
                <a:gd name="T8" fmla="*/ 2147483647 w 990"/>
                <a:gd name="T9" fmla="*/ 0 h 12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90" h="1200">
                  <a:moveTo>
                    <a:pt x="270" y="0"/>
                  </a:moveTo>
                  <a:lnTo>
                    <a:pt x="0" y="1188"/>
                  </a:lnTo>
                  <a:lnTo>
                    <a:pt x="990" y="1200"/>
                  </a:lnTo>
                  <a:lnTo>
                    <a:pt x="798" y="0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CC66FF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grpSp>
          <p:nvGrpSpPr>
            <p:cNvPr id="556" name="Group 90"/>
            <p:cNvGrpSpPr>
              <a:grpSpLocks/>
            </p:cNvGrpSpPr>
            <p:nvPr/>
          </p:nvGrpSpPr>
          <p:grpSpPr bwMode="auto">
            <a:xfrm>
              <a:off x="18526" y="4889124"/>
              <a:ext cx="762000" cy="790575"/>
              <a:chOff x="1170" y="2238"/>
              <a:chExt cx="366" cy="402"/>
            </a:xfrm>
          </p:grpSpPr>
          <p:sp>
            <p:nvSpPr>
              <p:cNvPr id="562" name="Freeform 88"/>
              <p:cNvSpPr>
                <a:spLocks/>
              </p:cNvSpPr>
              <p:nvPr/>
            </p:nvSpPr>
            <p:spPr bwMode="auto">
              <a:xfrm>
                <a:off x="1182" y="2256"/>
                <a:ext cx="354" cy="384"/>
              </a:xfrm>
              <a:custGeom>
                <a:avLst/>
                <a:gdLst>
                  <a:gd name="T0" fmla="*/ 171 w 360"/>
                  <a:gd name="T1" fmla="*/ 0 h 475"/>
                  <a:gd name="T2" fmla="*/ 0 w 360"/>
                  <a:gd name="T3" fmla="*/ 251 h 475"/>
                  <a:gd name="T4" fmla="*/ 258 w 360"/>
                  <a:gd name="T5" fmla="*/ 247 h 475"/>
                  <a:gd name="T6" fmla="*/ 342 w 360"/>
                  <a:gd name="T7" fmla="*/ 0 h 475"/>
                  <a:gd name="T8" fmla="*/ 171 w 360"/>
                  <a:gd name="T9" fmla="*/ 0 h 4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0" h="475">
                    <a:moveTo>
                      <a:pt x="180" y="0"/>
                    </a:moveTo>
                    <a:lnTo>
                      <a:pt x="0" y="475"/>
                    </a:lnTo>
                    <a:lnTo>
                      <a:pt x="270" y="468"/>
                    </a:lnTo>
                    <a:lnTo>
                      <a:pt x="360" y="0"/>
                    </a:lnTo>
                    <a:lnTo>
                      <a:pt x="180" y="0"/>
                    </a:lnTo>
                    <a:close/>
                  </a:path>
                </a:pathLst>
              </a:custGeom>
              <a:solidFill>
                <a:srgbClr val="CC66FF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63" name="Freeform 89"/>
              <p:cNvSpPr>
                <a:spLocks/>
              </p:cNvSpPr>
              <p:nvPr/>
            </p:nvSpPr>
            <p:spPr bwMode="auto">
              <a:xfrm>
                <a:off x="1170" y="2238"/>
                <a:ext cx="318" cy="210"/>
              </a:xfrm>
              <a:custGeom>
                <a:avLst/>
                <a:gdLst>
                  <a:gd name="T0" fmla="*/ 318 w 318"/>
                  <a:gd name="T1" fmla="*/ 210 h 210"/>
                  <a:gd name="T2" fmla="*/ 216 w 318"/>
                  <a:gd name="T3" fmla="*/ 0 h 210"/>
                  <a:gd name="T4" fmla="*/ 0 w 318"/>
                  <a:gd name="T5" fmla="*/ 12 h 210"/>
                  <a:gd name="T6" fmla="*/ 126 w 318"/>
                  <a:gd name="T7" fmla="*/ 210 h 210"/>
                  <a:gd name="T8" fmla="*/ 318 w 318"/>
                  <a:gd name="T9" fmla="*/ 210 h 2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8" h="210">
                    <a:moveTo>
                      <a:pt x="318" y="210"/>
                    </a:moveTo>
                    <a:lnTo>
                      <a:pt x="216" y="0"/>
                    </a:lnTo>
                    <a:lnTo>
                      <a:pt x="0" y="12"/>
                    </a:lnTo>
                    <a:lnTo>
                      <a:pt x="126" y="210"/>
                    </a:lnTo>
                    <a:lnTo>
                      <a:pt x="318" y="210"/>
                    </a:lnTo>
                    <a:close/>
                  </a:path>
                </a:pathLst>
              </a:custGeom>
              <a:solidFill>
                <a:srgbClr val="9933FF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</p:grpSp>
        <p:sp>
          <p:nvSpPr>
            <p:cNvPr id="557" name="Freeform 93"/>
            <p:cNvSpPr>
              <a:spLocks/>
            </p:cNvSpPr>
            <p:nvPr/>
          </p:nvSpPr>
          <p:spPr bwMode="auto">
            <a:xfrm>
              <a:off x="932926" y="4660524"/>
              <a:ext cx="304800" cy="228600"/>
            </a:xfrm>
            <a:custGeom>
              <a:avLst/>
              <a:gdLst>
                <a:gd name="T0" fmla="*/ 2147483647 w 192"/>
                <a:gd name="T1" fmla="*/ 0 h 144"/>
                <a:gd name="T2" fmla="*/ 2147483647 w 192"/>
                <a:gd name="T3" fmla="*/ 0 h 144"/>
                <a:gd name="T4" fmla="*/ 2147483647 w 192"/>
                <a:gd name="T5" fmla="*/ 2147483647 h 144"/>
                <a:gd name="T6" fmla="*/ 0 w 192"/>
                <a:gd name="T7" fmla="*/ 2147483647 h 144"/>
                <a:gd name="T8" fmla="*/ 2147483647 w 192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" h="144">
                  <a:moveTo>
                    <a:pt x="48" y="0"/>
                  </a:moveTo>
                  <a:lnTo>
                    <a:pt x="192" y="0"/>
                  </a:lnTo>
                  <a:lnTo>
                    <a:pt x="144" y="144"/>
                  </a:lnTo>
                  <a:lnTo>
                    <a:pt x="0" y="14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bg1"/>
            </a:solidFill>
            <a:ln w="0" cap="flat" cmpd="sng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558" name="Freeform 94"/>
            <p:cNvSpPr>
              <a:spLocks/>
            </p:cNvSpPr>
            <p:nvPr/>
          </p:nvSpPr>
          <p:spPr bwMode="auto">
            <a:xfrm>
              <a:off x="628126" y="5651124"/>
              <a:ext cx="457200" cy="304800"/>
            </a:xfrm>
            <a:custGeom>
              <a:avLst/>
              <a:gdLst>
                <a:gd name="T0" fmla="*/ 2147483647 w 192"/>
                <a:gd name="T1" fmla="*/ 0 h 144"/>
                <a:gd name="T2" fmla="*/ 2147483647 w 192"/>
                <a:gd name="T3" fmla="*/ 0 h 144"/>
                <a:gd name="T4" fmla="*/ 2147483647 w 192"/>
                <a:gd name="T5" fmla="*/ 2147483647 h 144"/>
                <a:gd name="T6" fmla="*/ 0 w 192"/>
                <a:gd name="T7" fmla="*/ 2147483647 h 144"/>
                <a:gd name="T8" fmla="*/ 2147483647 w 192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" h="144">
                  <a:moveTo>
                    <a:pt x="48" y="0"/>
                  </a:moveTo>
                  <a:lnTo>
                    <a:pt x="192" y="0"/>
                  </a:lnTo>
                  <a:lnTo>
                    <a:pt x="144" y="144"/>
                  </a:lnTo>
                  <a:lnTo>
                    <a:pt x="0" y="14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bg1"/>
            </a:solidFill>
            <a:ln w="0" cap="flat" cmpd="sng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559" name="Freeform 95"/>
            <p:cNvSpPr>
              <a:spLocks/>
            </p:cNvSpPr>
            <p:nvPr/>
          </p:nvSpPr>
          <p:spPr bwMode="auto">
            <a:xfrm>
              <a:off x="751951" y="5479674"/>
              <a:ext cx="352425" cy="476250"/>
            </a:xfrm>
            <a:custGeom>
              <a:avLst/>
              <a:gdLst>
                <a:gd name="T0" fmla="*/ 2147483647 w 222"/>
                <a:gd name="T1" fmla="*/ 2147483647 h 300"/>
                <a:gd name="T2" fmla="*/ 2147483647 w 222"/>
                <a:gd name="T3" fmla="*/ 0 h 300"/>
                <a:gd name="T4" fmla="*/ 0 w 222"/>
                <a:gd name="T5" fmla="*/ 2147483647 h 300"/>
                <a:gd name="T6" fmla="*/ 2147483647 w 222"/>
                <a:gd name="T7" fmla="*/ 2147483647 h 300"/>
                <a:gd name="T8" fmla="*/ 2147483647 w 222"/>
                <a:gd name="T9" fmla="*/ 2147483647 h 3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2" h="300">
                  <a:moveTo>
                    <a:pt x="216" y="42"/>
                  </a:moveTo>
                  <a:lnTo>
                    <a:pt x="102" y="0"/>
                  </a:lnTo>
                  <a:lnTo>
                    <a:pt x="0" y="246"/>
                  </a:lnTo>
                  <a:lnTo>
                    <a:pt x="150" y="300"/>
                  </a:lnTo>
                  <a:lnTo>
                    <a:pt x="222" y="48"/>
                  </a:lnTo>
                </a:path>
              </a:pathLst>
            </a:custGeom>
            <a:solidFill>
              <a:srgbClr val="9933FF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560" name="Freeform 96"/>
            <p:cNvSpPr>
              <a:spLocks/>
            </p:cNvSpPr>
            <p:nvPr/>
          </p:nvSpPr>
          <p:spPr bwMode="auto">
            <a:xfrm>
              <a:off x="1009126" y="4584324"/>
              <a:ext cx="247650" cy="400050"/>
            </a:xfrm>
            <a:custGeom>
              <a:avLst/>
              <a:gdLst>
                <a:gd name="T0" fmla="*/ 2147483647 w 222"/>
                <a:gd name="T1" fmla="*/ 2147483647 h 300"/>
                <a:gd name="T2" fmla="*/ 2147483647 w 222"/>
                <a:gd name="T3" fmla="*/ 0 h 300"/>
                <a:gd name="T4" fmla="*/ 0 w 222"/>
                <a:gd name="T5" fmla="*/ 2147483647 h 300"/>
                <a:gd name="T6" fmla="*/ 2147483647 w 222"/>
                <a:gd name="T7" fmla="*/ 2147483647 h 300"/>
                <a:gd name="T8" fmla="*/ 2147483647 w 222"/>
                <a:gd name="T9" fmla="*/ 2147483647 h 3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2" h="300">
                  <a:moveTo>
                    <a:pt x="222" y="48"/>
                  </a:moveTo>
                  <a:lnTo>
                    <a:pt x="102" y="0"/>
                  </a:lnTo>
                  <a:lnTo>
                    <a:pt x="0" y="246"/>
                  </a:lnTo>
                  <a:lnTo>
                    <a:pt x="150" y="300"/>
                  </a:lnTo>
                  <a:lnTo>
                    <a:pt x="222" y="48"/>
                  </a:lnTo>
                </a:path>
              </a:pathLst>
            </a:custGeom>
            <a:solidFill>
              <a:srgbClr val="9933FF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561" name="Line 99"/>
            <p:cNvSpPr>
              <a:spLocks noChangeShapeType="1"/>
            </p:cNvSpPr>
            <p:nvPr/>
          </p:nvSpPr>
          <p:spPr bwMode="auto">
            <a:xfrm>
              <a:off x="1847326" y="4508124"/>
              <a:ext cx="228600" cy="1676400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564" name="Rectángulo 563"/>
          <p:cNvSpPr/>
          <p:nvPr/>
        </p:nvSpPr>
        <p:spPr>
          <a:xfrm>
            <a:off x="633498" y="3354421"/>
            <a:ext cx="6767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1400" b="1" dirty="0" err="1" smtClean="0">
                <a:latin typeface="Comic Sans MS" charset="0"/>
                <a:ea typeface="Comic Sans MS" charset="0"/>
                <a:cs typeface="Comic Sans MS" charset="0"/>
              </a:rPr>
              <a:t>Lab</a:t>
            </a:r>
            <a:r>
              <a:rPr lang="es-ES_tradnl" sz="1400" b="1" dirty="0" smtClean="0">
                <a:latin typeface="Comic Sans MS" charset="0"/>
                <a:ea typeface="Comic Sans MS" charset="0"/>
                <a:cs typeface="Comic Sans MS" charset="0"/>
              </a:rPr>
              <a:t> 8</a:t>
            </a:r>
            <a:endParaRPr lang="es-ES_tradnl" sz="14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565" name="Rectángulo 564"/>
          <p:cNvSpPr/>
          <p:nvPr/>
        </p:nvSpPr>
        <p:spPr>
          <a:xfrm>
            <a:off x="321155" y="3728124"/>
            <a:ext cx="128753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900" dirty="0" err="1" smtClean="0">
                <a:latin typeface="Comic Sans MS" panose="030F0702030302020204" pitchFamily="66" charset="0"/>
              </a:rPr>
              <a:t>Presentation</a:t>
            </a:r>
            <a:r>
              <a:rPr lang="es-ES" sz="900" dirty="0" smtClean="0">
                <a:latin typeface="Comic Sans MS" panose="030F0702030302020204" pitchFamily="66" charset="0"/>
              </a:rPr>
              <a:t> </a:t>
            </a:r>
            <a:r>
              <a:rPr lang="es-ES" sz="900" dirty="0" err="1" smtClean="0">
                <a:latin typeface="Comic Sans MS" panose="030F0702030302020204" pitchFamily="66" charset="0"/>
              </a:rPr>
              <a:t>day</a:t>
            </a:r>
            <a:r>
              <a:rPr lang="es-ES" sz="900" dirty="0" smtClean="0">
                <a:latin typeface="Comic Sans MS" panose="030F0702030302020204" pitchFamily="66" charset="0"/>
              </a:rPr>
              <a:t>.</a:t>
            </a:r>
            <a:endParaRPr lang="en-US" sz="900" dirty="0">
              <a:latin typeface="Comic Sans MS" panose="030F0702030302020204" pitchFamily="66" charset="0"/>
            </a:endParaRPr>
          </a:p>
        </p:txBody>
      </p:sp>
      <p:pic>
        <p:nvPicPr>
          <p:cNvPr id="566" name="Imagen 56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5331" y="4040630"/>
            <a:ext cx="648672" cy="791885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25000"/>
              </a:schemeClr>
            </a:outerShdw>
          </a:effectLst>
        </p:spPr>
      </p:pic>
      <p:pic>
        <p:nvPicPr>
          <p:cNvPr id="567" name="Imagen 56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99226" flipH="1">
            <a:off x="380707" y="3912939"/>
            <a:ext cx="1328138" cy="624884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2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892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orma libre 67"/>
          <p:cNvSpPr/>
          <p:nvPr/>
        </p:nvSpPr>
        <p:spPr>
          <a:xfrm>
            <a:off x="5115043" y="-7620"/>
            <a:ext cx="3881865" cy="3163022"/>
          </a:xfrm>
          <a:custGeom>
            <a:avLst/>
            <a:gdLst>
              <a:gd name="connsiteX0" fmla="*/ 0 w 3964110"/>
              <a:gd name="connsiteY0" fmla="*/ 0 h 3482340"/>
              <a:gd name="connsiteX1" fmla="*/ 60960 w 3964110"/>
              <a:gd name="connsiteY1" fmla="*/ 198120 h 3482340"/>
              <a:gd name="connsiteX2" fmla="*/ 350520 w 3964110"/>
              <a:gd name="connsiteY2" fmla="*/ 365760 h 3482340"/>
              <a:gd name="connsiteX3" fmla="*/ 617220 w 3964110"/>
              <a:gd name="connsiteY3" fmla="*/ 327660 h 3482340"/>
              <a:gd name="connsiteX4" fmla="*/ 640080 w 3964110"/>
              <a:gd name="connsiteY4" fmla="*/ 160020 h 3482340"/>
              <a:gd name="connsiteX5" fmla="*/ 419100 w 3964110"/>
              <a:gd name="connsiteY5" fmla="*/ 137160 h 3482340"/>
              <a:gd name="connsiteX6" fmla="*/ 365760 w 3964110"/>
              <a:gd name="connsiteY6" fmla="*/ 381000 h 3482340"/>
              <a:gd name="connsiteX7" fmla="*/ 541020 w 3964110"/>
              <a:gd name="connsiteY7" fmla="*/ 647700 h 3482340"/>
              <a:gd name="connsiteX8" fmla="*/ 807720 w 3964110"/>
              <a:gd name="connsiteY8" fmla="*/ 754380 h 3482340"/>
              <a:gd name="connsiteX9" fmla="*/ 1013460 w 3964110"/>
              <a:gd name="connsiteY9" fmla="*/ 982980 h 3482340"/>
              <a:gd name="connsiteX10" fmla="*/ 1234440 w 3964110"/>
              <a:gd name="connsiteY10" fmla="*/ 1668780 h 3482340"/>
              <a:gd name="connsiteX11" fmla="*/ 1851660 w 3964110"/>
              <a:gd name="connsiteY11" fmla="*/ 1866900 h 3482340"/>
              <a:gd name="connsiteX12" fmla="*/ 2583180 w 3964110"/>
              <a:gd name="connsiteY12" fmla="*/ 1836420 h 3482340"/>
              <a:gd name="connsiteX13" fmla="*/ 3413760 w 3964110"/>
              <a:gd name="connsiteY13" fmla="*/ 1965960 h 3482340"/>
              <a:gd name="connsiteX14" fmla="*/ 3764280 w 3964110"/>
              <a:gd name="connsiteY14" fmla="*/ 2362200 h 3482340"/>
              <a:gd name="connsiteX15" fmla="*/ 3749040 w 3964110"/>
              <a:gd name="connsiteY15" fmla="*/ 2636520 h 3482340"/>
              <a:gd name="connsiteX16" fmla="*/ 3497580 w 3964110"/>
              <a:gd name="connsiteY16" fmla="*/ 2712720 h 3482340"/>
              <a:gd name="connsiteX17" fmla="*/ 3368040 w 3964110"/>
              <a:gd name="connsiteY17" fmla="*/ 2529840 h 3482340"/>
              <a:gd name="connsiteX18" fmla="*/ 3581400 w 3964110"/>
              <a:gd name="connsiteY18" fmla="*/ 2385060 h 3482340"/>
              <a:gd name="connsiteX19" fmla="*/ 3962400 w 3964110"/>
              <a:gd name="connsiteY19" fmla="*/ 2552700 h 3482340"/>
              <a:gd name="connsiteX20" fmla="*/ 3726180 w 3964110"/>
              <a:gd name="connsiteY20" fmla="*/ 2948940 h 3482340"/>
              <a:gd name="connsiteX21" fmla="*/ 3832860 w 3964110"/>
              <a:gd name="connsiteY21" fmla="*/ 3162300 h 3482340"/>
              <a:gd name="connsiteX22" fmla="*/ 3855720 w 3964110"/>
              <a:gd name="connsiteY22" fmla="*/ 3345180 h 3482340"/>
              <a:gd name="connsiteX23" fmla="*/ 3390900 w 3964110"/>
              <a:gd name="connsiteY23" fmla="*/ 3482340 h 3482340"/>
              <a:gd name="connsiteX0" fmla="*/ 0 w 3941388"/>
              <a:gd name="connsiteY0" fmla="*/ 0 h 3482340"/>
              <a:gd name="connsiteX1" fmla="*/ 60960 w 3941388"/>
              <a:gd name="connsiteY1" fmla="*/ 198120 h 3482340"/>
              <a:gd name="connsiteX2" fmla="*/ 350520 w 3941388"/>
              <a:gd name="connsiteY2" fmla="*/ 365760 h 3482340"/>
              <a:gd name="connsiteX3" fmla="*/ 617220 w 3941388"/>
              <a:gd name="connsiteY3" fmla="*/ 327660 h 3482340"/>
              <a:gd name="connsiteX4" fmla="*/ 640080 w 3941388"/>
              <a:gd name="connsiteY4" fmla="*/ 160020 h 3482340"/>
              <a:gd name="connsiteX5" fmla="*/ 419100 w 3941388"/>
              <a:gd name="connsiteY5" fmla="*/ 137160 h 3482340"/>
              <a:gd name="connsiteX6" fmla="*/ 365760 w 3941388"/>
              <a:gd name="connsiteY6" fmla="*/ 381000 h 3482340"/>
              <a:gd name="connsiteX7" fmla="*/ 541020 w 3941388"/>
              <a:gd name="connsiteY7" fmla="*/ 647700 h 3482340"/>
              <a:gd name="connsiteX8" fmla="*/ 807720 w 3941388"/>
              <a:gd name="connsiteY8" fmla="*/ 754380 h 3482340"/>
              <a:gd name="connsiteX9" fmla="*/ 1013460 w 3941388"/>
              <a:gd name="connsiteY9" fmla="*/ 982980 h 3482340"/>
              <a:gd name="connsiteX10" fmla="*/ 1234440 w 3941388"/>
              <a:gd name="connsiteY10" fmla="*/ 1668780 h 3482340"/>
              <a:gd name="connsiteX11" fmla="*/ 1851660 w 3941388"/>
              <a:gd name="connsiteY11" fmla="*/ 1866900 h 3482340"/>
              <a:gd name="connsiteX12" fmla="*/ 2583180 w 3941388"/>
              <a:gd name="connsiteY12" fmla="*/ 1836420 h 3482340"/>
              <a:gd name="connsiteX13" fmla="*/ 3413760 w 3941388"/>
              <a:gd name="connsiteY13" fmla="*/ 1965960 h 3482340"/>
              <a:gd name="connsiteX14" fmla="*/ 3764280 w 3941388"/>
              <a:gd name="connsiteY14" fmla="*/ 2362200 h 3482340"/>
              <a:gd name="connsiteX15" fmla="*/ 3749040 w 3941388"/>
              <a:gd name="connsiteY15" fmla="*/ 2636520 h 3482340"/>
              <a:gd name="connsiteX16" fmla="*/ 3497580 w 3941388"/>
              <a:gd name="connsiteY16" fmla="*/ 2712720 h 3482340"/>
              <a:gd name="connsiteX17" fmla="*/ 3368040 w 3941388"/>
              <a:gd name="connsiteY17" fmla="*/ 2529840 h 3482340"/>
              <a:gd name="connsiteX18" fmla="*/ 3581400 w 3941388"/>
              <a:gd name="connsiteY18" fmla="*/ 2385060 h 3482340"/>
              <a:gd name="connsiteX19" fmla="*/ 3939540 w 3941388"/>
              <a:gd name="connsiteY19" fmla="*/ 2537460 h 3482340"/>
              <a:gd name="connsiteX20" fmla="*/ 3726180 w 3941388"/>
              <a:gd name="connsiteY20" fmla="*/ 2948940 h 3482340"/>
              <a:gd name="connsiteX21" fmla="*/ 3832860 w 3941388"/>
              <a:gd name="connsiteY21" fmla="*/ 3162300 h 3482340"/>
              <a:gd name="connsiteX22" fmla="*/ 3855720 w 3941388"/>
              <a:gd name="connsiteY22" fmla="*/ 3345180 h 3482340"/>
              <a:gd name="connsiteX23" fmla="*/ 3390900 w 3941388"/>
              <a:gd name="connsiteY23" fmla="*/ 3482340 h 3482340"/>
              <a:gd name="connsiteX0" fmla="*/ 0 w 3947593"/>
              <a:gd name="connsiteY0" fmla="*/ 0 h 3482340"/>
              <a:gd name="connsiteX1" fmla="*/ 60960 w 3947593"/>
              <a:gd name="connsiteY1" fmla="*/ 198120 h 3482340"/>
              <a:gd name="connsiteX2" fmla="*/ 350520 w 3947593"/>
              <a:gd name="connsiteY2" fmla="*/ 365760 h 3482340"/>
              <a:gd name="connsiteX3" fmla="*/ 617220 w 3947593"/>
              <a:gd name="connsiteY3" fmla="*/ 327660 h 3482340"/>
              <a:gd name="connsiteX4" fmla="*/ 640080 w 3947593"/>
              <a:gd name="connsiteY4" fmla="*/ 160020 h 3482340"/>
              <a:gd name="connsiteX5" fmla="*/ 419100 w 3947593"/>
              <a:gd name="connsiteY5" fmla="*/ 137160 h 3482340"/>
              <a:gd name="connsiteX6" fmla="*/ 365760 w 3947593"/>
              <a:gd name="connsiteY6" fmla="*/ 381000 h 3482340"/>
              <a:gd name="connsiteX7" fmla="*/ 541020 w 3947593"/>
              <a:gd name="connsiteY7" fmla="*/ 647700 h 3482340"/>
              <a:gd name="connsiteX8" fmla="*/ 807720 w 3947593"/>
              <a:gd name="connsiteY8" fmla="*/ 754380 h 3482340"/>
              <a:gd name="connsiteX9" fmla="*/ 1013460 w 3947593"/>
              <a:gd name="connsiteY9" fmla="*/ 982980 h 3482340"/>
              <a:gd name="connsiteX10" fmla="*/ 1234440 w 3947593"/>
              <a:gd name="connsiteY10" fmla="*/ 1668780 h 3482340"/>
              <a:gd name="connsiteX11" fmla="*/ 1851660 w 3947593"/>
              <a:gd name="connsiteY11" fmla="*/ 1866900 h 3482340"/>
              <a:gd name="connsiteX12" fmla="*/ 2583180 w 3947593"/>
              <a:gd name="connsiteY12" fmla="*/ 1836420 h 3482340"/>
              <a:gd name="connsiteX13" fmla="*/ 3413760 w 3947593"/>
              <a:gd name="connsiteY13" fmla="*/ 1965960 h 3482340"/>
              <a:gd name="connsiteX14" fmla="*/ 3764280 w 3947593"/>
              <a:gd name="connsiteY14" fmla="*/ 2362200 h 3482340"/>
              <a:gd name="connsiteX15" fmla="*/ 3749040 w 3947593"/>
              <a:gd name="connsiteY15" fmla="*/ 2636520 h 3482340"/>
              <a:gd name="connsiteX16" fmla="*/ 3497580 w 3947593"/>
              <a:gd name="connsiteY16" fmla="*/ 2712720 h 3482340"/>
              <a:gd name="connsiteX17" fmla="*/ 3368040 w 3947593"/>
              <a:gd name="connsiteY17" fmla="*/ 2529840 h 3482340"/>
              <a:gd name="connsiteX18" fmla="*/ 3581400 w 3947593"/>
              <a:gd name="connsiteY18" fmla="*/ 2385060 h 3482340"/>
              <a:gd name="connsiteX19" fmla="*/ 3939540 w 3947593"/>
              <a:gd name="connsiteY19" fmla="*/ 2537460 h 3482340"/>
              <a:gd name="connsiteX20" fmla="*/ 3832860 w 3947593"/>
              <a:gd name="connsiteY20" fmla="*/ 3162300 h 3482340"/>
              <a:gd name="connsiteX21" fmla="*/ 3855720 w 3947593"/>
              <a:gd name="connsiteY21" fmla="*/ 3345180 h 3482340"/>
              <a:gd name="connsiteX22" fmla="*/ 3390900 w 3947593"/>
              <a:gd name="connsiteY22" fmla="*/ 3482340 h 3482340"/>
              <a:gd name="connsiteX0" fmla="*/ 0 w 3942159"/>
              <a:gd name="connsiteY0" fmla="*/ 0 h 3482340"/>
              <a:gd name="connsiteX1" fmla="*/ 60960 w 3942159"/>
              <a:gd name="connsiteY1" fmla="*/ 198120 h 3482340"/>
              <a:gd name="connsiteX2" fmla="*/ 350520 w 3942159"/>
              <a:gd name="connsiteY2" fmla="*/ 365760 h 3482340"/>
              <a:gd name="connsiteX3" fmla="*/ 617220 w 3942159"/>
              <a:gd name="connsiteY3" fmla="*/ 327660 h 3482340"/>
              <a:gd name="connsiteX4" fmla="*/ 640080 w 3942159"/>
              <a:gd name="connsiteY4" fmla="*/ 160020 h 3482340"/>
              <a:gd name="connsiteX5" fmla="*/ 419100 w 3942159"/>
              <a:gd name="connsiteY5" fmla="*/ 137160 h 3482340"/>
              <a:gd name="connsiteX6" fmla="*/ 365760 w 3942159"/>
              <a:gd name="connsiteY6" fmla="*/ 381000 h 3482340"/>
              <a:gd name="connsiteX7" fmla="*/ 541020 w 3942159"/>
              <a:gd name="connsiteY7" fmla="*/ 647700 h 3482340"/>
              <a:gd name="connsiteX8" fmla="*/ 807720 w 3942159"/>
              <a:gd name="connsiteY8" fmla="*/ 754380 h 3482340"/>
              <a:gd name="connsiteX9" fmla="*/ 1013460 w 3942159"/>
              <a:gd name="connsiteY9" fmla="*/ 982980 h 3482340"/>
              <a:gd name="connsiteX10" fmla="*/ 1234440 w 3942159"/>
              <a:gd name="connsiteY10" fmla="*/ 1668780 h 3482340"/>
              <a:gd name="connsiteX11" fmla="*/ 1851660 w 3942159"/>
              <a:gd name="connsiteY11" fmla="*/ 1866900 h 3482340"/>
              <a:gd name="connsiteX12" fmla="*/ 2583180 w 3942159"/>
              <a:gd name="connsiteY12" fmla="*/ 1836420 h 3482340"/>
              <a:gd name="connsiteX13" fmla="*/ 3413760 w 3942159"/>
              <a:gd name="connsiteY13" fmla="*/ 1965960 h 3482340"/>
              <a:gd name="connsiteX14" fmla="*/ 3764280 w 3942159"/>
              <a:gd name="connsiteY14" fmla="*/ 2362200 h 3482340"/>
              <a:gd name="connsiteX15" fmla="*/ 3749040 w 3942159"/>
              <a:gd name="connsiteY15" fmla="*/ 2636520 h 3482340"/>
              <a:gd name="connsiteX16" fmla="*/ 3497580 w 3942159"/>
              <a:gd name="connsiteY16" fmla="*/ 2712720 h 3482340"/>
              <a:gd name="connsiteX17" fmla="*/ 3368040 w 3942159"/>
              <a:gd name="connsiteY17" fmla="*/ 2529840 h 3482340"/>
              <a:gd name="connsiteX18" fmla="*/ 3581400 w 3942159"/>
              <a:gd name="connsiteY18" fmla="*/ 2385060 h 3482340"/>
              <a:gd name="connsiteX19" fmla="*/ 3939540 w 3942159"/>
              <a:gd name="connsiteY19" fmla="*/ 2537460 h 3482340"/>
              <a:gd name="connsiteX20" fmla="*/ 3749040 w 3942159"/>
              <a:gd name="connsiteY20" fmla="*/ 3009900 h 3482340"/>
              <a:gd name="connsiteX21" fmla="*/ 3855720 w 3942159"/>
              <a:gd name="connsiteY21" fmla="*/ 3345180 h 3482340"/>
              <a:gd name="connsiteX22" fmla="*/ 3390900 w 3942159"/>
              <a:gd name="connsiteY22" fmla="*/ 3482340 h 3482340"/>
              <a:gd name="connsiteX0" fmla="*/ 0 w 3944348"/>
              <a:gd name="connsiteY0" fmla="*/ 0 h 3482340"/>
              <a:gd name="connsiteX1" fmla="*/ 60960 w 3944348"/>
              <a:gd name="connsiteY1" fmla="*/ 198120 h 3482340"/>
              <a:gd name="connsiteX2" fmla="*/ 350520 w 3944348"/>
              <a:gd name="connsiteY2" fmla="*/ 365760 h 3482340"/>
              <a:gd name="connsiteX3" fmla="*/ 617220 w 3944348"/>
              <a:gd name="connsiteY3" fmla="*/ 327660 h 3482340"/>
              <a:gd name="connsiteX4" fmla="*/ 640080 w 3944348"/>
              <a:gd name="connsiteY4" fmla="*/ 160020 h 3482340"/>
              <a:gd name="connsiteX5" fmla="*/ 419100 w 3944348"/>
              <a:gd name="connsiteY5" fmla="*/ 137160 h 3482340"/>
              <a:gd name="connsiteX6" fmla="*/ 365760 w 3944348"/>
              <a:gd name="connsiteY6" fmla="*/ 381000 h 3482340"/>
              <a:gd name="connsiteX7" fmla="*/ 541020 w 3944348"/>
              <a:gd name="connsiteY7" fmla="*/ 647700 h 3482340"/>
              <a:gd name="connsiteX8" fmla="*/ 807720 w 3944348"/>
              <a:gd name="connsiteY8" fmla="*/ 754380 h 3482340"/>
              <a:gd name="connsiteX9" fmla="*/ 1013460 w 3944348"/>
              <a:gd name="connsiteY9" fmla="*/ 982980 h 3482340"/>
              <a:gd name="connsiteX10" fmla="*/ 1234440 w 3944348"/>
              <a:gd name="connsiteY10" fmla="*/ 1668780 h 3482340"/>
              <a:gd name="connsiteX11" fmla="*/ 1851660 w 3944348"/>
              <a:gd name="connsiteY11" fmla="*/ 1866900 h 3482340"/>
              <a:gd name="connsiteX12" fmla="*/ 2583180 w 3944348"/>
              <a:gd name="connsiteY12" fmla="*/ 1836420 h 3482340"/>
              <a:gd name="connsiteX13" fmla="*/ 3413760 w 3944348"/>
              <a:gd name="connsiteY13" fmla="*/ 1965960 h 3482340"/>
              <a:gd name="connsiteX14" fmla="*/ 3764280 w 3944348"/>
              <a:gd name="connsiteY14" fmla="*/ 2362200 h 3482340"/>
              <a:gd name="connsiteX15" fmla="*/ 3749040 w 3944348"/>
              <a:gd name="connsiteY15" fmla="*/ 2636520 h 3482340"/>
              <a:gd name="connsiteX16" fmla="*/ 3497580 w 3944348"/>
              <a:gd name="connsiteY16" fmla="*/ 2712720 h 3482340"/>
              <a:gd name="connsiteX17" fmla="*/ 3368040 w 3944348"/>
              <a:gd name="connsiteY17" fmla="*/ 2529840 h 3482340"/>
              <a:gd name="connsiteX18" fmla="*/ 3581400 w 3944348"/>
              <a:gd name="connsiteY18" fmla="*/ 2385060 h 3482340"/>
              <a:gd name="connsiteX19" fmla="*/ 3939540 w 3944348"/>
              <a:gd name="connsiteY19" fmla="*/ 2537460 h 3482340"/>
              <a:gd name="connsiteX20" fmla="*/ 3749040 w 3944348"/>
              <a:gd name="connsiteY20" fmla="*/ 3009900 h 3482340"/>
              <a:gd name="connsiteX21" fmla="*/ 3855720 w 3944348"/>
              <a:gd name="connsiteY21" fmla="*/ 3345180 h 3482340"/>
              <a:gd name="connsiteX22" fmla="*/ 3390900 w 3944348"/>
              <a:gd name="connsiteY22" fmla="*/ 3482340 h 3482340"/>
              <a:gd name="connsiteX0" fmla="*/ 0 w 3942466"/>
              <a:gd name="connsiteY0" fmla="*/ 0 h 3482340"/>
              <a:gd name="connsiteX1" fmla="*/ 60960 w 3942466"/>
              <a:gd name="connsiteY1" fmla="*/ 198120 h 3482340"/>
              <a:gd name="connsiteX2" fmla="*/ 350520 w 3942466"/>
              <a:gd name="connsiteY2" fmla="*/ 365760 h 3482340"/>
              <a:gd name="connsiteX3" fmla="*/ 617220 w 3942466"/>
              <a:gd name="connsiteY3" fmla="*/ 327660 h 3482340"/>
              <a:gd name="connsiteX4" fmla="*/ 640080 w 3942466"/>
              <a:gd name="connsiteY4" fmla="*/ 160020 h 3482340"/>
              <a:gd name="connsiteX5" fmla="*/ 419100 w 3942466"/>
              <a:gd name="connsiteY5" fmla="*/ 137160 h 3482340"/>
              <a:gd name="connsiteX6" fmla="*/ 365760 w 3942466"/>
              <a:gd name="connsiteY6" fmla="*/ 381000 h 3482340"/>
              <a:gd name="connsiteX7" fmla="*/ 541020 w 3942466"/>
              <a:gd name="connsiteY7" fmla="*/ 647700 h 3482340"/>
              <a:gd name="connsiteX8" fmla="*/ 807720 w 3942466"/>
              <a:gd name="connsiteY8" fmla="*/ 754380 h 3482340"/>
              <a:gd name="connsiteX9" fmla="*/ 1013460 w 3942466"/>
              <a:gd name="connsiteY9" fmla="*/ 982980 h 3482340"/>
              <a:gd name="connsiteX10" fmla="*/ 1234440 w 3942466"/>
              <a:gd name="connsiteY10" fmla="*/ 1668780 h 3482340"/>
              <a:gd name="connsiteX11" fmla="*/ 1851660 w 3942466"/>
              <a:gd name="connsiteY11" fmla="*/ 1866900 h 3482340"/>
              <a:gd name="connsiteX12" fmla="*/ 2583180 w 3942466"/>
              <a:gd name="connsiteY12" fmla="*/ 1836420 h 3482340"/>
              <a:gd name="connsiteX13" fmla="*/ 3413760 w 3942466"/>
              <a:gd name="connsiteY13" fmla="*/ 1965960 h 3482340"/>
              <a:gd name="connsiteX14" fmla="*/ 3764280 w 3942466"/>
              <a:gd name="connsiteY14" fmla="*/ 2362200 h 3482340"/>
              <a:gd name="connsiteX15" fmla="*/ 3749040 w 3942466"/>
              <a:gd name="connsiteY15" fmla="*/ 2636520 h 3482340"/>
              <a:gd name="connsiteX16" fmla="*/ 3497580 w 3942466"/>
              <a:gd name="connsiteY16" fmla="*/ 2712720 h 3482340"/>
              <a:gd name="connsiteX17" fmla="*/ 3368040 w 3942466"/>
              <a:gd name="connsiteY17" fmla="*/ 2529840 h 3482340"/>
              <a:gd name="connsiteX18" fmla="*/ 3581400 w 3942466"/>
              <a:gd name="connsiteY18" fmla="*/ 2385060 h 3482340"/>
              <a:gd name="connsiteX19" fmla="*/ 3939540 w 3942466"/>
              <a:gd name="connsiteY19" fmla="*/ 2537460 h 3482340"/>
              <a:gd name="connsiteX20" fmla="*/ 3749040 w 3942466"/>
              <a:gd name="connsiteY20" fmla="*/ 3009900 h 3482340"/>
              <a:gd name="connsiteX21" fmla="*/ 3710940 w 3942466"/>
              <a:gd name="connsiteY21" fmla="*/ 3352800 h 3482340"/>
              <a:gd name="connsiteX22" fmla="*/ 3390900 w 3942466"/>
              <a:gd name="connsiteY22" fmla="*/ 3482340 h 3482340"/>
              <a:gd name="connsiteX0" fmla="*/ 0 w 3942466"/>
              <a:gd name="connsiteY0" fmla="*/ 0 h 3354877"/>
              <a:gd name="connsiteX1" fmla="*/ 60960 w 3942466"/>
              <a:gd name="connsiteY1" fmla="*/ 198120 h 3354877"/>
              <a:gd name="connsiteX2" fmla="*/ 350520 w 3942466"/>
              <a:gd name="connsiteY2" fmla="*/ 365760 h 3354877"/>
              <a:gd name="connsiteX3" fmla="*/ 617220 w 3942466"/>
              <a:gd name="connsiteY3" fmla="*/ 327660 h 3354877"/>
              <a:gd name="connsiteX4" fmla="*/ 640080 w 3942466"/>
              <a:gd name="connsiteY4" fmla="*/ 160020 h 3354877"/>
              <a:gd name="connsiteX5" fmla="*/ 419100 w 3942466"/>
              <a:gd name="connsiteY5" fmla="*/ 137160 h 3354877"/>
              <a:gd name="connsiteX6" fmla="*/ 365760 w 3942466"/>
              <a:gd name="connsiteY6" fmla="*/ 381000 h 3354877"/>
              <a:gd name="connsiteX7" fmla="*/ 541020 w 3942466"/>
              <a:gd name="connsiteY7" fmla="*/ 647700 h 3354877"/>
              <a:gd name="connsiteX8" fmla="*/ 807720 w 3942466"/>
              <a:gd name="connsiteY8" fmla="*/ 754380 h 3354877"/>
              <a:gd name="connsiteX9" fmla="*/ 1013460 w 3942466"/>
              <a:gd name="connsiteY9" fmla="*/ 982980 h 3354877"/>
              <a:gd name="connsiteX10" fmla="*/ 1234440 w 3942466"/>
              <a:gd name="connsiteY10" fmla="*/ 1668780 h 3354877"/>
              <a:gd name="connsiteX11" fmla="*/ 1851660 w 3942466"/>
              <a:gd name="connsiteY11" fmla="*/ 1866900 h 3354877"/>
              <a:gd name="connsiteX12" fmla="*/ 2583180 w 3942466"/>
              <a:gd name="connsiteY12" fmla="*/ 1836420 h 3354877"/>
              <a:gd name="connsiteX13" fmla="*/ 3413760 w 3942466"/>
              <a:gd name="connsiteY13" fmla="*/ 1965960 h 3354877"/>
              <a:gd name="connsiteX14" fmla="*/ 3764280 w 3942466"/>
              <a:gd name="connsiteY14" fmla="*/ 2362200 h 3354877"/>
              <a:gd name="connsiteX15" fmla="*/ 3749040 w 3942466"/>
              <a:gd name="connsiteY15" fmla="*/ 2636520 h 3354877"/>
              <a:gd name="connsiteX16" fmla="*/ 3497580 w 3942466"/>
              <a:gd name="connsiteY16" fmla="*/ 2712720 h 3354877"/>
              <a:gd name="connsiteX17" fmla="*/ 3368040 w 3942466"/>
              <a:gd name="connsiteY17" fmla="*/ 2529840 h 3354877"/>
              <a:gd name="connsiteX18" fmla="*/ 3581400 w 3942466"/>
              <a:gd name="connsiteY18" fmla="*/ 2385060 h 3354877"/>
              <a:gd name="connsiteX19" fmla="*/ 3939540 w 3942466"/>
              <a:gd name="connsiteY19" fmla="*/ 2537460 h 3354877"/>
              <a:gd name="connsiteX20" fmla="*/ 3749040 w 3942466"/>
              <a:gd name="connsiteY20" fmla="*/ 3009900 h 3354877"/>
              <a:gd name="connsiteX21" fmla="*/ 3710940 w 3942466"/>
              <a:gd name="connsiteY21" fmla="*/ 3352800 h 3354877"/>
              <a:gd name="connsiteX22" fmla="*/ 3291789 w 3942466"/>
              <a:gd name="connsiteY22" fmla="*/ 3162300 h 3354877"/>
              <a:gd name="connsiteX0" fmla="*/ 0 w 3942971"/>
              <a:gd name="connsiteY0" fmla="*/ 0 h 3162300"/>
              <a:gd name="connsiteX1" fmla="*/ 60960 w 3942971"/>
              <a:gd name="connsiteY1" fmla="*/ 198120 h 3162300"/>
              <a:gd name="connsiteX2" fmla="*/ 350520 w 3942971"/>
              <a:gd name="connsiteY2" fmla="*/ 365760 h 3162300"/>
              <a:gd name="connsiteX3" fmla="*/ 617220 w 3942971"/>
              <a:gd name="connsiteY3" fmla="*/ 327660 h 3162300"/>
              <a:gd name="connsiteX4" fmla="*/ 640080 w 3942971"/>
              <a:gd name="connsiteY4" fmla="*/ 160020 h 3162300"/>
              <a:gd name="connsiteX5" fmla="*/ 419100 w 3942971"/>
              <a:gd name="connsiteY5" fmla="*/ 137160 h 3162300"/>
              <a:gd name="connsiteX6" fmla="*/ 365760 w 3942971"/>
              <a:gd name="connsiteY6" fmla="*/ 381000 h 3162300"/>
              <a:gd name="connsiteX7" fmla="*/ 541020 w 3942971"/>
              <a:gd name="connsiteY7" fmla="*/ 647700 h 3162300"/>
              <a:gd name="connsiteX8" fmla="*/ 807720 w 3942971"/>
              <a:gd name="connsiteY8" fmla="*/ 754380 h 3162300"/>
              <a:gd name="connsiteX9" fmla="*/ 1013460 w 3942971"/>
              <a:gd name="connsiteY9" fmla="*/ 982980 h 3162300"/>
              <a:gd name="connsiteX10" fmla="*/ 1234440 w 3942971"/>
              <a:gd name="connsiteY10" fmla="*/ 1668780 h 3162300"/>
              <a:gd name="connsiteX11" fmla="*/ 1851660 w 3942971"/>
              <a:gd name="connsiteY11" fmla="*/ 1866900 h 3162300"/>
              <a:gd name="connsiteX12" fmla="*/ 2583180 w 3942971"/>
              <a:gd name="connsiteY12" fmla="*/ 1836420 h 3162300"/>
              <a:gd name="connsiteX13" fmla="*/ 3413760 w 3942971"/>
              <a:gd name="connsiteY13" fmla="*/ 1965960 h 3162300"/>
              <a:gd name="connsiteX14" fmla="*/ 3764280 w 3942971"/>
              <a:gd name="connsiteY14" fmla="*/ 2362200 h 3162300"/>
              <a:gd name="connsiteX15" fmla="*/ 3749040 w 3942971"/>
              <a:gd name="connsiteY15" fmla="*/ 2636520 h 3162300"/>
              <a:gd name="connsiteX16" fmla="*/ 3497580 w 3942971"/>
              <a:gd name="connsiteY16" fmla="*/ 2712720 h 3162300"/>
              <a:gd name="connsiteX17" fmla="*/ 3368040 w 3942971"/>
              <a:gd name="connsiteY17" fmla="*/ 2529840 h 3162300"/>
              <a:gd name="connsiteX18" fmla="*/ 3581400 w 3942971"/>
              <a:gd name="connsiteY18" fmla="*/ 2385060 h 3162300"/>
              <a:gd name="connsiteX19" fmla="*/ 3939540 w 3942971"/>
              <a:gd name="connsiteY19" fmla="*/ 2537460 h 3162300"/>
              <a:gd name="connsiteX20" fmla="*/ 3749040 w 3942971"/>
              <a:gd name="connsiteY20" fmla="*/ 3009900 h 3162300"/>
              <a:gd name="connsiteX21" fmla="*/ 3527966 w 3942971"/>
              <a:gd name="connsiteY21" fmla="*/ 3116580 h 3162300"/>
              <a:gd name="connsiteX22" fmla="*/ 3291789 w 3942971"/>
              <a:gd name="connsiteY22" fmla="*/ 3162300 h 3162300"/>
              <a:gd name="connsiteX0" fmla="*/ 0 w 3945654"/>
              <a:gd name="connsiteY0" fmla="*/ 0 h 3162441"/>
              <a:gd name="connsiteX1" fmla="*/ 60960 w 3945654"/>
              <a:gd name="connsiteY1" fmla="*/ 198120 h 3162441"/>
              <a:gd name="connsiteX2" fmla="*/ 350520 w 3945654"/>
              <a:gd name="connsiteY2" fmla="*/ 365760 h 3162441"/>
              <a:gd name="connsiteX3" fmla="*/ 617220 w 3945654"/>
              <a:gd name="connsiteY3" fmla="*/ 327660 h 3162441"/>
              <a:gd name="connsiteX4" fmla="*/ 640080 w 3945654"/>
              <a:gd name="connsiteY4" fmla="*/ 160020 h 3162441"/>
              <a:gd name="connsiteX5" fmla="*/ 419100 w 3945654"/>
              <a:gd name="connsiteY5" fmla="*/ 137160 h 3162441"/>
              <a:gd name="connsiteX6" fmla="*/ 365760 w 3945654"/>
              <a:gd name="connsiteY6" fmla="*/ 381000 h 3162441"/>
              <a:gd name="connsiteX7" fmla="*/ 541020 w 3945654"/>
              <a:gd name="connsiteY7" fmla="*/ 647700 h 3162441"/>
              <a:gd name="connsiteX8" fmla="*/ 807720 w 3945654"/>
              <a:gd name="connsiteY8" fmla="*/ 754380 h 3162441"/>
              <a:gd name="connsiteX9" fmla="*/ 1013460 w 3945654"/>
              <a:gd name="connsiteY9" fmla="*/ 982980 h 3162441"/>
              <a:gd name="connsiteX10" fmla="*/ 1234440 w 3945654"/>
              <a:gd name="connsiteY10" fmla="*/ 1668780 h 3162441"/>
              <a:gd name="connsiteX11" fmla="*/ 1851660 w 3945654"/>
              <a:gd name="connsiteY11" fmla="*/ 1866900 h 3162441"/>
              <a:gd name="connsiteX12" fmla="*/ 2583180 w 3945654"/>
              <a:gd name="connsiteY12" fmla="*/ 1836420 h 3162441"/>
              <a:gd name="connsiteX13" fmla="*/ 3413760 w 3945654"/>
              <a:gd name="connsiteY13" fmla="*/ 1965960 h 3162441"/>
              <a:gd name="connsiteX14" fmla="*/ 3764280 w 3945654"/>
              <a:gd name="connsiteY14" fmla="*/ 2362200 h 3162441"/>
              <a:gd name="connsiteX15" fmla="*/ 3749040 w 3945654"/>
              <a:gd name="connsiteY15" fmla="*/ 2636520 h 3162441"/>
              <a:gd name="connsiteX16" fmla="*/ 3497580 w 3945654"/>
              <a:gd name="connsiteY16" fmla="*/ 2712720 h 3162441"/>
              <a:gd name="connsiteX17" fmla="*/ 3368040 w 3945654"/>
              <a:gd name="connsiteY17" fmla="*/ 2529840 h 3162441"/>
              <a:gd name="connsiteX18" fmla="*/ 3581400 w 3945654"/>
              <a:gd name="connsiteY18" fmla="*/ 2385060 h 3162441"/>
              <a:gd name="connsiteX19" fmla="*/ 3939540 w 3945654"/>
              <a:gd name="connsiteY19" fmla="*/ 2537460 h 3162441"/>
              <a:gd name="connsiteX20" fmla="*/ 3787160 w 3945654"/>
              <a:gd name="connsiteY20" fmla="*/ 2857500 h 3162441"/>
              <a:gd name="connsiteX21" fmla="*/ 3527966 w 3945654"/>
              <a:gd name="connsiteY21" fmla="*/ 3116580 h 3162441"/>
              <a:gd name="connsiteX22" fmla="*/ 3291789 w 3945654"/>
              <a:gd name="connsiteY22" fmla="*/ 3162300 h 3162441"/>
              <a:gd name="connsiteX0" fmla="*/ 0 w 3945654"/>
              <a:gd name="connsiteY0" fmla="*/ 0 h 3162441"/>
              <a:gd name="connsiteX1" fmla="*/ 60960 w 3945654"/>
              <a:gd name="connsiteY1" fmla="*/ 198120 h 3162441"/>
              <a:gd name="connsiteX2" fmla="*/ 350520 w 3945654"/>
              <a:gd name="connsiteY2" fmla="*/ 365760 h 3162441"/>
              <a:gd name="connsiteX3" fmla="*/ 617220 w 3945654"/>
              <a:gd name="connsiteY3" fmla="*/ 327660 h 3162441"/>
              <a:gd name="connsiteX4" fmla="*/ 640080 w 3945654"/>
              <a:gd name="connsiteY4" fmla="*/ 160020 h 3162441"/>
              <a:gd name="connsiteX5" fmla="*/ 419100 w 3945654"/>
              <a:gd name="connsiteY5" fmla="*/ 137160 h 3162441"/>
              <a:gd name="connsiteX6" fmla="*/ 365760 w 3945654"/>
              <a:gd name="connsiteY6" fmla="*/ 381000 h 3162441"/>
              <a:gd name="connsiteX7" fmla="*/ 541020 w 3945654"/>
              <a:gd name="connsiteY7" fmla="*/ 647700 h 3162441"/>
              <a:gd name="connsiteX8" fmla="*/ 807720 w 3945654"/>
              <a:gd name="connsiteY8" fmla="*/ 754380 h 3162441"/>
              <a:gd name="connsiteX9" fmla="*/ 1013460 w 3945654"/>
              <a:gd name="connsiteY9" fmla="*/ 982980 h 3162441"/>
              <a:gd name="connsiteX10" fmla="*/ 1234440 w 3945654"/>
              <a:gd name="connsiteY10" fmla="*/ 1668780 h 3162441"/>
              <a:gd name="connsiteX11" fmla="*/ 1851660 w 3945654"/>
              <a:gd name="connsiteY11" fmla="*/ 1866900 h 3162441"/>
              <a:gd name="connsiteX12" fmla="*/ 2583180 w 3945654"/>
              <a:gd name="connsiteY12" fmla="*/ 1836420 h 3162441"/>
              <a:gd name="connsiteX13" fmla="*/ 3413760 w 3945654"/>
              <a:gd name="connsiteY13" fmla="*/ 1965960 h 3162441"/>
              <a:gd name="connsiteX14" fmla="*/ 3710913 w 3945654"/>
              <a:gd name="connsiteY14" fmla="*/ 2240280 h 3162441"/>
              <a:gd name="connsiteX15" fmla="*/ 3749040 w 3945654"/>
              <a:gd name="connsiteY15" fmla="*/ 2636520 h 3162441"/>
              <a:gd name="connsiteX16" fmla="*/ 3497580 w 3945654"/>
              <a:gd name="connsiteY16" fmla="*/ 2712720 h 3162441"/>
              <a:gd name="connsiteX17" fmla="*/ 3368040 w 3945654"/>
              <a:gd name="connsiteY17" fmla="*/ 2529840 h 3162441"/>
              <a:gd name="connsiteX18" fmla="*/ 3581400 w 3945654"/>
              <a:gd name="connsiteY18" fmla="*/ 2385060 h 3162441"/>
              <a:gd name="connsiteX19" fmla="*/ 3939540 w 3945654"/>
              <a:gd name="connsiteY19" fmla="*/ 2537460 h 3162441"/>
              <a:gd name="connsiteX20" fmla="*/ 3787160 w 3945654"/>
              <a:gd name="connsiteY20" fmla="*/ 2857500 h 3162441"/>
              <a:gd name="connsiteX21" fmla="*/ 3527966 w 3945654"/>
              <a:gd name="connsiteY21" fmla="*/ 3116580 h 3162441"/>
              <a:gd name="connsiteX22" fmla="*/ 3291789 w 3945654"/>
              <a:gd name="connsiteY22" fmla="*/ 3162300 h 3162441"/>
              <a:gd name="connsiteX0" fmla="*/ 0 w 3945654"/>
              <a:gd name="connsiteY0" fmla="*/ 0 h 3162441"/>
              <a:gd name="connsiteX1" fmla="*/ 60960 w 3945654"/>
              <a:gd name="connsiteY1" fmla="*/ 198120 h 3162441"/>
              <a:gd name="connsiteX2" fmla="*/ 350520 w 3945654"/>
              <a:gd name="connsiteY2" fmla="*/ 365760 h 3162441"/>
              <a:gd name="connsiteX3" fmla="*/ 617220 w 3945654"/>
              <a:gd name="connsiteY3" fmla="*/ 327660 h 3162441"/>
              <a:gd name="connsiteX4" fmla="*/ 640080 w 3945654"/>
              <a:gd name="connsiteY4" fmla="*/ 160020 h 3162441"/>
              <a:gd name="connsiteX5" fmla="*/ 419100 w 3945654"/>
              <a:gd name="connsiteY5" fmla="*/ 137160 h 3162441"/>
              <a:gd name="connsiteX6" fmla="*/ 365760 w 3945654"/>
              <a:gd name="connsiteY6" fmla="*/ 381000 h 3162441"/>
              <a:gd name="connsiteX7" fmla="*/ 541020 w 3945654"/>
              <a:gd name="connsiteY7" fmla="*/ 647700 h 3162441"/>
              <a:gd name="connsiteX8" fmla="*/ 807720 w 3945654"/>
              <a:gd name="connsiteY8" fmla="*/ 754380 h 3162441"/>
              <a:gd name="connsiteX9" fmla="*/ 1013460 w 3945654"/>
              <a:gd name="connsiteY9" fmla="*/ 982980 h 3162441"/>
              <a:gd name="connsiteX10" fmla="*/ 1234440 w 3945654"/>
              <a:gd name="connsiteY10" fmla="*/ 1668780 h 3162441"/>
              <a:gd name="connsiteX11" fmla="*/ 1851660 w 3945654"/>
              <a:gd name="connsiteY11" fmla="*/ 1866900 h 3162441"/>
              <a:gd name="connsiteX12" fmla="*/ 2583180 w 3945654"/>
              <a:gd name="connsiteY12" fmla="*/ 1836420 h 3162441"/>
              <a:gd name="connsiteX13" fmla="*/ 3413760 w 3945654"/>
              <a:gd name="connsiteY13" fmla="*/ 1965960 h 3162441"/>
              <a:gd name="connsiteX14" fmla="*/ 3710913 w 3945654"/>
              <a:gd name="connsiteY14" fmla="*/ 2240280 h 3162441"/>
              <a:gd name="connsiteX15" fmla="*/ 3726168 w 3945654"/>
              <a:gd name="connsiteY15" fmla="*/ 2583180 h 3162441"/>
              <a:gd name="connsiteX16" fmla="*/ 3497580 w 3945654"/>
              <a:gd name="connsiteY16" fmla="*/ 2712720 h 3162441"/>
              <a:gd name="connsiteX17" fmla="*/ 3368040 w 3945654"/>
              <a:gd name="connsiteY17" fmla="*/ 2529840 h 3162441"/>
              <a:gd name="connsiteX18" fmla="*/ 3581400 w 3945654"/>
              <a:gd name="connsiteY18" fmla="*/ 2385060 h 3162441"/>
              <a:gd name="connsiteX19" fmla="*/ 3939540 w 3945654"/>
              <a:gd name="connsiteY19" fmla="*/ 2537460 h 3162441"/>
              <a:gd name="connsiteX20" fmla="*/ 3787160 w 3945654"/>
              <a:gd name="connsiteY20" fmla="*/ 2857500 h 3162441"/>
              <a:gd name="connsiteX21" fmla="*/ 3527966 w 3945654"/>
              <a:gd name="connsiteY21" fmla="*/ 3116580 h 3162441"/>
              <a:gd name="connsiteX22" fmla="*/ 3291789 w 3945654"/>
              <a:gd name="connsiteY22" fmla="*/ 3162300 h 3162441"/>
              <a:gd name="connsiteX0" fmla="*/ 0 w 3947907"/>
              <a:gd name="connsiteY0" fmla="*/ 0 h 3162441"/>
              <a:gd name="connsiteX1" fmla="*/ 60960 w 3947907"/>
              <a:gd name="connsiteY1" fmla="*/ 198120 h 3162441"/>
              <a:gd name="connsiteX2" fmla="*/ 350520 w 3947907"/>
              <a:gd name="connsiteY2" fmla="*/ 365760 h 3162441"/>
              <a:gd name="connsiteX3" fmla="*/ 617220 w 3947907"/>
              <a:gd name="connsiteY3" fmla="*/ 327660 h 3162441"/>
              <a:gd name="connsiteX4" fmla="*/ 640080 w 3947907"/>
              <a:gd name="connsiteY4" fmla="*/ 160020 h 3162441"/>
              <a:gd name="connsiteX5" fmla="*/ 419100 w 3947907"/>
              <a:gd name="connsiteY5" fmla="*/ 137160 h 3162441"/>
              <a:gd name="connsiteX6" fmla="*/ 365760 w 3947907"/>
              <a:gd name="connsiteY6" fmla="*/ 381000 h 3162441"/>
              <a:gd name="connsiteX7" fmla="*/ 541020 w 3947907"/>
              <a:gd name="connsiteY7" fmla="*/ 647700 h 3162441"/>
              <a:gd name="connsiteX8" fmla="*/ 807720 w 3947907"/>
              <a:gd name="connsiteY8" fmla="*/ 754380 h 3162441"/>
              <a:gd name="connsiteX9" fmla="*/ 1013460 w 3947907"/>
              <a:gd name="connsiteY9" fmla="*/ 982980 h 3162441"/>
              <a:gd name="connsiteX10" fmla="*/ 1234440 w 3947907"/>
              <a:gd name="connsiteY10" fmla="*/ 1668780 h 3162441"/>
              <a:gd name="connsiteX11" fmla="*/ 1851660 w 3947907"/>
              <a:gd name="connsiteY11" fmla="*/ 1866900 h 3162441"/>
              <a:gd name="connsiteX12" fmla="*/ 2583180 w 3947907"/>
              <a:gd name="connsiteY12" fmla="*/ 1836420 h 3162441"/>
              <a:gd name="connsiteX13" fmla="*/ 3413760 w 3947907"/>
              <a:gd name="connsiteY13" fmla="*/ 1965960 h 3162441"/>
              <a:gd name="connsiteX14" fmla="*/ 3710913 w 3947907"/>
              <a:gd name="connsiteY14" fmla="*/ 2240280 h 3162441"/>
              <a:gd name="connsiteX15" fmla="*/ 3726168 w 3947907"/>
              <a:gd name="connsiteY15" fmla="*/ 2583180 h 3162441"/>
              <a:gd name="connsiteX16" fmla="*/ 3497580 w 3947907"/>
              <a:gd name="connsiteY16" fmla="*/ 2712720 h 3162441"/>
              <a:gd name="connsiteX17" fmla="*/ 3368040 w 3947907"/>
              <a:gd name="connsiteY17" fmla="*/ 2529840 h 3162441"/>
              <a:gd name="connsiteX18" fmla="*/ 3535657 w 3947907"/>
              <a:gd name="connsiteY18" fmla="*/ 2293620 h 3162441"/>
              <a:gd name="connsiteX19" fmla="*/ 3939540 w 3947907"/>
              <a:gd name="connsiteY19" fmla="*/ 2537460 h 3162441"/>
              <a:gd name="connsiteX20" fmla="*/ 3787160 w 3947907"/>
              <a:gd name="connsiteY20" fmla="*/ 2857500 h 3162441"/>
              <a:gd name="connsiteX21" fmla="*/ 3527966 w 3947907"/>
              <a:gd name="connsiteY21" fmla="*/ 3116580 h 3162441"/>
              <a:gd name="connsiteX22" fmla="*/ 3291789 w 3947907"/>
              <a:gd name="connsiteY22" fmla="*/ 3162300 h 3162441"/>
              <a:gd name="connsiteX0" fmla="*/ 0 w 3947907"/>
              <a:gd name="connsiteY0" fmla="*/ 0 h 3162441"/>
              <a:gd name="connsiteX1" fmla="*/ 60960 w 3947907"/>
              <a:gd name="connsiteY1" fmla="*/ 198120 h 3162441"/>
              <a:gd name="connsiteX2" fmla="*/ 350520 w 3947907"/>
              <a:gd name="connsiteY2" fmla="*/ 365760 h 3162441"/>
              <a:gd name="connsiteX3" fmla="*/ 617220 w 3947907"/>
              <a:gd name="connsiteY3" fmla="*/ 327660 h 3162441"/>
              <a:gd name="connsiteX4" fmla="*/ 640080 w 3947907"/>
              <a:gd name="connsiteY4" fmla="*/ 160020 h 3162441"/>
              <a:gd name="connsiteX5" fmla="*/ 419100 w 3947907"/>
              <a:gd name="connsiteY5" fmla="*/ 137160 h 3162441"/>
              <a:gd name="connsiteX6" fmla="*/ 365760 w 3947907"/>
              <a:gd name="connsiteY6" fmla="*/ 381000 h 3162441"/>
              <a:gd name="connsiteX7" fmla="*/ 541020 w 3947907"/>
              <a:gd name="connsiteY7" fmla="*/ 647700 h 3162441"/>
              <a:gd name="connsiteX8" fmla="*/ 807720 w 3947907"/>
              <a:gd name="connsiteY8" fmla="*/ 754380 h 3162441"/>
              <a:gd name="connsiteX9" fmla="*/ 1013460 w 3947907"/>
              <a:gd name="connsiteY9" fmla="*/ 982980 h 3162441"/>
              <a:gd name="connsiteX10" fmla="*/ 1234440 w 3947907"/>
              <a:gd name="connsiteY10" fmla="*/ 1668780 h 3162441"/>
              <a:gd name="connsiteX11" fmla="*/ 1851660 w 3947907"/>
              <a:gd name="connsiteY11" fmla="*/ 1866900 h 3162441"/>
              <a:gd name="connsiteX12" fmla="*/ 2583180 w 3947907"/>
              <a:gd name="connsiteY12" fmla="*/ 1836420 h 3162441"/>
              <a:gd name="connsiteX13" fmla="*/ 3413760 w 3947907"/>
              <a:gd name="connsiteY13" fmla="*/ 1965960 h 3162441"/>
              <a:gd name="connsiteX14" fmla="*/ 3710913 w 3947907"/>
              <a:gd name="connsiteY14" fmla="*/ 2240280 h 3162441"/>
              <a:gd name="connsiteX15" fmla="*/ 3726168 w 3947907"/>
              <a:gd name="connsiteY15" fmla="*/ 2583180 h 3162441"/>
              <a:gd name="connsiteX16" fmla="*/ 3497580 w 3947907"/>
              <a:gd name="connsiteY16" fmla="*/ 2712720 h 3162441"/>
              <a:gd name="connsiteX17" fmla="*/ 3322296 w 3947907"/>
              <a:gd name="connsiteY17" fmla="*/ 2438400 h 3162441"/>
              <a:gd name="connsiteX18" fmla="*/ 3535657 w 3947907"/>
              <a:gd name="connsiteY18" fmla="*/ 2293620 h 3162441"/>
              <a:gd name="connsiteX19" fmla="*/ 3939540 w 3947907"/>
              <a:gd name="connsiteY19" fmla="*/ 2537460 h 3162441"/>
              <a:gd name="connsiteX20" fmla="*/ 3787160 w 3947907"/>
              <a:gd name="connsiteY20" fmla="*/ 2857500 h 3162441"/>
              <a:gd name="connsiteX21" fmla="*/ 3527966 w 3947907"/>
              <a:gd name="connsiteY21" fmla="*/ 3116580 h 3162441"/>
              <a:gd name="connsiteX22" fmla="*/ 3291789 w 3947907"/>
              <a:gd name="connsiteY22" fmla="*/ 3162300 h 3162441"/>
              <a:gd name="connsiteX0" fmla="*/ 0 w 3947907"/>
              <a:gd name="connsiteY0" fmla="*/ 0 h 3162441"/>
              <a:gd name="connsiteX1" fmla="*/ 60960 w 3947907"/>
              <a:gd name="connsiteY1" fmla="*/ 198120 h 3162441"/>
              <a:gd name="connsiteX2" fmla="*/ 350520 w 3947907"/>
              <a:gd name="connsiteY2" fmla="*/ 365760 h 3162441"/>
              <a:gd name="connsiteX3" fmla="*/ 617220 w 3947907"/>
              <a:gd name="connsiteY3" fmla="*/ 327660 h 3162441"/>
              <a:gd name="connsiteX4" fmla="*/ 640080 w 3947907"/>
              <a:gd name="connsiteY4" fmla="*/ 160020 h 3162441"/>
              <a:gd name="connsiteX5" fmla="*/ 419100 w 3947907"/>
              <a:gd name="connsiteY5" fmla="*/ 137160 h 3162441"/>
              <a:gd name="connsiteX6" fmla="*/ 365760 w 3947907"/>
              <a:gd name="connsiteY6" fmla="*/ 381000 h 3162441"/>
              <a:gd name="connsiteX7" fmla="*/ 541020 w 3947907"/>
              <a:gd name="connsiteY7" fmla="*/ 647700 h 3162441"/>
              <a:gd name="connsiteX8" fmla="*/ 807720 w 3947907"/>
              <a:gd name="connsiteY8" fmla="*/ 754380 h 3162441"/>
              <a:gd name="connsiteX9" fmla="*/ 1013460 w 3947907"/>
              <a:gd name="connsiteY9" fmla="*/ 982980 h 3162441"/>
              <a:gd name="connsiteX10" fmla="*/ 1234440 w 3947907"/>
              <a:gd name="connsiteY10" fmla="*/ 1668780 h 3162441"/>
              <a:gd name="connsiteX11" fmla="*/ 1851660 w 3947907"/>
              <a:gd name="connsiteY11" fmla="*/ 1866900 h 3162441"/>
              <a:gd name="connsiteX12" fmla="*/ 2583180 w 3947907"/>
              <a:gd name="connsiteY12" fmla="*/ 1836420 h 3162441"/>
              <a:gd name="connsiteX13" fmla="*/ 3413760 w 3947907"/>
              <a:gd name="connsiteY13" fmla="*/ 1965960 h 3162441"/>
              <a:gd name="connsiteX14" fmla="*/ 3710913 w 3947907"/>
              <a:gd name="connsiteY14" fmla="*/ 2240280 h 3162441"/>
              <a:gd name="connsiteX15" fmla="*/ 3726168 w 3947907"/>
              <a:gd name="connsiteY15" fmla="*/ 2583180 h 3162441"/>
              <a:gd name="connsiteX16" fmla="*/ 3413717 w 3947907"/>
              <a:gd name="connsiteY16" fmla="*/ 2667000 h 3162441"/>
              <a:gd name="connsiteX17" fmla="*/ 3322296 w 3947907"/>
              <a:gd name="connsiteY17" fmla="*/ 2438400 h 3162441"/>
              <a:gd name="connsiteX18" fmla="*/ 3535657 w 3947907"/>
              <a:gd name="connsiteY18" fmla="*/ 2293620 h 3162441"/>
              <a:gd name="connsiteX19" fmla="*/ 3939540 w 3947907"/>
              <a:gd name="connsiteY19" fmla="*/ 2537460 h 3162441"/>
              <a:gd name="connsiteX20" fmla="*/ 3787160 w 3947907"/>
              <a:gd name="connsiteY20" fmla="*/ 2857500 h 3162441"/>
              <a:gd name="connsiteX21" fmla="*/ 3527966 w 3947907"/>
              <a:gd name="connsiteY21" fmla="*/ 3116580 h 3162441"/>
              <a:gd name="connsiteX22" fmla="*/ 3291789 w 3947907"/>
              <a:gd name="connsiteY22" fmla="*/ 3162300 h 3162441"/>
              <a:gd name="connsiteX0" fmla="*/ 0 w 3926162"/>
              <a:gd name="connsiteY0" fmla="*/ 0 h 3162441"/>
              <a:gd name="connsiteX1" fmla="*/ 60960 w 3926162"/>
              <a:gd name="connsiteY1" fmla="*/ 198120 h 3162441"/>
              <a:gd name="connsiteX2" fmla="*/ 350520 w 3926162"/>
              <a:gd name="connsiteY2" fmla="*/ 365760 h 3162441"/>
              <a:gd name="connsiteX3" fmla="*/ 617220 w 3926162"/>
              <a:gd name="connsiteY3" fmla="*/ 327660 h 3162441"/>
              <a:gd name="connsiteX4" fmla="*/ 640080 w 3926162"/>
              <a:gd name="connsiteY4" fmla="*/ 160020 h 3162441"/>
              <a:gd name="connsiteX5" fmla="*/ 419100 w 3926162"/>
              <a:gd name="connsiteY5" fmla="*/ 137160 h 3162441"/>
              <a:gd name="connsiteX6" fmla="*/ 365760 w 3926162"/>
              <a:gd name="connsiteY6" fmla="*/ 381000 h 3162441"/>
              <a:gd name="connsiteX7" fmla="*/ 541020 w 3926162"/>
              <a:gd name="connsiteY7" fmla="*/ 647700 h 3162441"/>
              <a:gd name="connsiteX8" fmla="*/ 807720 w 3926162"/>
              <a:gd name="connsiteY8" fmla="*/ 754380 h 3162441"/>
              <a:gd name="connsiteX9" fmla="*/ 1013460 w 3926162"/>
              <a:gd name="connsiteY9" fmla="*/ 982980 h 3162441"/>
              <a:gd name="connsiteX10" fmla="*/ 1234440 w 3926162"/>
              <a:gd name="connsiteY10" fmla="*/ 1668780 h 3162441"/>
              <a:gd name="connsiteX11" fmla="*/ 1851660 w 3926162"/>
              <a:gd name="connsiteY11" fmla="*/ 1866900 h 3162441"/>
              <a:gd name="connsiteX12" fmla="*/ 2583180 w 3926162"/>
              <a:gd name="connsiteY12" fmla="*/ 1836420 h 3162441"/>
              <a:gd name="connsiteX13" fmla="*/ 3413760 w 3926162"/>
              <a:gd name="connsiteY13" fmla="*/ 1965960 h 3162441"/>
              <a:gd name="connsiteX14" fmla="*/ 3710913 w 3926162"/>
              <a:gd name="connsiteY14" fmla="*/ 2240280 h 3162441"/>
              <a:gd name="connsiteX15" fmla="*/ 3726168 w 3926162"/>
              <a:gd name="connsiteY15" fmla="*/ 2583180 h 3162441"/>
              <a:gd name="connsiteX16" fmla="*/ 3413717 w 3926162"/>
              <a:gd name="connsiteY16" fmla="*/ 2667000 h 3162441"/>
              <a:gd name="connsiteX17" fmla="*/ 3322296 w 3926162"/>
              <a:gd name="connsiteY17" fmla="*/ 2438400 h 3162441"/>
              <a:gd name="connsiteX18" fmla="*/ 3535657 w 3926162"/>
              <a:gd name="connsiteY18" fmla="*/ 2293620 h 3162441"/>
              <a:gd name="connsiteX19" fmla="*/ 3916668 w 3926162"/>
              <a:gd name="connsiteY19" fmla="*/ 2468880 h 3162441"/>
              <a:gd name="connsiteX20" fmla="*/ 3787160 w 3926162"/>
              <a:gd name="connsiteY20" fmla="*/ 2857500 h 3162441"/>
              <a:gd name="connsiteX21" fmla="*/ 3527966 w 3926162"/>
              <a:gd name="connsiteY21" fmla="*/ 3116580 h 3162441"/>
              <a:gd name="connsiteX22" fmla="*/ 3291789 w 3926162"/>
              <a:gd name="connsiteY22" fmla="*/ 3162300 h 3162441"/>
              <a:gd name="connsiteX0" fmla="*/ 0 w 3883856"/>
              <a:gd name="connsiteY0" fmla="*/ 0 h 3162441"/>
              <a:gd name="connsiteX1" fmla="*/ 60960 w 3883856"/>
              <a:gd name="connsiteY1" fmla="*/ 198120 h 3162441"/>
              <a:gd name="connsiteX2" fmla="*/ 350520 w 3883856"/>
              <a:gd name="connsiteY2" fmla="*/ 365760 h 3162441"/>
              <a:gd name="connsiteX3" fmla="*/ 617220 w 3883856"/>
              <a:gd name="connsiteY3" fmla="*/ 327660 h 3162441"/>
              <a:gd name="connsiteX4" fmla="*/ 640080 w 3883856"/>
              <a:gd name="connsiteY4" fmla="*/ 160020 h 3162441"/>
              <a:gd name="connsiteX5" fmla="*/ 419100 w 3883856"/>
              <a:gd name="connsiteY5" fmla="*/ 137160 h 3162441"/>
              <a:gd name="connsiteX6" fmla="*/ 365760 w 3883856"/>
              <a:gd name="connsiteY6" fmla="*/ 381000 h 3162441"/>
              <a:gd name="connsiteX7" fmla="*/ 541020 w 3883856"/>
              <a:gd name="connsiteY7" fmla="*/ 647700 h 3162441"/>
              <a:gd name="connsiteX8" fmla="*/ 807720 w 3883856"/>
              <a:gd name="connsiteY8" fmla="*/ 754380 h 3162441"/>
              <a:gd name="connsiteX9" fmla="*/ 1013460 w 3883856"/>
              <a:gd name="connsiteY9" fmla="*/ 982980 h 3162441"/>
              <a:gd name="connsiteX10" fmla="*/ 1234440 w 3883856"/>
              <a:gd name="connsiteY10" fmla="*/ 1668780 h 3162441"/>
              <a:gd name="connsiteX11" fmla="*/ 1851660 w 3883856"/>
              <a:gd name="connsiteY11" fmla="*/ 1866900 h 3162441"/>
              <a:gd name="connsiteX12" fmla="*/ 2583180 w 3883856"/>
              <a:gd name="connsiteY12" fmla="*/ 1836420 h 3162441"/>
              <a:gd name="connsiteX13" fmla="*/ 3413760 w 3883856"/>
              <a:gd name="connsiteY13" fmla="*/ 1965960 h 3162441"/>
              <a:gd name="connsiteX14" fmla="*/ 3710913 w 3883856"/>
              <a:gd name="connsiteY14" fmla="*/ 2240280 h 3162441"/>
              <a:gd name="connsiteX15" fmla="*/ 3726168 w 3883856"/>
              <a:gd name="connsiteY15" fmla="*/ 2583180 h 3162441"/>
              <a:gd name="connsiteX16" fmla="*/ 3413717 w 3883856"/>
              <a:gd name="connsiteY16" fmla="*/ 2667000 h 3162441"/>
              <a:gd name="connsiteX17" fmla="*/ 3322296 w 3883856"/>
              <a:gd name="connsiteY17" fmla="*/ 2438400 h 3162441"/>
              <a:gd name="connsiteX18" fmla="*/ 3535657 w 3883856"/>
              <a:gd name="connsiteY18" fmla="*/ 2293620 h 3162441"/>
              <a:gd name="connsiteX19" fmla="*/ 3870925 w 3883856"/>
              <a:gd name="connsiteY19" fmla="*/ 2468880 h 3162441"/>
              <a:gd name="connsiteX20" fmla="*/ 3787160 w 3883856"/>
              <a:gd name="connsiteY20" fmla="*/ 2857500 h 3162441"/>
              <a:gd name="connsiteX21" fmla="*/ 3527966 w 3883856"/>
              <a:gd name="connsiteY21" fmla="*/ 3116580 h 3162441"/>
              <a:gd name="connsiteX22" fmla="*/ 3291789 w 3883856"/>
              <a:gd name="connsiteY22" fmla="*/ 3162300 h 3162441"/>
              <a:gd name="connsiteX0" fmla="*/ 0 w 3883856"/>
              <a:gd name="connsiteY0" fmla="*/ 0 h 3163022"/>
              <a:gd name="connsiteX1" fmla="*/ 60960 w 3883856"/>
              <a:gd name="connsiteY1" fmla="*/ 198120 h 3163022"/>
              <a:gd name="connsiteX2" fmla="*/ 350520 w 3883856"/>
              <a:gd name="connsiteY2" fmla="*/ 365760 h 3163022"/>
              <a:gd name="connsiteX3" fmla="*/ 617220 w 3883856"/>
              <a:gd name="connsiteY3" fmla="*/ 327660 h 3163022"/>
              <a:gd name="connsiteX4" fmla="*/ 640080 w 3883856"/>
              <a:gd name="connsiteY4" fmla="*/ 160020 h 3163022"/>
              <a:gd name="connsiteX5" fmla="*/ 419100 w 3883856"/>
              <a:gd name="connsiteY5" fmla="*/ 137160 h 3163022"/>
              <a:gd name="connsiteX6" fmla="*/ 365760 w 3883856"/>
              <a:gd name="connsiteY6" fmla="*/ 381000 h 3163022"/>
              <a:gd name="connsiteX7" fmla="*/ 541020 w 3883856"/>
              <a:gd name="connsiteY7" fmla="*/ 647700 h 3163022"/>
              <a:gd name="connsiteX8" fmla="*/ 807720 w 3883856"/>
              <a:gd name="connsiteY8" fmla="*/ 754380 h 3163022"/>
              <a:gd name="connsiteX9" fmla="*/ 1013460 w 3883856"/>
              <a:gd name="connsiteY9" fmla="*/ 982980 h 3163022"/>
              <a:gd name="connsiteX10" fmla="*/ 1234440 w 3883856"/>
              <a:gd name="connsiteY10" fmla="*/ 1668780 h 3163022"/>
              <a:gd name="connsiteX11" fmla="*/ 1851660 w 3883856"/>
              <a:gd name="connsiteY11" fmla="*/ 1866900 h 3163022"/>
              <a:gd name="connsiteX12" fmla="*/ 2583180 w 3883856"/>
              <a:gd name="connsiteY12" fmla="*/ 1836420 h 3163022"/>
              <a:gd name="connsiteX13" fmla="*/ 3413760 w 3883856"/>
              <a:gd name="connsiteY13" fmla="*/ 1965960 h 3163022"/>
              <a:gd name="connsiteX14" fmla="*/ 3710913 w 3883856"/>
              <a:gd name="connsiteY14" fmla="*/ 2240280 h 3163022"/>
              <a:gd name="connsiteX15" fmla="*/ 3726168 w 3883856"/>
              <a:gd name="connsiteY15" fmla="*/ 2583180 h 3163022"/>
              <a:gd name="connsiteX16" fmla="*/ 3413717 w 3883856"/>
              <a:gd name="connsiteY16" fmla="*/ 2667000 h 3163022"/>
              <a:gd name="connsiteX17" fmla="*/ 3322296 w 3883856"/>
              <a:gd name="connsiteY17" fmla="*/ 2438400 h 3163022"/>
              <a:gd name="connsiteX18" fmla="*/ 3535657 w 3883856"/>
              <a:gd name="connsiteY18" fmla="*/ 2293620 h 3163022"/>
              <a:gd name="connsiteX19" fmla="*/ 3870925 w 3883856"/>
              <a:gd name="connsiteY19" fmla="*/ 2468880 h 3163022"/>
              <a:gd name="connsiteX20" fmla="*/ 3787160 w 3883856"/>
              <a:gd name="connsiteY20" fmla="*/ 2827020 h 3163022"/>
              <a:gd name="connsiteX21" fmla="*/ 3527966 w 3883856"/>
              <a:gd name="connsiteY21" fmla="*/ 3116580 h 3163022"/>
              <a:gd name="connsiteX22" fmla="*/ 3291789 w 3883856"/>
              <a:gd name="connsiteY22" fmla="*/ 3162300 h 316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883856" h="3163022">
                <a:moveTo>
                  <a:pt x="0" y="0"/>
                </a:moveTo>
                <a:cubicBezTo>
                  <a:pt x="1270" y="68580"/>
                  <a:pt x="2540" y="137160"/>
                  <a:pt x="60960" y="198120"/>
                </a:cubicBezTo>
                <a:cubicBezTo>
                  <a:pt x="119380" y="259080"/>
                  <a:pt x="257810" y="344170"/>
                  <a:pt x="350520" y="365760"/>
                </a:cubicBezTo>
                <a:cubicBezTo>
                  <a:pt x="443230" y="387350"/>
                  <a:pt x="568960" y="361950"/>
                  <a:pt x="617220" y="327660"/>
                </a:cubicBezTo>
                <a:cubicBezTo>
                  <a:pt x="665480" y="293370"/>
                  <a:pt x="673100" y="191770"/>
                  <a:pt x="640080" y="160020"/>
                </a:cubicBezTo>
                <a:cubicBezTo>
                  <a:pt x="607060" y="128270"/>
                  <a:pt x="464820" y="100330"/>
                  <a:pt x="419100" y="137160"/>
                </a:cubicBezTo>
                <a:cubicBezTo>
                  <a:pt x="373380" y="173990"/>
                  <a:pt x="345440" y="295910"/>
                  <a:pt x="365760" y="381000"/>
                </a:cubicBezTo>
                <a:cubicBezTo>
                  <a:pt x="386080" y="466090"/>
                  <a:pt x="467360" y="585470"/>
                  <a:pt x="541020" y="647700"/>
                </a:cubicBezTo>
                <a:cubicBezTo>
                  <a:pt x="614680" y="709930"/>
                  <a:pt x="728980" y="698500"/>
                  <a:pt x="807720" y="754380"/>
                </a:cubicBezTo>
                <a:cubicBezTo>
                  <a:pt x="886460" y="810260"/>
                  <a:pt x="942340" y="830580"/>
                  <a:pt x="1013460" y="982980"/>
                </a:cubicBezTo>
                <a:cubicBezTo>
                  <a:pt x="1084580" y="1135380"/>
                  <a:pt x="1094740" y="1521460"/>
                  <a:pt x="1234440" y="1668780"/>
                </a:cubicBezTo>
                <a:cubicBezTo>
                  <a:pt x="1374140" y="1816100"/>
                  <a:pt x="1626870" y="1838960"/>
                  <a:pt x="1851660" y="1866900"/>
                </a:cubicBezTo>
                <a:cubicBezTo>
                  <a:pt x="2076450" y="1894840"/>
                  <a:pt x="2322830" y="1819910"/>
                  <a:pt x="2583180" y="1836420"/>
                </a:cubicBezTo>
                <a:cubicBezTo>
                  <a:pt x="2843530" y="1852930"/>
                  <a:pt x="3225805" y="1898650"/>
                  <a:pt x="3413760" y="1965960"/>
                </a:cubicBezTo>
                <a:cubicBezTo>
                  <a:pt x="3601716" y="2033270"/>
                  <a:pt x="3658845" y="2137410"/>
                  <a:pt x="3710913" y="2240280"/>
                </a:cubicBezTo>
                <a:cubicBezTo>
                  <a:pt x="3762981" y="2343150"/>
                  <a:pt x="3775701" y="2512060"/>
                  <a:pt x="3726168" y="2583180"/>
                </a:cubicBezTo>
                <a:cubicBezTo>
                  <a:pt x="3676635" y="2654300"/>
                  <a:pt x="3481029" y="2691130"/>
                  <a:pt x="3413717" y="2667000"/>
                </a:cubicBezTo>
                <a:cubicBezTo>
                  <a:pt x="3346405" y="2642870"/>
                  <a:pt x="3301973" y="2500630"/>
                  <a:pt x="3322296" y="2438400"/>
                </a:cubicBezTo>
                <a:cubicBezTo>
                  <a:pt x="3342619" y="2376170"/>
                  <a:pt x="3444219" y="2288540"/>
                  <a:pt x="3535657" y="2293620"/>
                </a:cubicBezTo>
                <a:cubicBezTo>
                  <a:pt x="3627095" y="2298700"/>
                  <a:pt x="3829008" y="2379980"/>
                  <a:pt x="3870925" y="2468880"/>
                </a:cubicBezTo>
                <a:cubicBezTo>
                  <a:pt x="3912842" y="2557780"/>
                  <a:pt x="3844320" y="2719070"/>
                  <a:pt x="3787160" y="2827020"/>
                </a:cubicBezTo>
                <a:cubicBezTo>
                  <a:pt x="3730000" y="2934970"/>
                  <a:pt x="3610528" y="3060700"/>
                  <a:pt x="3527966" y="3116580"/>
                </a:cubicBezTo>
                <a:cubicBezTo>
                  <a:pt x="3445404" y="3172460"/>
                  <a:pt x="3291789" y="3162300"/>
                  <a:pt x="3291789" y="3162300"/>
                </a:cubicBezTo>
              </a:path>
            </a:pathLst>
          </a:cu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8" name="Rectángulo 177"/>
          <p:cNvSpPr/>
          <p:nvPr/>
        </p:nvSpPr>
        <p:spPr>
          <a:xfrm>
            <a:off x="4685109" y="438799"/>
            <a:ext cx="2522213" cy="8236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66" name="Grupo 65"/>
          <p:cNvGrpSpPr/>
          <p:nvPr/>
        </p:nvGrpSpPr>
        <p:grpSpPr>
          <a:xfrm>
            <a:off x="6058771" y="186880"/>
            <a:ext cx="3088545" cy="1545812"/>
            <a:chOff x="6058771" y="186880"/>
            <a:chExt cx="3088545" cy="1545812"/>
          </a:xfrm>
        </p:grpSpPr>
        <p:grpSp>
          <p:nvGrpSpPr>
            <p:cNvPr id="50" name="Grupo 49"/>
            <p:cNvGrpSpPr/>
            <p:nvPr/>
          </p:nvGrpSpPr>
          <p:grpSpPr>
            <a:xfrm>
              <a:off x="6058771" y="186880"/>
              <a:ext cx="3088545" cy="1408945"/>
              <a:chOff x="6058771" y="186880"/>
              <a:chExt cx="3088545" cy="1408945"/>
            </a:xfrm>
          </p:grpSpPr>
          <p:sp>
            <p:nvSpPr>
              <p:cNvPr id="435" name="Forma libre 434"/>
              <p:cNvSpPr/>
              <p:nvPr/>
            </p:nvSpPr>
            <p:spPr>
              <a:xfrm>
                <a:off x="6058771" y="186880"/>
                <a:ext cx="3088545" cy="1408945"/>
              </a:xfrm>
              <a:custGeom>
                <a:avLst/>
                <a:gdLst>
                  <a:gd name="connsiteX0" fmla="*/ 633503 w 3957622"/>
                  <a:gd name="connsiteY0" fmla="*/ 1839164 h 1972579"/>
                  <a:gd name="connsiteX1" fmla="*/ 10049 w 3957622"/>
                  <a:gd name="connsiteY1" fmla="*/ 737727 h 1972579"/>
                  <a:gd name="connsiteX2" fmla="*/ 924449 w 3957622"/>
                  <a:gd name="connsiteY2" fmla="*/ 211255 h 1972579"/>
                  <a:gd name="connsiteX3" fmla="*/ 1804213 w 3957622"/>
                  <a:gd name="connsiteY3" fmla="*/ 3437 h 1972579"/>
                  <a:gd name="connsiteX4" fmla="*/ 2732467 w 3957622"/>
                  <a:gd name="connsiteY4" fmla="*/ 128127 h 1972579"/>
                  <a:gd name="connsiteX5" fmla="*/ 3923958 w 3957622"/>
                  <a:gd name="connsiteY5" fmla="*/ 682309 h 1972579"/>
                  <a:gd name="connsiteX6" fmla="*/ 3355922 w 3957622"/>
                  <a:gd name="connsiteY6" fmla="*/ 1825309 h 1972579"/>
                  <a:gd name="connsiteX7" fmla="*/ 633503 w 3957622"/>
                  <a:gd name="connsiteY7" fmla="*/ 1839164 h 1972579"/>
                  <a:gd name="connsiteX0" fmla="*/ 623512 w 3947631"/>
                  <a:gd name="connsiteY0" fmla="*/ 1839164 h 1972579"/>
                  <a:gd name="connsiteX1" fmla="*/ 58 w 3947631"/>
                  <a:gd name="connsiteY1" fmla="*/ 737727 h 1972579"/>
                  <a:gd name="connsiteX2" fmla="*/ 914458 w 3947631"/>
                  <a:gd name="connsiteY2" fmla="*/ 211255 h 1972579"/>
                  <a:gd name="connsiteX3" fmla="*/ 1794222 w 3947631"/>
                  <a:gd name="connsiteY3" fmla="*/ 3437 h 1972579"/>
                  <a:gd name="connsiteX4" fmla="*/ 2722476 w 3947631"/>
                  <a:gd name="connsiteY4" fmla="*/ 128127 h 1972579"/>
                  <a:gd name="connsiteX5" fmla="*/ 3913967 w 3947631"/>
                  <a:gd name="connsiteY5" fmla="*/ 682309 h 1972579"/>
                  <a:gd name="connsiteX6" fmla="*/ 3345931 w 3947631"/>
                  <a:gd name="connsiteY6" fmla="*/ 1825309 h 1972579"/>
                  <a:gd name="connsiteX7" fmla="*/ 623512 w 3947631"/>
                  <a:gd name="connsiteY7" fmla="*/ 1839164 h 1972579"/>
                  <a:gd name="connsiteX0" fmla="*/ 623512 w 3947631"/>
                  <a:gd name="connsiteY0" fmla="*/ 1839164 h 1913383"/>
                  <a:gd name="connsiteX1" fmla="*/ 58 w 3947631"/>
                  <a:gd name="connsiteY1" fmla="*/ 737727 h 1913383"/>
                  <a:gd name="connsiteX2" fmla="*/ 914458 w 3947631"/>
                  <a:gd name="connsiteY2" fmla="*/ 211255 h 1913383"/>
                  <a:gd name="connsiteX3" fmla="*/ 1794222 w 3947631"/>
                  <a:gd name="connsiteY3" fmla="*/ 3437 h 1913383"/>
                  <a:gd name="connsiteX4" fmla="*/ 2722476 w 3947631"/>
                  <a:gd name="connsiteY4" fmla="*/ 128127 h 1913383"/>
                  <a:gd name="connsiteX5" fmla="*/ 3913967 w 3947631"/>
                  <a:gd name="connsiteY5" fmla="*/ 682309 h 1913383"/>
                  <a:gd name="connsiteX6" fmla="*/ 3345931 w 3947631"/>
                  <a:gd name="connsiteY6" fmla="*/ 1825309 h 1913383"/>
                  <a:gd name="connsiteX7" fmla="*/ 623512 w 3947631"/>
                  <a:gd name="connsiteY7" fmla="*/ 1839164 h 1913383"/>
                  <a:gd name="connsiteX0" fmla="*/ 623512 w 3913967"/>
                  <a:gd name="connsiteY0" fmla="*/ 1839164 h 1913383"/>
                  <a:gd name="connsiteX1" fmla="*/ 58 w 3913967"/>
                  <a:gd name="connsiteY1" fmla="*/ 737727 h 1913383"/>
                  <a:gd name="connsiteX2" fmla="*/ 914458 w 3913967"/>
                  <a:gd name="connsiteY2" fmla="*/ 211255 h 1913383"/>
                  <a:gd name="connsiteX3" fmla="*/ 1794222 w 3913967"/>
                  <a:gd name="connsiteY3" fmla="*/ 3437 h 1913383"/>
                  <a:gd name="connsiteX4" fmla="*/ 2722476 w 3913967"/>
                  <a:gd name="connsiteY4" fmla="*/ 128127 h 1913383"/>
                  <a:gd name="connsiteX5" fmla="*/ 3913967 w 3913967"/>
                  <a:gd name="connsiteY5" fmla="*/ 682309 h 1913383"/>
                  <a:gd name="connsiteX6" fmla="*/ 3345931 w 3913967"/>
                  <a:gd name="connsiteY6" fmla="*/ 1825309 h 1913383"/>
                  <a:gd name="connsiteX7" fmla="*/ 623512 w 3913967"/>
                  <a:gd name="connsiteY7" fmla="*/ 1839164 h 1913383"/>
                  <a:gd name="connsiteX0" fmla="*/ 623512 w 3913967"/>
                  <a:gd name="connsiteY0" fmla="*/ 1839164 h 1839186"/>
                  <a:gd name="connsiteX1" fmla="*/ 58 w 3913967"/>
                  <a:gd name="connsiteY1" fmla="*/ 737727 h 1839186"/>
                  <a:gd name="connsiteX2" fmla="*/ 914458 w 3913967"/>
                  <a:gd name="connsiteY2" fmla="*/ 211255 h 1839186"/>
                  <a:gd name="connsiteX3" fmla="*/ 1794222 w 3913967"/>
                  <a:gd name="connsiteY3" fmla="*/ 3437 h 1839186"/>
                  <a:gd name="connsiteX4" fmla="*/ 2722476 w 3913967"/>
                  <a:gd name="connsiteY4" fmla="*/ 128127 h 1839186"/>
                  <a:gd name="connsiteX5" fmla="*/ 3913967 w 3913967"/>
                  <a:gd name="connsiteY5" fmla="*/ 682309 h 1839186"/>
                  <a:gd name="connsiteX6" fmla="*/ 3345931 w 3913967"/>
                  <a:gd name="connsiteY6" fmla="*/ 1825309 h 1839186"/>
                  <a:gd name="connsiteX7" fmla="*/ 623512 w 3913967"/>
                  <a:gd name="connsiteY7" fmla="*/ 1839164 h 1839186"/>
                  <a:gd name="connsiteX0" fmla="*/ 623512 w 3913967"/>
                  <a:gd name="connsiteY0" fmla="*/ 1835772 h 1835794"/>
                  <a:gd name="connsiteX1" fmla="*/ 58 w 3913967"/>
                  <a:gd name="connsiteY1" fmla="*/ 734335 h 1835794"/>
                  <a:gd name="connsiteX2" fmla="*/ 914458 w 3913967"/>
                  <a:gd name="connsiteY2" fmla="*/ 207863 h 1835794"/>
                  <a:gd name="connsiteX3" fmla="*/ 1794222 w 3913967"/>
                  <a:gd name="connsiteY3" fmla="*/ 45 h 1835794"/>
                  <a:gd name="connsiteX4" fmla="*/ 3068839 w 3913967"/>
                  <a:gd name="connsiteY4" fmla="*/ 221717 h 1835794"/>
                  <a:gd name="connsiteX5" fmla="*/ 3913967 w 3913967"/>
                  <a:gd name="connsiteY5" fmla="*/ 678917 h 1835794"/>
                  <a:gd name="connsiteX6" fmla="*/ 3345931 w 3913967"/>
                  <a:gd name="connsiteY6" fmla="*/ 1821917 h 1835794"/>
                  <a:gd name="connsiteX7" fmla="*/ 623512 w 3913967"/>
                  <a:gd name="connsiteY7" fmla="*/ 1835772 h 1835794"/>
                  <a:gd name="connsiteX0" fmla="*/ 623512 w 3913967"/>
                  <a:gd name="connsiteY0" fmla="*/ 1835772 h 1835794"/>
                  <a:gd name="connsiteX1" fmla="*/ 58 w 3913967"/>
                  <a:gd name="connsiteY1" fmla="*/ 734335 h 1835794"/>
                  <a:gd name="connsiteX2" fmla="*/ 914458 w 3913967"/>
                  <a:gd name="connsiteY2" fmla="*/ 207863 h 1835794"/>
                  <a:gd name="connsiteX3" fmla="*/ 1794222 w 3913967"/>
                  <a:gd name="connsiteY3" fmla="*/ 45 h 1835794"/>
                  <a:gd name="connsiteX4" fmla="*/ 3068839 w 3913967"/>
                  <a:gd name="connsiteY4" fmla="*/ 221717 h 1835794"/>
                  <a:gd name="connsiteX5" fmla="*/ 3913967 w 3913967"/>
                  <a:gd name="connsiteY5" fmla="*/ 678917 h 1835794"/>
                  <a:gd name="connsiteX6" fmla="*/ 3345931 w 3913967"/>
                  <a:gd name="connsiteY6" fmla="*/ 1821917 h 1835794"/>
                  <a:gd name="connsiteX7" fmla="*/ 623512 w 3913967"/>
                  <a:gd name="connsiteY7" fmla="*/ 1835772 h 1835794"/>
                  <a:gd name="connsiteX0" fmla="*/ 623517 w 3913972"/>
                  <a:gd name="connsiteY0" fmla="*/ 1773486 h 1773508"/>
                  <a:gd name="connsiteX1" fmla="*/ 63 w 3913972"/>
                  <a:gd name="connsiteY1" fmla="*/ 672049 h 1773508"/>
                  <a:gd name="connsiteX2" fmla="*/ 914463 w 3913972"/>
                  <a:gd name="connsiteY2" fmla="*/ 145577 h 1773508"/>
                  <a:gd name="connsiteX3" fmla="*/ 2147517 w 3913972"/>
                  <a:gd name="connsiteY3" fmla="*/ 104 h 1773508"/>
                  <a:gd name="connsiteX4" fmla="*/ 3068844 w 3913972"/>
                  <a:gd name="connsiteY4" fmla="*/ 159431 h 1773508"/>
                  <a:gd name="connsiteX5" fmla="*/ 3913972 w 3913972"/>
                  <a:gd name="connsiteY5" fmla="*/ 616631 h 1773508"/>
                  <a:gd name="connsiteX6" fmla="*/ 3345936 w 3913972"/>
                  <a:gd name="connsiteY6" fmla="*/ 1759631 h 1773508"/>
                  <a:gd name="connsiteX7" fmla="*/ 623517 w 3913972"/>
                  <a:gd name="connsiteY7" fmla="*/ 1773486 h 1773508"/>
                  <a:gd name="connsiteX0" fmla="*/ 625015 w 3915470"/>
                  <a:gd name="connsiteY0" fmla="*/ 1774061 h 1774090"/>
                  <a:gd name="connsiteX1" fmla="*/ 1561 w 3915470"/>
                  <a:gd name="connsiteY1" fmla="*/ 672624 h 1774090"/>
                  <a:gd name="connsiteX2" fmla="*/ 853616 w 3915470"/>
                  <a:gd name="connsiteY2" fmla="*/ 208497 h 1774090"/>
                  <a:gd name="connsiteX3" fmla="*/ 2149015 w 3915470"/>
                  <a:gd name="connsiteY3" fmla="*/ 679 h 1774090"/>
                  <a:gd name="connsiteX4" fmla="*/ 3070342 w 3915470"/>
                  <a:gd name="connsiteY4" fmla="*/ 160006 h 1774090"/>
                  <a:gd name="connsiteX5" fmla="*/ 3915470 w 3915470"/>
                  <a:gd name="connsiteY5" fmla="*/ 617206 h 1774090"/>
                  <a:gd name="connsiteX6" fmla="*/ 3347434 w 3915470"/>
                  <a:gd name="connsiteY6" fmla="*/ 1760206 h 1774090"/>
                  <a:gd name="connsiteX7" fmla="*/ 625015 w 3915470"/>
                  <a:gd name="connsiteY7" fmla="*/ 1774061 h 1774090"/>
                  <a:gd name="connsiteX0" fmla="*/ 623469 w 3913924"/>
                  <a:gd name="connsiteY0" fmla="*/ 1774061 h 1774083"/>
                  <a:gd name="connsiteX1" fmla="*/ 15 w 3913924"/>
                  <a:gd name="connsiteY1" fmla="*/ 672624 h 1774083"/>
                  <a:gd name="connsiteX2" fmla="*/ 852070 w 3913924"/>
                  <a:gd name="connsiteY2" fmla="*/ 208497 h 1774083"/>
                  <a:gd name="connsiteX3" fmla="*/ 2147469 w 3913924"/>
                  <a:gd name="connsiteY3" fmla="*/ 679 h 1774083"/>
                  <a:gd name="connsiteX4" fmla="*/ 3068796 w 3913924"/>
                  <a:gd name="connsiteY4" fmla="*/ 160006 h 1774083"/>
                  <a:gd name="connsiteX5" fmla="*/ 3913924 w 3913924"/>
                  <a:gd name="connsiteY5" fmla="*/ 617206 h 1774083"/>
                  <a:gd name="connsiteX6" fmla="*/ 3345888 w 3913924"/>
                  <a:gd name="connsiteY6" fmla="*/ 1760206 h 1774083"/>
                  <a:gd name="connsiteX7" fmla="*/ 623469 w 3913924"/>
                  <a:gd name="connsiteY7" fmla="*/ 1774061 h 1774083"/>
                  <a:gd name="connsiteX0" fmla="*/ 631032 w 3921487"/>
                  <a:gd name="connsiteY0" fmla="*/ 1780188 h 1780218"/>
                  <a:gd name="connsiteX1" fmla="*/ 7578 w 3921487"/>
                  <a:gd name="connsiteY1" fmla="*/ 678751 h 1780218"/>
                  <a:gd name="connsiteX2" fmla="*/ 1164433 w 3921487"/>
                  <a:gd name="connsiteY2" fmla="*/ 96860 h 1780218"/>
                  <a:gd name="connsiteX3" fmla="*/ 2155032 w 3921487"/>
                  <a:gd name="connsiteY3" fmla="*/ 6806 h 1780218"/>
                  <a:gd name="connsiteX4" fmla="*/ 3076359 w 3921487"/>
                  <a:gd name="connsiteY4" fmla="*/ 166133 h 1780218"/>
                  <a:gd name="connsiteX5" fmla="*/ 3921487 w 3921487"/>
                  <a:gd name="connsiteY5" fmla="*/ 623333 h 1780218"/>
                  <a:gd name="connsiteX6" fmla="*/ 3353451 w 3921487"/>
                  <a:gd name="connsiteY6" fmla="*/ 1766333 h 1780218"/>
                  <a:gd name="connsiteX7" fmla="*/ 631032 w 3921487"/>
                  <a:gd name="connsiteY7" fmla="*/ 1780188 h 1780218"/>
                  <a:gd name="connsiteX0" fmla="*/ 623456 w 3913911"/>
                  <a:gd name="connsiteY0" fmla="*/ 1780188 h 1780210"/>
                  <a:gd name="connsiteX1" fmla="*/ 2 w 3913911"/>
                  <a:gd name="connsiteY1" fmla="*/ 678751 h 1780210"/>
                  <a:gd name="connsiteX2" fmla="*/ 1156857 w 3913911"/>
                  <a:gd name="connsiteY2" fmla="*/ 96860 h 1780210"/>
                  <a:gd name="connsiteX3" fmla="*/ 2147456 w 3913911"/>
                  <a:gd name="connsiteY3" fmla="*/ 6806 h 1780210"/>
                  <a:gd name="connsiteX4" fmla="*/ 3068783 w 3913911"/>
                  <a:gd name="connsiteY4" fmla="*/ 166133 h 1780210"/>
                  <a:gd name="connsiteX5" fmla="*/ 3913911 w 3913911"/>
                  <a:gd name="connsiteY5" fmla="*/ 623333 h 1780210"/>
                  <a:gd name="connsiteX6" fmla="*/ 3345875 w 3913911"/>
                  <a:gd name="connsiteY6" fmla="*/ 1766333 h 1780210"/>
                  <a:gd name="connsiteX7" fmla="*/ 623456 w 3913911"/>
                  <a:gd name="connsiteY7" fmla="*/ 1780188 h 1780210"/>
                  <a:gd name="connsiteX0" fmla="*/ 602674 w 3893129"/>
                  <a:gd name="connsiteY0" fmla="*/ 1779766 h 1857672"/>
                  <a:gd name="connsiteX1" fmla="*/ 2 w 3893129"/>
                  <a:gd name="connsiteY1" fmla="*/ 664474 h 1857672"/>
                  <a:gd name="connsiteX2" fmla="*/ 1136075 w 3893129"/>
                  <a:gd name="connsiteY2" fmla="*/ 96438 h 1857672"/>
                  <a:gd name="connsiteX3" fmla="*/ 2126674 w 3893129"/>
                  <a:gd name="connsiteY3" fmla="*/ 6384 h 1857672"/>
                  <a:gd name="connsiteX4" fmla="*/ 3048001 w 3893129"/>
                  <a:gd name="connsiteY4" fmla="*/ 165711 h 1857672"/>
                  <a:gd name="connsiteX5" fmla="*/ 3893129 w 3893129"/>
                  <a:gd name="connsiteY5" fmla="*/ 622911 h 1857672"/>
                  <a:gd name="connsiteX6" fmla="*/ 3325093 w 3893129"/>
                  <a:gd name="connsiteY6" fmla="*/ 1765911 h 1857672"/>
                  <a:gd name="connsiteX7" fmla="*/ 602674 w 3893129"/>
                  <a:gd name="connsiteY7" fmla="*/ 1779766 h 1857672"/>
                  <a:gd name="connsiteX0" fmla="*/ 602674 w 3893129"/>
                  <a:gd name="connsiteY0" fmla="*/ 1779766 h 1782268"/>
                  <a:gd name="connsiteX1" fmla="*/ 2 w 3893129"/>
                  <a:gd name="connsiteY1" fmla="*/ 664474 h 1782268"/>
                  <a:gd name="connsiteX2" fmla="*/ 1136075 w 3893129"/>
                  <a:gd name="connsiteY2" fmla="*/ 96438 h 1782268"/>
                  <a:gd name="connsiteX3" fmla="*/ 2126674 w 3893129"/>
                  <a:gd name="connsiteY3" fmla="*/ 6384 h 1782268"/>
                  <a:gd name="connsiteX4" fmla="*/ 3048001 w 3893129"/>
                  <a:gd name="connsiteY4" fmla="*/ 165711 h 1782268"/>
                  <a:gd name="connsiteX5" fmla="*/ 3893129 w 3893129"/>
                  <a:gd name="connsiteY5" fmla="*/ 622911 h 1782268"/>
                  <a:gd name="connsiteX6" fmla="*/ 3325093 w 3893129"/>
                  <a:gd name="connsiteY6" fmla="*/ 1765911 h 1782268"/>
                  <a:gd name="connsiteX7" fmla="*/ 602674 w 3893129"/>
                  <a:gd name="connsiteY7" fmla="*/ 1779766 h 1782268"/>
                  <a:gd name="connsiteX0" fmla="*/ 606086 w 3896541"/>
                  <a:gd name="connsiteY0" fmla="*/ 1773481 h 1775983"/>
                  <a:gd name="connsiteX1" fmla="*/ 3414 w 3896541"/>
                  <a:gd name="connsiteY1" fmla="*/ 658189 h 1775983"/>
                  <a:gd name="connsiteX2" fmla="*/ 938597 w 3896541"/>
                  <a:gd name="connsiteY2" fmla="*/ 145571 h 1775983"/>
                  <a:gd name="connsiteX3" fmla="*/ 2130086 w 3896541"/>
                  <a:gd name="connsiteY3" fmla="*/ 99 h 1775983"/>
                  <a:gd name="connsiteX4" fmla="*/ 3051413 w 3896541"/>
                  <a:gd name="connsiteY4" fmla="*/ 159426 h 1775983"/>
                  <a:gd name="connsiteX5" fmla="*/ 3896541 w 3896541"/>
                  <a:gd name="connsiteY5" fmla="*/ 616626 h 1775983"/>
                  <a:gd name="connsiteX6" fmla="*/ 3328505 w 3896541"/>
                  <a:gd name="connsiteY6" fmla="*/ 1759626 h 1775983"/>
                  <a:gd name="connsiteX7" fmla="*/ 606086 w 3896541"/>
                  <a:gd name="connsiteY7" fmla="*/ 1773481 h 1775983"/>
                  <a:gd name="connsiteX0" fmla="*/ 602673 w 3893128"/>
                  <a:gd name="connsiteY0" fmla="*/ 1773481 h 1775983"/>
                  <a:gd name="connsiteX1" fmla="*/ 1 w 3893128"/>
                  <a:gd name="connsiteY1" fmla="*/ 658189 h 1775983"/>
                  <a:gd name="connsiteX2" fmla="*/ 935184 w 3893128"/>
                  <a:gd name="connsiteY2" fmla="*/ 145571 h 1775983"/>
                  <a:gd name="connsiteX3" fmla="*/ 2126673 w 3893128"/>
                  <a:gd name="connsiteY3" fmla="*/ 99 h 1775983"/>
                  <a:gd name="connsiteX4" fmla="*/ 3048000 w 3893128"/>
                  <a:gd name="connsiteY4" fmla="*/ 159426 h 1775983"/>
                  <a:gd name="connsiteX5" fmla="*/ 3893128 w 3893128"/>
                  <a:gd name="connsiteY5" fmla="*/ 616626 h 1775983"/>
                  <a:gd name="connsiteX6" fmla="*/ 3325092 w 3893128"/>
                  <a:gd name="connsiteY6" fmla="*/ 1759626 h 1775983"/>
                  <a:gd name="connsiteX7" fmla="*/ 602673 w 3893128"/>
                  <a:gd name="connsiteY7" fmla="*/ 1773481 h 1775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93128" h="1775983">
                    <a:moveTo>
                      <a:pt x="602673" y="1773481"/>
                    </a:moveTo>
                    <a:cubicBezTo>
                      <a:pt x="581891" y="1763090"/>
                      <a:pt x="0" y="673198"/>
                      <a:pt x="1" y="658189"/>
                    </a:cubicBezTo>
                    <a:cubicBezTo>
                      <a:pt x="2" y="643180"/>
                      <a:pt x="580739" y="255253"/>
                      <a:pt x="935184" y="145571"/>
                    </a:cubicBezTo>
                    <a:cubicBezTo>
                      <a:pt x="1289629" y="35889"/>
                      <a:pt x="1774537" y="-2210"/>
                      <a:pt x="2126673" y="99"/>
                    </a:cubicBezTo>
                    <a:cubicBezTo>
                      <a:pt x="2478809" y="2408"/>
                      <a:pt x="2753591" y="56672"/>
                      <a:pt x="3048000" y="159426"/>
                    </a:cubicBezTo>
                    <a:cubicBezTo>
                      <a:pt x="3342409" y="262180"/>
                      <a:pt x="3719947" y="437671"/>
                      <a:pt x="3893128" y="616626"/>
                    </a:cubicBezTo>
                    <a:cubicBezTo>
                      <a:pt x="3893127" y="615472"/>
                      <a:pt x="3320475" y="1760781"/>
                      <a:pt x="3325092" y="1759626"/>
                    </a:cubicBezTo>
                    <a:cubicBezTo>
                      <a:pt x="3329709" y="1758471"/>
                      <a:pt x="623455" y="1783872"/>
                      <a:pt x="602673" y="177348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bg1">
                      <a:lumMod val="65000"/>
                    </a:schemeClr>
                  </a:gs>
                  <a:gs pos="100000">
                    <a:schemeClr val="tx1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36" name="Recortar rectángulo de esquina del mismo lado 11"/>
              <p:cNvSpPr/>
              <p:nvPr/>
            </p:nvSpPr>
            <p:spPr>
              <a:xfrm>
                <a:off x="6540133" y="1181671"/>
                <a:ext cx="2150741" cy="406677"/>
              </a:xfrm>
              <a:custGeom>
                <a:avLst/>
                <a:gdLst>
                  <a:gd name="connsiteX0" fmla="*/ 118921 w 2704094"/>
                  <a:gd name="connsiteY0" fmla="*/ 0 h 713509"/>
                  <a:gd name="connsiteX1" fmla="*/ 2585173 w 2704094"/>
                  <a:gd name="connsiteY1" fmla="*/ 0 h 713509"/>
                  <a:gd name="connsiteX2" fmla="*/ 2704094 w 2704094"/>
                  <a:gd name="connsiteY2" fmla="*/ 118921 h 713509"/>
                  <a:gd name="connsiteX3" fmla="*/ 2704094 w 2704094"/>
                  <a:gd name="connsiteY3" fmla="*/ 713509 h 713509"/>
                  <a:gd name="connsiteX4" fmla="*/ 2704094 w 2704094"/>
                  <a:gd name="connsiteY4" fmla="*/ 713509 h 713509"/>
                  <a:gd name="connsiteX5" fmla="*/ 0 w 2704094"/>
                  <a:gd name="connsiteY5" fmla="*/ 713509 h 713509"/>
                  <a:gd name="connsiteX6" fmla="*/ 0 w 2704094"/>
                  <a:gd name="connsiteY6" fmla="*/ 713509 h 713509"/>
                  <a:gd name="connsiteX7" fmla="*/ 0 w 2704094"/>
                  <a:gd name="connsiteY7" fmla="*/ 118921 h 713509"/>
                  <a:gd name="connsiteX8" fmla="*/ 118921 w 2704094"/>
                  <a:gd name="connsiteY8" fmla="*/ 0 h 713509"/>
                  <a:gd name="connsiteX0" fmla="*/ 756231 w 2704094"/>
                  <a:gd name="connsiteY0" fmla="*/ 0 h 713509"/>
                  <a:gd name="connsiteX1" fmla="*/ 2585173 w 2704094"/>
                  <a:gd name="connsiteY1" fmla="*/ 0 h 713509"/>
                  <a:gd name="connsiteX2" fmla="*/ 2704094 w 2704094"/>
                  <a:gd name="connsiteY2" fmla="*/ 118921 h 713509"/>
                  <a:gd name="connsiteX3" fmla="*/ 2704094 w 2704094"/>
                  <a:gd name="connsiteY3" fmla="*/ 713509 h 713509"/>
                  <a:gd name="connsiteX4" fmla="*/ 2704094 w 2704094"/>
                  <a:gd name="connsiteY4" fmla="*/ 713509 h 713509"/>
                  <a:gd name="connsiteX5" fmla="*/ 0 w 2704094"/>
                  <a:gd name="connsiteY5" fmla="*/ 713509 h 713509"/>
                  <a:gd name="connsiteX6" fmla="*/ 0 w 2704094"/>
                  <a:gd name="connsiteY6" fmla="*/ 713509 h 713509"/>
                  <a:gd name="connsiteX7" fmla="*/ 0 w 2704094"/>
                  <a:gd name="connsiteY7" fmla="*/ 118921 h 713509"/>
                  <a:gd name="connsiteX8" fmla="*/ 756231 w 2704094"/>
                  <a:gd name="connsiteY8" fmla="*/ 0 h 713509"/>
                  <a:gd name="connsiteX0" fmla="*/ 756231 w 2704094"/>
                  <a:gd name="connsiteY0" fmla="*/ 0 h 713509"/>
                  <a:gd name="connsiteX1" fmla="*/ 1913227 w 2704094"/>
                  <a:gd name="connsiteY1" fmla="*/ 0 h 713509"/>
                  <a:gd name="connsiteX2" fmla="*/ 2704094 w 2704094"/>
                  <a:gd name="connsiteY2" fmla="*/ 118921 h 713509"/>
                  <a:gd name="connsiteX3" fmla="*/ 2704094 w 2704094"/>
                  <a:gd name="connsiteY3" fmla="*/ 713509 h 713509"/>
                  <a:gd name="connsiteX4" fmla="*/ 2704094 w 2704094"/>
                  <a:gd name="connsiteY4" fmla="*/ 713509 h 713509"/>
                  <a:gd name="connsiteX5" fmla="*/ 0 w 2704094"/>
                  <a:gd name="connsiteY5" fmla="*/ 713509 h 713509"/>
                  <a:gd name="connsiteX6" fmla="*/ 0 w 2704094"/>
                  <a:gd name="connsiteY6" fmla="*/ 713509 h 713509"/>
                  <a:gd name="connsiteX7" fmla="*/ 0 w 2704094"/>
                  <a:gd name="connsiteY7" fmla="*/ 118921 h 713509"/>
                  <a:gd name="connsiteX8" fmla="*/ 756231 w 2704094"/>
                  <a:gd name="connsiteY8" fmla="*/ 0 h 713509"/>
                  <a:gd name="connsiteX0" fmla="*/ 763158 w 2711021"/>
                  <a:gd name="connsiteY0" fmla="*/ 0 h 713509"/>
                  <a:gd name="connsiteX1" fmla="*/ 1920154 w 2711021"/>
                  <a:gd name="connsiteY1" fmla="*/ 0 h 713509"/>
                  <a:gd name="connsiteX2" fmla="*/ 2711021 w 2711021"/>
                  <a:gd name="connsiteY2" fmla="*/ 118921 h 713509"/>
                  <a:gd name="connsiteX3" fmla="*/ 2711021 w 2711021"/>
                  <a:gd name="connsiteY3" fmla="*/ 713509 h 713509"/>
                  <a:gd name="connsiteX4" fmla="*/ 2711021 w 2711021"/>
                  <a:gd name="connsiteY4" fmla="*/ 713509 h 713509"/>
                  <a:gd name="connsiteX5" fmla="*/ 6927 w 2711021"/>
                  <a:gd name="connsiteY5" fmla="*/ 713509 h 713509"/>
                  <a:gd name="connsiteX6" fmla="*/ 6927 w 2711021"/>
                  <a:gd name="connsiteY6" fmla="*/ 713509 h 713509"/>
                  <a:gd name="connsiteX7" fmla="*/ 0 w 2711021"/>
                  <a:gd name="connsiteY7" fmla="*/ 382158 h 713509"/>
                  <a:gd name="connsiteX8" fmla="*/ 763158 w 2711021"/>
                  <a:gd name="connsiteY8" fmla="*/ 0 h 713509"/>
                  <a:gd name="connsiteX0" fmla="*/ 763158 w 2711021"/>
                  <a:gd name="connsiteY0" fmla="*/ 0 h 713509"/>
                  <a:gd name="connsiteX1" fmla="*/ 1920154 w 2711021"/>
                  <a:gd name="connsiteY1" fmla="*/ 0 h 713509"/>
                  <a:gd name="connsiteX2" fmla="*/ 2711021 w 2711021"/>
                  <a:gd name="connsiteY2" fmla="*/ 409866 h 713509"/>
                  <a:gd name="connsiteX3" fmla="*/ 2711021 w 2711021"/>
                  <a:gd name="connsiteY3" fmla="*/ 713509 h 713509"/>
                  <a:gd name="connsiteX4" fmla="*/ 2711021 w 2711021"/>
                  <a:gd name="connsiteY4" fmla="*/ 713509 h 713509"/>
                  <a:gd name="connsiteX5" fmla="*/ 6927 w 2711021"/>
                  <a:gd name="connsiteY5" fmla="*/ 713509 h 713509"/>
                  <a:gd name="connsiteX6" fmla="*/ 6927 w 2711021"/>
                  <a:gd name="connsiteY6" fmla="*/ 713509 h 713509"/>
                  <a:gd name="connsiteX7" fmla="*/ 0 w 2711021"/>
                  <a:gd name="connsiteY7" fmla="*/ 382158 h 713509"/>
                  <a:gd name="connsiteX8" fmla="*/ 763158 w 2711021"/>
                  <a:gd name="connsiteY8" fmla="*/ 0 h 713509"/>
                  <a:gd name="connsiteX0" fmla="*/ 673103 w 2711021"/>
                  <a:gd name="connsiteY0" fmla="*/ 0 h 730298"/>
                  <a:gd name="connsiteX1" fmla="*/ 1920154 w 2711021"/>
                  <a:gd name="connsiteY1" fmla="*/ 16789 h 730298"/>
                  <a:gd name="connsiteX2" fmla="*/ 2711021 w 2711021"/>
                  <a:gd name="connsiteY2" fmla="*/ 426655 h 730298"/>
                  <a:gd name="connsiteX3" fmla="*/ 2711021 w 2711021"/>
                  <a:gd name="connsiteY3" fmla="*/ 730298 h 730298"/>
                  <a:gd name="connsiteX4" fmla="*/ 2711021 w 2711021"/>
                  <a:gd name="connsiteY4" fmla="*/ 730298 h 730298"/>
                  <a:gd name="connsiteX5" fmla="*/ 6927 w 2711021"/>
                  <a:gd name="connsiteY5" fmla="*/ 730298 h 730298"/>
                  <a:gd name="connsiteX6" fmla="*/ 6927 w 2711021"/>
                  <a:gd name="connsiteY6" fmla="*/ 730298 h 730298"/>
                  <a:gd name="connsiteX7" fmla="*/ 0 w 2711021"/>
                  <a:gd name="connsiteY7" fmla="*/ 398947 h 730298"/>
                  <a:gd name="connsiteX8" fmla="*/ 673103 w 2711021"/>
                  <a:gd name="connsiteY8" fmla="*/ 0 h 730298"/>
                  <a:gd name="connsiteX0" fmla="*/ 673103 w 2711021"/>
                  <a:gd name="connsiteY0" fmla="*/ 8393 h 738691"/>
                  <a:gd name="connsiteX1" fmla="*/ 1920154 w 2711021"/>
                  <a:gd name="connsiteY1" fmla="*/ 0 h 738691"/>
                  <a:gd name="connsiteX2" fmla="*/ 2711021 w 2711021"/>
                  <a:gd name="connsiteY2" fmla="*/ 435048 h 738691"/>
                  <a:gd name="connsiteX3" fmla="*/ 2711021 w 2711021"/>
                  <a:gd name="connsiteY3" fmla="*/ 738691 h 738691"/>
                  <a:gd name="connsiteX4" fmla="*/ 2711021 w 2711021"/>
                  <a:gd name="connsiteY4" fmla="*/ 738691 h 738691"/>
                  <a:gd name="connsiteX5" fmla="*/ 6927 w 2711021"/>
                  <a:gd name="connsiteY5" fmla="*/ 738691 h 738691"/>
                  <a:gd name="connsiteX6" fmla="*/ 6927 w 2711021"/>
                  <a:gd name="connsiteY6" fmla="*/ 738691 h 738691"/>
                  <a:gd name="connsiteX7" fmla="*/ 0 w 2711021"/>
                  <a:gd name="connsiteY7" fmla="*/ 407340 h 738691"/>
                  <a:gd name="connsiteX8" fmla="*/ 673103 w 2711021"/>
                  <a:gd name="connsiteY8" fmla="*/ 8393 h 738691"/>
                  <a:gd name="connsiteX0" fmla="*/ 673103 w 2711021"/>
                  <a:gd name="connsiteY0" fmla="*/ 0 h 730298"/>
                  <a:gd name="connsiteX1" fmla="*/ 1920154 w 2711021"/>
                  <a:gd name="connsiteY1" fmla="*/ 1 h 730298"/>
                  <a:gd name="connsiteX2" fmla="*/ 2711021 w 2711021"/>
                  <a:gd name="connsiteY2" fmla="*/ 426655 h 730298"/>
                  <a:gd name="connsiteX3" fmla="*/ 2711021 w 2711021"/>
                  <a:gd name="connsiteY3" fmla="*/ 730298 h 730298"/>
                  <a:gd name="connsiteX4" fmla="*/ 2711021 w 2711021"/>
                  <a:gd name="connsiteY4" fmla="*/ 730298 h 730298"/>
                  <a:gd name="connsiteX5" fmla="*/ 6927 w 2711021"/>
                  <a:gd name="connsiteY5" fmla="*/ 730298 h 730298"/>
                  <a:gd name="connsiteX6" fmla="*/ 6927 w 2711021"/>
                  <a:gd name="connsiteY6" fmla="*/ 730298 h 730298"/>
                  <a:gd name="connsiteX7" fmla="*/ 0 w 2711021"/>
                  <a:gd name="connsiteY7" fmla="*/ 398947 h 730298"/>
                  <a:gd name="connsiteX8" fmla="*/ 673103 w 2711021"/>
                  <a:gd name="connsiteY8" fmla="*/ 0 h 730298"/>
                  <a:gd name="connsiteX0" fmla="*/ 659249 w 2711021"/>
                  <a:gd name="connsiteY0" fmla="*/ 16787 h 730297"/>
                  <a:gd name="connsiteX1" fmla="*/ 1920154 w 2711021"/>
                  <a:gd name="connsiteY1" fmla="*/ 0 h 730297"/>
                  <a:gd name="connsiteX2" fmla="*/ 2711021 w 2711021"/>
                  <a:gd name="connsiteY2" fmla="*/ 426654 h 730297"/>
                  <a:gd name="connsiteX3" fmla="*/ 2711021 w 2711021"/>
                  <a:gd name="connsiteY3" fmla="*/ 730297 h 730297"/>
                  <a:gd name="connsiteX4" fmla="*/ 2711021 w 2711021"/>
                  <a:gd name="connsiteY4" fmla="*/ 730297 h 730297"/>
                  <a:gd name="connsiteX5" fmla="*/ 6927 w 2711021"/>
                  <a:gd name="connsiteY5" fmla="*/ 730297 h 730297"/>
                  <a:gd name="connsiteX6" fmla="*/ 6927 w 2711021"/>
                  <a:gd name="connsiteY6" fmla="*/ 730297 h 730297"/>
                  <a:gd name="connsiteX7" fmla="*/ 0 w 2711021"/>
                  <a:gd name="connsiteY7" fmla="*/ 398946 h 730297"/>
                  <a:gd name="connsiteX8" fmla="*/ 659249 w 2711021"/>
                  <a:gd name="connsiteY8" fmla="*/ 16787 h 730297"/>
                  <a:gd name="connsiteX0" fmla="*/ 659249 w 2711021"/>
                  <a:gd name="connsiteY0" fmla="*/ 0 h 713510"/>
                  <a:gd name="connsiteX1" fmla="*/ 1920154 w 2711021"/>
                  <a:gd name="connsiteY1" fmla="*/ 1 h 713510"/>
                  <a:gd name="connsiteX2" fmla="*/ 2711021 w 2711021"/>
                  <a:gd name="connsiteY2" fmla="*/ 409867 h 713510"/>
                  <a:gd name="connsiteX3" fmla="*/ 2711021 w 2711021"/>
                  <a:gd name="connsiteY3" fmla="*/ 713510 h 713510"/>
                  <a:gd name="connsiteX4" fmla="*/ 2711021 w 2711021"/>
                  <a:gd name="connsiteY4" fmla="*/ 713510 h 713510"/>
                  <a:gd name="connsiteX5" fmla="*/ 6927 w 2711021"/>
                  <a:gd name="connsiteY5" fmla="*/ 713510 h 713510"/>
                  <a:gd name="connsiteX6" fmla="*/ 6927 w 2711021"/>
                  <a:gd name="connsiteY6" fmla="*/ 713510 h 713510"/>
                  <a:gd name="connsiteX7" fmla="*/ 0 w 2711021"/>
                  <a:gd name="connsiteY7" fmla="*/ 382159 h 713510"/>
                  <a:gd name="connsiteX8" fmla="*/ 659249 w 2711021"/>
                  <a:gd name="connsiteY8" fmla="*/ 0 h 713510"/>
                  <a:gd name="connsiteX0" fmla="*/ 659249 w 2711021"/>
                  <a:gd name="connsiteY0" fmla="*/ 100729 h 713509"/>
                  <a:gd name="connsiteX1" fmla="*/ 1920154 w 2711021"/>
                  <a:gd name="connsiteY1" fmla="*/ 0 h 713509"/>
                  <a:gd name="connsiteX2" fmla="*/ 2711021 w 2711021"/>
                  <a:gd name="connsiteY2" fmla="*/ 409866 h 713509"/>
                  <a:gd name="connsiteX3" fmla="*/ 2711021 w 2711021"/>
                  <a:gd name="connsiteY3" fmla="*/ 713509 h 713509"/>
                  <a:gd name="connsiteX4" fmla="*/ 2711021 w 2711021"/>
                  <a:gd name="connsiteY4" fmla="*/ 713509 h 713509"/>
                  <a:gd name="connsiteX5" fmla="*/ 6927 w 2711021"/>
                  <a:gd name="connsiteY5" fmla="*/ 713509 h 713509"/>
                  <a:gd name="connsiteX6" fmla="*/ 6927 w 2711021"/>
                  <a:gd name="connsiteY6" fmla="*/ 713509 h 713509"/>
                  <a:gd name="connsiteX7" fmla="*/ 0 w 2711021"/>
                  <a:gd name="connsiteY7" fmla="*/ 382158 h 713509"/>
                  <a:gd name="connsiteX8" fmla="*/ 659249 w 2711021"/>
                  <a:gd name="connsiteY8" fmla="*/ 100729 h 713509"/>
                  <a:gd name="connsiteX0" fmla="*/ 659249 w 2711021"/>
                  <a:gd name="connsiteY0" fmla="*/ 8393 h 621173"/>
                  <a:gd name="connsiteX1" fmla="*/ 1920154 w 2711021"/>
                  <a:gd name="connsiteY1" fmla="*/ 0 h 621173"/>
                  <a:gd name="connsiteX2" fmla="*/ 2711021 w 2711021"/>
                  <a:gd name="connsiteY2" fmla="*/ 317530 h 621173"/>
                  <a:gd name="connsiteX3" fmla="*/ 2711021 w 2711021"/>
                  <a:gd name="connsiteY3" fmla="*/ 621173 h 621173"/>
                  <a:gd name="connsiteX4" fmla="*/ 2711021 w 2711021"/>
                  <a:gd name="connsiteY4" fmla="*/ 621173 h 621173"/>
                  <a:gd name="connsiteX5" fmla="*/ 6927 w 2711021"/>
                  <a:gd name="connsiteY5" fmla="*/ 621173 h 621173"/>
                  <a:gd name="connsiteX6" fmla="*/ 6927 w 2711021"/>
                  <a:gd name="connsiteY6" fmla="*/ 621173 h 621173"/>
                  <a:gd name="connsiteX7" fmla="*/ 0 w 2711021"/>
                  <a:gd name="connsiteY7" fmla="*/ 289822 h 621173"/>
                  <a:gd name="connsiteX8" fmla="*/ 659249 w 2711021"/>
                  <a:gd name="connsiteY8" fmla="*/ 8393 h 621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11021" h="621173">
                    <a:moveTo>
                      <a:pt x="659249" y="8393"/>
                    </a:moveTo>
                    <a:lnTo>
                      <a:pt x="1920154" y="0"/>
                    </a:lnTo>
                    <a:lnTo>
                      <a:pt x="2711021" y="317530"/>
                    </a:lnTo>
                    <a:lnTo>
                      <a:pt x="2711021" y="621173"/>
                    </a:lnTo>
                    <a:lnTo>
                      <a:pt x="2711021" y="621173"/>
                    </a:lnTo>
                    <a:lnTo>
                      <a:pt x="6927" y="621173"/>
                    </a:lnTo>
                    <a:lnTo>
                      <a:pt x="6927" y="621173"/>
                    </a:lnTo>
                    <a:lnTo>
                      <a:pt x="0" y="289822"/>
                    </a:lnTo>
                    <a:lnTo>
                      <a:pt x="659249" y="8393"/>
                    </a:lnTo>
                    <a:close/>
                  </a:path>
                </a:pathLst>
              </a:cu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bg2">
                      <a:lumMod val="50000"/>
                    </a:schemeClr>
                  </a:gs>
                  <a:gs pos="100000">
                    <a:schemeClr val="bg2">
                      <a:lumMod val="1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37" name="Rectángulo 436"/>
              <p:cNvSpPr/>
              <p:nvPr/>
            </p:nvSpPr>
            <p:spPr>
              <a:xfrm>
                <a:off x="7075463" y="1181669"/>
                <a:ext cx="994709" cy="164869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bg2">
                      <a:lumMod val="50000"/>
                    </a:schemeClr>
                  </a:gs>
                  <a:gs pos="100000">
                    <a:schemeClr val="bg2">
                      <a:lumMod val="1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38" name="Rectángulo 437"/>
              <p:cNvSpPr/>
              <p:nvPr/>
            </p:nvSpPr>
            <p:spPr>
              <a:xfrm>
                <a:off x="6540133" y="1390502"/>
                <a:ext cx="2150741" cy="197844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39" name="Elipse 438"/>
              <p:cNvSpPr/>
              <p:nvPr/>
            </p:nvSpPr>
            <p:spPr>
              <a:xfrm>
                <a:off x="7124925" y="1236624"/>
                <a:ext cx="65947" cy="71442"/>
              </a:xfrm>
              <a:prstGeom prst="ellipse">
                <a:avLst/>
              </a:pr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40" name="Elipse 439"/>
              <p:cNvSpPr/>
              <p:nvPr/>
            </p:nvSpPr>
            <p:spPr>
              <a:xfrm>
                <a:off x="7240333" y="1236624"/>
                <a:ext cx="65947" cy="7144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57000">
                    <a:schemeClr val="accent2">
                      <a:lumMod val="75000"/>
                    </a:schemeClr>
                  </a:gs>
                  <a:gs pos="100000">
                    <a:schemeClr val="accent2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41" name="Elipse 440"/>
              <p:cNvSpPr/>
              <p:nvPr/>
            </p:nvSpPr>
            <p:spPr>
              <a:xfrm>
                <a:off x="7361237" y="1247611"/>
                <a:ext cx="62500" cy="60454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57000">
                    <a:srgbClr val="FFFF00"/>
                  </a:gs>
                  <a:gs pos="100000">
                    <a:srgbClr val="FFC000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42" name="Elipse 441"/>
              <p:cNvSpPr/>
              <p:nvPr/>
            </p:nvSpPr>
            <p:spPr>
              <a:xfrm>
                <a:off x="7482140" y="1247612"/>
                <a:ext cx="62500" cy="60454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57000">
                    <a:srgbClr val="FFFF00"/>
                  </a:gs>
                  <a:gs pos="100000">
                    <a:srgbClr val="FFC000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43" name="Elipse 442"/>
              <p:cNvSpPr/>
              <p:nvPr/>
            </p:nvSpPr>
            <p:spPr>
              <a:xfrm>
                <a:off x="7603045" y="1247612"/>
                <a:ext cx="62500" cy="60454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57000">
                    <a:srgbClr val="FFFF00"/>
                  </a:gs>
                  <a:gs pos="100000">
                    <a:srgbClr val="FFC000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47" name="Rectángulo 446"/>
              <p:cNvSpPr/>
              <p:nvPr/>
            </p:nvSpPr>
            <p:spPr>
              <a:xfrm>
                <a:off x="6448960" y="1456450"/>
                <a:ext cx="2330148" cy="139375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48" name="Forma libre 447"/>
              <p:cNvSpPr/>
              <p:nvPr/>
            </p:nvSpPr>
            <p:spPr>
              <a:xfrm>
                <a:off x="6168877" y="221336"/>
                <a:ext cx="2890316" cy="1097725"/>
              </a:xfrm>
              <a:custGeom>
                <a:avLst/>
                <a:gdLst>
                  <a:gd name="connsiteX0" fmla="*/ 593 w 3645174"/>
                  <a:gd name="connsiteY0" fmla="*/ 644110 h 1408892"/>
                  <a:gd name="connsiteX1" fmla="*/ 395614 w 3645174"/>
                  <a:gd name="connsiteY1" fmla="*/ 1361000 h 1408892"/>
                  <a:gd name="connsiteX2" fmla="*/ 732113 w 3645174"/>
                  <a:gd name="connsiteY2" fmla="*/ 1243957 h 1408892"/>
                  <a:gd name="connsiteX3" fmla="*/ 1266123 w 3645174"/>
                  <a:gd name="connsiteY3" fmla="*/ 1134229 h 1408892"/>
                  <a:gd name="connsiteX4" fmla="*/ 1675774 w 3645174"/>
                  <a:gd name="connsiteY4" fmla="*/ 1083022 h 1408892"/>
                  <a:gd name="connsiteX5" fmla="*/ 2312196 w 3645174"/>
                  <a:gd name="connsiteY5" fmla="*/ 1112283 h 1408892"/>
                  <a:gd name="connsiteX6" fmla="*/ 2816945 w 3645174"/>
                  <a:gd name="connsiteY6" fmla="*/ 1214696 h 1408892"/>
                  <a:gd name="connsiteX7" fmla="*/ 3248542 w 3645174"/>
                  <a:gd name="connsiteY7" fmla="*/ 1382945 h 1408892"/>
                  <a:gd name="connsiteX8" fmla="*/ 3643563 w 3645174"/>
                  <a:gd name="connsiteY8" fmla="*/ 607534 h 1408892"/>
                  <a:gd name="connsiteX9" fmla="*/ 3372900 w 3645174"/>
                  <a:gd name="connsiteY9" fmla="*/ 402709 h 1408892"/>
                  <a:gd name="connsiteX10" fmla="*/ 2999825 w 3645174"/>
                  <a:gd name="connsiteY10" fmla="*/ 249089 h 1408892"/>
                  <a:gd name="connsiteX11" fmla="*/ 2641380 w 3645174"/>
                  <a:gd name="connsiteY11" fmla="*/ 124731 h 1408892"/>
                  <a:gd name="connsiteX12" fmla="*/ 2275620 w 3645174"/>
                  <a:gd name="connsiteY12" fmla="*/ 36949 h 1408892"/>
                  <a:gd name="connsiteX13" fmla="*/ 1873284 w 3645174"/>
                  <a:gd name="connsiteY13" fmla="*/ 373 h 1408892"/>
                  <a:gd name="connsiteX14" fmla="*/ 1566046 w 3645174"/>
                  <a:gd name="connsiteY14" fmla="*/ 22318 h 1408892"/>
                  <a:gd name="connsiteX15" fmla="*/ 1061297 w 3645174"/>
                  <a:gd name="connsiteY15" fmla="*/ 88155 h 1408892"/>
                  <a:gd name="connsiteX16" fmla="*/ 673591 w 3645174"/>
                  <a:gd name="connsiteY16" fmla="*/ 219829 h 1408892"/>
                  <a:gd name="connsiteX17" fmla="*/ 315147 w 3645174"/>
                  <a:gd name="connsiteY17" fmla="*/ 388078 h 1408892"/>
                  <a:gd name="connsiteX18" fmla="*/ 593 w 3645174"/>
                  <a:gd name="connsiteY18" fmla="*/ 644110 h 1408892"/>
                  <a:gd name="connsiteX0" fmla="*/ 190 w 3644771"/>
                  <a:gd name="connsiteY0" fmla="*/ 644110 h 1408892"/>
                  <a:gd name="connsiteX1" fmla="*/ 395211 w 3644771"/>
                  <a:gd name="connsiteY1" fmla="*/ 1361000 h 1408892"/>
                  <a:gd name="connsiteX2" fmla="*/ 731710 w 3644771"/>
                  <a:gd name="connsiteY2" fmla="*/ 1243957 h 1408892"/>
                  <a:gd name="connsiteX3" fmla="*/ 1265720 w 3644771"/>
                  <a:gd name="connsiteY3" fmla="*/ 1134229 h 1408892"/>
                  <a:gd name="connsiteX4" fmla="*/ 1675371 w 3644771"/>
                  <a:gd name="connsiteY4" fmla="*/ 1083022 h 1408892"/>
                  <a:gd name="connsiteX5" fmla="*/ 2311793 w 3644771"/>
                  <a:gd name="connsiteY5" fmla="*/ 1112283 h 1408892"/>
                  <a:gd name="connsiteX6" fmla="*/ 2816542 w 3644771"/>
                  <a:gd name="connsiteY6" fmla="*/ 1214696 h 1408892"/>
                  <a:gd name="connsiteX7" fmla="*/ 3248139 w 3644771"/>
                  <a:gd name="connsiteY7" fmla="*/ 1382945 h 1408892"/>
                  <a:gd name="connsiteX8" fmla="*/ 3643160 w 3644771"/>
                  <a:gd name="connsiteY8" fmla="*/ 607534 h 1408892"/>
                  <a:gd name="connsiteX9" fmla="*/ 3372497 w 3644771"/>
                  <a:gd name="connsiteY9" fmla="*/ 402709 h 1408892"/>
                  <a:gd name="connsiteX10" fmla="*/ 2999422 w 3644771"/>
                  <a:gd name="connsiteY10" fmla="*/ 249089 h 1408892"/>
                  <a:gd name="connsiteX11" fmla="*/ 2640977 w 3644771"/>
                  <a:gd name="connsiteY11" fmla="*/ 124731 h 1408892"/>
                  <a:gd name="connsiteX12" fmla="*/ 2275217 w 3644771"/>
                  <a:gd name="connsiteY12" fmla="*/ 36949 h 1408892"/>
                  <a:gd name="connsiteX13" fmla="*/ 1872881 w 3644771"/>
                  <a:gd name="connsiteY13" fmla="*/ 373 h 1408892"/>
                  <a:gd name="connsiteX14" fmla="*/ 1565643 w 3644771"/>
                  <a:gd name="connsiteY14" fmla="*/ 22318 h 1408892"/>
                  <a:gd name="connsiteX15" fmla="*/ 1060894 w 3644771"/>
                  <a:gd name="connsiteY15" fmla="*/ 88155 h 1408892"/>
                  <a:gd name="connsiteX16" fmla="*/ 673188 w 3644771"/>
                  <a:gd name="connsiteY16" fmla="*/ 219829 h 1408892"/>
                  <a:gd name="connsiteX17" fmla="*/ 314744 w 3644771"/>
                  <a:gd name="connsiteY17" fmla="*/ 388078 h 1408892"/>
                  <a:gd name="connsiteX18" fmla="*/ 190 w 3644771"/>
                  <a:gd name="connsiteY18" fmla="*/ 644110 h 1408892"/>
                  <a:gd name="connsiteX0" fmla="*/ 133 w 3644714"/>
                  <a:gd name="connsiteY0" fmla="*/ 644110 h 1408892"/>
                  <a:gd name="connsiteX1" fmla="*/ 395154 w 3644714"/>
                  <a:gd name="connsiteY1" fmla="*/ 1361000 h 1408892"/>
                  <a:gd name="connsiteX2" fmla="*/ 731653 w 3644714"/>
                  <a:gd name="connsiteY2" fmla="*/ 1243957 h 1408892"/>
                  <a:gd name="connsiteX3" fmla="*/ 1265663 w 3644714"/>
                  <a:gd name="connsiteY3" fmla="*/ 1134229 h 1408892"/>
                  <a:gd name="connsiteX4" fmla="*/ 1675314 w 3644714"/>
                  <a:gd name="connsiteY4" fmla="*/ 1083022 h 1408892"/>
                  <a:gd name="connsiteX5" fmla="*/ 2311736 w 3644714"/>
                  <a:gd name="connsiteY5" fmla="*/ 1112283 h 1408892"/>
                  <a:gd name="connsiteX6" fmla="*/ 2816485 w 3644714"/>
                  <a:gd name="connsiteY6" fmla="*/ 1214696 h 1408892"/>
                  <a:gd name="connsiteX7" fmla="*/ 3248082 w 3644714"/>
                  <a:gd name="connsiteY7" fmla="*/ 1382945 h 1408892"/>
                  <a:gd name="connsiteX8" fmla="*/ 3643103 w 3644714"/>
                  <a:gd name="connsiteY8" fmla="*/ 607534 h 1408892"/>
                  <a:gd name="connsiteX9" fmla="*/ 3372440 w 3644714"/>
                  <a:gd name="connsiteY9" fmla="*/ 402709 h 1408892"/>
                  <a:gd name="connsiteX10" fmla="*/ 2999365 w 3644714"/>
                  <a:gd name="connsiteY10" fmla="*/ 249089 h 1408892"/>
                  <a:gd name="connsiteX11" fmla="*/ 2640920 w 3644714"/>
                  <a:gd name="connsiteY11" fmla="*/ 124731 h 1408892"/>
                  <a:gd name="connsiteX12" fmla="*/ 2275160 w 3644714"/>
                  <a:gd name="connsiteY12" fmla="*/ 36949 h 1408892"/>
                  <a:gd name="connsiteX13" fmla="*/ 1872824 w 3644714"/>
                  <a:gd name="connsiteY13" fmla="*/ 373 h 1408892"/>
                  <a:gd name="connsiteX14" fmla="*/ 1565586 w 3644714"/>
                  <a:gd name="connsiteY14" fmla="*/ 22318 h 1408892"/>
                  <a:gd name="connsiteX15" fmla="*/ 1060837 w 3644714"/>
                  <a:gd name="connsiteY15" fmla="*/ 88155 h 1408892"/>
                  <a:gd name="connsiteX16" fmla="*/ 673131 w 3644714"/>
                  <a:gd name="connsiteY16" fmla="*/ 219829 h 1408892"/>
                  <a:gd name="connsiteX17" fmla="*/ 314687 w 3644714"/>
                  <a:gd name="connsiteY17" fmla="*/ 388078 h 1408892"/>
                  <a:gd name="connsiteX18" fmla="*/ 133 w 3644714"/>
                  <a:gd name="connsiteY18" fmla="*/ 644110 h 1408892"/>
                  <a:gd name="connsiteX0" fmla="*/ 133 w 3644714"/>
                  <a:gd name="connsiteY0" fmla="*/ 644110 h 1382946"/>
                  <a:gd name="connsiteX1" fmla="*/ 395154 w 3644714"/>
                  <a:gd name="connsiteY1" fmla="*/ 1361000 h 1382946"/>
                  <a:gd name="connsiteX2" fmla="*/ 731653 w 3644714"/>
                  <a:gd name="connsiteY2" fmla="*/ 1243957 h 1382946"/>
                  <a:gd name="connsiteX3" fmla="*/ 1265663 w 3644714"/>
                  <a:gd name="connsiteY3" fmla="*/ 1134229 h 1382946"/>
                  <a:gd name="connsiteX4" fmla="*/ 1675314 w 3644714"/>
                  <a:gd name="connsiteY4" fmla="*/ 1083022 h 1382946"/>
                  <a:gd name="connsiteX5" fmla="*/ 2311736 w 3644714"/>
                  <a:gd name="connsiteY5" fmla="*/ 1112283 h 1382946"/>
                  <a:gd name="connsiteX6" fmla="*/ 2816485 w 3644714"/>
                  <a:gd name="connsiteY6" fmla="*/ 1214696 h 1382946"/>
                  <a:gd name="connsiteX7" fmla="*/ 3248082 w 3644714"/>
                  <a:gd name="connsiteY7" fmla="*/ 1382945 h 1382946"/>
                  <a:gd name="connsiteX8" fmla="*/ 3643103 w 3644714"/>
                  <a:gd name="connsiteY8" fmla="*/ 607534 h 1382946"/>
                  <a:gd name="connsiteX9" fmla="*/ 3372440 w 3644714"/>
                  <a:gd name="connsiteY9" fmla="*/ 402709 h 1382946"/>
                  <a:gd name="connsiteX10" fmla="*/ 2999365 w 3644714"/>
                  <a:gd name="connsiteY10" fmla="*/ 249089 h 1382946"/>
                  <a:gd name="connsiteX11" fmla="*/ 2640920 w 3644714"/>
                  <a:gd name="connsiteY11" fmla="*/ 124731 h 1382946"/>
                  <a:gd name="connsiteX12" fmla="*/ 2275160 w 3644714"/>
                  <a:gd name="connsiteY12" fmla="*/ 36949 h 1382946"/>
                  <a:gd name="connsiteX13" fmla="*/ 1872824 w 3644714"/>
                  <a:gd name="connsiteY13" fmla="*/ 373 h 1382946"/>
                  <a:gd name="connsiteX14" fmla="*/ 1565586 w 3644714"/>
                  <a:gd name="connsiteY14" fmla="*/ 22318 h 1382946"/>
                  <a:gd name="connsiteX15" fmla="*/ 1060837 w 3644714"/>
                  <a:gd name="connsiteY15" fmla="*/ 88155 h 1382946"/>
                  <a:gd name="connsiteX16" fmla="*/ 673131 w 3644714"/>
                  <a:gd name="connsiteY16" fmla="*/ 219829 h 1382946"/>
                  <a:gd name="connsiteX17" fmla="*/ 314687 w 3644714"/>
                  <a:gd name="connsiteY17" fmla="*/ 388078 h 1382946"/>
                  <a:gd name="connsiteX18" fmla="*/ 133 w 3644714"/>
                  <a:gd name="connsiteY18" fmla="*/ 644110 h 1382946"/>
                  <a:gd name="connsiteX0" fmla="*/ 133 w 3643262"/>
                  <a:gd name="connsiteY0" fmla="*/ 644110 h 1382946"/>
                  <a:gd name="connsiteX1" fmla="*/ 395154 w 3643262"/>
                  <a:gd name="connsiteY1" fmla="*/ 1361000 h 1382946"/>
                  <a:gd name="connsiteX2" fmla="*/ 731653 w 3643262"/>
                  <a:gd name="connsiteY2" fmla="*/ 1243957 h 1382946"/>
                  <a:gd name="connsiteX3" fmla="*/ 1265663 w 3643262"/>
                  <a:gd name="connsiteY3" fmla="*/ 1134229 h 1382946"/>
                  <a:gd name="connsiteX4" fmla="*/ 1675314 w 3643262"/>
                  <a:gd name="connsiteY4" fmla="*/ 1083022 h 1382946"/>
                  <a:gd name="connsiteX5" fmla="*/ 2311736 w 3643262"/>
                  <a:gd name="connsiteY5" fmla="*/ 1112283 h 1382946"/>
                  <a:gd name="connsiteX6" fmla="*/ 2816485 w 3643262"/>
                  <a:gd name="connsiteY6" fmla="*/ 1214696 h 1382946"/>
                  <a:gd name="connsiteX7" fmla="*/ 3248082 w 3643262"/>
                  <a:gd name="connsiteY7" fmla="*/ 1382945 h 1382946"/>
                  <a:gd name="connsiteX8" fmla="*/ 3643103 w 3643262"/>
                  <a:gd name="connsiteY8" fmla="*/ 607534 h 1382946"/>
                  <a:gd name="connsiteX9" fmla="*/ 3372440 w 3643262"/>
                  <a:gd name="connsiteY9" fmla="*/ 402709 h 1382946"/>
                  <a:gd name="connsiteX10" fmla="*/ 2999365 w 3643262"/>
                  <a:gd name="connsiteY10" fmla="*/ 249089 h 1382946"/>
                  <a:gd name="connsiteX11" fmla="*/ 2640920 w 3643262"/>
                  <a:gd name="connsiteY11" fmla="*/ 124731 h 1382946"/>
                  <a:gd name="connsiteX12" fmla="*/ 2275160 w 3643262"/>
                  <a:gd name="connsiteY12" fmla="*/ 36949 h 1382946"/>
                  <a:gd name="connsiteX13" fmla="*/ 1872824 w 3643262"/>
                  <a:gd name="connsiteY13" fmla="*/ 373 h 1382946"/>
                  <a:gd name="connsiteX14" fmla="*/ 1565586 w 3643262"/>
                  <a:gd name="connsiteY14" fmla="*/ 22318 h 1382946"/>
                  <a:gd name="connsiteX15" fmla="*/ 1060837 w 3643262"/>
                  <a:gd name="connsiteY15" fmla="*/ 88155 h 1382946"/>
                  <a:gd name="connsiteX16" fmla="*/ 673131 w 3643262"/>
                  <a:gd name="connsiteY16" fmla="*/ 219829 h 1382946"/>
                  <a:gd name="connsiteX17" fmla="*/ 314687 w 3643262"/>
                  <a:gd name="connsiteY17" fmla="*/ 388078 h 1382946"/>
                  <a:gd name="connsiteX18" fmla="*/ 133 w 3643262"/>
                  <a:gd name="connsiteY18" fmla="*/ 644110 h 1382946"/>
                  <a:gd name="connsiteX0" fmla="*/ 133 w 3643259"/>
                  <a:gd name="connsiteY0" fmla="*/ 644110 h 1382946"/>
                  <a:gd name="connsiteX1" fmla="*/ 395154 w 3643259"/>
                  <a:gd name="connsiteY1" fmla="*/ 1361000 h 1382946"/>
                  <a:gd name="connsiteX2" fmla="*/ 731653 w 3643259"/>
                  <a:gd name="connsiteY2" fmla="*/ 1243957 h 1382946"/>
                  <a:gd name="connsiteX3" fmla="*/ 1265663 w 3643259"/>
                  <a:gd name="connsiteY3" fmla="*/ 1134229 h 1382946"/>
                  <a:gd name="connsiteX4" fmla="*/ 1675314 w 3643259"/>
                  <a:gd name="connsiteY4" fmla="*/ 1083022 h 1382946"/>
                  <a:gd name="connsiteX5" fmla="*/ 2311736 w 3643259"/>
                  <a:gd name="connsiteY5" fmla="*/ 1112283 h 1382946"/>
                  <a:gd name="connsiteX6" fmla="*/ 2816485 w 3643259"/>
                  <a:gd name="connsiteY6" fmla="*/ 1214696 h 1382946"/>
                  <a:gd name="connsiteX7" fmla="*/ 3248082 w 3643259"/>
                  <a:gd name="connsiteY7" fmla="*/ 1382945 h 1382946"/>
                  <a:gd name="connsiteX8" fmla="*/ 3643103 w 3643259"/>
                  <a:gd name="connsiteY8" fmla="*/ 607534 h 1382946"/>
                  <a:gd name="connsiteX9" fmla="*/ 3372440 w 3643259"/>
                  <a:gd name="connsiteY9" fmla="*/ 402709 h 1382946"/>
                  <a:gd name="connsiteX10" fmla="*/ 3021310 w 3643259"/>
                  <a:gd name="connsiteY10" fmla="*/ 227144 h 1382946"/>
                  <a:gd name="connsiteX11" fmla="*/ 2640920 w 3643259"/>
                  <a:gd name="connsiteY11" fmla="*/ 124731 h 1382946"/>
                  <a:gd name="connsiteX12" fmla="*/ 2275160 w 3643259"/>
                  <a:gd name="connsiteY12" fmla="*/ 36949 h 1382946"/>
                  <a:gd name="connsiteX13" fmla="*/ 1872824 w 3643259"/>
                  <a:gd name="connsiteY13" fmla="*/ 373 h 1382946"/>
                  <a:gd name="connsiteX14" fmla="*/ 1565586 w 3643259"/>
                  <a:gd name="connsiteY14" fmla="*/ 22318 h 1382946"/>
                  <a:gd name="connsiteX15" fmla="*/ 1060837 w 3643259"/>
                  <a:gd name="connsiteY15" fmla="*/ 88155 h 1382946"/>
                  <a:gd name="connsiteX16" fmla="*/ 673131 w 3643259"/>
                  <a:gd name="connsiteY16" fmla="*/ 219829 h 1382946"/>
                  <a:gd name="connsiteX17" fmla="*/ 314687 w 3643259"/>
                  <a:gd name="connsiteY17" fmla="*/ 388078 h 1382946"/>
                  <a:gd name="connsiteX18" fmla="*/ 133 w 3643259"/>
                  <a:gd name="connsiteY18" fmla="*/ 644110 h 1382946"/>
                  <a:gd name="connsiteX0" fmla="*/ 133 w 3643259"/>
                  <a:gd name="connsiteY0" fmla="*/ 644110 h 1382946"/>
                  <a:gd name="connsiteX1" fmla="*/ 395154 w 3643259"/>
                  <a:gd name="connsiteY1" fmla="*/ 1361000 h 1382946"/>
                  <a:gd name="connsiteX2" fmla="*/ 731653 w 3643259"/>
                  <a:gd name="connsiteY2" fmla="*/ 1243957 h 1382946"/>
                  <a:gd name="connsiteX3" fmla="*/ 1265663 w 3643259"/>
                  <a:gd name="connsiteY3" fmla="*/ 1134229 h 1382946"/>
                  <a:gd name="connsiteX4" fmla="*/ 1675314 w 3643259"/>
                  <a:gd name="connsiteY4" fmla="*/ 1083022 h 1382946"/>
                  <a:gd name="connsiteX5" fmla="*/ 2311736 w 3643259"/>
                  <a:gd name="connsiteY5" fmla="*/ 1112283 h 1382946"/>
                  <a:gd name="connsiteX6" fmla="*/ 2816485 w 3643259"/>
                  <a:gd name="connsiteY6" fmla="*/ 1214696 h 1382946"/>
                  <a:gd name="connsiteX7" fmla="*/ 3248082 w 3643259"/>
                  <a:gd name="connsiteY7" fmla="*/ 1382945 h 1382946"/>
                  <a:gd name="connsiteX8" fmla="*/ 3643103 w 3643259"/>
                  <a:gd name="connsiteY8" fmla="*/ 607534 h 1382946"/>
                  <a:gd name="connsiteX9" fmla="*/ 3372440 w 3643259"/>
                  <a:gd name="connsiteY9" fmla="*/ 402709 h 1382946"/>
                  <a:gd name="connsiteX10" fmla="*/ 3021310 w 3643259"/>
                  <a:gd name="connsiteY10" fmla="*/ 227144 h 1382946"/>
                  <a:gd name="connsiteX11" fmla="*/ 2626289 w 3643259"/>
                  <a:gd name="connsiteY11" fmla="*/ 102785 h 1382946"/>
                  <a:gd name="connsiteX12" fmla="*/ 2275160 w 3643259"/>
                  <a:gd name="connsiteY12" fmla="*/ 36949 h 1382946"/>
                  <a:gd name="connsiteX13" fmla="*/ 1872824 w 3643259"/>
                  <a:gd name="connsiteY13" fmla="*/ 373 h 1382946"/>
                  <a:gd name="connsiteX14" fmla="*/ 1565586 w 3643259"/>
                  <a:gd name="connsiteY14" fmla="*/ 22318 h 1382946"/>
                  <a:gd name="connsiteX15" fmla="*/ 1060837 w 3643259"/>
                  <a:gd name="connsiteY15" fmla="*/ 88155 h 1382946"/>
                  <a:gd name="connsiteX16" fmla="*/ 673131 w 3643259"/>
                  <a:gd name="connsiteY16" fmla="*/ 219829 h 1382946"/>
                  <a:gd name="connsiteX17" fmla="*/ 314687 w 3643259"/>
                  <a:gd name="connsiteY17" fmla="*/ 388078 h 1382946"/>
                  <a:gd name="connsiteX18" fmla="*/ 133 w 3643259"/>
                  <a:gd name="connsiteY18" fmla="*/ 644110 h 1382946"/>
                  <a:gd name="connsiteX0" fmla="*/ 133 w 3643259"/>
                  <a:gd name="connsiteY0" fmla="*/ 644366 h 1383202"/>
                  <a:gd name="connsiteX1" fmla="*/ 395154 w 3643259"/>
                  <a:gd name="connsiteY1" fmla="*/ 1361256 h 1383202"/>
                  <a:gd name="connsiteX2" fmla="*/ 731653 w 3643259"/>
                  <a:gd name="connsiteY2" fmla="*/ 1244213 h 1383202"/>
                  <a:gd name="connsiteX3" fmla="*/ 1265663 w 3643259"/>
                  <a:gd name="connsiteY3" fmla="*/ 1134485 h 1383202"/>
                  <a:gd name="connsiteX4" fmla="*/ 1675314 w 3643259"/>
                  <a:gd name="connsiteY4" fmla="*/ 1083278 h 1383202"/>
                  <a:gd name="connsiteX5" fmla="*/ 2311736 w 3643259"/>
                  <a:gd name="connsiteY5" fmla="*/ 1112539 h 1383202"/>
                  <a:gd name="connsiteX6" fmla="*/ 2816485 w 3643259"/>
                  <a:gd name="connsiteY6" fmla="*/ 1214952 h 1383202"/>
                  <a:gd name="connsiteX7" fmla="*/ 3248082 w 3643259"/>
                  <a:gd name="connsiteY7" fmla="*/ 1383201 h 1383202"/>
                  <a:gd name="connsiteX8" fmla="*/ 3643103 w 3643259"/>
                  <a:gd name="connsiteY8" fmla="*/ 607790 h 1383202"/>
                  <a:gd name="connsiteX9" fmla="*/ 3372440 w 3643259"/>
                  <a:gd name="connsiteY9" fmla="*/ 402965 h 1383202"/>
                  <a:gd name="connsiteX10" fmla="*/ 3021310 w 3643259"/>
                  <a:gd name="connsiteY10" fmla="*/ 227400 h 1383202"/>
                  <a:gd name="connsiteX11" fmla="*/ 2626289 w 3643259"/>
                  <a:gd name="connsiteY11" fmla="*/ 103041 h 1383202"/>
                  <a:gd name="connsiteX12" fmla="*/ 2223953 w 3643259"/>
                  <a:gd name="connsiteY12" fmla="*/ 15260 h 1383202"/>
                  <a:gd name="connsiteX13" fmla="*/ 1872824 w 3643259"/>
                  <a:gd name="connsiteY13" fmla="*/ 629 h 1383202"/>
                  <a:gd name="connsiteX14" fmla="*/ 1565586 w 3643259"/>
                  <a:gd name="connsiteY14" fmla="*/ 22574 h 1383202"/>
                  <a:gd name="connsiteX15" fmla="*/ 1060837 w 3643259"/>
                  <a:gd name="connsiteY15" fmla="*/ 88411 h 1383202"/>
                  <a:gd name="connsiteX16" fmla="*/ 673131 w 3643259"/>
                  <a:gd name="connsiteY16" fmla="*/ 220085 h 1383202"/>
                  <a:gd name="connsiteX17" fmla="*/ 314687 w 3643259"/>
                  <a:gd name="connsiteY17" fmla="*/ 388334 h 1383202"/>
                  <a:gd name="connsiteX18" fmla="*/ 133 w 3643259"/>
                  <a:gd name="connsiteY18" fmla="*/ 644366 h 1383202"/>
                  <a:gd name="connsiteX0" fmla="*/ 133 w 3643259"/>
                  <a:gd name="connsiteY0" fmla="*/ 644366 h 1383202"/>
                  <a:gd name="connsiteX1" fmla="*/ 395154 w 3643259"/>
                  <a:gd name="connsiteY1" fmla="*/ 1361256 h 1383202"/>
                  <a:gd name="connsiteX2" fmla="*/ 731653 w 3643259"/>
                  <a:gd name="connsiteY2" fmla="*/ 1244213 h 1383202"/>
                  <a:gd name="connsiteX3" fmla="*/ 1265663 w 3643259"/>
                  <a:gd name="connsiteY3" fmla="*/ 1134485 h 1383202"/>
                  <a:gd name="connsiteX4" fmla="*/ 1675314 w 3643259"/>
                  <a:gd name="connsiteY4" fmla="*/ 1083278 h 1383202"/>
                  <a:gd name="connsiteX5" fmla="*/ 2311736 w 3643259"/>
                  <a:gd name="connsiteY5" fmla="*/ 1112539 h 1383202"/>
                  <a:gd name="connsiteX6" fmla="*/ 2816485 w 3643259"/>
                  <a:gd name="connsiteY6" fmla="*/ 1214952 h 1383202"/>
                  <a:gd name="connsiteX7" fmla="*/ 3248082 w 3643259"/>
                  <a:gd name="connsiteY7" fmla="*/ 1383201 h 1383202"/>
                  <a:gd name="connsiteX8" fmla="*/ 3643103 w 3643259"/>
                  <a:gd name="connsiteY8" fmla="*/ 607790 h 1383202"/>
                  <a:gd name="connsiteX9" fmla="*/ 3372440 w 3643259"/>
                  <a:gd name="connsiteY9" fmla="*/ 402965 h 1383202"/>
                  <a:gd name="connsiteX10" fmla="*/ 3021310 w 3643259"/>
                  <a:gd name="connsiteY10" fmla="*/ 227400 h 1383202"/>
                  <a:gd name="connsiteX11" fmla="*/ 2626289 w 3643259"/>
                  <a:gd name="connsiteY11" fmla="*/ 103041 h 1383202"/>
                  <a:gd name="connsiteX12" fmla="*/ 2223953 w 3643259"/>
                  <a:gd name="connsiteY12" fmla="*/ 15260 h 1383202"/>
                  <a:gd name="connsiteX13" fmla="*/ 1872824 w 3643259"/>
                  <a:gd name="connsiteY13" fmla="*/ 629 h 1383202"/>
                  <a:gd name="connsiteX14" fmla="*/ 1565586 w 3643259"/>
                  <a:gd name="connsiteY14" fmla="*/ 22574 h 1383202"/>
                  <a:gd name="connsiteX15" fmla="*/ 1112044 w 3643259"/>
                  <a:gd name="connsiteY15" fmla="*/ 66465 h 1383202"/>
                  <a:gd name="connsiteX16" fmla="*/ 673131 w 3643259"/>
                  <a:gd name="connsiteY16" fmla="*/ 220085 h 1383202"/>
                  <a:gd name="connsiteX17" fmla="*/ 314687 w 3643259"/>
                  <a:gd name="connsiteY17" fmla="*/ 388334 h 1383202"/>
                  <a:gd name="connsiteX18" fmla="*/ 133 w 3643259"/>
                  <a:gd name="connsiteY18" fmla="*/ 644366 h 1383202"/>
                  <a:gd name="connsiteX0" fmla="*/ 133 w 3643259"/>
                  <a:gd name="connsiteY0" fmla="*/ 644852 h 1383688"/>
                  <a:gd name="connsiteX1" fmla="*/ 395154 w 3643259"/>
                  <a:gd name="connsiteY1" fmla="*/ 1361742 h 1383688"/>
                  <a:gd name="connsiteX2" fmla="*/ 731653 w 3643259"/>
                  <a:gd name="connsiteY2" fmla="*/ 1244699 h 1383688"/>
                  <a:gd name="connsiteX3" fmla="*/ 1265663 w 3643259"/>
                  <a:gd name="connsiteY3" fmla="*/ 1134971 h 1383688"/>
                  <a:gd name="connsiteX4" fmla="*/ 1675314 w 3643259"/>
                  <a:gd name="connsiteY4" fmla="*/ 1083764 h 1383688"/>
                  <a:gd name="connsiteX5" fmla="*/ 2311736 w 3643259"/>
                  <a:gd name="connsiteY5" fmla="*/ 1113025 h 1383688"/>
                  <a:gd name="connsiteX6" fmla="*/ 2816485 w 3643259"/>
                  <a:gd name="connsiteY6" fmla="*/ 1215438 h 1383688"/>
                  <a:gd name="connsiteX7" fmla="*/ 3248082 w 3643259"/>
                  <a:gd name="connsiteY7" fmla="*/ 1383687 h 1383688"/>
                  <a:gd name="connsiteX8" fmla="*/ 3643103 w 3643259"/>
                  <a:gd name="connsiteY8" fmla="*/ 608276 h 1383688"/>
                  <a:gd name="connsiteX9" fmla="*/ 3372440 w 3643259"/>
                  <a:gd name="connsiteY9" fmla="*/ 403451 h 1383688"/>
                  <a:gd name="connsiteX10" fmla="*/ 3021310 w 3643259"/>
                  <a:gd name="connsiteY10" fmla="*/ 227886 h 1383688"/>
                  <a:gd name="connsiteX11" fmla="*/ 2626289 w 3643259"/>
                  <a:gd name="connsiteY11" fmla="*/ 103527 h 1383688"/>
                  <a:gd name="connsiteX12" fmla="*/ 2223953 w 3643259"/>
                  <a:gd name="connsiteY12" fmla="*/ 15746 h 1383688"/>
                  <a:gd name="connsiteX13" fmla="*/ 1872824 w 3643259"/>
                  <a:gd name="connsiteY13" fmla="*/ 1115 h 1383688"/>
                  <a:gd name="connsiteX14" fmla="*/ 1580216 w 3643259"/>
                  <a:gd name="connsiteY14" fmla="*/ 8430 h 1383688"/>
                  <a:gd name="connsiteX15" fmla="*/ 1112044 w 3643259"/>
                  <a:gd name="connsiteY15" fmla="*/ 66951 h 1383688"/>
                  <a:gd name="connsiteX16" fmla="*/ 673131 w 3643259"/>
                  <a:gd name="connsiteY16" fmla="*/ 220571 h 1383688"/>
                  <a:gd name="connsiteX17" fmla="*/ 314687 w 3643259"/>
                  <a:gd name="connsiteY17" fmla="*/ 388820 h 1383688"/>
                  <a:gd name="connsiteX18" fmla="*/ 133 w 3643259"/>
                  <a:gd name="connsiteY18" fmla="*/ 644852 h 1383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43259" h="1383688">
                    <a:moveTo>
                      <a:pt x="133" y="644852"/>
                    </a:moveTo>
                    <a:cubicBezTo>
                      <a:pt x="-8401" y="653386"/>
                      <a:pt x="397592" y="1356865"/>
                      <a:pt x="395154" y="1361742"/>
                    </a:cubicBezTo>
                    <a:cubicBezTo>
                      <a:pt x="392716" y="1366619"/>
                      <a:pt x="586568" y="1282494"/>
                      <a:pt x="731653" y="1244699"/>
                    </a:cubicBezTo>
                    <a:cubicBezTo>
                      <a:pt x="876738" y="1206904"/>
                      <a:pt x="1108386" y="1161793"/>
                      <a:pt x="1265663" y="1134971"/>
                    </a:cubicBezTo>
                    <a:cubicBezTo>
                      <a:pt x="1422940" y="1108149"/>
                      <a:pt x="1500969" y="1087422"/>
                      <a:pt x="1675314" y="1083764"/>
                    </a:cubicBezTo>
                    <a:cubicBezTo>
                      <a:pt x="1849659" y="1080106"/>
                      <a:pt x="2121541" y="1091079"/>
                      <a:pt x="2311736" y="1113025"/>
                    </a:cubicBezTo>
                    <a:cubicBezTo>
                      <a:pt x="2501931" y="1134971"/>
                      <a:pt x="2660427" y="1170328"/>
                      <a:pt x="2816485" y="1215438"/>
                    </a:cubicBezTo>
                    <a:cubicBezTo>
                      <a:pt x="2972543" y="1260548"/>
                      <a:pt x="3241986" y="1382468"/>
                      <a:pt x="3248082" y="1383687"/>
                    </a:cubicBezTo>
                    <a:cubicBezTo>
                      <a:pt x="3254178" y="1384906"/>
                      <a:pt x="3637008" y="632660"/>
                      <a:pt x="3643103" y="608276"/>
                    </a:cubicBezTo>
                    <a:cubicBezTo>
                      <a:pt x="3649198" y="583892"/>
                      <a:pt x="3476072" y="466849"/>
                      <a:pt x="3372440" y="403451"/>
                    </a:cubicBezTo>
                    <a:cubicBezTo>
                      <a:pt x="3268808" y="340053"/>
                      <a:pt x="3145668" y="277873"/>
                      <a:pt x="3021310" y="227886"/>
                    </a:cubicBezTo>
                    <a:cubicBezTo>
                      <a:pt x="2896952" y="177899"/>
                      <a:pt x="2759182" y="138884"/>
                      <a:pt x="2626289" y="103527"/>
                    </a:cubicBezTo>
                    <a:cubicBezTo>
                      <a:pt x="2493396" y="68170"/>
                      <a:pt x="2349531" y="32815"/>
                      <a:pt x="2223953" y="15746"/>
                    </a:cubicBezTo>
                    <a:cubicBezTo>
                      <a:pt x="2098375" y="-1323"/>
                      <a:pt x="1980113" y="2334"/>
                      <a:pt x="1872824" y="1115"/>
                    </a:cubicBezTo>
                    <a:cubicBezTo>
                      <a:pt x="1765535" y="-104"/>
                      <a:pt x="1707013" y="-2543"/>
                      <a:pt x="1580216" y="8430"/>
                    </a:cubicBezTo>
                    <a:cubicBezTo>
                      <a:pt x="1453419" y="19403"/>
                      <a:pt x="1263225" y="31594"/>
                      <a:pt x="1112044" y="66951"/>
                    </a:cubicBezTo>
                    <a:cubicBezTo>
                      <a:pt x="960863" y="102308"/>
                      <a:pt x="797489" y="170584"/>
                      <a:pt x="673131" y="220571"/>
                    </a:cubicBezTo>
                    <a:cubicBezTo>
                      <a:pt x="548773" y="270558"/>
                      <a:pt x="425634" y="318107"/>
                      <a:pt x="314687" y="388820"/>
                    </a:cubicBezTo>
                    <a:cubicBezTo>
                      <a:pt x="203740" y="459533"/>
                      <a:pt x="8667" y="636318"/>
                      <a:pt x="133" y="644852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B0F0"/>
                  </a:gs>
                  <a:gs pos="57000">
                    <a:schemeClr val="accent1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2700000" scaled="1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  <p:pic>
            <p:nvPicPr>
              <p:cNvPr id="49" name="Imagen 4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99757" y="1206470"/>
                <a:ext cx="141939" cy="141939"/>
              </a:xfrm>
              <a:prstGeom prst="rect">
                <a:avLst/>
              </a:prstGeom>
            </p:spPr>
          </p:pic>
          <p:pic>
            <p:nvPicPr>
              <p:cNvPr id="452" name="Imagen 45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9019" y="1199104"/>
                <a:ext cx="141939" cy="141939"/>
              </a:xfrm>
              <a:prstGeom prst="rect">
                <a:avLst/>
              </a:prstGeom>
            </p:spPr>
          </p:pic>
        </p:grpSp>
        <p:grpSp>
          <p:nvGrpSpPr>
            <p:cNvPr id="59" name="Grupo 58"/>
            <p:cNvGrpSpPr/>
            <p:nvPr/>
          </p:nvGrpSpPr>
          <p:grpSpPr>
            <a:xfrm>
              <a:off x="8132065" y="1081845"/>
              <a:ext cx="136469" cy="465287"/>
              <a:chOff x="8017865" y="2002929"/>
              <a:chExt cx="206457" cy="611239"/>
            </a:xfrm>
          </p:grpSpPr>
          <p:sp>
            <p:nvSpPr>
              <p:cNvPr id="58" name="Forma libre 57"/>
              <p:cNvSpPr/>
              <p:nvPr/>
            </p:nvSpPr>
            <p:spPr>
              <a:xfrm>
                <a:off x="8017865" y="2451079"/>
                <a:ext cx="206457" cy="163089"/>
              </a:xfrm>
              <a:custGeom>
                <a:avLst/>
                <a:gdLst>
                  <a:gd name="connsiteX0" fmla="*/ 28855 w 206457"/>
                  <a:gd name="connsiteY0" fmla="*/ 25421 h 163089"/>
                  <a:gd name="connsiteX1" fmla="*/ 166015 w 206457"/>
                  <a:gd name="connsiteY1" fmla="*/ 10181 h 163089"/>
                  <a:gd name="connsiteX2" fmla="*/ 196495 w 206457"/>
                  <a:gd name="connsiteY2" fmla="*/ 147341 h 163089"/>
                  <a:gd name="connsiteX3" fmla="*/ 13615 w 206457"/>
                  <a:gd name="connsiteY3" fmla="*/ 147341 h 163089"/>
                  <a:gd name="connsiteX4" fmla="*/ 28855 w 206457"/>
                  <a:gd name="connsiteY4" fmla="*/ 25421 h 163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457" h="163089">
                    <a:moveTo>
                      <a:pt x="28855" y="25421"/>
                    </a:moveTo>
                    <a:cubicBezTo>
                      <a:pt x="54255" y="2561"/>
                      <a:pt x="138075" y="-10139"/>
                      <a:pt x="166015" y="10181"/>
                    </a:cubicBezTo>
                    <a:cubicBezTo>
                      <a:pt x="193955" y="30501"/>
                      <a:pt x="221895" y="124481"/>
                      <a:pt x="196495" y="147341"/>
                    </a:cubicBezTo>
                    <a:cubicBezTo>
                      <a:pt x="171095" y="170201"/>
                      <a:pt x="40285" y="166391"/>
                      <a:pt x="13615" y="147341"/>
                    </a:cubicBezTo>
                    <a:cubicBezTo>
                      <a:pt x="-13055" y="128291"/>
                      <a:pt x="3455" y="48281"/>
                      <a:pt x="28855" y="254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57" name="Rectángulo 56"/>
              <p:cNvSpPr/>
              <p:nvPr/>
            </p:nvSpPr>
            <p:spPr>
              <a:xfrm>
                <a:off x="8091945" y="2148881"/>
                <a:ext cx="45719" cy="399802"/>
              </a:xfrm>
              <a:prstGeom prst="rect">
                <a:avLst/>
              </a:prstGeom>
              <a:gradFill>
                <a:gsLst>
                  <a:gs pos="0">
                    <a:schemeClr val="tx1"/>
                  </a:gs>
                  <a:gs pos="54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grpSp>
            <p:nvGrpSpPr>
              <p:cNvPr id="56" name="Grupo 55"/>
              <p:cNvGrpSpPr/>
              <p:nvPr/>
            </p:nvGrpSpPr>
            <p:grpSpPr>
              <a:xfrm>
                <a:off x="8027732" y="2002929"/>
                <a:ext cx="165199" cy="244067"/>
                <a:chOff x="8027732" y="2002929"/>
                <a:chExt cx="165199" cy="244067"/>
              </a:xfrm>
            </p:grpSpPr>
            <p:sp>
              <p:nvSpPr>
                <p:cNvPr id="53" name="Forma libre 52"/>
                <p:cNvSpPr/>
                <p:nvPr/>
              </p:nvSpPr>
              <p:spPr>
                <a:xfrm>
                  <a:off x="8054598" y="2007055"/>
                  <a:ext cx="138333" cy="239941"/>
                </a:xfrm>
                <a:custGeom>
                  <a:avLst/>
                  <a:gdLst>
                    <a:gd name="connsiteX0" fmla="*/ 7362 w 138333"/>
                    <a:gd name="connsiteY0" fmla="*/ 19865 h 239941"/>
                    <a:gd name="connsiteX1" fmla="*/ 121662 w 138333"/>
                    <a:gd name="connsiteY1" fmla="*/ 19865 h 239941"/>
                    <a:gd name="connsiteX2" fmla="*/ 136902 w 138333"/>
                    <a:gd name="connsiteY2" fmla="*/ 134165 h 239941"/>
                    <a:gd name="connsiteX3" fmla="*/ 114042 w 138333"/>
                    <a:gd name="connsiteY3" fmla="*/ 225605 h 239941"/>
                    <a:gd name="connsiteX4" fmla="*/ 22602 w 138333"/>
                    <a:gd name="connsiteY4" fmla="*/ 217985 h 239941"/>
                    <a:gd name="connsiteX5" fmla="*/ 7362 w 138333"/>
                    <a:gd name="connsiteY5" fmla="*/ 19865 h 239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333" h="239941">
                      <a:moveTo>
                        <a:pt x="7362" y="19865"/>
                      </a:moveTo>
                      <a:cubicBezTo>
                        <a:pt x="23872" y="-13155"/>
                        <a:pt x="100072" y="815"/>
                        <a:pt x="121662" y="19865"/>
                      </a:cubicBezTo>
                      <a:cubicBezTo>
                        <a:pt x="143252" y="38915"/>
                        <a:pt x="138172" y="99875"/>
                        <a:pt x="136902" y="134165"/>
                      </a:cubicBezTo>
                      <a:cubicBezTo>
                        <a:pt x="135632" y="168455"/>
                        <a:pt x="133092" y="211635"/>
                        <a:pt x="114042" y="225605"/>
                      </a:cubicBezTo>
                      <a:cubicBezTo>
                        <a:pt x="94992" y="239575"/>
                        <a:pt x="40382" y="252275"/>
                        <a:pt x="22602" y="217985"/>
                      </a:cubicBezTo>
                      <a:cubicBezTo>
                        <a:pt x="4822" y="183695"/>
                        <a:pt x="-9148" y="52885"/>
                        <a:pt x="7362" y="19865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0000"/>
                    </a:gs>
                    <a:gs pos="54000">
                      <a:srgbClr val="360000"/>
                    </a:gs>
                    <a:gs pos="100000">
                      <a:srgbClr val="C000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52" name="Elipse 51"/>
                <p:cNvSpPr/>
                <p:nvPr/>
              </p:nvSpPr>
              <p:spPr>
                <a:xfrm>
                  <a:off x="8027732" y="2002929"/>
                  <a:ext cx="109932" cy="228874"/>
                </a:xfrm>
                <a:prstGeom prst="ellipse">
                  <a:avLst/>
                </a:prstGeom>
                <a:gradFill>
                  <a:gsLst>
                    <a:gs pos="0">
                      <a:srgbClr val="C00000"/>
                    </a:gs>
                    <a:gs pos="54000">
                      <a:srgbClr val="FF0000"/>
                    </a:gs>
                    <a:gs pos="100000">
                      <a:srgbClr val="C000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  <p:grpSp>
          <p:nvGrpSpPr>
            <p:cNvPr id="60" name="Grupo 59"/>
            <p:cNvGrpSpPr/>
            <p:nvPr/>
          </p:nvGrpSpPr>
          <p:grpSpPr>
            <a:xfrm>
              <a:off x="8300444" y="1076282"/>
              <a:ext cx="135964" cy="463565"/>
              <a:chOff x="8400184" y="2089667"/>
              <a:chExt cx="378924" cy="1291930"/>
            </a:xfrm>
          </p:grpSpPr>
          <p:sp>
            <p:nvSpPr>
              <p:cNvPr id="455" name="Forma libre 454"/>
              <p:cNvSpPr/>
              <p:nvPr/>
            </p:nvSpPr>
            <p:spPr>
              <a:xfrm>
                <a:off x="8400184" y="3036888"/>
                <a:ext cx="378924" cy="344709"/>
              </a:xfrm>
              <a:custGeom>
                <a:avLst/>
                <a:gdLst>
                  <a:gd name="connsiteX0" fmla="*/ 28855 w 206457"/>
                  <a:gd name="connsiteY0" fmla="*/ 25421 h 163089"/>
                  <a:gd name="connsiteX1" fmla="*/ 166015 w 206457"/>
                  <a:gd name="connsiteY1" fmla="*/ 10181 h 163089"/>
                  <a:gd name="connsiteX2" fmla="*/ 196495 w 206457"/>
                  <a:gd name="connsiteY2" fmla="*/ 147341 h 163089"/>
                  <a:gd name="connsiteX3" fmla="*/ 13615 w 206457"/>
                  <a:gd name="connsiteY3" fmla="*/ 147341 h 163089"/>
                  <a:gd name="connsiteX4" fmla="*/ 28855 w 206457"/>
                  <a:gd name="connsiteY4" fmla="*/ 25421 h 163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457" h="163089">
                    <a:moveTo>
                      <a:pt x="28855" y="25421"/>
                    </a:moveTo>
                    <a:cubicBezTo>
                      <a:pt x="54255" y="2561"/>
                      <a:pt x="138075" y="-10139"/>
                      <a:pt x="166015" y="10181"/>
                    </a:cubicBezTo>
                    <a:cubicBezTo>
                      <a:pt x="193955" y="30501"/>
                      <a:pt x="221895" y="124481"/>
                      <a:pt x="196495" y="147341"/>
                    </a:cubicBezTo>
                    <a:cubicBezTo>
                      <a:pt x="171095" y="170201"/>
                      <a:pt x="40285" y="166391"/>
                      <a:pt x="13615" y="147341"/>
                    </a:cubicBezTo>
                    <a:cubicBezTo>
                      <a:pt x="-13055" y="128291"/>
                      <a:pt x="3455" y="48281"/>
                      <a:pt x="28855" y="254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56" name="Rectángulo 455"/>
              <p:cNvSpPr/>
              <p:nvPr/>
            </p:nvSpPr>
            <p:spPr>
              <a:xfrm>
                <a:off x="8536148" y="2398155"/>
                <a:ext cx="83911" cy="845031"/>
              </a:xfrm>
              <a:prstGeom prst="rect">
                <a:avLst/>
              </a:prstGeom>
              <a:gradFill>
                <a:gsLst>
                  <a:gs pos="0">
                    <a:schemeClr val="tx1"/>
                  </a:gs>
                  <a:gs pos="54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58" name="Forma libre 457"/>
              <p:cNvSpPr/>
              <p:nvPr/>
            </p:nvSpPr>
            <p:spPr>
              <a:xfrm>
                <a:off x="8467603" y="2098388"/>
                <a:ext cx="253892" cy="507145"/>
              </a:xfrm>
              <a:custGeom>
                <a:avLst/>
                <a:gdLst>
                  <a:gd name="connsiteX0" fmla="*/ 7362 w 138333"/>
                  <a:gd name="connsiteY0" fmla="*/ 19865 h 239941"/>
                  <a:gd name="connsiteX1" fmla="*/ 121662 w 138333"/>
                  <a:gd name="connsiteY1" fmla="*/ 19865 h 239941"/>
                  <a:gd name="connsiteX2" fmla="*/ 136902 w 138333"/>
                  <a:gd name="connsiteY2" fmla="*/ 134165 h 239941"/>
                  <a:gd name="connsiteX3" fmla="*/ 114042 w 138333"/>
                  <a:gd name="connsiteY3" fmla="*/ 225605 h 239941"/>
                  <a:gd name="connsiteX4" fmla="*/ 22602 w 138333"/>
                  <a:gd name="connsiteY4" fmla="*/ 217985 h 239941"/>
                  <a:gd name="connsiteX5" fmla="*/ 7362 w 138333"/>
                  <a:gd name="connsiteY5" fmla="*/ 19865 h 23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33" h="239941">
                    <a:moveTo>
                      <a:pt x="7362" y="19865"/>
                    </a:moveTo>
                    <a:cubicBezTo>
                      <a:pt x="23872" y="-13155"/>
                      <a:pt x="100072" y="815"/>
                      <a:pt x="121662" y="19865"/>
                    </a:cubicBezTo>
                    <a:cubicBezTo>
                      <a:pt x="143252" y="38915"/>
                      <a:pt x="138172" y="99875"/>
                      <a:pt x="136902" y="134165"/>
                    </a:cubicBezTo>
                    <a:cubicBezTo>
                      <a:pt x="135632" y="168455"/>
                      <a:pt x="133092" y="211635"/>
                      <a:pt x="114042" y="225605"/>
                    </a:cubicBezTo>
                    <a:cubicBezTo>
                      <a:pt x="94992" y="239575"/>
                      <a:pt x="40382" y="252275"/>
                      <a:pt x="22602" y="217985"/>
                    </a:cubicBezTo>
                    <a:cubicBezTo>
                      <a:pt x="4822" y="183695"/>
                      <a:pt x="-9148" y="52885"/>
                      <a:pt x="7362" y="19865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B0F0"/>
                  </a:gs>
                  <a:gs pos="54000">
                    <a:srgbClr val="002060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59" name="Elipse 458"/>
              <p:cNvSpPr/>
              <p:nvPr/>
            </p:nvSpPr>
            <p:spPr>
              <a:xfrm>
                <a:off x="8418294" y="2089667"/>
                <a:ext cx="201766" cy="483754"/>
              </a:xfrm>
              <a:prstGeom prst="ellipse">
                <a:avLst/>
              </a:prstGeom>
              <a:gradFill>
                <a:gsLst>
                  <a:gs pos="0">
                    <a:srgbClr val="00B0F0"/>
                  </a:gs>
                  <a:gs pos="54000">
                    <a:srgbClr val="002060"/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pic>
          <p:nvPicPr>
            <p:cNvPr id="460" name="Imagen 45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5518" y="1173147"/>
              <a:ext cx="1125012" cy="559545"/>
            </a:xfrm>
            <a:prstGeom prst="rect">
              <a:avLst/>
            </a:prstGeom>
          </p:spPr>
        </p:pic>
      </p:grpSp>
      <p:sp>
        <p:nvSpPr>
          <p:cNvPr id="288" name="Rectángulo 287"/>
          <p:cNvSpPr/>
          <p:nvPr/>
        </p:nvSpPr>
        <p:spPr>
          <a:xfrm>
            <a:off x="6965716" y="3999795"/>
            <a:ext cx="765477" cy="8931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82" name="Rectángulo 281"/>
          <p:cNvSpPr/>
          <p:nvPr/>
        </p:nvSpPr>
        <p:spPr>
          <a:xfrm>
            <a:off x="5810274" y="3987003"/>
            <a:ext cx="765477" cy="8931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0" name="Rectángulo 259"/>
          <p:cNvSpPr/>
          <p:nvPr/>
        </p:nvSpPr>
        <p:spPr>
          <a:xfrm>
            <a:off x="1252805" y="4023272"/>
            <a:ext cx="682798" cy="9025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12" name="Forma libre 311"/>
          <p:cNvSpPr/>
          <p:nvPr/>
        </p:nvSpPr>
        <p:spPr>
          <a:xfrm>
            <a:off x="5852879" y="2186130"/>
            <a:ext cx="814813" cy="736002"/>
          </a:xfrm>
          <a:custGeom>
            <a:avLst/>
            <a:gdLst>
              <a:gd name="connsiteX0" fmla="*/ 118633 w 812758"/>
              <a:gd name="connsiteY0" fmla="*/ 7184 h 1287300"/>
              <a:gd name="connsiteX1" fmla="*/ 568905 w 812758"/>
              <a:gd name="connsiteY1" fmla="*/ 7184 h 1287300"/>
              <a:gd name="connsiteX2" fmla="*/ 742087 w 812758"/>
              <a:gd name="connsiteY2" fmla="*/ 7184 h 1287300"/>
              <a:gd name="connsiteX3" fmla="*/ 783651 w 812758"/>
              <a:gd name="connsiteY3" fmla="*/ 48748 h 1287300"/>
              <a:gd name="connsiteX4" fmla="*/ 797505 w 812758"/>
              <a:gd name="connsiteY4" fmla="*/ 152657 h 1287300"/>
              <a:gd name="connsiteX5" fmla="*/ 804433 w 812758"/>
              <a:gd name="connsiteY5" fmla="*/ 1205603 h 1287300"/>
              <a:gd name="connsiteX6" fmla="*/ 672815 w 812758"/>
              <a:gd name="connsiteY6" fmla="*/ 1212530 h 1287300"/>
              <a:gd name="connsiteX7" fmla="*/ 735160 w 812758"/>
              <a:gd name="connsiteY7" fmla="*/ 1170966 h 1287300"/>
              <a:gd name="connsiteX8" fmla="*/ 721305 w 812758"/>
              <a:gd name="connsiteY8" fmla="*/ 124948 h 1287300"/>
              <a:gd name="connsiteX9" fmla="*/ 589687 w 812758"/>
              <a:gd name="connsiteY9" fmla="*/ 111094 h 1287300"/>
              <a:gd name="connsiteX10" fmla="*/ 35505 w 812758"/>
              <a:gd name="connsiteY10" fmla="*/ 104166 h 1287300"/>
              <a:gd name="connsiteX11" fmla="*/ 118633 w 812758"/>
              <a:gd name="connsiteY11" fmla="*/ 7184 h 1287300"/>
              <a:gd name="connsiteX0" fmla="*/ 118633 w 812758"/>
              <a:gd name="connsiteY0" fmla="*/ 7184 h 1287300"/>
              <a:gd name="connsiteX1" fmla="*/ 568905 w 812758"/>
              <a:gd name="connsiteY1" fmla="*/ 7184 h 1287300"/>
              <a:gd name="connsiteX2" fmla="*/ 742087 w 812758"/>
              <a:gd name="connsiteY2" fmla="*/ 7184 h 1287300"/>
              <a:gd name="connsiteX3" fmla="*/ 783651 w 812758"/>
              <a:gd name="connsiteY3" fmla="*/ 48748 h 1287300"/>
              <a:gd name="connsiteX4" fmla="*/ 797505 w 812758"/>
              <a:gd name="connsiteY4" fmla="*/ 152657 h 1287300"/>
              <a:gd name="connsiteX5" fmla="*/ 804433 w 812758"/>
              <a:gd name="connsiteY5" fmla="*/ 1205603 h 1287300"/>
              <a:gd name="connsiteX6" fmla="*/ 672815 w 812758"/>
              <a:gd name="connsiteY6" fmla="*/ 1212530 h 1287300"/>
              <a:gd name="connsiteX7" fmla="*/ 735160 w 812758"/>
              <a:gd name="connsiteY7" fmla="*/ 1170966 h 1287300"/>
              <a:gd name="connsiteX8" fmla="*/ 728233 w 812758"/>
              <a:gd name="connsiteY8" fmla="*/ 249639 h 1287300"/>
              <a:gd name="connsiteX9" fmla="*/ 589687 w 812758"/>
              <a:gd name="connsiteY9" fmla="*/ 111094 h 1287300"/>
              <a:gd name="connsiteX10" fmla="*/ 35505 w 812758"/>
              <a:gd name="connsiteY10" fmla="*/ 104166 h 1287300"/>
              <a:gd name="connsiteX11" fmla="*/ 118633 w 812758"/>
              <a:gd name="connsiteY11" fmla="*/ 7184 h 1287300"/>
              <a:gd name="connsiteX0" fmla="*/ 118633 w 812758"/>
              <a:gd name="connsiteY0" fmla="*/ 7184 h 1286756"/>
              <a:gd name="connsiteX1" fmla="*/ 568905 w 812758"/>
              <a:gd name="connsiteY1" fmla="*/ 7184 h 1286756"/>
              <a:gd name="connsiteX2" fmla="*/ 742087 w 812758"/>
              <a:gd name="connsiteY2" fmla="*/ 7184 h 1286756"/>
              <a:gd name="connsiteX3" fmla="*/ 783651 w 812758"/>
              <a:gd name="connsiteY3" fmla="*/ 48748 h 1286756"/>
              <a:gd name="connsiteX4" fmla="*/ 797505 w 812758"/>
              <a:gd name="connsiteY4" fmla="*/ 152657 h 1286756"/>
              <a:gd name="connsiteX5" fmla="*/ 804433 w 812758"/>
              <a:gd name="connsiteY5" fmla="*/ 1205603 h 1286756"/>
              <a:gd name="connsiteX6" fmla="*/ 672815 w 812758"/>
              <a:gd name="connsiteY6" fmla="*/ 1212530 h 1286756"/>
              <a:gd name="connsiteX7" fmla="*/ 714378 w 812758"/>
              <a:gd name="connsiteY7" fmla="*/ 1184820 h 1286756"/>
              <a:gd name="connsiteX8" fmla="*/ 728233 w 812758"/>
              <a:gd name="connsiteY8" fmla="*/ 249639 h 1286756"/>
              <a:gd name="connsiteX9" fmla="*/ 589687 w 812758"/>
              <a:gd name="connsiteY9" fmla="*/ 111094 h 1286756"/>
              <a:gd name="connsiteX10" fmla="*/ 35505 w 812758"/>
              <a:gd name="connsiteY10" fmla="*/ 104166 h 1286756"/>
              <a:gd name="connsiteX11" fmla="*/ 118633 w 812758"/>
              <a:gd name="connsiteY11" fmla="*/ 7184 h 1286756"/>
              <a:gd name="connsiteX0" fmla="*/ 118633 w 812758"/>
              <a:gd name="connsiteY0" fmla="*/ 7184 h 1286756"/>
              <a:gd name="connsiteX1" fmla="*/ 568905 w 812758"/>
              <a:gd name="connsiteY1" fmla="*/ 7184 h 1286756"/>
              <a:gd name="connsiteX2" fmla="*/ 742087 w 812758"/>
              <a:gd name="connsiteY2" fmla="*/ 7184 h 1286756"/>
              <a:gd name="connsiteX3" fmla="*/ 783651 w 812758"/>
              <a:gd name="connsiteY3" fmla="*/ 48748 h 1286756"/>
              <a:gd name="connsiteX4" fmla="*/ 797505 w 812758"/>
              <a:gd name="connsiteY4" fmla="*/ 152657 h 1286756"/>
              <a:gd name="connsiteX5" fmla="*/ 804433 w 812758"/>
              <a:gd name="connsiteY5" fmla="*/ 1205603 h 1286756"/>
              <a:gd name="connsiteX6" fmla="*/ 672815 w 812758"/>
              <a:gd name="connsiteY6" fmla="*/ 1212530 h 1286756"/>
              <a:gd name="connsiteX7" fmla="*/ 714378 w 812758"/>
              <a:gd name="connsiteY7" fmla="*/ 1184820 h 1286756"/>
              <a:gd name="connsiteX8" fmla="*/ 728233 w 812758"/>
              <a:gd name="connsiteY8" fmla="*/ 249639 h 1286756"/>
              <a:gd name="connsiteX9" fmla="*/ 589687 w 812758"/>
              <a:gd name="connsiteY9" fmla="*/ 111094 h 1286756"/>
              <a:gd name="connsiteX10" fmla="*/ 35505 w 812758"/>
              <a:gd name="connsiteY10" fmla="*/ 104166 h 1286756"/>
              <a:gd name="connsiteX11" fmla="*/ 118633 w 812758"/>
              <a:gd name="connsiteY11" fmla="*/ 7184 h 1286756"/>
              <a:gd name="connsiteX0" fmla="*/ 118633 w 812758"/>
              <a:gd name="connsiteY0" fmla="*/ 7184 h 1286756"/>
              <a:gd name="connsiteX1" fmla="*/ 568905 w 812758"/>
              <a:gd name="connsiteY1" fmla="*/ 7184 h 1286756"/>
              <a:gd name="connsiteX2" fmla="*/ 742087 w 812758"/>
              <a:gd name="connsiteY2" fmla="*/ 7184 h 1286756"/>
              <a:gd name="connsiteX3" fmla="*/ 783651 w 812758"/>
              <a:gd name="connsiteY3" fmla="*/ 48748 h 1286756"/>
              <a:gd name="connsiteX4" fmla="*/ 797505 w 812758"/>
              <a:gd name="connsiteY4" fmla="*/ 152657 h 1286756"/>
              <a:gd name="connsiteX5" fmla="*/ 804433 w 812758"/>
              <a:gd name="connsiteY5" fmla="*/ 1205603 h 1286756"/>
              <a:gd name="connsiteX6" fmla="*/ 672815 w 812758"/>
              <a:gd name="connsiteY6" fmla="*/ 1212530 h 1286756"/>
              <a:gd name="connsiteX7" fmla="*/ 714378 w 812758"/>
              <a:gd name="connsiteY7" fmla="*/ 1184820 h 1286756"/>
              <a:gd name="connsiteX8" fmla="*/ 721306 w 812758"/>
              <a:gd name="connsiteY8" fmla="*/ 270421 h 1286756"/>
              <a:gd name="connsiteX9" fmla="*/ 589687 w 812758"/>
              <a:gd name="connsiteY9" fmla="*/ 111094 h 1286756"/>
              <a:gd name="connsiteX10" fmla="*/ 35505 w 812758"/>
              <a:gd name="connsiteY10" fmla="*/ 104166 h 1286756"/>
              <a:gd name="connsiteX11" fmla="*/ 118633 w 812758"/>
              <a:gd name="connsiteY11" fmla="*/ 7184 h 1286756"/>
              <a:gd name="connsiteX0" fmla="*/ 118633 w 812758"/>
              <a:gd name="connsiteY0" fmla="*/ 7184 h 1286756"/>
              <a:gd name="connsiteX1" fmla="*/ 568905 w 812758"/>
              <a:gd name="connsiteY1" fmla="*/ 7184 h 1286756"/>
              <a:gd name="connsiteX2" fmla="*/ 742087 w 812758"/>
              <a:gd name="connsiteY2" fmla="*/ 7184 h 1286756"/>
              <a:gd name="connsiteX3" fmla="*/ 783651 w 812758"/>
              <a:gd name="connsiteY3" fmla="*/ 48748 h 1286756"/>
              <a:gd name="connsiteX4" fmla="*/ 797505 w 812758"/>
              <a:gd name="connsiteY4" fmla="*/ 152657 h 1286756"/>
              <a:gd name="connsiteX5" fmla="*/ 804433 w 812758"/>
              <a:gd name="connsiteY5" fmla="*/ 1205603 h 1286756"/>
              <a:gd name="connsiteX6" fmla="*/ 672815 w 812758"/>
              <a:gd name="connsiteY6" fmla="*/ 1212530 h 1286756"/>
              <a:gd name="connsiteX7" fmla="*/ 714378 w 812758"/>
              <a:gd name="connsiteY7" fmla="*/ 1184820 h 1286756"/>
              <a:gd name="connsiteX8" fmla="*/ 721306 w 812758"/>
              <a:gd name="connsiteY8" fmla="*/ 270421 h 1286756"/>
              <a:gd name="connsiteX9" fmla="*/ 589687 w 812758"/>
              <a:gd name="connsiteY9" fmla="*/ 111094 h 1286756"/>
              <a:gd name="connsiteX10" fmla="*/ 35505 w 812758"/>
              <a:gd name="connsiteY10" fmla="*/ 104166 h 1286756"/>
              <a:gd name="connsiteX11" fmla="*/ 118633 w 812758"/>
              <a:gd name="connsiteY11" fmla="*/ 7184 h 1286756"/>
              <a:gd name="connsiteX0" fmla="*/ 118633 w 827054"/>
              <a:gd name="connsiteY0" fmla="*/ 7184 h 1271381"/>
              <a:gd name="connsiteX1" fmla="*/ 568905 w 827054"/>
              <a:gd name="connsiteY1" fmla="*/ 7184 h 1271381"/>
              <a:gd name="connsiteX2" fmla="*/ 742087 w 827054"/>
              <a:gd name="connsiteY2" fmla="*/ 7184 h 1271381"/>
              <a:gd name="connsiteX3" fmla="*/ 783651 w 827054"/>
              <a:gd name="connsiteY3" fmla="*/ 48748 h 1271381"/>
              <a:gd name="connsiteX4" fmla="*/ 825214 w 827054"/>
              <a:gd name="connsiteY4" fmla="*/ 360475 h 1271381"/>
              <a:gd name="connsiteX5" fmla="*/ 804433 w 827054"/>
              <a:gd name="connsiteY5" fmla="*/ 1205603 h 1271381"/>
              <a:gd name="connsiteX6" fmla="*/ 672815 w 827054"/>
              <a:gd name="connsiteY6" fmla="*/ 1212530 h 1271381"/>
              <a:gd name="connsiteX7" fmla="*/ 714378 w 827054"/>
              <a:gd name="connsiteY7" fmla="*/ 1184820 h 1271381"/>
              <a:gd name="connsiteX8" fmla="*/ 721306 w 827054"/>
              <a:gd name="connsiteY8" fmla="*/ 270421 h 1271381"/>
              <a:gd name="connsiteX9" fmla="*/ 589687 w 827054"/>
              <a:gd name="connsiteY9" fmla="*/ 111094 h 1271381"/>
              <a:gd name="connsiteX10" fmla="*/ 35505 w 827054"/>
              <a:gd name="connsiteY10" fmla="*/ 104166 h 1271381"/>
              <a:gd name="connsiteX11" fmla="*/ 118633 w 827054"/>
              <a:gd name="connsiteY11" fmla="*/ 7184 h 1271381"/>
              <a:gd name="connsiteX0" fmla="*/ 118633 w 821922"/>
              <a:gd name="connsiteY0" fmla="*/ 7184 h 1266771"/>
              <a:gd name="connsiteX1" fmla="*/ 568905 w 821922"/>
              <a:gd name="connsiteY1" fmla="*/ 7184 h 1266771"/>
              <a:gd name="connsiteX2" fmla="*/ 742087 w 821922"/>
              <a:gd name="connsiteY2" fmla="*/ 7184 h 1266771"/>
              <a:gd name="connsiteX3" fmla="*/ 783651 w 821922"/>
              <a:gd name="connsiteY3" fmla="*/ 48748 h 1266771"/>
              <a:gd name="connsiteX4" fmla="*/ 818286 w 821922"/>
              <a:gd name="connsiteY4" fmla="*/ 422820 h 1266771"/>
              <a:gd name="connsiteX5" fmla="*/ 804433 w 821922"/>
              <a:gd name="connsiteY5" fmla="*/ 1205603 h 1266771"/>
              <a:gd name="connsiteX6" fmla="*/ 672815 w 821922"/>
              <a:gd name="connsiteY6" fmla="*/ 1212530 h 1266771"/>
              <a:gd name="connsiteX7" fmla="*/ 714378 w 821922"/>
              <a:gd name="connsiteY7" fmla="*/ 1184820 h 1266771"/>
              <a:gd name="connsiteX8" fmla="*/ 721306 w 821922"/>
              <a:gd name="connsiteY8" fmla="*/ 270421 h 1266771"/>
              <a:gd name="connsiteX9" fmla="*/ 589687 w 821922"/>
              <a:gd name="connsiteY9" fmla="*/ 111094 h 1266771"/>
              <a:gd name="connsiteX10" fmla="*/ 35505 w 821922"/>
              <a:gd name="connsiteY10" fmla="*/ 104166 h 1266771"/>
              <a:gd name="connsiteX11" fmla="*/ 118633 w 821922"/>
              <a:gd name="connsiteY11" fmla="*/ 7184 h 1266771"/>
              <a:gd name="connsiteX0" fmla="*/ 118633 w 820499"/>
              <a:gd name="connsiteY0" fmla="*/ 7184 h 1266771"/>
              <a:gd name="connsiteX1" fmla="*/ 568905 w 820499"/>
              <a:gd name="connsiteY1" fmla="*/ 7184 h 1266771"/>
              <a:gd name="connsiteX2" fmla="*/ 742087 w 820499"/>
              <a:gd name="connsiteY2" fmla="*/ 7184 h 1266771"/>
              <a:gd name="connsiteX3" fmla="*/ 804433 w 820499"/>
              <a:gd name="connsiteY3" fmla="*/ 97239 h 1266771"/>
              <a:gd name="connsiteX4" fmla="*/ 818286 w 820499"/>
              <a:gd name="connsiteY4" fmla="*/ 422820 h 1266771"/>
              <a:gd name="connsiteX5" fmla="*/ 804433 w 820499"/>
              <a:gd name="connsiteY5" fmla="*/ 1205603 h 1266771"/>
              <a:gd name="connsiteX6" fmla="*/ 672815 w 820499"/>
              <a:gd name="connsiteY6" fmla="*/ 1212530 h 1266771"/>
              <a:gd name="connsiteX7" fmla="*/ 714378 w 820499"/>
              <a:gd name="connsiteY7" fmla="*/ 1184820 h 1266771"/>
              <a:gd name="connsiteX8" fmla="*/ 721306 w 820499"/>
              <a:gd name="connsiteY8" fmla="*/ 270421 h 1266771"/>
              <a:gd name="connsiteX9" fmla="*/ 589687 w 820499"/>
              <a:gd name="connsiteY9" fmla="*/ 111094 h 1266771"/>
              <a:gd name="connsiteX10" fmla="*/ 35505 w 820499"/>
              <a:gd name="connsiteY10" fmla="*/ 104166 h 1266771"/>
              <a:gd name="connsiteX11" fmla="*/ 118633 w 820499"/>
              <a:gd name="connsiteY11" fmla="*/ 7184 h 1266771"/>
              <a:gd name="connsiteX0" fmla="*/ 118633 w 824480"/>
              <a:gd name="connsiteY0" fmla="*/ 14880 h 1274467"/>
              <a:gd name="connsiteX1" fmla="*/ 568905 w 824480"/>
              <a:gd name="connsiteY1" fmla="*/ 14880 h 1274467"/>
              <a:gd name="connsiteX2" fmla="*/ 742087 w 824480"/>
              <a:gd name="connsiteY2" fmla="*/ 14880 h 1274467"/>
              <a:gd name="connsiteX3" fmla="*/ 818287 w 824480"/>
              <a:gd name="connsiteY3" fmla="*/ 215771 h 1274467"/>
              <a:gd name="connsiteX4" fmla="*/ 818286 w 824480"/>
              <a:gd name="connsiteY4" fmla="*/ 430516 h 1274467"/>
              <a:gd name="connsiteX5" fmla="*/ 804433 w 824480"/>
              <a:gd name="connsiteY5" fmla="*/ 1213299 h 1274467"/>
              <a:gd name="connsiteX6" fmla="*/ 672815 w 824480"/>
              <a:gd name="connsiteY6" fmla="*/ 1220226 h 1274467"/>
              <a:gd name="connsiteX7" fmla="*/ 714378 w 824480"/>
              <a:gd name="connsiteY7" fmla="*/ 1192516 h 1274467"/>
              <a:gd name="connsiteX8" fmla="*/ 721306 w 824480"/>
              <a:gd name="connsiteY8" fmla="*/ 278117 h 1274467"/>
              <a:gd name="connsiteX9" fmla="*/ 589687 w 824480"/>
              <a:gd name="connsiteY9" fmla="*/ 118790 h 1274467"/>
              <a:gd name="connsiteX10" fmla="*/ 35505 w 824480"/>
              <a:gd name="connsiteY10" fmla="*/ 111862 h 1274467"/>
              <a:gd name="connsiteX11" fmla="*/ 118633 w 824480"/>
              <a:gd name="connsiteY11" fmla="*/ 14880 h 1274467"/>
              <a:gd name="connsiteX0" fmla="*/ 118633 w 821945"/>
              <a:gd name="connsiteY0" fmla="*/ 8325 h 1267912"/>
              <a:gd name="connsiteX1" fmla="*/ 568905 w 821945"/>
              <a:gd name="connsiteY1" fmla="*/ 8325 h 1267912"/>
              <a:gd name="connsiteX2" fmla="*/ 776723 w 821945"/>
              <a:gd name="connsiteY2" fmla="*/ 36034 h 1267912"/>
              <a:gd name="connsiteX3" fmla="*/ 818287 w 821945"/>
              <a:gd name="connsiteY3" fmla="*/ 209216 h 1267912"/>
              <a:gd name="connsiteX4" fmla="*/ 818286 w 821945"/>
              <a:gd name="connsiteY4" fmla="*/ 423961 h 1267912"/>
              <a:gd name="connsiteX5" fmla="*/ 804433 w 821945"/>
              <a:gd name="connsiteY5" fmla="*/ 1206744 h 1267912"/>
              <a:gd name="connsiteX6" fmla="*/ 672815 w 821945"/>
              <a:gd name="connsiteY6" fmla="*/ 1213671 h 1267912"/>
              <a:gd name="connsiteX7" fmla="*/ 714378 w 821945"/>
              <a:gd name="connsiteY7" fmla="*/ 1185961 h 1267912"/>
              <a:gd name="connsiteX8" fmla="*/ 721306 w 821945"/>
              <a:gd name="connsiteY8" fmla="*/ 271562 h 1267912"/>
              <a:gd name="connsiteX9" fmla="*/ 589687 w 821945"/>
              <a:gd name="connsiteY9" fmla="*/ 112235 h 1267912"/>
              <a:gd name="connsiteX10" fmla="*/ 35505 w 821945"/>
              <a:gd name="connsiteY10" fmla="*/ 105307 h 1267912"/>
              <a:gd name="connsiteX11" fmla="*/ 118633 w 821945"/>
              <a:gd name="connsiteY11" fmla="*/ 8325 h 1267912"/>
              <a:gd name="connsiteX0" fmla="*/ 113036 w 816348"/>
              <a:gd name="connsiteY0" fmla="*/ 7318 h 1266905"/>
              <a:gd name="connsiteX1" fmla="*/ 563308 w 816348"/>
              <a:gd name="connsiteY1" fmla="*/ 7318 h 1266905"/>
              <a:gd name="connsiteX2" fmla="*/ 771126 w 816348"/>
              <a:gd name="connsiteY2" fmla="*/ 35027 h 1266905"/>
              <a:gd name="connsiteX3" fmla="*/ 812690 w 816348"/>
              <a:gd name="connsiteY3" fmla="*/ 208209 h 1266905"/>
              <a:gd name="connsiteX4" fmla="*/ 812689 w 816348"/>
              <a:gd name="connsiteY4" fmla="*/ 422954 h 1266905"/>
              <a:gd name="connsiteX5" fmla="*/ 798836 w 816348"/>
              <a:gd name="connsiteY5" fmla="*/ 1205737 h 1266905"/>
              <a:gd name="connsiteX6" fmla="*/ 667218 w 816348"/>
              <a:gd name="connsiteY6" fmla="*/ 1212664 h 1266905"/>
              <a:gd name="connsiteX7" fmla="*/ 708781 w 816348"/>
              <a:gd name="connsiteY7" fmla="*/ 1184954 h 1266905"/>
              <a:gd name="connsiteX8" fmla="*/ 715709 w 816348"/>
              <a:gd name="connsiteY8" fmla="*/ 270555 h 1266905"/>
              <a:gd name="connsiteX9" fmla="*/ 584090 w 816348"/>
              <a:gd name="connsiteY9" fmla="*/ 111228 h 1266905"/>
              <a:gd name="connsiteX10" fmla="*/ 36835 w 816348"/>
              <a:gd name="connsiteY10" fmla="*/ 90445 h 1266905"/>
              <a:gd name="connsiteX11" fmla="*/ 113036 w 816348"/>
              <a:gd name="connsiteY11" fmla="*/ 7318 h 1266905"/>
              <a:gd name="connsiteX0" fmla="*/ 112524 w 815836"/>
              <a:gd name="connsiteY0" fmla="*/ 7318 h 1266905"/>
              <a:gd name="connsiteX1" fmla="*/ 562796 w 815836"/>
              <a:gd name="connsiteY1" fmla="*/ 7318 h 1266905"/>
              <a:gd name="connsiteX2" fmla="*/ 770614 w 815836"/>
              <a:gd name="connsiteY2" fmla="*/ 35027 h 1266905"/>
              <a:gd name="connsiteX3" fmla="*/ 812178 w 815836"/>
              <a:gd name="connsiteY3" fmla="*/ 208209 h 1266905"/>
              <a:gd name="connsiteX4" fmla="*/ 812177 w 815836"/>
              <a:gd name="connsiteY4" fmla="*/ 422954 h 1266905"/>
              <a:gd name="connsiteX5" fmla="*/ 798324 w 815836"/>
              <a:gd name="connsiteY5" fmla="*/ 1205737 h 1266905"/>
              <a:gd name="connsiteX6" fmla="*/ 666706 w 815836"/>
              <a:gd name="connsiteY6" fmla="*/ 1212664 h 1266905"/>
              <a:gd name="connsiteX7" fmla="*/ 708269 w 815836"/>
              <a:gd name="connsiteY7" fmla="*/ 1184954 h 1266905"/>
              <a:gd name="connsiteX8" fmla="*/ 715197 w 815836"/>
              <a:gd name="connsiteY8" fmla="*/ 270555 h 1266905"/>
              <a:gd name="connsiteX9" fmla="*/ 604359 w 815836"/>
              <a:gd name="connsiteY9" fmla="*/ 104301 h 1266905"/>
              <a:gd name="connsiteX10" fmla="*/ 36323 w 815836"/>
              <a:gd name="connsiteY10" fmla="*/ 90445 h 1266905"/>
              <a:gd name="connsiteX11" fmla="*/ 112524 w 815836"/>
              <a:gd name="connsiteY11" fmla="*/ 7318 h 1266905"/>
              <a:gd name="connsiteX0" fmla="*/ 111502 w 814814"/>
              <a:gd name="connsiteY0" fmla="*/ 7318 h 1266905"/>
              <a:gd name="connsiteX1" fmla="*/ 561774 w 814814"/>
              <a:gd name="connsiteY1" fmla="*/ 7318 h 1266905"/>
              <a:gd name="connsiteX2" fmla="*/ 769592 w 814814"/>
              <a:gd name="connsiteY2" fmla="*/ 35027 h 1266905"/>
              <a:gd name="connsiteX3" fmla="*/ 811156 w 814814"/>
              <a:gd name="connsiteY3" fmla="*/ 208209 h 1266905"/>
              <a:gd name="connsiteX4" fmla="*/ 811155 w 814814"/>
              <a:gd name="connsiteY4" fmla="*/ 422954 h 1266905"/>
              <a:gd name="connsiteX5" fmla="*/ 797302 w 814814"/>
              <a:gd name="connsiteY5" fmla="*/ 1205737 h 1266905"/>
              <a:gd name="connsiteX6" fmla="*/ 665684 w 814814"/>
              <a:gd name="connsiteY6" fmla="*/ 1212664 h 1266905"/>
              <a:gd name="connsiteX7" fmla="*/ 707247 w 814814"/>
              <a:gd name="connsiteY7" fmla="*/ 1184954 h 1266905"/>
              <a:gd name="connsiteX8" fmla="*/ 714175 w 814814"/>
              <a:gd name="connsiteY8" fmla="*/ 270555 h 1266905"/>
              <a:gd name="connsiteX9" fmla="*/ 589482 w 814814"/>
              <a:gd name="connsiteY9" fmla="*/ 176194 h 1266905"/>
              <a:gd name="connsiteX10" fmla="*/ 35301 w 814814"/>
              <a:gd name="connsiteY10" fmla="*/ 90445 h 1266905"/>
              <a:gd name="connsiteX11" fmla="*/ 111502 w 814814"/>
              <a:gd name="connsiteY11" fmla="*/ 7318 h 1266905"/>
              <a:gd name="connsiteX0" fmla="*/ 111501 w 814813"/>
              <a:gd name="connsiteY0" fmla="*/ 13462 h 1273049"/>
              <a:gd name="connsiteX1" fmla="*/ 561773 w 814813"/>
              <a:gd name="connsiteY1" fmla="*/ 13462 h 1273049"/>
              <a:gd name="connsiteX2" fmla="*/ 769591 w 814813"/>
              <a:gd name="connsiteY2" fmla="*/ 41171 h 1273049"/>
              <a:gd name="connsiteX3" fmla="*/ 811155 w 814813"/>
              <a:gd name="connsiteY3" fmla="*/ 214353 h 1273049"/>
              <a:gd name="connsiteX4" fmla="*/ 811154 w 814813"/>
              <a:gd name="connsiteY4" fmla="*/ 429098 h 1273049"/>
              <a:gd name="connsiteX5" fmla="*/ 797301 w 814813"/>
              <a:gd name="connsiteY5" fmla="*/ 1211881 h 1273049"/>
              <a:gd name="connsiteX6" fmla="*/ 665683 w 814813"/>
              <a:gd name="connsiteY6" fmla="*/ 1218808 h 1273049"/>
              <a:gd name="connsiteX7" fmla="*/ 707246 w 814813"/>
              <a:gd name="connsiteY7" fmla="*/ 1191098 h 1273049"/>
              <a:gd name="connsiteX8" fmla="*/ 714174 w 814813"/>
              <a:gd name="connsiteY8" fmla="*/ 276699 h 1273049"/>
              <a:gd name="connsiteX9" fmla="*/ 589481 w 814813"/>
              <a:gd name="connsiteY9" fmla="*/ 182338 h 1273049"/>
              <a:gd name="connsiteX10" fmla="*/ 35300 w 814813"/>
              <a:gd name="connsiteY10" fmla="*/ 180463 h 1273049"/>
              <a:gd name="connsiteX11" fmla="*/ 111501 w 814813"/>
              <a:gd name="connsiteY11" fmla="*/ 13462 h 1273049"/>
              <a:gd name="connsiteX0" fmla="*/ 111501 w 814813"/>
              <a:gd name="connsiteY0" fmla="*/ 13462 h 1273049"/>
              <a:gd name="connsiteX1" fmla="*/ 561773 w 814813"/>
              <a:gd name="connsiteY1" fmla="*/ 13462 h 1273049"/>
              <a:gd name="connsiteX2" fmla="*/ 769591 w 814813"/>
              <a:gd name="connsiteY2" fmla="*/ 41171 h 1273049"/>
              <a:gd name="connsiteX3" fmla="*/ 811155 w 814813"/>
              <a:gd name="connsiteY3" fmla="*/ 214353 h 1273049"/>
              <a:gd name="connsiteX4" fmla="*/ 811154 w 814813"/>
              <a:gd name="connsiteY4" fmla="*/ 429098 h 1273049"/>
              <a:gd name="connsiteX5" fmla="*/ 797301 w 814813"/>
              <a:gd name="connsiteY5" fmla="*/ 1211881 h 1273049"/>
              <a:gd name="connsiteX6" fmla="*/ 665683 w 814813"/>
              <a:gd name="connsiteY6" fmla="*/ 1218808 h 1273049"/>
              <a:gd name="connsiteX7" fmla="*/ 707246 w 814813"/>
              <a:gd name="connsiteY7" fmla="*/ 1191098 h 1273049"/>
              <a:gd name="connsiteX8" fmla="*/ 721101 w 814813"/>
              <a:gd name="connsiteY8" fmla="*/ 420482 h 1273049"/>
              <a:gd name="connsiteX9" fmla="*/ 589481 w 814813"/>
              <a:gd name="connsiteY9" fmla="*/ 182338 h 1273049"/>
              <a:gd name="connsiteX10" fmla="*/ 35300 w 814813"/>
              <a:gd name="connsiteY10" fmla="*/ 180463 h 1273049"/>
              <a:gd name="connsiteX11" fmla="*/ 111501 w 814813"/>
              <a:gd name="connsiteY11" fmla="*/ 13462 h 127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14813" h="1273049">
                <a:moveTo>
                  <a:pt x="111501" y="13462"/>
                </a:moveTo>
                <a:cubicBezTo>
                  <a:pt x="199247" y="-14372"/>
                  <a:pt x="452091" y="8844"/>
                  <a:pt x="561773" y="13462"/>
                </a:cubicBezTo>
                <a:cubicBezTo>
                  <a:pt x="671455" y="18080"/>
                  <a:pt x="728027" y="7689"/>
                  <a:pt x="769591" y="41171"/>
                </a:cubicBezTo>
                <a:cubicBezTo>
                  <a:pt x="811155" y="74653"/>
                  <a:pt x="804228" y="149698"/>
                  <a:pt x="811155" y="214353"/>
                </a:cubicBezTo>
                <a:cubicBezTo>
                  <a:pt x="818082" y="279008"/>
                  <a:pt x="813463" y="262843"/>
                  <a:pt x="811154" y="429098"/>
                </a:cubicBezTo>
                <a:cubicBezTo>
                  <a:pt x="808845" y="595353"/>
                  <a:pt x="821546" y="1080263"/>
                  <a:pt x="797301" y="1211881"/>
                </a:cubicBezTo>
                <a:cubicBezTo>
                  <a:pt x="773056" y="1343499"/>
                  <a:pt x="680692" y="1222272"/>
                  <a:pt x="665683" y="1218808"/>
                </a:cubicBezTo>
                <a:cubicBezTo>
                  <a:pt x="650674" y="1215344"/>
                  <a:pt x="698010" y="1324152"/>
                  <a:pt x="707246" y="1191098"/>
                </a:cubicBezTo>
                <a:cubicBezTo>
                  <a:pt x="716482" y="1058044"/>
                  <a:pt x="740728" y="588609"/>
                  <a:pt x="721101" y="420482"/>
                </a:cubicBezTo>
                <a:cubicBezTo>
                  <a:pt x="701474" y="252355"/>
                  <a:pt x="703781" y="185802"/>
                  <a:pt x="589481" y="182338"/>
                </a:cubicBezTo>
                <a:cubicBezTo>
                  <a:pt x="475181" y="178874"/>
                  <a:pt x="114963" y="208609"/>
                  <a:pt x="35300" y="180463"/>
                </a:cubicBezTo>
                <a:cubicBezTo>
                  <a:pt x="-44363" y="152317"/>
                  <a:pt x="23756" y="41296"/>
                  <a:pt x="111501" y="1346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1" name="Rectángulo 300"/>
          <p:cNvSpPr/>
          <p:nvPr/>
        </p:nvSpPr>
        <p:spPr>
          <a:xfrm>
            <a:off x="5772508" y="2979325"/>
            <a:ext cx="765477" cy="7928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7" name="Rectángulo 186"/>
          <p:cNvSpPr/>
          <p:nvPr/>
        </p:nvSpPr>
        <p:spPr>
          <a:xfrm>
            <a:off x="1409902" y="1315894"/>
            <a:ext cx="682798" cy="9025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4" name="Rectángulo 183"/>
          <p:cNvSpPr/>
          <p:nvPr/>
        </p:nvSpPr>
        <p:spPr>
          <a:xfrm>
            <a:off x="1308312" y="2957726"/>
            <a:ext cx="682798" cy="9025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1" name="Rectángulo 180"/>
          <p:cNvSpPr/>
          <p:nvPr/>
        </p:nvSpPr>
        <p:spPr>
          <a:xfrm>
            <a:off x="1367528" y="2355581"/>
            <a:ext cx="682798" cy="9025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5" name="Rectángulo 164"/>
          <p:cNvSpPr/>
          <p:nvPr/>
        </p:nvSpPr>
        <p:spPr>
          <a:xfrm>
            <a:off x="1373987" y="424933"/>
            <a:ext cx="1679057" cy="8389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7" name="Rectángulo 176"/>
          <p:cNvSpPr/>
          <p:nvPr/>
        </p:nvSpPr>
        <p:spPr>
          <a:xfrm>
            <a:off x="5747968" y="4694256"/>
            <a:ext cx="765477" cy="8931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99" name="Rectángulo 298"/>
          <p:cNvSpPr/>
          <p:nvPr/>
        </p:nvSpPr>
        <p:spPr>
          <a:xfrm>
            <a:off x="3706326" y="-22471"/>
            <a:ext cx="133761" cy="48904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57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3" name="Agrupar 2"/>
          <p:cNvGrpSpPr/>
          <p:nvPr/>
        </p:nvGrpSpPr>
        <p:grpSpPr>
          <a:xfrm>
            <a:off x="1751301" y="2073511"/>
            <a:ext cx="4299935" cy="505458"/>
            <a:chOff x="2360373" y="1464781"/>
            <a:chExt cx="4299935" cy="505458"/>
          </a:xfrm>
        </p:grpSpPr>
        <p:sp>
          <p:nvSpPr>
            <p:cNvPr id="54" name="Rectángulo redondeado 53"/>
            <p:cNvSpPr/>
            <p:nvPr/>
          </p:nvSpPr>
          <p:spPr>
            <a:xfrm>
              <a:off x="2360373" y="1464781"/>
              <a:ext cx="4299935" cy="502354"/>
            </a:xfrm>
            <a:prstGeom prst="roundRect">
              <a:avLst/>
            </a:prstGeom>
            <a:gradFill flip="none" rotWithShape="1">
              <a:gsLst>
                <a:gs pos="0">
                  <a:srgbClr val="106E24"/>
                </a:gs>
                <a:gs pos="50000">
                  <a:srgbClr val="92D050"/>
                </a:gs>
                <a:gs pos="100000">
                  <a:srgbClr val="1F3CCC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55" name="Rectángulo redondeado 54"/>
            <p:cNvSpPr/>
            <p:nvPr/>
          </p:nvSpPr>
          <p:spPr>
            <a:xfrm>
              <a:off x="2477010" y="1541180"/>
              <a:ext cx="4017422" cy="35227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87" name="Imagen 8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7994" y="1474194"/>
              <a:ext cx="537599" cy="496045"/>
            </a:xfrm>
            <a:prstGeom prst="rect">
              <a:avLst/>
            </a:prstGeom>
          </p:spPr>
        </p:pic>
        <p:sp>
          <p:nvSpPr>
            <p:cNvPr id="88" name="CuadroTexto 87"/>
            <p:cNvSpPr txBox="1"/>
            <p:nvPr/>
          </p:nvSpPr>
          <p:spPr>
            <a:xfrm>
              <a:off x="3566911" y="1607248"/>
              <a:ext cx="1799517" cy="199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Comic Sans MS" charset="0"/>
                  <a:ea typeface="Comic Sans MS" charset="0"/>
                  <a:cs typeface="Comic Sans MS" charset="0"/>
                </a:rPr>
                <a:t>Create a Lab Book cover.</a:t>
              </a:r>
              <a:endParaRPr lang="en-US" sz="1000" dirty="0"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142" name="Rectángulo redondeado 141"/>
            <p:cNvSpPr/>
            <p:nvPr/>
          </p:nvSpPr>
          <p:spPr>
            <a:xfrm>
              <a:off x="2606237" y="1615453"/>
              <a:ext cx="228433" cy="21415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136" name="Imagen 13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3479" y="1568394"/>
              <a:ext cx="197636" cy="196798"/>
            </a:xfrm>
            <a:prstGeom prst="rect">
              <a:avLst/>
            </a:prstGeom>
          </p:spPr>
        </p:pic>
        <p:sp>
          <p:nvSpPr>
            <p:cNvPr id="138" name="Rectángulo 137"/>
            <p:cNvSpPr/>
            <p:nvPr/>
          </p:nvSpPr>
          <p:spPr>
            <a:xfrm>
              <a:off x="6022222" y="1717088"/>
              <a:ext cx="537105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_tradnl" sz="800" dirty="0" smtClean="0">
                  <a:solidFill>
                    <a:schemeClr val="bg1">
                      <a:lumMod val="50000"/>
                    </a:schemeClr>
                  </a:solidFill>
                  <a:latin typeface="Comic Sans MS" charset="0"/>
                  <a:ea typeface="Comic Sans MS" charset="0"/>
                  <a:cs typeface="Comic Sans MS" charset="0"/>
                </a:rPr>
                <a:t>15 min</a:t>
              </a:r>
              <a:endParaRPr lang="es-ES_tradnl" sz="800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</p:grpSp>
      <p:grpSp>
        <p:nvGrpSpPr>
          <p:cNvPr id="261" name="Agrupar 260"/>
          <p:cNvGrpSpPr/>
          <p:nvPr/>
        </p:nvGrpSpPr>
        <p:grpSpPr>
          <a:xfrm>
            <a:off x="1751301" y="3277486"/>
            <a:ext cx="4299935" cy="490378"/>
            <a:chOff x="1737517" y="2291856"/>
            <a:chExt cx="4983130" cy="716305"/>
          </a:xfrm>
        </p:grpSpPr>
        <p:sp>
          <p:nvSpPr>
            <p:cNvPr id="265" name="Rectángulo redondeado 264"/>
            <p:cNvSpPr/>
            <p:nvPr/>
          </p:nvSpPr>
          <p:spPr>
            <a:xfrm>
              <a:off x="1737517" y="2291856"/>
              <a:ext cx="4983130" cy="716305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chemeClr val="bg1">
                    <a:lumMod val="6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66" name="Rectángulo redondeado 265"/>
            <p:cNvSpPr/>
            <p:nvPr/>
          </p:nvSpPr>
          <p:spPr>
            <a:xfrm>
              <a:off x="1872686" y="2392665"/>
              <a:ext cx="4655730" cy="50195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262" name="CuadroTexto 261"/>
          <p:cNvSpPr txBox="1"/>
          <p:nvPr/>
        </p:nvSpPr>
        <p:spPr>
          <a:xfrm>
            <a:off x="2933402" y="3403417"/>
            <a:ext cx="25591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omic Sans MS" charset="0"/>
                <a:ea typeface="Comic Sans MS" charset="0"/>
                <a:cs typeface="Comic Sans MS" charset="0"/>
              </a:rPr>
              <a:t>Present Flying Machines Project.</a:t>
            </a:r>
            <a:endParaRPr lang="en-US" sz="10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145" name="Imagen 1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591" y="3371108"/>
            <a:ext cx="197636" cy="196798"/>
          </a:xfrm>
          <a:prstGeom prst="rect">
            <a:avLst/>
          </a:prstGeom>
        </p:spPr>
      </p:pic>
      <p:sp>
        <p:nvSpPr>
          <p:cNvPr id="146" name="Rectángulo 145"/>
          <p:cNvSpPr/>
          <p:nvPr/>
        </p:nvSpPr>
        <p:spPr>
          <a:xfrm>
            <a:off x="5439645" y="3513940"/>
            <a:ext cx="46219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800" dirty="0" smtClean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5 min</a:t>
            </a:r>
            <a:endParaRPr lang="es-ES_tradnl" sz="800" dirty="0">
              <a:solidFill>
                <a:schemeClr val="bg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grpSp>
        <p:nvGrpSpPr>
          <p:cNvPr id="226" name="Agrupar 225"/>
          <p:cNvGrpSpPr/>
          <p:nvPr/>
        </p:nvGrpSpPr>
        <p:grpSpPr>
          <a:xfrm>
            <a:off x="1751301" y="2684487"/>
            <a:ext cx="4307470" cy="505458"/>
            <a:chOff x="2354060" y="3826673"/>
            <a:chExt cx="4307470" cy="505458"/>
          </a:xfrm>
        </p:grpSpPr>
        <p:sp>
          <p:nvSpPr>
            <p:cNvPr id="268" name="Rectángulo redondeado 267"/>
            <p:cNvSpPr/>
            <p:nvPr/>
          </p:nvSpPr>
          <p:spPr>
            <a:xfrm>
              <a:off x="2354060" y="3826673"/>
              <a:ext cx="4307470" cy="502354"/>
            </a:xfrm>
            <a:prstGeom prst="roundRect">
              <a:avLst/>
            </a:prstGeom>
            <a:gradFill flip="none" rotWithShape="1">
              <a:gsLst>
                <a:gs pos="0">
                  <a:srgbClr val="106E24"/>
                </a:gs>
                <a:gs pos="50000">
                  <a:srgbClr val="92D050"/>
                </a:gs>
                <a:gs pos="100000">
                  <a:srgbClr val="1F3CCC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69" name="Rectángulo redondeado 268"/>
            <p:cNvSpPr/>
            <p:nvPr/>
          </p:nvSpPr>
          <p:spPr>
            <a:xfrm>
              <a:off x="2470902" y="3903072"/>
              <a:ext cx="4024462" cy="35227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272" name="Imagen 27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80" y="3836086"/>
              <a:ext cx="538541" cy="496045"/>
            </a:xfrm>
            <a:prstGeom prst="rect">
              <a:avLst/>
            </a:prstGeom>
          </p:spPr>
        </p:pic>
        <p:sp>
          <p:nvSpPr>
            <p:cNvPr id="273" name="CuadroTexto 272"/>
            <p:cNvSpPr txBox="1"/>
            <p:nvPr/>
          </p:nvSpPr>
          <p:spPr>
            <a:xfrm>
              <a:off x="3562713" y="3895546"/>
              <a:ext cx="23358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Comic Sans MS" charset="0"/>
                  <a:ea typeface="Comic Sans MS" charset="0"/>
                  <a:cs typeface="Comic Sans MS" charset="0"/>
                </a:rPr>
                <a:t>Research/document, history, images, prior art.</a:t>
              </a:r>
              <a:endParaRPr lang="en-US" sz="900" dirty="0"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274" name="Rectángulo redondeado 273"/>
            <p:cNvSpPr/>
            <p:nvPr/>
          </p:nvSpPr>
          <p:spPr>
            <a:xfrm>
              <a:off x="2600355" y="3977345"/>
              <a:ext cx="228833" cy="21415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147" name="Imagen 14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0201" y="3928916"/>
              <a:ext cx="197636" cy="196798"/>
            </a:xfrm>
            <a:prstGeom prst="rect">
              <a:avLst/>
            </a:prstGeom>
          </p:spPr>
        </p:pic>
        <p:sp>
          <p:nvSpPr>
            <p:cNvPr id="148" name="Rectángulo 147"/>
            <p:cNvSpPr/>
            <p:nvPr/>
          </p:nvSpPr>
          <p:spPr>
            <a:xfrm>
              <a:off x="6041687" y="4071748"/>
              <a:ext cx="57395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_tradnl" sz="800" dirty="0" smtClean="0">
                  <a:solidFill>
                    <a:schemeClr val="bg1">
                      <a:lumMod val="50000"/>
                    </a:schemeClr>
                  </a:solidFill>
                  <a:latin typeface="Comic Sans MS" charset="0"/>
                  <a:ea typeface="Comic Sans MS" charset="0"/>
                  <a:cs typeface="Comic Sans MS" charset="0"/>
                </a:rPr>
                <a:t>5 min</a:t>
              </a:r>
              <a:endParaRPr lang="es-ES_tradnl" sz="800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</p:grpSp>
      <p:sp>
        <p:nvSpPr>
          <p:cNvPr id="276" name="Rectángulo redondeado 275"/>
          <p:cNvSpPr/>
          <p:nvPr/>
        </p:nvSpPr>
        <p:spPr>
          <a:xfrm>
            <a:off x="1751962" y="4461724"/>
            <a:ext cx="4307470" cy="502354"/>
          </a:xfrm>
          <a:prstGeom prst="roundRect">
            <a:avLst/>
          </a:prstGeom>
          <a:gradFill flip="none" rotWithShape="1">
            <a:gsLst>
              <a:gs pos="0">
                <a:srgbClr val="106E24"/>
              </a:gs>
              <a:gs pos="50000">
                <a:srgbClr val="92D050"/>
              </a:gs>
              <a:gs pos="100000">
                <a:srgbClr val="1F3CCC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77" name="Rectángulo redondeado 276"/>
          <p:cNvSpPr/>
          <p:nvPr/>
        </p:nvSpPr>
        <p:spPr>
          <a:xfrm>
            <a:off x="1868804" y="4538123"/>
            <a:ext cx="4024462" cy="35227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81" name="CuadroTexto 280"/>
          <p:cNvSpPr txBox="1"/>
          <p:nvPr/>
        </p:nvSpPr>
        <p:spPr>
          <a:xfrm>
            <a:off x="2960615" y="4600160"/>
            <a:ext cx="23358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omic Sans MS" charset="0"/>
                <a:ea typeface="Comic Sans MS" charset="0"/>
                <a:cs typeface="Comic Sans MS" charset="0"/>
              </a:rPr>
              <a:t>Clean up / Show and tell.</a:t>
            </a:r>
            <a:endParaRPr lang="en-US" sz="10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149" name="Imagen 1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381" y="4566105"/>
            <a:ext cx="197636" cy="196798"/>
          </a:xfrm>
          <a:prstGeom prst="rect">
            <a:avLst/>
          </a:prstGeom>
        </p:spPr>
      </p:pic>
      <p:sp>
        <p:nvSpPr>
          <p:cNvPr id="150" name="Rectángulo 149"/>
          <p:cNvSpPr/>
          <p:nvPr/>
        </p:nvSpPr>
        <p:spPr>
          <a:xfrm>
            <a:off x="5421380" y="4715449"/>
            <a:ext cx="57395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800" dirty="0" smtClean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5 min</a:t>
            </a:r>
            <a:endParaRPr lang="es-ES_tradnl" sz="800" dirty="0">
              <a:solidFill>
                <a:schemeClr val="bg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grpSp>
        <p:nvGrpSpPr>
          <p:cNvPr id="38" name="Grupo 37"/>
          <p:cNvGrpSpPr/>
          <p:nvPr/>
        </p:nvGrpSpPr>
        <p:grpSpPr>
          <a:xfrm>
            <a:off x="6303821" y="1834721"/>
            <a:ext cx="912009" cy="676821"/>
            <a:chOff x="6303821" y="1834721"/>
            <a:chExt cx="912009" cy="676821"/>
          </a:xfrm>
        </p:grpSpPr>
        <p:sp>
          <p:nvSpPr>
            <p:cNvPr id="144" name="Rectángulo redondeado 143"/>
            <p:cNvSpPr/>
            <p:nvPr/>
          </p:nvSpPr>
          <p:spPr>
            <a:xfrm>
              <a:off x="6305021" y="2043025"/>
              <a:ext cx="910809" cy="468517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30" name="Forma libre 229"/>
            <p:cNvSpPr/>
            <p:nvPr/>
          </p:nvSpPr>
          <p:spPr>
            <a:xfrm>
              <a:off x="6303821" y="1834721"/>
              <a:ext cx="911904" cy="332704"/>
            </a:xfrm>
            <a:custGeom>
              <a:avLst/>
              <a:gdLst>
                <a:gd name="connsiteX0" fmla="*/ 0 w 1595619"/>
                <a:gd name="connsiteY0" fmla="*/ 465372 h 1067256"/>
                <a:gd name="connsiteX1" fmla="*/ 23149 w 1595619"/>
                <a:gd name="connsiteY1" fmla="*/ 199154 h 1067256"/>
                <a:gd name="connsiteX2" fmla="*/ 104172 w 1595619"/>
                <a:gd name="connsiteY2" fmla="*/ 94982 h 1067256"/>
                <a:gd name="connsiteX3" fmla="*/ 289367 w 1595619"/>
                <a:gd name="connsiteY3" fmla="*/ 2385 h 1067256"/>
                <a:gd name="connsiteX4" fmla="*/ 613458 w 1595619"/>
                <a:gd name="connsiteY4" fmla="*/ 37109 h 1067256"/>
                <a:gd name="connsiteX5" fmla="*/ 810228 w 1595619"/>
                <a:gd name="connsiteY5" fmla="*/ 141281 h 1067256"/>
                <a:gd name="connsiteX6" fmla="*/ 1006997 w 1595619"/>
                <a:gd name="connsiteY6" fmla="*/ 268602 h 1067256"/>
                <a:gd name="connsiteX7" fmla="*/ 1307939 w 1595619"/>
                <a:gd name="connsiteY7" fmla="*/ 314901 h 1067256"/>
                <a:gd name="connsiteX8" fmla="*/ 1458410 w 1595619"/>
                <a:gd name="connsiteY8" fmla="*/ 326476 h 1067256"/>
                <a:gd name="connsiteX9" fmla="*/ 1574157 w 1595619"/>
                <a:gd name="connsiteY9" fmla="*/ 430648 h 1067256"/>
                <a:gd name="connsiteX10" fmla="*/ 1574157 w 1595619"/>
                <a:gd name="connsiteY10" fmla="*/ 1067256 h 1067256"/>
                <a:gd name="connsiteX0" fmla="*/ 0 w 1686025"/>
                <a:gd name="connsiteY0" fmla="*/ 465372 h 812613"/>
                <a:gd name="connsiteX1" fmla="*/ 23149 w 1686025"/>
                <a:gd name="connsiteY1" fmla="*/ 199154 h 812613"/>
                <a:gd name="connsiteX2" fmla="*/ 104172 w 1686025"/>
                <a:gd name="connsiteY2" fmla="*/ 94982 h 812613"/>
                <a:gd name="connsiteX3" fmla="*/ 289367 w 1686025"/>
                <a:gd name="connsiteY3" fmla="*/ 2385 h 812613"/>
                <a:gd name="connsiteX4" fmla="*/ 613458 w 1686025"/>
                <a:gd name="connsiteY4" fmla="*/ 37109 h 812613"/>
                <a:gd name="connsiteX5" fmla="*/ 810228 w 1686025"/>
                <a:gd name="connsiteY5" fmla="*/ 141281 h 812613"/>
                <a:gd name="connsiteX6" fmla="*/ 1006997 w 1686025"/>
                <a:gd name="connsiteY6" fmla="*/ 268602 h 812613"/>
                <a:gd name="connsiteX7" fmla="*/ 1307939 w 1686025"/>
                <a:gd name="connsiteY7" fmla="*/ 314901 h 812613"/>
                <a:gd name="connsiteX8" fmla="*/ 1458410 w 1686025"/>
                <a:gd name="connsiteY8" fmla="*/ 326476 h 812613"/>
                <a:gd name="connsiteX9" fmla="*/ 1574157 w 1686025"/>
                <a:gd name="connsiteY9" fmla="*/ 430648 h 812613"/>
                <a:gd name="connsiteX10" fmla="*/ 1678329 w 1686025"/>
                <a:gd name="connsiteY10" fmla="*/ 812613 h 812613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1006997 w 1642882"/>
                <a:gd name="connsiteY6" fmla="*/ 268602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949124 w 1642882"/>
                <a:gd name="connsiteY6" fmla="*/ 233878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307939 w 1642882"/>
                <a:gd name="connsiteY7" fmla="*/ 314541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169043 w 1642882"/>
                <a:gd name="connsiteY7" fmla="*/ 279817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4963"/>
                <a:gd name="connsiteY0" fmla="*/ 465012 h 603909"/>
                <a:gd name="connsiteX1" fmla="*/ 23149 w 1644963"/>
                <a:gd name="connsiteY1" fmla="*/ 198794 h 603909"/>
                <a:gd name="connsiteX2" fmla="*/ 104172 w 1644963"/>
                <a:gd name="connsiteY2" fmla="*/ 94622 h 603909"/>
                <a:gd name="connsiteX3" fmla="*/ 289367 w 1644963"/>
                <a:gd name="connsiteY3" fmla="*/ 2025 h 603909"/>
                <a:gd name="connsiteX4" fmla="*/ 613458 w 1644963"/>
                <a:gd name="connsiteY4" fmla="*/ 36749 h 603909"/>
                <a:gd name="connsiteX5" fmla="*/ 763929 w 1644963"/>
                <a:gd name="connsiteY5" fmla="*/ 106197 h 603909"/>
                <a:gd name="connsiteX6" fmla="*/ 949124 w 1644963"/>
                <a:gd name="connsiteY6" fmla="*/ 233518 h 603909"/>
                <a:gd name="connsiteX7" fmla="*/ 1169043 w 1644963"/>
                <a:gd name="connsiteY7" fmla="*/ 279817 h 603909"/>
                <a:gd name="connsiteX8" fmla="*/ 1354238 w 1644963"/>
                <a:gd name="connsiteY8" fmla="*/ 256668 h 603909"/>
                <a:gd name="connsiteX9" fmla="*/ 1574157 w 1644963"/>
                <a:gd name="connsiteY9" fmla="*/ 430288 h 603909"/>
                <a:gd name="connsiteX10" fmla="*/ 1632031 w 1644963"/>
                <a:gd name="connsiteY10" fmla="*/ 603909 h 603909"/>
                <a:gd name="connsiteX0" fmla="*/ 0 w 1640288"/>
                <a:gd name="connsiteY0" fmla="*/ 465012 h 603909"/>
                <a:gd name="connsiteX1" fmla="*/ 23149 w 1640288"/>
                <a:gd name="connsiteY1" fmla="*/ 198794 h 603909"/>
                <a:gd name="connsiteX2" fmla="*/ 104172 w 1640288"/>
                <a:gd name="connsiteY2" fmla="*/ 94622 h 603909"/>
                <a:gd name="connsiteX3" fmla="*/ 289367 w 1640288"/>
                <a:gd name="connsiteY3" fmla="*/ 2025 h 603909"/>
                <a:gd name="connsiteX4" fmla="*/ 613458 w 1640288"/>
                <a:gd name="connsiteY4" fmla="*/ 36749 h 603909"/>
                <a:gd name="connsiteX5" fmla="*/ 763929 w 1640288"/>
                <a:gd name="connsiteY5" fmla="*/ 106197 h 603909"/>
                <a:gd name="connsiteX6" fmla="*/ 949124 w 1640288"/>
                <a:gd name="connsiteY6" fmla="*/ 233518 h 603909"/>
                <a:gd name="connsiteX7" fmla="*/ 1169043 w 1640288"/>
                <a:gd name="connsiteY7" fmla="*/ 279817 h 603909"/>
                <a:gd name="connsiteX8" fmla="*/ 1354238 w 1640288"/>
                <a:gd name="connsiteY8" fmla="*/ 256668 h 603909"/>
                <a:gd name="connsiteX9" fmla="*/ 1527858 w 1640288"/>
                <a:gd name="connsiteY9" fmla="*/ 302966 h 603909"/>
                <a:gd name="connsiteX10" fmla="*/ 1632031 w 1640288"/>
                <a:gd name="connsiteY10" fmla="*/ 603909 h 603909"/>
                <a:gd name="connsiteX0" fmla="*/ 0 w 1577813"/>
                <a:gd name="connsiteY0" fmla="*/ 465012 h 534461"/>
                <a:gd name="connsiteX1" fmla="*/ 23149 w 1577813"/>
                <a:gd name="connsiteY1" fmla="*/ 198794 h 534461"/>
                <a:gd name="connsiteX2" fmla="*/ 104172 w 1577813"/>
                <a:gd name="connsiteY2" fmla="*/ 94622 h 534461"/>
                <a:gd name="connsiteX3" fmla="*/ 289367 w 1577813"/>
                <a:gd name="connsiteY3" fmla="*/ 2025 h 534461"/>
                <a:gd name="connsiteX4" fmla="*/ 613458 w 1577813"/>
                <a:gd name="connsiteY4" fmla="*/ 36749 h 534461"/>
                <a:gd name="connsiteX5" fmla="*/ 763929 w 1577813"/>
                <a:gd name="connsiteY5" fmla="*/ 106197 h 534461"/>
                <a:gd name="connsiteX6" fmla="*/ 949124 w 1577813"/>
                <a:gd name="connsiteY6" fmla="*/ 233518 h 534461"/>
                <a:gd name="connsiteX7" fmla="*/ 1169043 w 1577813"/>
                <a:gd name="connsiteY7" fmla="*/ 279817 h 534461"/>
                <a:gd name="connsiteX8" fmla="*/ 1354238 w 1577813"/>
                <a:gd name="connsiteY8" fmla="*/ 256668 h 534461"/>
                <a:gd name="connsiteX9" fmla="*/ 1527858 w 1577813"/>
                <a:gd name="connsiteY9" fmla="*/ 302966 h 534461"/>
                <a:gd name="connsiteX10" fmla="*/ 1562583 w 1577813"/>
                <a:gd name="connsiteY10" fmla="*/ 534461 h 534461"/>
                <a:gd name="connsiteX0" fmla="*/ 0 w 1571736"/>
                <a:gd name="connsiteY0" fmla="*/ 465012 h 534461"/>
                <a:gd name="connsiteX1" fmla="*/ 23149 w 1571736"/>
                <a:gd name="connsiteY1" fmla="*/ 198794 h 534461"/>
                <a:gd name="connsiteX2" fmla="*/ 104172 w 1571736"/>
                <a:gd name="connsiteY2" fmla="*/ 94622 h 534461"/>
                <a:gd name="connsiteX3" fmla="*/ 289367 w 1571736"/>
                <a:gd name="connsiteY3" fmla="*/ 2025 h 534461"/>
                <a:gd name="connsiteX4" fmla="*/ 613458 w 1571736"/>
                <a:gd name="connsiteY4" fmla="*/ 36749 h 534461"/>
                <a:gd name="connsiteX5" fmla="*/ 763929 w 1571736"/>
                <a:gd name="connsiteY5" fmla="*/ 106197 h 534461"/>
                <a:gd name="connsiteX6" fmla="*/ 949124 w 1571736"/>
                <a:gd name="connsiteY6" fmla="*/ 233518 h 534461"/>
                <a:gd name="connsiteX7" fmla="*/ 1169043 w 1571736"/>
                <a:gd name="connsiteY7" fmla="*/ 279817 h 534461"/>
                <a:gd name="connsiteX8" fmla="*/ 1354238 w 1571736"/>
                <a:gd name="connsiteY8" fmla="*/ 256668 h 534461"/>
                <a:gd name="connsiteX9" fmla="*/ 1481559 w 1571736"/>
                <a:gd name="connsiteY9" fmla="*/ 245092 h 534461"/>
                <a:gd name="connsiteX10" fmla="*/ 1562583 w 1571736"/>
                <a:gd name="connsiteY10" fmla="*/ 534461 h 534461"/>
                <a:gd name="connsiteX0" fmla="*/ 0 w 1571736"/>
                <a:gd name="connsiteY0" fmla="*/ 492565 h 562014"/>
                <a:gd name="connsiteX1" fmla="*/ 23149 w 1571736"/>
                <a:gd name="connsiteY1" fmla="*/ 226347 h 562014"/>
                <a:gd name="connsiteX2" fmla="*/ 104172 w 1571736"/>
                <a:gd name="connsiteY2" fmla="*/ 122175 h 562014"/>
                <a:gd name="connsiteX3" fmla="*/ 289367 w 1571736"/>
                <a:gd name="connsiteY3" fmla="*/ 29578 h 562014"/>
                <a:gd name="connsiteX4" fmla="*/ 497711 w 1571736"/>
                <a:gd name="connsiteY4" fmla="*/ 6429 h 562014"/>
                <a:gd name="connsiteX5" fmla="*/ 763929 w 1571736"/>
                <a:gd name="connsiteY5" fmla="*/ 133750 h 562014"/>
                <a:gd name="connsiteX6" fmla="*/ 949124 w 1571736"/>
                <a:gd name="connsiteY6" fmla="*/ 261071 h 562014"/>
                <a:gd name="connsiteX7" fmla="*/ 1169043 w 1571736"/>
                <a:gd name="connsiteY7" fmla="*/ 307370 h 562014"/>
                <a:gd name="connsiteX8" fmla="*/ 1354238 w 1571736"/>
                <a:gd name="connsiteY8" fmla="*/ 284221 h 562014"/>
                <a:gd name="connsiteX9" fmla="*/ 1481559 w 1571736"/>
                <a:gd name="connsiteY9" fmla="*/ 272645 h 562014"/>
                <a:gd name="connsiteX10" fmla="*/ 1562583 w 1571736"/>
                <a:gd name="connsiteY10" fmla="*/ 562014 h 562014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949124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064871 w 1571736"/>
                <a:gd name="connsiteY7" fmla="*/ 281780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3046"/>
                <a:gd name="connsiteY0" fmla="*/ 490124 h 559573"/>
                <a:gd name="connsiteX1" fmla="*/ 23149 w 1573046"/>
                <a:gd name="connsiteY1" fmla="*/ 223906 h 559573"/>
                <a:gd name="connsiteX2" fmla="*/ 104172 w 1573046"/>
                <a:gd name="connsiteY2" fmla="*/ 119734 h 559573"/>
                <a:gd name="connsiteX3" fmla="*/ 289367 w 1573046"/>
                <a:gd name="connsiteY3" fmla="*/ 27137 h 559573"/>
                <a:gd name="connsiteX4" fmla="*/ 497711 w 1573046"/>
                <a:gd name="connsiteY4" fmla="*/ 3988 h 559573"/>
                <a:gd name="connsiteX5" fmla="*/ 717631 w 1573046"/>
                <a:gd name="connsiteY5" fmla="*/ 96585 h 559573"/>
                <a:gd name="connsiteX6" fmla="*/ 879676 w 1573046"/>
                <a:gd name="connsiteY6" fmla="*/ 258630 h 559573"/>
                <a:gd name="connsiteX7" fmla="*/ 1064871 w 1573046"/>
                <a:gd name="connsiteY7" fmla="*/ 281780 h 559573"/>
                <a:gd name="connsiteX8" fmla="*/ 1261640 w 1573046"/>
                <a:gd name="connsiteY8" fmla="*/ 281780 h 559573"/>
                <a:gd name="connsiteX9" fmla="*/ 1481559 w 1573046"/>
                <a:gd name="connsiteY9" fmla="*/ 270204 h 559573"/>
                <a:gd name="connsiteX10" fmla="*/ 1562583 w 1573046"/>
                <a:gd name="connsiteY10" fmla="*/ 559573 h 559573"/>
                <a:gd name="connsiteX0" fmla="*/ 0 w 1569727"/>
                <a:gd name="connsiteY0" fmla="*/ 490124 h 559573"/>
                <a:gd name="connsiteX1" fmla="*/ 23149 w 1569727"/>
                <a:gd name="connsiteY1" fmla="*/ 223906 h 559573"/>
                <a:gd name="connsiteX2" fmla="*/ 104172 w 1569727"/>
                <a:gd name="connsiteY2" fmla="*/ 119734 h 559573"/>
                <a:gd name="connsiteX3" fmla="*/ 289367 w 1569727"/>
                <a:gd name="connsiteY3" fmla="*/ 27137 h 559573"/>
                <a:gd name="connsiteX4" fmla="*/ 497711 w 1569727"/>
                <a:gd name="connsiteY4" fmla="*/ 3988 h 559573"/>
                <a:gd name="connsiteX5" fmla="*/ 717631 w 1569727"/>
                <a:gd name="connsiteY5" fmla="*/ 96585 h 559573"/>
                <a:gd name="connsiteX6" fmla="*/ 879676 w 1569727"/>
                <a:gd name="connsiteY6" fmla="*/ 258630 h 559573"/>
                <a:gd name="connsiteX7" fmla="*/ 1064871 w 1569727"/>
                <a:gd name="connsiteY7" fmla="*/ 281780 h 559573"/>
                <a:gd name="connsiteX8" fmla="*/ 1261640 w 1569727"/>
                <a:gd name="connsiteY8" fmla="*/ 281780 h 559573"/>
                <a:gd name="connsiteX9" fmla="*/ 1435260 w 1569727"/>
                <a:gd name="connsiteY9" fmla="*/ 328077 h 559573"/>
                <a:gd name="connsiteX10" fmla="*/ 1562583 w 1569727"/>
                <a:gd name="connsiteY10" fmla="*/ 559573 h 559573"/>
                <a:gd name="connsiteX0" fmla="*/ 0 w 1579755"/>
                <a:gd name="connsiteY0" fmla="*/ 490124 h 490124"/>
                <a:gd name="connsiteX1" fmla="*/ 23149 w 1579755"/>
                <a:gd name="connsiteY1" fmla="*/ 223906 h 490124"/>
                <a:gd name="connsiteX2" fmla="*/ 104172 w 1579755"/>
                <a:gd name="connsiteY2" fmla="*/ 119734 h 490124"/>
                <a:gd name="connsiteX3" fmla="*/ 289367 w 1579755"/>
                <a:gd name="connsiteY3" fmla="*/ 27137 h 490124"/>
                <a:gd name="connsiteX4" fmla="*/ 497711 w 1579755"/>
                <a:gd name="connsiteY4" fmla="*/ 3988 h 490124"/>
                <a:gd name="connsiteX5" fmla="*/ 717631 w 1579755"/>
                <a:gd name="connsiteY5" fmla="*/ 96585 h 490124"/>
                <a:gd name="connsiteX6" fmla="*/ 879676 w 1579755"/>
                <a:gd name="connsiteY6" fmla="*/ 258630 h 490124"/>
                <a:gd name="connsiteX7" fmla="*/ 1064871 w 1579755"/>
                <a:gd name="connsiteY7" fmla="*/ 281780 h 490124"/>
                <a:gd name="connsiteX8" fmla="*/ 1261640 w 1579755"/>
                <a:gd name="connsiteY8" fmla="*/ 281780 h 490124"/>
                <a:gd name="connsiteX9" fmla="*/ 1435260 w 1579755"/>
                <a:gd name="connsiteY9" fmla="*/ 328077 h 490124"/>
                <a:gd name="connsiteX10" fmla="*/ 1573022 w 1579755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35260 w 1573022"/>
                <a:gd name="connsiteY9" fmla="*/ 328077 h 490124"/>
                <a:gd name="connsiteX10" fmla="*/ 1573022 w 1573022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19602 w 1573022"/>
                <a:gd name="connsiteY9" fmla="*/ 301981 h 490124"/>
                <a:gd name="connsiteX10" fmla="*/ 1573022 w 1573022"/>
                <a:gd name="connsiteY10" fmla="*/ 470847 h 490124"/>
                <a:gd name="connsiteX0" fmla="*/ 0 w 1567802"/>
                <a:gd name="connsiteY0" fmla="*/ 490124 h 575231"/>
                <a:gd name="connsiteX1" fmla="*/ 23149 w 1567802"/>
                <a:gd name="connsiteY1" fmla="*/ 223906 h 575231"/>
                <a:gd name="connsiteX2" fmla="*/ 104172 w 1567802"/>
                <a:gd name="connsiteY2" fmla="*/ 119734 h 575231"/>
                <a:gd name="connsiteX3" fmla="*/ 289367 w 1567802"/>
                <a:gd name="connsiteY3" fmla="*/ 27137 h 575231"/>
                <a:gd name="connsiteX4" fmla="*/ 497711 w 1567802"/>
                <a:gd name="connsiteY4" fmla="*/ 3988 h 575231"/>
                <a:gd name="connsiteX5" fmla="*/ 717631 w 1567802"/>
                <a:gd name="connsiteY5" fmla="*/ 96585 h 575231"/>
                <a:gd name="connsiteX6" fmla="*/ 879676 w 1567802"/>
                <a:gd name="connsiteY6" fmla="*/ 258630 h 575231"/>
                <a:gd name="connsiteX7" fmla="*/ 1064871 w 1567802"/>
                <a:gd name="connsiteY7" fmla="*/ 281780 h 575231"/>
                <a:gd name="connsiteX8" fmla="*/ 1261640 w 1567802"/>
                <a:gd name="connsiteY8" fmla="*/ 281780 h 575231"/>
                <a:gd name="connsiteX9" fmla="*/ 1419602 w 1567802"/>
                <a:gd name="connsiteY9" fmla="*/ 301981 h 575231"/>
                <a:gd name="connsiteX10" fmla="*/ 1567802 w 1567802"/>
                <a:gd name="connsiteY10" fmla="*/ 575231 h 575231"/>
                <a:gd name="connsiteX0" fmla="*/ 0 w 1568525"/>
                <a:gd name="connsiteY0" fmla="*/ 490124 h 575231"/>
                <a:gd name="connsiteX1" fmla="*/ 23149 w 1568525"/>
                <a:gd name="connsiteY1" fmla="*/ 223906 h 575231"/>
                <a:gd name="connsiteX2" fmla="*/ 104172 w 1568525"/>
                <a:gd name="connsiteY2" fmla="*/ 119734 h 575231"/>
                <a:gd name="connsiteX3" fmla="*/ 289367 w 1568525"/>
                <a:gd name="connsiteY3" fmla="*/ 27137 h 575231"/>
                <a:gd name="connsiteX4" fmla="*/ 497711 w 1568525"/>
                <a:gd name="connsiteY4" fmla="*/ 3988 h 575231"/>
                <a:gd name="connsiteX5" fmla="*/ 717631 w 1568525"/>
                <a:gd name="connsiteY5" fmla="*/ 96585 h 575231"/>
                <a:gd name="connsiteX6" fmla="*/ 879676 w 1568525"/>
                <a:gd name="connsiteY6" fmla="*/ 258630 h 575231"/>
                <a:gd name="connsiteX7" fmla="*/ 1064871 w 1568525"/>
                <a:gd name="connsiteY7" fmla="*/ 281780 h 575231"/>
                <a:gd name="connsiteX8" fmla="*/ 1261640 w 1568525"/>
                <a:gd name="connsiteY8" fmla="*/ 281780 h 575231"/>
                <a:gd name="connsiteX9" fmla="*/ 1419602 w 1568525"/>
                <a:gd name="connsiteY9" fmla="*/ 301981 h 575231"/>
                <a:gd name="connsiteX10" fmla="*/ 1567802 w 1568525"/>
                <a:gd name="connsiteY10" fmla="*/ 575231 h 575231"/>
                <a:gd name="connsiteX0" fmla="*/ 0 w 1568911"/>
                <a:gd name="connsiteY0" fmla="*/ 490124 h 575231"/>
                <a:gd name="connsiteX1" fmla="*/ 23149 w 1568911"/>
                <a:gd name="connsiteY1" fmla="*/ 223906 h 575231"/>
                <a:gd name="connsiteX2" fmla="*/ 104172 w 1568911"/>
                <a:gd name="connsiteY2" fmla="*/ 119734 h 575231"/>
                <a:gd name="connsiteX3" fmla="*/ 289367 w 1568911"/>
                <a:gd name="connsiteY3" fmla="*/ 27137 h 575231"/>
                <a:gd name="connsiteX4" fmla="*/ 497711 w 1568911"/>
                <a:gd name="connsiteY4" fmla="*/ 3988 h 575231"/>
                <a:gd name="connsiteX5" fmla="*/ 717631 w 1568911"/>
                <a:gd name="connsiteY5" fmla="*/ 96585 h 575231"/>
                <a:gd name="connsiteX6" fmla="*/ 879676 w 1568911"/>
                <a:gd name="connsiteY6" fmla="*/ 258630 h 575231"/>
                <a:gd name="connsiteX7" fmla="*/ 1064871 w 1568911"/>
                <a:gd name="connsiteY7" fmla="*/ 281780 h 575231"/>
                <a:gd name="connsiteX8" fmla="*/ 1261640 w 1568911"/>
                <a:gd name="connsiteY8" fmla="*/ 281780 h 575231"/>
                <a:gd name="connsiteX9" fmla="*/ 1419602 w 1568911"/>
                <a:gd name="connsiteY9" fmla="*/ 301981 h 575231"/>
                <a:gd name="connsiteX10" fmla="*/ 1567802 w 1568911"/>
                <a:gd name="connsiteY10" fmla="*/ 575231 h 575231"/>
                <a:gd name="connsiteX0" fmla="*/ 0 w 1572765"/>
                <a:gd name="connsiteY0" fmla="*/ 490124 h 575231"/>
                <a:gd name="connsiteX1" fmla="*/ 23149 w 1572765"/>
                <a:gd name="connsiteY1" fmla="*/ 223906 h 575231"/>
                <a:gd name="connsiteX2" fmla="*/ 104172 w 1572765"/>
                <a:gd name="connsiteY2" fmla="*/ 119734 h 575231"/>
                <a:gd name="connsiteX3" fmla="*/ 289367 w 1572765"/>
                <a:gd name="connsiteY3" fmla="*/ 27137 h 575231"/>
                <a:gd name="connsiteX4" fmla="*/ 497711 w 1572765"/>
                <a:gd name="connsiteY4" fmla="*/ 3988 h 575231"/>
                <a:gd name="connsiteX5" fmla="*/ 717631 w 1572765"/>
                <a:gd name="connsiteY5" fmla="*/ 96585 h 575231"/>
                <a:gd name="connsiteX6" fmla="*/ 879676 w 1572765"/>
                <a:gd name="connsiteY6" fmla="*/ 258630 h 575231"/>
                <a:gd name="connsiteX7" fmla="*/ 1064871 w 1572765"/>
                <a:gd name="connsiteY7" fmla="*/ 281780 h 575231"/>
                <a:gd name="connsiteX8" fmla="*/ 1261640 w 1572765"/>
                <a:gd name="connsiteY8" fmla="*/ 281780 h 575231"/>
                <a:gd name="connsiteX9" fmla="*/ 1487452 w 1572765"/>
                <a:gd name="connsiteY9" fmla="*/ 317638 h 575231"/>
                <a:gd name="connsiteX10" fmla="*/ 1567802 w 1572765"/>
                <a:gd name="connsiteY10" fmla="*/ 575231 h 575231"/>
                <a:gd name="connsiteX0" fmla="*/ 0 w 1569114"/>
                <a:gd name="connsiteY0" fmla="*/ 490124 h 575231"/>
                <a:gd name="connsiteX1" fmla="*/ 23149 w 1569114"/>
                <a:gd name="connsiteY1" fmla="*/ 223906 h 575231"/>
                <a:gd name="connsiteX2" fmla="*/ 104172 w 1569114"/>
                <a:gd name="connsiteY2" fmla="*/ 119734 h 575231"/>
                <a:gd name="connsiteX3" fmla="*/ 289367 w 1569114"/>
                <a:gd name="connsiteY3" fmla="*/ 27137 h 575231"/>
                <a:gd name="connsiteX4" fmla="*/ 497711 w 1569114"/>
                <a:gd name="connsiteY4" fmla="*/ 3988 h 575231"/>
                <a:gd name="connsiteX5" fmla="*/ 717631 w 1569114"/>
                <a:gd name="connsiteY5" fmla="*/ 96585 h 575231"/>
                <a:gd name="connsiteX6" fmla="*/ 879676 w 1569114"/>
                <a:gd name="connsiteY6" fmla="*/ 258630 h 575231"/>
                <a:gd name="connsiteX7" fmla="*/ 1064871 w 1569114"/>
                <a:gd name="connsiteY7" fmla="*/ 281780 h 575231"/>
                <a:gd name="connsiteX8" fmla="*/ 1261640 w 1569114"/>
                <a:gd name="connsiteY8" fmla="*/ 281780 h 575231"/>
                <a:gd name="connsiteX9" fmla="*/ 1487452 w 1569114"/>
                <a:gd name="connsiteY9" fmla="*/ 317638 h 575231"/>
                <a:gd name="connsiteX10" fmla="*/ 1567802 w 1569114"/>
                <a:gd name="connsiteY10" fmla="*/ 575231 h 575231"/>
                <a:gd name="connsiteX0" fmla="*/ 0 w 1599083"/>
                <a:gd name="connsiteY0" fmla="*/ 500049 h 575231"/>
                <a:gd name="connsiteX1" fmla="*/ 53118 w 1599083"/>
                <a:gd name="connsiteY1" fmla="*/ 223906 h 575231"/>
                <a:gd name="connsiteX2" fmla="*/ 134141 w 1599083"/>
                <a:gd name="connsiteY2" fmla="*/ 119734 h 575231"/>
                <a:gd name="connsiteX3" fmla="*/ 319336 w 1599083"/>
                <a:gd name="connsiteY3" fmla="*/ 27137 h 575231"/>
                <a:gd name="connsiteX4" fmla="*/ 527680 w 1599083"/>
                <a:gd name="connsiteY4" fmla="*/ 3988 h 575231"/>
                <a:gd name="connsiteX5" fmla="*/ 747600 w 1599083"/>
                <a:gd name="connsiteY5" fmla="*/ 96585 h 575231"/>
                <a:gd name="connsiteX6" fmla="*/ 909645 w 1599083"/>
                <a:gd name="connsiteY6" fmla="*/ 258630 h 575231"/>
                <a:gd name="connsiteX7" fmla="*/ 1094840 w 1599083"/>
                <a:gd name="connsiteY7" fmla="*/ 281780 h 575231"/>
                <a:gd name="connsiteX8" fmla="*/ 1291609 w 1599083"/>
                <a:gd name="connsiteY8" fmla="*/ 281780 h 575231"/>
                <a:gd name="connsiteX9" fmla="*/ 1517421 w 1599083"/>
                <a:gd name="connsiteY9" fmla="*/ 317638 h 575231"/>
                <a:gd name="connsiteX10" fmla="*/ 1597771 w 1599083"/>
                <a:gd name="connsiteY10" fmla="*/ 575231 h 575231"/>
                <a:gd name="connsiteX0" fmla="*/ 0 w 1587028"/>
                <a:gd name="connsiteY0" fmla="*/ 524004 h 575231"/>
                <a:gd name="connsiteX1" fmla="*/ 41063 w 1587028"/>
                <a:gd name="connsiteY1" fmla="*/ 223906 h 575231"/>
                <a:gd name="connsiteX2" fmla="*/ 122086 w 1587028"/>
                <a:gd name="connsiteY2" fmla="*/ 119734 h 575231"/>
                <a:gd name="connsiteX3" fmla="*/ 307281 w 1587028"/>
                <a:gd name="connsiteY3" fmla="*/ 27137 h 575231"/>
                <a:gd name="connsiteX4" fmla="*/ 515625 w 1587028"/>
                <a:gd name="connsiteY4" fmla="*/ 3988 h 575231"/>
                <a:gd name="connsiteX5" fmla="*/ 735545 w 1587028"/>
                <a:gd name="connsiteY5" fmla="*/ 96585 h 575231"/>
                <a:gd name="connsiteX6" fmla="*/ 897590 w 1587028"/>
                <a:gd name="connsiteY6" fmla="*/ 258630 h 575231"/>
                <a:gd name="connsiteX7" fmla="*/ 1082785 w 1587028"/>
                <a:gd name="connsiteY7" fmla="*/ 281780 h 575231"/>
                <a:gd name="connsiteX8" fmla="*/ 1279554 w 1587028"/>
                <a:gd name="connsiteY8" fmla="*/ 281780 h 575231"/>
                <a:gd name="connsiteX9" fmla="*/ 1505366 w 1587028"/>
                <a:gd name="connsiteY9" fmla="*/ 317638 h 575231"/>
                <a:gd name="connsiteX10" fmla="*/ 1585716 w 1587028"/>
                <a:gd name="connsiteY10" fmla="*/ 575231 h 57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7028" h="575231">
                  <a:moveTo>
                    <a:pt x="0" y="524004"/>
                  </a:moveTo>
                  <a:cubicBezTo>
                    <a:pt x="2893" y="421761"/>
                    <a:pt x="20715" y="291284"/>
                    <a:pt x="41063" y="223906"/>
                  </a:cubicBezTo>
                  <a:cubicBezTo>
                    <a:pt x="61411" y="156528"/>
                    <a:pt x="77716" y="152529"/>
                    <a:pt x="122086" y="119734"/>
                  </a:cubicBezTo>
                  <a:cubicBezTo>
                    <a:pt x="166456" y="86939"/>
                    <a:pt x="241691" y="46428"/>
                    <a:pt x="307281" y="27137"/>
                  </a:cubicBezTo>
                  <a:cubicBezTo>
                    <a:pt x="372871" y="7846"/>
                    <a:pt x="444248" y="-7587"/>
                    <a:pt x="515625" y="3988"/>
                  </a:cubicBezTo>
                  <a:cubicBezTo>
                    <a:pt x="587002" y="15563"/>
                    <a:pt x="671884" y="54145"/>
                    <a:pt x="735545" y="96585"/>
                  </a:cubicBezTo>
                  <a:cubicBezTo>
                    <a:pt x="799206" y="139025"/>
                    <a:pt x="839717" y="227764"/>
                    <a:pt x="897590" y="258630"/>
                  </a:cubicBezTo>
                  <a:cubicBezTo>
                    <a:pt x="955463" y="289496"/>
                    <a:pt x="1019124" y="277922"/>
                    <a:pt x="1082785" y="281780"/>
                  </a:cubicBezTo>
                  <a:cubicBezTo>
                    <a:pt x="1146446" y="285638"/>
                    <a:pt x="1209124" y="275804"/>
                    <a:pt x="1279554" y="281780"/>
                  </a:cubicBezTo>
                  <a:cubicBezTo>
                    <a:pt x="1349984" y="287756"/>
                    <a:pt x="1469997" y="289607"/>
                    <a:pt x="1505366" y="317638"/>
                  </a:cubicBezTo>
                  <a:cubicBezTo>
                    <a:pt x="1540735" y="345669"/>
                    <a:pt x="1596273" y="333538"/>
                    <a:pt x="1585716" y="575231"/>
                  </a:cubicBezTo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29" name="Rectángulo redondeado 228"/>
            <p:cNvSpPr/>
            <p:nvPr/>
          </p:nvSpPr>
          <p:spPr>
            <a:xfrm>
              <a:off x="6360618" y="2066297"/>
              <a:ext cx="799215" cy="3649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151" name="CuadroTexto 150"/>
          <p:cNvSpPr txBox="1"/>
          <p:nvPr/>
        </p:nvSpPr>
        <p:spPr>
          <a:xfrm>
            <a:off x="6348091" y="2070670"/>
            <a:ext cx="840873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Power Point </a:t>
            </a:r>
          </a:p>
          <a:p>
            <a:pPr algn="ctr"/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Guru</a:t>
            </a:r>
            <a:endParaRPr lang="en-US" sz="9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grpSp>
        <p:nvGrpSpPr>
          <p:cNvPr id="300" name="Grupo 299"/>
          <p:cNvGrpSpPr/>
          <p:nvPr/>
        </p:nvGrpSpPr>
        <p:grpSpPr>
          <a:xfrm>
            <a:off x="321501" y="2794576"/>
            <a:ext cx="1290502" cy="852489"/>
            <a:chOff x="258642" y="3775777"/>
            <a:chExt cx="1290502" cy="907513"/>
          </a:xfrm>
        </p:grpSpPr>
        <p:sp>
          <p:nvSpPr>
            <p:cNvPr id="185" name="Rectángulo redondeado 184"/>
            <p:cNvSpPr/>
            <p:nvPr/>
          </p:nvSpPr>
          <p:spPr>
            <a:xfrm>
              <a:off x="258642" y="3775777"/>
              <a:ext cx="1290502" cy="907513"/>
            </a:xfrm>
            <a:prstGeom prst="roundRect">
              <a:avLst/>
            </a:prstGeom>
            <a:gradFill>
              <a:gsLst>
                <a:gs pos="0">
                  <a:schemeClr val="accent5">
                    <a:lumMod val="50000"/>
                  </a:schemeClr>
                </a:gs>
                <a:gs pos="83000">
                  <a:srgbClr val="00B0F0"/>
                </a:gs>
                <a:gs pos="100000">
                  <a:srgbClr val="002060"/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86" name="Rectángulo redondeado 185"/>
            <p:cNvSpPr/>
            <p:nvPr/>
          </p:nvSpPr>
          <p:spPr>
            <a:xfrm>
              <a:off x="317422" y="3848833"/>
              <a:ext cx="1182573" cy="7544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44" name="Rectángulo 243"/>
            <p:cNvSpPr/>
            <p:nvPr/>
          </p:nvSpPr>
          <p:spPr>
            <a:xfrm>
              <a:off x="527076" y="3880460"/>
              <a:ext cx="1008327" cy="6880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_tradnl" sz="900" dirty="0">
                  <a:latin typeface="Comic Sans MS" charset="0"/>
                  <a:ea typeface="Comic Sans MS" charset="0"/>
                  <a:cs typeface="Comic Sans MS" charset="0"/>
                </a:rPr>
                <a:t>Google </a:t>
              </a:r>
              <a:r>
                <a:rPr lang="es-ES_tradnl" sz="900" dirty="0" err="1">
                  <a:latin typeface="Comic Sans MS" charset="0"/>
                  <a:ea typeface="Comic Sans MS" charset="0"/>
                  <a:cs typeface="Comic Sans MS" charset="0"/>
                </a:rPr>
                <a:t>image</a:t>
              </a:r>
              <a:r>
                <a:rPr lang="es-ES_tradnl" sz="900" dirty="0">
                  <a:latin typeface="Comic Sans MS" charset="0"/>
                  <a:ea typeface="Comic Sans MS" charset="0"/>
                  <a:cs typeface="Comic Sans MS" charset="0"/>
                </a:rPr>
                <a:t> </a:t>
              </a:r>
              <a:endParaRPr lang="es-ES_tradnl" sz="900" dirty="0" smtClean="0">
                <a:latin typeface="Comic Sans MS" charset="0"/>
                <a:ea typeface="Comic Sans MS" charset="0"/>
                <a:cs typeface="Comic Sans MS" charset="0"/>
              </a:endParaRPr>
            </a:p>
            <a:p>
              <a:pPr algn="ctr"/>
              <a:r>
                <a:rPr lang="es-ES_tradnl" sz="900" dirty="0" err="1" smtClean="0">
                  <a:latin typeface="Comic Sans MS" charset="0"/>
                  <a:ea typeface="Comic Sans MS" charset="0"/>
                  <a:cs typeface="Comic Sans MS" charset="0"/>
                </a:rPr>
                <a:t>search</a:t>
              </a:r>
              <a:r>
                <a:rPr lang="es-ES_tradnl" sz="900" dirty="0">
                  <a:latin typeface="Comic Sans MS" charset="0"/>
                  <a:ea typeface="Comic Sans MS" charset="0"/>
                  <a:cs typeface="Comic Sans MS" charset="0"/>
                </a:rPr>
                <a:t>.</a:t>
              </a:r>
            </a:p>
            <a:p>
              <a:pPr algn="ctr"/>
              <a:r>
                <a:rPr lang="es-ES_tradnl" sz="900" dirty="0" err="1">
                  <a:latin typeface="Comic Sans MS" charset="0"/>
                  <a:ea typeface="Comic Sans MS" charset="0"/>
                  <a:cs typeface="Comic Sans MS" charset="0"/>
                </a:rPr>
                <a:t>Copy</a:t>
              </a:r>
              <a:r>
                <a:rPr lang="es-ES_tradnl" sz="900" dirty="0">
                  <a:latin typeface="Comic Sans MS" charset="0"/>
                  <a:ea typeface="Comic Sans MS" charset="0"/>
                  <a:cs typeface="Comic Sans MS" charset="0"/>
                </a:rPr>
                <a:t> and paste </a:t>
              </a:r>
              <a:endParaRPr lang="es-ES_tradnl" sz="900" dirty="0" smtClean="0">
                <a:latin typeface="Comic Sans MS" charset="0"/>
                <a:ea typeface="Comic Sans MS" charset="0"/>
                <a:cs typeface="Comic Sans MS" charset="0"/>
              </a:endParaRPr>
            </a:p>
            <a:p>
              <a:pPr algn="ctr"/>
              <a:r>
                <a:rPr lang="es-ES_tradnl" sz="900" dirty="0" err="1" smtClean="0">
                  <a:latin typeface="Comic Sans MS" charset="0"/>
                  <a:ea typeface="Comic Sans MS" charset="0"/>
                  <a:cs typeface="Comic Sans MS" charset="0"/>
                </a:rPr>
                <a:t>into</a:t>
              </a:r>
              <a:r>
                <a:rPr lang="es-ES_tradnl" sz="900" dirty="0" smtClean="0">
                  <a:latin typeface="Comic Sans MS" charset="0"/>
                  <a:ea typeface="Comic Sans MS" charset="0"/>
                  <a:cs typeface="Comic Sans MS" charset="0"/>
                </a:rPr>
                <a:t> </a:t>
              </a:r>
              <a:r>
                <a:rPr lang="es-ES_tradnl" sz="900" dirty="0" err="1">
                  <a:latin typeface="Comic Sans MS" charset="0"/>
                  <a:ea typeface="Comic Sans MS" charset="0"/>
                  <a:cs typeface="Comic Sans MS" charset="0"/>
                </a:rPr>
                <a:t>L</a:t>
              </a:r>
              <a:r>
                <a:rPr lang="es-ES_tradnl" sz="900" dirty="0" err="1" smtClean="0">
                  <a:latin typeface="Comic Sans MS" charset="0"/>
                  <a:ea typeface="Comic Sans MS" charset="0"/>
                  <a:cs typeface="Comic Sans MS" charset="0"/>
                </a:rPr>
                <a:t>ab</a:t>
              </a:r>
              <a:r>
                <a:rPr lang="es-ES_tradnl" sz="900" dirty="0" smtClean="0">
                  <a:latin typeface="Comic Sans MS" charset="0"/>
                  <a:ea typeface="Comic Sans MS" charset="0"/>
                  <a:cs typeface="Comic Sans MS" charset="0"/>
                </a:rPr>
                <a:t> </a:t>
              </a:r>
              <a:r>
                <a:rPr lang="es-ES_tradnl" sz="900" dirty="0">
                  <a:latin typeface="Comic Sans MS" charset="0"/>
                  <a:ea typeface="Comic Sans MS" charset="0"/>
                  <a:cs typeface="Comic Sans MS" charset="0"/>
                </a:rPr>
                <a:t>B</a:t>
              </a:r>
              <a:r>
                <a:rPr lang="es-ES_tradnl" sz="900" dirty="0" smtClean="0">
                  <a:latin typeface="Comic Sans MS" charset="0"/>
                  <a:ea typeface="Comic Sans MS" charset="0"/>
                  <a:cs typeface="Comic Sans MS" charset="0"/>
                </a:rPr>
                <a:t>ook.</a:t>
              </a:r>
              <a:endParaRPr lang="es-ES_tradnl" sz="900" dirty="0"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pic>
          <p:nvPicPr>
            <p:cNvPr id="245" name="Imagen 2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1274" y="3970767"/>
              <a:ext cx="274647" cy="274647"/>
            </a:xfrm>
            <a:prstGeom prst="rect">
              <a:avLst/>
            </a:prstGeom>
          </p:spPr>
        </p:pic>
      </p:grpSp>
      <p:grpSp>
        <p:nvGrpSpPr>
          <p:cNvPr id="63" name="Grupo 62"/>
          <p:cNvGrpSpPr/>
          <p:nvPr/>
        </p:nvGrpSpPr>
        <p:grpSpPr>
          <a:xfrm>
            <a:off x="254735" y="191746"/>
            <a:ext cx="1550515" cy="480520"/>
            <a:chOff x="164090" y="288756"/>
            <a:chExt cx="1550515" cy="480520"/>
          </a:xfrm>
        </p:grpSpPr>
        <p:grpSp>
          <p:nvGrpSpPr>
            <p:cNvPr id="62" name="Grupo 61"/>
            <p:cNvGrpSpPr/>
            <p:nvPr/>
          </p:nvGrpSpPr>
          <p:grpSpPr>
            <a:xfrm>
              <a:off x="164090" y="288756"/>
              <a:ext cx="1550515" cy="480520"/>
              <a:chOff x="208665" y="159371"/>
              <a:chExt cx="1550515" cy="480520"/>
            </a:xfrm>
          </p:grpSpPr>
          <p:sp>
            <p:nvSpPr>
              <p:cNvPr id="203" name="Rectángulo redondeado 202"/>
              <p:cNvSpPr/>
              <p:nvPr/>
            </p:nvSpPr>
            <p:spPr>
              <a:xfrm>
                <a:off x="208665" y="159371"/>
                <a:ext cx="1550515" cy="480520"/>
              </a:xfrm>
              <a:prstGeom prst="roundRect">
                <a:avLst/>
              </a:prstGeom>
              <a:gradFill>
                <a:gsLst>
                  <a:gs pos="0">
                    <a:schemeClr val="accent5">
                      <a:lumMod val="50000"/>
                    </a:schemeClr>
                  </a:gs>
                  <a:gs pos="83000">
                    <a:srgbClr val="00B0F0"/>
                  </a:gs>
                  <a:gs pos="100000">
                    <a:srgbClr val="002060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204" name="Rectángulo redondeado 203"/>
              <p:cNvSpPr/>
              <p:nvPr/>
            </p:nvSpPr>
            <p:spPr>
              <a:xfrm>
                <a:off x="282864" y="219079"/>
                <a:ext cx="1401022" cy="34253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  <p:pic>
          <p:nvPicPr>
            <p:cNvPr id="243" name="Imagen 242"/>
            <p:cNvPicPr>
              <a:picLocks noChangeAspect="1"/>
            </p:cNvPicPr>
            <p:nvPr/>
          </p:nvPicPr>
          <p:blipFill rotWithShape="1">
            <a:blip r:embed="rId8"/>
            <a:srcRect l="7417" t="17196" r="6173" b="20579"/>
            <a:stretch/>
          </p:blipFill>
          <p:spPr>
            <a:xfrm>
              <a:off x="268714" y="401127"/>
              <a:ext cx="1316182" cy="242455"/>
            </a:xfrm>
            <a:prstGeom prst="rect">
              <a:avLst/>
            </a:prstGeom>
          </p:spPr>
        </p:pic>
      </p:grpSp>
      <p:sp>
        <p:nvSpPr>
          <p:cNvPr id="237" name="CuadroTexto 236"/>
          <p:cNvSpPr txBox="1"/>
          <p:nvPr/>
        </p:nvSpPr>
        <p:spPr>
          <a:xfrm>
            <a:off x="6470518" y="201867"/>
            <a:ext cx="2148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900" b="1" dirty="0" err="1" smtClean="0">
                <a:latin typeface="Comic Sans MS" charset="0"/>
                <a:ea typeface="Comic Sans MS" charset="0"/>
                <a:cs typeface="Comic Sans MS" charset="0"/>
              </a:rPr>
              <a:t>Objectives</a:t>
            </a:r>
            <a:r>
              <a:rPr lang="es-ES_tradnl" sz="900" b="1" dirty="0" smtClean="0">
                <a:latin typeface="Comic Sans MS" charset="0"/>
                <a:ea typeface="Comic Sans MS" charset="0"/>
                <a:cs typeface="Comic Sans MS" charset="0"/>
              </a:rPr>
              <a:t>: </a:t>
            </a:r>
            <a:endParaRPr lang="es-ES_tradnl" sz="9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171450" indent="-171450" algn="ctr">
              <a:buFont typeface="Arial" charset="0"/>
              <a:buChar char="•"/>
            </a:pPr>
            <a:r>
              <a:rPr lang="es-ES_tradnl" sz="900" dirty="0" smtClean="0">
                <a:latin typeface="Comic Sans MS" charset="0"/>
                <a:ea typeface="Comic Sans MS" charset="0"/>
                <a:cs typeface="Comic Sans MS" charset="0"/>
              </a:rPr>
              <a:t>Set up </a:t>
            </a:r>
            <a:r>
              <a:rPr lang="es-ES_tradnl" sz="900" dirty="0" err="1" smtClean="0">
                <a:latin typeface="Comic Sans MS" charset="0"/>
                <a:ea typeface="Comic Sans MS" charset="0"/>
                <a:cs typeface="Comic Sans MS" charset="0"/>
              </a:rPr>
              <a:t>Laws</a:t>
            </a:r>
            <a:r>
              <a:rPr lang="es-ES_tradnl" sz="900" dirty="0" smtClean="0">
                <a:latin typeface="Comic Sans MS" charset="0"/>
                <a:ea typeface="Comic Sans MS" charset="0"/>
                <a:cs typeface="Comic Sans MS" charset="0"/>
              </a:rPr>
              <a:t> of </a:t>
            </a:r>
            <a:r>
              <a:rPr lang="es-ES_tradnl" sz="900" dirty="0" err="1" smtClean="0">
                <a:latin typeface="Comic Sans MS" charset="0"/>
                <a:ea typeface="Comic Sans MS" charset="0"/>
                <a:cs typeface="Comic Sans MS" charset="0"/>
              </a:rPr>
              <a:t>the</a:t>
            </a:r>
            <a:r>
              <a:rPr lang="es-ES_tradnl" sz="900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s-ES_tradnl" sz="900" dirty="0" err="1" smtClean="0">
                <a:latin typeface="Comic Sans MS" charset="0"/>
                <a:ea typeface="Comic Sans MS" charset="0"/>
                <a:cs typeface="Comic Sans MS" charset="0"/>
              </a:rPr>
              <a:t>Lab</a:t>
            </a:r>
            <a:endParaRPr lang="es-ES_tradnl" sz="9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171450" indent="-171450" algn="ctr">
              <a:buFont typeface="Arial" charset="0"/>
              <a:buChar char="•"/>
            </a:pPr>
            <a:r>
              <a:rPr lang="es-ES_tradnl" sz="900" dirty="0" err="1" smtClean="0">
                <a:latin typeface="Comic Sans MS" charset="0"/>
                <a:ea typeface="Comic Sans MS" charset="0"/>
                <a:cs typeface="Comic Sans MS" charset="0"/>
              </a:rPr>
              <a:t>Get</a:t>
            </a:r>
            <a:r>
              <a:rPr lang="es-ES_tradnl" sz="900" dirty="0" smtClean="0">
                <a:latin typeface="Comic Sans MS" charset="0"/>
                <a:ea typeface="Comic Sans MS" charset="0"/>
                <a:cs typeface="Comic Sans MS" charset="0"/>
              </a:rPr>
              <a:t> to </a:t>
            </a:r>
            <a:r>
              <a:rPr lang="es-ES_tradnl" sz="900" dirty="0" err="1" smtClean="0">
                <a:latin typeface="Comic Sans MS" charset="0"/>
                <a:ea typeface="Comic Sans MS" charset="0"/>
                <a:cs typeface="Comic Sans MS" charset="0"/>
              </a:rPr>
              <a:t>know</a:t>
            </a:r>
            <a:r>
              <a:rPr lang="es-ES_tradnl" sz="900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s-ES_tradnl" sz="900" dirty="0" err="1" smtClean="0">
                <a:latin typeface="Comic Sans MS" charset="0"/>
                <a:ea typeface="Comic Sans MS" charset="0"/>
                <a:cs typeface="Comic Sans MS" charset="0"/>
              </a:rPr>
              <a:t>teammates</a:t>
            </a:r>
            <a:r>
              <a:rPr lang="es-ES_tradnl" sz="900" dirty="0" smtClean="0"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  <a:p>
            <a:pPr marL="171450" indent="-171450" algn="ctr">
              <a:buFont typeface="Arial" charset="0"/>
              <a:buChar char="•"/>
            </a:pPr>
            <a:r>
              <a:rPr lang="es-ES_tradnl" sz="900" dirty="0" err="1" smtClean="0">
                <a:latin typeface="Comic Sans MS" charset="0"/>
                <a:ea typeface="Comic Sans MS" charset="0"/>
                <a:cs typeface="Comic Sans MS" charset="0"/>
              </a:rPr>
              <a:t>Exercise</a:t>
            </a:r>
            <a:r>
              <a:rPr lang="es-ES_tradnl" sz="900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s-ES_tradnl" sz="900" dirty="0" err="1">
                <a:latin typeface="Comic Sans MS" charset="0"/>
                <a:ea typeface="Comic Sans MS" charset="0"/>
                <a:cs typeface="Comic Sans MS" charset="0"/>
              </a:rPr>
              <a:t>r</a:t>
            </a:r>
            <a:r>
              <a:rPr lang="es-ES_tradnl" sz="900" dirty="0" err="1" smtClean="0">
                <a:latin typeface="Comic Sans MS" charset="0"/>
                <a:ea typeface="Comic Sans MS" charset="0"/>
                <a:cs typeface="Comic Sans MS" charset="0"/>
              </a:rPr>
              <a:t>esearch</a:t>
            </a:r>
            <a:r>
              <a:rPr lang="es-ES_tradnl" sz="900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s-ES_tradnl" sz="900" dirty="0" err="1">
                <a:latin typeface="Comic Sans MS" charset="0"/>
                <a:ea typeface="Comic Sans MS" charset="0"/>
                <a:cs typeface="Comic Sans MS" charset="0"/>
              </a:rPr>
              <a:t>s</a:t>
            </a:r>
            <a:r>
              <a:rPr lang="es-ES_tradnl" sz="900" dirty="0" err="1" smtClean="0">
                <a:latin typeface="Comic Sans MS" charset="0"/>
                <a:ea typeface="Comic Sans MS" charset="0"/>
                <a:cs typeface="Comic Sans MS" charset="0"/>
              </a:rPr>
              <a:t>kills</a:t>
            </a:r>
            <a:r>
              <a:rPr lang="es-ES_tradnl" sz="900" dirty="0" smtClean="0">
                <a:latin typeface="Comic Sans MS" charset="0"/>
                <a:ea typeface="Comic Sans MS" charset="0"/>
                <a:cs typeface="Comic Sans MS" charset="0"/>
              </a:rPr>
              <a:t>. </a:t>
            </a:r>
          </a:p>
          <a:p>
            <a:pPr marL="171450" indent="-171450" algn="ctr">
              <a:buFont typeface="Arial" charset="0"/>
              <a:buChar char="•"/>
            </a:pPr>
            <a:r>
              <a:rPr lang="es-ES_tradnl" sz="900" dirty="0" err="1" smtClean="0">
                <a:latin typeface="Comic Sans MS" charset="0"/>
                <a:ea typeface="Comic Sans MS" charset="0"/>
                <a:cs typeface="Comic Sans MS" charset="0"/>
              </a:rPr>
              <a:t>Exercise</a:t>
            </a:r>
            <a:r>
              <a:rPr lang="es-ES_tradnl" sz="900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s-ES_tradnl" sz="900" dirty="0" err="1" smtClean="0">
                <a:latin typeface="Comic Sans MS" charset="0"/>
                <a:ea typeface="Comic Sans MS" charset="0"/>
                <a:cs typeface="Comic Sans MS" charset="0"/>
              </a:rPr>
              <a:t>teamwork</a:t>
            </a:r>
            <a:r>
              <a:rPr lang="es-ES_tradnl" sz="900" dirty="0" smtClean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s-ES_tradnl" sz="900" dirty="0" err="1" smtClean="0">
                <a:latin typeface="Comic Sans MS" charset="0"/>
                <a:ea typeface="Comic Sans MS" charset="0"/>
                <a:cs typeface="Comic Sans MS" charset="0"/>
              </a:rPr>
              <a:t>skills</a:t>
            </a:r>
            <a:r>
              <a:rPr lang="es-ES_tradnl" sz="900" dirty="0" smtClean="0"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  <a:p>
            <a:pPr marL="171450" indent="-171450" algn="ctr">
              <a:buFont typeface="Arial" charset="0"/>
              <a:buChar char="•"/>
            </a:pPr>
            <a:r>
              <a:rPr lang="es-ES_tradnl" sz="900" dirty="0" err="1" smtClean="0">
                <a:latin typeface="Comic Sans MS" charset="0"/>
                <a:ea typeface="Comic Sans MS" charset="0"/>
                <a:cs typeface="Comic Sans MS" charset="0"/>
              </a:rPr>
              <a:t>Exercise</a:t>
            </a:r>
            <a:r>
              <a:rPr lang="es-ES_tradnl" sz="900" dirty="0" smtClean="0">
                <a:latin typeface="Comic Sans MS" charset="0"/>
                <a:ea typeface="Comic Sans MS" charset="0"/>
                <a:cs typeface="Comic Sans MS" charset="0"/>
              </a:rPr>
              <a:t> PowerPoint </a:t>
            </a:r>
            <a:r>
              <a:rPr lang="es-ES_tradnl" sz="900" dirty="0" err="1" smtClean="0">
                <a:latin typeface="Comic Sans MS" charset="0"/>
                <a:ea typeface="Comic Sans MS" charset="0"/>
                <a:cs typeface="Comic Sans MS" charset="0"/>
              </a:rPr>
              <a:t>skills</a:t>
            </a:r>
            <a:r>
              <a:rPr lang="es-ES_tradnl" sz="900" dirty="0">
                <a:latin typeface="Comic Sans MS" charset="0"/>
                <a:ea typeface="Comic Sans MS" charset="0"/>
                <a:cs typeface="Comic Sans MS" charset="0"/>
              </a:rPr>
              <a:t>.</a:t>
            </a:r>
            <a:endParaRPr lang="es-ES_tradnl" sz="900" dirty="0" smtClean="0">
              <a:latin typeface="Comic Sans MS" charset="0"/>
              <a:ea typeface="Comic Sans MS" charset="0"/>
              <a:cs typeface="Comic Sans MS" charset="0"/>
            </a:endParaRPr>
          </a:p>
        </p:txBody>
      </p:sp>
      <p:grpSp>
        <p:nvGrpSpPr>
          <p:cNvPr id="51" name="Grupo 50"/>
          <p:cNvGrpSpPr/>
          <p:nvPr/>
        </p:nvGrpSpPr>
        <p:grpSpPr>
          <a:xfrm>
            <a:off x="2629380" y="98085"/>
            <a:ext cx="2342893" cy="681834"/>
            <a:chOff x="2629380" y="98085"/>
            <a:chExt cx="2342893" cy="681834"/>
          </a:xfrm>
        </p:grpSpPr>
        <p:sp>
          <p:nvSpPr>
            <p:cNvPr id="375" name="Rectángulo redondeado 374"/>
            <p:cNvSpPr/>
            <p:nvPr/>
          </p:nvSpPr>
          <p:spPr>
            <a:xfrm>
              <a:off x="2629380" y="98085"/>
              <a:ext cx="2342893" cy="681834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78" name="Rectángulo redondeado 377"/>
            <p:cNvSpPr/>
            <p:nvPr/>
          </p:nvSpPr>
          <p:spPr>
            <a:xfrm>
              <a:off x="2803987" y="203442"/>
              <a:ext cx="1997019" cy="49149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379" name="Rectángulo 378"/>
          <p:cNvSpPr/>
          <p:nvPr/>
        </p:nvSpPr>
        <p:spPr>
          <a:xfrm>
            <a:off x="2861710" y="207944"/>
            <a:ext cx="1907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latin typeface="Comic Sans MS" charset="0"/>
                <a:ea typeface="Comic Sans MS" charset="0"/>
                <a:cs typeface="Comic Sans MS" charset="0"/>
              </a:rPr>
              <a:t>Flying Machines: Lab </a:t>
            </a:r>
            <a:r>
              <a:rPr lang="en-US" sz="1200" b="1" dirty="0">
                <a:latin typeface="Comic Sans MS" charset="0"/>
                <a:ea typeface="Comic Sans MS" charset="0"/>
                <a:cs typeface="Comic Sans MS" charset="0"/>
              </a:rPr>
              <a:t>1</a:t>
            </a:r>
          </a:p>
        </p:txBody>
      </p:sp>
      <p:sp>
        <p:nvSpPr>
          <p:cNvPr id="380" name="CuadroTexto 379"/>
          <p:cNvSpPr txBox="1"/>
          <p:nvPr/>
        </p:nvSpPr>
        <p:spPr>
          <a:xfrm>
            <a:off x="2716405" y="419863"/>
            <a:ext cx="2118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Comic Sans MS" panose="030F0702030302020204" pitchFamily="66" charset="0"/>
              </a:rPr>
              <a:t>“Project Introduction”</a:t>
            </a:r>
            <a:endParaRPr lang="en-US" sz="1000" dirty="0">
              <a:latin typeface="Comic Sans MS" panose="030F0702030302020204" pitchFamily="66" charset="0"/>
            </a:endParaRPr>
          </a:p>
        </p:txBody>
      </p:sp>
      <p:sp>
        <p:nvSpPr>
          <p:cNvPr id="238" name="Forma libre 237"/>
          <p:cNvSpPr/>
          <p:nvPr/>
        </p:nvSpPr>
        <p:spPr>
          <a:xfrm>
            <a:off x="2037890" y="2179167"/>
            <a:ext cx="205338" cy="219829"/>
          </a:xfrm>
          <a:custGeom>
            <a:avLst/>
            <a:gdLst>
              <a:gd name="connsiteX0" fmla="*/ 494 w 365358"/>
              <a:gd name="connsiteY0" fmla="*/ 222391 h 329522"/>
              <a:gd name="connsiteX1" fmla="*/ 73381 w 365358"/>
              <a:gd name="connsiteY1" fmla="*/ 162756 h 329522"/>
              <a:gd name="connsiteX2" fmla="*/ 106512 w 365358"/>
              <a:gd name="connsiteY2" fmla="*/ 229017 h 329522"/>
              <a:gd name="connsiteX3" fmla="*/ 199277 w 365358"/>
              <a:gd name="connsiteY3" fmla="*/ 129626 h 329522"/>
              <a:gd name="connsiteX4" fmla="*/ 272164 w 365358"/>
              <a:gd name="connsiteY4" fmla="*/ 56739 h 329522"/>
              <a:gd name="connsiteX5" fmla="*/ 364929 w 365358"/>
              <a:gd name="connsiteY5" fmla="*/ 3730 h 329522"/>
              <a:gd name="connsiteX6" fmla="*/ 232407 w 365358"/>
              <a:gd name="connsiteY6" fmla="*/ 162756 h 329522"/>
              <a:gd name="connsiteX7" fmla="*/ 113138 w 365358"/>
              <a:gd name="connsiteY7" fmla="*/ 328408 h 329522"/>
              <a:gd name="connsiteX8" fmla="*/ 494 w 365358"/>
              <a:gd name="connsiteY8" fmla="*/ 222391 h 32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358" h="329522">
                <a:moveTo>
                  <a:pt x="494" y="222391"/>
                </a:moveTo>
                <a:cubicBezTo>
                  <a:pt x="-6132" y="194782"/>
                  <a:pt x="55712" y="161652"/>
                  <a:pt x="73381" y="162756"/>
                </a:cubicBezTo>
                <a:cubicBezTo>
                  <a:pt x="91050" y="163860"/>
                  <a:pt x="85529" y="234539"/>
                  <a:pt x="106512" y="229017"/>
                </a:cubicBezTo>
                <a:cubicBezTo>
                  <a:pt x="127495" y="223495"/>
                  <a:pt x="171668" y="158339"/>
                  <a:pt x="199277" y="129626"/>
                </a:cubicBezTo>
                <a:cubicBezTo>
                  <a:pt x="226886" y="100913"/>
                  <a:pt x="244555" y="77722"/>
                  <a:pt x="272164" y="56739"/>
                </a:cubicBezTo>
                <a:cubicBezTo>
                  <a:pt x="299773" y="35756"/>
                  <a:pt x="371555" y="-13940"/>
                  <a:pt x="364929" y="3730"/>
                </a:cubicBezTo>
                <a:cubicBezTo>
                  <a:pt x="358303" y="21400"/>
                  <a:pt x="274372" y="108643"/>
                  <a:pt x="232407" y="162756"/>
                </a:cubicBezTo>
                <a:cubicBezTo>
                  <a:pt x="190442" y="216869"/>
                  <a:pt x="150686" y="316260"/>
                  <a:pt x="113138" y="328408"/>
                </a:cubicBezTo>
                <a:cubicBezTo>
                  <a:pt x="75590" y="340556"/>
                  <a:pt x="7120" y="250000"/>
                  <a:pt x="494" y="222391"/>
                </a:cubicBezTo>
                <a:close/>
              </a:path>
            </a:pathLst>
          </a:cu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6" name="Forma libre 375"/>
          <p:cNvSpPr/>
          <p:nvPr/>
        </p:nvSpPr>
        <p:spPr>
          <a:xfrm>
            <a:off x="2050696" y="2791055"/>
            <a:ext cx="205338" cy="219829"/>
          </a:xfrm>
          <a:custGeom>
            <a:avLst/>
            <a:gdLst>
              <a:gd name="connsiteX0" fmla="*/ 494 w 365358"/>
              <a:gd name="connsiteY0" fmla="*/ 222391 h 329522"/>
              <a:gd name="connsiteX1" fmla="*/ 73381 w 365358"/>
              <a:gd name="connsiteY1" fmla="*/ 162756 h 329522"/>
              <a:gd name="connsiteX2" fmla="*/ 106512 w 365358"/>
              <a:gd name="connsiteY2" fmla="*/ 229017 h 329522"/>
              <a:gd name="connsiteX3" fmla="*/ 199277 w 365358"/>
              <a:gd name="connsiteY3" fmla="*/ 129626 h 329522"/>
              <a:gd name="connsiteX4" fmla="*/ 272164 w 365358"/>
              <a:gd name="connsiteY4" fmla="*/ 56739 h 329522"/>
              <a:gd name="connsiteX5" fmla="*/ 364929 w 365358"/>
              <a:gd name="connsiteY5" fmla="*/ 3730 h 329522"/>
              <a:gd name="connsiteX6" fmla="*/ 232407 w 365358"/>
              <a:gd name="connsiteY6" fmla="*/ 162756 h 329522"/>
              <a:gd name="connsiteX7" fmla="*/ 113138 w 365358"/>
              <a:gd name="connsiteY7" fmla="*/ 328408 h 329522"/>
              <a:gd name="connsiteX8" fmla="*/ 494 w 365358"/>
              <a:gd name="connsiteY8" fmla="*/ 222391 h 32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358" h="329522">
                <a:moveTo>
                  <a:pt x="494" y="222391"/>
                </a:moveTo>
                <a:cubicBezTo>
                  <a:pt x="-6132" y="194782"/>
                  <a:pt x="55712" y="161652"/>
                  <a:pt x="73381" y="162756"/>
                </a:cubicBezTo>
                <a:cubicBezTo>
                  <a:pt x="91050" y="163860"/>
                  <a:pt x="85529" y="234539"/>
                  <a:pt x="106512" y="229017"/>
                </a:cubicBezTo>
                <a:cubicBezTo>
                  <a:pt x="127495" y="223495"/>
                  <a:pt x="171668" y="158339"/>
                  <a:pt x="199277" y="129626"/>
                </a:cubicBezTo>
                <a:cubicBezTo>
                  <a:pt x="226886" y="100913"/>
                  <a:pt x="244555" y="77722"/>
                  <a:pt x="272164" y="56739"/>
                </a:cubicBezTo>
                <a:cubicBezTo>
                  <a:pt x="299773" y="35756"/>
                  <a:pt x="371555" y="-13940"/>
                  <a:pt x="364929" y="3730"/>
                </a:cubicBezTo>
                <a:cubicBezTo>
                  <a:pt x="358303" y="21400"/>
                  <a:pt x="274372" y="108643"/>
                  <a:pt x="232407" y="162756"/>
                </a:cubicBezTo>
                <a:cubicBezTo>
                  <a:pt x="190442" y="216869"/>
                  <a:pt x="150686" y="316260"/>
                  <a:pt x="113138" y="328408"/>
                </a:cubicBezTo>
                <a:cubicBezTo>
                  <a:pt x="75590" y="340556"/>
                  <a:pt x="7120" y="250000"/>
                  <a:pt x="494" y="222391"/>
                </a:cubicBezTo>
                <a:close/>
              </a:path>
            </a:pathLst>
          </a:cu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84" name="Imagen 38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4058" y="3198434"/>
            <a:ext cx="405719" cy="569430"/>
          </a:xfrm>
          <a:prstGeom prst="rect">
            <a:avLst/>
          </a:prstGeom>
        </p:spPr>
      </p:pic>
      <p:pic>
        <p:nvPicPr>
          <p:cNvPr id="385" name="Imagen 38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09403" y="4368430"/>
            <a:ext cx="405719" cy="569430"/>
          </a:xfrm>
          <a:prstGeom prst="rect">
            <a:avLst/>
          </a:prstGeom>
        </p:spPr>
      </p:pic>
      <p:grpSp>
        <p:nvGrpSpPr>
          <p:cNvPr id="20" name="Grupo 19"/>
          <p:cNvGrpSpPr/>
          <p:nvPr/>
        </p:nvGrpSpPr>
        <p:grpSpPr>
          <a:xfrm>
            <a:off x="1768637" y="872531"/>
            <a:ext cx="4299935" cy="1037913"/>
            <a:chOff x="1778852" y="834335"/>
            <a:chExt cx="4299935" cy="1037913"/>
          </a:xfrm>
        </p:grpSpPr>
        <p:sp>
          <p:nvSpPr>
            <p:cNvPr id="4" name="Rectángulo redondeado 3"/>
            <p:cNvSpPr/>
            <p:nvPr/>
          </p:nvSpPr>
          <p:spPr>
            <a:xfrm>
              <a:off x="1778852" y="834335"/>
              <a:ext cx="4299935" cy="1037913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bg1">
                    <a:lumMod val="6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5" name="Rectángulo redondeado 4"/>
            <p:cNvSpPr/>
            <p:nvPr/>
          </p:nvSpPr>
          <p:spPr>
            <a:xfrm>
              <a:off x="1895489" y="959507"/>
              <a:ext cx="4017422" cy="7588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" name="Elipse 5"/>
            <p:cNvSpPr/>
            <p:nvPr/>
          </p:nvSpPr>
          <p:spPr>
            <a:xfrm>
              <a:off x="2029630" y="864426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8" name="Elipse 7"/>
            <p:cNvSpPr/>
            <p:nvPr/>
          </p:nvSpPr>
          <p:spPr>
            <a:xfrm>
              <a:off x="2353900" y="864426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" name="Elipse 8"/>
            <p:cNvSpPr/>
            <p:nvPr/>
          </p:nvSpPr>
          <p:spPr>
            <a:xfrm>
              <a:off x="2678171" y="864426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" name="Elipse 9"/>
            <p:cNvSpPr/>
            <p:nvPr/>
          </p:nvSpPr>
          <p:spPr>
            <a:xfrm>
              <a:off x="3001446" y="864426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1" name="Elipse 10"/>
            <p:cNvSpPr/>
            <p:nvPr/>
          </p:nvSpPr>
          <p:spPr>
            <a:xfrm>
              <a:off x="3324720" y="864426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Elipse 11"/>
            <p:cNvSpPr/>
            <p:nvPr/>
          </p:nvSpPr>
          <p:spPr>
            <a:xfrm>
              <a:off x="3647995" y="857107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3" name="Elipse 12"/>
            <p:cNvSpPr/>
            <p:nvPr/>
          </p:nvSpPr>
          <p:spPr>
            <a:xfrm>
              <a:off x="3971271" y="868585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4" name="Elipse 13"/>
            <p:cNvSpPr/>
            <p:nvPr/>
          </p:nvSpPr>
          <p:spPr>
            <a:xfrm>
              <a:off x="4295541" y="868585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5" name="Elipse 14"/>
            <p:cNvSpPr/>
            <p:nvPr/>
          </p:nvSpPr>
          <p:spPr>
            <a:xfrm>
              <a:off x="4619812" y="868585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6" name="Elipse 15"/>
            <p:cNvSpPr/>
            <p:nvPr/>
          </p:nvSpPr>
          <p:spPr>
            <a:xfrm>
              <a:off x="4943086" y="868585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7" name="Elipse 16"/>
            <p:cNvSpPr/>
            <p:nvPr/>
          </p:nvSpPr>
          <p:spPr>
            <a:xfrm>
              <a:off x="5266361" y="868585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8" name="Elipse 17"/>
            <p:cNvSpPr/>
            <p:nvPr/>
          </p:nvSpPr>
          <p:spPr>
            <a:xfrm>
              <a:off x="5589636" y="861265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9" name="Elipse 18"/>
            <p:cNvSpPr/>
            <p:nvPr/>
          </p:nvSpPr>
          <p:spPr>
            <a:xfrm>
              <a:off x="5912911" y="864425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1" name="Elipse 20"/>
            <p:cNvSpPr/>
            <p:nvPr/>
          </p:nvSpPr>
          <p:spPr>
            <a:xfrm>
              <a:off x="2029630" y="1769872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2" name="Elipse 21"/>
            <p:cNvSpPr/>
            <p:nvPr/>
          </p:nvSpPr>
          <p:spPr>
            <a:xfrm>
              <a:off x="2353900" y="1769872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3" name="Elipse 22"/>
            <p:cNvSpPr/>
            <p:nvPr/>
          </p:nvSpPr>
          <p:spPr>
            <a:xfrm>
              <a:off x="2678171" y="1769872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4" name="Elipse 23"/>
            <p:cNvSpPr/>
            <p:nvPr/>
          </p:nvSpPr>
          <p:spPr>
            <a:xfrm>
              <a:off x="3001446" y="1769872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5" name="Elipse 24"/>
            <p:cNvSpPr/>
            <p:nvPr/>
          </p:nvSpPr>
          <p:spPr>
            <a:xfrm>
              <a:off x="3324720" y="1769855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6" name="Elipse 25"/>
            <p:cNvSpPr/>
            <p:nvPr/>
          </p:nvSpPr>
          <p:spPr>
            <a:xfrm>
              <a:off x="3647995" y="1762535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7" name="Elipse 26"/>
            <p:cNvSpPr/>
            <p:nvPr/>
          </p:nvSpPr>
          <p:spPr>
            <a:xfrm>
              <a:off x="3971271" y="1774014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8" name="Elipse 27"/>
            <p:cNvSpPr/>
            <p:nvPr/>
          </p:nvSpPr>
          <p:spPr>
            <a:xfrm>
              <a:off x="4295541" y="1774014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9" name="Elipse 28"/>
            <p:cNvSpPr/>
            <p:nvPr/>
          </p:nvSpPr>
          <p:spPr>
            <a:xfrm>
              <a:off x="4619812" y="1774014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0" name="Elipse 29"/>
            <p:cNvSpPr/>
            <p:nvPr/>
          </p:nvSpPr>
          <p:spPr>
            <a:xfrm>
              <a:off x="4943086" y="1774014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1" name="Elipse 30"/>
            <p:cNvSpPr/>
            <p:nvPr/>
          </p:nvSpPr>
          <p:spPr>
            <a:xfrm>
              <a:off x="5266361" y="1767098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2" name="Elipse 31"/>
            <p:cNvSpPr/>
            <p:nvPr/>
          </p:nvSpPr>
          <p:spPr>
            <a:xfrm>
              <a:off x="5589636" y="1759779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3" name="Elipse 32"/>
            <p:cNvSpPr/>
            <p:nvPr/>
          </p:nvSpPr>
          <p:spPr>
            <a:xfrm>
              <a:off x="5912911" y="1762938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5" name="Elipse 34"/>
            <p:cNvSpPr/>
            <p:nvPr/>
          </p:nvSpPr>
          <p:spPr>
            <a:xfrm>
              <a:off x="5974315" y="1063004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6" name="Elipse 35"/>
            <p:cNvSpPr/>
            <p:nvPr/>
          </p:nvSpPr>
          <p:spPr>
            <a:xfrm>
              <a:off x="5970281" y="1307895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35" name="Elipse 234"/>
            <p:cNvSpPr/>
            <p:nvPr/>
          </p:nvSpPr>
          <p:spPr>
            <a:xfrm>
              <a:off x="5963342" y="1536492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40" name="Elipse 239"/>
            <p:cNvSpPr/>
            <p:nvPr/>
          </p:nvSpPr>
          <p:spPr>
            <a:xfrm>
              <a:off x="1817975" y="1056083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42" name="Elipse 241"/>
            <p:cNvSpPr/>
            <p:nvPr/>
          </p:nvSpPr>
          <p:spPr>
            <a:xfrm>
              <a:off x="1813941" y="1300974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49" name="Elipse 248"/>
            <p:cNvSpPr/>
            <p:nvPr/>
          </p:nvSpPr>
          <p:spPr>
            <a:xfrm>
              <a:off x="1807002" y="1529571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2" name="CuadroTexto 1"/>
          <p:cNvSpPr txBox="1"/>
          <p:nvPr/>
        </p:nvSpPr>
        <p:spPr>
          <a:xfrm>
            <a:off x="3034127" y="978362"/>
            <a:ext cx="21539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BIY Presentation</a:t>
            </a:r>
          </a:p>
          <a:p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BIY Problem and Mission</a:t>
            </a:r>
          </a:p>
          <a:p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30 sec Introductions</a:t>
            </a:r>
          </a:p>
          <a:p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Laws of the lab</a:t>
            </a:r>
          </a:p>
          <a:p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Extreme Building</a:t>
            </a:r>
          </a:p>
          <a:p>
            <a:endParaRPr lang="en-US" sz="9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190" name="Imagen 18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407" y="1206093"/>
            <a:ext cx="197636" cy="196798"/>
          </a:xfrm>
          <a:prstGeom prst="rect">
            <a:avLst/>
          </a:prstGeom>
        </p:spPr>
      </p:pic>
      <p:sp>
        <p:nvSpPr>
          <p:cNvPr id="191" name="Rectángulo 190"/>
          <p:cNvSpPr/>
          <p:nvPr/>
        </p:nvSpPr>
        <p:spPr>
          <a:xfrm>
            <a:off x="5412687" y="1348925"/>
            <a:ext cx="49197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800" dirty="0" smtClean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15 min</a:t>
            </a:r>
            <a:endParaRPr lang="es-ES_tradnl" sz="800" dirty="0">
              <a:solidFill>
                <a:schemeClr val="bg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382" name="Imagen 38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08865" y="1057436"/>
            <a:ext cx="405719" cy="569430"/>
          </a:xfrm>
          <a:prstGeom prst="rect">
            <a:avLst/>
          </a:prstGeom>
        </p:spPr>
      </p:pic>
      <p:grpSp>
        <p:nvGrpSpPr>
          <p:cNvPr id="250" name="Agrupar 225"/>
          <p:cNvGrpSpPr/>
          <p:nvPr/>
        </p:nvGrpSpPr>
        <p:grpSpPr>
          <a:xfrm>
            <a:off x="1751301" y="3871155"/>
            <a:ext cx="4307470" cy="505458"/>
            <a:chOff x="2354060" y="3826673"/>
            <a:chExt cx="4307470" cy="505458"/>
          </a:xfrm>
        </p:grpSpPr>
        <p:sp>
          <p:nvSpPr>
            <p:cNvPr id="251" name="Rectángulo redondeado 250"/>
            <p:cNvSpPr/>
            <p:nvPr/>
          </p:nvSpPr>
          <p:spPr>
            <a:xfrm>
              <a:off x="2354060" y="3826673"/>
              <a:ext cx="4307470" cy="502354"/>
            </a:xfrm>
            <a:prstGeom prst="roundRect">
              <a:avLst/>
            </a:prstGeom>
            <a:gradFill flip="none" rotWithShape="1">
              <a:gsLst>
                <a:gs pos="0">
                  <a:srgbClr val="106E24"/>
                </a:gs>
                <a:gs pos="50000">
                  <a:srgbClr val="92D050"/>
                </a:gs>
                <a:gs pos="100000">
                  <a:srgbClr val="1F3CCC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52" name="Rectángulo redondeado 251"/>
            <p:cNvSpPr/>
            <p:nvPr/>
          </p:nvSpPr>
          <p:spPr>
            <a:xfrm>
              <a:off x="2470902" y="3903072"/>
              <a:ext cx="4024462" cy="35227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253" name="Imagen 25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780" y="3836086"/>
              <a:ext cx="538541" cy="496045"/>
            </a:xfrm>
            <a:prstGeom prst="rect">
              <a:avLst/>
            </a:prstGeom>
          </p:spPr>
        </p:pic>
        <p:sp>
          <p:nvSpPr>
            <p:cNvPr id="254" name="CuadroTexto 253"/>
            <p:cNvSpPr txBox="1"/>
            <p:nvPr/>
          </p:nvSpPr>
          <p:spPr>
            <a:xfrm>
              <a:off x="3534244" y="3962434"/>
              <a:ext cx="233589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Comic Sans MS" charset="0"/>
                  <a:ea typeface="Comic Sans MS" charset="0"/>
                  <a:cs typeface="Comic Sans MS" charset="0"/>
                </a:rPr>
                <a:t>Build a paper plane. </a:t>
              </a:r>
              <a:endParaRPr lang="en-US" sz="900" dirty="0"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255" name="Rectángulo redondeado 254"/>
            <p:cNvSpPr/>
            <p:nvPr/>
          </p:nvSpPr>
          <p:spPr>
            <a:xfrm>
              <a:off x="2600355" y="3977345"/>
              <a:ext cx="228833" cy="21415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256" name="Imagen 25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0201" y="3928916"/>
              <a:ext cx="197636" cy="196798"/>
            </a:xfrm>
            <a:prstGeom prst="rect">
              <a:avLst/>
            </a:prstGeom>
          </p:spPr>
        </p:pic>
        <p:sp>
          <p:nvSpPr>
            <p:cNvPr id="257" name="Rectángulo 256"/>
            <p:cNvSpPr/>
            <p:nvPr/>
          </p:nvSpPr>
          <p:spPr>
            <a:xfrm>
              <a:off x="6041687" y="4071748"/>
              <a:ext cx="57395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_tradnl" sz="800" dirty="0" smtClean="0">
                  <a:solidFill>
                    <a:schemeClr val="bg1">
                      <a:lumMod val="50000"/>
                    </a:schemeClr>
                  </a:solidFill>
                  <a:latin typeface="Comic Sans MS" charset="0"/>
                  <a:ea typeface="Comic Sans MS" charset="0"/>
                  <a:cs typeface="Comic Sans MS" charset="0"/>
                </a:rPr>
                <a:t>15 min</a:t>
              </a:r>
              <a:endParaRPr lang="es-ES_tradnl" sz="800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</p:grpSp>
      <p:sp>
        <p:nvSpPr>
          <p:cNvPr id="258" name="Forma libre 257"/>
          <p:cNvSpPr/>
          <p:nvPr/>
        </p:nvSpPr>
        <p:spPr>
          <a:xfrm>
            <a:off x="2050696" y="3977723"/>
            <a:ext cx="205338" cy="219829"/>
          </a:xfrm>
          <a:custGeom>
            <a:avLst/>
            <a:gdLst>
              <a:gd name="connsiteX0" fmla="*/ 494 w 365358"/>
              <a:gd name="connsiteY0" fmla="*/ 222391 h 329522"/>
              <a:gd name="connsiteX1" fmla="*/ 73381 w 365358"/>
              <a:gd name="connsiteY1" fmla="*/ 162756 h 329522"/>
              <a:gd name="connsiteX2" fmla="*/ 106512 w 365358"/>
              <a:gd name="connsiteY2" fmla="*/ 229017 h 329522"/>
              <a:gd name="connsiteX3" fmla="*/ 199277 w 365358"/>
              <a:gd name="connsiteY3" fmla="*/ 129626 h 329522"/>
              <a:gd name="connsiteX4" fmla="*/ 272164 w 365358"/>
              <a:gd name="connsiteY4" fmla="*/ 56739 h 329522"/>
              <a:gd name="connsiteX5" fmla="*/ 364929 w 365358"/>
              <a:gd name="connsiteY5" fmla="*/ 3730 h 329522"/>
              <a:gd name="connsiteX6" fmla="*/ 232407 w 365358"/>
              <a:gd name="connsiteY6" fmla="*/ 162756 h 329522"/>
              <a:gd name="connsiteX7" fmla="*/ 113138 w 365358"/>
              <a:gd name="connsiteY7" fmla="*/ 328408 h 329522"/>
              <a:gd name="connsiteX8" fmla="*/ 494 w 365358"/>
              <a:gd name="connsiteY8" fmla="*/ 222391 h 32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358" h="329522">
                <a:moveTo>
                  <a:pt x="494" y="222391"/>
                </a:moveTo>
                <a:cubicBezTo>
                  <a:pt x="-6132" y="194782"/>
                  <a:pt x="55712" y="161652"/>
                  <a:pt x="73381" y="162756"/>
                </a:cubicBezTo>
                <a:cubicBezTo>
                  <a:pt x="91050" y="163860"/>
                  <a:pt x="85529" y="234539"/>
                  <a:pt x="106512" y="229017"/>
                </a:cubicBezTo>
                <a:cubicBezTo>
                  <a:pt x="127495" y="223495"/>
                  <a:pt x="171668" y="158339"/>
                  <a:pt x="199277" y="129626"/>
                </a:cubicBezTo>
                <a:cubicBezTo>
                  <a:pt x="226886" y="100913"/>
                  <a:pt x="244555" y="77722"/>
                  <a:pt x="272164" y="56739"/>
                </a:cubicBezTo>
                <a:cubicBezTo>
                  <a:pt x="299773" y="35756"/>
                  <a:pt x="371555" y="-13940"/>
                  <a:pt x="364929" y="3730"/>
                </a:cubicBezTo>
                <a:cubicBezTo>
                  <a:pt x="358303" y="21400"/>
                  <a:pt x="274372" y="108643"/>
                  <a:pt x="232407" y="162756"/>
                </a:cubicBezTo>
                <a:cubicBezTo>
                  <a:pt x="190442" y="216869"/>
                  <a:pt x="150686" y="316260"/>
                  <a:pt x="113138" y="328408"/>
                </a:cubicBezTo>
                <a:cubicBezTo>
                  <a:pt x="75590" y="340556"/>
                  <a:pt x="7120" y="250000"/>
                  <a:pt x="494" y="222391"/>
                </a:cubicBezTo>
                <a:close/>
              </a:path>
            </a:pathLst>
          </a:cu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294" name="Grupo 293"/>
          <p:cNvGrpSpPr/>
          <p:nvPr/>
        </p:nvGrpSpPr>
        <p:grpSpPr>
          <a:xfrm>
            <a:off x="6310367" y="2576466"/>
            <a:ext cx="912009" cy="676821"/>
            <a:chOff x="6303821" y="1834721"/>
            <a:chExt cx="912009" cy="676821"/>
          </a:xfrm>
        </p:grpSpPr>
        <p:sp>
          <p:nvSpPr>
            <p:cNvPr id="377" name="Rectángulo redondeado 376"/>
            <p:cNvSpPr/>
            <p:nvPr/>
          </p:nvSpPr>
          <p:spPr>
            <a:xfrm>
              <a:off x="6305021" y="2043025"/>
              <a:ext cx="910809" cy="468517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81" name="Forma libre 380"/>
            <p:cNvSpPr/>
            <p:nvPr/>
          </p:nvSpPr>
          <p:spPr>
            <a:xfrm>
              <a:off x="6303821" y="1834721"/>
              <a:ext cx="911904" cy="332704"/>
            </a:xfrm>
            <a:custGeom>
              <a:avLst/>
              <a:gdLst>
                <a:gd name="connsiteX0" fmla="*/ 0 w 1595619"/>
                <a:gd name="connsiteY0" fmla="*/ 465372 h 1067256"/>
                <a:gd name="connsiteX1" fmla="*/ 23149 w 1595619"/>
                <a:gd name="connsiteY1" fmla="*/ 199154 h 1067256"/>
                <a:gd name="connsiteX2" fmla="*/ 104172 w 1595619"/>
                <a:gd name="connsiteY2" fmla="*/ 94982 h 1067256"/>
                <a:gd name="connsiteX3" fmla="*/ 289367 w 1595619"/>
                <a:gd name="connsiteY3" fmla="*/ 2385 h 1067256"/>
                <a:gd name="connsiteX4" fmla="*/ 613458 w 1595619"/>
                <a:gd name="connsiteY4" fmla="*/ 37109 h 1067256"/>
                <a:gd name="connsiteX5" fmla="*/ 810228 w 1595619"/>
                <a:gd name="connsiteY5" fmla="*/ 141281 h 1067256"/>
                <a:gd name="connsiteX6" fmla="*/ 1006997 w 1595619"/>
                <a:gd name="connsiteY6" fmla="*/ 268602 h 1067256"/>
                <a:gd name="connsiteX7" fmla="*/ 1307939 w 1595619"/>
                <a:gd name="connsiteY7" fmla="*/ 314901 h 1067256"/>
                <a:gd name="connsiteX8" fmla="*/ 1458410 w 1595619"/>
                <a:gd name="connsiteY8" fmla="*/ 326476 h 1067256"/>
                <a:gd name="connsiteX9" fmla="*/ 1574157 w 1595619"/>
                <a:gd name="connsiteY9" fmla="*/ 430648 h 1067256"/>
                <a:gd name="connsiteX10" fmla="*/ 1574157 w 1595619"/>
                <a:gd name="connsiteY10" fmla="*/ 1067256 h 1067256"/>
                <a:gd name="connsiteX0" fmla="*/ 0 w 1686025"/>
                <a:gd name="connsiteY0" fmla="*/ 465372 h 812613"/>
                <a:gd name="connsiteX1" fmla="*/ 23149 w 1686025"/>
                <a:gd name="connsiteY1" fmla="*/ 199154 h 812613"/>
                <a:gd name="connsiteX2" fmla="*/ 104172 w 1686025"/>
                <a:gd name="connsiteY2" fmla="*/ 94982 h 812613"/>
                <a:gd name="connsiteX3" fmla="*/ 289367 w 1686025"/>
                <a:gd name="connsiteY3" fmla="*/ 2385 h 812613"/>
                <a:gd name="connsiteX4" fmla="*/ 613458 w 1686025"/>
                <a:gd name="connsiteY4" fmla="*/ 37109 h 812613"/>
                <a:gd name="connsiteX5" fmla="*/ 810228 w 1686025"/>
                <a:gd name="connsiteY5" fmla="*/ 141281 h 812613"/>
                <a:gd name="connsiteX6" fmla="*/ 1006997 w 1686025"/>
                <a:gd name="connsiteY6" fmla="*/ 268602 h 812613"/>
                <a:gd name="connsiteX7" fmla="*/ 1307939 w 1686025"/>
                <a:gd name="connsiteY7" fmla="*/ 314901 h 812613"/>
                <a:gd name="connsiteX8" fmla="*/ 1458410 w 1686025"/>
                <a:gd name="connsiteY8" fmla="*/ 326476 h 812613"/>
                <a:gd name="connsiteX9" fmla="*/ 1574157 w 1686025"/>
                <a:gd name="connsiteY9" fmla="*/ 430648 h 812613"/>
                <a:gd name="connsiteX10" fmla="*/ 1678329 w 1686025"/>
                <a:gd name="connsiteY10" fmla="*/ 812613 h 812613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1006997 w 1642882"/>
                <a:gd name="connsiteY6" fmla="*/ 268602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949124 w 1642882"/>
                <a:gd name="connsiteY6" fmla="*/ 233878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307939 w 1642882"/>
                <a:gd name="connsiteY7" fmla="*/ 314541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169043 w 1642882"/>
                <a:gd name="connsiteY7" fmla="*/ 279817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4963"/>
                <a:gd name="connsiteY0" fmla="*/ 465012 h 603909"/>
                <a:gd name="connsiteX1" fmla="*/ 23149 w 1644963"/>
                <a:gd name="connsiteY1" fmla="*/ 198794 h 603909"/>
                <a:gd name="connsiteX2" fmla="*/ 104172 w 1644963"/>
                <a:gd name="connsiteY2" fmla="*/ 94622 h 603909"/>
                <a:gd name="connsiteX3" fmla="*/ 289367 w 1644963"/>
                <a:gd name="connsiteY3" fmla="*/ 2025 h 603909"/>
                <a:gd name="connsiteX4" fmla="*/ 613458 w 1644963"/>
                <a:gd name="connsiteY4" fmla="*/ 36749 h 603909"/>
                <a:gd name="connsiteX5" fmla="*/ 763929 w 1644963"/>
                <a:gd name="connsiteY5" fmla="*/ 106197 h 603909"/>
                <a:gd name="connsiteX6" fmla="*/ 949124 w 1644963"/>
                <a:gd name="connsiteY6" fmla="*/ 233518 h 603909"/>
                <a:gd name="connsiteX7" fmla="*/ 1169043 w 1644963"/>
                <a:gd name="connsiteY7" fmla="*/ 279817 h 603909"/>
                <a:gd name="connsiteX8" fmla="*/ 1354238 w 1644963"/>
                <a:gd name="connsiteY8" fmla="*/ 256668 h 603909"/>
                <a:gd name="connsiteX9" fmla="*/ 1574157 w 1644963"/>
                <a:gd name="connsiteY9" fmla="*/ 430288 h 603909"/>
                <a:gd name="connsiteX10" fmla="*/ 1632031 w 1644963"/>
                <a:gd name="connsiteY10" fmla="*/ 603909 h 603909"/>
                <a:gd name="connsiteX0" fmla="*/ 0 w 1640288"/>
                <a:gd name="connsiteY0" fmla="*/ 465012 h 603909"/>
                <a:gd name="connsiteX1" fmla="*/ 23149 w 1640288"/>
                <a:gd name="connsiteY1" fmla="*/ 198794 h 603909"/>
                <a:gd name="connsiteX2" fmla="*/ 104172 w 1640288"/>
                <a:gd name="connsiteY2" fmla="*/ 94622 h 603909"/>
                <a:gd name="connsiteX3" fmla="*/ 289367 w 1640288"/>
                <a:gd name="connsiteY3" fmla="*/ 2025 h 603909"/>
                <a:gd name="connsiteX4" fmla="*/ 613458 w 1640288"/>
                <a:gd name="connsiteY4" fmla="*/ 36749 h 603909"/>
                <a:gd name="connsiteX5" fmla="*/ 763929 w 1640288"/>
                <a:gd name="connsiteY5" fmla="*/ 106197 h 603909"/>
                <a:gd name="connsiteX6" fmla="*/ 949124 w 1640288"/>
                <a:gd name="connsiteY6" fmla="*/ 233518 h 603909"/>
                <a:gd name="connsiteX7" fmla="*/ 1169043 w 1640288"/>
                <a:gd name="connsiteY7" fmla="*/ 279817 h 603909"/>
                <a:gd name="connsiteX8" fmla="*/ 1354238 w 1640288"/>
                <a:gd name="connsiteY8" fmla="*/ 256668 h 603909"/>
                <a:gd name="connsiteX9" fmla="*/ 1527858 w 1640288"/>
                <a:gd name="connsiteY9" fmla="*/ 302966 h 603909"/>
                <a:gd name="connsiteX10" fmla="*/ 1632031 w 1640288"/>
                <a:gd name="connsiteY10" fmla="*/ 603909 h 603909"/>
                <a:gd name="connsiteX0" fmla="*/ 0 w 1577813"/>
                <a:gd name="connsiteY0" fmla="*/ 465012 h 534461"/>
                <a:gd name="connsiteX1" fmla="*/ 23149 w 1577813"/>
                <a:gd name="connsiteY1" fmla="*/ 198794 h 534461"/>
                <a:gd name="connsiteX2" fmla="*/ 104172 w 1577813"/>
                <a:gd name="connsiteY2" fmla="*/ 94622 h 534461"/>
                <a:gd name="connsiteX3" fmla="*/ 289367 w 1577813"/>
                <a:gd name="connsiteY3" fmla="*/ 2025 h 534461"/>
                <a:gd name="connsiteX4" fmla="*/ 613458 w 1577813"/>
                <a:gd name="connsiteY4" fmla="*/ 36749 h 534461"/>
                <a:gd name="connsiteX5" fmla="*/ 763929 w 1577813"/>
                <a:gd name="connsiteY5" fmla="*/ 106197 h 534461"/>
                <a:gd name="connsiteX6" fmla="*/ 949124 w 1577813"/>
                <a:gd name="connsiteY6" fmla="*/ 233518 h 534461"/>
                <a:gd name="connsiteX7" fmla="*/ 1169043 w 1577813"/>
                <a:gd name="connsiteY7" fmla="*/ 279817 h 534461"/>
                <a:gd name="connsiteX8" fmla="*/ 1354238 w 1577813"/>
                <a:gd name="connsiteY8" fmla="*/ 256668 h 534461"/>
                <a:gd name="connsiteX9" fmla="*/ 1527858 w 1577813"/>
                <a:gd name="connsiteY9" fmla="*/ 302966 h 534461"/>
                <a:gd name="connsiteX10" fmla="*/ 1562583 w 1577813"/>
                <a:gd name="connsiteY10" fmla="*/ 534461 h 534461"/>
                <a:gd name="connsiteX0" fmla="*/ 0 w 1571736"/>
                <a:gd name="connsiteY0" fmla="*/ 465012 h 534461"/>
                <a:gd name="connsiteX1" fmla="*/ 23149 w 1571736"/>
                <a:gd name="connsiteY1" fmla="*/ 198794 h 534461"/>
                <a:gd name="connsiteX2" fmla="*/ 104172 w 1571736"/>
                <a:gd name="connsiteY2" fmla="*/ 94622 h 534461"/>
                <a:gd name="connsiteX3" fmla="*/ 289367 w 1571736"/>
                <a:gd name="connsiteY3" fmla="*/ 2025 h 534461"/>
                <a:gd name="connsiteX4" fmla="*/ 613458 w 1571736"/>
                <a:gd name="connsiteY4" fmla="*/ 36749 h 534461"/>
                <a:gd name="connsiteX5" fmla="*/ 763929 w 1571736"/>
                <a:gd name="connsiteY5" fmla="*/ 106197 h 534461"/>
                <a:gd name="connsiteX6" fmla="*/ 949124 w 1571736"/>
                <a:gd name="connsiteY6" fmla="*/ 233518 h 534461"/>
                <a:gd name="connsiteX7" fmla="*/ 1169043 w 1571736"/>
                <a:gd name="connsiteY7" fmla="*/ 279817 h 534461"/>
                <a:gd name="connsiteX8" fmla="*/ 1354238 w 1571736"/>
                <a:gd name="connsiteY8" fmla="*/ 256668 h 534461"/>
                <a:gd name="connsiteX9" fmla="*/ 1481559 w 1571736"/>
                <a:gd name="connsiteY9" fmla="*/ 245092 h 534461"/>
                <a:gd name="connsiteX10" fmla="*/ 1562583 w 1571736"/>
                <a:gd name="connsiteY10" fmla="*/ 534461 h 534461"/>
                <a:gd name="connsiteX0" fmla="*/ 0 w 1571736"/>
                <a:gd name="connsiteY0" fmla="*/ 492565 h 562014"/>
                <a:gd name="connsiteX1" fmla="*/ 23149 w 1571736"/>
                <a:gd name="connsiteY1" fmla="*/ 226347 h 562014"/>
                <a:gd name="connsiteX2" fmla="*/ 104172 w 1571736"/>
                <a:gd name="connsiteY2" fmla="*/ 122175 h 562014"/>
                <a:gd name="connsiteX3" fmla="*/ 289367 w 1571736"/>
                <a:gd name="connsiteY3" fmla="*/ 29578 h 562014"/>
                <a:gd name="connsiteX4" fmla="*/ 497711 w 1571736"/>
                <a:gd name="connsiteY4" fmla="*/ 6429 h 562014"/>
                <a:gd name="connsiteX5" fmla="*/ 763929 w 1571736"/>
                <a:gd name="connsiteY5" fmla="*/ 133750 h 562014"/>
                <a:gd name="connsiteX6" fmla="*/ 949124 w 1571736"/>
                <a:gd name="connsiteY6" fmla="*/ 261071 h 562014"/>
                <a:gd name="connsiteX7" fmla="*/ 1169043 w 1571736"/>
                <a:gd name="connsiteY7" fmla="*/ 307370 h 562014"/>
                <a:gd name="connsiteX8" fmla="*/ 1354238 w 1571736"/>
                <a:gd name="connsiteY8" fmla="*/ 284221 h 562014"/>
                <a:gd name="connsiteX9" fmla="*/ 1481559 w 1571736"/>
                <a:gd name="connsiteY9" fmla="*/ 272645 h 562014"/>
                <a:gd name="connsiteX10" fmla="*/ 1562583 w 1571736"/>
                <a:gd name="connsiteY10" fmla="*/ 562014 h 562014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949124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064871 w 1571736"/>
                <a:gd name="connsiteY7" fmla="*/ 281780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3046"/>
                <a:gd name="connsiteY0" fmla="*/ 490124 h 559573"/>
                <a:gd name="connsiteX1" fmla="*/ 23149 w 1573046"/>
                <a:gd name="connsiteY1" fmla="*/ 223906 h 559573"/>
                <a:gd name="connsiteX2" fmla="*/ 104172 w 1573046"/>
                <a:gd name="connsiteY2" fmla="*/ 119734 h 559573"/>
                <a:gd name="connsiteX3" fmla="*/ 289367 w 1573046"/>
                <a:gd name="connsiteY3" fmla="*/ 27137 h 559573"/>
                <a:gd name="connsiteX4" fmla="*/ 497711 w 1573046"/>
                <a:gd name="connsiteY4" fmla="*/ 3988 h 559573"/>
                <a:gd name="connsiteX5" fmla="*/ 717631 w 1573046"/>
                <a:gd name="connsiteY5" fmla="*/ 96585 h 559573"/>
                <a:gd name="connsiteX6" fmla="*/ 879676 w 1573046"/>
                <a:gd name="connsiteY6" fmla="*/ 258630 h 559573"/>
                <a:gd name="connsiteX7" fmla="*/ 1064871 w 1573046"/>
                <a:gd name="connsiteY7" fmla="*/ 281780 h 559573"/>
                <a:gd name="connsiteX8" fmla="*/ 1261640 w 1573046"/>
                <a:gd name="connsiteY8" fmla="*/ 281780 h 559573"/>
                <a:gd name="connsiteX9" fmla="*/ 1481559 w 1573046"/>
                <a:gd name="connsiteY9" fmla="*/ 270204 h 559573"/>
                <a:gd name="connsiteX10" fmla="*/ 1562583 w 1573046"/>
                <a:gd name="connsiteY10" fmla="*/ 559573 h 559573"/>
                <a:gd name="connsiteX0" fmla="*/ 0 w 1569727"/>
                <a:gd name="connsiteY0" fmla="*/ 490124 h 559573"/>
                <a:gd name="connsiteX1" fmla="*/ 23149 w 1569727"/>
                <a:gd name="connsiteY1" fmla="*/ 223906 h 559573"/>
                <a:gd name="connsiteX2" fmla="*/ 104172 w 1569727"/>
                <a:gd name="connsiteY2" fmla="*/ 119734 h 559573"/>
                <a:gd name="connsiteX3" fmla="*/ 289367 w 1569727"/>
                <a:gd name="connsiteY3" fmla="*/ 27137 h 559573"/>
                <a:gd name="connsiteX4" fmla="*/ 497711 w 1569727"/>
                <a:gd name="connsiteY4" fmla="*/ 3988 h 559573"/>
                <a:gd name="connsiteX5" fmla="*/ 717631 w 1569727"/>
                <a:gd name="connsiteY5" fmla="*/ 96585 h 559573"/>
                <a:gd name="connsiteX6" fmla="*/ 879676 w 1569727"/>
                <a:gd name="connsiteY6" fmla="*/ 258630 h 559573"/>
                <a:gd name="connsiteX7" fmla="*/ 1064871 w 1569727"/>
                <a:gd name="connsiteY7" fmla="*/ 281780 h 559573"/>
                <a:gd name="connsiteX8" fmla="*/ 1261640 w 1569727"/>
                <a:gd name="connsiteY8" fmla="*/ 281780 h 559573"/>
                <a:gd name="connsiteX9" fmla="*/ 1435260 w 1569727"/>
                <a:gd name="connsiteY9" fmla="*/ 328077 h 559573"/>
                <a:gd name="connsiteX10" fmla="*/ 1562583 w 1569727"/>
                <a:gd name="connsiteY10" fmla="*/ 559573 h 559573"/>
                <a:gd name="connsiteX0" fmla="*/ 0 w 1579755"/>
                <a:gd name="connsiteY0" fmla="*/ 490124 h 490124"/>
                <a:gd name="connsiteX1" fmla="*/ 23149 w 1579755"/>
                <a:gd name="connsiteY1" fmla="*/ 223906 h 490124"/>
                <a:gd name="connsiteX2" fmla="*/ 104172 w 1579755"/>
                <a:gd name="connsiteY2" fmla="*/ 119734 h 490124"/>
                <a:gd name="connsiteX3" fmla="*/ 289367 w 1579755"/>
                <a:gd name="connsiteY3" fmla="*/ 27137 h 490124"/>
                <a:gd name="connsiteX4" fmla="*/ 497711 w 1579755"/>
                <a:gd name="connsiteY4" fmla="*/ 3988 h 490124"/>
                <a:gd name="connsiteX5" fmla="*/ 717631 w 1579755"/>
                <a:gd name="connsiteY5" fmla="*/ 96585 h 490124"/>
                <a:gd name="connsiteX6" fmla="*/ 879676 w 1579755"/>
                <a:gd name="connsiteY6" fmla="*/ 258630 h 490124"/>
                <a:gd name="connsiteX7" fmla="*/ 1064871 w 1579755"/>
                <a:gd name="connsiteY7" fmla="*/ 281780 h 490124"/>
                <a:gd name="connsiteX8" fmla="*/ 1261640 w 1579755"/>
                <a:gd name="connsiteY8" fmla="*/ 281780 h 490124"/>
                <a:gd name="connsiteX9" fmla="*/ 1435260 w 1579755"/>
                <a:gd name="connsiteY9" fmla="*/ 328077 h 490124"/>
                <a:gd name="connsiteX10" fmla="*/ 1573022 w 1579755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35260 w 1573022"/>
                <a:gd name="connsiteY9" fmla="*/ 328077 h 490124"/>
                <a:gd name="connsiteX10" fmla="*/ 1573022 w 1573022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19602 w 1573022"/>
                <a:gd name="connsiteY9" fmla="*/ 301981 h 490124"/>
                <a:gd name="connsiteX10" fmla="*/ 1573022 w 1573022"/>
                <a:gd name="connsiteY10" fmla="*/ 470847 h 490124"/>
                <a:gd name="connsiteX0" fmla="*/ 0 w 1567802"/>
                <a:gd name="connsiteY0" fmla="*/ 490124 h 575231"/>
                <a:gd name="connsiteX1" fmla="*/ 23149 w 1567802"/>
                <a:gd name="connsiteY1" fmla="*/ 223906 h 575231"/>
                <a:gd name="connsiteX2" fmla="*/ 104172 w 1567802"/>
                <a:gd name="connsiteY2" fmla="*/ 119734 h 575231"/>
                <a:gd name="connsiteX3" fmla="*/ 289367 w 1567802"/>
                <a:gd name="connsiteY3" fmla="*/ 27137 h 575231"/>
                <a:gd name="connsiteX4" fmla="*/ 497711 w 1567802"/>
                <a:gd name="connsiteY4" fmla="*/ 3988 h 575231"/>
                <a:gd name="connsiteX5" fmla="*/ 717631 w 1567802"/>
                <a:gd name="connsiteY5" fmla="*/ 96585 h 575231"/>
                <a:gd name="connsiteX6" fmla="*/ 879676 w 1567802"/>
                <a:gd name="connsiteY6" fmla="*/ 258630 h 575231"/>
                <a:gd name="connsiteX7" fmla="*/ 1064871 w 1567802"/>
                <a:gd name="connsiteY7" fmla="*/ 281780 h 575231"/>
                <a:gd name="connsiteX8" fmla="*/ 1261640 w 1567802"/>
                <a:gd name="connsiteY8" fmla="*/ 281780 h 575231"/>
                <a:gd name="connsiteX9" fmla="*/ 1419602 w 1567802"/>
                <a:gd name="connsiteY9" fmla="*/ 301981 h 575231"/>
                <a:gd name="connsiteX10" fmla="*/ 1567802 w 1567802"/>
                <a:gd name="connsiteY10" fmla="*/ 575231 h 575231"/>
                <a:gd name="connsiteX0" fmla="*/ 0 w 1568525"/>
                <a:gd name="connsiteY0" fmla="*/ 490124 h 575231"/>
                <a:gd name="connsiteX1" fmla="*/ 23149 w 1568525"/>
                <a:gd name="connsiteY1" fmla="*/ 223906 h 575231"/>
                <a:gd name="connsiteX2" fmla="*/ 104172 w 1568525"/>
                <a:gd name="connsiteY2" fmla="*/ 119734 h 575231"/>
                <a:gd name="connsiteX3" fmla="*/ 289367 w 1568525"/>
                <a:gd name="connsiteY3" fmla="*/ 27137 h 575231"/>
                <a:gd name="connsiteX4" fmla="*/ 497711 w 1568525"/>
                <a:gd name="connsiteY4" fmla="*/ 3988 h 575231"/>
                <a:gd name="connsiteX5" fmla="*/ 717631 w 1568525"/>
                <a:gd name="connsiteY5" fmla="*/ 96585 h 575231"/>
                <a:gd name="connsiteX6" fmla="*/ 879676 w 1568525"/>
                <a:gd name="connsiteY6" fmla="*/ 258630 h 575231"/>
                <a:gd name="connsiteX7" fmla="*/ 1064871 w 1568525"/>
                <a:gd name="connsiteY7" fmla="*/ 281780 h 575231"/>
                <a:gd name="connsiteX8" fmla="*/ 1261640 w 1568525"/>
                <a:gd name="connsiteY8" fmla="*/ 281780 h 575231"/>
                <a:gd name="connsiteX9" fmla="*/ 1419602 w 1568525"/>
                <a:gd name="connsiteY9" fmla="*/ 301981 h 575231"/>
                <a:gd name="connsiteX10" fmla="*/ 1567802 w 1568525"/>
                <a:gd name="connsiteY10" fmla="*/ 575231 h 575231"/>
                <a:gd name="connsiteX0" fmla="*/ 0 w 1568911"/>
                <a:gd name="connsiteY0" fmla="*/ 490124 h 575231"/>
                <a:gd name="connsiteX1" fmla="*/ 23149 w 1568911"/>
                <a:gd name="connsiteY1" fmla="*/ 223906 h 575231"/>
                <a:gd name="connsiteX2" fmla="*/ 104172 w 1568911"/>
                <a:gd name="connsiteY2" fmla="*/ 119734 h 575231"/>
                <a:gd name="connsiteX3" fmla="*/ 289367 w 1568911"/>
                <a:gd name="connsiteY3" fmla="*/ 27137 h 575231"/>
                <a:gd name="connsiteX4" fmla="*/ 497711 w 1568911"/>
                <a:gd name="connsiteY4" fmla="*/ 3988 h 575231"/>
                <a:gd name="connsiteX5" fmla="*/ 717631 w 1568911"/>
                <a:gd name="connsiteY5" fmla="*/ 96585 h 575231"/>
                <a:gd name="connsiteX6" fmla="*/ 879676 w 1568911"/>
                <a:gd name="connsiteY6" fmla="*/ 258630 h 575231"/>
                <a:gd name="connsiteX7" fmla="*/ 1064871 w 1568911"/>
                <a:gd name="connsiteY7" fmla="*/ 281780 h 575231"/>
                <a:gd name="connsiteX8" fmla="*/ 1261640 w 1568911"/>
                <a:gd name="connsiteY8" fmla="*/ 281780 h 575231"/>
                <a:gd name="connsiteX9" fmla="*/ 1419602 w 1568911"/>
                <a:gd name="connsiteY9" fmla="*/ 301981 h 575231"/>
                <a:gd name="connsiteX10" fmla="*/ 1567802 w 1568911"/>
                <a:gd name="connsiteY10" fmla="*/ 575231 h 575231"/>
                <a:gd name="connsiteX0" fmla="*/ 0 w 1572765"/>
                <a:gd name="connsiteY0" fmla="*/ 490124 h 575231"/>
                <a:gd name="connsiteX1" fmla="*/ 23149 w 1572765"/>
                <a:gd name="connsiteY1" fmla="*/ 223906 h 575231"/>
                <a:gd name="connsiteX2" fmla="*/ 104172 w 1572765"/>
                <a:gd name="connsiteY2" fmla="*/ 119734 h 575231"/>
                <a:gd name="connsiteX3" fmla="*/ 289367 w 1572765"/>
                <a:gd name="connsiteY3" fmla="*/ 27137 h 575231"/>
                <a:gd name="connsiteX4" fmla="*/ 497711 w 1572765"/>
                <a:gd name="connsiteY4" fmla="*/ 3988 h 575231"/>
                <a:gd name="connsiteX5" fmla="*/ 717631 w 1572765"/>
                <a:gd name="connsiteY5" fmla="*/ 96585 h 575231"/>
                <a:gd name="connsiteX6" fmla="*/ 879676 w 1572765"/>
                <a:gd name="connsiteY6" fmla="*/ 258630 h 575231"/>
                <a:gd name="connsiteX7" fmla="*/ 1064871 w 1572765"/>
                <a:gd name="connsiteY7" fmla="*/ 281780 h 575231"/>
                <a:gd name="connsiteX8" fmla="*/ 1261640 w 1572765"/>
                <a:gd name="connsiteY8" fmla="*/ 281780 h 575231"/>
                <a:gd name="connsiteX9" fmla="*/ 1487452 w 1572765"/>
                <a:gd name="connsiteY9" fmla="*/ 317638 h 575231"/>
                <a:gd name="connsiteX10" fmla="*/ 1567802 w 1572765"/>
                <a:gd name="connsiteY10" fmla="*/ 575231 h 575231"/>
                <a:gd name="connsiteX0" fmla="*/ 0 w 1569114"/>
                <a:gd name="connsiteY0" fmla="*/ 490124 h 575231"/>
                <a:gd name="connsiteX1" fmla="*/ 23149 w 1569114"/>
                <a:gd name="connsiteY1" fmla="*/ 223906 h 575231"/>
                <a:gd name="connsiteX2" fmla="*/ 104172 w 1569114"/>
                <a:gd name="connsiteY2" fmla="*/ 119734 h 575231"/>
                <a:gd name="connsiteX3" fmla="*/ 289367 w 1569114"/>
                <a:gd name="connsiteY3" fmla="*/ 27137 h 575231"/>
                <a:gd name="connsiteX4" fmla="*/ 497711 w 1569114"/>
                <a:gd name="connsiteY4" fmla="*/ 3988 h 575231"/>
                <a:gd name="connsiteX5" fmla="*/ 717631 w 1569114"/>
                <a:gd name="connsiteY5" fmla="*/ 96585 h 575231"/>
                <a:gd name="connsiteX6" fmla="*/ 879676 w 1569114"/>
                <a:gd name="connsiteY6" fmla="*/ 258630 h 575231"/>
                <a:gd name="connsiteX7" fmla="*/ 1064871 w 1569114"/>
                <a:gd name="connsiteY7" fmla="*/ 281780 h 575231"/>
                <a:gd name="connsiteX8" fmla="*/ 1261640 w 1569114"/>
                <a:gd name="connsiteY8" fmla="*/ 281780 h 575231"/>
                <a:gd name="connsiteX9" fmla="*/ 1487452 w 1569114"/>
                <a:gd name="connsiteY9" fmla="*/ 317638 h 575231"/>
                <a:gd name="connsiteX10" fmla="*/ 1567802 w 1569114"/>
                <a:gd name="connsiteY10" fmla="*/ 575231 h 575231"/>
                <a:gd name="connsiteX0" fmla="*/ 0 w 1599083"/>
                <a:gd name="connsiteY0" fmla="*/ 500049 h 575231"/>
                <a:gd name="connsiteX1" fmla="*/ 53118 w 1599083"/>
                <a:gd name="connsiteY1" fmla="*/ 223906 h 575231"/>
                <a:gd name="connsiteX2" fmla="*/ 134141 w 1599083"/>
                <a:gd name="connsiteY2" fmla="*/ 119734 h 575231"/>
                <a:gd name="connsiteX3" fmla="*/ 319336 w 1599083"/>
                <a:gd name="connsiteY3" fmla="*/ 27137 h 575231"/>
                <a:gd name="connsiteX4" fmla="*/ 527680 w 1599083"/>
                <a:gd name="connsiteY4" fmla="*/ 3988 h 575231"/>
                <a:gd name="connsiteX5" fmla="*/ 747600 w 1599083"/>
                <a:gd name="connsiteY5" fmla="*/ 96585 h 575231"/>
                <a:gd name="connsiteX6" fmla="*/ 909645 w 1599083"/>
                <a:gd name="connsiteY6" fmla="*/ 258630 h 575231"/>
                <a:gd name="connsiteX7" fmla="*/ 1094840 w 1599083"/>
                <a:gd name="connsiteY7" fmla="*/ 281780 h 575231"/>
                <a:gd name="connsiteX8" fmla="*/ 1291609 w 1599083"/>
                <a:gd name="connsiteY8" fmla="*/ 281780 h 575231"/>
                <a:gd name="connsiteX9" fmla="*/ 1517421 w 1599083"/>
                <a:gd name="connsiteY9" fmla="*/ 317638 h 575231"/>
                <a:gd name="connsiteX10" fmla="*/ 1597771 w 1599083"/>
                <a:gd name="connsiteY10" fmla="*/ 575231 h 575231"/>
                <a:gd name="connsiteX0" fmla="*/ 0 w 1587028"/>
                <a:gd name="connsiteY0" fmla="*/ 524004 h 575231"/>
                <a:gd name="connsiteX1" fmla="*/ 41063 w 1587028"/>
                <a:gd name="connsiteY1" fmla="*/ 223906 h 575231"/>
                <a:gd name="connsiteX2" fmla="*/ 122086 w 1587028"/>
                <a:gd name="connsiteY2" fmla="*/ 119734 h 575231"/>
                <a:gd name="connsiteX3" fmla="*/ 307281 w 1587028"/>
                <a:gd name="connsiteY3" fmla="*/ 27137 h 575231"/>
                <a:gd name="connsiteX4" fmla="*/ 515625 w 1587028"/>
                <a:gd name="connsiteY4" fmla="*/ 3988 h 575231"/>
                <a:gd name="connsiteX5" fmla="*/ 735545 w 1587028"/>
                <a:gd name="connsiteY5" fmla="*/ 96585 h 575231"/>
                <a:gd name="connsiteX6" fmla="*/ 897590 w 1587028"/>
                <a:gd name="connsiteY6" fmla="*/ 258630 h 575231"/>
                <a:gd name="connsiteX7" fmla="*/ 1082785 w 1587028"/>
                <a:gd name="connsiteY7" fmla="*/ 281780 h 575231"/>
                <a:gd name="connsiteX8" fmla="*/ 1279554 w 1587028"/>
                <a:gd name="connsiteY8" fmla="*/ 281780 h 575231"/>
                <a:gd name="connsiteX9" fmla="*/ 1505366 w 1587028"/>
                <a:gd name="connsiteY9" fmla="*/ 317638 h 575231"/>
                <a:gd name="connsiteX10" fmla="*/ 1585716 w 1587028"/>
                <a:gd name="connsiteY10" fmla="*/ 575231 h 57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7028" h="575231">
                  <a:moveTo>
                    <a:pt x="0" y="524004"/>
                  </a:moveTo>
                  <a:cubicBezTo>
                    <a:pt x="2893" y="421761"/>
                    <a:pt x="20715" y="291284"/>
                    <a:pt x="41063" y="223906"/>
                  </a:cubicBezTo>
                  <a:cubicBezTo>
                    <a:pt x="61411" y="156528"/>
                    <a:pt x="77716" y="152529"/>
                    <a:pt x="122086" y="119734"/>
                  </a:cubicBezTo>
                  <a:cubicBezTo>
                    <a:pt x="166456" y="86939"/>
                    <a:pt x="241691" y="46428"/>
                    <a:pt x="307281" y="27137"/>
                  </a:cubicBezTo>
                  <a:cubicBezTo>
                    <a:pt x="372871" y="7846"/>
                    <a:pt x="444248" y="-7587"/>
                    <a:pt x="515625" y="3988"/>
                  </a:cubicBezTo>
                  <a:cubicBezTo>
                    <a:pt x="587002" y="15563"/>
                    <a:pt x="671884" y="54145"/>
                    <a:pt x="735545" y="96585"/>
                  </a:cubicBezTo>
                  <a:cubicBezTo>
                    <a:pt x="799206" y="139025"/>
                    <a:pt x="839717" y="227764"/>
                    <a:pt x="897590" y="258630"/>
                  </a:cubicBezTo>
                  <a:cubicBezTo>
                    <a:pt x="955463" y="289496"/>
                    <a:pt x="1019124" y="277922"/>
                    <a:pt x="1082785" y="281780"/>
                  </a:cubicBezTo>
                  <a:cubicBezTo>
                    <a:pt x="1146446" y="285638"/>
                    <a:pt x="1209124" y="275804"/>
                    <a:pt x="1279554" y="281780"/>
                  </a:cubicBezTo>
                  <a:cubicBezTo>
                    <a:pt x="1349984" y="287756"/>
                    <a:pt x="1469997" y="289607"/>
                    <a:pt x="1505366" y="317638"/>
                  </a:cubicBezTo>
                  <a:cubicBezTo>
                    <a:pt x="1540735" y="345669"/>
                    <a:pt x="1596273" y="333538"/>
                    <a:pt x="1585716" y="575231"/>
                  </a:cubicBezTo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86" name="Rectángulo redondeado 385"/>
            <p:cNvSpPr/>
            <p:nvPr/>
          </p:nvSpPr>
          <p:spPr>
            <a:xfrm>
              <a:off x="6360618" y="2066297"/>
              <a:ext cx="799215" cy="3649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164" name="CuadroTexto 163"/>
          <p:cNvSpPr txBox="1"/>
          <p:nvPr/>
        </p:nvSpPr>
        <p:spPr>
          <a:xfrm>
            <a:off x="6348987" y="2811886"/>
            <a:ext cx="834664" cy="367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Researching</a:t>
            </a:r>
          </a:p>
          <a:p>
            <a:pPr algn="ctr"/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Skills</a:t>
            </a:r>
            <a:endParaRPr lang="en-US" sz="9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grpSp>
        <p:nvGrpSpPr>
          <p:cNvPr id="387" name="Grupo 386"/>
          <p:cNvGrpSpPr/>
          <p:nvPr/>
        </p:nvGrpSpPr>
        <p:grpSpPr>
          <a:xfrm>
            <a:off x="6310367" y="3649638"/>
            <a:ext cx="912009" cy="676821"/>
            <a:chOff x="6303821" y="1834721"/>
            <a:chExt cx="912009" cy="676821"/>
          </a:xfrm>
        </p:grpSpPr>
        <p:sp>
          <p:nvSpPr>
            <p:cNvPr id="388" name="Rectángulo redondeado 387"/>
            <p:cNvSpPr/>
            <p:nvPr/>
          </p:nvSpPr>
          <p:spPr>
            <a:xfrm>
              <a:off x="6305021" y="2043025"/>
              <a:ext cx="910809" cy="468517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89" name="Forma libre 388"/>
            <p:cNvSpPr/>
            <p:nvPr/>
          </p:nvSpPr>
          <p:spPr>
            <a:xfrm>
              <a:off x="6303821" y="1834721"/>
              <a:ext cx="911904" cy="332704"/>
            </a:xfrm>
            <a:custGeom>
              <a:avLst/>
              <a:gdLst>
                <a:gd name="connsiteX0" fmla="*/ 0 w 1595619"/>
                <a:gd name="connsiteY0" fmla="*/ 465372 h 1067256"/>
                <a:gd name="connsiteX1" fmla="*/ 23149 w 1595619"/>
                <a:gd name="connsiteY1" fmla="*/ 199154 h 1067256"/>
                <a:gd name="connsiteX2" fmla="*/ 104172 w 1595619"/>
                <a:gd name="connsiteY2" fmla="*/ 94982 h 1067256"/>
                <a:gd name="connsiteX3" fmla="*/ 289367 w 1595619"/>
                <a:gd name="connsiteY3" fmla="*/ 2385 h 1067256"/>
                <a:gd name="connsiteX4" fmla="*/ 613458 w 1595619"/>
                <a:gd name="connsiteY4" fmla="*/ 37109 h 1067256"/>
                <a:gd name="connsiteX5" fmla="*/ 810228 w 1595619"/>
                <a:gd name="connsiteY5" fmla="*/ 141281 h 1067256"/>
                <a:gd name="connsiteX6" fmla="*/ 1006997 w 1595619"/>
                <a:gd name="connsiteY6" fmla="*/ 268602 h 1067256"/>
                <a:gd name="connsiteX7" fmla="*/ 1307939 w 1595619"/>
                <a:gd name="connsiteY7" fmla="*/ 314901 h 1067256"/>
                <a:gd name="connsiteX8" fmla="*/ 1458410 w 1595619"/>
                <a:gd name="connsiteY8" fmla="*/ 326476 h 1067256"/>
                <a:gd name="connsiteX9" fmla="*/ 1574157 w 1595619"/>
                <a:gd name="connsiteY9" fmla="*/ 430648 h 1067256"/>
                <a:gd name="connsiteX10" fmla="*/ 1574157 w 1595619"/>
                <a:gd name="connsiteY10" fmla="*/ 1067256 h 1067256"/>
                <a:gd name="connsiteX0" fmla="*/ 0 w 1686025"/>
                <a:gd name="connsiteY0" fmla="*/ 465372 h 812613"/>
                <a:gd name="connsiteX1" fmla="*/ 23149 w 1686025"/>
                <a:gd name="connsiteY1" fmla="*/ 199154 h 812613"/>
                <a:gd name="connsiteX2" fmla="*/ 104172 w 1686025"/>
                <a:gd name="connsiteY2" fmla="*/ 94982 h 812613"/>
                <a:gd name="connsiteX3" fmla="*/ 289367 w 1686025"/>
                <a:gd name="connsiteY3" fmla="*/ 2385 h 812613"/>
                <a:gd name="connsiteX4" fmla="*/ 613458 w 1686025"/>
                <a:gd name="connsiteY4" fmla="*/ 37109 h 812613"/>
                <a:gd name="connsiteX5" fmla="*/ 810228 w 1686025"/>
                <a:gd name="connsiteY5" fmla="*/ 141281 h 812613"/>
                <a:gd name="connsiteX6" fmla="*/ 1006997 w 1686025"/>
                <a:gd name="connsiteY6" fmla="*/ 268602 h 812613"/>
                <a:gd name="connsiteX7" fmla="*/ 1307939 w 1686025"/>
                <a:gd name="connsiteY7" fmla="*/ 314901 h 812613"/>
                <a:gd name="connsiteX8" fmla="*/ 1458410 w 1686025"/>
                <a:gd name="connsiteY8" fmla="*/ 326476 h 812613"/>
                <a:gd name="connsiteX9" fmla="*/ 1574157 w 1686025"/>
                <a:gd name="connsiteY9" fmla="*/ 430648 h 812613"/>
                <a:gd name="connsiteX10" fmla="*/ 1678329 w 1686025"/>
                <a:gd name="connsiteY10" fmla="*/ 812613 h 812613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1006997 w 1642882"/>
                <a:gd name="connsiteY6" fmla="*/ 268602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949124 w 1642882"/>
                <a:gd name="connsiteY6" fmla="*/ 233878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307939 w 1642882"/>
                <a:gd name="connsiteY7" fmla="*/ 314541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169043 w 1642882"/>
                <a:gd name="connsiteY7" fmla="*/ 279817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4963"/>
                <a:gd name="connsiteY0" fmla="*/ 465012 h 603909"/>
                <a:gd name="connsiteX1" fmla="*/ 23149 w 1644963"/>
                <a:gd name="connsiteY1" fmla="*/ 198794 h 603909"/>
                <a:gd name="connsiteX2" fmla="*/ 104172 w 1644963"/>
                <a:gd name="connsiteY2" fmla="*/ 94622 h 603909"/>
                <a:gd name="connsiteX3" fmla="*/ 289367 w 1644963"/>
                <a:gd name="connsiteY3" fmla="*/ 2025 h 603909"/>
                <a:gd name="connsiteX4" fmla="*/ 613458 w 1644963"/>
                <a:gd name="connsiteY4" fmla="*/ 36749 h 603909"/>
                <a:gd name="connsiteX5" fmla="*/ 763929 w 1644963"/>
                <a:gd name="connsiteY5" fmla="*/ 106197 h 603909"/>
                <a:gd name="connsiteX6" fmla="*/ 949124 w 1644963"/>
                <a:gd name="connsiteY6" fmla="*/ 233518 h 603909"/>
                <a:gd name="connsiteX7" fmla="*/ 1169043 w 1644963"/>
                <a:gd name="connsiteY7" fmla="*/ 279817 h 603909"/>
                <a:gd name="connsiteX8" fmla="*/ 1354238 w 1644963"/>
                <a:gd name="connsiteY8" fmla="*/ 256668 h 603909"/>
                <a:gd name="connsiteX9" fmla="*/ 1574157 w 1644963"/>
                <a:gd name="connsiteY9" fmla="*/ 430288 h 603909"/>
                <a:gd name="connsiteX10" fmla="*/ 1632031 w 1644963"/>
                <a:gd name="connsiteY10" fmla="*/ 603909 h 603909"/>
                <a:gd name="connsiteX0" fmla="*/ 0 w 1640288"/>
                <a:gd name="connsiteY0" fmla="*/ 465012 h 603909"/>
                <a:gd name="connsiteX1" fmla="*/ 23149 w 1640288"/>
                <a:gd name="connsiteY1" fmla="*/ 198794 h 603909"/>
                <a:gd name="connsiteX2" fmla="*/ 104172 w 1640288"/>
                <a:gd name="connsiteY2" fmla="*/ 94622 h 603909"/>
                <a:gd name="connsiteX3" fmla="*/ 289367 w 1640288"/>
                <a:gd name="connsiteY3" fmla="*/ 2025 h 603909"/>
                <a:gd name="connsiteX4" fmla="*/ 613458 w 1640288"/>
                <a:gd name="connsiteY4" fmla="*/ 36749 h 603909"/>
                <a:gd name="connsiteX5" fmla="*/ 763929 w 1640288"/>
                <a:gd name="connsiteY5" fmla="*/ 106197 h 603909"/>
                <a:gd name="connsiteX6" fmla="*/ 949124 w 1640288"/>
                <a:gd name="connsiteY6" fmla="*/ 233518 h 603909"/>
                <a:gd name="connsiteX7" fmla="*/ 1169043 w 1640288"/>
                <a:gd name="connsiteY7" fmla="*/ 279817 h 603909"/>
                <a:gd name="connsiteX8" fmla="*/ 1354238 w 1640288"/>
                <a:gd name="connsiteY8" fmla="*/ 256668 h 603909"/>
                <a:gd name="connsiteX9" fmla="*/ 1527858 w 1640288"/>
                <a:gd name="connsiteY9" fmla="*/ 302966 h 603909"/>
                <a:gd name="connsiteX10" fmla="*/ 1632031 w 1640288"/>
                <a:gd name="connsiteY10" fmla="*/ 603909 h 603909"/>
                <a:gd name="connsiteX0" fmla="*/ 0 w 1577813"/>
                <a:gd name="connsiteY0" fmla="*/ 465012 h 534461"/>
                <a:gd name="connsiteX1" fmla="*/ 23149 w 1577813"/>
                <a:gd name="connsiteY1" fmla="*/ 198794 h 534461"/>
                <a:gd name="connsiteX2" fmla="*/ 104172 w 1577813"/>
                <a:gd name="connsiteY2" fmla="*/ 94622 h 534461"/>
                <a:gd name="connsiteX3" fmla="*/ 289367 w 1577813"/>
                <a:gd name="connsiteY3" fmla="*/ 2025 h 534461"/>
                <a:gd name="connsiteX4" fmla="*/ 613458 w 1577813"/>
                <a:gd name="connsiteY4" fmla="*/ 36749 h 534461"/>
                <a:gd name="connsiteX5" fmla="*/ 763929 w 1577813"/>
                <a:gd name="connsiteY5" fmla="*/ 106197 h 534461"/>
                <a:gd name="connsiteX6" fmla="*/ 949124 w 1577813"/>
                <a:gd name="connsiteY6" fmla="*/ 233518 h 534461"/>
                <a:gd name="connsiteX7" fmla="*/ 1169043 w 1577813"/>
                <a:gd name="connsiteY7" fmla="*/ 279817 h 534461"/>
                <a:gd name="connsiteX8" fmla="*/ 1354238 w 1577813"/>
                <a:gd name="connsiteY8" fmla="*/ 256668 h 534461"/>
                <a:gd name="connsiteX9" fmla="*/ 1527858 w 1577813"/>
                <a:gd name="connsiteY9" fmla="*/ 302966 h 534461"/>
                <a:gd name="connsiteX10" fmla="*/ 1562583 w 1577813"/>
                <a:gd name="connsiteY10" fmla="*/ 534461 h 534461"/>
                <a:gd name="connsiteX0" fmla="*/ 0 w 1571736"/>
                <a:gd name="connsiteY0" fmla="*/ 465012 h 534461"/>
                <a:gd name="connsiteX1" fmla="*/ 23149 w 1571736"/>
                <a:gd name="connsiteY1" fmla="*/ 198794 h 534461"/>
                <a:gd name="connsiteX2" fmla="*/ 104172 w 1571736"/>
                <a:gd name="connsiteY2" fmla="*/ 94622 h 534461"/>
                <a:gd name="connsiteX3" fmla="*/ 289367 w 1571736"/>
                <a:gd name="connsiteY3" fmla="*/ 2025 h 534461"/>
                <a:gd name="connsiteX4" fmla="*/ 613458 w 1571736"/>
                <a:gd name="connsiteY4" fmla="*/ 36749 h 534461"/>
                <a:gd name="connsiteX5" fmla="*/ 763929 w 1571736"/>
                <a:gd name="connsiteY5" fmla="*/ 106197 h 534461"/>
                <a:gd name="connsiteX6" fmla="*/ 949124 w 1571736"/>
                <a:gd name="connsiteY6" fmla="*/ 233518 h 534461"/>
                <a:gd name="connsiteX7" fmla="*/ 1169043 w 1571736"/>
                <a:gd name="connsiteY7" fmla="*/ 279817 h 534461"/>
                <a:gd name="connsiteX8" fmla="*/ 1354238 w 1571736"/>
                <a:gd name="connsiteY8" fmla="*/ 256668 h 534461"/>
                <a:gd name="connsiteX9" fmla="*/ 1481559 w 1571736"/>
                <a:gd name="connsiteY9" fmla="*/ 245092 h 534461"/>
                <a:gd name="connsiteX10" fmla="*/ 1562583 w 1571736"/>
                <a:gd name="connsiteY10" fmla="*/ 534461 h 534461"/>
                <a:gd name="connsiteX0" fmla="*/ 0 w 1571736"/>
                <a:gd name="connsiteY0" fmla="*/ 492565 h 562014"/>
                <a:gd name="connsiteX1" fmla="*/ 23149 w 1571736"/>
                <a:gd name="connsiteY1" fmla="*/ 226347 h 562014"/>
                <a:gd name="connsiteX2" fmla="*/ 104172 w 1571736"/>
                <a:gd name="connsiteY2" fmla="*/ 122175 h 562014"/>
                <a:gd name="connsiteX3" fmla="*/ 289367 w 1571736"/>
                <a:gd name="connsiteY3" fmla="*/ 29578 h 562014"/>
                <a:gd name="connsiteX4" fmla="*/ 497711 w 1571736"/>
                <a:gd name="connsiteY4" fmla="*/ 6429 h 562014"/>
                <a:gd name="connsiteX5" fmla="*/ 763929 w 1571736"/>
                <a:gd name="connsiteY5" fmla="*/ 133750 h 562014"/>
                <a:gd name="connsiteX6" fmla="*/ 949124 w 1571736"/>
                <a:gd name="connsiteY6" fmla="*/ 261071 h 562014"/>
                <a:gd name="connsiteX7" fmla="*/ 1169043 w 1571736"/>
                <a:gd name="connsiteY7" fmla="*/ 307370 h 562014"/>
                <a:gd name="connsiteX8" fmla="*/ 1354238 w 1571736"/>
                <a:gd name="connsiteY8" fmla="*/ 284221 h 562014"/>
                <a:gd name="connsiteX9" fmla="*/ 1481559 w 1571736"/>
                <a:gd name="connsiteY9" fmla="*/ 272645 h 562014"/>
                <a:gd name="connsiteX10" fmla="*/ 1562583 w 1571736"/>
                <a:gd name="connsiteY10" fmla="*/ 562014 h 562014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949124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064871 w 1571736"/>
                <a:gd name="connsiteY7" fmla="*/ 281780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3046"/>
                <a:gd name="connsiteY0" fmla="*/ 490124 h 559573"/>
                <a:gd name="connsiteX1" fmla="*/ 23149 w 1573046"/>
                <a:gd name="connsiteY1" fmla="*/ 223906 h 559573"/>
                <a:gd name="connsiteX2" fmla="*/ 104172 w 1573046"/>
                <a:gd name="connsiteY2" fmla="*/ 119734 h 559573"/>
                <a:gd name="connsiteX3" fmla="*/ 289367 w 1573046"/>
                <a:gd name="connsiteY3" fmla="*/ 27137 h 559573"/>
                <a:gd name="connsiteX4" fmla="*/ 497711 w 1573046"/>
                <a:gd name="connsiteY4" fmla="*/ 3988 h 559573"/>
                <a:gd name="connsiteX5" fmla="*/ 717631 w 1573046"/>
                <a:gd name="connsiteY5" fmla="*/ 96585 h 559573"/>
                <a:gd name="connsiteX6" fmla="*/ 879676 w 1573046"/>
                <a:gd name="connsiteY6" fmla="*/ 258630 h 559573"/>
                <a:gd name="connsiteX7" fmla="*/ 1064871 w 1573046"/>
                <a:gd name="connsiteY7" fmla="*/ 281780 h 559573"/>
                <a:gd name="connsiteX8" fmla="*/ 1261640 w 1573046"/>
                <a:gd name="connsiteY8" fmla="*/ 281780 h 559573"/>
                <a:gd name="connsiteX9" fmla="*/ 1481559 w 1573046"/>
                <a:gd name="connsiteY9" fmla="*/ 270204 h 559573"/>
                <a:gd name="connsiteX10" fmla="*/ 1562583 w 1573046"/>
                <a:gd name="connsiteY10" fmla="*/ 559573 h 559573"/>
                <a:gd name="connsiteX0" fmla="*/ 0 w 1569727"/>
                <a:gd name="connsiteY0" fmla="*/ 490124 h 559573"/>
                <a:gd name="connsiteX1" fmla="*/ 23149 w 1569727"/>
                <a:gd name="connsiteY1" fmla="*/ 223906 h 559573"/>
                <a:gd name="connsiteX2" fmla="*/ 104172 w 1569727"/>
                <a:gd name="connsiteY2" fmla="*/ 119734 h 559573"/>
                <a:gd name="connsiteX3" fmla="*/ 289367 w 1569727"/>
                <a:gd name="connsiteY3" fmla="*/ 27137 h 559573"/>
                <a:gd name="connsiteX4" fmla="*/ 497711 w 1569727"/>
                <a:gd name="connsiteY4" fmla="*/ 3988 h 559573"/>
                <a:gd name="connsiteX5" fmla="*/ 717631 w 1569727"/>
                <a:gd name="connsiteY5" fmla="*/ 96585 h 559573"/>
                <a:gd name="connsiteX6" fmla="*/ 879676 w 1569727"/>
                <a:gd name="connsiteY6" fmla="*/ 258630 h 559573"/>
                <a:gd name="connsiteX7" fmla="*/ 1064871 w 1569727"/>
                <a:gd name="connsiteY7" fmla="*/ 281780 h 559573"/>
                <a:gd name="connsiteX8" fmla="*/ 1261640 w 1569727"/>
                <a:gd name="connsiteY8" fmla="*/ 281780 h 559573"/>
                <a:gd name="connsiteX9" fmla="*/ 1435260 w 1569727"/>
                <a:gd name="connsiteY9" fmla="*/ 328077 h 559573"/>
                <a:gd name="connsiteX10" fmla="*/ 1562583 w 1569727"/>
                <a:gd name="connsiteY10" fmla="*/ 559573 h 559573"/>
                <a:gd name="connsiteX0" fmla="*/ 0 w 1579755"/>
                <a:gd name="connsiteY0" fmla="*/ 490124 h 490124"/>
                <a:gd name="connsiteX1" fmla="*/ 23149 w 1579755"/>
                <a:gd name="connsiteY1" fmla="*/ 223906 h 490124"/>
                <a:gd name="connsiteX2" fmla="*/ 104172 w 1579755"/>
                <a:gd name="connsiteY2" fmla="*/ 119734 h 490124"/>
                <a:gd name="connsiteX3" fmla="*/ 289367 w 1579755"/>
                <a:gd name="connsiteY3" fmla="*/ 27137 h 490124"/>
                <a:gd name="connsiteX4" fmla="*/ 497711 w 1579755"/>
                <a:gd name="connsiteY4" fmla="*/ 3988 h 490124"/>
                <a:gd name="connsiteX5" fmla="*/ 717631 w 1579755"/>
                <a:gd name="connsiteY5" fmla="*/ 96585 h 490124"/>
                <a:gd name="connsiteX6" fmla="*/ 879676 w 1579755"/>
                <a:gd name="connsiteY6" fmla="*/ 258630 h 490124"/>
                <a:gd name="connsiteX7" fmla="*/ 1064871 w 1579755"/>
                <a:gd name="connsiteY7" fmla="*/ 281780 h 490124"/>
                <a:gd name="connsiteX8" fmla="*/ 1261640 w 1579755"/>
                <a:gd name="connsiteY8" fmla="*/ 281780 h 490124"/>
                <a:gd name="connsiteX9" fmla="*/ 1435260 w 1579755"/>
                <a:gd name="connsiteY9" fmla="*/ 328077 h 490124"/>
                <a:gd name="connsiteX10" fmla="*/ 1573022 w 1579755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35260 w 1573022"/>
                <a:gd name="connsiteY9" fmla="*/ 328077 h 490124"/>
                <a:gd name="connsiteX10" fmla="*/ 1573022 w 1573022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19602 w 1573022"/>
                <a:gd name="connsiteY9" fmla="*/ 301981 h 490124"/>
                <a:gd name="connsiteX10" fmla="*/ 1573022 w 1573022"/>
                <a:gd name="connsiteY10" fmla="*/ 470847 h 490124"/>
                <a:gd name="connsiteX0" fmla="*/ 0 w 1567802"/>
                <a:gd name="connsiteY0" fmla="*/ 490124 h 575231"/>
                <a:gd name="connsiteX1" fmla="*/ 23149 w 1567802"/>
                <a:gd name="connsiteY1" fmla="*/ 223906 h 575231"/>
                <a:gd name="connsiteX2" fmla="*/ 104172 w 1567802"/>
                <a:gd name="connsiteY2" fmla="*/ 119734 h 575231"/>
                <a:gd name="connsiteX3" fmla="*/ 289367 w 1567802"/>
                <a:gd name="connsiteY3" fmla="*/ 27137 h 575231"/>
                <a:gd name="connsiteX4" fmla="*/ 497711 w 1567802"/>
                <a:gd name="connsiteY4" fmla="*/ 3988 h 575231"/>
                <a:gd name="connsiteX5" fmla="*/ 717631 w 1567802"/>
                <a:gd name="connsiteY5" fmla="*/ 96585 h 575231"/>
                <a:gd name="connsiteX6" fmla="*/ 879676 w 1567802"/>
                <a:gd name="connsiteY6" fmla="*/ 258630 h 575231"/>
                <a:gd name="connsiteX7" fmla="*/ 1064871 w 1567802"/>
                <a:gd name="connsiteY7" fmla="*/ 281780 h 575231"/>
                <a:gd name="connsiteX8" fmla="*/ 1261640 w 1567802"/>
                <a:gd name="connsiteY8" fmla="*/ 281780 h 575231"/>
                <a:gd name="connsiteX9" fmla="*/ 1419602 w 1567802"/>
                <a:gd name="connsiteY9" fmla="*/ 301981 h 575231"/>
                <a:gd name="connsiteX10" fmla="*/ 1567802 w 1567802"/>
                <a:gd name="connsiteY10" fmla="*/ 575231 h 575231"/>
                <a:gd name="connsiteX0" fmla="*/ 0 w 1568525"/>
                <a:gd name="connsiteY0" fmla="*/ 490124 h 575231"/>
                <a:gd name="connsiteX1" fmla="*/ 23149 w 1568525"/>
                <a:gd name="connsiteY1" fmla="*/ 223906 h 575231"/>
                <a:gd name="connsiteX2" fmla="*/ 104172 w 1568525"/>
                <a:gd name="connsiteY2" fmla="*/ 119734 h 575231"/>
                <a:gd name="connsiteX3" fmla="*/ 289367 w 1568525"/>
                <a:gd name="connsiteY3" fmla="*/ 27137 h 575231"/>
                <a:gd name="connsiteX4" fmla="*/ 497711 w 1568525"/>
                <a:gd name="connsiteY4" fmla="*/ 3988 h 575231"/>
                <a:gd name="connsiteX5" fmla="*/ 717631 w 1568525"/>
                <a:gd name="connsiteY5" fmla="*/ 96585 h 575231"/>
                <a:gd name="connsiteX6" fmla="*/ 879676 w 1568525"/>
                <a:gd name="connsiteY6" fmla="*/ 258630 h 575231"/>
                <a:gd name="connsiteX7" fmla="*/ 1064871 w 1568525"/>
                <a:gd name="connsiteY7" fmla="*/ 281780 h 575231"/>
                <a:gd name="connsiteX8" fmla="*/ 1261640 w 1568525"/>
                <a:gd name="connsiteY8" fmla="*/ 281780 h 575231"/>
                <a:gd name="connsiteX9" fmla="*/ 1419602 w 1568525"/>
                <a:gd name="connsiteY9" fmla="*/ 301981 h 575231"/>
                <a:gd name="connsiteX10" fmla="*/ 1567802 w 1568525"/>
                <a:gd name="connsiteY10" fmla="*/ 575231 h 575231"/>
                <a:gd name="connsiteX0" fmla="*/ 0 w 1568911"/>
                <a:gd name="connsiteY0" fmla="*/ 490124 h 575231"/>
                <a:gd name="connsiteX1" fmla="*/ 23149 w 1568911"/>
                <a:gd name="connsiteY1" fmla="*/ 223906 h 575231"/>
                <a:gd name="connsiteX2" fmla="*/ 104172 w 1568911"/>
                <a:gd name="connsiteY2" fmla="*/ 119734 h 575231"/>
                <a:gd name="connsiteX3" fmla="*/ 289367 w 1568911"/>
                <a:gd name="connsiteY3" fmla="*/ 27137 h 575231"/>
                <a:gd name="connsiteX4" fmla="*/ 497711 w 1568911"/>
                <a:gd name="connsiteY4" fmla="*/ 3988 h 575231"/>
                <a:gd name="connsiteX5" fmla="*/ 717631 w 1568911"/>
                <a:gd name="connsiteY5" fmla="*/ 96585 h 575231"/>
                <a:gd name="connsiteX6" fmla="*/ 879676 w 1568911"/>
                <a:gd name="connsiteY6" fmla="*/ 258630 h 575231"/>
                <a:gd name="connsiteX7" fmla="*/ 1064871 w 1568911"/>
                <a:gd name="connsiteY7" fmla="*/ 281780 h 575231"/>
                <a:gd name="connsiteX8" fmla="*/ 1261640 w 1568911"/>
                <a:gd name="connsiteY8" fmla="*/ 281780 h 575231"/>
                <a:gd name="connsiteX9" fmla="*/ 1419602 w 1568911"/>
                <a:gd name="connsiteY9" fmla="*/ 301981 h 575231"/>
                <a:gd name="connsiteX10" fmla="*/ 1567802 w 1568911"/>
                <a:gd name="connsiteY10" fmla="*/ 575231 h 575231"/>
                <a:gd name="connsiteX0" fmla="*/ 0 w 1572765"/>
                <a:gd name="connsiteY0" fmla="*/ 490124 h 575231"/>
                <a:gd name="connsiteX1" fmla="*/ 23149 w 1572765"/>
                <a:gd name="connsiteY1" fmla="*/ 223906 h 575231"/>
                <a:gd name="connsiteX2" fmla="*/ 104172 w 1572765"/>
                <a:gd name="connsiteY2" fmla="*/ 119734 h 575231"/>
                <a:gd name="connsiteX3" fmla="*/ 289367 w 1572765"/>
                <a:gd name="connsiteY3" fmla="*/ 27137 h 575231"/>
                <a:gd name="connsiteX4" fmla="*/ 497711 w 1572765"/>
                <a:gd name="connsiteY4" fmla="*/ 3988 h 575231"/>
                <a:gd name="connsiteX5" fmla="*/ 717631 w 1572765"/>
                <a:gd name="connsiteY5" fmla="*/ 96585 h 575231"/>
                <a:gd name="connsiteX6" fmla="*/ 879676 w 1572765"/>
                <a:gd name="connsiteY6" fmla="*/ 258630 h 575231"/>
                <a:gd name="connsiteX7" fmla="*/ 1064871 w 1572765"/>
                <a:gd name="connsiteY7" fmla="*/ 281780 h 575231"/>
                <a:gd name="connsiteX8" fmla="*/ 1261640 w 1572765"/>
                <a:gd name="connsiteY8" fmla="*/ 281780 h 575231"/>
                <a:gd name="connsiteX9" fmla="*/ 1487452 w 1572765"/>
                <a:gd name="connsiteY9" fmla="*/ 317638 h 575231"/>
                <a:gd name="connsiteX10" fmla="*/ 1567802 w 1572765"/>
                <a:gd name="connsiteY10" fmla="*/ 575231 h 575231"/>
                <a:gd name="connsiteX0" fmla="*/ 0 w 1569114"/>
                <a:gd name="connsiteY0" fmla="*/ 490124 h 575231"/>
                <a:gd name="connsiteX1" fmla="*/ 23149 w 1569114"/>
                <a:gd name="connsiteY1" fmla="*/ 223906 h 575231"/>
                <a:gd name="connsiteX2" fmla="*/ 104172 w 1569114"/>
                <a:gd name="connsiteY2" fmla="*/ 119734 h 575231"/>
                <a:gd name="connsiteX3" fmla="*/ 289367 w 1569114"/>
                <a:gd name="connsiteY3" fmla="*/ 27137 h 575231"/>
                <a:gd name="connsiteX4" fmla="*/ 497711 w 1569114"/>
                <a:gd name="connsiteY4" fmla="*/ 3988 h 575231"/>
                <a:gd name="connsiteX5" fmla="*/ 717631 w 1569114"/>
                <a:gd name="connsiteY5" fmla="*/ 96585 h 575231"/>
                <a:gd name="connsiteX6" fmla="*/ 879676 w 1569114"/>
                <a:gd name="connsiteY6" fmla="*/ 258630 h 575231"/>
                <a:gd name="connsiteX7" fmla="*/ 1064871 w 1569114"/>
                <a:gd name="connsiteY7" fmla="*/ 281780 h 575231"/>
                <a:gd name="connsiteX8" fmla="*/ 1261640 w 1569114"/>
                <a:gd name="connsiteY8" fmla="*/ 281780 h 575231"/>
                <a:gd name="connsiteX9" fmla="*/ 1487452 w 1569114"/>
                <a:gd name="connsiteY9" fmla="*/ 317638 h 575231"/>
                <a:gd name="connsiteX10" fmla="*/ 1567802 w 1569114"/>
                <a:gd name="connsiteY10" fmla="*/ 575231 h 575231"/>
                <a:gd name="connsiteX0" fmla="*/ 0 w 1599083"/>
                <a:gd name="connsiteY0" fmla="*/ 500049 h 575231"/>
                <a:gd name="connsiteX1" fmla="*/ 53118 w 1599083"/>
                <a:gd name="connsiteY1" fmla="*/ 223906 h 575231"/>
                <a:gd name="connsiteX2" fmla="*/ 134141 w 1599083"/>
                <a:gd name="connsiteY2" fmla="*/ 119734 h 575231"/>
                <a:gd name="connsiteX3" fmla="*/ 319336 w 1599083"/>
                <a:gd name="connsiteY3" fmla="*/ 27137 h 575231"/>
                <a:gd name="connsiteX4" fmla="*/ 527680 w 1599083"/>
                <a:gd name="connsiteY4" fmla="*/ 3988 h 575231"/>
                <a:gd name="connsiteX5" fmla="*/ 747600 w 1599083"/>
                <a:gd name="connsiteY5" fmla="*/ 96585 h 575231"/>
                <a:gd name="connsiteX6" fmla="*/ 909645 w 1599083"/>
                <a:gd name="connsiteY6" fmla="*/ 258630 h 575231"/>
                <a:gd name="connsiteX7" fmla="*/ 1094840 w 1599083"/>
                <a:gd name="connsiteY7" fmla="*/ 281780 h 575231"/>
                <a:gd name="connsiteX8" fmla="*/ 1291609 w 1599083"/>
                <a:gd name="connsiteY8" fmla="*/ 281780 h 575231"/>
                <a:gd name="connsiteX9" fmla="*/ 1517421 w 1599083"/>
                <a:gd name="connsiteY9" fmla="*/ 317638 h 575231"/>
                <a:gd name="connsiteX10" fmla="*/ 1597771 w 1599083"/>
                <a:gd name="connsiteY10" fmla="*/ 575231 h 575231"/>
                <a:gd name="connsiteX0" fmla="*/ 0 w 1587028"/>
                <a:gd name="connsiteY0" fmla="*/ 524004 h 575231"/>
                <a:gd name="connsiteX1" fmla="*/ 41063 w 1587028"/>
                <a:gd name="connsiteY1" fmla="*/ 223906 h 575231"/>
                <a:gd name="connsiteX2" fmla="*/ 122086 w 1587028"/>
                <a:gd name="connsiteY2" fmla="*/ 119734 h 575231"/>
                <a:gd name="connsiteX3" fmla="*/ 307281 w 1587028"/>
                <a:gd name="connsiteY3" fmla="*/ 27137 h 575231"/>
                <a:gd name="connsiteX4" fmla="*/ 515625 w 1587028"/>
                <a:gd name="connsiteY4" fmla="*/ 3988 h 575231"/>
                <a:gd name="connsiteX5" fmla="*/ 735545 w 1587028"/>
                <a:gd name="connsiteY5" fmla="*/ 96585 h 575231"/>
                <a:gd name="connsiteX6" fmla="*/ 897590 w 1587028"/>
                <a:gd name="connsiteY6" fmla="*/ 258630 h 575231"/>
                <a:gd name="connsiteX7" fmla="*/ 1082785 w 1587028"/>
                <a:gd name="connsiteY7" fmla="*/ 281780 h 575231"/>
                <a:gd name="connsiteX8" fmla="*/ 1279554 w 1587028"/>
                <a:gd name="connsiteY8" fmla="*/ 281780 h 575231"/>
                <a:gd name="connsiteX9" fmla="*/ 1505366 w 1587028"/>
                <a:gd name="connsiteY9" fmla="*/ 317638 h 575231"/>
                <a:gd name="connsiteX10" fmla="*/ 1585716 w 1587028"/>
                <a:gd name="connsiteY10" fmla="*/ 575231 h 57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7028" h="575231">
                  <a:moveTo>
                    <a:pt x="0" y="524004"/>
                  </a:moveTo>
                  <a:cubicBezTo>
                    <a:pt x="2893" y="421761"/>
                    <a:pt x="20715" y="291284"/>
                    <a:pt x="41063" y="223906"/>
                  </a:cubicBezTo>
                  <a:cubicBezTo>
                    <a:pt x="61411" y="156528"/>
                    <a:pt x="77716" y="152529"/>
                    <a:pt x="122086" y="119734"/>
                  </a:cubicBezTo>
                  <a:cubicBezTo>
                    <a:pt x="166456" y="86939"/>
                    <a:pt x="241691" y="46428"/>
                    <a:pt x="307281" y="27137"/>
                  </a:cubicBezTo>
                  <a:cubicBezTo>
                    <a:pt x="372871" y="7846"/>
                    <a:pt x="444248" y="-7587"/>
                    <a:pt x="515625" y="3988"/>
                  </a:cubicBezTo>
                  <a:cubicBezTo>
                    <a:pt x="587002" y="15563"/>
                    <a:pt x="671884" y="54145"/>
                    <a:pt x="735545" y="96585"/>
                  </a:cubicBezTo>
                  <a:cubicBezTo>
                    <a:pt x="799206" y="139025"/>
                    <a:pt x="839717" y="227764"/>
                    <a:pt x="897590" y="258630"/>
                  </a:cubicBezTo>
                  <a:cubicBezTo>
                    <a:pt x="955463" y="289496"/>
                    <a:pt x="1019124" y="277922"/>
                    <a:pt x="1082785" y="281780"/>
                  </a:cubicBezTo>
                  <a:cubicBezTo>
                    <a:pt x="1146446" y="285638"/>
                    <a:pt x="1209124" y="275804"/>
                    <a:pt x="1279554" y="281780"/>
                  </a:cubicBezTo>
                  <a:cubicBezTo>
                    <a:pt x="1349984" y="287756"/>
                    <a:pt x="1469997" y="289607"/>
                    <a:pt x="1505366" y="317638"/>
                  </a:cubicBezTo>
                  <a:cubicBezTo>
                    <a:pt x="1540735" y="345669"/>
                    <a:pt x="1596273" y="333538"/>
                    <a:pt x="1585716" y="575231"/>
                  </a:cubicBezTo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90" name="Rectángulo redondeado 389"/>
            <p:cNvSpPr/>
            <p:nvPr/>
          </p:nvSpPr>
          <p:spPr>
            <a:xfrm>
              <a:off x="6360618" y="2066297"/>
              <a:ext cx="799215" cy="3649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391" name="Grupo 390"/>
          <p:cNvGrpSpPr/>
          <p:nvPr/>
        </p:nvGrpSpPr>
        <p:grpSpPr>
          <a:xfrm>
            <a:off x="7281652" y="3661384"/>
            <a:ext cx="912009" cy="676821"/>
            <a:chOff x="6303821" y="1834721"/>
            <a:chExt cx="912009" cy="676821"/>
          </a:xfrm>
        </p:grpSpPr>
        <p:sp>
          <p:nvSpPr>
            <p:cNvPr id="392" name="Rectángulo redondeado 391"/>
            <p:cNvSpPr/>
            <p:nvPr/>
          </p:nvSpPr>
          <p:spPr>
            <a:xfrm>
              <a:off x="6305021" y="2043025"/>
              <a:ext cx="910809" cy="468517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93" name="Forma libre 392"/>
            <p:cNvSpPr/>
            <p:nvPr/>
          </p:nvSpPr>
          <p:spPr>
            <a:xfrm>
              <a:off x="6303821" y="1834721"/>
              <a:ext cx="911904" cy="332704"/>
            </a:xfrm>
            <a:custGeom>
              <a:avLst/>
              <a:gdLst>
                <a:gd name="connsiteX0" fmla="*/ 0 w 1595619"/>
                <a:gd name="connsiteY0" fmla="*/ 465372 h 1067256"/>
                <a:gd name="connsiteX1" fmla="*/ 23149 w 1595619"/>
                <a:gd name="connsiteY1" fmla="*/ 199154 h 1067256"/>
                <a:gd name="connsiteX2" fmla="*/ 104172 w 1595619"/>
                <a:gd name="connsiteY2" fmla="*/ 94982 h 1067256"/>
                <a:gd name="connsiteX3" fmla="*/ 289367 w 1595619"/>
                <a:gd name="connsiteY3" fmla="*/ 2385 h 1067256"/>
                <a:gd name="connsiteX4" fmla="*/ 613458 w 1595619"/>
                <a:gd name="connsiteY4" fmla="*/ 37109 h 1067256"/>
                <a:gd name="connsiteX5" fmla="*/ 810228 w 1595619"/>
                <a:gd name="connsiteY5" fmla="*/ 141281 h 1067256"/>
                <a:gd name="connsiteX6" fmla="*/ 1006997 w 1595619"/>
                <a:gd name="connsiteY6" fmla="*/ 268602 h 1067256"/>
                <a:gd name="connsiteX7" fmla="*/ 1307939 w 1595619"/>
                <a:gd name="connsiteY7" fmla="*/ 314901 h 1067256"/>
                <a:gd name="connsiteX8" fmla="*/ 1458410 w 1595619"/>
                <a:gd name="connsiteY8" fmla="*/ 326476 h 1067256"/>
                <a:gd name="connsiteX9" fmla="*/ 1574157 w 1595619"/>
                <a:gd name="connsiteY9" fmla="*/ 430648 h 1067256"/>
                <a:gd name="connsiteX10" fmla="*/ 1574157 w 1595619"/>
                <a:gd name="connsiteY10" fmla="*/ 1067256 h 1067256"/>
                <a:gd name="connsiteX0" fmla="*/ 0 w 1686025"/>
                <a:gd name="connsiteY0" fmla="*/ 465372 h 812613"/>
                <a:gd name="connsiteX1" fmla="*/ 23149 w 1686025"/>
                <a:gd name="connsiteY1" fmla="*/ 199154 h 812613"/>
                <a:gd name="connsiteX2" fmla="*/ 104172 w 1686025"/>
                <a:gd name="connsiteY2" fmla="*/ 94982 h 812613"/>
                <a:gd name="connsiteX3" fmla="*/ 289367 w 1686025"/>
                <a:gd name="connsiteY3" fmla="*/ 2385 h 812613"/>
                <a:gd name="connsiteX4" fmla="*/ 613458 w 1686025"/>
                <a:gd name="connsiteY4" fmla="*/ 37109 h 812613"/>
                <a:gd name="connsiteX5" fmla="*/ 810228 w 1686025"/>
                <a:gd name="connsiteY5" fmla="*/ 141281 h 812613"/>
                <a:gd name="connsiteX6" fmla="*/ 1006997 w 1686025"/>
                <a:gd name="connsiteY6" fmla="*/ 268602 h 812613"/>
                <a:gd name="connsiteX7" fmla="*/ 1307939 w 1686025"/>
                <a:gd name="connsiteY7" fmla="*/ 314901 h 812613"/>
                <a:gd name="connsiteX8" fmla="*/ 1458410 w 1686025"/>
                <a:gd name="connsiteY8" fmla="*/ 326476 h 812613"/>
                <a:gd name="connsiteX9" fmla="*/ 1574157 w 1686025"/>
                <a:gd name="connsiteY9" fmla="*/ 430648 h 812613"/>
                <a:gd name="connsiteX10" fmla="*/ 1678329 w 1686025"/>
                <a:gd name="connsiteY10" fmla="*/ 812613 h 812613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1006997 w 1642882"/>
                <a:gd name="connsiteY6" fmla="*/ 268602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949124 w 1642882"/>
                <a:gd name="connsiteY6" fmla="*/ 233878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307939 w 1642882"/>
                <a:gd name="connsiteY7" fmla="*/ 314541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169043 w 1642882"/>
                <a:gd name="connsiteY7" fmla="*/ 279817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4963"/>
                <a:gd name="connsiteY0" fmla="*/ 465012 h 603909"/>
                <a:gd name="connsiteX1" fmla="*/ 23149 w 1644963"/>
                <a:gd name="connsiteY1" fmla="*/ 198794 h 603909"/>
                <a:gd name="connsiteX2" fmla="*/ 104172 w 1644963"/>
                <a:gd name="connsiteY2" fmla="*/ 94622 h 603909"/>
                <a:gd name="connsiteX3" fmla="*/ 289367 w 1644963"/>
                <a:gd name="connsiteY3" fmla="*/ 2025 h 603909"/>
                <a:gd name="connsiteX4" fmla="*/ 613458 w 1644963"/>
                <a:gd name="connsiteY4" fmla="*/ 36749 h 603909"/>
                <a:gd name="connsiteX5" fmla="*/ 763929 w 1644963"/>
                <a:gd name="connsiteY5" fmla="*/ 106197 h 603909"/>
                <a:gd name="connsiteX6" fmla="*/ 949124 w 1644963"/>
                <a:gd name="connsiteY6" fmla="*/ 233518 h 603909"/>
                <a:gd name="connsiteX7" fmla="*/ 1169043 w 1644963"/>
                <a:gd name="connsiteY7" fmla="*/ 279817 h 603909"/>
                <a:gd name="connsiteX8" fmla="*/ 1354238 w 1644963"/>
                <a:gd name="connsiteY8" fmla="*/ 256668 h 603909"/>
                <a:gd name="connsiteX9" fmla="*/ 1574157 w 1644963"/>
                <a:gd name="connsiteY9" fmla="*/ 430288 h 603909"/>
                <a:gd name="connsiteX10" fmla="*/ 1632031 w 1644963"/>
                <a:gd name="connsiteY10" fmla="*/ 603909 h 603909"/>
                <a:gd name="connsiteX0" fmla="*/ 0 w 1640288"/>
                <a:gd name="connsiteY0" fmla="*/ 465012 h 603909"/>
                <a:gd name="connsiteX1" fmla="*/ 23149 w 1640288"/>
                <a:gd name="connsiteY1" fmla="*/ 198794 h 603909"/>
                <a:gd name="connsiteX2" fmla="*/ 104172 w 1640288"/>
                <a:gd name="connsiteY2" fmla="*/ 94622 h 603909"/>
                <a:gd name="connsiteX3" fmla="*/ 289367 w 1640288"/>
                <a:gd name="connsiteY3" fmla="*/ 2025 h 603909"/>
                <a:gd name="connsiteX4" fmla="*/ 613458 w 1640288"/>
                <a:gd name="connsiteY4" fmla="*/ 36749 h 603909"/>
                <a:gd name="connsiteX5" fmla="*/ 763929 w 1640288"/>
                <a:gd name="connsiteY5" fmla="*/ 106197 h 603909"/>
                <a:gd name="connsiteX6" fmla="*/ 949124 w 1640288"/>
                <a:gd name="connsiteY6" fmla="*/ 233518 h 603909"/>
                <a:gd name="connsiteX7" fmla="*/ 1169043 w 1640288"/>
                <a:gd name="connsiteY7" fmla="*/ 279817 h 603909"/>
                <a:gd name="connsiteX8" fmla="*/ 1354238 w 1640288"/>
                <a:gd name="connsiteY8" fmla="*/ 256668 h 603909"/>
                <a:gd name="connsiteX9" fmla="*/ 1527858 w 1640288"/>
                <a:gd name="connsiteY9" fmla="*/ 302966 h 603909"/>
                <a:gd name="connsiteX10" fmla="*/ 1632031 w 1640288"/>
                <a:gd name="connsiteY10" fmla="*/ 603909 h 603909"/>
                <a:gd name="connsiteX0" fmla="*/ 0 w 1577813"/>
                <a:gd name="connsiteY0" fmla="*/ 465012 h 534461"/>
                <a:gd name="connsiteX1" fmla="*/ 23149 w 1577813"/>
                <a:gd name="connsiteY1" fmla="*/ 198794 h 534461"/>
                <a:gd name="connsiteX2" fmla="*/ 104172 w 1577813"/>
                <a:gd name="connsiteY2" fmla="*/ 94622 h 534461"/>
                <a:gd name="connsiteX3" fmla="*/ 289367 w 1577813"/>
                <a:gd name="connsiteY3" fmla="*/ 2025 h 534461"/>
                <a:gd name="connsiteX4" fmla="*/ 613458 w 1577813"/>
                <a:gd name="connsiteY4" fmla="*/ 36749 h 534461"/>
                <a:gd name="connsiteX5" fmla="*/ 763929 w 1577813"/>
                <a:gd name="connsiteY5" fmla="*/ 106197 h 534461"/>
                <a:gd name="connsiteX6" fmla="*/ 949124 w 1577813"/>
                <a:gd name="connsiteY6" fmla="*/ 233518 h 534461"/>
                <a:gd name="connsiteX7" fmla="*/ 1169043 w 1577813"/>
                <a:gd name="connsiteY7" fmla="*/ 279817 h 534461"/>
                <a:gd name="connsiteX8" fmla="*/ 1354238 w 1577813"/>
                <a:gd name="connsiteY8" fmla="*/ 256668 h 534461"/>
                <a:gd name="connsiteX9" fmla="*/ 1527858 w 1577813"/>
                <a:gd name="connsiteY9" fmla="*/ 302966 h 534461"/>
                <a:gd name="connsiteX10" fmla="*/ 1562583 w 1577813"/>
                <a:gd name="connsiteY10" fmla="*/ 534461 h 534461"/>
                <a:gd name="connsiteX0" fmla="*/ 0 w 1571736"/>
                <a:gd name="connsiteY0" fmla="*/ 465012 h 534461"/>
                <a:gd name="connsiteX1" fmla="*/ 23149 w 1571736"/>
                <a:gd name="connsiteY1" fmla="*/ 198794 h 534461"/>
                <a:gd name="connsiteX2" fmla="*/ 104172 w 1571736"/>
                <a:gd name="connsiteY2" fmla="*/ 94622 h 534461"/>
                <a:gd name="connsiteX3" fmla="*/ 289367 w 1571736"/>
                <a:gd name="connsiteY3" fmla="*/ 2025 h 534461"/>
                <a:gd name="connsiteX4" fmla="*/ 613458 w 1571736"/>
                <a:gd name="connsiteY4" fmla="*/ 36749 h 534461"/>
                <a:gd name="connsiteX5" fmla="*/ 763929 w 1571736"/>
                <a:gd name="connsiteY5" fmla="*/ 106197 h 534461"/>
                <a:gd name="connsiteX6" fmla="*/ 949124 w 1571736"/>
                <a:gd name="connsiteY6" fmla="*/ 233518 h 534461"/>
                <a:gd name="connsiteX7" fmla="*/ 1169043 w 1571736"/>
                <a:gd name="connsiteY7" fmla="*/ 279817 h 534461"/>
                <a:gd name="connsiteX8" fmla="*/ 1354238 w 1571736"/>
                <a:gd name="connsiteY8" fmla="*/ 256668 h 534461"/>
                <a:gd name="connsiteX9" fmla="*/ 1481559 w 1571736"/>
                <a:gd name="connsiteY9" fmla="*/ 245092 h 534461"/>
                <a:gd name="connsiteX10" fmla="*/ 1562583 w 1571736"/>
                <a:gd name="connsiteY10" fmla="*/ 534461 h 534461"/>
                <a:gd name="connsiteX0" fmla="*/ 0 w 1571736"/>
                <a:gd name="connsiteY0" fmla="*/ 492565 h 562014"/>
                <a:gd name="connsiteX1" fmla="*/ 23149 w 1571736"/>
                <a:gd name="connsiteY1" fmla="*/ 226347 h 562014"/>
                <a:gd name="connsiteX2" fmla="*/ 104172 w 1571736"/>
                <a:gd name="connsiteY2" fmla="*/ 122175 h 562014"/>
                <a:gd name="connsiteX3" fmla="*/ 289367 w 1571736"/>
                <a:gd name="connsiteY3" fmla="*/ 29578 h 562014"/>
                <a:gd name="connsiteX4" fmla="*/ 497711 w 1571736"/>
                <a:gd name="connsiteY4" fmla="*/ 6429 h 562014"/>
                <a:gd name="connsiteX5" fmla="*/ 763929 w 1571736"/>
                <a:gd name="connsiteY5" fmla="*/ 133750 h 562014"/>
                <a:gd name="connsiteX6" fmla="*/ 949124 w 1571736"/>
                <a:gd name="connsiteY6" fmla="*/ 261071 h 562014"/>
                <a:gd name="connsiteX7" fmla="*/ 1169043 w 1571736"/>
                <a:gd name="connsiteY7" fmla="*/ 307370 h 562014"/>
                <a:gd name="connsiteX8" fmla="*/ 1354238 w 1571736"/>
                <a:gd name="connsiteY8" fmla="*/ 284221 h 562014"/>
                <a:gd name="connsiteX9" fmla="*/ 1481559 w 1571736"/>
                <a:gd name="connsiteY9" fmla="*/ 272645 h 562014"/>
                <a:gd name="connsiteX10" fmla="*/ 1562583 w 1571736"/>
                <a:gd name="connsiteY10" fmla="*/ 562014 h 562014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949124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064871 w 1571736"/>
                <a:gd name="connsiteY7" fmla="*/ 281780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3046"/>
                <a:gd name="connsiteY0" fmla="*/ 490124 h 559573"/>
                <a:gd name="connsiteX1" fmla="*/ 23149 w 1573046"/>
                <a:gd name="connsiteY1" fmla="*/ 223906 h 559573"/>
                <a:gd name="connsiteX2" fmla="*/ 104172 w 1573046"/>
                <a:gd name="connsiteY2" fmla="*/ 119734 h 559573"/>
                <a:gd name="connsiteX3" fmla="*/ 289367 w 1573046"/>
                <a:gd name="connsiteY3" fmla="*/ 27137 h 559573"/>
                <a:gd name="connsiteX4" fmla="*/ 497711 w 1573046"/>
                <a:gd name="connsiteY4" fmla="*/ 3988 h 559573"/>
                <a:gd name="connsiteX5" fmla="*/ 717631 w 1573046"/>
                <a:gd name="connsiteY5" fmla="*/ 96585 h 559573"/>
                <a:gd name="connsiteX6" fmla="*/ 879676 w 1573046"/>
                <a:gd name="connsiteY6" fmla="*/ 258630 h 559573"/>
                <a:gd name="connsiteX7" fmla="*/ 1064871 w 1573046"/>
                <a:gd name="connsiteY7" fmla="*/ 281780 h 559573"/>
                <a:gd name="connsiteX8" fmla="*/ 1261640 w 1573046"/>
                <a:gd name="connsiteY8" fmla="*/ 281780 h 559573"/>
                <a:gd name="connsiteX9" fmla="*/ 1481559 w 1573046"/>
                <a:gd name="connsiteY9" fmla="*/ 270204 h 559573"/>
                <a:gd name="connsiteX10" fmla="*/ 1562583 w 1573046"/>
                <a:gd name="connsiteY10" fmla="*/ 559573 h 559573"/>
                <a:gd name="connsiteX0" fmla="*/ 0 w 1569727"/>
                <a:gd name="connsiteY0" fmla="*/ 490124 h 559573"/>
                <a:gd name="connsiteX1" fmla="*/ 23149 w 1569727"/>
                <a:gd name="connsiteY1" fmla="*/ 223906 h 559573"/>
                <a:gd name="connsiteX2" fmla="*/ 104172 w 1569727"/>
                <a:gd name="connsiteY2" fmla="*/ 119734 h 559573"/>
                <a:gd name="connsiteX3" fmla="*/ 289367 w 1569727"/>
                <a:gd name="connsiteY3" fmla="*/ 27137 h 559573"/>
                <a:gd name="connsiteX4" fmla="*/ 497711 w 1569727"/>
                <a:gd name="connsiteY4" fmla="*/ 3988 h 559573"/>
                <a:gd name="connsiteX5" fmla="*/ 717631 w 1569727"/>
                <a:gd name="connsiteY5" fmla="*/ 96585 h 559573"/>
                <a:gd name="connsiteX6" fmla="*/ 879676 w 1569727"/>
                <a:gd name="connsiteY6" fmla="*/ 258630 h 559573"/>
                <a:gd name="connsiteX7" fmla="*/ 1064871 w 1569727"/>
                <a:gd name="connsiteY7" fmla="*/ 281780 h 559573"/>
                <a:gd name="connsiteX8" fmla="*/ 1261640 w 1569727"/>
                <a:gd name="connsiteY8" fmla="*/ 281780 h 559573"/>
                <a:gd name="connsiteX9" fmla="*/ 1435260 w 1569727"/>
                <a:gd name="connsiteY9" fmla="*/ 328077 h 559573"/>
                <a:gd name="connsiteX10" fmla="*/ 1562583 w 1569727"/>
                <a:gd name="connsiteY10" fmla="*/ 559573 h 559573"/>
                <a:gd name="connsiteX0" fmla="*/ 0 w 1579755"/>
                <a:gd name="connsiteY0" fmla="*/ 490124 h 490124"/>
                <a:gd name="connsiteX1" fmla="*/ 23149 w 1579755"/>
                <a:gd name="connsiteY1" fmla="*/ 223906 h 490124"/>
                <a:gd name="connsiteX2" fmla="*/ 104172 w 1579755"/>
                <a:gd name="connsiteY2" fmla="*/ 119734 h 490124"/>
                <a:gd name="connsiteX3" fmla="*/ 289367 w 1579755"/>
                <a:gd name="connsiteY3" fmla="*/ 27137 h 490124"/>
                <a:gd name="connsiteX4" fmla="*/ 497711 w 1579755"/>
                <a:gd name="connsiteY4" fmla="*/ 3988 h 490124"/>
                <a:gd name="connsiteX5" fmla="*/ 717631 w 1579755"/>
                <a:gd name="connsiteY5" fmla="*/ 96585 h 490124"/>
                <a:gd name="connsiteX6" fmla="*/ 879676 w 1579755"/>
                <a:gd name="connsiteY6" fmla="*/ 258630 h 490124"/>
                <a:gd name="connsiteX7" fmla="*/ 1064871 w 1579755"/>
                <a:gd name="connsiteY7" fmla="*/ 281780 h 490124"/>
                <a:gd name="connsiteX8" fmla="*/ 1261640 w 1579755"/>
                <a:gd name="connsiteY8" fmla="*/ 281780 h 490124"/>
                <a:gd name="connsiteX9" fmla="*/ 1435260 w 1579755"/>
                <a:gd name="connsiteY9" fmla="*/ 328077 h 490124"/>
                <a:gd name="connsiteX10" fmla="*/ 1573022 w 1579755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35260 w 1573022"/>
                <a:gd name="connsiteY9" fmla="*/ 328077 h 490124"/>
                <a:gd name="connsiteX10" fmla="*/ 1573022 w 1573022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19602 w 1573022"/>
                <a:gd name="connsiteY9" fmla="*/ 301981 h 490124"/>
                <a:gd name="connsiteX10" fmla="*/ 1573022 w 1573022"/>
                <a:gd name="connsiteY10" fmla="*/ 470847 h 490124"/>
                <a:gd name="connsiteX0" fmla="*/ 0 w 1567802"/>
                <a:gd name="connsiteY0" fmla="*/ 490124 h 575231"/>
                <a:gd name="connsiteX1" fmla="*/ 23149 w 1567802"/>
                <a:gd name="connsiteY1" fmla="*/ 223906 h 575231"/>
                <a:gd name="connsiteX2" fmla="*/ 104172 w 1567802"/>
                <a:gd name="connsiteY2" fmla="*/ 119734 h 575231"/>
                <a:gd name="connsiteX3" fmla="*/ 289367 w 1567802"/>
                <a:gd name="connsiteY3" fmla="*/ 27137 h 575231"/>
                <a:gd name="connsiteX4" fmla="*/ 497711 w 1567802"/>
                <a:gd name="connsiteY4" fmla="*/ 3988 h 575231"/>
                <a:gd name="connsiteX5" fmla="*/ 717631 w 1567802"/>
                <a:gd name="connsiteY5" fmla="*/ 96585 h 575231"/>
                <a:gd name="connsiteX6" fmla="*/ 879676 w 1567802"/>
                <a:gd name="connsiteY6" fmla="*/ 258630 h 575231"/>
                <a:gd name="connsiteX7" fmla="*/ 1064871 w 1567802"/>
                <a:gd name="connsiteY7" fmla="*/ 281780 h 575231"/>
                <a:gd name="connsiteX8" fmla="*/ 1261640 w 1567802"/>
                <a:gd name="connsiteY8" fmla="*/ 281780 h 575231"/>
                <a:gd name="connsiteX9" fmla="*/ 1419602 w 1567802"/>
                <a:gd name="connsiteY9" fmla="*/ 301981 h 575231"/>
                <a:gd name="connsiteX10" fmla="*/ 1567802 w 1567802"/>
                <a:gd name="connsiteY10" fmla="*/ 575231 h 575231"/>
                <a:gd name="connsiteX0" fmla="*/ 0 w 1568525"/>
                <a:gd name="connsiteY0" fmla="*/ 490124 h 575231"/>
                <a:gd name="connsiteX1" fmla="*/ 23149 w 1568525"/>
                <a:gd name="connsiteY1" fmla="*/ 223906 h 575231"/>
                <a:gd name="connsiteX2" fmla="*/ 104172 w 1568525"/>
                <a:gd name="connsiteY2" fmla="*/ 119734 h 575231"/>
                <a:gd name="connsiteX3" fmla="*/ 289367 w 1568525"/>
                <a:gd name="connsiteY3" fmla="*/ 27137 h 575231"/>
                <a:gd name="connsiteX4" fmla="*/ 497711 w 1568525"/>
                <a:gd name="connsiteY4" fmla="*/ 3988 h 575231"/>
                <a:gd name="connsiteX5" fmla="*/ 717631 w 1568525"/>
                <a:gd name="connsiteY5" fmla="*/ 96585 h 575231"/>
                <a:gd name="connsiteX6" fmla="*/ 879676 w 1568525"/>
                <a:gd name="connsiteY6" fmla="*/ 258630 h 575231"/>
                <a:gd name="connsiteX7" fmla="*/ 1064871 w 1568525"/>
                <a:gd name="connsiteY7" fmla="*/ 281780 h 575231"/>
                <a:gd name="connsiteX8" fmla="*/ 1261640 w 1568525"/>
                <a:gd name="connsiteY8" fmla="*/ 281780 h 575231"/>
                <a:gd name="connsiteX9" fmla="*/ 1419602 w 1568525"/>
                <a:gd name="connsiteY9" fmla="*/ 301981 h 575231"/>
                <a:gd name="connsiteX10" fmla="*/ 1567802 w 1568525"/>
                <a:gd name="connsiteY10" fmla="*/ 575231 h 575231"/>
                <a:gd name="connsiteX0" fmla="*/ 0 w 1568911"/>
                <a:gd name="connsiteY0" fmla="*/ 490124 h 575231"/>
                <a:gd name="connsiteX1" fmla="*/ 23149 w 1568911"/>
                <a:gd name="connsiteY1" fmla="*/ 223906 h 575231"/>
                <a:gd name="connsiteX2" fmla="*/ 104172 w 1568911"/>
                <a:gd name="connsiteY2" fmla="*/ 119734 h 575231"/>
                <a:gd name="connsiteX3" fmla="*/ 289367 w 1568911"/>
                <a:gd name="connsiteY3" fmla="*/ 27137 h 575231"/>
                <a:gd name="connsiteX4" fmla="*/ 497711 w 1568911"/>
                <a:gd name="connsiteY4" fmla="*/ 3988 h 575231"/>
                <a:gd name="connsiteX5" fmla="*/ 717631 w 1568911"/>
                <a:gd name="connsiteY5" fmla="*/ 96585 h 575231"/>
                <a:gd name="connsiteX6" fmla="*/ 879676 w 1568911"/>
                <a:gd name="connsiteY6" fmla="*/ 258630 h 575231"/>
                <a:gd name="connsiteX7" fmla="*/ 1064871 w 1568911"/>
                <a:gd name="connsiteY7" fmla="*/ 281780 h 575231"/>
                <a:gd name="connsiteX8" fmla="*/ 1261640 w 1568911"/>
                <a:gd name="connsiteY8" fmla="*/ 281780 h 575231"/>
                <a:gd name="connsiteX9" fmla="*/ 1419602 w 1568911"/>
                <a:gd name="connsiteY9" fmla="*/ 301981 h 575231"/>
                <a:gd name="connsiteX10" fmla="*/ 1567802 w 1568911"/>
                <a:gd name="connsiteY10" fmla="*/ 575231 h 575231"/>
                <a:gd name="connsiteX0" fmla="*/ 0 w 1572765"/>
                <a:gd name="connsiteY0" fmla="*/ 490124 h 575231"/>
                <a:gd name="connsiteX1" fmla="*/ 23149 w 1572765"/>
                <a:gd name="connsiteY1" fmla="*/ 223906 h 575231"/>
                <a:gd name="connsiteX2" fmla="*/ 104172 w 1572765"/>
                <a:gd name="connsiteY2" fmla="*/ 119734 h 575231"/>
                <a:gd name="connsiteX3" fmla="*/ 289367 w 1572765"/>
                <a:gd name="connsiteY3" fmla="*/ 27137 h 575231"/>
                <a:gd name="connsiteX4" fmla="*/ 497711 w 1572765"/>
                <a:gd name="connsiteY4" fmla="*/ 3988 h 575231"/>
                <a:gd name="connsiteX5" fmla="*/ 717631 w 1572765"/>
                <a:gd name="connsiteY5" fmla="*/ 96585 h 575231"/>
                <a:gd name="connsiteX6" fmla="*/ 879676 w 1572765"/>
                <a:gd name="connsiteY6" fmla="*/ 258630 h 575231"/>
                <a:gd name="connsiteX7" fmla="*/ 1064871 w 1572765"/>
                <a:gd name="connsiteY7" fmla="*/ 281780 h 575231"/>
                <a:gd name="connsiteX8" fmla="*/ 1261640 w 1572765"/>
                <a:gd name="connsiteY8" fmla="*/ 281780 h 575231"/>
                <a:gd name="connsiteX9" fmla="*/ 1487452 w 1572765"/>
                <a:gd name="connsiteY9" fmla="*/ 317638 h 575231"/>
                <a:gd name="connsiteX10" fmla="*/ 1567802 w 1572765"/>
                <a:gd name="connsiteY10" fmla="*/ 575231 h 575231"/>
                <a:gd name="connsiteX0" fmla="*/ 0 w 1569114"/>
                <a:gd name="connsiteY0" fmla="*/ 490124 h 575231"/>
                <a:gd name="connsiteX1" fmla="*/ 23149 w 1569114"/>
                <a:gd name="connsiteY1" fmla="*/ 223906 h 575231"/>
                <a:gd name="connsiteX2" fmla="*/ 104172 w 1569114"/>
                <a:gd name="connsiteY2" fmla="*/ 119734 h 575231"/>
                <a:gd name="connsiteX3" fmla="*/ 289367 w 1569114"/>
                <a:gd name="connsiteY3" fmla="*/ 27137 h 575231"/>
                <a:gd name="connsiteX4" fmla="*/ 497711 w 1569114"/>
                <a:gd name="connsiteY4" fmla="*/ 3988 h 575231"/>
                <a:gd name="connsiteX5" fmla="*/ 717631 w 1569114"/>
                <a:gd name="connsiteY5" fmla="*/ 96585 h 575231"/>
                <a:gd name="connsiteX6" fmla="*/ 879676 w 1569114"/>
                <a:gd name="connsiteY6" fmla="*/ 258630 h 575231"/>
                <a:gd name="connsiteX7" fmla="*/ 1064871 w 1569114"/>
                <a:gd name="connsiteY7" fmla="*/ 281780 h 575231"/>
                <a:gd name="connsiteX8" fmla="*/ 1261640 w 1569114"/>
                <a:gd name="connsiteY8" fmla="*/ 281780 h 575231"/>
                <a:gd name="connsiteX9" fmla="*/ 1487452 w 1569114"/>
                <a:gd name="connsiteY9" fmla="*/ 317638 h 575231"/>
                <a:gd name="connsiteX10" fmla="*/ 1567802 w 1569114"/>
                <a:gd name="connsiteY10" fmla="*/ 575231 h 575231"/>
                <a:gd name="connsiteX0" fmla="*/ 0 w 1599083"/>
                <a:gd name="connsiteY0" fmla="*/ 500049 h 575231"/>
                <a:gd name="connsiteX1" fmla="*/ 53118 w 1599083"/>
                <a:gd name="connsiteY1" fmla="*/ 223906 h 575231"/>
                <a:gd name="connsiteX2" fmla="*/ 134141 w 1599083"/>
                <a:gd name="connsiteY2" fmla="*/ 119734 h 575231"/>
                <a:gd name="connsiteX3" fmla="*/ 319336 w 1599083"/>
                <a:gd name="connsiteY3" fmla="*/ 27137 h 575231"/>
                <a:gd name="connsiteX4" fmla="*/ 527680 w 1599083"/>
                <a:gd name="connsiteY4" fmla="*/ 3988 h 575231"/>
                <a:gd name="connsiteX5" fmla="*/ 747600 w 1599083"/>
                <a:gd name="connsiteY5" fmla="*/ 96585 h 575231"/>
                <a:gd name="connsiteX6" fmla="*/ 909645 w 1599083"/>
                <a:gd name="connsiteY6" fmla="*/ 258630 h 575231"/>
                <a:gd name="connsiteX7" fmla="*/ 1094840 w 1599083"/>
                <a:gd name="connsiteY7" fmla="*/ 281780 h 575231"/>
                <a:gd name="connsiteX8" fmla="*/ 1291609 w 1599083"/>
                <a:gd name="connsiteY8" fmla="*/ 281780 h 575231"/>
                <a:gd name="connsiteX9" fmla="*/ 1517421 w 1599083"/>
                <a:gd name="connsiteY9" fmla="*/ 317638 h 575231"/>
                <a:gd name="connsiteX10" fmla="*/ 1597771 w 1599083"/>
                <a:gd name="connsiteY10" fmla="*/ 575231 h 575231"/>
                <a:gd name="connsiteX0" fmla="*/ 0 w 1587028"/>
                <a:gd name="connsiteY0" fmla="*/ 524004 h 575231"/>
                <a:gd name="connsiteX1" fmla="*/ 41063 w 1587028"/>
                <a:gd name="connsiteY1" fmla="*/ 223906 h 575231"/>
                <a:gd name="connsiteX2" fmla="*/ 122086 w 1587028"/>
                <a:gd name="connsiteY2" fmla="*/ 119734 h 575231"/>
                <a:gd name="connsiteX3" fmla="*/ 307281 w 1587028"/>
                <a:gd name="connsiteY3" fmla="*/ 27137 h 575231"/>
                <a:gd name="connsiteX4" fmla="*/ 515625 w 1587028"/>
                <a:gd name="connsiteY4" fmla="*/ 3988 h 575231"/>
                <a:gd name="connsiteX5" fmla="*/ 735545 w 1587028"/>
                <a:gd name="connsiteY5" fmla="*/ 96585 h 575231"/>
                <a:gd name="connsiteX6" fmla="*/ 897590 w 1587028"/>
                <a:gd name="connsiteY6" fmla="*/ 258630 h 575231"/>
                <a:gd name="connsiteX7" fmla="*/ 1082785 w 1587028"/>
                <a:gd name="connsiteY7" fmla="*/ 281780 h 575231"/>
                <a:gd name="connsiteX8" fmla="*/ 1279554 w 1587028"/>
                <a:gd name="connsiteY8" fmla="*/ 281780 h 575231"/>
                <a:gd name="connsiteX9" fmla="*/ 1505366 w 1587028"/>
                <a:gd name="connsiteY9" fmla="*/ 317638 h 575231"/>
                <a:gd name="connsiteX10" fmla="*/ 1585716 w 1587028"/>
                <a:gd name="connsiteY10" fmla="*/ 575231 h 57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7028" h="575231">
                  <a:moveTo>
                    <a:pt x="0" y="524004"/>
                  </a:moveTo>
                  <a:cubicBezTo>
                    <a:pt x="2893" y="421761"/>
                    <a:pt x="20715" y="291284"/>
                    <a:pt x="41063" y="223906"/>
                  </a:cubicBezTo>
                  <a:cubicBezTo>
                    <a:pt x="61411" y="156528"/>
                    <a:pt x="77716" y="152529"/>
                    <a:pt x="122086" y="119734"/>
                  </a:cubicBezTo>
                  <a:cubicBezTo>
                    <a:pt x="166456" y="86939"/>
                    <a:pt x="241691" y="46428"/>
                    <a:pt x="307281" y="27137"/>
                  </a:cubicBezTo>
                  <a:cubicBezTo>
                    <a:pt x="372871" y="7846"/>
                    <a:pt x="444248" y="-7587"/>
                    <a:pt x="515625" y="3988"/>
                  </a:cubicBezTo>
                  <a:cubicBezTo>
                    <a:pt x="587002" y="15563"/>
                    <a:pt x="671884" y="54145"/>
                    <a:pt x="735545" y="96585"/>
                  </a:cubicBezTo>
                  <a:cubicBezTo>
                    <a:pt x="799206" y="139025"/>
                    <a:pt x="839717" y="227764"/>
                    <a:pt x="897590" y="258630"/>
                  </a:cubicBezTo>
                  <a:cubicBezTo>
                    <a:pt x="955463" y="289496"/>
                    <a:pt x="1019124" y="277922"/>
                    <a:pt x="1082785" y="281780"/>
                  </a:cubicBezTo>
                  <a:cubicBezTo>
                    <a:pt x="1146446" y="285638"/>
                    <a:pt x="1209124" y="275804"/>
                    <a:pt x="1279554" y="281780"/>
                  </a:cubicBezTo>
                  <a:cubicBezTo>
                    <a:pt x="1349984" y="287756"/>
                    <a:pt x="1469997" y="289607"/>
                    <a:pt x="1505366" y="317638"/>
                  </a:cubicBezTo>
                  <a:cubicBezTo>
                    <a:pt x="1540735" y="345669"/>
                    <a:pt x="1596273" y="333538"/>
                    <a:pt x="1585716" y="575231"/>
                  </a:cubicBezTo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94" name="Rectángulo redondeado 393"/>
            <p:cNvSpPr/>
            <p:nvPr/>
          </p:nvSpPr>
          <p:spPr>
            <a:xfrm>
              <a:off x="6360618" y="2066297"/>
              <a:ext cx="799215" cy="3649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287" name="CuadroTexto 286"/>
          <p:cNvSpPr txBox="1"/>
          <p:nvPr/>
        </p:nvSpPr>
        <p:spPr>
          <a:xfrm>
            <a:off x="6348091" y="3841764"/>
            <a:ext cx="840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latin typeface="Comic Sans MS" charset="0"/>
                <a:ea typeface="Comic Sans MS" charset="0"/>
                <a:cs typeface="Comic Sans MS" charset="0"/>
              </a:rPr>
              <a:t>Creative/ Modular Builder</a:t>
            </a:r>
            <a:endParaRPr lang="en-US" sz="8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93" name="CuadroTexto 292"/>
          <p:cNvSpPr txBox="1"/>
          <p:nvPr/>
        </p:nvSpPr>
        <p:spPr>
          <a:xfrm>
            <a:off x="7310756" y="3907618"/>
            <a:ext cx="840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latin typeface="Comic Sans MS" charset="0"/>
                <a:ea typeface="Comic Sans MS" charset="0"/>
                <a:cs typeface="Comic Sans MS" charset="0"/>
              </a:rPr>
              <a:t>Problem </a:t>
            </a:r>
          </a:p>
          <a:p>
            <a:pPr algn="ctr"/>
            <a:r>
              <a:rPr lang="en-US" sz="800" dirty="0" smtClean="0">
                <a:latin typeface="Comic Sans MS" charset="0"/>
                <a:ea typeface="Comic Sans MS" charset="0"/>
                <a:cs typeface="Comic Sans MS" charset="0"/>
              </a:rPr>
              <a:t>Solver</a:t>
            </a:r>
            <a:endParaRPr lang="en-US" sz="8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grpSp>
        <p:nvGrpSpPr>
          <p:cNvPr id="399" name="Grupo 398"/>
          <p:cNvGrpSpPr/>
          <p:nvPr/>
        </p:nvGrpSpPr>
        <p:grpSpPr>
          <a:xfrm>
            <a:off x="6296333" y="4377038"/>
            <a:ext cx="912009" cy="676821"/>
            <a:chOff x="6303821" y="1834721"/>
            <a:chExt cx="912009" cy="676821"/>
          </a:xfrm>
        </p:grpSpPr>
        <p:sp>
          <p:nvSpPr>
            <p:cNvPr id="400" name="Rectángulo redondeado 399"/>
            <p:cNvSpPr/>
            <p:nvPr/>
          </p:nvSpPr>
          <p:spPr>
            <a:xfrm>
              <a:off x="6305021" y="2043025"/>
              <a:ext cx="910809" cy="468517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01" name="Forma libre 400"/>
            <p:cNvSpPr/>
            <p:nvPr/>
          </p:nvSpPr>
          <p:spPr>
            <a:xfrm>
              <a:off x="6303821" y="1834721"/>
              <a:ext cx="911904" cy="332704"/>
            </a:xfrm>
            <a:custGeom>
              <a:avLst/>
              <a:gdLst>
                <a:gd name="connsiteX0" fmla="*/ 0 w 1595619"/>
                <a:gd name="connsiteY0" fmla="*/ 465372 h 1067256"/>
                <a:gd name="connsiteX1" fmla="*/ 23149 w 1595619"/>
                <a:gd name="connsiteY1" fmla="*/ 199154 h 1067256"/>
                <a:gd name="connsiteX2" fmla="*/ 104172 w 1595619"/>
                <a:gd name="connsiteY2" fmla="*/ 94982 h 1067256"/>
                <a:gd name="connsiteX3" fmla="*/ 289367 w 1595619"/>
                <a:gd name="connsiteY3" fmla="*/ 2385 h 1067256"/>
                <a:gd name="connsiteX4" fmla="*/ 613458 w 1595619"/>
                <a:gd name="connsiteY4" fmla="*/ 37109 h 1067256"/>
                <a:gd name="connsiteX5" fmla="*/ 810228 w 1595619"/>
                <a:gd name="connsiteY5" fmla="*/ 141281 h 1067256"/>
                <a:gd name="connsiteX6" fmla="*/ 1006997 w 1595619"/>
                <a:gd name="connsiteY6" fmla="*/ 268602 h 1067256"/>
                <a:gd name="connsiteX7" fmla="*/ 1307939 w 1595619"/>
                <a:gd name="connsiteY7" fmla="*/ 314901 h 1067256"/>
                <a:gd name="connsiteX8" fmla="*/ 1458410 w 1595619"/>
                <a:gd name="connsiteY8" fmla="*/ 326476 h 1067256"/>
                <a:gd name="connsiteX9" fmla="*/ 1574157 w 1595619"/>
                <a:gd name="connsiteY9" fmla="*/ 430648 h 1067256"/>
                <a:gd name="connsiteX10" fmla="*/ 1574157 w 1595619"/>
                <a:gd name="connsiteY10" fmla="*/ 1067256 h 1067256"/>
                <a:gd name="connsiteX0" fmla="*/ 0 w 1686025"/>
                <a:gd name="connsiteY0" fmla="*/ 465372 h 812613"/>
                <a:gd name="connsiteX1" fmla="*/ 23149 w 1686025"/>
                <a:gd name="connsiteY1" fmla="*/ 199154 h 812613"/>
                <a:gd name="connsiteX2" fmla="*/ 104172 w 1686025"/>
                <a:gd name="connsiteY2" fmla="*/ 94982 h 812613"/>
                <a:gd name="connsiteX3" fmla="*/ 289367 w 1686025"/>
                <a:gd name="connsiteY3" fmla="*/ 2385 h 812613"/>
                <a:gd name="connsiteX4" fmla="*/ 613458 w 1686025"/>
                <a:gd name="connsiteY4" fmla="*/ 37109 h 812613"/>
                <a:gd name="connsiteX5" fmla="*/ 810228 w 1686025"/>
                <a:gd name="connsiteY5" fmla="*/ 141281 h 812613"/>
                <a:gd name="connsiteX6" fmla="*/ 1006997 w 1686025"/>
                <a:gd name="connsiteY6" fmla="*/ 268602 h 812613"/>
                <a:gd name="connsiteX7" fmla="*/ 1307939 w 1686025"/>
                <a:gd name="connsiteY7" fmla="*/ 314901 h 812613"/>
                <a:gd name="connsiteX8" fmla="*/ 1458410 w 1686025"/>
                <a:gd name="connsiteY8" fmla="*/ 326476 h 812613"/>
                <a:gd name="connsiteX9" fmla="*/ 1574157 w 1686025"/>
                <a:gd name="connsiteY9" fmla="*/ 430648 h 812613"/>
                <a:gd name="connsiteX10" fmla="*/ 1678329 w 1686025"/>
                <a:gd name="connsiteY10" fmla="*/ 812613 h 812613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1006997 w 1642882"/>
                <a:gd name="connsiteY6" fmla="*/ 268602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949124 w 1642882"/>
                <a:gd name="connsiteY6" fmla="*/ 233878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307939 w 1642882"/>
                <a:gd name="connsiteY7" fmla="*/ 314541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169043 w 1642882"/>
                <a:gd name="connsiteY7" fmla="*/ 279817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4963"/>
                <a:gd name="connsiteY0" fmla="*/ 465012 h 603909"/>
                <a:gd name="connsiteX1" fmla="*/ 23149 w 1644963"/>
                <a:gd name="connsiteY1" fmla="*/ 198794 h 603909"/>
                <a:gd name="connsiteX2" fmla="*/ 104172 w 1644963"/>
                <a:gd name="connsiteY2" fmla="*/ 94622 h 603909"/>
                <a:gd name="connsiteX3" fmla="*/ 289367 w 1644963"/>
                <a:gd name="connsiteY3" fmla="*/ 2025 h 603909"/>
                <a:gd name="connsiteX4" fmla="*/ 613458 w 1644963"/>
                <a:gd name="connsiteY4" fmla="*/ 36749 h 603909"/>
                <a:gd name="connsiteX5" fmla="*/ 763929 w 1644963"/>
                <a:gd name="connsiteY5" fmla="*/ 106197 h 603909"/>
                <a:gd name="connsiteX6" fmla="*/ 949124 w 1644963"/>
                <a:gd name="connsiteY6" fmla="*/ 233518 h 603909"/>
                <a:gd name="connsiteX7" fmla="*/ 1169043 w 1644963"/>
                <a:gd name="connsiteY7" fmla="*/ 279817 h 603909"/>
                <a:gd name="connsiteX8" fmla="*/ 1354238 w 1644963"/>
                <a:gd name="connsiteY8" fmla="*/ 256668 h 603909"/>
                <a:gd name="connsiteX9" fmla="*/ 1574157 w 1644963"/>
                <a:gd name="connsiteY9" fmla="*/ 430288 h 603909"/>
                <a:gd name="connsiteX10" fmla="*/ 1632031 w 1644963"/>
                <a:gd name="connsiteY10" fmla="*/ 603909 h 603909"/>
                <a:gd name="connsiteX0" fmla="*/ 0 w 1640288"/>
                <a:gd name="connsiteY0" fmla="*/ 465012 h 603909"/>
                <a:gd name="connsiteX1" fmla="*/ 23149 w 1640288"/>
                <a:gd name="connsiteY1" fmla="*/ 198794 h 603909"/>
                <a:gd name="connsiteX2" fmla="*/ 104172 w 1640288"/>
                <a:gd name="connsiteY2" fmla="*/ 94622 h 603909"/>
                <a:gd name="connsiteX3" fmla="*/ 289367 w 1640288"/>
                <a:gd name="connsiteY3" fmla="*/ 2025 h 603909"/>
                <a:gd name="connsiteX4" fmla="*/ 613458 w 1640288"/>
                <a:gd name="connsiteY4" fmla="*/ 36749 h 603909"/>
                <a:gd name="connsiteX5" fmla="*/ 763929 w 1640288"/>
                <a:gd name="connsiteY5" fmla="*/ 106197 h 603909"/>
                <a:gd name="connsiteX6" fmla="*/ 949124 w 1640288"/>
                <a:gd name="connsiteY6" fmla="*/ 233518 h 603909"/>
                <a:gd name="connsiteX7" fmla="*/ 1169043 w 1640288"/>
                <a:gd name="connsiteY7" fmla="*/ 279817 h 603909"/>
                <a:gd name="connsiteX8" fmla="*/ 1354238 w 1640288"/>
                <a:gd name="connsiteY8" fmla="*/ 256668 h 603909"/>
                <a:gd name="connsiteX9" fmla="*/ 1527858 w 1640288"/>
                <a:gd name="connsiteY9" fmla="*/ 302966 h 603909"/>
                <a:gd name="connsiteX10" fmla="*/ 1632031 w 1640288"/>
                <a:gd name="connsiteY10" fmla="*/ 603909 h 603909"/>
                <a:gd name="connsiteX0" fmla="*/ 0 w 1577813"/>
                <a:gd name="connsiteY0" fmla="*/ 465012 h 534461"/>
                <a:gd name="connsiteX1" fmla="*/ 23149 w 1577813"/>
                <a:gd name="connsiteY1" fmla="*/ 198794 h 534461"/>
                <a:gd name="connsiteX2" fmla="*/ 104172 w 1577813"/>
                <a:gd name="connsiteY2" fmla="*/ 94622 h 534461"/>
                <a:gd name="connsiteX3" fmla="*/ 289367 w 1577813"/>
                <a:gd name="connsiteY3" fmla="*/ 2025 h 534461"/>
                <a:gd name="connsiteX4" fmla="*/ 613458 w 1577813"/>
                <a:gd name="connsiteY4" fmla="*/ 36749 h 534461"/>
                <a:gd name="connsiteX5" fmla="*/ 763929 w 1577813"/>
                <a:gd name="connsiteY5" fmla="*/ 106197 h 534461"/>
                <a:gd name="connsiteX6" fmla="*/ 949124 w 1577813"/>
                <a:gd name="connsiteY6" fmla="*/ 233518 h 534461"/>
                <a:gd name="connsiteX7" fmla="*/ 1169043 w 1577813"/>
                <a:gd name="connsiteY7" fmla="*/ 279817 h 534461"/>
                <a:gd name="connsiteX8" fmla="*/ 1354238 w 1577813"/>
                <a:gd name="connsiteY8" fmla="*/ 256668 h 534461"/>
                <a:gd name="connsiteX9" fmla="*/ 1527858 w 1577813"/>
                <a:gd name="connsiteY9" fmla="*/ 302966 h 534461"/>
                <a:gd name="connsiteX10" fmla="*/ 1562583 w 1577813"/>
                <a:gd name="connsiteY10" fmla="*/ 534461 h 534461"/>
                <a:gd name="connsiteX0" fmla="*/ 0 w 1571736"/>
                <a:gd name="connsiteY0" fmla="*/ 465012 h 534461"/>
                <a:gd name="connsiteX1" fmla="*/ 23149 w 1571736"/>
                <a:gd name="connsiteY1" fmla="*/ 198794 h 534461"/>
                <a:gd name="connsiteX2" fmla="*/ 104172 w 1571736"/>
                <a:gd name="connsiteY2" fmla="*/ 94622 h 534461"/>
                <a:gd name="connsiteX3" fmla="*/ 289367 w 1571736"/>
                <a:gd name="connsiteY3" fmla="*/ 2025 h 534461"/>
                <a:gd name="connsiteX4" fmla="*/ 613458 w 1571736"/>
                <a:gd name="connsiteY4" fmla="*/ 36749 h 534461"/>
                <a:gd name="connsiteX5" fmla="*/ 763929 w 1571736"/>
                <a:gd name="connsiteY5" fmla="*/ 106197 h 534461"/>
                <a:gd name="connsiteX6" fmla="*/ 949124 w 1571736"/>
                <a:gd name="connsiteY6" fmla="*/ 233518 h 534461"/>
                <a:gd name="connsiteX7" fmla="*/ 1169043 w 1571736"/>
                <a:gd name="connsiteY7" fmla="*/ 279817 h 534461"/>
                <a:gd name="connsiteX8" fmla="*/ 1354238 w 1571736"/>
                <a:gd name="connsiteY8" fmla="*/ 256668 h 534461"/>
                <a:gd name="connsiteX9" fmla="*/ 1481559 w 1571736"/>
                <a:gd name="connsiteY9" fmla="*/ 245092 h 534461"/>
                <a:gd name="connsiteX10" fmla="*/ 1562583 w 1571736"/>
                <a:gd name="connsiteY10" fmla="*/ 534461 h 534461"/>
                <a:gd name="connsiteX0" fmla="*/ 0 w 1571736"/>
                <a:gd name="connsiteY0" fmla="*/ 492565 h 562014"/>
                <a:gd name="connsiteX1" fmla="*/ 23149 w 1571736"/>
                <a:gd name="connsiteY1" fmla="*/ 226347 h 562014"/>
                <a:gd name="connsiteX2" fmla="*/ 104172 w 1571736"/>
                <a:gd name="connsiteY2" fmla="*/ 122175 h 562014"/>
                <a:gd name="connsiteX3" fmla="*/ 289367 w 1571736"/>
                <a:gd name="connsiteY3" fmla="*/ 29578 h 562014"/>
                <a:gd name="connsiteX4" fmla="*/ 497711 w 1571736"/>
                <a:gd name="connsiteY4" fmla="*/ 6429 h 562014"/>
                <a:gd name="connsiteX5" fmla="*/ 763929 w 1571736"/>
                <a:gd name="connsiteY5" fmla="*/ 133750 h 562014"/>
                <a:gd name="connsiteX6" fmla="*/ 949124 w 1571736"/>
                <a:gd name="connsiteY6" fmla="*/ 261071 h 562014"/>
                <a:gd name="connsiteX7" fmla="*/ 1169043 w 1571736"/>
                <a:gd name="connsiteY7" fmla="*/ 307370 h 562014"/>
                <a:gd name="connsiteX8" fmla="*/ 1354238 w 1571736"/>
                <a:gd name="connsiteY8" fmla="*/ 284221 h 562014"/>
                <a:gd name="connsiteX9" fmla="*/ 1481559 w 1571736"/>
                <a:gd name="connsiteY9" fmla="*/ 272645 h 562014"/>
                <a:gd name="connsiteX10" fmla="*/ 1562583 w 1571736"/>
                <a:gd name="connsiteY10" fmla="*/ 562014 h 562014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949124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064871 w 1571736"/>
                <a:gd name="connsiteY7" fmla="*/ 281780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3046"/>
                <a:gd name="connsiteY0" fmla="*/ 490124 h 559573"/>
                <a:gd name="connsiteX1" fmla="*/ 23149 w 1573046"/>
                <a:gd name="connsiteY1" fmla="*/ 223906 h 559573"/>
                <a:gd name="connsiteX2" fmla="*/ 104172 w 1573046"/>
                <a:gd name="connsiteY2" fmla="*/ 119734 h 559573"/>
                <a:gd name="connsiteX3" fmla="*/ 289367 w 1573046"/>
                <a:gd name="connsiteY3" fmla="*/ 27137 h 559573"/>
                <a:gd name="connsiteX4" fmla="*/ 497711 w 1573046"/>
                <a:gd name="connsiteY4" fmla="*/ 3988 h 559573"/>
                <a:gd name="connsiteX5" fmla="*/ 717631 w 1573046"/>
                <a:gd name="connsiteY5" fmla="*/ 96585 h 559573"/>
                <a:gd name="connsiteX6" fmla="*/ 879676 w 1573046"/>
                <a:gd name="connsiteY6" fmla="*/ 258630 h 559573"/>
                <a:gd name="connsiteX7" fmla="*/ 1064871 w 1573046"/>
                <a:gd name="connsiteY7" fmla="*/ 281780 h 559573"/>
                <a:gd name="connsiteX8" fmla="*/ 1261640 w 1573046"/>
                <a:gd name="connsiteY8" fmla="*/ 281780 h 559573"/>
                <a:gd name="connsiteX9" fmla="*/ 1481559 w 1573046"/>
                <a:gd name="connsiteY9" fmla="*/ 270204 h 559573"/>
                <a:gd name="connsiteX10" fmla="*/ 1562583 w 1573046"/>
                <a:gd name="connsiteY10" fmla="*/ 559573 h 559573"/>
                <a:gd name="connsiteX0" fmla="*/ 0 w 1569727"/>
                <a:gd name="connsiteY0" fmla="*/ 490124 h 559573"/>
                <a:gd name="connsiteX1" fmla="*/ 23149 w 1569727"/>
                <a:gd name="connsiteY1" fmla="*/ 223906 h 559573"/>
                <a:gd name="connsiteX2" fmla="*/ 104172 w 1569727"/>
                <a:gd name="connsiteY2" fmla="*/ 119734 h 559573"/>
                <a:gd name="connsiteX3" fmla="*/ 289367 w 1569727"/>
                <a:gd name="connsiteY3" fmla="*/ 27137 h 559573"/>
                <a:gd name="connsiteX4" fmla="*/ 497711 w 1569727"/>
                <a:gd name="connsiteY4" fmla="*/ 3988 h 559573"/>
                <a:gd name="connsiteX5" fmla="*/ 717631 w 1569727"/>
                <a:gd name="connsiteY5" fmla="*/ 96585 h 559573"/>
                <a:gd name="connsiteX6" fmla="*/ 879676 w 1569727"/>
                <a:gd name="connsiteY6" fmla="*/ 258630 h 559573"/>
                <a:gd name="connsiteX7" fmla="*/ 1064871 w 1569727"/>
                <a:gd name="connsiteY7" fmla="*/ 281780 h 559573"/>
                <a:gd name="connsiteX8" fmla="*/ 1261640 w 1569727"/>
                <a:gd name="connsiteY8" fmla="*/ 281780 h 559573"/>
                <a:gd name="connsiteX9" fmla="*/ 1435260 w 1569727"/>
                <a:gd name="connsiteY9" fmla="*/ 328077 h 559573"/>
                <a:gd name="connsiteX10" fmla="*/ 1562583 w 1569727"/>
                <a:gd name="connsiteY10" fmla="*/ 559573 h 559573"/>
                <a:gd name="connsiteX0" fmla="*/ 0 w 1579755"/>
                <a:gd name="connsiteY0" fmla="*/ 490124 h 490124"/>
                <a:gd name="connsiteX1" fmla="*/ 23149 w 1579755"/>
                <a:gd name="connsiteY1" fmla="*/ 223906 h 490124"/>
                <a:gd name="connsiteX2" fmla="*/ 104172 w 1579755"/>
                <a:gd name="connsiteY2" fmla="*/ 119734 h 490124"/>
                <a:gd name="connsiteX3" fmla="*/ 289367 w 1579755"/>
                <a:gd name="connsiteY3" fmla="*/ 27137 h 490124"/>
                <a:gd name="connsiteX4" fmla="*/ 497711 w 1579755"/>
                <a:gd name="connsiteY4" fmla="*/ 3988 h 490124"/>
                <a:gd name="connsiteX5" fmla="*/ 717631 w 1579755"/>
                <a:gd name="connsiteY5" fmla="*/ 96585 h 490124"/>
                <a:gd name="connsiteX6" fmla="*/ 879676 w 1579755"/>
                <a:gd name="connsiteY6" fmla="*/ 258630 h 490124"/>
                <a:gd name="connsiteX7" fmla="*/ 1064871 w 1579755"/>
                <a:gd name="connsiteY7" fmla="*/ 281780 h 490124"/>
                <a:gd name="connsiteX8" fmla="*/ 1261640 w 1579755"/>
                <a:gd name="connsiteY8" fmla="*/ 281780 h 490124"/>
                <a:gd name="connsiteX9" fmla="*/ 1435260 w 1579755"/>
                <a:gd name="connsiteY9" fmla="*/ 328077 h 490124"/>
                <a:gd name="connsiteX10" fmla="*/ 1573022 w 1579755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35260 w 1573022"/>
                <a:gd name="connsiteY9" fmla="*/ 328077 h 490124"/>
                <a:gd name="connsiteX10" fmla="*/ 1573022 w 1573022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19602 w 1573022"/>
                <a:gd name="connsiteY9" fmla="*/ 301981 h 490124"/>
                <a:gd name="connsiteX10" fmla="*/ 1573022 w 1573022"/>
                <a:gd name="connsiteY10" fmla="*/ 470847 h 490124"/>
                <a:gd name="connsiteX0" fmla="*/ 0 w 1567802"/>
                <a:gd name="connsiteY0" fmla="*/ 490124 h 575231"/>
                <a:gd name="connsiteX1" fmla="*/ 23149 w 1567802"/>
                <a:gd name="connsiteY1" fmla="*/ 223906 h 575231"/>
                <a:gd name="connsiteX2" fmla="*/ 104172 w 1567802"/>
                <a:gd name="connsiteY2" fmla="*/ 119734 h 575231"/>
                <a:gd name="connsiteX3" fmla="*/ 289367 w 1567802"/>
                <a:gd name="connsiteY3" fmla="*/ 27137 h 575231"/>
                <a:gd name="connsiteX4" fmla="*/ 497711 w 1567802"/>
                <a:gd name="connsiteY4" fmla="*/ 3988 h 575231"/>
                <a:gd name="connsiteX5" fmla="*/ 717631 w 1567802"/>
                <a:gd name="connsiteY5" fmla="*/ 96585 h 575231"/>
                <a:gd name="connsiteX6" fmla="*/ 879676 w 1567802"/>
                <a:gd name="connsiteY6" fmla="*/ 258630 h 575231"/>
                <a:gd name="connsiteX7" fmla="*/ 1064871 w 1567802"/>
                <a:gd name="connsiteY7" fmla="*/ 281780 h 575231"/>
                <a:gd name="connsiteX8" fmla="*/ 1261640 w 1567802"/>
                <a:gd name="connsiteY8" fmla="*/ 281780 h 575231"/>
                <a:gd name="connsiteX9" fmla="*/ 1419602 w 1567802"/>
                <a:gd name="connsiteY9" fmla="*/ 301981 h 575231"/>
                <a:gd name="connsiteX10" fmla="*/ 1567802 w 1567802"/>
                <a:gd name="connsiteY10" fmla="*/ 575231 h 575231"/>
                <a:gd name="connsiteX0" fmla="*/ 0 w 1568525"/>
                <a:gd name="connsiteY0" fmla="*/ 490124 h 575231"/>
                <a:gd name="connsiteX1" fmla="*/ 23149 w 1568525"/>
                <a:gd name="connsiteY1" fmla="*/ 223906 h 575231"/>
                <a:gd name="connsiteX2" fmla="*/ 104172 w 1568525"/>
                <a:gd name="connsiteY2" fmla="*/ 119734 h 575231"/>
                <a:gd name="connsiteX3" fmla="*/ 289367 w 1568525"/>
                <a:gd name="connsiteY3" fmla="*/ 27137 h 575231"/>
                <a:gd name="connsiteX4" fmla="*/ 497711 w 1568525"/>
                <a:gd name="connsiteY4" fmla="*/ 3988 h 575231"/>
                <a:gd name="connsiteX5" fmla="*/ 717631 w 1568525"/>
                <a:gd name="connsiteY5" fmla="*/ 96585 h 575231"/>
                <a:gd name="connsiteX6" fmla="*/ 879676 w 1568525"/>
                <a:gd name="connsiteY6" fmla="*/ 258630 h 575231"/>
                <a:gd name="connsiteX7" fmla="*/ 1064871 w 1568525"/>
                <a:gd name="connsiteY7" fmla="*/ 281780 h 575231"/>
                <a:gd name="connsiteX8" fmla="*/ 1261640 w 1568525"/>
                <a:gd name="connsiteY8" fmla="*/ 281780 h 575231"/>
                <a:gd name="connsiteX9" fmla="*/ 1419602 w 1568525"/>
                <a:gd name="connsiteY9" fmla="*/ 301981 h 575231"/>
                <a:gd name="connsiteX10" fmla="*/ 1567802 w 1568525"/>
                <a:gd name="connsiteY10" fmla="*/ 575231 h 575231"/>
                <a:gd name="connsiteX0" fmla="*/ 0 w 1568911"/>
                <a:gd name="connsiteY0" fmla="*/ 490124 h 575231"/>
                <a:gd name="connsiteX1" fmla="*/ 23149 w 1568911"/>
                <a:gd name="connsiteY1" fmla="*/ 223906 h 575231"/>
                <a:gd name="connsiteX2" fmla="*/ 104172 w 1568911"/>
                <a:gd name="connsiteY2" fmla="*/ 119734 h 575231"/>
                <a:gd name="connsiteX3" fmla="*/ 289367 w 1568911"/>
                <a:gd name="connsiteY3" fmla="*/ 27137 h 575231"/>
                <a:gd name="connsiteX4" fmla="*/ 497711 w 1568911"/>
                <a:gd name="connsiteY4" fmla="*/ 3988 h 575231"/>
                <a:gd name="connsiteX5" fmla="*/ 717631 w 1568911"/>
                <a:gd name="connsiteY5" fmla="*/ 96585 h 575231"/>
                <a:gd name="connsiteX6" fmla="*/ 879676 w 1568911"/>
                <a:gd name="connsiteY6" fmla="*/ 258630 h 575231"/>
                <a:gd name="connsiteX7" fmla="*/ 1064871 w 1568911"/>
                <a:gd name="connsiteY7" fmla="*/ 281780 h 575231"/>
                <a:gd name="connsiteX8" fmla="*/ 1261640 w 1568911"/>
                <a:gd name="connsiteY8" fmla="*/ 281780 h 575231"/>
                <a:gd name="connsiteX9" fmla="*/ 1419602 w 1568911"/>
                <a:gd name="connsiteY9" fmla="*/ 301981 h 575231"/>
                <a:gd name="connsiteX10" fmla="*/ 1567802 w 1568911"/>
                <a:gd name="connsiteY10" fmla="*/ 575231 h 575231"/>
                <a:gd name="connsiteX0" fmla="*/ 0 w 1572765"/>
                <a:gd name="connsiteY0" fmla="*/ 490124 h 575231"/>
                <a:gd name="connsiteX1" fmla="*/ 23149 w 1572765"/>
                <a:gd name="connsiteY1" fmla="*/ 223906 h 575231"/>
                <a:gd name="connsiteX2" fmla="*/ 104172 w 1572765"/>
                <a:gd name="connsiteY2" fmla="*/ 119734 h 575231"/>
                <a:gd name="connsiteX3" fmla="*/ 289367 w 1572765"/>
                <a:gd name="connsiteY3" fmla="*/ 27137 h 575231"/>
                <a:gd name="connsiteX4" fmla="*/ 497711 w 1572765"/>
                <a:gd name="connsiteY4" fmla="*/ 3988 h 575231"/>
                <a:gd name="connsiteX5" fmla="*/ 717631 w 1572765"/>
                <a:gd name="connsiteY5" fmla="*/ 96585 h 575231"/>
                <a:gd name="connsiteX6" fmla="*/ 879676 w 1572765"/>
                <a:gd name="connsiteY6" fmla="*/ 258630 h 575231"/>
                <a:gd name="connsiteX7" fmla="*/ 1064871 w 1572765"/>
                <a:gd name="connsiteY7" fmla="*/ 281780 h 575231"/>
                <a:gd name="connsiteX8" fmla="*/ 1261640 w 1572765"/>
                <a:gd name="connsiteY8" fmla="*/ 281780 h 575231"/>
                <a:gd name="connsiteX9" fmla="*/ 1487452 w 1572765"/>
                <a:gd name="connsiteY9" fmla="*/ 317638 h 575231"/>
                <a:gd name="connsiteX10" fmla="*/ 1567802 w 1572765"/>
                <a:gd name="connsiteY10" fmla="*/ 575231 h 575231"/>
                <a:gd name="connsiteX0" fmla="*/ 0 w 1569114"/>
                <a:gd name="connsiteY0" fmla="*/ 490124 h 575231"/>
                <a:gd name="connsiteX1" fmla="*/ 23149 w 1569114"/>
                <a:gd name="connsiteY1" fmla="*/ 223906 h 575231"/>
                <a:gd name="connsiteX2" fmla="*/ 104172 w 1569114"/>
                <a:gd name="connsiteY2" fmla="*/ 119734 h 575231"/>
                <a:gd name="connsiteX3" fmla="*/ 289367 w 1569114"/>
                <a:gd name="connsiteY3" fmla="*/ 27137 h 575231"/>
                <a:gd name="connsiteX4" fmla="*/ 497711 w 1569114"/>
                <a:gd name="connsiteY4" fmla="*/ 3988 h 575231"/>
                <a:gd name="connsiteX5" fmla="*/ 717631 w 1569114"/>
                <a:gd name="connsiteY5" fmla="*/ 96585 h 575231"/>
                <a:gd name="connsiteX6" fmla="*/ 879676 w 1569114"/>
                <a:gd name="connsiteY6" fmla="*/ 258630 h 575231"/>
                <a:gd name="connsiteX7" fmla="*/ 1064871 w 1569114"/>
                <a:gd name="connsiteY7" fmla="*/ 281780 h 575231"/>
                <a:gd name="connsiteX8" fmla="*/ 1261640 w 1569114"/>
                <a:gd name="connsiteY8" fmla="*/ 281780 h 575231"/>
                <a:gd name="connsiteX9" fmla="*/ 1487452 w 1569114"/>
                <a:gd name="connsiteY9" fmla="*/ 317638 h 575231"/>
                <a:gd name="connsiteX10" fmla="*/ 1567802 w 1569114"/>
                <a:gd name="connsiteY10" fmla="*/ 575231 h 575231"/>
                <a:gd name="connsiteX0" fmla="*/ 0 w 1599083"/>
                <a:gd name="connsiteY0" fmla="*/ 500049 h 575231"/>
                <a:gd name="connsiteX1" fmla="*/ 53118 w 1599083"/>
                <a:gd name="connsiteY1" fmla="*/ 223906 h 575231"/>
                <a:gd name="connsiteX2" fmla="*/ 134141 w 1599083"/>
                <a:gd name="connsiteY2" fmla="*/ 119734 h 575231"/>
                <a:gd name="connsiteX3" fmla="*/ 319336 w 1599083"/>
                <a:gd name="connsiteY3" fmla="*/ 27137 h 575231"/>
                <a:gd name="connsiteX4" fmla="*/ 527680 w 1599083"/>
                <a:gd name="connsiteY4" fmla="*/ 3988 h 575231"/>
                <a:gd name="connsiteX5" fmla="*/ 747600 w 1599083"/>
                <a:gd name="connsiteY5" fmla="*/ 96585 h 575231"/>
                <a:gd name="connsiteX6" fmla="*/ 909645 w 1599083"/>
                <a:gd name="connsiteY6" fmla="*/ 258630 h 575231"/>
                <a:gd name="connsiteX7" fmla="*/ 1094840 w 1599083"/>
                <a:gd name="connsiteY7" fmla="*/ 281780 h 575231"/>
                <a:gd name="connsiteX8" fmla="*/ 1291609 w 1599083"/>
                <a:gd name="connsiteY8" fmla="*/ 281780 h 575231"/>
                <a:gd name="connsiteX9" fmla="*/ 1517421 w 1599083"/>
                <a:gd name="connsiteY9" fmla="*/ 317638 h 575231"/>
                <a:gd name="connsiteX10" fmla="*/ 1597771 w 1599083"/>
                <a:gd name="connsiteY10" fmla="*/ 575231 h 575231"/>
                <a:gd name="connsiteX0" fmla="*/ 0 w 1587028"/>
                <a:gd name="connsiteY0" fmla="*/ 524004 h 575231"/>
                <a:gd name="connsiteX1" fmla="*/ 41063 w 1587028"/>
                <a:gd name="connsiteY1" fmla="*/ 223906 h 575231"/>
                <a:gd name="connsiteX2" fmla="*/ 122086 w 1587028"/>
                <a:gd name="connsiteY2" fmla="*/ 119734 h 575231"/>
                <a:gd name="connsiteX3" fmla="*/ 307281 w 1587028"/>
                <a:gd name="connsiteY3" fmla="*/ 27137 h 575231"/>
                <a:gd name="connsiteX4" fmla="*/ 515625 w 1587028"/>
                <a:gd name="connsiteY4" fmla="*/ 3988 h 575231"/>
                <a:gd name="connsiteX5" fmla="*/ 735545 w 1587028"/>
                <a:gd name="connsiteY5" fmla="*/ 96585 h 575231"/>
                <a:gd name="connsiteX6" fmla="*/ 897590 w 1587028"/>
                <a:gd name="connsiteY6" fmla="*/ 258630 h 575231"/>
                <a:gd name="connsiteX7" fmla="*/ 1082785 w 1587028"/>
                <a:gd name="connsiteY7" fmla="*/ 281780 h 575231"/>
                <a:gd name="connsiteX8" fmla="*/ 1279554 w 1587028"/>
                <a:gd name="connsiteY8" fmla="*/ 281780 h 575231"/>
                <a:gd name="connsiteX9" fmla="*/ 1505366 w 1587028"/>
                <a:gd name="connsiteY9" fmla="*/ 317638 h 575231"/>
                <a:gd name="connsiteX10" fmla="*/ 1585716 w 1587028"/>
                <a:gd name="connsiteY10" fmla="*/ 575231 h 57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7028" h="575231">
                  <a:moveTo>
                    <a:pt x="0" y="524004"/>
                  </a:moveTo>
                  <a:cubicBezTo>
                    <a:pt x="2893" y="421761"/>
                    <a:pt x="20715" y="291284"/>
                    <a:pt x="41063" y="223906"/>
                  </a:cubicBezTo>
                  <a:cubicBezTo>
                    <a:pt x="61411" y="156528"/>
                    <a:pt x="77716" y="152529"/>
                    <a:pt x="122086" y="119734"/>
                  </a:cubicBezTo>
                  <a:cubicBezTo>
                    <a:pt x="166456" y="86939"/>
                    <a:pt x="241691" y="46428"/>
                    <a:pt x="307281" y="27137"/>
                  </a:cubicBezTo>
                  <a:cubicBezTo>
                    <a:pt x="372871" y="7846"/>
                    <a:pt x="444248" y="-7587"/>
                    <a:pt x="515625" y="3988"/>
                  </a:cubicBezTo>
                  <a:cubicBezTo>
                    <a:pt x="587002" y="15563"/>
                    <a:pt x="671884" y="54145"/>
                    <a:pt x="735545" y="96585"/>
                  </a:cubicBezTo>
                  <a:cubicBezTo>
                    <a:pt x="799206" y="139025"/>
                    <a:pt x="839717" y="227764"/>
                    <a:pt x="897590" y="258630"/>
                  </a:cubicBezTo>
                  <a:cubicBezTo>
                    <a:pt x="955463" y="289496"/>
                    <a:pt x="1019124" y="277922"/>
                    <a:pt x="1082785" y="281780"/>
                  </a:cubicBezTo>
                  <a:cubicBezTo>
                    <a:pt x="1146446" y="285638"/>
                    <a:pt x="1209124" y="275804"/>
                    <a:pt x="1279554" y="281780"/>
                  </a:cubicBezTo>
                  <a:cubicBezTo>
                    <a:pt x="1349984" y="287756"/>
                    <a:pt x="1469997" y="289607"/>
                    <a:pt x="1505366" y="317638"/>
                  </a:cubicBezTo>
                  <a:cubicBezTo>
                    <a:pt x="1540735" y="345669"/>
                    <a:pt x="1596273" y="333538"/>
                    <a:pt x="1585716" y="575231"/>
                  </a:cubicBezTo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02" name="Rectángulo redondeado 401"/>
            <p:cNvSpPr/>
            <p:nvPr/>
          </p:nvSpPr>
          <p:spPr>
            <a:xfrm>
              <a:off x="6360618" y="2066297"/>
              <a:ext cx="799215" cy="3649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175" name="CuadroTexto 174"/>
          <p:cNvSpPr txBox="1"/>
          <p:nvPr/>
        </p:nvSpPr>
        <p:spPr>
          <a:xfrm>
            <a:off x="6325506" y="4632725"/>
            <a:ext cx="840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latin typeface="Comic Sans MS" charset="0"/>
                <a:ea typeface="Comic Sans MS" charset="0"/>
                <a:cs typeface="Comic Sans MS" charset="0"/>
              </a:rPr>
              <a:t>Presentation</a:t>
            </a:r>
          </a:p>
          <a:p>
            <a:pPr algn="ctr"/>
            <a:r>
              <a:rPr lang="en-US" sz="800" dirty="0" smtClean="0">
                <a:latin typeface="Comic Sans MS" charset="0"/>
                <a:ea typeface="Comic Sans MS" charset="0"/>
                <a:cs typeface="Comic Sans MS" charset="0"/>
              </a:rPr>
              <a:t>Skills</a:t>
            </a:r>
            <a:endParaRPr lang="en-US" sz="8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45" name="Imagen 44">
            <a:hlinkClick r:id="rId10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32" y="1011245"/>
            <a:ext cx="672772" cy="672772"/>
          </a:xfrm>
          <a:prstGeom prst="rect">
            <a:avLst/>
          </a:prstGeom>
        </p:spPr>
      </p:pic>
      <p:pic>
        <p:nvPicPr>
          <p:cNvPr id="403" name="Imagen 402">
            <a:hlinkClick r:id="rId10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32" y="3733699"/>
            <a:ext cx="672772" cy="672772"/>
          </a:xfrm>
          <a:prstGeom prst="rect">
            <a:avLst/>
          </a:prstGeom>
        </p:spPr>
      </p:pic>
      <p:grpSp>
        <p:nvGrpSpPr>
          <p:cNvPr id="449" name="Grupo 448"/>
          <p:cNvGrpSpPr/>
          <p:nvPr/>
        </p:nvGrpSpPr>
        <p:grpSpPr>
          <a:xfrm>
            <a:off x="129568" y="2009083"/>
            <a:ext cx="1455857" cy="616552"/>
            <a:chOff x="122639" y="4509801"/>
            <a:chExt cx="1451197" cy="480576"/>
          </a:xfrm>
        </p:grpSpPr>
        <p:sp>
          <p:nvSpPr>
            <p:cNvPr id="450" name="Rectángulo redondeado 449"/>
            <p:cNvSpPr/>
            <p:nvPr/>
          </p:nvSpPr>
          <p:spPr>
            <a:xfrm>
              <a:off x="122639" y="4509801"/>
              <a:ext cx="1451197" cy="480576"/>
            </a:xfrm>
            <a:prstGeom prst="roundRect">
              <a:avLst/>
            </a:prstGeom>
            <a:gradFill>
              <a:gsLst>
                <a:gs pos="0">
                  <a:srgbClr val="6A6868"/>
                </a:gs>
                <a:gs pos="68000">
                  <a:srgbClr val="BDBDBD"/>
                </a:gs>
                <a:gs pos="100000">
                  <a:schemeClr val="tx1"/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51" name="Rectángulo redondeado 450"/>
            <p:cNvSpPr/>
            <p:nvPr/>
          </p:nvSpPr>
          <p:spPr>
            <a:xfrm>
              <a:off x="185225" y="4572613"/>
              <a:ext cx="1314568" cy="342575"/>
            </a:xfrm>
            <a:prstGeom prst="round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37000">
                  <a:srgbClr val="143C27"/>
                </a:gs>
                <a:gs pos="97000">
                  <a:schemeClr val="tx1"/>
                </a:gs>
              </a:gsLst>
              <a:path path="circle">
                <a:fillToRect l="50000" t="50000" r="50000" b="50000"/>
              </a:path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236" name="CuadroTexto 235"/>
          <p:cNvSpPr txBox="1"/>
          <p:nvPr/>
        </p:nvSpPr>
        <p:spPr>
          <a:xfrm>
            <a:off x="428810" y="2107741"/>
            <a:ext cx="117945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Save as: “school-date-project-name1-name2.ppt'  </a:t>
            </a:r>
          </a:p>
          <a:p>
            <a:r>
              <a:rPr lang="en-US" sz="600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in a new folder under </a:t>
            </a:r>
          </a:p>
          <a:p>
            <a:r>
              <a:rPr lang="en-US" sz="600" dirty="0" smtClean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documents called ‘BIY'</a:t>
            </a:r>
            <a:endParaRPr lang="en-US" sz="600" dirty="0">
              <a:solidFill>
                <a:srgbClr val="FFFF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239" name="Imagen 2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1140" y="2253072"/>
            <a:ext cx="171005" cy="171005"/>
          </a:xfrm>
          <a:prstGeom prst="rect">
            <a:avLst/>
          </a:prstGeom>
        </p:spPr>
      </p:pic>
      <p:pic>
        <p:nvPicPr>
          <p:cNvPr id="486" name="Imagen 48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68984" y="2705058"/>
            <a:ext cx="1827110" cy="980549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2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079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Rectángulo 379"/>
          <p:cNvSpPr/>
          <p:nvPr/>
        </p:nvSpPr>
        <p:spPr>
          <a:xfrm>
            <a:off x="5747968" y="4694256"/>
            <a:ext cx="765477" cy="8931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81" name="Imagen 3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381" y="4566105"/>
            <a:ext cx="197636" cy="196798"/>
          </a:xfrm>
          <a:prstGeom prst="rect">
            <a:avLst/>
          </a:prstGeom>
        </p:spPr>
      </p:pic>
      <p:grpSp>
        <p:nvGrpSpPr>
          <p:cNvPr id="382" name="Grupo 381"/>
          <p:cNvGrpSpPr/>
          <p:nvPr/>
        </p:nvGrpSpPr>
        <p:grpSpPr>
          <a:xfrm>
            <a:off x="6265853" y="4293218"/>
            <a:ext cx="912009" cy="676821"/>
            <a:chOff x="6303821" y="1834721"/>
            <a:chExt cx="912009" cy="676821"/>
          </a:xfrm>
        </p:grpSpPr>
        <p:sp>
          <p:nvSpPr>
            <p:cNvPr id="383" name="Rectángulo redondeado 382"/>
            <p:cNvSpPr/>
            <p:nvPr/>
          </p:nvSpPr>
          <p:spPr>
            <a:xfrm>
              <a:off x="6305021" y="2043025"/>
              <a:ext cx="910809" cy="468517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84" name="Forma libre 383"/>
            <p:cNvSpPr/>
            <p:nvPr/>
          </p:nvSpPr>
          <p:spPr>
            <a:xfrm>
              <a:off x="6303821" y="1834721"/>
              <a:ext cx="911904" cy="332704"/>
            </a:xfrm>
            <a:custGeom>
              <a:avLst/>
              <a:gdLst>
                <a:gd name="connsiteX0" fmla="*/ 0 w 1595619"/>
                <a:gd name="connsiteY0" fmla="*/ 465372 h 1067256"/>
                <a:gd name="connsiteX1" fmla="*/ 23149 w 1595619"/>
                <a:gd name="connsiteY1" fmla="*/ 199154 h 1067256"/>
                <a:gd name="connsiteX2" fmla="*/ 104172 w 1595619"/>
                <a:gd name="connsiteY2" fmla="*/ 94982 h 1067256"/>
                <a:gd name="connsiteX3" fmla="*/ 289367 w 1595619"/>
                <a:gd name="connsiteY3" fmla="*/ 2385 h 1067256"/>
                <a:gd name="connsiteX4" fmla="*/ 613458 w 1595619"/>
                <a:gd name="connsiteY4" fmla="*/ 37109 h 1067256"/>
                <a:gd name="connsiteX5" fmla="*/ 810228 w 1595619"/>
                <a:gd name="connsiteY5" fmla="*/ 141281 h 1067256"/>
                <a:gd name="connsiteX6" fmla="*/ 1006997 w 1595619"/>
                <a:gd name="connsiteY6" fmla="*/ 268602 h 1067256"/>
                <a:gd name="connsiteX7" fmla="*/ 1307939 w 1595619"/>
                <a:gd name="connsiteY7" fmla="*/ 314901 h 1067256"/>
                <a:gd name="connsiteX8" fmla="*/ 1458410 w 1595619"/>
                <a:gd name="connsiteY8" fmla="*/ 326476 h 1067256"/>
                <a:gd name="connsiteX9" fmla="*/ 1574157 w 1595619"/>
                <a:gd name="connsiteY9" fmla="*/ 430648 h 1067256"/>
                <a:gd name="connsiteX10" fmla="*/ 1574157 w 1595619"/>
                <a:gd name="connsiteY10" fmla="*/ 1067256 h 1067256"/>
                <a:gd name="connsiteX0" fmla="*/ 0 w 1686025"/>
                <a:gd name="connsiteY0" fmla="*/ 465372 h 812613"/>
                <a:gd name="connsiteX1" fmla="*/ 23149 w 1686025"/>
                <a:gd name="connsiteY1" fmla="*/ 199154 h 812613"/>
                <a:gd name="connsiteX2" fmla="*/ 104172 w 1686025"/>
                <a:gd name="connsiteY2" fmla="*/ 94982 h 812613"/>
                <a:gd name="connsiteX3" fmla="*/ 289367 w 1686025"/>
                <a:gd name="connsiteY3" fmla="*/ 2385 h 812613"/>
                <a:gd name="connsiteX4" fmla="*/ 613458 w 1686025"/>
                <a:gd name="connsiteY4" fmla="*/ 37109 h 812613"/>
                <a:gd name="connsiteX5" fmla="*/ 810228 w 1686025"/>
                <a:gd name="connsiteY5" fmla="*/ 141281 h 812613"/>
                <a:gd name="connsiteX6" fmla="*/ 1006997 w 1686025"/>
                <a:gd name="connsiteY6" fmla="*/ 268602 h 812613"/>
                <a:gd name="connsiteX7" fmla="*/ 1307939 w 1686025"/>
                <a:gd name="connsiteY7" fmla="*/ 314901 h 812613"/>
                <a:gd name="connsiteX8" fmla="*/ 1458410 w 1686025"/>
                <a:gd name="connsiteY8" fmla="*/ 326476 h 812613"/>
                <a:gd name="connsiteX9" fmla="*/ 1574157 w 1686025"/>
                <a:gd name="connsiteY9" fmla="*/ 430648 h 812613"/>
                <a:gd name="connsiteX10" fmla="*/ 1678329 w 1686025"/>
                <a:gd name="connsiteY10" fmla="*/ 812613 h 812613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1006997 w 1642882"/>
                <a:gd name="connsiteY6" fmla="*/ 268602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949124 w 1642882"/>
                <a:gd name="connsiteY6" fmla="*/ 233878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307939 w 1642882"/>
                <a:gd name="connsiteY7" fmla="*/ 314541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169043 w 1642882"/>
                <a:gd name="connsiteY7" fmla="*/ 279817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4963"/>
                <a:gd name="connsiteY0" fmla="*/ 465012 h 603909"/>
                <a:gd name="connsiteX1" fmla="*/ 23149 w 1644963"/>
                <a:gd name="connsiteY1" fmla="*/ 198794 h 603909"/>
                <a:gd name="connsiteX2" fmla="*/ 104172 w 1644963"/>
                <a:gd name="connsiteY2" fmla="*/ 94622 h 603909"/>
                <a:gd name="connsiteX3" fmla="*/ 289367 w 1644963"/>
                <a:gd name="connsiteY3" fmla="*/ 2025 h 603909"/>
                <a:gd name="connsiteX4" fmla="*/ 613458 w 1644963"/>
                <a:gd name="connsiteY4" fmla="*/ 36749 h 603909"/>
                <a:gd name="connsiteX5" fmla="*/ 763929 w 1644963"/>
                <a:gd name="connsiteY5" fmla="*/ 106197 h 603909"/>
                <a:gd name="connsiteX6" fmla="*/ 949124 w 1644963"/>
                <a:gd name="connsiteY6" fmla="*/ 233518 h 603909"/>
                <a:gd name="connsiteX7" fmla="*/ 1169043 w 1644963"/>
                <a:gd name="connsiteY7" fmla="*/ 279817 h 603909"/>
                <a:gd name="connsiteX8" fmla="*/ 1354238 w 1644963"/>
                <a:gd name="connsiteY8" fmla="*/ 256668 h 603909"/>
                <a:gd name="connsiteX9" fmla="*/ 1574157 w 1644963"/>
                <a:gd name="connsiteY9" fmla="*/ 430288 h 603909"/>
                <a:gd name="connsiteX10" fmla="*/ 1632031 w 1644963"/>
                <a:gd name="connsiteY10" fmla="*/ 603909 h 603909"/>
                <a:gd name="connsiteX0" fmla="*/ 0 w 1640288"/>
                <a:gd name="connsiteY0" fmla="*/ 465012 h 603909"/>
                <a:gd name="connsiteX1" fmla="*/ 23149 w 1640288"/>
                <a:gd name="connsiteY1" fmla="*/ 198794 h 603909"/>
                <a:gd name="connsiteX2" fmla="*/ 104172 w 1640288"/>
                <a:gd name="connsiteY2" fmla="*/ 94622 h 603909"/>
                <a:gd name="connsiteX3" fmla="*/ 289367 w 1640288"/>
                <a:gd name="connsiteY3" fmla="*/ 2025 h 603909"/>
                <a:gd name="connsiteX4" fmla="*/ 613458 w 1640288"/>
                <a:gd name="connsiteY4" fmla="*/ 36749 h 603909"/>
                <a:gd name="connsiteX5" fmla="*/ 763929 w 1640288"/>
                <a:gd name="connsiteY5" fmla="*/ 106197 h 603909"/>
                <a:gd name="connsiteX6" fmla="*/ 949124 w 1640288"/>
                <a:gd name="connsiteY6" fmla="*/ 233518 h 603909"/>
                <a:gd name="connsiteX7" fmla="*/ 1169043 w 1640288"/>
                <a:gd name="connsiteY7" fmla="*/ 279817 h 603909"/>
                <a:gd name="connsiteX8" fmla="*/ 1354238 w 1640288"/>
                <a:gd name="connsiteY8" fmla="*/ 256668 h 603909"/>
                <a:gd name="connsiteX9" fmla="*/ 1527858 w 1640288"/>
                <a:gd name="connsiteY9" fmla="*/ 302966 h 603909"/>
                <a:gd name="connsiteX10" fmla="*/ 1632031 w 1640288"/>
                <a:gd name="connsiteY10" fmla="*/ 603909 h 603909"/>
                <a:gd name="connsiteX0" fmla="*/ 0 w 1577813"/>
                <a:gd name="connsiteY0" fmla="*/ 465012 h 534461"/>
                <a:gd name="connsiteX1" fmla="*/ 23149 w 1577813"/>
                <a:gd name="connsiteY1" fmla="*/ 198794 h 534461"/>
                <a:gd name="connsiteX2" fmla="*/ 104172 w 1577813"/>
                <a:gd name="connsiteY2" fmla="*/ 94622 h 534461"/>
                <a:gd name="connsiteX3" fmla="*/ 289367 w 1577813"/>
                <a:gd name="connsiteY3" fmla="*/ 2025 h 534461"/>
                <a:gd name="connsiteX4" fmla="*/ 613458 w 1577813"/>
                <a:gd name="connsiteY4" fmla="*/ 36749 h 534461"/>
                <a:gd name="connsiteX5" fmla="*/ 763929 w 1577813"/>
                <a:gd name="connsiteY5" fmla="*/ 106197 h 534461"/>
                <a:gd name="connsiteX6" fmla="*/ 949124 w 1577813"/>
                <a:gd name="connsiteY6" fmla="*/ 233518 h 534461"/>
                <a:gd name="connsiteX7" fmla="*/ 1169043 w 1577813"/>
                <a:gd name="connsiteY7" fmla="*/ 279817 h 534461"/>
                <a:gd name="connsiteX8" fmla="*/ 1354238 w 1577813"/>
                <a:gd name="connsiteY8" fmla="*/ 256668 h 534461"/>
                <a:gd name="connsiteX9" fmla="*/ 1527858 w 1577813"/>
                <a:gd name="connsiteY9" fmla="*/ 302966 h 534461"/>
                <a:gd name="connsiteX10" fmla="*/ 1562583 w 1577813"/>
                <a:gd name="connsiteY10" fmla="*/ 534461 h 534461"/>
                <a:gd name="connsiteX0" fmla="*/ 0 w 1571736"/>
                <a:gd name="connsiteY0" fmla="*/ 465012 h 534461"/>
                <a:gd name="connsiteX1" fmla="*/ 23149 w 1571736"/>
                <a:gd name="connsiteY1" fmla="*/ 198794 h 534461"/>
                <a:gd name="connsiteX2" fmla="*/ 104172 w 1571736"/>
                <a:gd name="connsiteY2" fmla="*/ 94622 h 534461"/>
                <a:gd name="connsiteX3" fmla="*/ 289367 w 1571736"/>
                <a:gd name="connsiteY3" fmla="*/ 2025 h 534461"/>
                <a:gd name="connsiteX4" fmla="*/ 613458 w 1571736"/>
                <a:gd name="connsiteY4" fmla="*/ 36749 h 534461"/>
                <a:gd name="connsiteX5" fmla="*/ 763929 w 1571736"/>
                <a:gd name="connsiteY5" fmla="*/ 106197 h 534461"/>
                <a:gd name="connsiteX6" fmla="*/ 949124 w 1571736"/>
                <a:gd name="connsiteY6" fmla="*/ 233518 h 534461"/>
                <a:gd name="connsiteX7" fmla="*/ 1169043 w 1571736"/>
                <a:gd name="connsiteY7" fmla="*/ 279817 h 534461"/>
                <a:gd name="connsiteX8" fmla="*/ 1354238 w 1571736"/>
                <a:gd name="connsiteY8" fmla="*/ 256668 h 534461"/>
                <a:gd name="connsiteX9" fmla="*/ 1481559 w 1571736"/>
                <a:gd name="connsiteY9" fmla="*/ 245092 h 534461"/>
                <a:gd name="connsiteX10" fmla="*/ 1562583 w 1571736"/>
                <a:gd name="connsiteY10" fmla="*/ 534461 h 534461"/>
                <a:gd name="connsiteX0" fmla="*/ 0 w 1571736"/>
                <a:gd name="connsiteY0" fmla="*/ 492565 h 562014"/>
                <a:gd name="connsiteX1" fmla="*/ 23149 w 1571736"/>
                <a:gd name="connsiteY1" fmla="*/ 226347 h 562014"/>
                <a:gd name="connsiteX2" fmla="*/ 104172 w 1571736"/>
                <a:gd name="connsiteY2" fmla="*/ 122175 h 562014"/>
                <a:gd name="connsiteX3" fmla="*/ 289367 w 1571736"/>
                <a:gd name="connsiteY3" fmla="*/ 29578 h 562014"/>
                <a:gd name="connsiteX4" fmla="*/ 497711 w 1571736"/>
                <a:gd name="connsiteY4" fmla="*/ 6429 h 562014"/>
                <a:gd name="connsiteX5" fmla="*/ 763929 w 1571736"/>
                <a:gd name="connsiteY5" fmla="*/ 133750 h 562014"/>
                <a:gd name="connsiteX6" fmla="*/ 949124 w 1571736"/>
                <a:gd name="connsiteY6" fmla="*/ 261071 h 562014"/>
                <a:gd name="connsiteX7" fmla="*/ 1169043 w 1571736"/>
                <a:gd name="connsiteY7" fmla="*/ 307370 h 562014"/>
                <a:gd name="connsiteX8" fmla="*/ 1354238 w 1571736"/>
                <a:gd name="connsiteY8" fmla="*/ 284221 h 562014"/>
                <a:gd name="connsiteX9" fmla="*/ 1481559 w 1571736"/>
                <a:gd name="connsiteY9" fmla="*/ 272645 h 562014"/>
                <a:gd name="connsiteX10" fmla="*/ 1562583 w 1571736"/>
                <a:gd name="connsiteY10" fmla="*/ 562014 h 562014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949124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064871 w 1571736"/>
                <a:gd name="connsiteY7" fmla="*/ 281780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3046"/>
                <a:gd name="connsiteY0" fmla="*/ 490124 h 559573"/>
                <a:gd name="connsiteX1" fmla="*/ 23149 w 1573046"/>
                <a:gd name="connsiteY1" fmla="*/ 223906 h 559573"/>
                <a:gd name="connsiteX2" fmla="*/ 104172 w 1573046"/>
                <a:gd name="connsiteY2" fmla="*/ 119734 h 559573"/>
                <a:gd name="connsiteX3" fmla="*/ 289367 w 1573046"/>
                <a:gd name="connsiteY3" fmla="*/ 27137 h 559573"/>
                <a:gd name="connsiteX4" fmla="*/ 497711 w 1573046"/>
                <a:gd name="connsiteY4" fmla="*/ 3988 h 559573"/>
                <a:gd name="connsiteX5" fmla="*/ 717631 w 1573046"/>
                <a:gd name="connsiteY5" fmla="*/ 96585 h 559573"/>
                <a:gd name="connsiteX6" fmla="*/ 879676 w 1573046"/>
                <a:gd name="connsiteY6" fmla="*/ 258630 h 559573"/>
                <a:gd name="connsiteX7" fmla="*/ 1064871 w 1573046"/>
                <a:gd name="connsiteY7" fmla="*/ 281780 h 559573"/>
                <a:gd name="connsiteX8" fmla="*/ 1261640 w 1573046"/>
                <a:gd name="connsiteY8" fmla="*/ 281780 h 559573"/>
                <a:gd name="connsiteX9" fmla="*/ 1481559 w 1573046"/>
                <a:gd name="connsiteY9" fmla="*/ 270204 h 559573"/>
                <a:gd name="connsiteX10" fmla="*/ 1562583 w 1573046"/>
                <a:gd name="connsiteY10" fmla="*/ 559573 h 559573"/>
                <a:gd name="connsiteX0" fmla="*/ 0 w 1569727"/>
                <a:gd name="connsiteY0" fmla="*/ 490124 h 559573"/>
                <a:gd name="connsiteX1" fmla="*/ 23149 w 1569727"/>
                <a:gd name="connsiteY1" fmla="*/ 223906 h 559573"/>
                <a:gd name="connsiteX2" fmla="*/ 104172 w 1569727"/>
                <a:gd name="connsiteY2" fmla="*/ 119734 h 559573"/>
                <a:gd name="connsiteX3" fmla="*/ 289367 w 1569727"/>
                <a:gd name="connsiteY3" fmla="*/ 27137 h 559573"/>
                <a:gd name="connsiteX4" fmla="*/ 497711 w 1569727"/>
                <a:gd name="connsiteY4" fmla="*/ 3988 h 559573"/>
                <a:gd name="connsiteX5" fmla="*/ 717631 w 1569727"/>
                <a:gd name="connsiteY5" fmla="*/ 96585 h 559573"/>
                <a:gd name="connsiteX6" fmla="*/ 879676 w 1569727"/>
                <a:gd name="connsiteY6" fmla="*/ 258630 h 559573"/>
                <a:gd name="connsiteX7" fmla="*/ 1064871 w 1569727"/>
                <a:gd name="connsiteY7" fmla="*/ 281780 h 559573"/>
                <a:gd name="connsiteX8" fmla="*/ 1261640 w 1569727"/>
                <a:gd name="connsiteY8" fmla="*/ 281780 h 559573"/>
                <a:gd name="connsiteX9" fmla="*/ 1435260 w 1569727"/>
                <a:gd name="connsiteY9" fmla="*/ 328077 h 559573"/>
                <a:gd name="connsiteX10" fmla="*/ 1562583 w 1569727"/>
                <a:gd name="connsiteY10" fmla="*/ 559573 h 559573"/>
                <a:gd name="connsiteX0" fmla="*/ 0 w 1579755"/>
                <a:gd name="connsiteY0" fmla="*/ 490124 h 490124"/>
                <a:gd name="connsiteX1" fmla="*/ 23149 w 1579755"/>
                <a:gd name="connsiteY1" fmla="*/ 223906 h 490124"/>
                <a:gd name="connsiteX2" fmla="*/ 104172 w 1579755"/>
                <a:gd name="connsiteY2" fmla="*/ 119734 h 490124"/>
                <a:gd name="connsiteX3" fmla="*/ 289367 w 1579755"/>
                <a:gd name="connsiteY3" fmla="*/ 27137 h 490124"/>
                <a:gd name="connsiteX4" fmla="*/ 497711 w 1579755"/>
                <a:gd name="connsiteY4" fmla="*/ 3988 h 490124"/>
                <a:gd name="connsiteX5" fmla="*/ 717631 w 1579755"/>
                <a:gd name="connsiteY5" fmla="*/ 96585 h 490124"/>
                <a:gd name="connsiteX6" fmla="*/ 879676 w 1579755"/>
                <a:gd name="connsiteY6" fmla="*/ 258630 h 490124"/>
                <a:gd name="connsiteX7" fmla="*/ 1064871 w 1579755"/>
                <a:gd name="connsiteY7" fmla="*/ 281780 h 490124"/>
                <a:gd name="connsiteX8" fmla="*/ 1261640 w 1579755"/>
                <a:gd name="connsiteY8" fmla="*/ 281780 h 490124"/>
                <a:gd name="connsiteX9" fmla="*/ 1435260 w 1579755"/>
                <a:gd name="connsiteY9" fmla="*/ 328077 h 490124"/>
                <a:gd name="connsiteX10" fmla="*/ 1573022 w 1579755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35260 w 1573022"/>
                <a:gd name="connsiteY9" fmla="*/ 328077 h 490124"/>
                <a:gd name="connsiteX10" fmla="*/ 1573022 w 1573022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19602 w 1573022"/>
                <a:gd name="connsiteY9" fmla="*/ 301981 h 490124"/>
                <a:gd name="connsiteX10" fmla="*/ 1573022 w 1573022"/>
                <a:gd name="connsiteY10" fmla="*/ 470847 h 490124"/>
                <a:gd name="connsiteX0" fmla="*/ 0 w 1567802"/>
                <a:gd name="connsiteY0" fmla="*/ 490124 h 575231"/>
                <a:gd name="connsiteX1" fmla="*/ 23149 w 1567802"/>
                <a:gd name="connsiteY1" fmla="*/ 223906 h 575231"/>
                <a:gd name="connsiteX2" fmla="*/ 104172 w 1567802"/>
                <a:gd name="connsiteY2" fmla="*/ 119734 h 575231"/>
                <a:gd name="connsiteX3" fmla="*/ 289367 w 1567802"/>
                <a:gd name="connsiteY3" fmla="*/ 27137 h 575231"/>
                <a:gd name="connsiteX4" fmla="*/ 497711 w 1567802"/>
                <a:gd name="connsiteY4" fmla="*/ 3988 h 575231"/>
                <a:gd name="connsiteX5" fmla="*/ 717631 w 1567802"/>
                <a:gd name="connsiteY5" fmla="*/ 96585 h 575231"/>
                <a:gd name="connsiteX6" fmla="*/ 879676 w 1567802"/>
                <a:gd name="connsiteY6" fmla="*/ 258630 h 575231"/>
                <a:gd name="connsiteX7" fmla="*/ 1064871 w 1567802"/>
                <a:gd name="connsiteY7" fmla="*/ 281780 h 575231"/>
                <a:gd name="connsiteX8" fmla="*/ 1261640 w 1567802"/>
                <a:gd name="connsiteY8" fmla="*/ 281780 h 575231"/>
                <a:gd name="connsiteX9" fmla="*/ 1419602 w 1567802"/>
                <a:gd name="connsiteY9" fmla="*/ 301981 h 575231"/>
                <a:gd name="connsiteX10" fmla="*/ 1567802 w 1567802"/>
                <a:gd name="connsiteY10" fmla="*/ 575231 h 575231"/>
                <a:gd name="connsiteX0" fmla="*/ 0 w 1568525"/>
                <a:gd name="connsiteY0" fmla="*/ 490124 h 575231"/>
                <a:gd name="connsiteX1" fmla="*/ 23149 w 1568525"/>
                <a:gd name="connsiteY1" fmla="*/ 223906 h 575231"/>
                <a:gd name="connsiteX2" fmla="*/ 104172 w 1568525"/>
                <a:gd name="connsiteY2" fmla="*/ 119734 h 575231"/>
                <a:gd name="connsiteX3" fmla="*/ 289367 w 1568525"/>
                <a:gd name="connsiteY3" fmla="*/ 27137 h 575231"/>
                <a:gd name="connsiteX4" fmla="*/ 497711 w 1568525"/>
                <a:gd name="connsiteY4" fmla="*/ 3988 h 575231"/>
                <a:gd name="connsiteX5" fmla="*/ 717631 w 1568525"/>
                <a:gd name="connsiteY5" fmla="*/ 96585 h 575231"/>
                <a:gd name="connsiteX6" fmla="*/ 879676 w 1568525"/>
                <a:gd name="connsiteY6" fmla="*/ 258630 h 575231"/>
                <a:gd name="connsiteX7" fmla="*/ 1064871 w 1568525"/>
                <a:gd name="connsiteY7" fmla="*/ 281780 h 575231"/>
                <a:gd name="connsiteX8" fmla="*/ 1261640 w 1568525"/>
                <a:gd name="connsiteY8" fmla="*/ 281780 h 575231"/>
                <a:gd name="connsiteX9" fmla="*/ 1419602 w 1568525"/>
                <a:gd name="connsiteY9" fmla="*/ 301981 h 575231"/>
                <a:gd name="connsiteX10" fmla="*/ 1567802 w 1568525"/>
                <a:gd name="connsiteY10" fmla="*/ 575231 h 575231"/>
                <a:gd name="connsiteX0" fmla="*/ 0 w 1568911"/>
                <a:gd name="connsiteY0" fmla="*/ 490124 h 575231"/>
                <a:gd name="connsiteX1" fmla="*/ 23149 w 1568911"/>
                <a:gd name="connsiteY1" fmla="*/ 223906 h 575231"/>
                <a:gd name="connsiteX2" fmla="*/ 104172 w 1568911"/>
                <a:gd name="connsiteY2" fmla="*/ 119734 h 575231"/>
                <a:gd name="connsiteX3" fmla="*/ 289367 w 1568911"/>
                <a:gd name="connsiteY3" fmla="*/ 27137 h 575231"/>
                <a:gd name="connsiteX4" fmla="*/ 497711 w 1568911"/>
                <a:gd name="connsiteY4" fmla="*/ 3988 h 575231"/>
                <a:gd name="connsiteX5" fmla="*/ 717631 w 1568911"/>
                <a:gd name="connsiteY5" fmla="*/ 96585 h 575231"/>
                <a:gd name="connsiteX6" fmla="*/ 879676 w 1568911"/>
                <a:gd name="connsiteY6" fmla="*/ 258630 h 575231"/>
                <a:gd name="connsiteX7" fmla="*/ 1064871 w 1568911"/>
                <a:gd name="connsiteY7" fmla="*/ 281780 h 575231"/>
                <a:gd name="connsiteX8" fmla="*/ 1261640 w 1568911"/>
                <a:gd name="connsiteY8" fmla="*/ 281780 h 575231"/>
                <a:gd name="connsiteX9" fmla="*/ 1419602 w 1568911"/>
                <a:gd name="connsiteY9" fmla="*/ 301981 h 575231"/>
                <a:gd name="connsiteX10" fmla="*/ 1567802 w 1568911"/>
                <a:gd name="connsiteY10" fmla="*/ 575231 h 575231"/>
                <a:gd name="connsiteX0" fmla="*/ 0 w 1572765"/>
                <a:gd name="connsiteY0" fmla="*/ 490124 h 575231"/>
                <a:gd name="connsiteX1" fmla="*/ 23149 w 1572765"/>
                <a:gd name="connsiteY1" fmla="*/ 223906 h 575231"/>
                <a:gd name="connsiteX2" fmla="*/ 104172 w 1572765"/>
                <a:gd name="connsiteY2" fmla="*/ 119734 h 575231"/>
                <a:gd name="connsiteX3" fmla="*/ 289367 w 1572765"/>
                <a:gd name="connsiteY3" fmla="*/ 27137 h 575231"/>
                <a:gd name="connsiteX4" fmla="*/ 497711 w 1572765"/>
                <a:gd name="connsiteY4" fmla="*/ 3988 h 575231"/>
                <a:gd name="connsiteX5" fmla="*/ 717631 w 1572765"/>
                <a:gd name="connsiteY5" fmla="*/ 96585 h 575231"/>
                <a:gd name="connsiteX6" fmla="*/ 879676 w 1572765"/>
                <a:gd name="connsiteY6" fmla="*/ 258630 h 575231"/>
                <a:gd name="connsiteX7" fmla="*/ 1064871 w 1572765"/>
                <a:gd name="connsiteY7" fmla="*/ 281780 h 575231"/>
                <a:gd name="connsiteX8" fmla="*/ 1261640 w 1572765"/>
                <a:gd name="connsiteY8" fmla="*/ 281780 h 575231"/>
                <a:gd name="connsiteX9" fmla="*/ 1487452 w 1572765"/>
                <a:gd name="connsiteY9" fmla="*/ 317638 h 575231"/>
                <a:gd name="connsiteX10" fmla="*/ 1567802 w 1572765"/>
                <a:gd name="connsiteY10" fmla="*/ 575231 h 575231"/>
                <a:gd name="connsiteX0" fmla="*/ 0 w 1569114"/>
                <a:gd name="connsiteY0" fmla="*/ 490124 h 575231"/>
                <a:gd name="connsiteX1" fmla="*/ 23149 w 1569114"/>
                <a:gd name="connsiteY1" fmla="*/ 223906 h 575231"/>
                <a:gd name="connsiteX2" fmla="*/ 104172 w 1569114"/>
                <a:gd name="connsiteY2" fmla="*/ 119734 h 575231"/>
                <a:gd name="connsiteX3" fmla="*/ 289367 w 1569114"/>
                <a:gd name="connsiteY3" fmla="*/ 27137 h 575231"/>
                <a:gd name="connsiteX4" fmla="*/ 497711 w 1569114"/>
                <a:gd name="connsiteY4" fmla="*/ 3988 h 575231"/>
                <a:gd name="connsiteX5" fmla="*/ 717631 w 1569114"/>
                <a:gd name="connsiteY5" fmla="*/ 96585 h 575231"/>
                <a:gd name="connsiteX6" fmla="*/ 879676 w 1569114"/>
                <a:gd name="connsiteY6" fmla="*/ 258630 h 575231"/>
                <a:gd name="connsiteX7" fmla="*/ 1064871 w 1569114"/>
                <a:gd name="connsiteY7" fmla="*/ 281780 h 575231"/>
                <a:gd name="connsiteX8" fmla="*/ 1261640 w 1569114"/>
                <a:gd name="connsiteY8" fmla="*/ 281780 h 575231"/>
                <a:gd name="connsiteX9" fmla="*/ 1487452 w 1569114"/>
                <a:gd name="connsiteY9" fmla="*/ 317638 h 575231"/>
                <a:gd name="connsiteX10" fmla="*/ 1567802 w 1569114"/>
                <a:gd name="connsiteY10" fmla="*/ 575231 h 575231"/>
                <a:gd name="connsiteX0" fmla="*/ 0 w 1599083"/>
                <a:gd name="connsiteY0" fmla="*/ 500049 h 575231"/>
                <a:gd name="connsiteX1" fmla="*/ 53118 w 1599083"/>
                <a:gd name="connsiteY1" fmla="*/ 223906 h 575231"/>
                <a:gd name="connsiteX2" fmla="*/ 134141 w 1599083"/>
                <a:gd name="connsiteY2" fmla="*/ 119734 h 575231"/>
                <a:gd name="connsiteX3" fmla="*/ 319336 w 1599083"/>
                <a:gd name="connsiteY3" fmla="*/ 27137 h 575231"/>
                <a:gd name="connsiteX4" fmla="*/ 527680 w 1599083"/>
                <a:gd name="connsiteY4" fmla="*/ 3988 h 575231"/>
                <a:gd name="connsiteX5" fmla="*/ 747600 w 1599083"/>
                <a:gd name="connsiteY5" fmla="*/ 96585 h 575231"/>
                <a:gd name="connsiteX6" fmla="*/ 909645 w 1599083"/>
                <a:gd name="connsiteY6" fmla="*/ 258630 h 575231"/>
                <a:gd name="connsiteX7" fmla="*/ 1094840 w 1599083"/>
                <a:gd name="connsiteY7" fmla="*/ 281780 h 575231"/>
                <a:gd name="connsiteX8" fmla="*/ 1291609 w 1599083"/>
                <a:gd name="connsiteY8" fmla="*/ 281780 h 575231"/>
                <a:gd name="connsiteX9" fmla="*/ 1517421 w 1599083"/>
                <a:gd name="connsiteY9" fmla="*/ 317638 h 575231"/>
                <a:gd name="connsiteX10" fmla="*/ 1597771 w 1599083"/>
                <a:gd name="connsiteY10" fmla="*/ 575231 h 575231"/>
                <a:gd name="connsiteX0" fmla="*/ 0 w 1587028"/>
                <a:gd name="connsiteY0" fmla="*/ 524004 h 575231"/>
                <a:gd name="connsiteX1" fmla="*/ 41063 w 1587028"/>
                <a:gd name="connsiteY1" fmla="*/ 223906 h 575231"/>
                <a:gd name="connsiteX2" fmla="*/ 122086 w 1587028"/>
                <a:gd name="connsiteY2" fmla="*/ 119734 h 575231"/>
                <a:gd name="connsiteX3" fmla="*/ 307281 w 1587028"/>
                <a:gd name="connsiteY3" fmla="*/ 27137 h 575231"/>
                <a:gd name="connsiteX4" fmla="*/ 515625 w 1587028"/>
                <a:gd name="connsiteY4" fmla="*/ 3988 h 575231"/>
                <a:gd name="connsiteX5" fmla="*/ 735545 w 1587028"/>
                <a:gd name="connsiteY5" fmla="*/ 96585 h 575231"/>
                <a:gd name="connsiteX6" fmla="*/ 897590 w 1587028"/>
                <a:gd name="connsiteY6" fmla="*/ 258630 h 575231"/>
                <a:gd name="connsiteX7" fmla="*/ 1082785 w 1587028"/>
                <a:gd name="connsiteY7" fmla="*/ 281780 h 575231"/>
                <a:gd name="connsiteX8" fmla="*/ 1279554 w 1587028"/>
                <a:gd name="connsiteY8" fmla="*/ 281780 h 575231"/>
                <a:gd name="connsiteX9" fmla="*/ 1505366 w 1587028"/>
                <a:gd name="connsiteY9" fmla="*/ 317638 h 575231"/>
                <a:gd name="connsiteX10" fmla="*/ 1585716 w 1587028"/>
                <a:gd name="connsiteY10" fmla="*/ 575231 h 57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7028" h="575231">
                  <a:moveTo>
                    <a:pt x="0" y="524004"/>
                  </a:moveTo>
                  <a:cubicBezTo>
                    <a:pt x="2893" y="421761"/>
                    <a:pt x="20715" y="291284"/>
                    <a:pt x="41063" y="223906"/>
                  </a:cubicBezTo>
                  <a:cubicBezTo>
                    <a:pt x="61411" y="156528"/>
                    <a:pt x="77716" y="152529"/>
                    <a:pt x="122086" y="119734"/>
                  </a:cubicBezTo>
                  <a:cubicBezTo>
                    <a:pt x="166456" y="86939"/>
                    <a:pt x="241691" y="46428"/>
                    <a:pt x="307281" y="27137"/>
                  </a:cubicBezTo>
                  <a:cubicBezTo>
                    <a:pt x="372871" y="7846"/>
                    <a:pt x="444248" y="-7587"/>
                    <a:pt x="515625" y="3988"/>
                  </a:cubicBezTo>
                  <a:cubicBezTo>
                    <a:pt x="587002" y="15563"/>
                    <a:pt x="671884" y="54145"/>
                    <a:pt x="735545" y="96585"/>
                  </a:cubicBezTo>
                  <a:cubicBezTo>
                    <a:pt x="799206" y="139025"/>
                    <a:pt x="839717" y="227764"/>
                    <a:pt x="897590" y="258630"/>
                  </a:cubicBezTo>
                  <a:cubicBezTo>
                    <a:pt x="955463" y="289496"/>
                    <a:pt x="1019124" y="277922"/>
                    <a:pt x="1082785" y="281780"/>
                  </a:cubicBezTo>
                  <a:cubicBezTo>
                    <a:pt x="1146446" y="285638"/>
                    <a:pt x="1209124" y="275804"/>
                    <a:pt x="1279554" y="281780"/>
                  </a:cubicBezTo>
                  <a:cubicBezTo>
                    <a:pt x="1349984" y="287756"/>
                    <a:pt x="1469997" y="289607"/>
                    <a:pt x="1505366" y="317638"/>
                  </a:cubicBezTo>
                  <a:cubicBezTo>
                    <a:pt x="1540735" y="345669"/>
                    <a:pt x="1596273" y="333538"/>
                    <a:pt x="1585716" y="575231"/>
                  </a:cubicBezTo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85" name="Rectángulo redondeado 384"/>
            <p:cNvSpPr/>
            <p:nvPr/>
          </p:nvSpPr>
          <p:spPr>
            <a:xfrm>
              <a:off x="6360618" y="2066297"/>
              <a:ext cx="799215" cy="3649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386" name="CuadroTexto 385"/>
          <p:cNvSpPr txBox="1"/>
          <p:nvPr/>
        </p:nvSpPr>
        <p:spPr>
          <a:xfrm>
            <a:off x="6295026" y="4548905"/>
            <a:ext cx="840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latin typeface="Comic Sans MS" charset="0"/>
                <a:ea typeface="Comic Sans MS" charset="0"/>
                <a:cs typeface="Comic Sans MS" charset="0"/>
              </a:rPr>
              <a:t>Presentation</a:t>
            </a:r>
          </a:p>
          <a:p>
            <a:pPr algn="ctr"/>
            <a:r>
              <a:rPr lang="en-US" sz="800" dirty="0" smtClean="0">
                <a:latin typeface="Comic Sans MS" charset="0"/>
                <a:ea typeface="Comic Sans MS" charset="0"/>
                <a:cs typeface="Comic Sans MS" charset="0"/>
              </a:rPr>
              <a:t>Skills</a:t>
            </a:r>
            <a:endParaRPr lang="en-US" sz="8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83" name="Rectángulo 282"/>
          <p:cNvSpPr/>
          <p:nvPr/>
        </p:nvSpPr>
        <p:spPr>
          <a:xfrm>
            <a:off x="4685109" y="438799"/>
            <a:ext cx="2522213" cy="8236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350" name="Grupo 349"/>
          <p:cNvGrpSpPr/>
          <p:nvPr/>
        </p:nvGrpSpPr>
        <p:grpSpPr>
          <a:xfrm>
            <a:off x="6112896" y="141300"/>
            <a:ext cx="2946528" cy="1462678"/>
            <a:chOff x="6058771" y="186880"/>
            <a:chExt cx="3088545" cy="1545812"/>
          </a:xfrm>
        </p:grpSpPr>
        <p:grpSp>
          <p:nvGrpSpPr>
            <p:cNvPr id="351" name="Grupo 350"/>
            <p:cNvGrpSpPr/>
            <p:nvPr/>
          </p:nvGrpSpPr>
          <p:grpSpPr>
            <a:xfrm>
              <a:off x="6058771" y="186880"/>
              <a:ext cx="3088545" cy="1408945"/>
              <a:chOff x="6058771" y="186880"/>
              <a:chExt cx="3088545" cy="1408945"/>
            </a:xfrm>
          </p:grpSpPr>
          <p:sp>
            <p:nvSpPr>
              <p:cNvPr id="364" name="Forma libre 363"/>
              <p:cNvSpPr/>
              <p:nvPr/>
            </p:nvSpPr>
            <p:spPr>
              <a:xfrm>
                <a:off x="6058771" y="186880"/>
                <a:ext cx="3088545" cy="1408945"/>
              </a:xfrm>
              <a:custGeom>
                <a:avLst/>
                <a:gdLst>
                  <a:gd name="connsiteX0" fmla="*/ 633503 w 3957622"/>
                  <a:gd name="connsiteY0" fmla="*/ 1839164 h 1972579"/>
                  <a:gd name="connsiteX1" fmla="*/ 10049 w 3957622"/>
                  <a:gd name="connsiteY1" fmla="*/ 737727 h 1972579"/>
                  <a:gd name="connsiteX2" fmla="*/ 924449 w 3957622"/>
                  <a:gd name="connsiteY2" fmla="*/ 211255 h 1972579"/>
                  <a:gd name="connsiteX3" fmla="*/ 1804213 w 3957622"/>
                  <a:gd name="connsiteY3" fmla="*/ 3437 h 1972579"/>
                  <a:gd name="connsiteX4" fmla="*/ 2732467 w 3957622"/>
                  <a:gd name="connsiteY4" fmla="*/ 128127 h 1972579"/>
                  <a:gd name="connsiteX5" fmla="*/ 3923958 w 3957622"/>
                  <a:gd name="connsiteY5" fmla="*/ 682309 h 1972579"/>
                  <a:gd name="connsiteX6" fmla="*/ 3355922 w 3957622"/>
                  <a:gd name="connsiteY6" fmla="*/ 1825309 h 1972579"/>
                  <a:gd name="connsiteX7" fmla="*/ 633503 w 3957622"/>
                  <a:gd name="connsiteY7" fmla="*/ 1839164 h 1972579"/>
                  <a:gd name="connsiteX0" fmla="*/ 623512 w 3947631"/>
                  <a:gd name="connsiteY0" fmla="*/ 1839164 h 1972579"/>
                  <a:gd name="connsiteX1" fmla="*/ 58 w 3947631"/>
                  <a:gd name="connsiteY1" fmla="*/ 737727 h 1972579"/>
                  <a:gd name="connsiteX2" fmla="*/ 914458 w 3947631"/>
                  <a:gd name="connsiteY2" fmla="*/ 211255 h 1972579"/>
                  <a:gd name="connsiteX3" fmla="*/ 1794222 w 3947631"/>
                  <a:gd name="connsiteY3" fmla="*/ 3437 h 1972579"/>
                  <a:gd name="connsiteX4" fmla="*/ 2722476 w 3947631"/>
                  <a:gd name="connsiteY4" fmla="*/ 128127 h 1972579"/>
                  <a:gd name="connsiteX5" fmla="*/ 3913967 w 3947631"/>
                  <a:gd name="connsiteY5" fmla="*/ 682309 h 1972579"/>
                  <a:gd name="connsiteX6" fmla="*/ 3345931 w 3947631"/>
                  <a:gd name="connsiteY6" fmla="*/ 1825309 h 1972579"/>
                  <a:gd name="connsiteX7" fmla="*/ 623512 w 3947631"/>
                  <a:gd name="connsiteY7" fmla="*/ 1839164 h 1972579"/>
                  <a:gd name="connsiteX0" fmla="*/ 623512 w 3947631"/>
                  <a:gd name="connsiteY0" fmla="*/ 1839164 h 1913383"/>
                  <a:gd name="connsiteX1" fmla="*/ 58 w 3947631"/>
                  <a:gd name="connsiteY1" fmla="*/ 737727 h 1913383"/>
                  <a:gd name="connsiteX2" fmla="*/ 914458 w 3947631"/>
                  <a:gd name="connsiteY2" fmla="*/ 211255 h 1913383"/>
                  <a:gd name="connsiteX3" fmla="*/ 1794222 w 3947631"/>
                  <a:gd name="connsiteY3" fmla="*/ 3437 h 1913383"/>
                  <a:gd name="connsiteX4" fmla="*/ 2722476 w 3947631"/>
                  <a:gd name="connsiteY4" fmla="*/ 128127 h 1913383"/>
                  <a:gd name="connsiteX5" fmla="*/ 3913967 w 3947631"/>
                  <a:gd name="connsiteY5" fmla="*/ 682309 h 1913383"/>
                  <a:gd name="connsiteX6" fmla="*/ 3345931 w 3947631"/>
                  <a:gd name="connsiteY6" fmla="*/ 1825309 h 1913383"/>
                  <a:gd name="connsiteX7" fmla="*/ 623512 w 3947631"/>
                  <a:gd name="connsiteY7" fmla="*/ 1839164 h 1913383"/>
                  <a:gd name="connsiteX0" fmla="*/ 623512 w 3913967"/>
                  <a:gd name="connsiteY0" fmla="*/ 1839164 h 1913383"/>
                  <a:gd name="connsiteX1" fmla="*/ 58 w 3913967"/>
                  <a:gd name="connsiteY1" fmla="*/ 737727 h 1913383"/>
                  <a:gd name="connsiteX2" fmla="*/ 914458 w 3913967"/>
                  <a:gd name="connsiteY2" fmla="*/ 211255 h 1913383"/>
                  <a:gd name="connsiteX3" fmla="*/ 1794222 w 3913967"/>
                  <a:gd name="connsiteY3" fmla="*/ 3437 h 1913383"/>
                  <a:gd name="connsiteX4" fmla="*/ 2722476 w 3913967"/>
                  <a:gd name="connsiteY4" fmla="*/ 128127 h 1913383"/>
                  <a:gd name="connsiteX5" fmla="*/ 3913967 w 3913967"/>
                  <a:gd name="connsiteY5" fmla="*/ 682309 h 1913383"/>
                  <a:gd name="connsiteX6" fmla="*/ 3345931 w 3913967"/>
                  <a:gd name="connsiteY6" fmla="*/ 1825309 h 1913383"/>
                  <a:gd name="connsiteX7" fmla="*/ 623512 w 3913967"/>
                  <a:gd name="connsiteY7" fmla="*/ 1839164 h 1913383"/>
                  <a:gd name="connsiteX0" fmla="*/ 623512 w 3913967"/>
                  <a:gd name="connsiteY0" fmla="*/ 1839164 h 1839186"/>
                  <a:gd name="connsiteX1" fmla="*/ 58 w 3913967"/>
                  <a:gd name="connsiteY1" fmla="*/ 737727 h 1839186"/>
                  <a:gd name="connsiteX2" fmla="*/ 914458 w 3913967"/>
                  <a:gd name="connsiteY2" fmla="*/ 211255 h 1839186"/>
                  <a:gd name="connsiteX3" fmla="*/ 1794222 w 3913967"/>
                  <a:gd name="connsiteY3" fmla="*/ 3437 h 1839186"/>
                  <a:gd name="connsiteX4" fmla="*/ 2722476 w 3913967"/>
                  <a:gd name="connsiteY4" fmla="*/ 128127 h 1839186"/>
                  <a:gd name="connsiteX5" fmla="*/ 3913967 w 3913967"/>
                  <a:gd name="connsiteY5" fmla="*/ 682309 h 1839186"/>
                  <a:gd name="connsiteX6" fmla="*/ 3345931 w 3913967"/>
                  <a:gd name="connsiteY6" fmla="*/ 1825309 h 1839186"/>
                  <a:gd name="connsiteX7" fmla="*/ 623512 w 3913967"/>
                  <a:gd name="connsiteY7" fmla="*/ 1839164 h 1839186"/>
                  <a:gd name="connsiteX0" fmla="*/ 623512 w 3913967"/>
                  <a:gd name="connsiteY0" fmla="*/ 1835772 h 1835794"/>
                  <a:gd name="connsiteX1" fmla="*/ 58 w 3913967"/>
                  <a:gd name="connsiteY1" fmla="*/ 734335 h 1835794"/>
                  <a:gd name="connsiteX2" fmla="*/ 914458 w 3913967"/>
                  <a:gd name="connsiteY2" fmla="*/ 207863 h 1835794"/>
                  <a:gd name="connsiteX3" fmla="*/ 1794222 w 3913967"/>
                  <a:gd name="connsiteY3" fmla="*/ 45 h 1835794"/>
                  <a:gd name="connsiteX4" fmla="*/ 3068839 w 3913967"/>
                  <a:gd name="connsiteY4" fmla="*/ 221717 h 1835794"/>
                  <a:gd name="connsiteX5" fmla="*/ 3913967 w 3913967"/>
                  <a:gd name="connsiteY5" fmla="*/ 678917 h 1835794"/>
                  <a:gd name="connsiteX6" fmla="*/ 3345931 w 3913967"/>
                  <a:gd name="connsiteY6" fmla="*/ 1821917 h 1835794"/>
                  <a:gd name="connsiteX7" fmla="*/ 623512 w 3913967"/>
                  <a:gd name="connsiteY7" fmla="*/ 1835772 h 1835794"/>
                  <a:gd name="connsiteX0" fmla="*/ 623512 w 3913967"/>
                  <a:gd name="connsiteY0" fmla="*/ 1835772 h 1835794"/>
                  <a:gd name="connsiteX1" fmla="*/ 58 w 3913967"/>
                  <a:gd name="connsiteY1" fmla="*/ 734335 h 1835794"/>
                  <a:gd name="connsiteX2" fmla="*/ 914458 w 3913967"/>
                  <a:gd name="connsiteY2" fmla="*/ 207863 h 1835794"/>
                  <a:gd name="connsiteX3" fmla="*/ 1794222 w 3913967"/>
                  <a:gd name="connsiteY3" fmla="*/ 45 h 1835794"/>
                  <a:gd name="connsiteX4" fmla="*/ 3068839 w 3913967"/>
                  <a:gd name="connsiteY4" fmla="*/ 221717 h 1835794"/>
                  <a:gd name="connsiteX5" fmla="*/ 3913967 w 3913967"/>
                  <a:gd name="connsiteY5" fmla="*/ 678917 h 1835794"/>
                  <a:gd name="connsiteX6" fmla="*/ 3345931 w 3913967"/>
                  <a:gd name="connsiteY6" fmla="*/ 1821917 h 1835794"/>
                  <a:gd name="connsiteX7" fmla="*/ 623512 w 3913967"/>
                  <a:gd name="connsiteY7" fmla="*/ 1835772 h 1835794"/>
                  <a:gd name="connsiteX0" fmla="*/ 623517 w 3913972"/>
                  <a:gd name="connsiteY0" fmla="*/ 1773486 h 1773508"/>
                  <a:gd name="connsiteX1" fmla="*/ 63 w 3913972"/>
                  <a:gd name="connsiteY1" fmla="*/ 672049 h 1773508"/>
                  <a:gd name="connsiteX2" fmla="*/ 914463 w 3913972"/>
                  <a:gd name="connsiteY2" fmla="*/ 145577 h 1773508"/>
                  <a:gd name="connsiteX3" fmla="*/ 2147517 w 3913972"/>
                  <a:gd name="connsiteY3" fmla="*/ 104 h 1773508"/>
                  <a:gd name="connsiteX4" fmla="*/ 3068844 w 3913972"/>
                  <a:gd name="connsiteY4" fmla="*/ 159431 h 1773508"/>
                  <a:gd name="connsiteX5" fmla="*/ 3913972 w 3913972"/>
                  <a:gd name="connsiteY5" fmla="*/ 616631 h 1773508"/>
                  <a:gd name="connsiteX6" fmla="*/ 3345936 w 3913972"/>
                  <a:gd name="connsiteY6" fmla="*/ 1759631 h 1773508"/>
                  <a:gd name="connsiteX7" fmla="*/ 623517 w 3913972"/>
                  <a:gd name="connsiteY7" fmla="*/ 1773486 h 1773508"/>
                  <a:gd name="connsiteX0" fmla="*/ 625015 w 3915470"/>
                  <a:gd name="connsiteY0" fmla="*/ 1774061 h 1774090"/>
                  <a:gd name="connsiteX1" fmla="*/ 1561 w 3915470"/>
                  <a:gd name="connsiteY1" fmla="*/ 672624 h 1774090"/>
                  <a:gd name="connsiteX2" fmla="*/ 853616 w 3915470"/>
                  <a:gd name="connsiteY2" fmla="*/ 208497 h 1774090"/>
                  <a:gd name="connsiteX3" fmla="*/ 2149015 w 3915470"/>
                  <a:gd name="connsiteY3" fmla="*/ 679 h 1774090"/>
                  <a:gd name="connsiteX4" fmla="*/ 3070342 w 3915470"/>
                  <a:gd name="connsiteY4" fmla="*/ 160006 h 1774090"/>
                  <a:gd name="connsiteX5" fmla="*/ 3915470 w 3915470"/>
                  <a:gd name="connsiteY5" fmla="*/ 617206 h 1774090"/>
                  <a:gd name="connsiteX6" fmla="*/ 3347434 w 3915470"/>
                  <a:gd name="connsiteY6" fmla="*/ 1760206 h 1774090"/>
                  <a:gd name="connsiteX7" fmla="*/ 625015 w 3915470"/>
                  <a:gd name="connsiteY7" fmla="*/ 1774061 h 1774090"/>
                  <a:gd name="connsiteX0" fmla="*/ 623469 w 3913924"/>
                  <a:gd name="connsiteY0" fmla="*/ 1774061 h 1774083"/>
                  <a:gd name="connsiteX1" fmla="*/ 15 w 3913924"/>
                  <a:gd name="connsiteY1" fmla="*/ 672624 h 1774083"/>
                  <a:gd name="connsiteX2" fmla="*/ 852070 w 3913924"/>
                  <a:gd name="connsiteY2" fmla="*/ 208497 h 1774083"/>
                  <a:gd name="connsiteX3" fmla="*/ 2147469 w 3913924"/>
                  <a:gd name="connsiteY3" fmla="*/ 679 h 1774083"/>
                  <a:gd name="connsiteX4" fmla="*/ 3068796 w 3913924"/>
                  <a:gd name="connsiteY4" fmla="*/ 160006 h 1774083"/>
                  <a:gd name="connsiteX5" fmla="*/ 3913924 w 3913924"/>
                  <a:gd name="connsiteY5" fmla="*/ 617206 h 1774083"/>
                  <a:gd name="connsiteX6" fmla="*/ 3345888 w 3913924"/>
                  <a:gd name="connsiteY6" fmla="*/ 1760206 h 1774083"/>
                  <a:gd name="connsiteX7" fmla="*/ 623469 w 3913924"/>
                  <a:gd name="connsiteY7" fmla="*/ 1774061 h 1774083"/>
                  <a:gd name="connsiteX0" fmla="*/ 631032 w 3921487"/>
                  <a:gd name="connsiteY0" fmla="*/ 1780188 h 1780218"/>
                  <a:gd name="connsiteX1" fmla="*/ 7578 w 3921487"/>
                  <a:gd name="connsiteY1" fmla="*/ 678751 h 1780218"/>
                  <a:gd name="connsiteX2" fmla="*/ 1164433 w 3921487"/>
                  <a:gd name="connsiteY2" fmla="*/ 96860 h 1780218"/>
                  <a:gd name="connsiteX3" fmla="*/ 2155032 w 3921487"/>
                  <a:gd name="connsiteY3" fmla="*/ 6806 h 1780218"/>
                  <a:gd name="connsiteX4" fmla="*/ 3076359 w 3921487"/>
                  <a:gd name="connsiteY4" fmla="*/ 166133 h 1780218"/>
                  <a:gd name="connsiteX5" fmla="*/ 3921487 w 3921487"/>
                  <a:gd name="connsiteY5" fmla="*/ 623333 h 1780218"/>
                  <a:gd name="connsiteX6" fmla="*/ 3353451 w 3921487"/>
                  <a:gd name="connsiteY6" fmla="*/ 1766333 h 1780218"/>
                  <a:gd name="connsiteX7" fmla="*/ 631032 w 3921487"/>
                  <a:gd name="connsiteY7" fmla="*/ 1780188 h 1780218"/>
                  <a:gd name="connsiteX0" fmla="*/ 623456 w 3913911"/>
                  <a:gd name="connsiteY0" fmla="*/ 1780188 h 1780210"/>
                  <a:gd name="connsiteX1" fmla="*/ 2 w 3913911"/>
                  <a:gd name="connsiteY1" fmla="*/ 678751 h 1780210"/>
                  <a:gd name="connsiteX2" fmla="*/ 1156857 w 3913911"/>
                  <a:gd name="connsiteY2" fmla="*/ 96860 h 1780210"/>
                  <a:gd name="connsiteX3" fmla="*/ 2147456 w 3913911"/>
                  <a:gd name="connsiteY3" fmla="*/ 6806 h 1780210"/>
                  <a:gd name="connsiteX4" fmla="*/ 3068783 w 3913911"/>
                  <a:gd name="connsiteY4" fmla="*/ 166133 h 1780210"/>
                  <a:gd name="connsiteX5" fmla="*/ 3913911 w 3913911"/>
                  <a:gd name="connsiteY5" fmla="*/ 623333 h 1780210"/>
                  <a:gd name="connsiteX6" fmla="*/ 3345875 w 3913911"/>
                  <a:gd name="connsiteY6" fmla="*/ 1766333 h 1780210"/>
                  <a:gd name="connsiteX7" fmla="*/ 623456 w 3913911"/>
                  <a:gd name="connsiteY7" fmla="*/ 1780188 h 1780210"/>
                  <a:gd name="connsiteX0" fmla="*/ 602674 w 3893129"/>
                  <a:gd name="connsiteY0" fmla="*/ 1779766 h 1857672"/>
                  <a:gd name="connsiteX1" fmla="*/ 2 w 3893129"/>
                  <a:gd name="connsiteY1" fmla="*/ 664474 h 1857672"/>
                  <a:gd name="connsiteX2" fmla="*/ 1136075 w 3893129"/>
                  <a:gd name="connsiteY2" fmla="*/ 96438 h 1857672"/>
                  <a:gd name="connsiteX3" fmla="*/ 2126674 w 3893129"/>
                  <a:gd name="connsiteY3" fmla="*/ 6384 h 1857672"/>
                  <a:gd name="connsiteX4" fmla="*/ 3048001 w 3893129"/>
                  <a:gd name="connsiteY4" fmla="*/ 165711 h 1857672"/>
                  <a:gd name="connsiteX5" fmla="*/ 3893129 w 3893129"/>
                  <a:gd name="connsiteY5" fmla="*/ 622911 h 1857672"/>
                  <a:gd name="connsiteX6" fmla="*/ 3325093 w 3893129"/>
                  <a:gd name="connsiteY6" fmla="*/ 1765911 h 1857672"/>
                  <a:gd name="connsiteX7" fmla="*/ 602674 w 3893129"/>
                  <a:gd name="connsiteY7" fmla="*/ 1779766 h 1857672"/>
                  <a:gd name="connsiteX0" fmla="*/ 602674 w 3893129"/>
                  <a:gd name="connsiteY0" fmla="*/ 1779766 h 1782268"/>
                  <a:gd name="connsiteX1" fmla="*/ 2 w 3893129"/>
                  <a:gd name="connsiteY1" fmla="*/ 664474 h 1782268"/>
                  <a:gd name="connsiteX2" fmla="*/ 1136075 w 3893129"/>
                  <a:gd name="connsiteY2" fmla="*/ 96438 h 1782268"/>
                  <a:gd name="connsiteX3" fmla="*/ 2126674 w 3893129"/>
                  <a:gd name="connsiteY3" fmla="*/ 6384 h 1782268"/>
                  <a:gd name="connsiteX4" fmla="*/ 3048001 w 3893129"/>
                  <a:gd name="connsiteY4" fmla="*/ 165711 h 1782268"/>
                  <a:gd name="connsiteX5" fmla="*/ 3893129 w 3893129"/>
                  <a:gd name="connsiteY5" fmla="*/ 622911 h 1782268"/>
                  <a:gd name="connsiteX6" fmla="*/ 3325093 w 3893129"/>
                  <a:gd name="connsiteY6" fmla="*/ 1765911 h 1782268"/>
                  <a:gd name="connsiteX7" fmla="*/ 602674 w 3893129"/>
                  <a:gd name="connsiteY7" fmla="*/ 1779766 h 1782268"/>
                  <a:gd name="connsiteX0" fmla="*/ 606086 w 3896541"/>
                  <a:gd name="connsiteY0" fmla="*/ 1773481 h 1775983"/>
                  <a:gd name="connsiteX1" fmla="*/ 3414 w 3896541"/>
                  <a:gd name="connsiteY1" fmla="*/ 658189 h 1775983"/>
                  <a:gd name="connsiteX2" fmla="*/ 938597 w 3896541"/>
                  <a:gd name="connsiteY2" fmla="*/ 145571 h 1775983"/>
                  <a:gd name="connsiteX3" fmla="*/ 2130086 w 3896541"/>
                  <a:gd name="connsiteY3" fmla="*/ 99 h 1775983"/>
                  <a:gd name="connsiteX4" fmla="*/ 3051413 w 3896541"/>
                  <a:gd name="connsiteY4" fmla="*/ 159426 h 1775983"/>
                  <a:gd name="connsiteX5" fmla="*/ 3896541 w 3896541"/>
                  <a:gd name="connsiteY5" fmla="*/ 616626 h 1775983"/>
                  <a:gd name="connsiteX6" fmla="*/ 3328505 w 3896541"/>
                  <a:gd name="connsiteY6" fmla="*/ 1759626 h 1775983"/>
                  <a:gd name="connsiteX7" fmla="*/ 606086 w 3896541"/>
                  <a:gd name="connsiteY7" fmla="*/ 1773481 h 1775983"/>
                  <a:gd name="connsiteX0" fmla="*/ 602673 w 3893128"/>
                  <a:gd name="connsiteY0" fmla="*/ 1773481 h 1775983"/>
                  <a:gd name="connsiteX1" fmla="*/ 1 w 3893128"/>
                  <a:gd name="connsiteY1" fmla="*/ 658189 h 1775983"/>
                  <a:gd name="connsiteX2" fmla="*/ 935184 w 3893128"/>
                  <a:gd name="connsiteY2" fmla="*/ 145571 h 1775983"/>
                  <a:gd name="connsiteX3" fmla="*/ 2126673 w 3893128"/>
                  <a:gd name="connsiteY3" fmla="*/ 99 h 1775983"/>
                  <a:gd name="connsiteX4" fmla="*/ 3048000 w 3893128"/>
                  <a:gd name="connsiteY4" fmla="*/ 159426 h 1775983"/>
                  <a:gd name="connsiteX5" fmla="*/ 3893128 w 3893128"/>
                  <a:gd name="connsiteY5" fmla="*/ 616626 h 1775983"/>
                  <a:gd name="connsiteX6" fmla="*/ 3325092 w 3893128"/>
                  <a:gd name="connsiteY6" fmla="*/ 1759626 h 1775983"/>
                  <a:gd name="connsiteX7" fmla="*/ 602673 w 3893128"/>
                  <a:gd name="connsiteY7" fmla="*/ 1773481 h 1775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93128" h="1775983">
                    <a:moveTo>
                      <a:pt x="602673" y="1773481"/>
                    </a:moveTo>
                    <a:cubicBezTo>
                      <a:pt x="581891" y="1763090"/>
                      <a:pt x="0" y="673198"/>
                      <a:pt x="1" y="658189"/>
                    </a:cubicBezTo>
                    <a:cubicBezTo>
                      <a:pt x="2" y="643180"/>
                      <a:pt x="580739" y="255253"/>
                      <a:pt x="935184" y="145571"/>
                    </a:cubicBezTo>
                    <a:cubicBezTo>
                      <a:pt x="1289629" y="35889"/>
                      <a:pt x="1774537" y="-2210"/>
                      <a:pt x="2126673" y="99"/>
                    </a:cubicBezTo>
                    <a:cubicBezTo>
                      <a:pt x="2478809" y="2408"/>
                      <a:pt x="2753591" y="56672"/>
                      <a:pt x="3048000" y="159426"/>
                    </a:cubicBezTo>
                    <a:cubicBezTo>
                      <a:pt x="3342409" y="262180"/>
                      <a:pt x="3719947" y="437671"/>
                      <a:pt x="3893128" y="616626"/>
                    </a:cubicBezTo>
                    <a:cubicBezTo>
                      <a:pt x="3893127" y="615472"/>
                      <a:pt x="3320475" y="1760781"/>
                      <a:pt x="3325092" y="1759626"/>
                    </a:cubicBezTo>
                    <a:cubicBezTo>
                      <a:pt x="3329709" y="1758471"/>
                      <a:pt x="623455" y="1783872"/>
                      <a:pt x="602673" y="177348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bg1">
                      <a:lumMod val="65000"/>
                    </a:schemeClr>
                  </a:gs>
                  <a:gs pos="100000">
                    <a:schemeClr val="tx1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65" name="Recortar rectángulo de esquina del mismo lado 11"/>
              <p:cNvSpPr/>
              <p:nvPr/>
            </p:nvSpPr>
            <p:spPr>
              <a:xfrm>
                <a:off x="6540133" y="1181671"/>
                <a:ext cx="2150741" cy="406677"/>
              </a:xfrm>
              <a:custGeom>
                <a:avLst/>
                <a:gdLst>
                  <a:gd name="connsiteX0" fmla="*/ 118921 w 2704094"/>
                  <a:gd name="connsiteY0" fmla="*/ 0 h 713509"/>
                  <a:gd name="connsiteX1" fmla="*/ 2585173 w 2704094"/>
                  <a:gd name="connsiteY1" fmla="*/ 0 h 713509"/>
                  <a:gd name="connsiteX2" fmla="*/ 2704094 w 2704094"/>
                  <a:gd name="connsiteY2" fmla="*/ 118921 h 713509"/>
                  <a:gd name="connsiteX3" fmla="*/ 2704094 w 2704094"/>
                  <a:gd name="connsiteY3" fmla="*/ 713509 h 713509"/>
                  <a:gd name="connsiteX4" fmla="*/ 2704094 w 2704094"/>
                  <a:gd name="connsiteY4" fmla="*/ 713509 h 713509"/>
                  <a:gd name="connsiteX5" fmla="*/ 0 w 2704094"/>
                  <a:gd name="connsiteY5" fmla="*/ 713509 h 713509"/>
                  <a:gd name="connsiteX6" fmla="*/ 0 w 2704094"/>
                  <a:gd name="connsiteY6" fmla="*/ 713509 h 713509"/>
                  <a:gd name="connsiteX7" fmla="*/ 0 w 2704094"/>
                  <a:gd name="connsiteY7" fmla="*/ 118921 h 713509"/>
                  <a:gd name="connsiteX8" fmla="*/ 118921 w 2704094"/>
                  <a:gd name="connsiteY8" fmla="*/ 0 h 713509"/>
                  <a:gd name="connsiteX0" fmla="*/ 756231 w 2704094"/>
                  <a:gd name="connsiteY0" fmla="*/ 0 h 713509"/>
                  <a:gd name="connsiteX1" fmla="*/ 2585173 w 2704094"/>
                  <a:gd name="connsiteY1" fmla="*/ 0 h 713509"/>
                  <a:gd name="connsiteX2" fmla="*/ 2704094 w 2704094"/>
                  <a:gd name="connsiteY2" fmla="*/ 118921 h 713509"/>
                  <a:gd name="connsiteX3" fmla="*/ 2704094 w 2704094"/>
                  <a:gd name="connsiteY3" fmla="*/ 713509 h 713509"/>
                  <a:gd name="connsiteX4" fmla="*/ 2704094 w 2704094"/>
                  <a:gd name="connsiteY4" fmla="*/ 713509 h 713509"/>
                  <a:gd name="connsiteX5" fmla="*/ 0 w 2704094"/>
                  <a:gd name="connsiteY5" fmla="*/ 713509 h 713509"/>
                  <a:gd name="connsiteX6" fmla="*/ 0 w 2704094"/>
                  <a:gd name="connsiteY6" fmla="*/ 713509 h 713509"/>
                  <a:gd name="connsiteX7" fmla="*/ 0 w 2704094"/>
                  <a:gd name="connsiteY7" fmla="*/ 118921 h 713509"/>
                  <a:gd name="connsiteX8" fmla="*/ 756231 w 2704094"/>
                  <a:gd name="connsiteY8" fmla="*/ 0 h 713509"/>
                  <a:gd name="connsiteX0" fmla="*/ 756231 w 2704094"/>
                  <a:gd name="connsiteY0" fmla="*/ 0 h 713509"/>
                  <a:gd name="connsiteX1" fmla="*/ 1913227 w 2704094"/>
                  <a:gd name="connsiteY1" fmla="*/ 0 h 713509"/>
                  <a:gd name="connsiteX2" fmla="*/ 2704094 w 2704094"/>
                  <a:gd name="connsiteY2" fmla="*/ 118921 h 713509"/>
                  <a:gd name="connsiteX3" fmla="*/ 2704094 w 2704094"/>
                  <a:gd name="connsiteY3" fmla="*/ 713509 h 713509"/>
                  <a:gd name="connsiteX4" fmla="*/ 2704094 w 2704094"/>
                  <a:gd name="connsiteY4" fmla="*/ 713509 h 713509"/>
                  <a:gd name="connsiteX5" fmla="*/ 0 w 2704094"/>
                  <a:gd name="connsiteY5" fmla="*/ 713509 h 713509"/>
                  <a:gd name="connsiteX6" fmla="*/ 0 w 2704094"/>
                  <a:gd name="connsiteY6" fmla="*/ 713509 h 713509"/>
                  <a:gd name="connsiteX7" fmla="*/ 0 w 2704094"/>
                  <a:gd name="connsiteY7" fmla="*/ 118921 h 713509"/>
                  <a:gd name="connsiteX8" fmla="*/ 756231 w 2704094"/>
                  <a:gd name="connsiteY8" fmla="*/ 0 h 713509"/>
                  <a:gd name="connsiteX0" fmla="*/ 763158 w 2711021"/>
                  <a:gd name="connsiteY0" fmla="*/ 0 h 713509"/>
                  <a:gd name="connsiteX1" fmla="*/ 1920154 w 2711021"/>
                  <a:gd name="connsiteY1" fmla="*/ 0 h 713509"/>
                  <a:gd name="connsiteX2" fmla="*/ 2711021 w 2711021"/>
                  <a:gd name="connsiteY2" fmla="*/ 118921 h 713509"/>
                  <a:gd name="connsiteX3" fmla="*/ 2711021 w 2711021"/>
                  <a:gd name="connsiteY3" fmla="*/ 713509 h 713509"/>
                  <a:gd name="connsiteX4" fmla="*/ 2711021 w 2711021"/>
                  <a:gd name="connsiteY4" fmla="*/ 713509 h 713509"/>
                  <a:gd name="connsiteX5" fmla="*/ 6927 w 2711021"/>
                  <a:gd name="connsiteY5" fmla="*/ 713509 h 713509"/>
                  <a:gd name="connsiteX6" fmla="*/ 6927 w 2711021"/>
                  <a:gd name="connsiteY6" fmla="*/ 713509 h 713509"/>
                  <a:gd name="connsiteX7" fmla="*/ 0 w 2711021"/>
                  <a:gd name="connsiteY7" fmla="*/ 382158 h 713509"/>
                  <a:gd name="connsiteX8" fmla="*/ 763158 w 2711021"/>
                  <a:gd name="connsiteY8" fmla="*/ 0 h 713509"/>
                  <a:gd name="connsiteX0" fmla="*/ 763158 w 2711021"/>
                  <a:gd name="connsiteY0" fmla="*/ 0 h 713509"/>
                  <a:gd name="connsiteX1" fmla="*/ 1920154 w 2711021"/>
                  <a:gd name="connsiteY1" fmla="*/ 0 h 713509"/>
                  <a:gd name="connsiteX2" fmla="*/ 2711021 w 2711021"/>
                  <a:gd name="connsiteY2" fmla="*/ 409866 h 713509"/>
                  <a:gd name="connsiteX3" fmla="*/ 2711021 w 2711021"/>
                  <a:gd name="connsiteY3" fmla="*/ 713509 h 713509"/>
                  <a:gd name="connsiteX4" fmla="*/ 2711021 w 2711021"/>
                  <a:gd name="connsiteY4" fmla="*/ 713509 h 713509"/>
                  <a:gd name="connsiteX5" fmla="*/ 6927 w 2711021"/>
                  <a:gd name="connsiteY5" fmla="*/ 713509 h 713509"/>
                  <a:gd name="connsiteX6" fmla="*/ 6927 w 2711021"/>
                  <a:gd name="connsiteY6" fmla="*/ 713509 h 713509"/>
                  <a:gd name="connsiteX7" fmla="*/ 0 w 2711021"/>
                  <a:gd name="connsiteY7" fmla="*/ 382158 h 713509"/>
                  <a:gd name="connsiteX8" fmla="*/ 763158 w 2711021"/>
                  <a:gd name="connsiteY8" fmla="*/ 0 h 713509"/>
                  <a:gd name="connsiteX0" fmla="*/ 673103 w 2711021"/>
                  <a:gd name="connsiteY0" fmla="*/ 0 h 730298"/>
                  <a:gd name="connsiteX1" fmla="*/ 1920154 w 2711021"/>
                  <a:gd name="connsiteY1" fmla="*/ 16789 h 730298"/>
                  <a:gd name="connsiteX2" fmla="*/ 2711021 w 2711021"/>
                  <a:gd name="connsiteY2" fmla="*/ 426655 h 730298"/>
                  <a:gd name="connsiteX3" fmla="*/ 2711021 w 2711021"/>
                  <a:gd name="connsiteY3" fmla="*/ 730298 h 730298"/>
                  <a:gd name="connsiteX4" fmla="*/ 2711021 w 2711021"/>
                  <a:gd name="connsiteY4" fmla="*/ 730298 h 730298"/>
                  <a:gd name="connsiteX5" fmla="*/ 6927 w 2711021"/>
                  <a:gd name="connsiteY5" fmla="*/ 730298 h 730298"/>
                  <a:gd name="connsiteX6" fmla="*/ 6927 w 2711021"/>
                  <a:gd name="connsiteY6" fmla="*/ 730298 h 730298"/>
                  <a:gd name="connsiteX7" fmla="*/ 0 w 2711021"/>
                  <a:gd name="connsiteY7" fmla="*/ 398947 h 730298"/>
                  <a:gd name="connsiteX8" fmla="*/ 673103 w 2711021"/>
                  <a:gd name="connsiteY8" fmla="*/ 0 h 730298"/>
                  <a:gd name="connsiteX0" fmla="*/ 673103 w 2711021"/>
                  <a:gd name="connsiteY0" fmla="*/ 8393 h 738691"/>
                  <a:gd name="connsiteX1" fmla="*/ 1920154 w 2711021"/>
                  <a:gd name="connsiteY1" fmla="*/ 0 h 738691"/>
                  <a:gd name="connsiteX2" fmla="*/ 2711021 w 2711021"/>
                  <a:gd name="connsiteY2" fmla="*/ 435048 h 738691"/>
                  <a:gd name="connsiteX3" fmla="*/ 2711021 w 2711021"/>
                  <a:gd name="connsiteY3" fmla="*/ 738691 h 738691"/>
                  <a:gd name="connsiteX4" fmla="*/ 2711021 w 2711021"/>
                  <a:gd name="connsiteY4" fmla="*/ 738691 h 738691"/>
                  <a:gd name="connsiteX5" fmla="*/ 6927 w 2711021"/>
                  <a:gd name="connsiteY5" fmla="*/ 738691 h 738691"/>
                  <a:gd name="connsiteX6" fmla="*/ 6927 w 2711021"/>
                  <a:gd name="connsiteY6" fmla="*/ 738691 h 738691"/>
                  <a:gd name="connsiteX7" fmla="*/ 0 w 2711021"/>
                  <a:gd name="connsiteY7" fmla="*/ 407340 h 738691"/>
                  <a:gd name="connsiteX8" fmla="*/ 673103 w 2711021"/>
                  <a:gd name="connsiteY8" fmla="*/ 8393 h 738691"/>
                  <a:gd name="connsiteX0" fmla="*/ 673103 w 2711021"/>
                  <a:gd name="connsiteY0" fmla="*/ 0 h 730298"/>
                  <a:gd name="connsiteX1" fmla="*/ 1920154 w 2711021"/>
                  <a:gd name="connsiteY1" fmla="*/ 1 h 730298"/>
                  <a:gd name="connsiteX2" fmla="*/ 2711021 w 2711021"/>
                  <a:gd name="connsiteY2" fmla="*/ 426655 h 730298"/>
                  <a:gd name="connsiteX3" fmla="*/ 2711021 w 2711021"/>
                  <a:gd name="connsiteY3" fmla="*/ 730298 h 730298"/>
                  <a:gd name="connsiteX4" fmla="*/ 2711021 w 2711021"/>
                  <a:gd name="connsiteY4" fmla="*/ 730298 h 730298"/>
                  <a:gd name="connsiteX5" fmla="*/ 6927 w 2711021"/>
                  <a:gd name="connsiteY5" fmla="*/ 730298 h 730298"/>
                  <a:gd name="connsiteX6" fmla="*/ 6927 w 2711021"/>
                  <a:gd name="connsiteY6" fmla="*/ 730298 h 730298"/>
                  <a:gd name="connsiteX7" fmla="*/ 0 w 2711021"/>
                  <a:gd name="connsiteY7" fmla="*/ 398947 h 730298"/>
                  <a:gd name="connsiteX8" fmla="*/ 673103 w 2711021"/>
                  <a:gd name="connsiteY8" fmla="*/ 0 h 730298"/>
                  <a:gd name="connsiteX0" fmla="*/ 659249 w 2711021"/>
                  <a:gd name="connsiteY0" fmla="*/ 16787 h 730297"/>
                  <a:gd name="connsiteX1" fmla="*/ 1920154 w 2711021"/>
                  <a:gd name="connsiteY1" fmla="*/ 0 h 730297"/>
                  <a:gd name="connsiteX2" fmla="*/ 2711021 w 2711021"/>
                  <a:gd name="connsiteY2" fmla="*/ 426654 h 730297"/>
                  <a:gd name="connsiteX3" fmla="*/ 2711021 w 2711021"/>
                  <a:gd name="connsiteY3" fmla="*/ 730297 h 730297"/>
                  <a:gd name="connsiteX4" fmla="*/ 2711021 w 2711021"/>
                  <a:gd name="connsiteY4" fmla="*/ 730297 h 730297"/>
                  <a:gd name="connsiteX5" fmla="*/ 6927 w 2711021"/>
                  <a:gd name="connsiteY5" fmla="*/ 730297 h 730297"/>
                  <a:gd name="connsiteX6" fmla="*/ 6927 w 2711021"/>
                  <a:gd name="connsiteY6" fmla="*/ 730297 h 730297"/>
                  <a:gd name="connsiteX7" fmla="*/ 0 w 2711021"/>
                  <a:gd name="connsiteY7" fmla="*/ 398946 h 730297"/>
                  <a:gd name="connsiteX8" fmla="*/ 659249 w 2711021"/>
                  <a:gd name="connsiteY8" fmla="*/ 16787 h 730297"/>
                  <a:gd name="connsiteX0" fmla="*/ 659249 w 2711021"/>
                  <a:gd name="connsiteY0" fmla="*/ 0 h 713510"/>
                  <a:gd name="connsiteX1" fmla="*/ 1920154 w 2711021"/>
                  <a:gd name="connsiteY1" fmla="*/ 1 h 713510"/>
                  <a:gd name="connsiteX2" fmla="*/ 2711021 w 2711021"/>
                  <a:gd name="connsiteY2" fmla="*/ 409867 h 713510"/>
                  <a:gd name="connsiteX3" fmla="*/ 2711021 w 2711021"/>
                  <a:gd name="connsiteY3" fmla="*/ 713510 h 713510"/>
                  <a:gd name="connsiteX4" fmla="*/ 2711021 w 2711021"/>
                  <a:gd name="connsiteY4" fmla="*/ 713510 h 713510"/>
                  <a:gd name="connsiteX5" fmla="*/ 6927 w 2711021"/>
                  <a:gd name="connsiteY5" fmla="*/ 713510 h 713510"/>
                  <a:gd name="connsiteX6" fmla="*/ 6927 w 2711021"/>
                  <a:gd name="connsiteY6" fmla="*/ 713510 h 713510"/>
                  <a:gd name="connsiteX7" fmla="*/ 0 w 2711021"/>
                  <a:gd name="connsiteY7" fmla="*/ 382159 h 713510"/>
                  <a:gd name="connsiteX8" fmla="*/ 659249 w 2711021"/>
                  <a:gd name="connsiteY8" fmla="*/ 0 h 713510"/>
                  <a:gd name="connsiteX0" fmla="*/ 659249 w 2711021"/>
                  <a:gd name="connsiteY0" fmla="*/ 100729 h 713509"/>
                  <a:gd name="connsiteX1" fmla="*/ 1920154 w 2711021"/>
                  <a:gd name="connsiteY1" fmla="*/ 0 h 713509"/>
                  <a:gd name="connsiteX2" fmla="*/ 2711021 w 2711021"/>
                  <a:gd name="connsiteY2" fmla="*/ 409866 h 713509"/>
                  <a:gd name="connsiteX3" fmla="*/ 2711021 w 2711021"/>
                  <a:gd name="connsiteY3" fmla="*/ 713509 h 713509"/>
                  <a:gd name="connsiteX4" fmla="*/ 2711021 w 2711021"/>
                  <a:gd name="connsiteY4" fmla="*/ 713509 h 713509"/>
                  <a:gd name="connsiteX5" fmla="*/ 6927 w 2711021"/>
                  <a:gd name="connsiteY5" fmla="*/ 713509 h 713509"/>
                  <a:gd name="connsiteX6" fmla="*/ 6927 w 2711021"/>
                  <a:gd name="connsiteY6" fmla="*/ 713509 h 713509"/>
                  <a:gd name="connsiteX7" fmla="*/ 0 w 2711021"/>
                  <a:gd name="connsiteY7" fmla="*/ 382158 h 713509"/>
                  <a:gd name="connsiteX8" fmla="*/ 659249 w 2711021"/>
                  <a:gd name="connsiteY8" fmla="*/ 100729 h 713509"/>
                  <a:gd name="connsiteX0" fmla="*/ 659249 w 2711021"/>
                  <a:gd name="connsiteY0" fmla="*/ 8393 h 621173"/>
                  <a:gd name="connsiteX1" fmla="*/ 1920154 w 2711021"/>
                  <a:gd name="connsiteY1" fmla="*/ 0 h 621173"/>
                  <a:gd name="connsiteX2" fmla="*/ 2711021 w 2711021"/>
                  <a:gd name="connsiteY2" fmla="*/ 317530 h 621173"/>
                  <a:gd name="connsiteX3" fmla="*/ 2711021 w 2711021"/>
                  <a:gd name="connsiteY3" fmla="*/ 621173 h 621173"/>
                  <a:gd name="connsiteX4" fmla="*/ 2711021 w 2711021"/>
                  <a:gd name="connsiteY4" fmla="*/ 621173 h 621173"/>
                  <a:gd name="connsiteX5" fmla="*/ 6927 w 2711021"/>
                  <a:gd name="connsiteY5" fmla="*/ 621173 h 621173"/>
                  <a:gd name="connsiteX6" fmla="*/ 6927 w 2711021"/>
                  <a:gd name="connsiteY6" fmla="*/ 621173 h 621173"/>
                  <a:gd name="connsiteX7" fmla="*/ 0 w 2711021"/>
                  <a:gd name="connsiteY7" fmla="*/ 289822 h 621173"/>
                  <a:gd name="connsiteX8" fmla="*/ 659249 w 2711021"/>
                  <a:gd name="connsiteY8" fmla="*/ 8393 h 621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11021" h="621173">
                    <a:moveTo>
                      <a:pt x="659249" y="8393"/>
                    </a:moveTo>
                    <a:lnTo>
                      <a:pt x="1920154" y="0"/>
                    </a:lnTo>
                    <a:lnTo>
                      <a:pt x="2711021" y="317530"/>
                    </a:lnTo>
                    <a:lnTo>
                      <a:pt x="2711021" y="621173"/>
                    </a:lnTo>
                    <a:lnTo>
                      <a:pt x="2711021" y="621173"/>
                    </a:lnTo>
                    <a:lnTo>
                      <a:pt x="6927" y="621173"/>
                    </a:lnTo>
                    <a:lnTo>
                      <a:pt x="6927" y="621173"/>
                    </a:lnTo>
                    <a:lnTo>
                      <a:pt x="0" y="289822"/>
                    </a:lnTo>
                    <a:lnTo>
                      <a:pt x="659249" y="8393"/>
                    </a:lnTo>
                    <a:close/>
                  </a:path>
                </a:pathLst>
              </a:cu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bg2">
                      <a:lumMod val="50000"/>
                    </a:schemeClr>
                  </a:gs>
                  <a:gs pos="100000">
                    <a:schemeClr val="bg2">
                      <a:lumMod val="1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66" name="Rectángulo 365"/>
              <p:cNvSpPr/>
              <p:nvPr/>
            </p:nvSpPr>
            <p:spPr>
              <a:xfrm>
                <a:off x="7075463" y="1181669"/>
                <a:ext cx="994709" cy="164869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bg2">
                      <a:lumMod val="50000"/>
                    </a:schemeClr>
                  </a:gs>
                  <a:gs pos="100000">
                    <a:schemeClr val="bg2">
                      <a:lumMod val="1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67" name="Rectángulo 366"/>
              <p:cNvSpPr/>
              <p:nvPr/>
            </p:nvSpPr>
            <p:spPr>
              <a:xfrm>
                <a:off x="6540133" y="1390502"/>
                <a:ext cx="2150741" cy="197844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68" name="Elipse 367"/>
              <p:cNvSpPr/>
              <p:nvPr/>
            </p:nvSpPr>
            <p:spPr>
              <a:xfrm>
                <a:off x="7124925" y="1236624"/>
                <a:ext cx="65947" cy="71442"/>
              </a:xfrm>
              <a:prstGeom prst="ellipse">
                <a:avLst/>
              </a:pr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69" name="Elipse 368"/>
              <p:cNvSpPr/>
              <p:nvPr/>
            </p:nvSpPr>
            <p:spPr>
              <a:xfrm>
                <a:off x="7240333" y="1236624"/>
                <a:ext cx="65947" cy="7144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57000">
                    <a:schemeClr val="accent2">
                      <a:lumMod val="75000"/>
                    </a:schemeClr>
                  </a:gs>
                  <a:gs pos="100000">
                    <a:schemeClr val="accent2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70" name="Elipse 369"/>
              <p:cNvSpPr/>
              <p:nvPr/>
            </p:nvSpPr>
            <p:spPr>
              <a:xfrm>
                <a:off x="7361237" y="1247611"/>
                <a:ext cx="62500" cy="60454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57000">
                    <a:srgbClr val="FFFF00"/>
                  </a:gs>
                  <a:gs pos="100000">
                    <a:srgbClr val="FFC000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71" name="Elipse 370"/>
              <p:cNvSpPr/>
              <p:nvPr/>
            </p:nvSpPr>
            <p:spPr>
              <a:xfrm>
                <a:off x="7482140" y="1247612"/>
                <a:ext cx="62500" cy="60454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57000">
                    <a:srgbClr val="FFFF00"/>
                  </a:gs>
                  <a:gs pos="100000">
                    <a:srgbClr val="FFC000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72" name="Elipse 371"/>
              <p:cNvSpPr/>
              <p:nvPr/>
            </p:nvSpPr>
            <p:spPr>
              <a:xfrm>
                <a:off x="7603045" y="1247612"/>
                <a:ext cx="62500" cy="60454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57000">
                    <a:srgbClr val="FFFF00"/>
                  </a:gs>
                  <a:gs pos="100000">
                    <a:srgbClr val="FFC000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73" name="Rectángulo 372"/>
              <p:cNvSpPr/>
              <p:nvPr/>
            </p:nvSpPr>
            <p:spPr>
              <a:xfrm>
                <a:off x="6448960" y="1456450"/>
                <a:ext cx="2330148" cy="139375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75" name="Forma libre 374"/>
              <p:cNvSpPr/>
              <p:nvPr/>
            </p:nvSpPr>
            <p:spPr>
              <a:xfrm>
                <a:off x="6168877" y="221336"/>
                <a:ext cx="2890316" cy="1097725"/>
              </a:xfrm>
              <a:custGeom>
                <a:avLst/>
                <a:gdLst>
                  <a:gd name="connsiteX0" fmla="*/ 593 w 3645174"/>
                  <a:gd name="connsiteY0" fmla="*/ 644110 h 1408892"/>
                  <a:gd name="connsiteX1" fmla="*/ 395614 w 3645174"/>
                  <a:gd name="connsiteY1" fmla="*/ 1361000 h 1408892"/>
                  <a:gd name="connsiteX2" fmla="*/ 732113 w 3645174"/>
                  <a:gd name="connsiteY2" fmla="*/ 1243957 h 1408892"/>
                  <a:gd name="connsiteX3" fmla="*/ 1266123 w 3645174"/>
                  <a:gd name="connsiteY3" fmla="*/ 1134229 h 1408892"/>
                  <a:gd name="connsiteX4" fmla="*/ 1675774 w 3645174"/>
                  <a:gd name="connsiteY4" fmla="*/ 1083022 h 1408892"/>
                  <a:gd name="connsiteX5" fmla="*/ 2312196 w 3645174"/>
                  <a:gd name="connsiteY5" fmla="*/ 1112283 h 1408892"/>
                  <a:gd name="connsiteX6" fmla="*/ 2816945 w 3645174"/>
                  <a:gd name="connsiteY6" fmla="*/ 1214696 h 1408892"/>
                  <a:gd name="connsiteX7" fmla="*/ 3248542 w 3645174"/>
                  <a:gd name="connsiteY7" fmla="*/ 1382945 h 1408892"/>
                  <a:gd name="connsiteX8" fmla="*/ 3643563 w 3645174"/>
                  <a:gd name="connsiteY8" fmla="*/ 607534 h 1408892"/>
                  <a:gd name="connsiteX9" fmla="*/ 3372900 w 3645174"/>
                  <a:gd name="connsiteY9" fmla="*/ 402709 h 1408892"/>
                  <a:gd name="connsiteX10" fmla="*/ 2999825 w 3645174"/>
                  <a:gd name="connsiteY10" fmla="*/ 249089 h 1408892"/>
                  <a:gd name="connsiteX11" fmla="*/ 2641380 w 3645174"/>
                  <a:gd name="connsiteY11" fmla="*/ 124731 h 1408892"/>
                  <a:gd name="connsiteX12" fmla="*/ 2275620 w 3645174"/>
                  <a:gd name="connsiteY12" fmla="*/ 36949 h 1408892"/>
                  <a:gd name="connsiteX13" fmla="*/ 1873284 w 3645174"/>
                  <a:gd name="connsiteY13" fmla="*/ 373 h 1408892"/>
                  <a:gd name="connsiteX14" fmla="*/ 1566046 w 3645174"/>
                  <a:gd name="connsiteY14" fmla="*/ 22318 h 1408892"/>
                  <a:gd name="connsiteX15" fmla="*/ 1061297 w 3645174"/>
                  <a:gd name="connsiteY15" fmla="*/ 88155 h 1408892"/>
                  <a:gd name="connsiteX16" fmla="*/ 673591 w 3645174"/>
                  <a:gd name="connsiteY16" fmla="*/ 219829 h 1408892"/>
                  <a:gd name="connsiteX17" fmla="*/ 315147 w 3645174"/>
                  <a:gd name="connsiteY17" fmla="*/ 388078 h 1408892"/>
                  <a:gd name="connsiteX18" fmla="*/ 593 w 3645174"/>
                  <a:gd name="connsiteY18" fmla="*/ 644110 h 1408892"/>
                  <a:gd name="connsiteX0" fmla="*/ 190 w 3644771"/>
                  <a:gd name="connsiteY0" fmla="*/ 644110 h 1408892"/>
                  <a:gd name="connsiteX1" fmla="*/ 395211 w 3644771"/>
                  <a:gd name="connsiteY1" fmla="*/ 1361000 h 1408892"/>
                  <a:gd name="connsiteX2" fmla="*/ 731710 w 3644771"/>
                  <a:gd name="connsiteY2" fmla="*/ 1243957 h 1408892"/>
                  <a:gd name="connsiteX3" fmla="*/ 1265720 w 3644771"/>
                  <a:gd name="connsiteY3" fmla="*/ 1134229 h 1408892"/>
                  <a:gd name="connsiteX4" fmla="*/ 1675371 w 3644771"/>
                  <a:gd name="connsiteY4" fmla="*/ 1083022 h 1408892"/>
                  <a:gd name="connsiteX5" fmla="*/ 2311793 w 3644771"/>
                  <a:gd name="connsiteY5" fmla="*/ 1112283 h 1408892"/>
                  <a:gd name="connsiteX6" fmla="*/ 2816542 w 3644771"/>
                  <a:gd name="connsiteY6" fmla="*/ 1214696 h 1408892"/>
                  <a:gd name="connsiteX7" fmla="*/ 3248139 w 3644771"/>
                  <a:gd name="connsiteY7" fmla="*/ 1382945 h 1408892"/>
                  <a:gd name="connsiteX8" fmla="*/ 3643160 w 3644771"/>
                  <a:gd name="connsiteY8" fmla="*/ 607534 h 1408892"/>
                  <a:gd name="connsiteX9" fmla="*/ 3372497 w 3644771"/>
                  <a:gd name="connsiteY9" fmla="*/ 402709 h 1408892"/>
                  <a:gd name="connsiteX10" fmla="*/ 2999422 w 3644771"/>
                  <a:gd name="connsiteY10" fmla="*/ 249089 h 1408892"/>
                  <a:gd name="connsiteX11" fmla="*/ 2640977 w 3644771"/>
                  <a:gd name="connsiteY11" fmla="*/ 124731 h 1408892"/>
                  <a:gd name="connsiteX12" fmla="*/ 2275217 w 3644771"/>
                  <a:gd name="connsiteY12" fmla="*/ 36949 h 1408892"/>
                  <a:gd name="connsiteX13" fmla="*/ 1872881 w 3644771"/>
                  <a:gd name="connsiteY13" fmla="*/ 373 h 1408892"/>
                  <a:gd name="connsiteX14" fmla="*/ 1565643 w 3644771"/>
                  <a:gd name="connsiteY14" fmla="*/ 22318 h 1408892"/>
                  <a:gd name="connsiteX15" fmla="*/ 1060894 w 3644771"/>
                  <a:gd name="connsiteY15" fmla="*/ 88155 h 1408892"/>
                  <a:gd name="connsiteX16" fmla="*/ 673188 w 3644771"/>
                  <a:gd name="connsiteY16" fmla="*/ 219829 h 1408892"/>
                  <a:gd name="connsiteX17" fmla="*/ 314744 w 3644771"/>
                  <a:gd name="connsiteY17" fmla="*/ 388078 h 1408892"/>
                  <a:gd name="connsiteX18" fmla="*/ 190 w 3644771"/>
                  <a:gd name="connsiteY18" fmla="*/ 644110 h 1408892"/>
                  <a:gd name="connsiteX0" fmla="*/ 133 w 3644714"/>
                  <a:gd name="connsiteY0" fmla="*/ 644110 h 1408892"/>
                  <a:gd name="connsiteX1" fmla="*/ 395154 w 3644714"/>
                  <a:gd name="connsiteY1" fmla="*/ 1361000 h 1408892"/>
                  <a:gd name="connsiteX2" fmla="*/ 731653 w 3644714"/>
                  <a:gd name="connsiteY2" fmla="*/ 1243957 h 1408892"/>
                  <a:gd name="connsiteX3" fmla="*/ 1265663 w 3644714"/>
                  <a:gd name="connsiteY3" fmla="*/ 1134229 h 1408892"/>
                  <a:gd name="connsiteX4" fmla="*/ 1675314 w 3644714"/>
                  <a:gd name="connsiteY4" fmla="*/ 1083022 h 1408892"/>
                  <a:gd name="connsiteX5" fmla="*/ 2311736 w 3644714"/>
                  <a:gd name="connsiteY5" fmla="*/ 1112283 h 1408892"/>
                  <a:gd name="connsiteX6" fmla="*/ 2816485 w 3644714"/>
                  <a:gd name="connsiteY6" fmla="*/ 1214696 h 1408892"/>
                  <a:gd name="connsiteX7" fmla="*/ 3248082 w 3644714"/>
                  <a:gd name="connsiteY7" fmla="*/ 1382945 h 1408892"/>
                  <a:gd name="connsiteX8" fmla="*/ 3643103 w 3644714"/>
                  <a:gd name="connsiteY8" fmla="*/ 607534 h 1408892"/>
                  <a:gd name="connsiteX9" fmla="*/ 3372440 w 3644714"/>
                  <a:gd name="connsiteY9" fmla="*/ 402709 h 1408892"/>
                  <a:gd name="connsiteX10" fmla="*/ 2999365 w 3644714"/>
                  <a:gd name="connsiteY10" fmla="*/ 249089 h 1408892"/>
                  <a:gd name="connsiteX11" fmla="*/ 2640920 w 3644714"/>
                  <a:gd name="connsiteY11" fmla="*/ 124731 h 1408892"/>
                  <a:gd name="connsiteX12" fmla="*/ 2275160 w 3644714"/>
                  <a:gd name="connsiteY12" fmla="*/ 36949 h 1408892"/>
                  <a:gd name="connsiteX13" fmla="*/ 1872824 w 3644714"/>
                  <a:gd name="connsiteY13" fmla="*/ 373 h 1408892"/>
                  <a:gd name="connsiteX14" fmla="*/ 1565586 w 3644714"/>
                  <a:gd name="connsiteY14" fmla="*/ 22318 h 1408892"/>
                  <a:gd name="connsiteX15" fmla="*/ 1060837 w 3644714"/>
                  <a:gd name="connsiteY15" fmla="*/ 88155 h 1408892"/>
                  <a:gd name="connsiteX16" fmla="*/ 673131 w 3644714"/>
                  <a:gd name="connsiteY16" fmla="*/ 219829 h 1408892"/>
                  <a:gd name="connsiteX17" fmla="*/ 314687 w 3644714"/>
                  <a:gd name="connsiteY17" fmla="*/ 388078 h 1408892"/>
                  <a:gd name="connsiteX18" fmla="*/ 133 w 3644714"/>
                  <a:gd name="connsiteY18" fmla="*/ 644110 h 1408892"/>
                  <a:gd name="connsiteX0" fmla="*/ 133 w 3644714"/>
                  <a:gd name="connsiteY0" fmla="*/ 644110 h 1382946"/>
                  <a:gd name="connsiteX1" fmla="*/ 395154 w 3644714"/>
                  <a:gd name="connsiteY1" fmla="*/ 1361000 h 1382946"/>
                  <a:gd name="connsiteX2" fmla="*/ 731653 w 3644714"/>
                  <a:gd name="connsiteY2" fmla="*/ 1243957 h 1382946"/>
                  <a:gd name="connsiteX3" fmla="*/ 1265663 w 3644714"/>
                  <a:gd name="connsiteY3" fmla="*/ 1134229 h 1382946"/>
                  <a:gd name="connsiteX4" fmla="*/ 1675314 w 3644714"/>
                  <a:gd name="connsiteY4" fmla="*/ 1083022 h 1382946"/>
                  <a:gd name="connsiteX5" fmla="*/ 2311736 w 3644714"/>
                  <a:gd name="connsiteY5" fmla="*/ 1112283 h 1382946"/>
                  <a:gd name="connsiteX6" fmla="*/ 2816485 w 3644714"/>
                  <a:gd name="connsiteY6" fmla="*/ 1214696 h 1382946"/>
                  <a:gd name="connsiteX7" fmla="*/ 3248082 w 3644714"/>
                  <a:gd name="connsiteY7" fmla="*/ 1382945 h 1382946"/>
                  <a:gd name="connsiteX8" fmla="*/ 3643103 w 3644714"/>
                  <a:gd name="connsiteY8" fmla="*/ 607534 h 1382946"/>
                  <a:gd name="connsiteX9" fmla="*/ 3372440 w 3644714"/>
                  <a:gd name="connsiteY9" fmla="*/ 402709 h 1382946"/>
                  <a:gd name="connsiteX10" fmla="*/ 2999365 w 3644714"/>
                  <a:gd name="connsiteY10" fmla="*/ 249089 h 1382946"/>
                  <a:gd name="connsiteX11" fmla="*/ 2640920 w 3644714"/>
                  <a:gd name="connsiteY11" fmla="*/ 124731 h 1382946"/>
                  <a:gd name="connsiteX12" fmla="*/ 2275160 w 3644714"/>
                  <a:gd name="connsiteY12" fmla="*/ 36949 h 1382946"/>
                  <a:gd name="connsiteX13" fmla="*/ 1872824 w 3644714"/>
                  <a:gd name="connsiteY13" fmla="*/ 373 h 1382946"/>
                  <a:gd name="connsiteX14" fmla="*/ 1565586 w 3644714"/>
                  <a:gd name="connsiteY14" fmla="*/ 22318 h 1382946"/>
                  <a:gd name="connsiteX15" fmla="*/ 1060837 w 3644714"/>
                  <a:gd name="connsiteY15" fmla="*/ 88155 h 1382946"/>
                  <a:gd name="connsiteX16" fmla="*/ 673131 w 3644714"/>
                  <a:gd name="connsiteY16" fmla="*/ 219829 h 1382946"/>
                  <a:gd name="connsiteX17" fmla="*/ 314687 w 3644714"/>
                  <a:gd name="connsiteY17" fmla="*/ 388078 h 1382946"/>
                  <a:gd name="connsiteX18" fmla="*/ 133 w 3644714"/>
                  <a:gd name="connsiteY18" fmla="*/ 644110 h 1382946"/>
                  <a:gd name="connsiteX0" fmla="*/ 133 w 3643262"/>
                  <a:gd name="connsiteY0" fmla="*/ 644110 h 1382946"/>
                  <a:gd name="connsiteX1" fmla="*/ 395154 w 3643262"/>
                  <a:gd name="connsiteY1" fmla="*/ 1361000 h 1382946"/>
                  <a:gd name="connsiteX2" fmla="*/ 731653 w 3643262"/>
                  <a:gd name="connsiteY2" fmla="*/ 1243957 h 1382946"/>
                  <a:gd name="connsiteX3" fmla="*/ 1265663 w 3643262"/>
                  <a:gd name="connsiteY3" fmla="*/ 1134229 h 1382946"/>
                  <a:gd name="connsiteX4" fmla="*/ 1675314 w 3643262"/>
                  <a:gd name="connsiteY4" fmla="*/ 1083022 h 1382946"/>
                  <a:gd name="connsiteX5" fmla="*/ 2311736 w 3643262"/>
                  <a:gd name="connsiteY5" fmla="*/ 1112283 h 1382946"/>
                  <a:gd name="connsiteX6" fmla="*/ 2816485 w 3643262"/>
                  <a:gd name="connsiteY6" fmla="*/ 1214696 h 1382946"/>
                  <a:gd name="connsiteX7" fmla="*/ 3248082 w 3643262"/>
                  <a:gd name="connsiteY7" fmla="*/ 1382945 h 1382946"/>
                  <a:gd name="connsiteX8" fmla="*/ 3643103 w 3643262"/>
                  <a:gd name="connsiteY8" fmla="*/ 607534 h 1382946"/>
                  <a:gd name="connsiteX9" fmla="*/ 3372440 w 3643262"/>
                  <a:gd name="connsiteY9" fmla="*/ 402709 h 1382946"/>
                  <a:gd name="connsiteX10" fmla="*/ 2999365 w 3643262"/>
                  <a:gd name="connsiteY10" fmla="*/ 249089 h 1382946"/>
                  <a:gd name="connsiteX11" fmla="*/ 2640920 w 3643262"/>
                  <a:gd name="connsiteY11" fmla="*/ 124731 h 1382946"/>
                  <a:gd name="connsiteX12" fmla="*/ 2275160 w 3643262"/>
                  <a:gd name="connsiteY12" fmla="*/ 36949 h 1382946"/>
                  <a:gd name="connsiteX13" fmla="*/ 1872824 w 3643262"/>
                  <a:gd name="connsiteY13" fmla="*/ 373 h 1382946"/>
                  <a:gd name="connsiteX14" fmla="*/ 1565586 w 3643262"/>
                  <a:gd name="connsiteY14" fmla="*/ 22318 h 1382946"/>
                  <a:gd name="connsiteX15" fmla="*/ 1060837 w 3643262"/>
                  <a:gd name="connsiteY15" fmla="*/ 88155 h 1382946"/>
                  <a:gd name="connsiteX16" fmla="*/ 673131 w 3643262"/>
                  <a:gd name="connsiteY16" fmla="*/ 219829 h 1382946"/>
                  <a:gd name="connsiteX17" fmla="*/ 314687 w 3643262"/>
                  <a:gd name="connsiteY17" fmla="*/ 388078 h 1382946"/>
                  <a:gd name="connsiteX18" fmla="*/ 133 w 3643262"/>
                  <a:gd name="connsiteY18" fmla="*/ 644110 h 1382946"/>
                  <a:gd name="connsiteX0" fmla="*/ 133 w 3643259"/>
                  <a:gd name="connsiteY0" fmla="*/ 644110 h 1382946"/>
                  <a:gd name="connsiteX1" fmla="*/ 395154 w 3643259"/>
                  <a:gd name="connsiteY1" fmla="*/ 1361000 h 1382946"/>
                  <a:gd name="connsiteX2" fmla="*/ 731653 w 3643259"/>
                  <a:gd name="connsiteY2" fmla="*/ 1243957 h 1382946"/>
                  <a:gd name="connsiteX3" fmla="*/ 1265663 w 3643259"/>
                  <a:gd name="connsiteY3" fmla="*/ 1134229 h 1382946"/>
                  <a:gd name="connsiteX4" fmla="*/ 1675314 w 3643259"/>
                  <a:gd name="connsiteY4" fmla="*/ 1083022 h 1382946"/>
                  <a:gd name="connsiteX5" fmla="*/ 2311736 w 3643259"/>
                  <a:gd name="connsiteY5" fmla="*/ 1112283 h 1382946"/>
                  <a:gd name="connsiteX6" fmla="*/ 2816485 w 3643259"/>
                  <a:gd name="connsiteY6" fmla="*/ 1214696 h 1382946"/>
                  <a:gd name="connsiteX7" fmla="*/ 3248082 w 3643259"/>
                  <a:gd name="connsiteY7" fmla="*/ 1382945 h 1382946"/>
                  <a:gd name="connsiteX8" fmla="*/ 3643103 w 3643259"/>
                  <a:gd name="connsiteY8" fmla="*/ 607534 h 1382946"/>
                  <a:gd name="connsiteX9" fmla="*/ 3372440 w 3643259"/>
                  <a:gd name="connsiteY9" fmla="*/ 402709 h 1382946"/>
                  <a:gd name="connsiteX10" fmla="*/ 3021310 w 3643259"/>
                  <a:gd name="connsiteY10" fmla="*/ 227144 h 1382946"/>
                  <a:gd name="connsiteX11" fmla="*/ 2640920 w 3643259"/>
                  <a:gd name="connsiteY11" fmla="*/ 124731 h 1382946"/>
                  <a:gd name="connsiteX12" fmla="*/ 2275160 w 3643259"/>
                  <a:gd name="connsiteY12" fmla="*/ 36949 h 1382946"/>
                  <a:gd name="connsiteX13" fmla="*/ 1872824 w 3643259"/>
                  <a:gd name="connsiteY13" fmla="*/ 373 h 1382946"/>
                  <a:gd name="connsiteX14" fmla="*/ 1565586 w 3643259"/>
                  <a:gd name="connsiteY14" fmla="*/ 22318 h 1382946"/>
                  <a:gd name="connsiteX15" fmla="*/ 1060837 w 3643259"/>
                  <a:gd name="connsiteY15" fmla="*/ 88155 h 1382946"/>
                  <a:gd name="connsiteX16" fmla="*/ 673131 w 3643259"/>
                  <a:gd name="connsiteY16" fmla="*/ 219829 h 1382946"/>
                  <a:gd name="connsiteX17" fmla="*/ 314687 w 3643259"/>
                  <a:gd name="connsiteY17" fmla="*/ 388078 h 1382946"/>
                  <a:gd name="connsiteX18" fmla="*/ 133 w 3643259"/>
                  <a:gd name="connsiteY18" fmla="*/ 644110 h 1382946"/>
                  <a:gd name="connsiteX0" fmla="*/ 133 w 3643259"/>
                  <a:gd name="connsiteY0" fmla="*/ 644110 h 1382946"/>
                  <a:gd name="connsiteX1" fmla="*/ 395154 w 3643259"/>
                  <a:gd name="connsiteY1" fmla="*/ 1361000 h 1382946"/>
                  <a:gd name="connsiteX2" fmla="*/ 731653 w 3643259"/>
                  <a:gd name="connsiteY2" fmla="*/ 1243957 h 1382946"/>
                  <a:gd name="connsiteX3" fmla="*/ 1265663 w 3643259"/>
                  <a:gd name="connsiteY3" fmla="*/ 1134229 h 1382946"/>
                  <a:gd name="connsiteX4" fmla="*/ 1675314 w 3643259"/>
                  <a:gd name="connsiteY4" fmla="*/ 1083022 h 1382946"/>
                  <a:gd name="connsiteX5" fmla="*/ 2311736 w 3643259"/>
                  <a:gd name="connsiteY5" fmla="*/ 1112283 h 1382946"/>
                  <a:gd name="connsiteX6" fmla="*/ 2816485 w 3643259"/>
                  <a:gd name="connsiteY6" fmla="*/ 1214696 h 1382946"/>
                  <a:gd name="connsiteX7" fmla="*/ 3248082 w 3643259"/>
                  <a:gd name="connsiteY7" fmla="*/ 1382945 h 1382946"/>
                  <a:gd name="connsiteX8" fmla="*/ 3643103 w 3643259"/>
                  <a:gd name="connsiteY8" fmla="*/ 607534 h 1382946"/>
                  <a:gd name="connsiteX9" fmla="*/ 3372440 w 3643259"/>
                  <a:gd name="connsiteY9" fmla="*/ 402709 h 1382946"/>
                  <a:gd name="connsiteX10" fmla="*/ 3021310 w 3643259"/>
                  <a:gd name="connsiteY10" fmla="*/ 227144 h 1382946"/>
                  <a:gd name="connsiteX11" fmla="*/ 2626289 w 3643259"/>
                  <a:gd name="connsiteY11" fmla="*/ 102785 h 1382946"/>
                  <a:gd name="connsiteX12" fmla="*/ 2275160 w 3643259"/>
                  <a:gd name="connsiteY12" fmla="*/ 36949 h 1382946"/>
                  <a:gd name="connsiteX13" fmla="*/ 1872824 w 3643259"/>
                  <a:gd name="connsiteY13" fmla="*/ 373 h 1382946"/>
                  <a:gd name="connsiteX14" fmla="*/ 1565586 w 3643259"/>
                  <a:gd name="connsiteY14" fmla="*/ 22318 h 1382946"/>
                  <a:gd name="connsiteX15" fmla="*/ 1060837 w 3643259"/>
                  <a:gd name="connsiteY15" fmla="*/ 88155 h 1382946"/>
                  <a:gd name="connsiteX16" fmla="*/ 673131 w 3643259"/>
                  <a:gd name="connsiteY16" fmla="*/ 219829 h 1382946"/>
                  <a:gd name="connsiteX17" fmla="*/ 314687 w 3643259"/>
                  <a:gd name="connsiteY17" fmla="*/ 388078 h 1382946"/>
                  <a:gd name="connsiteX18" fmla="*/ 133 w 3643259"/>
                  <a:gd name="connsiteY18" fmla="*/ 644110 h 1382946"/>
                  <a:gd name="connsiteX0" fmla="*/ 133 w 3643259"/>
                  <a:gd name="connsiteY0" fmla="*/ 644366 h 1383202"/>
                  <a:gd name="connsiteX1" fmla="*/ 395154 w 3643259"/>
                  <a:gd name="connsiteY1" fmla="*/ 1361256 h 1383202"/>
                  <a:gd name="connsiteX2" fmla="*/ 731653 w 3643259"/>
                  <a:gd name="connsiteY2" fmla="*/ 1244213 h 1383202"/>
                  <a:gd name="connsiteX3" fmla="*/ 1265663 w 3643259"/>
                  <a:gd name="connsiteY3" fmla="*/ 1134485 h 1383202"/>
                  <a:gd name="connsiteX4" fmla="*/ 1675314 w 3643259"/>
                  <a:gd name="connsiteY4" fmla="*/ 1083278 h 1383202"/>
                  <a:gd name="connsiteX5" fmla="*/ 2311736 w 3643259"/>
                  <a:gd name="connsiteY5" fmla="*/ 1112539 h 1383202"/>
                  <a:gd name="connsiteX6" fmla="*/ 2816485 w 3643259"/>
                  <a:gd name="connsiteY6" fmla="*/ 1214952 h 1383202"/>
                  <a:gd name="connsiteX7" fmla="*/ 3248082 w 3643259"/>
                  <a:gd name="connsiteY7" fmla="*/ 1383201 h 1383202"/>
                  <a:gd name="connsiteX8" fmla="*/ 3643103 w 3643259"/>
                  <a:gd name="connsiteY8" fmla="*/ 607790 h 1383202"/>
                  <a:gd name="connsiteX9" fmla="*/ 3372440 w 3643259"/>
                  <a:gd name="connsiteY9" fmla="*/ 402965 h 1383202"/>
                  <a:gd name="connsiteX10" fmla="*/ 3021310 w 3643259"/>
                  <a:gd name="connsiteY10" fmla="*/ 227400 h 1383202"/>
                  <a:gd name="connsiteX11" fmla="*/ 2626289 w 3643259"/>
                  <a:gd name="connsiteY11" fmla="*/ 103041 h 1383202"/>
                  <a:gd name="connsiteX12" fmla="*/ 2223953 w 3643259"/>
                  <a:gd name="connsiteY12" fmla="*/ 15260 h 1383202"/>
                  <a:gd name="connsiteX13" fmla="*/ 1872824 w 3643259"/>
                  <a:gd name="connsiteY13" fmla="*/ 629 h 1383202"/>
                  <a:gd name="connsiteX14" fmla="*/ 1565586 w 3643259"/>
                  <a:gd name="connsiteY14" fmla="*/ 22574 h 1383202"/>
                  <a:gd name="connsiteX15" fmla="*/ 1060837 w 3643259"/>
                  <a:gd name="connsiteY15" fmla="*/ 88411 h 1383202"/>
                  <a:gd name="connsiteX16" fmla="*/ 673131 w 3643259"/>
                  <a:gd name="connsiteY16" fmla="*/ 220085 h 1383202"/>
                  <a:gd name="connsiteX17" fmla="*/ 314687 w 3643259"/>
                  <a:gd name="connsiteY17" fmla="*/ 388334 h 1383202"/>
                  <a:gd name="connsiteX18" fmla="*/ 133 w 3643259"/>
                  <a:gd name="connsiteY18" fmla="*/ 644366 h 1383202"/>
                  <a:gd name="connsiteX0" fmla="*/ 133 w 3643259"/>
                  <a:gd name="connsiteY0" fmla="*/ 644366 h 1383202"/>
                  <a:gd name="connsiteX1" fmla="*/ 395154 w 3643259"/>
                  <a:gd name="connsiteY1" fmla="*/ 1361256 h 1383202"/>
                  <a:gd name="connsiteX2" fmla="*/ 731653 w 3643259"/>
                  <a:gd name="connsiteY2" fmla="*/ 1244213 h 1383202"/>
                  <a:gd name="connsiteX3" fmla="*/ 1265663 w 3643259"/>
                  <a:gd name="connsiteY3" fmla="*/ 1134485 h 1383202"/>
                  <a:gd name="connsiteX4" fmla="*/ 1675314 w 3643259"/>
                  <a:gd name="connsiteY4" fmla="*/ 1083278 h 1383202"/>
                  <a:gd name="connsiteX5" fmla="*/ 2311736 w 3643259"/>
                  <a:gd name="connsiteY5" fmla="*/ 1112539 h 1383202"/>
                  <a:gd name="connsiteX6" fmla="*/ 2816485 w 3643259"/>
                  <a:gd name="connsiteY6" fmla="*/ 1214952 h 1383202"/>
                  <a:gd name="connsiteX7" fmla="*/ 3248082 w 3643259"/>
                  <a:gd name="connsiteY7" fmla="*/ 1383201 h 1383202"/>
                  <a:gd name="connsiteX8" fmla="*/ 3643103 w 3643259"/>
                  <a:gd name="connsiteY8" fmla="*/ 607790 h 1383202"/>
                  <a:gd name="connsiteX9" fmla="*/ 3372440 w 3643259"/>
                  <a:gd name="connsiteY9" fmla="*/ 402965 h 1383202"/>
                  <a:gd name="connsiteX10" fmla="*/ 3021310 w 3643259"/>
                  <a:gd name="connsiteY10" fmla="*/ 227400 h 1383202"/>
                  <a:gd name="connsiteX11" fmla="*/ 2626289 w 3643259"/>
                  <a:gd name="connsiteY11" fmla="*/ 103041 h 1383202"/>
                  <a:gd name="connsiteX12" fmla="*/ 2223953 w 3643259"/>
                  <a:gd name="connsiteY12" fmla="*/ 15260 h 1383202"/>
                  <a:gd name="connsiteX13" fmla="*/ 1872824 w 3643259"/>
                  <a:gd name="connsiteY13" fmla="*/ 629 h 1383202"/>
                  <a:gd name="connsiteX14" fmla="*/ 1565586 w 3643259"/>
                  <a:gd name="connsiteY14" fmla="*/ 22574 h 1383202"/>
                  <a:gd name="connsiteX15" fmla="*/ 1112044 w 3643259"/>
                  <a:gd name="connsiteY15" fmla="*/ 66465 h 1383202"/>
                  <a:gd name="connsiteX16" fmla="*/ 673131 w 3643259"/>
                  <a:gd name="connsiteY16" fmla="*/ 220085 h 1383202"/>
                  <a:gd name="connsiteX17" fmla="*/ 314687 w 3643259"/>
                  <a:gd name="connsiteY17" fmla="*/ 388334 h 1383202"/>
                  <a:gd name="connsiteX18" fmla="*/ 133 w 3643259"/>
                  <a:gd name="connsiteY18" fmla="*/ 644366 h 1383202"/>
                  <a:gd name="connsiteX0" fmla="*/ 133 w 3643259"/>
                  <a:gd name="connsiteY0" fmla="*/ 644852 h 1383688"/>
                  <a:gd name="connsiteX1" fmla="*/ 395154 w 3643259"/>
                  <a:gd name="connsiteY1" fmla="*/ 1361742 h 1383688"/>
                  <a:gd name="connsiteX2" fmla="*/ 731653 w 3643259"/>
                  <a:gd name="connsiteY2" fmla="*/ 1244699 h 1383688"/>
                  <a:gd name="connsiteX3" fmla="*/ 1265663 w 3643259"/>
                  <a:gd name="connsiteY3" fmla="*/ 1134971 h 1383688"/>
                  <a:gd name="connsiteX4" fmla="*/ 1675314 w 3643259"/>
                  <a:gd name="connsiteY4" fmla="*/ 1083764 h 1383688"/>
                  <a:gd name="connsiteX5" fmla="*/ 2311736 w 3643259"/>
                  <a:gd name="connsiteY5" fmla="*/ 1113025 h 1383688"/>
                  <a:gd name="connsiteX6" fmla="*/ 2816485 w 3643259"/>
                  <a:gd name="connsiteY6" fmla="*/ 1215438 h 1383688"/>
                  <a:gd name="connsiteX7" fmla="*/ 3248082 w 3643259"/>
                  <a:gd name="connsiteY7" fmla="*/ 1383687 h 1383688"/>
                  <a:gd name="connsiteX8" fmla="*/ 3643103 w 3643259"/>
                  <a:gd name="connsiteY8" fmla="*/ 608276 h 1383688"/>
                  <a:gd name="connsiteX9" fmla="*/ 3372440 w 3643259"/>
                  <a:gd name="connsiteY9" fmla="*/ 403451 h 1383688"/>
                  <a:gd name="connsiteX10" fmla="*/ 3021310 w 3643259"/>
                  <a:gd name="connsiteY10" fmla="*/ 227886 h 1383688"/>
                  <a:gd name="connsiteX11" fmla="*/ 2626289 w 3643259"/>
                  <a:gd name="connsiteY11" fmla="*/ 103527 h 1383688"/>
                  <a:gd name="connsiteX12" fmla="*/ 2223953 w 3643259"/>
                  <a:gd name="connsiteY12" fmla="*/ 15746 h 1383688"/>
                  <a:gd name="connsiteX13" fmla="*/ 1872824 w 3643259"/>
                  <a:gd name="connsiteY13" fmla="*/ 1115 h 1383688"/>
                  <a:gd name="connsiteX14" fmla="*/ 1580216 w 3643259"/>
                  <a:gd name="connsiteY14" fmla="*/ 8430 h 1383688"/>
                  <a:gd name="connsiteX15" fmla="*/ 1112044 w 3643259"/>
                  <a:gd name="connsiteY15" fmla="*/ 66951 h 1383688"/>
                  <a:gd name="connsiteX16" fmla="*/ 673131 w 3643259"/>
                  <a:gd name="connsiteY16" fmla="*/ 220571 h 1383688"/>
                  <a:gd name="connsiteX17" fmla="*/ 314687 w 3643259"/>
                  <a:gd name="connsiteY17" fmla="*/ 388820 h 1383688"/>
                  <a:gd name="connsiteX18" fmla="*/ 133 w 3643259"/>
                  <a:gd name="connsiteY18" fmla="*/ 644852 h 1383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43259" h="1383688">
                    <a:moveTo>
                      <a:pt x="133" y="644852"/>
                    </a:moveTo>
                    <a:cubicBezTo>
                      <a:pt x="-8401" y="653386"/>
                      <a:pt x="397592" y="1356865"/>
                      <a:pt x="395154" y="1361742"/>
                    </a:cubicBezTo>
                    <a:cubicBezTo>
                      <a:pt x="392716" y="1366619"/>
                      <a:pt x="586568" y="1282494"/>
                      <a:pt x="731653" y="1244699"/>
                    </a:cubicBezTo>
                    <a:cubicBezTo>
                      <a:pt x="876738" y="1206904"/>
                      <a:pt x="1108386" y="1161793"/>
                      <a:pt x="1265663" y="1134971"/>
                    </a:cubicBezTo>
                    <a:cubicBezTo>
                      <a:pt x="1422940" y="1108149"/>
                      <a:pt x="1500969" y="1087422"/>
                      <a:pt x="1675314" y="1083764"/>
                    </a:cubicBezTo>
                    <a:cubicBezTo>
                      <a:pt x="1849659" y="1080106"/>
                      <a:pt x="2121541" y="1091079"/>
                      <a:pt x="2311736" y="1113025"/>
                    </a:cubicBezTo>
                    <a:cubicBezTo>
                      <a:pt x="2501931" y="1134971"/>
                      <a:pt x="2660427" y="1170328"/>
                      <a:pt x="2816485" y="1215438"/>
                    </a:cubicBezTo>
                    <a:cubicBezTo>
                      <a:pt x="2972543" y="1260548"/>
                      <a:pt x="3241986" y="1382468"/>
                      <a:pt x="3248082" y="1383687"/>
                    </a:cubicBezTo>
                    <a:cubicBezTo>
                      <a:pt x="3254178" y="1384906"/>
                      <a:pt x="3637008" y="632660"/>
                      <a:pt x="3643103" y="608276"/>
                    </a:cubicBezTo>
                    <a:cubicBezTo>
                      <a:pt x="3649198" y="583892"/>
                      <a:pt x="3476072" y="466849"/>
                      <a:pt x="3372440" y="403451"/>
                    </a:cubicBezTo>
                    <a:cubicBezTo>
                      <a:pt x="3268808" y="340053"/>
                      <a:pt x="3145668" y="277873"/>
                      <a:pt x="3021310" y="227886"/>
                    </a:cubicBezTo>
                    <a:cubicBezTo>
                      <a:pt x="2896952" y="177899"/>
                      <a:pt x="2759182" y="138884"/>
                      <a:pt x="2626289" y="103527"/>
                    </a:cubicBezTo>
                    <a:cubicBezTo>
                      <a:pt x="2493396" y="68170"/>
                      <a:pt x="2349531" y="32815"/>
                      <a:pt x="2223953" y="15746"/>
                    </a:cubicBezTo>
                    <a:cubicBezTo>
                      <a:pt x="2098375" y="-1323"/>
                      <a:pt x="1980113" y="2334"/>
                      <a:pt x="1872824" y="1115"/>
                    </a:cubicBezTo>
                    <a:cubicBezTo>
                      <a:pt x="1765535" y="-104"/>
                      <a:pt x="1707013" y="-2543"/>
                      <a:pt x="1580216" y="8430"/>
                    </a:cubicBezTo>
                    <a:cubicBezTo>
                      <a:pt x="1453419" y="19403"/>
                      <a:pt x="1263225" y="31594"/>
                      <a:pt x="1112044" y="66951"/>
                    </a:cubicBezTo>
                    <a:cubicBezTo>
                      <a:pt x="960863" y="102308"/>
                      <a:pt x="797489" y="170584"/>
                      <a:pt x="673131" y="220571"/>
                    </a:cubicBezTo>
                    <a:cubicBezTo>
                      <a:pt x="548773" y="270558"/>
                      <a:pt x="425634" y="318107"/>
                      <a:pt x="314687" y="388820"/>
                    </a:cubicBezTo>
                    <a:cubicBezTo>
                      <a:pt x="203740" y="459533"/>
                      <a:pt x="8667" y="636318"/>
                      <a:pt x="133" y="644852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B0F0"/>
                  </a:gs>
                  <a:gs pos="57000">
                    <a:schemeClr val="accent1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2700000" scaled="1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  <p:pic>
            <p:nvPicPr>
              <p:cNvPr id="378" name="Imagen 37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99757" y="1206470"/>
                <a:ext cx="141939" cy="141939"/>
              </a:xfrm>
              <a:prstGeom prst="rect">
                <a:avLst/>
              </a:prstGeom>
            </p:spPr>
          </p:pic>
          <p:pic>
            <p:nvPicPr>
              <p:cNvPr id="379" name="Imagen 37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9019" y="1199104"/>
                <a:ext cx="141939" cy="141939"/>
              </a:xfrm>
              <a:prstGeom prst="rect">
                <a:avLst/>
              </a:prstGeom>
            </p:spPr>
          </p:pic>
        </p:grpSp>
        <p:grpSp>
          <p:nvGrpSpPr>
            <p:cNvPr id="352" name="Grupo 351"/>
            <p:cNvGrpSpPr/>
            <p:nvPr/>
          </p:nvGrpSpPr>
          <p:grpSpPr>
            <a:xfrm>
              <a:off x="8132065" y="1081845"/>
              <a:ext cx="136469" cy="465287"/>
              <a:chOff x="8017865" y="2002929"/>
              <a:chExt cx="206457" cy="611239"/>
            </a:xfrm>
          </p:grpSpPr>
          <p:sp>
            <p:nvSpPr>
              <p:cNvPr id="359" name="Forma libre 358"/>
              <p:cNvSpPr/>
              <p:nvPr/>
            </p:nvSpPr>
            <p:spPr>
              <a:xfrm>
                <a:off x="8017865" y="2451079"/>
                <a:ext cx="206457" cy="163089"/>
              </a:xfrm>
              <a:custGeom>
                <a:avLst/>
                <a:gdLst>
                  <a:gd name="connsiteX0" fmla="*/ 28855 w 206457"/>
                  <a:gd name="connsiteY0" fmla="*/ 25421 h 163089"/>
                  <a:gd name="connsiteX1" fmla="*/ 166015 w 206457"/>
                  <a:gd name="connsiteY1" fmla="*/ 10181 h 163089"/>
                  <a:gd name="connsiteX2" fmla="*/ 196495 w 206457"/>
                  <a:gd name="connsiteY2" fmla="*/ 147341 h 163089"/>
                  <a:gd name="connsiteX3" fmla="*/ 13615 w 206457"/>
                  <a:gd name="connsiteY3" fmla="*/ 147341 h 163089"/>
                  <a:gd name="connsiteX4" fmla="*/ 28855 w 206457"/>
                  <a:gd name="connsiteY4" fmla="*/ 25421 h 163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457" h="163089">
                    <a:moveTo>
                      <a:pt x="28855" y="25421"/>
                    </a:moveTo>
                    <a:cubicBezTo>
                      <a:pt x="54255" y="2561"/>
                      <a:pt x="138075" y="-10139"/>
                      <a:pt x="166015" y="10181"/>
                    </a:cubicBezTo>
                    <a:cubicBezTo>
                      <a:pt x="193955" y="30501"/>
                      <a:pt x="221895" y="124481"/>
                      <a:pt x="196495" y="147341"/>
                    </a:cubicBezTo>
                    <a:cubicBezTo>
                      <a:pt x="171095" y="170201"/>
                      <a:pt x="40285" y="166391"/>
                      <a:pt x="13615" y="147341"/>
                    </a:cubicBezTo>
                    <a:cubicBezTo>
                      <a:pt x="-13055" y="128291"/>
                      <a:pt x="3455" y="48281"/>
                      <a:pt x="28855" y="254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60" name="Rectángulo 359"/>
              <p:cNvSpPr/>
              <p:nvPr/>
            </p:nvSpPr>
            <p:spPr>
              <a:xfrm>
                <a:off x="8091945" y="2148881"/>
                <a:ext cx="45719" cy="399802"/>
              </a:xfrm>
              <a:prstGeom prst="rect">
                <a:avLst/>
              </a:prstGeom>
              <a:gradFill>
                <a:gsLst>
                  <a:gs pos="0">
                    <a:schemeClr val="tx1"/>
                  </a:gs>
                  <a:gs pos="54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grpSp>
            <p:nvGrpSpPr>
              <p:cNvPr id="361" name="Grupo 360"/>
              <p:cNvGrpSpPr/>
              <p:nvPr/>
            </p:nvGrpSpPr>
            <p:grpSpPr>
              <a:xfrm>
                <a:off x="8027732" y="2002929"/>
                <a:ext cx="165199" cy="244067"/>
                <a:chOff x="8027732" y="2002929"/>
                <a:chExt cx="165199" cy="244067"/>
              </a:xfrm>
            </p:grpSpPr>
            <p:sp>
              <p:nvSpPr>
                <p:cNvPr id="362" name="Forma libre 361"/>
                <p:cNvSpPr/>
                <p:nvPr/>
              </p:nvSpPr>
              <p:spPr>
                <a:xfrm>
                  <a:off x="8054598" y="2007055"/>
                  <a:ext cx="138333" cy="239941"/>
                </a:xfrm>
                <a:custGeom>
                  <a:avLst/>
                  <a:gdLst>
                    <a:gd name="connsiteX0" fmla="*/ 7362 w 138333"/>
                    <a:gd name="connsiteY0" fmla="*/ 19865 h 239941"/>
                    <a:gd name="connsiteX1" fmla="*/ 121662 w 138333"/>
                    <a:gd name="connsiteY1" fmla="*/ 19865 h 239941"/>
                    <a:gd name="connsiteX2" fmla="*/ 136902 w 138333"/>
                    <a:gd name="connsiteY2" fmla="*/ 134165 h 239941"/>
                    <a:gd name="connsiteX3" fmla="*/ 114042 w 138333"/>
                    <a:gd name="connsiteY3" fmla="*/ 225605 h 239941"/>
                    <a:gd name="connsiteX4" fmla="*/ 22602 w 138333"/>
                    <a:gd name="connsiteY4" fmla="*/ 217985 h 239941"/>
                    <a:gd name="connsiteX5" fmla="*/ 7362 w 138333"/>
                    <a:gd name="connsiteY5" fmla="*/ 19865 h 239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333" h="239941">
                      <a:moveTo>
                        <a:pt x="7362" y="19865"/>
                      </a:moveTo>
                      <a:cubicBezTo>
                        <a:pt x="23872" y="-13155"/>
                        <a:pt x="100072" y="815"/>
                        <a:pt x="121662" y="19865"/>
                      </a:cubicBezTo>
                      <a:cubicBezTo>
                        <a:pt x="143252" y="38915"/>
                        <a:pt x="138172" y="99875"/>
                        <a:pt x="136902" y="134165"/>
                      </a:cubicBezTo>
                      <a:cubicBezTo>
                        <a:pt x="135632" y="168455"/>
                        <a:pt x="133092" y="211635"/>
                        <a:pt x="114042" y="225605"/>
                      </a:cubicBezTo>
                      <a:cubicBezTo>
                        <a:pt x="94992" y="239575"/>
                        <a:pt x="40382" y="252275"/>
                        <a:pt x="22602" y="217985"/>
                      </a:cubicBezTo>
                      <a:cubicBezTo>
                        <a:pt x="4822" y="183695"/>
                        <a:pt x="-9148" y="52885"/>
                        <a:pt x="7362" y="19865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0000"/>
                    </a:gs>
                    <a:gs pos="54000">
                      <a:srgbClr val="360000"/>
                    </a:gs>
                    <a:gs pos="100000">
                      <a:srgbClr val="C000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63" name="Elipse 362"/>
                <p:cNvSpPr/>
                <p:nvPr/>
              </p:nvSpPr>
              <p:spPr>
                <a:xfrm>
                  <a:off x="8027732" y="2002929"/>
                  <a:ext cx="109932" cy="228874"/>
                </a:xfrm>
                <a:prstGeom prst="ellipse">
                  <a:avLst/>
                </a:prstGeom>
                <a:gradFill>
                  <a:gsLst>
                    <a:gs pos="0">
                      <a:srgbClr val="C00000"/>
                    </a:gs>
                    <a:gs pos="54000">
                      <a:srgbClr val="FF0000"/>
                    </a:gs>
                    <a:gs pos="100000">
                      <a:srgbClr val="C000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  <p:grpSp>
          <p:nvGrpSpPr>
            <p:cNvPr id="353" name="Grupo 352"/>
            <p:cNvGrpSpPr/>
            <p:nvPr/>
          </p:nvGrpSpPr>
          <p:grpSpPr>
            <a:xfrm>
              <a:off x="8300444" y="1076282"/>
              <a:ext cx="135964" cy="463565"/>
              <a:chOff x="8400184" y="2089667"/>
              <a:chExt cx="378924" cy="1291930"/>
            </a:xfrm>
          </p:grpSpPr>
          <p:sp>
            <p:nvSpPr>
              <p:cNvPr id="355" name="Forma libre 354"/>
              <p:cNvSpPr/>
              <p:nvPr/>
            </p:nvSpPr>
            <p:spPr>
              <a:xfrm>
                <a:off x="8400184" y="3036888"/>
                <a:ext cx="378924" cy="344709"/>
              </a:xfrm>
              <a:custGeom>
                <a:avLst/>
                <a:gdLst>
                  <a:gd name="connsiteX0" fmla="*/ 28855 w 206457"/>
                  <a:gd name="connsiteY0" fmla="*/ 25421 h 163089"/>
                  <a:gd name="connsiteX1" fmla="*/ 166015 w 206457"/>
                  <a:gd name="connsiteY1" fmla="*/ 10181 h 163089"/>
                  <a:gd name="connsiteX2" fmla="*/ 196495 w 206457"/>
                  <a:gd name="connsiteY2" fmla="*/ 147341 h 163089"/>
                  <a:gd name="connsiteX3" fmla="*/ 13615 w 206457"/>
                  <a:gd name="connsiteY3" fmla="*/ 147341 h 163089"/>
                  <a:gd name="connsiteX4" fmla="*/ 28855 w 206457"/>
                  <a:gd name="connsiteY4" fmla="*/ 25421 h 163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457" h="163089">
                    <a:moveTo>
                      <a:pt x="28855" y="25421"/>
                    </a:moveTo>
                    <a:cubicBezTo>
                      <a:pt x="54255" y="2561"/>
                      <a:pt x="138075" y="-10139"/>
                      <a:pt x="166015" y="10181"/>
                    </a:cubicBezTo>
                    <a:cubicBezTo>
                      <a:pt x="193955" y="30501"/>
                      <a:pt x="221895" y="124481"/>
                      <a:pt x="196495" y="147341"/>
                    </a:cubicBezTo>
                    <a:cubicBezTo>
                      <a:pt x="171095" y="170201"/>
                      <a:pt x="40285" y="166391"/>
                      <a:pt x="13615" y="147341"/>
                    </a:cubicBezTo>
                    <a:cubicBezTo>
                      <a:pt x="-13055" y="128291"/>
                      <a:pt x="3455" y="48281"/>
                      <a:pt x="28855" y="254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56" name="Rectángulo 355"/>
              <p:cNvSpPr/>
              <p:nvPr/>
            </p:nvSpPr>
            <p:spPr>
              <a:xfrm>
                <a:off x="8536148" y="2398155"/>
                <a:ext cx="83911" cy="845031"/>
              </a:xfrm>
              <a:prstGeom prst="rect">
                <a:avLst/>
              </a:prstGeom>
              <a:gradFill>
                <a:gsLst>
                  <a:gs pos="0">
                    <a:schemeClr val="tx1"/>
                  </a:gs>
                  <a:gs pos="54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57" name="Forma libre 356"/>
              <p:cNvSpPr/>
              <p:nvPr/>
            </p:nvSpPr>
            <p:spPr>
              <a:xfrm>
                <a:off x="8467603" y="2098388"/>
                <a:ext cx="253892" cy="507145"/>
              </a:xfrm>
              <a:custGeom>
                <a:avLst/>
                <a:gdLst>
                  <a:gd name="connsiteX0" fmla="*/ 7362 w 138333"/>
                  <a:gd name="connsiteY0" fmla="*/ 19865 h 239941"/>
                  <a:gd name="connsiteX1" fmla="*/ 121662 w 138333"/>
                  <a:gd name="connsiteY1" fmla="*/ 19865 h 239941"/>
                  <a:gd name="connsiteX2" fmla="*/ 136902 w 138333"/>
                  <a:gd name="connsiteY2" fmla="*/ 134165 h 239941"/>
                  <a:gd name="connsiteX3" fmla="*/ 114042 w 138333"/>
                  <a:gd name="connsiteY3" fmla="*/ 225605 h 239941"/>
                  <a:gd name="connsiteX4" fmla="*/ 22602 w 138333"/>
                  <a:gd name="connsiteY4" fmla="*/ 217985 h 239941"/>
                  <a:gd name="connsiteX5" fmla="*/ 7362 w 138333"/>
                  <a:gd name="connsiteY5" fmla="*/ 19865 h 23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33" h="239941">
                    <a:moveTo>
                      <a:pt x="7362" y="19865"/>
                    </a:moveTo>
                    <a:cubicBezTo>
                      <a:pt x="23872" y="-13155"/>
                      <a:pt x="100072" y="815"/>
                      <a:pt x="121662" y="19865"/>
                    </a:cubicBezTo>
                    <a:cubicBezTo>
                      <a:pt x="143252" y="38915"/>
                      <a:pt x="138172" y="99875"/>
                      <a:pt x="136902" y="134165"/>
                    </a:cubicBezTo>
                    <a:cubicBezTo>
                      <a:pt x="135632" y="168455"/>
                      <a:pt x="133092" y="211635"/>
                      <a:pt x="114042" y="225605"/>
                    </a:cubicBezTo>
                    <a:cubicBezTo>
                      <a:pt x="94992" y="239575"/>
                      <a:pt x="40382" y="252275"/>
                      <a:pt x="22602" y="217985"/>
                    </a:cubicBezTo>
                    <a:cubicBezTo>
                      <a:pt x="4822" y="183695"/>
                      <a:pt x="-9148" y="52885"/>
                      <a:pt x="7362" y="19865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B0F0"/>
                  </a:gs>
                  <a:gs pos="54000">
                    <a:srgbClr val="002060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58" name="Elipse 357"/>
              <p:cNvSpPr/>
              <p:nvPr/>
            </p:nvSpPr>
            <p:spPr>
              <a:xfrm>
                <a:off x="8418294" y="2089667"/>
                <a:ext cx="201766" cy="483754"/>
              </a:xfrm>
              <a:prstGeom prst="ellipse">
                <a:avLst/>
              </a:prstGeom>
              <a:gradFill>
                <a:gsLst>
                  <a:gs pos="0">
                    <a:srgbClr val="00B0F0"/>
                  </a:gs>
                  <a:gs pos="54000">
                    <a:srgbClr val="002060"/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pic>
          <p:nvPicPr>
            <p:cNvPr id="354" name="Imagen 35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95518" y="1173147"/>
              <a:ext cx="1125012" cy="559545"/>
            </a:xfrm>
            <a:prstGeom prst="rect">
              <a:avLst/>
            </a:prstGeom>
          </p:spPr>
        </p:pic>
      </p:grpSp>
      <p:sp>
        <p:nvSpPr>
          <p:cNvPr id="38" name="Forma libre 37"/>
          <p:cNvSpPr/>
          <p:nvPr/>
        </p:nvSpPr>
        <p:spPr>
          <a:xfrm>
            <a:off x="352077" y="-76201"/>
            <a:ext cx="8528930" cy="4328160"/>
          </a:xfrm>
          <a:custGeom>
            <a:avLst/>
            <a:gdLst>
              <a:gd name="connsiteX0" fmla="*/ 3168364 w 8557521"/>
              <a:gd name="connsiteY0" fmla="*/ 0 h 4290060"/>
              <a:gd name="connsiteX1" fmla="*/ 3046444 w 8557521"/>
              <a:gd name="connsiteY1" fmla="*/ 160020 h 4290060"/>
              <a:gd name="connsiteX2" fmla="*/ 2680684 w 8557521"/>
              <a:gd name="connsiteY2" fmla="*/ 327660 h 4290060"/>
              <a:gd name="connsiteX3" fmla="*/ 2162524 w 8557521"/>
              <a:gd name="connsiteY3" fmla="*/ 403860 h 4290060"/>
              <a:gd name="connsiteX4" fmla="*/ 1248124 w 8557521"/>
              <a:gd name="connsiteY4" fmla="*/ 670560 h 4290060"/>
              <a:gd name="connsiteX5" fmla="*/ 1156684 w 8557521"/>
              <a:gd name="connsiteY5" fmla="*/ 1257300 h 4290060"/>
              <a:gd name="connsiteX6" fmla="*/ 1141444 w 8557521"/>
              <a:gd name="connsiteY6" fmla="*/ 1676400 h 4290060"/>
              <a:gd name="connsiteX7" fmla="*/ 615664 w 8557521"/>
              <a:gd name="connsiteY7" fmla="*/ 1828800 h 4290060"/>
              <a:gd name="connsiteX8" fmla="*/ 89884 w 8557521"/>
              <a:gd name="connsiteY8" fmla="*/ 1676400 h 4290060"/>
              <a:gd name="connsiteX9" fmla="*/ 120364 w 8557521"/>
              <a:gd name="connsiteY9" fmla="*/ 1226820 h 4290060"/>
              <a:gd name="connsiteX10" fmla="*/ 501364 w 8557521"/>
              <a:gd name="connsiteY10" fmla="*/ 1226820 h 4290060"/>
              <a:gd name="connsiteX11" fmla="*/ 486124 w 8557521"/>
              <a:gd name="connsiteY11" fmla="*/ 1828800 h 4290060"/>
              <a:gd name="connsiteX12" fmla="*/ 36544 w 8557521"/>
              <a:gd name="connsiteY12" fmla="*/ 2446020 h 4290060"/>
              <a:gd name="connsiteX13" fmla="*/ 82264 w 8557521"/>
              <a:gd name="connsiteY13" fmla="*/ 2887980 h 4290060"/>
              <a:gd name="connsiteX14" fmla="*/ 524224 w 8557521"/>
              <a:gd name="connsiteY14" fmla="*/ 2941320 h 4290060"/>
              <a:gd name="connsiteX15" fmla="*/ 1217644 w 8557521"/>
              <a:gd name="connsiteY15" fmla="*/ 2842260 h 4290060"/>
              <a:gd name="connsiteX16" fmla="*/ 3252184 w 8557521"/>
              <a:gd name="connsiteY16" fmla="*/ 2819400 h 4290060"/>
              <a:gd name="connsiteX17" fmla="*/ 5622004 w 8557521"/>
              <a:gd name="connsiteY17" fmla="*/ 2918460 h 4290060"/>
              <a:gd name="connsiteX18" fmla="*/ 6254464 w 8557521"/>
              <a:gd name="connsiteY18" fmla="*/ 2301240 h 4290060"/>
              <a:gd name="connsiteX19" fmla="*/ 6627844 w 8557521"/>
              <a:gd name="connsiteY19" fmla="*/ 2019300 h 4290060"/>
              <a:gd name="connsiteX20" fmla="*/ 7717504 w 8557521"/>
              <a:gd name="connsiteY20" fmla="*/ 1943100 h 4290060"/>
              <a:gd name="connsiteX21" fmla="*/ 8395684 w 8557521"/>
              <a:gd name="connsiteY21" fmla="*/ 2545080 h 4290060"/>
              <a:gd name="connsiteX22" fmla="*/ 8266144 w 8557521"/>
              <a:gd name="connsiteY22" fmla="*/ 3192780 h 4290060"/>
              <a:gd name="connsiteX23" fmla="*/ 7747984 w 8557521"/>
              <a:gd name="connsiteY23" fmla="*/ 3086100 h 4290060"/>
              <a:gd name="connsiteX24" fmla="*/ 7908004 w 8557521"/>
              <a:gd name="connsiteY24" fmla="*/ 2743200 h 4290060"/>
              <a:gd name="connsiteX25" fmla="*/ 8380444 w 8557521"/>
              <a:gd name="connsiteY25" fmla="*/ 2895600 h 4290060"/>
              <a:gd name="connsiteX26" fmla="*/ 8555704 w 8557521"/>
              <a:gd name="connsiteY26" fmla="*/ 3429000 h 4290060"/>
              <a:gd name="connsiteX27" fmla="*/ 8289004 w 8557521"/>
              <a:gd name="connsiteY27" fmla="*/ 3970020 h 4290060"/>
              <a:gd name="connsiteX28" fmla="*/ 7877524 w 8557521"/>
              <a:gd name="connsiteY28" fmla="*/ 4290060 h 4290060"/>
              <a:gd name="connsiteX0" fmla="*/ 3168364 w 8557521"/>
              <a:gd name="connsiteY0" fmla="*/ 0 h 4290060"/>
              <a:gd name="connsiteX1" fmla="*/ 3046444 w 8557521"/>
              <a:gd name="connsiteY1" fmla="*/ 160020 h 4290060"/>
              <a:gd name="connsiteX2" fmla="*/ 2680684 w 8557521"/>
              <a:gd name="connsiteY2" fmla="*/ 327660 h 4290060"/>
              <a:gd name="connsiteX3" fmla="*/ 1743424 w 8557521"/>
              <a:gd name="connsiteY3" fmla="*/ 320040 h 4290060"/>
              <a:gd name="connsiteX4" fmla="*/ 1248124 w 8557521"/>
              <a:gd name="connsiteY4" fmla="*/ 670560 h 4290060"/>
              <a:gd name="connsiteX5" fmla="*/ 1156684 w 8557521"/>
              <a:gd name="connsiteY5" fmla="*/ 1257300 h 4290060"/>
              <a:gd name="connsiteX6" fmla="*/ 1141444 w 8557521"/>
              <a:gd name="connsiteY6" fmla="*/ 1676400 h 4290060"/>
              <a:gd name="connsiteX7" fmla="*/ 615664 w 8557521"/>
              <a:gd name="connsiteY7" fmla="*/ 1828800 h 4290060"/>
              <a:gd name="connsiteX8" fmla="*/ 89884 w 8557521"/>
              <a:gd name="connsiteY8" fmla="*/ 1676400 h 4290060"/>
              <a:gd name="connsiteX9" fmla="*/ 120364 w 8557521"/>
              <a:gd name="connsiteY9" fmla="*/ 1226820 h 4290060"/>
              <a:gd name="connsiteX10" fmla="*/ 501364 w 8557521"/>
              <a:gd name="connsiteY10" fmla="*/ 1226820 h 4290060"/>
              <a:gd name="connsiteX11" fmla="*/ 486124 w 8557521"/>
              <a:gd name="connsiteY11" fmla="*/ 1828800 h 4290060"/>
              <a:gd name="connsiteX12" fmla="*/ 36544 w 8557521"/>
              <a:gd name="connsiteY12" fmla="*/ 2446020 h 4290060"/>
              <a:gd name="connsiteX13" fmla="*/ 82264 w 8557521"/>
              <a:gd name="connsiteY13" fmla="*/ 2887980 h 4290060"/>
              <a:gd name="connsiteX14" fmla="*/ 524224 w 8557521"/>
              <a:gd name="connsiteY14" fmla="*/ 2941320 h 4290060"/>
              <a:gd name="connsiteX15" fmla="*/ 1217644 w 8557521"/>
              <a:gd name="connsiteY15" fmla="*/ 2842260 h 4290060"/>
              <a:gd name="connsiteX16" fmla="*/ 3252184 w 8557521"/>
              <a:gd name="connsiteY16" fmla="*/ 2819400 h 4290060"/>
              <a:gd name="connsiteX17" fmla="*/ 5622004 w 8557521"/>
              <a:gd name="connsiteY17" fmla="*/ 2918460 h 4290060"/>
              <a:gd name="connsiteX18" fmla="*/ 6254464 w 8557521"/>
              <a:gd name="connsiteY18" fmla="*/ 2301240 h 4290060"/>
              <a:gd name="connsiteX19" fmla="*/ 6627844 w 8557521"/>
              <a:gd name="connsiteY19" fmla="*/ 2019300 h 4290060"/>
              <a:gd name="connsiteX20" fmla="*/ 7717504 w 8557521"/>
              <a:gd name="connsiteY20" fmla="*/ 1943100 h 4290060"/>
              <a:gd name="connsiteX21" fmla="*/ 8395684 w 8557521"/>
              <a:gd name="connsiteY21" fmla="*/ 2545080 h 4290060"/>
              <a:gd name="connsiteX22" fmla="*/ 8266144 w 8557521"/>
              <a:gd name="connsiteY22" fmla="*/ 3192780 h 4290060"/>
              <a:gd name="connsiteX23" fmla="*/ 7747984 w 8557521"/>
              <a:gd name="connsiteY23" fmla="*/ 3086100 h 4290060"/>
              <a:gd name="connsiteX24" fmla="*/ 7908004 w 8557521"/>
              <a:gd name="connsiteY24" fmla="*/ 2743200 h 4290060"/>
              <a:gd name="connsiteX25" fmla="*/ 8380444 w 8557521"/>
              <a:gd name="connsiteY25" fmla="*/ 2895600 h 4290060"/>
              <a:gd name="connsiteX26" fmla="*/ 8555704 w 8557521"/>
              <a:gd name="connsiteY26" fmla="*/ 3429000 h 4290060"/>
              <a:gd name="connsiteX27" fmla="*/ 8289004 w 8557521"/>
              <a:gd name="connsiteY27" fmla="*/ 3970020 h 4290060"/>
              <a:gd name="connsiteX28" fmla="*/ 7877524 w 8557521"/>
              <a:gd name="connsiteY28" fmla="*/ 4290060 h 4290060"/>
              <a:gd name="connsiteX0" fmla="*/ 3168364 w 8557521"/>
              <a:gd name="connsiteY0" fmla="*/ 0 h 4290060"/>
              <a:gd name="connsiteX1" fmla="*/ 3046444 w 8557521"/>
              <a:gd name="connsiteY1" fmla="*/ 160020 h 4290060"/>
              <a:gd name="connsiteX2" fmla="*/ 2147284 w 8557521"/>
              <a:gd name="connsiteY2" fmla="*/ 198120 h 4290060"/>
              <a:gd name="connsiteX3" fmla="*/ 1743424 w 8557521"/>
              <a:gd name="connsiteY3" fmla="*/ 320040 h 4290060"/>
              <a:gd name="connsiteX4" fmla="*/ 1248124 w 8557521"/>
              <a:gd name="connsiteY4" fmla="*/ 670560 h 4290060"/>
              <a:gd name="connsiteX5" fmla="*/ 1156684 w 8557521"/>
              <a:gd name="connsiteY5" fmla="*/ 1257300 h 4290060"/>
              <a:gd name="connsiteX6" fmla="*/ 1141444 w 8557521"/>
              <a:gd name="connsiteY6" fmla="*/ 1676400 h 4290060"/>
              <a:gd name="connsiteX7" fmla="*/ 615664 w 8557521"/>
              <a:gd name="connsiteY7" fmla="*/ 1828800 h 4290060"/>
              <a:gd name="connsiteX8" fmla="*/ 89884 w 8557521"/>
              <a:gd name="connsiteY8" fmla="*/ 1676400 h 4290060"/>
              <a:gd name="connsiteX9" fmla="*/ 120364 w 8557521"/>
              <a:gd name="connsiteY9" fmla="*/ 1226820 h 4290060"/>
              <a:gd name="connsiteX10" fmla="*/ 501364 w 8557521"/>
              <a:gd name="connsiteY10" fmla="*/ 1226820 h 4290060"/>
              <a:gd name="connsiteX11" fmla="*/ 486124 w 8557521"/>
              <a:gd name="connsiteY11" fmla="*/ 1828800 h 4290060"/>
              <a:gd name="connsiteX12" fmla="*/ 36544 w 8557521"/>
              <a:gd name="connsiteY12" fmla="*/ 2446020 h 4290060"/>
              <a:gd name="connsiteX13" fmla="*/ 82264 w 8557521"/>
              <a:gd name="connsiteY13" fmla="*/ 2887980 h 4290060"/>
              <a:gd name="connsiteX14" fmla="*/ 524224 w 8557521"/>
              <a:gd name="connsiteY14" fmla="*/ 2941320 h 4290060"/>
              <a:gd name="connsiteX15" fmla="*/ 1217644 w 8557521"/>
              <a:gd name="connsiteY15" fmla="*/ 2842260 h 4290060"/>
              <a:gd name="connsiteX16" fmla="*/ 3252184 w 8557521"/>
              <a:gd name="connsiteY16" fmla="*/ 2819400 h 4290060"/>
              <a:gd name="connsiteX17" fmla="*/ 5622004 w 8557521"/>
              <a:gd name="connsiteY17" fmla="*/ 2918460 h 4290060"/>
              <a:gd name="connsiteX18" fmla="*/ 6254464 w 8557521"/>
              <a:gd name="connsiteY18" fmla="*/ 2301240 h 4290060"/>
              <a:gd name="connsiteX19" fmla="*/ 6627844 w 8557521"/>
              <a:gd name="connsiteY19" fmla="*/ 2019300 h 4290060"/>
              <a:gd name="connsiteX20" fmla="*/ 7717504 w 8557521"/>
              <a:gd name="connsiteY20" fmla="*/ 1943100 h 4290060"/>
              <a:gd name="connsiteX21" fmla="*/ 8395684 w 8557521"/>
              <a:gd name="connsiteY21" fmla="*/ 2545080 h 4290060"/>
              <a:gd name="connsiteX22" fmla="*/ 8266144 w 8557521"/>
              <a:gd name="connsiteY22" fmla="*/ 3192780 h 4290060"/>
              <a:gd name="connsiteX23" fmla="*/ 7747984 w 8557521"/>
              <a:gd name="connsiteY23" fmla="*/ 3086100 h 4290060"/>
              <a:gd name="connsiteX24" fmla="*/ 7908004 w 8557521"/>
              <a:gd name="connsiteY24" fmla="*/ 2743200 h 4290060"/>
              <a:gd name="connsiteX25" fmla="*/ 8380444 w 8557521"/>
              <a:gd name="connsiteY25" fmla="*/ 2895600 h 4290060"/>
              <a:gd name="connsiteX26" fmla="*/ 8555704 w 8557521"/>
              <a:gd name="connsiteY26" fmla="*/ 3429000 h 4290060"/>
              <a:gd name="connsiteX27" fmla="*/ 8289004 w 8557521"/>
              <a:gd name="connsiteY27" fmla="*/ 3970020 h 4290060"/>
              <a:gd name="connsiteX28" fmla="*/ 7877524 w 8557521"/>
              <a:gd name="connsiteY28" fmla="*/ 4290060 h 4290060"/>
              <a:gd name="connsiteX0" fmla="*/ 3168364 w 8557521"/>
              <a:gd name="connsiteY0" fmla="*/ 0 h 4290060"/>
              <a:gd name="connsiteX1" fmla="*/ 2215864 w 8557521"/>
              <a:gd name="connsiteY1" fmla="*/ 99060 h 4290060"/>
              <a:gd name="connsiteX2" fmla="*/ 2147284 w 8557521"/>
              <a:gd name="connsiteY2" fmla="*/ 198120 h 4290060"/>
              <a:gd name="connsiteX3" fmla="*/ 1743424 w 8557521"/>
              <a:gd name="connsiteY3" fmla="*/ 320040 h 4290060"/>
              <a:gd name="connsiteX4" fmla="*/ 1248124 w 8557521"/>
              <a:gd name="connsiteY4" fmla="*/ 670560 h 4290060"/>
              <a:gd name="connsiteX5" fmla="*/ 1156684 w 8557521"/>
              <a:gd name="connsiteY5" fmla="*/ 1257300 h 4290060"/>
              <a:gd name="connsiteX6" fmla="*/ 1141444 w 8557521"/>
              <a:gd name="connsiteY6" fmla="*/ 1676400 h 4290060"/>
              <a:gd name="connsiteX7" fmla="*/ 615664 w 8557521"/>
              <a:gd name="connsiteY7" fmla="*/ 1828800 h 4290060"/>
              <a:gd name="connsiteX8" fmla="*/ 89884 w 8557521"/>
              <a:gd name="connsiteY8" fmla="*/ 1676400 h 4290060"/>
              <a:gd name="connsiteX9" fmla="*/ 120364 w 8557521"/>
              <a:gd name="connsiteY9" fmla="*/ 1226820 h 4290060"/>
              <a:gd name="connsiteX10" fmla="*/ 501364 w 8557521"/>
              <a:gd name="connsiteY10" fmla="*/ 1226820 h 4290060"/>
              <a:gd name="connsiteX11" fmla="*/ 486124 w 8557521"/>
              <a:gd name="connsiteY11" fmla="*/ 1828800 h 4290060"/>
              <a:gd name="connsiteX12" fmla="*/ 36544 w 8557521"/>
              <a:gd name="connsiteY12" fmla="*/ 2446020 h 4290060"/>
              <a:gd name="connsiteX13" fmla="*/ 82264 w 8557521"/>
              <a:gd name="connsiteY13" fmla="*/ 2887980 h 4290060"/>
              <a:gd name="connsiteX14" fmla="*/ 524224 w 8557521"/>
              <a:gd name="connsiteY14" fmla="*/ 2941320 h 4290060"/>
              <a:gd name="connsiteX15" fmla="*/ 1217644 w 8557521"/>
              <a:gd name="connsiteY15" fmla="*/ 2842260 h 4290060"/>
              <a:gd name="connsiteX16" fmla="*/ 3252184 w 8557521"/>
              <a:gd name="connsiteY16" fmla="*/ 2819400 h 4290060"/>
              <a:gd name="connsiteX17" fmla="*/ 5622004 w 8557521"/>
              <a:gd name="connsiteY17" fmla="*/ 2918460 h 4290060"/>
              <a:gd name="connsiteX18" fmla="*/ 6254464 w 8557521"/>
              <a:gd name="connsiteY18" fmla="*/ 2301240 h 4290060"/>
              <a:gd name="connsiteX19" fmla="*/ 6627844 w 8557521"/>
              <a:gd name="connsiteY19" fmla="*/ 2019300 h 4290060"/>
              <a:gd name="connsiteX20" fmla="*/ 7717504 w 8557521"/>
              <a:gd name="connsiteY20" fmla="*/ 1943100 h 4290060"/>
              <a:gd name="connsiteX21" fmla="*/ 8395684 w 8557521"/>
              <a:gd name="connsiteY21" fmla="*/ 2545080 h 4290060"/>
              <a:gd name="connsiteX22" fmla="*/ 8266144 w 8557521"/>
              <a:gd name="connsiteY22" fmla="*/ 3192780 h 4290060"/>
              <a:gd name="connsiteX23" fmla="*/ 7747984 w 8557521"/>
              <a:gd name="connsiteY23" fmla="*/ 3086100 h 4290060"/>
              <a:gd name="connsiteX24" fmla="*/ 7908004 w 8557521"/>
              <a:gd name="connsiteY24" fmla="*/ 2743200 h 4290060"/>
              <a:gd name="connsiteX25" fmla="*/ 8380444 w 8557521"/>
              <a:gd name="connsiteY25" fmla="*/ 2895600 h 4290060"/>
              <a:gd name="connsiteX26" fmla="*/ 8555704 w 8557521"/>
              <a:gd name="connsiteY26" fmla="*/ 3429000 h 4290060"/>
              <a:gd name="connsiteX27" fmla="*/ 8289004 w 8557521"/>
              <a:gd name="connsiteY27" fmla="*/ 3970020 h 4290060"/>
              <a:gd name="connsiteX28" fmla="*/ 7877524 w 8557521"/>
              <a:gd name="connsiteY28" fmla="*/ 4290060 h 4290060"/>
              <a:gd name="connsiteX0" fmla="*/ 2147284 w 8557521"/>
              <a:gd name="connsiteY0" fmla="*/ 0 h 4511040"/>
              <a:gd name="connsiteX1" fmla="*/ 2215864 w 8557521"/>
              <a:gd name="connsiteY1" fmla="*/ 320040 h 4511040"/>
              <a:gd name="connsiteX2" fmla="*/ 2147284 w 8557521"/>
              <a:gd name="connsiteY2" fmla="*/ 419100 h 4511040"/>
              <a:gd name="connsiteX3" fmla="*/ 1743424 w 8557521"/>
              <a:gd name="connsiteY3" fmla="*/ 541020 h 4511040"/>
              <a:gd name="connsiteX4" fmla="*/ 1248124 w 8557521"/>
              <a:gd name="connsiteY4" fmla="*/ 891540 h 4511040"/>
              <a:gd name="connsiteX5" fmla="*/ 1156684 w 8557521"/>
              <a:gd name="connsiteY5" fmla="*/ 1478280 h 4511040"/>
              <a:gd name="connsiteX6" fmla="*/ 1141444 w 8557521"/>
              <a:gd name="connsiteY6" fmla="*/ 1897380 h 4511040"/>
              <a:gd name="connsiteX7" fmla="*/ 615664 w 8557521"/>
              <a:gd name="connsiteY7" fmla="*/ 2049780 h 4511040"/>
              <a:gd name="connsiteX8" fmla="*/ 89884 w 8557521"/>
              <a:gd name="connsiteY8" fmla="*/ 1897380 h 4511040"/>
              <a:gd name="connsiteX9" fmla="*/ 120364 w 8557521"/>
              <a:gd name="connsiteY9" fmla="*/ 1447800 h 4511040"/>
              <a:gd name="connsiteX10" fmla="*/ 501364 w 8557521"/>
              <a:gd name="connsiteY10" fmla="*/ 1447800 h 4511040"/>
              <a:gd name="connsiteX11" fmla="*/ 486124 w 8557521"/>
              <a:gd name="connsiteY11" fmla="*/ 2049780 h 4511040"/>
              <a:gd name="connsiteX12" fmla="*/ 36544 w 8557521"/>
              <a:gd name="connsiteY12" fmla="*/ 2667000 h 4511040"/>
              <a:gd name="connsiteX13" fmla="*/ 82264 w 8557521"/>
              <a:gd name="connsiteY13" fmla="*/ 3108960 h 4511040"/>
              <a:gd name="connsiteX14" fmla="*/ 524224 w 8557521"/>
              <a:gd name="connsiteY14" fmla="*/ 3162300 h 4511040"/>
              <a:gd name="connsiteX15" fmla="*/ 1217644 w 8557521"/>
              <a:gd name="connsiteY15" fmla="*/ 3063240 h 4511040"/>
              <a:gd name="connsiteX16" fmla="*/ 3252184 w 8557521"/>
              <a:gd name="connsiteY16" fmla="*/ 3040380 h 4511040"/>
              <a:gd name="connsiteX17" fmla="*/ 5622004 w 8557521"/>
              <a:gd name="connsiteY17" fmla="*/ 3139440 h 4511040"/>
              <a:gd name="connsiteX18" fmla="*/ 6254464 w 8557521"/>
              <a:gd name="connsiteY18" fmla="*/ 2522220 h 4511040"/>
              <a:gd name="connsiteX19" fmla="*/ 6627844 w 8557521"/>
              <a:gd name="connsiteY19" fmla="*/ 2240280 h 4511040"/>
              <a:gd name="connsiteX20" fmla="*/ 7717504 w 8557521"/>
              <a:gd name="connsiteY20" fmla="*/ 2164080 h 4511040"/>
              <a:gd name="connsiteX21" fmla="*/ 8395684 w 8557521"/>
              <a:gd name="connsiteY21" fmla="*/ 2766060 h 4511040"/>
              <a:gd name="connsiteX22" fmla="*/ 8266144 w 8557521"/>
              <a:gd name="connsiteY22" fmla="*/ 3413760 h 4511040"/>
              <a:gd name="connsiteX23" fmla="*/ 7747984 w 8557521"/>
              <a:gd name="connsiteY23" fmla="*/ 3307080 h 4511040"/>
              <a:gd name="connsiteX24" fmla="*/ 7908004 w 8557521"/>
              <a:gd name="connsiteY24" fmla="*/ 2964180 h 4511040"/>
              <a:gd name="connsiteX25" fmla="*/ 8380444 w 8557521"/>
              <a:gd name="connsiteY25" fmla="*/ 3116580 h 4511040"/>
              <a:gd name="connsiteX26" fmla="*/ 8555704 w 8557521"/>
              <a:gd name="connsiteY26" fmla="*/ 3649980 h 4511040"/>
              <a:gd name="connsiteX27" fmla="*/ 8289004 w 8557521"/>
              <a:gd name="connsiteY27" fmla="*/ 4191000 h 4511040"/>
              <a:gd name="connsiteX28" fmla="*/ 7877524 w 8557521"/>
              <a:gd name="connsiteY28" fmla="*/ 4511040 h 4511040"/>
              <a:gd name="connsiteX0" fmla="*/ 2215864 w 8557521"/>
              <a:gd name="connsiteY0" fmla="*/ 0 h 4191000"/>
              <a:gd name="connsiteX1" fmla="*/ 2147284 w 8557521"/>
              <a:gd name="connsiteY1" fmla="*/ 99060 h 4191000"/>
              <a:gd name="connsiteX2" fmla="*/ 1743424 w 8557521"/>
              <a:gd name="connsiteY2" fmla="*/ 220980 h 4191000"/>
              <a:gd name="connsiteX3" fmla="*/ 1248124 w 8557521"/>
              <a:gd name="connsiteY3" fmla="*/ 571500 h 4191000"/>
              <a:gd name="connsiteX4" fmla="*/ 1156684 w 8557521"/>
              <a:gd name="connsiteY4" fmla="*/ 1158240 h 4191000"/>
              <a:gd name="connsiteX5" fmla="*/ 1141444 w 8557521"/>
              <a:gd name="connsiteY5" fmla="*/ 1577340 h 4191000"/>
              <a:gd name="connsiteX6" fmla="*/ 615664 w 8557521"/>
              <a:gd name="connsiteY6" fmla="*/ 1729740 h 4191000"/>
              <a:gd name="connsiteX7" fmla="*/ 89884 w 8557521"/>
              <a:gd name="connsiteY7" fmla="*/ 1577340 h 4191000"/>
              <a:gd name="connsiteX8" fmla="*/ 120364 w 8557521"/>
              <a:gd name="connsiteY8" fmla="*/ 1127760 h 4191000"/>
              <a:gd name="connsiteX9" fmla="*/ 501364 w 8557521"/>
              <a:gd name="connsiteY9" fmla="*/ 1127760 h 4191000"/>
              <a:gd name="connsiteX10" fmla="*/ 486124 w 8557521"/>
              <a:gd name="connsiteY10" fmla="*/ 1729740 h 4191000"/>
              <a:gd name="connsiteX11" fmla="*/ 36544 w 8557521"/>
              <a:gd name="connsiteY11" fmla="*/ 2346960 h 4191000"/>
              <a:gd name="connsiteX12" fmla="*/ 82264 w 8557521"/>
              <a:gd name="connsiteY12" fmla="*/ 2788920 h 4191000"/>
              <a:gd name="connsiteX13" fmla="*/ 524224 w 8557521"/>
              <a:gd name="connsiteY13" fmla="*/ 2842260 h 4191000"/>
              <a:gd name="connsiteX14" fmla="*/ 1217644 w 8557521"/>
              <a:gd name="connsiteY14" fmla="*/ 2743200 h 4191000"/>
              <a:gd name="connsiteX15" fmla="*/ 3252184 w 8557521"/>
              <a:gd name="connsiteY15" fmla="*/ 2720340 h 4191000"/>
              <a:gd name="connsiteX16" fmla="*/ 5622004 w 8557521"/>
              <a:gd name="connsiteY16" fmla="*/ 2819400 h 4191000"/>
              <a:gd name="connsiteX17" fmla="*/ 6254464 w 8557521"/>
              <a:gd name="connsiteY17" fmla="*/ 2202180 h 4191000"/>
              <a:gd name="connsiteX18" fmla="*/ 6627844 w 8557521"/>
              <a:gd name="connsiteY18" fmla="*/ 1920240 h 4191000"/>
              <a:gd name="connsiteX19" fmla="*/ 7717504 w 8557521"/>
              <a:gd name="connsiteY19" fmla="*/ 1844040 h 4191000"/>
              <a:gd name="connsiteX20" fmla="*/ 8395684 w 8557521"/>
              <a:gd name="connsiteY20" fmla="*/ 2446020 h 4191000"/>
              <a:gd name="connsiteX21" fmla="*/ 8266144 w 8557521"/>
              <a:gd name="connsiteY21" fmla="*/ 3093720 h 4191000"/>
              <a:gd name="connsiteX22" fmla="*/ 7747984 w 8557521"/>
              <a:gd name="connsiteY22" fmla="*/ 2987040 h 4191000"/>
              <a:gd name="connsiteX23" fmla="*/ 7908004 w 8557521"/>
              <a:gd name="connsiteY23" fmla="*/ 2644140 h 4191000"/>
              <a:gd name="connsiteX24" fmla="*/ 8380444 w 8557521"/>
              <a:gd name="connsiteY24" fmla="*/ 2796540 h 4191000"/>
              <a:gd name="connsiteX25" fmla="*/ 8555704 w 8557521"/>
              <a:gd name="connsiteY25" fmla="*/ 3329940 h 4191000"/>
              <a:gd name="connsiteX26" fmla="*/ 8289004 w 8557521"/>
              <a:gd name="connsiteY26" fmla="*/ 3870960 h 4191000"/>
              <a:gd name="connsiteX27" fmla="*/ 7877524 w 8557521"/>
              <a:gd name="connsiteY27" fmla="*/ 4191000 h 4191000"/>
              <a:gd name="connsiteX0" fmla="*/ 2231104 w 8557521"/>
              <a:gd name="connsiteY0" fmla="*/ 0 h 4366260"/>
              <a:gd name="connsiteX1" fmla="*/ 2147284 w 8557521"/>
              <a:gd name="connsiteY1" fmla="*/ 274320 h 4366260"/>
              <a:gd name="connsiteX2" fmla="*/ 1743424 w 8557521"/>
              <a:gd name="connsiteY2" fmla="*/ 396240 h 4366260"/>
              <a:gd name="connsiteX3" fmla="*/ 1248124 w 8557521"/>
              <a:gd name="connsiteY3" fmla="*/ 746760 h 4366260"/>
              <a:gd name="connsiteX4" fmla="*/ 1156684 w 8557521"/>
              <a:gd name="connsiteY4" fmla="*/ 1333500 h 4366260"/>
              <a:gd name="connsiteX5" fmla="*/ 1141444 w 8557521"/>
              <a:gd name="connsiteY5" fmla="*/ 1752600 h 4366260"/>
              <a:gd name="connsiteX6" fmla="*/ 615664 w 8557521"/>
              <a:gd name="connsiteY6" fmla="*/ 1905000 h 4366260"/>
              <a:gd name="connsiteX7" fmla="*/ 89884 w 8557521"/>
              <a:gd name="connsiteY7" fmla="*/ 1752600 h 4366260"/>
              <a:gd name="connsiteX8" fmla="*/ 120364 w 8557521"/>
              <a:gd name="connsiteY8" fmla="*/ 1303020 h 4366260"/>
              <a:gd name="connsiteX9" fmla="*/ 501364 w 8557521"/>
              <a:gd name="connsiteY9" fmla="*/ 1303020 h 4366260"/>
              <a:gd name="connsiteX10" fmla="*/ 486124 w 8557521"/>
              <a:gd name="connsiteY10" fmla="*/ 1905000 h 4366260"/>
              <a:gd name="connsiteX11" fmla="*/ 36544 w 8557521"/>
              <a:gd name="connsiteY11" fmla="*/ 2522220 h 4366260"/>
              <a:gd name="connsiteX12" fmla="*/ 82264 w 8557521"/>
              <a:gd name="connsiteY12" fmla="*/ 2964180 h 4366260"/>
              <a:gd name="connsiteX13" fmla="*/ 524224 w 8557521"/>
              <a:gd name="connsiteY13" fmla="*/ 3017520 h 4366260"/>
              <a:gd name="connsiteX14" fmla="*/ 1217644 w 8557521"/>
              <a:gd name="connsiteY14" fmla="*/ 2918460 h 4366260"/>
              <a:gd name="connsiteX15" fmla="*/ 3252184 w 8557521"/>
              <a:gd name="connsiteY15" fmla="*/ 2895600 h 4366260"/>
              <a:gd name="connsiteX16" fmla="*/ 5622004 w 8557521"/>
              <a:gd name="connsiteY16" fmla="*/ 2994660 h 4366260"/>
              <a:gd name="connsiteX17" fmla="*/ 6254464 w 8557521"/>
              <a:gd name="connsiteY17" fmla="*/ 2377440 h 4366260"/>
              <a:gd name="connsiteX18" fmla="*/ 6627844 w 8557521"/>
              <a:gd name="connsiteY18" fmla="*/ 2095500 h 4366260"/>
              <a:gd name="connsiteX19" fmla="*/ 7717504 w 8557521"/>
              <a:gd name="connsiteY19" fmla="*/ 2019300 h 4366260"/>
              <a:gd name="connsiteX20" fmla="*/ 8395684 w 8557521"/>
              <a:gd name="connsiteY20" fmla="*/ 2621280 h 4366260"/>
              <a:gd name="connsiteX21" fmla="*/ 8266144 w 8557521"/>
              <a:gd name="connsiteY21" fmla="*/ 3268980 h 4366260"/>
              <a:gd name="connsiteX22" fmla="*/ 7747984 w 8557521"/>
              <a:gd name="connsiteY22" fmla="*/ 3162300 h 4366260"/>
              <a:gd name="connsiteX23" fmla="*/ 7908004 w 8557521"/>
              <a:gd name="connsiteY23" fmla="*/ 2819400 h 4366260"/>
              <a:gd name="connsiteX24" fmla="*/ 8380444 w 8557521"/>
              <a:gd name="connsiteY24" fmla="*/ 2971800 h 4366260"/>
              <a:gd name="connsiteX25" fmla="*/ 8555704 w 8557521"/>
              <a:gd name="connsiteY25" fmla="*/ 3505200 h 4366260"/>
              <a:gd name="connsiteX26" fmla="*/ 8289004 w 8557521"/>
              <a:gd name="connsiteY26" fmla="*/ 4046220 h 4366260"/>
              <a:gd name="connsiteX27" fmla="*/ 7877524 w 8557521"/>
              <a:gd name="connsiteY27" fmla="*/ 4366260 h 4366260"/>
              <a:gd name="connsiteX0" fmla="*/ 2231104 w 8557521"/>
              <a:gd name="connsiteY0" fmla="*/ 0 h 4366260"/>
              <a:gd name="connsiteX1" fmla="*/ 2147284 w 8557521"/>
              <a:gd name="connsiteY1" fmla="*/ 274320 h 4366260"/>
              <a:gd name="connsiteX2" fmla="*/ 1743424 w 8557521"/>
              <a:gd name="connsiteY2" fmla="*/ 396240 h 4366260"/>
              <a:gd name="connsiteX3" fmla="*/ 1248124 w 8557521"/>
              <a:gd name="connsiteY3" fmla="*/ 746760 h 4366260"/>
              <a:gd name="connsiteX4" fmla="*/ 1156684 w 8557521"/>
              <a:gd name="connsiteY4" fmla="*/ 1333500 h 4366260"/>
              <a:gd name="connsiteX5" fmla="*/ 1027144 w 8557521"/>
              <a:gd name="connsiteY5" fmla="*/ 1729740 h 4366260"/>
              <a:gd name="connsiteX6" fmla="*/ 615664 w 8557521"/>
              <a:gd name="connsiteY6" fmla="*/ 1905000 h 4366260"/>
              <a:gd name="connsiteX7" fmla="*/ 89884 w 8557521"/>
              <a:gd name="connsiteY7" fmla="*/ 1752600 h 4366260"/>
              <a:gd name="connsiteX8" fmla="*/ 120364 w 8557521"/>
              <a:gd name="connsiteY8" fmla="*/ 1303020 h 4366260"/>
              <a:gd name="connsiteX9" fmla="*/ 501364 w 8557521"/>
              <a:gd name="connsiteY9" fmla="*/ 1303020 h 4366260"/>
              <a:gd name="connsiteX10" fmla="*/ 486124 w 8557521"/>
              <a:gd name="connsiteY10" fmla="*/ 1905000 h 4366260"/>
              <a:gd name="connsiteX11" fmla="*/ 36544 w 8557521"/>
              <a:gd name="connsiteY11" fmla="*/ 2522220 h 4366260"/>
              <a:gd name="connsiteX12" fmla="*/ 82264 w 8557521"/>
              <a:gd name="connsiteY12" fmla="*/ 2964180 h 4366260"/>
              <a:gd name="connsiteX13" fmla="*/ 524224 w 8557521"/>
              <a:gd name="connsiteY13" fmla="*/ 3017520 h 4366260"/>
              <a:gd name="connsiteX14" fmla="*/ 1217644 w 8557521"/>
              <a:gd name="connsiteY14" fmla="*/ 2918460 h 4366260"/>
              <a:gd name="connsiteX15" fmla="*/ 3252184 w 8557521"/>
              <a:gd name="connsiteY15" fmla="*/ 2895600 h 4366260"/>
              <a:gd name="connsiteX16" fmla="*/ 5622004 w 8557521"/>
              <a:gd name="connsiteY16" fmla="*/ 2994660 h 4366260"/>
              <a:gd name="connsiteX17" fmla="*/ 6254464 w 8557521"/>
              <a:gd name="connsiteY17" fmla="*/ 2377440 h 4366260"/>
              <a:gd name="connsiteX18" fmla="*/ 6627844 w 8557521"/>
              <a:gd name="connsiteY18" fmla="*/ 2095500 h 4366260"/>
              <a:gd name="connsiteX19" fmla="*/ 7717504 w 8557521"/>
              <a:gd name="connsiteY19" fmla="*/ 2019300 h 4366260"/>
              <a:gd name="connsiteX20" fmla="*/ 8395684 w 8557521"/>
              <a:gd name="connsiteY20" fmla="*/ 2621280 h 4366260"/>
              <a:gd name="connsiteX21" fmla="*/ 8266144 w 8557521"/>
              <a:gd name="connsiteY21" fmla="*/ 3268980 h 4366260"/>
              <a:gd name="connsiteX22" fmla="*/ 7747984 w 8557521"/>
              <a:gd name="connsiteY22" fmla="*/ 3162300 h 4366260"/>
              <a:gd name="connsiteX23" fmla="*/ 7908004 w 8557521"/>
              <a:gd name="connsiteY23" fmla="*/ 2819400 h 4366260"/>
              <a:gd name="connsiteX24" fmla="*/ 8380444 w 8557521"/>
              <a:gd name="connsiteY24" fmla="*/ 2971800 h 4366260"/>
              <a:gd name="connsiteX25" fmla="*/ 8555704 w 8557521"/>
              <a:gd name="connsiteY25" fmla="*/ 3505200 h 4366260"/>
              <a:gd name="connsiteX26" fmla="*/ 8289004 w 8557521"/>
              <a:gd name="connsiteY26" fmla="*/ 4046220 h 4366260"/>
              <a:gd name="connsiteX27" fmla="*/ 7877524 w 8557521"/>
              <a:gd name="connsiteY27" fmla="*/ 4366260 h 4366260"/>
              <a:gd name="connsiteX0" fmla="*/ 2231104 w 8557521"/>
              <a:gd name="connsiteY0" fmla="*/ 0 h 4366260"/>
              <a:gd name="connsiteX1" fmla="*/ 2147284 w 8557521"/>
              <a:gd name="connsiteY1" fmla="*/ 274320 h 4366260"/>
              <a:gd name="connsiteX2" fmla="*/ 1743424 w 8557521"/>
              <a:gd name="connsiteY2" fmla="*/ 396240 h 4366260"/>
              <a:gd name="connsiteX3" fmla="*/ 1248124 w 8557521"/>
              <a:gd name="connsiteY3" fmla="*/ 746760 h 4366260"/>
              <a:gd name="connsiteX4" fmla="*/ 1156684 w 8557521"/>
              <a:gd name="connsiteY4" fmla="*/ 1333500 h 4366260"/>
              <a:gd name="connsiteX5" fmla="*/ 1027144 w 8557521"/>
              <a:gd name="connsiteY5" fmla="*/ 1729740 h 4366260"/>
              <a:gd name="connsiteX6" fmla="*/ 615664 w 8557521"/>
              <a:gd name="connsiteY6" fmla="*/ 1905000 h 4366260"/>
              <a:gd name="connsiteX7" fmla="*/ 89884 w 8557521"/>
              <a:gd name="connsiteY7" fmla="*/ 1752600 h 4366260"/>
              <a:gd name="connsiteX8" fmla="*/ 120364 w 8557521"/>
              <a:gd name="connsiteY8" fmla="*/ 1303020 h 4366260"/>
              <a:gd name="connsiteX9" fmla="*/ 501364 w 8557521"/>
              <a:gd name="connsiteY9" fmla="*/ 1303020 h 4366260"/>
              <a:gd name="connsiteX10" fmla="*/ 486124 w 8557521"/>
              <a:gd name="connsiteY10" fmla="*/ 1905000 h 4366260"/>
              <a:gd name="connsiteX11" fmla="*/ 36544 w 8557521"/>
              <a:gd name="connsiteY11" fmla="*/ 2522220 h 4366260"/>
              <a:gd name="connsiteX12" fmla="*/ 82264 w 8557521"/>
              <a:gd name="connsiteY12" fmla="*/ 2964180 h 4366260"/>
              <a:gd name="connsiteX13" fmla="*/ 524224 w 8557521"/>
              <a:gd name="connsiteY13" fmla="*/ 3017520 h 4366260"/>
              <a:gd name="connsiteX14" fmla="*/ 1217644 w 8557521"/>
              <a:gd name="connsiteY14" fmla="*/ 2918460 h 4366260"/>
              <a:gd name="connsiteX15" fmla="*/ 3252184 w 8557521"/>
              <a:gd name="connsiteY15" fmla="*/ 2895600 h 4366260"/>
              <a:gd name="connsiteX16" fmla="*/ 5622004 w 8557521"/>
              <a:gd name="connsiteY16" fmla="*/ 2994660 h 4366260"/>
              <a:gd name="connsiteX17" fmla="*/ 6391624 w 8557521"/>
              <a:gd name="connsiteY17" fmla="*/ 2560320 h 4366260"/>
              <a:gd name="connsiteX18" fmla="*/ 6627844 w 8557521"/>
              <a:gd name="connsiteY18" fmla="*/ 2095500 h 4366260"/>
              <a:gd name="connsiteX19" fmla="*/ 7717504 w 8557521"/>
              <a:gd name="connsiteY19" fmla="*/ 2019300 h 4366260"/>
              <a:gd name="connsiteX20" fmla="*/ 8395684 w 8557521"/>
              <a:gd name="connsiteY20" fmla="*/ 2621280 h 4366260"/>
              <a:gd name="connsiteX21" fmla="*/ 8266144 w 8557521"/>
              <a:gd name="connsiteY21" fmla="*/ 3268980 h 4366260"/>
              <a:gd name="connsiteX22" fmla="*/ 7747984 w 8557521"/>
              <a:gd name="connsiteY22" fmla="*/ 3162300 h 4366260"/>
              <a:gd name="connsiteX23" fmla="*/ 7908004 w 8557521"/>
              <a:gd name="connsiteY23" fmla="*/ 2819400 h 4366260"/>
              <a:gd name="connsiteX24" fmla="*/ 8380444 w 8557521"/>
              <a:gd name="connsiteY24" fmla="*/ 2971800 h 4366260"/>
              <a:gd name="connsiteX25" fmla="*/ 8555704 w 8557521"/>
              <a:gd name="connsiteY25" fmla="*/ 3505200 h 4366260"/>
              <a:gd name="connsiteX26" fmla="*/ 8289004 w 8557521"/>
              <a:gd name="connsiteY26" fmla="*/ 4046220 h 4366260"/>
              <a:gd name="connsiteX27" fmla="*/ 7877524 w 8557521"/>
              <a:gd name="connsiteY27" fmla="*/ 4366260 h 4366260"/>
              <a:gd name="connsiteX0" fmla="*/ 2231104 w 8557521"/>
              <a:gd name="connsiteY0" fmla="*/ 0 h 4366260"/>
              <a:gd name="connsiteX1" fmla="*/ 2147284 w 8557521"/>
              <a:gd name="connsiteY1" fmla="*/ 274320 h 4366260"/>
              <a:gd name="connsiteX2" fmla="*/ 1743424 w 8557521"/>
              <a:gd name="connsiteY2" fmla="*/ 396240 h 4366260"/>
              <a:gd name="connsiteX3" fmla="*/ 1248124 w 8557521"/>
              <a:gd name="connsiteY3" fmla="*/ 746760 h 4366260"/>
              <a:gd name="connsiteX4" fmla="*/ 1156684 w 8557521"/>
              <a:gd name="connsiteY4" fmla="*/ 1333500 h 4366260"/>
              <a:gd name="connsiteX5" fmla="*/ 1027144 w 8557521"/>
              <a:gd name="connsiteY5" fmla="*/ 1729740 h 4366260"/>
              <a:gd name="connsiteX6" fmla="*/ 615664 w 8557521"/>
              <a:gd name="connsiteY6" fmla="*/ 1905000 h 4366260"/>
              <a:gd name="connsiteX7" fmla="*/ 89884 w 8557521"/>
              <a:gd name="connsiteY7" fmla="*/ 1752600 h 4366260"/>
              <a:gd name="connsiteX8" fmla="*/ 120364 w 8557521"/>
              <a:gd name="connsiteY8" fmla="*/ 1303020 h 4366260"/>
              <a:gd name="connsiteX9" fmla="*/ 501364 w 8557521"/>
              <a:gd name="connsiteY9" fmla="*/ 1303020 h 4366260"/>
              <a:gd name="connsiteX10" fmla="*/ 486124 w 8557521"/>
              <a:gd name="connsiteY10" fmla="*/ 1905000 h 4366260"/>
              <a:gd name="connsiteX11" fmla="*/ 36544 w 8557521"/>
              <a:gd name="connsiteY11" fmla="*/ 2522220 h 4366260"/>
              <a:gd name="connsiteX12" fmla="*/ 82264 w 8557521"/>
              <a:gd name="connsiteY12" fmla="*/ 2964180 h 4366260"/>
              <a:gd name="connsiteX13" fmla="*/ 524224 w 8557521"/>
              <a:gd name="connsiteY13" fmla="*/ 3017520 h 4366260"/>
              <a:gd name="connsiteX14" fmla="*/ 1217644 w 8557521"/>
              <a:gd name="connsiteY14" fmla="*/ 2918460 h 4366260"/>
              <a:gd name="connsiteX15" fmla="*/ 3252184 w 8557521"/>
              <a:gd name="connsiteY15" fmla="*/ 2895600 h 4366260"/>
              <a:gd name="connsiteX16" fmla="*/ 5622004 w 8557521"/>
              <a:gd name="connsiteY16" fmla="*/ 2994660 h 4366260"/>
              <a:gd name="connsiteX17" fmla="*/ 6391624 w 8557521"/>
              <a:gd name="connsiteY17" fmla="*/ 2560320 h 4366260"/>
              <a:gd name="connsiteX18" fmla="*/ 6902164 w 8557521"/>
              <a:gd name="connsiteY18" fmla="*/ 2133600 h 4366260"/>
              <a:gd name="connsiteX19" fmla="*/ 7717504 w 8557521"/>
              <a:gd name="connsiteY19" fmla="*/ 2019300 h 4366260"/>
              <a:gd name="connsiteX20" fmla="*/ 8395684 w 8557521"/>
              <a:gd name="connsiteY20" fmla="*/ 2621280 h 4366260"/>
              <a:gd name="connsiteX21" fmla="*/ 8266144 w 8557521"/>
              <a:gd name="connsiteY21" fmla="*/ 3268980 h 4366260"/>
              <a:gd name="connsiteX22" fmla="*/ 7747984 w 8557521"/>
              <a:gd name="connsiteY22" fmla="*/ 3162300 h 4366260"/>
              <a:gd name="connsiteX23" fmla="*/ 7908004 w 8557521"/>
              <a:gd name="connsiteY23" fmla="*/ 2819400 h 4366260"/>
              <a:gd name="connsiteX24" fmla="*/ 8380444 w 8557521"/>
              <a:gd name="connsiteY24" fmla="*/ 2971800 h 4366260"/>
              <a:gd name="connsiteX25" fmla="*/ 8555704 w 8557521"/>
              <a:gd name="connsiteY25" fmla="*/ 3505200 h 4366260"/>
              <a:gd name="connsiteX26" fmla="*/ 8289004 w 8557521"/>
              <a:gd name="connsiteY26" fmla="*/ 4046220 h 4366260"/>
              <a:gd name="connsiteX27" fmla="*/ 7877524 w 8557521"/>
              <a:gd name="connsiteY27" fmla="*/ 4366260 h 4366260"/>
              <a:gd name="connsiteX0" fmla="*/ 2231104 w 8535092"/>
              <a:gd name="connsiteY0" fmla="*/ 0 h 4366260"/>
              <a:gd name="connsiteX1" fmla="*/ 2147284 w 8535092"/>
              <a:gd name="connsiteY1" fmla="*/ 274320 h 4366260"/>
              <a:gd name="connsiteX2" fmla="*/ 1743424 w 8535092"/>
              <a:gd name="connsiteY2" fmla="*/ 396240 h 4366260"/>
              <a:gd name="connsiteX3" fmla="*/ 1248124 w 8535092"/>
              <a:gd name="connsiteY3" fmla="*/ 746760 h 4366260"/>
              <a:gd name="connsiteX4" fmla="*/ 1156684 w 8535092"/>
              <a:gd name="connsiteY4" fmla="*/ 1333500 h 4366260"/>
              <a:gd name="connsiteX5" fmla="*/ 1027144 w 8535092"/>
              <a:gd name="connsiteY5" fmla="*/ 1729740 h 4366260"/>
              <a:gd name="connsiteX6" fmla="*/ 615664 w 8535092"/>
              <a:gd name="connsiteY6" fmla="*/ 1905000 h 4366260"/>
              <a:gd name="connsiteX7" fmla="*/ 89884 w 8535092"/>
              <a:gd name="connsiteY7" fmla="*/ 1752600 h 4366260"/>
              <a:gd name="connsiteX8" fmla="*/ 120364 w 8535092"/>
              <a:gd name="connsiteY8" fmla="*/ 1303020 h 4366260"/>
              <a:gd name="connsiteX9" fmla="*/ 501364 w 8535092"/>
              <a:gd name="connsiteY9" fmla="*/ 1303020 h 4366260"/>
              <a:gd name="connsiteX10" fmla="*/ 486124 w 8535092"/>
              <a:gd name="connsiteY10" fmla="*/ 1905000 h 4366260"/>
              <a:gd name="connsiteX11" fmla="*/ 36544 w 8535092"/>
              <a:gd name="connsiteY11" fmla="*/ 2522220 h 4366260"/>
              <a:gd name="connsiteX12" fmla="*/ 82264 w 8535092"/>
              <a:gd name="connsiteY12" fmla="*/ 2964180 h 4366260"/>
              <a:gd name="connsiteX13" fmla="*/ 524224 w 8535092"/>
              <a:gd name="connsiteY13" fmla="*/ 3017520 h 4366260"/>
              <a:gd name="connsiteX14" fmla="*/ 1217644 w 8535092"/>
              <a:gd name="connsiteY14" fmla="*/ 2918460 h 4366260"/>
              <a:gd name="connsiteX15" fmla="*/ 3252184 w 8535092"/>
              <a:gd name="connsiteY15" fmla="*/ 2895600 h 4366260"/>
              <a:gd name="connsiteX16" fmla="*/ 5622004 w 8535092"/>
              <a:gd name="connsiteY16" fmla="*/ 2994660 h 4366260"/>
              <a:gd name="connsiteX17" fmla="*/ 6391624 w 8535092"/>
              <a:gd name="connsiteY17" fmla="*/ 2560320 h 4366260"/>
              <a:gd name="connsiteX18" fmla="*/ 6902164 w 8535092"/>
              <a:gd name="connsiteY18" fmla="*/ 2133600 h 4366260"/>
              <a:gd name="connsiteX19" fmla="*/ 7717504 w 8535092"/>
              <a:gd name="connsiteY19" fmla="*/ 2019300 h 4366260"/>
              <a:gd name="connsiteX20" fmla="*/ 8395684 w 8535092"/>
              <a:gd name="connsiteY20" fmla="*/ 2621280 h 4366260"/>
              <a:gd name="connsiteX21" fmla="*/ 8266144 w 8535092"/>
              <a:gd name="connsiteY21" fmla="*/ 3268980 h 4366260"/>
              <a:gd name="connsiteX22" fmla="*/ 7747984 w 8535092"/>
              <a:gd name="connsiteY22" fmla="*/ 3162300 h 4366260"/>
              <a:gd name="connsiteX23" fmla="*/ 7908004 w 8535092"/>
              <a:gd name="connsiteY23" fmla="*/ 2819400 h 4366260"/>
              <a:gd name="connsiteX24" fmla="*/ 8380444 w 8535092"/>
              <a:gd name="connsiteY24" fmla="*/ 2971800 h 4366260"/>
              <a:gd name="connsiteX25" fmla="*/ 8532844 w 8535092"/>
              <a:gd name="connsiteY25" fmla="*/ 3642360 h 4366260"/>
              <a:gd name="connsiteX26" fmla="*/ 8289004 w 8535092"/>
              <a:gd name="connsiteY26" fmla="*/ 4046220 h 4366260"/>
              <a:gd name="connsiteX27" fmla="*/ 7877524 w 8535092"/>
              <a:gd name="connsiteY27" fmla="*/ 4366260 h 4366260"/>
              <a:gd name="connsiteX0" fmla="*/ 2231104 w 8535092"/>
              <a:gd name="connsiteY0" fmla="*/ 0 h 4366260"/>
              <a:gd name="connsiteX1" fmla="*/ 2147284 w 8535092"/>
              <a:gd name="connsiteY1" fmla="*/ 274320 h 4366260"/>
              <a:gd name="connsiteX2" fmla="*/ 1743424 w 8535092"/>
              <a:gd name="connsiteY2" fmla="*/ 396240 h 4366260"/>
              <a:gd name="connsiteX3" fmla="*/ 1248124 w 8535092"/>
              <a:gd name="connsiteY3" fmla="*/ 746760 h 4366260"/>
              <a:gd name="connsiteX4" fmla="*/ 1156684 w 8535092"/>
              <a:gd name="connsiteY4" fmla="*/ 1333500 h 4366260"/>
              <a:gd name="connsiteX5" fmla="*/ 1027144 w 8535092"/>
              <a:gd name="connsiteY5" fmla="*/ 1729740 h 4366260"/>
              <a:gd name="connsiteX6" fmla="*/ 615664 w 8535092"/>
              <a:gd name="connsiteY6" fmla="*/ 1905000 h 4366260"/>
              <a:gd name="connsiteX7" fmla="*/ 89884 w 8535092"/>
              <a:gd name="connsiteY7" fmla="*/ 1752600 h 4366260"/>
              <a:gd name="connsiteX8" fmla="*/ 120364 w 8535092"/>
              <a:gd name="connsiteY8" fmla="*/ 1303020 h 4366260"/>
              <a:gd name="connsiteX9" fmla="*/ 501364 w 8535092"/>
              <a:gd name="connsiteY9" fmla="*/ 1303020 h 4366260"/>
              <a:gd name="connsiteX10" fmla="*/ 486124 w 8535092"/>
              <a:gd name="connsiteY10" fmla="*/ 1905000 h 4366260"/>
              <a:gd name="connsiteX11" fmla="*/ 36544 w 8535092"/>
              <a:gd name="connsiteY11" fmla="*/ 2522220 h 4366260"/>
              <a:gd name="connsiteX12" fmla="*/ 82264 w 8535092"/>
              <a:gd name="connsiteY12" fmla="*/ 2964180 h 4366260"/>
              <a:gd name="connsiteX13" fmla="*/ 524224 w 8535092"/>
              <a:gd name="connsiteY13" fmla="*/ 3017520 h 4366260"/>
              <a:gd name="connsiteX14" fmla="*/ 1217644 w 8535092"/>
              <a:gd name="connsiteY14" fmla="*/ 2918460 h 4366260"/>
              <a:gd name="connsiteX15" fmla="*/ 3252184 w 8535092"/>
              <a:gd name="connsiteY15" fmla="*/ 2895600 h 4366260"/>
              <a:gd name="connsiteX16" fmla="*/ 5622004 w 8535092"/>
              <a:gd name="connsiteY16" fmla="*/ 2994660 h 4366260"/>
              <a:gd name="connsiteX17" fmla="*/ 6391624 w 8535092"/>
              <a:gd name="connsiteY17" fmla="*/ 2560320 h 4366260"/>
              <a:gd name="connsiteX18" fmla="*/ 6902164 w 8535092"/>
              <a:gd name="connsiteY18" fmla="*/ 2133600 h 4366260"/>
              <a:gd name="connsiteX19" fmla="*/ 7717504 w 8535092"/>
              <a:gd name="connsiteY19" fmla="*/ 2019300 h 4366260"/>
              <a:gd name="connsiteX20" fmla="*/ 8243284 w 8535092"/>
              <a:gd name="connsiteY20" fmla="*/ 2415540 h 4366260"/>
              <a:gd name="connsiteX21" fmla="*/ 8266144 w 8535092"/>
              <a:gd name="connsiteY21" fmla="*/ 3268980 h 4366260"/>
              <a:gd name="connsiteX22" fmla="*/ 7747984 w 8535092"/>
              <a:gd name="connsiteY22" fmla="*/ 3162300 h 4366260"/>
              <a:gd name="connsiteX23" fmla="*/ 7908004 w 8535092"/>
              <a:gd name="connsiteY23" fmla="*/ 2819400 h 4366260"/>
              <a:gd name="connsiteX24" fmla="*/ 8380444 w 8535092"/>
              <a:gd name="connsiteY24" fmla="*/ 2971800 h 4366260"/>
              <a:gd name="connsiteX25" fmla="*/ 8532844 w 8535092"/>
              <a:gd name="connsiteY25" fmla="*/ 3642360 h 4366260"/>
              <a:gd name="connsiteX26" fmla="*/ 8289004 w 8535092"/>
              <a:gd name="connsiteY26" fmla="*/ 4046220 h 4366260"/>
              <a:gd name="connsiteX27" fmla="*/ 7877524 w 8535092"/>
              <a:gd name="connsiteY27" fmla="*/ 4366260 h 4366260"/>
              <a:gd name="connsiteX0" fmla="*/ 2231104 w 8535831"/>
              <a:gd name="connsiteY0" fmla="*/ 0 h 4366260"/>
              <a:gd name="connsiteX1" fmla="*/ 2147284 w 8535831"/>
              <a:gd name="connsiteY1" fmla="*/ 274320 h 4366260"/>
              <a:gd name="connsiteX2" fmla="*/ 1743424 w 8535831"/>
              <a:gd name="connsiteY2" fmla="*/ 396240 h 4366260"/>
              <a:gd name="connsiteX3" fmla="*/ 1248124 w 8535831"/>
              <a:gd name="connsiteY3" fmla="*/ 746760 h 4366260"/>
              <a:gd name="connsiteX4" fmla="*/ 1156684 w 8535831"/>
              <a:gd name="connsiteY4" fmla="*/ 1333500 h 4366260"/>
              <a:gd name="connsiteX5" fmla="*/ 1027144 w 8535831"/>
              <a:gd name="connsiteY5" fmla="*/ 1729740 h 4366260"/>
              <a:gd name="connsiteX6" fmla="*/ 615664 w 8535831"/>
              <a:gd name="connsiteY6" fmla="*/ 1905000 h 4366260"/>
              <a:gd name="connsiteX7" fmla="*/ 89884 w 8535831"/>
              <a:gd name="connsiteY7" fmla="*/ 1752600 h 4366260"/>
              <a:gd name="connsiteX8" fmla="*/ 120364 w 8535831"/>
              <a:gd name="connsiteY8" fmla="*/ 1303020 h 4366260"/>
              <a:gd name="connsiteX9" fmla="*/ 501364 w 8535831"/>
              <a:gd name="connsiteY9" fmla="*/ 1303020 h 4366260"/>
              <a:gd name="connsiteX10" fmla="*/ 486124 w 8535831"/>
              <a:gd name="connsiteY10" fmla="*/ 1905000 h 4366260"/>
              <a:gd name="connsiteX11" fmla="*/ 36544 w 8535831"/>
              <a:gd name="connsiteY11" fmla="*/ 2522220 h 4366260"/>
              <a:gd name="connsiteX12" fmla="*/ 82264 w 8535831"/>
              <a:gd name="connsiteY12" fmla="*/ 2964180 h 4366260"/>
              <a:gd name="connsiteX13" fmla="*/ 524224 w 8535831"/>
              <a:gd name="connsiteY13" fmla="*/ 3017520 h 4366260"/>
              <a:gd name="connsiteX14" fmla="*/ 1217644 w 8535831"/>
              <a:gd name="connsiteY14" fmla="*/ 2918460 h 4366260"/>
              <a:gd name="connsiteX15" fmla="*/ 3252184 w 8535831"/>
              <a:gd name="connsiteY15" fmla="*/ 2895600 h 4366260"/>
              <a:gd name="connsiteX16" fmla="*/ 5622004 w 8535831"/>
              <a:gd name="connsiteY16" fmla="*/ 2994660 h 4366260"/>
              <a:gd name="connsiteX17" fmla="*/ 6391624 w 8535831"/>
              <a:gd name="connsiteY17" fmla="*/ 2560320 h 4366260"/>
              <a:gd name="connsiteX18" fmla="*/ 6902164 w 8535831"/>
              <a:gd name="connsiteY18" fmla="*/ 2133600 h 4366260"/>
              <a:gd name="connsiteX19" fmla="*/ 7717504 w 8535831"/>
              <a:gd name="connsiteY19" fmla="*/ 2019300 h 4366260"/>
              <a:gd name="connsiteX20" fmla="*/ 8243284 w 8535831"/>
              <a:gd name="connsiteY20" fmla="*/ 2415540 h 4366260"/>
              <a:gd name="connsiteX21" fmla="*/ 8266144 w 8535831"/>
              <a:gd name="connsiteY21" fmla="*/ 3268980 h 4366260"/>
              <a:gd name="connsiteX22" fmla="*/ 7747984 w 8535831"/>
              <a:gd name="connsiteY22" fmla="*/ 3162300 h 4366260"/>
              <a:gd name="connsiteX23" fmla="*/ 7778464 w 8535831"/>
              <a:gd name="connsiteY23" fmla="*/ 2491740 h 4366260"/>
              <a:gd name="connsiteX24" fmla="*/ 8380444 w 8535831"/>
              <a:gd name="connsiteY24" fmla="*/ 2971800 h 4366260"/>
              <a:gd name="connsiteX25" fmla="*/ 8532844 w 8535831"/>
              <a:gd name="connsiteY25" fmla="*/ 3642360 h 4366260"/>
              <a:gd name="connsiteX26" fmla="*/ 8289004 w 8535831"/>
              <a:gd name="connsiteY26" fmla="*/ 4046220 h 4366260"/>
              <a:gd name="connsiteX27" fmla="*/ 7877524 w 8535831"/>
              <a:gd name="connsiteY27" fmla="*/ 4366260 h 4366260"/>
              <a:gd name="connsiteX0" fmla="*/ 2231104 w 8533566"/>
              <a:gd name="connsiteY0" fmla="*/ 0 h 4366260"/>
              <a:gd name="connsiteX1" fmla="*/ 2147284 w 8533566"/>
              <a:gd name="connsiteY1" fmla="*/ 274320 h 4366260"/>
              <a:gd name="connsiteX2" fmla="*/ 1743424 w 8533566"/>
              <a:gd name="connsiteY2" fmla="*/ 396240 h 4366260"/>
              <a:gd name="connsiteX3" fmla="*/ 1248124 w 8533566"/>
              <a:gd name="connsiteY3" fmla="*/ 746760 h 4366260"/>
              <a:gd name="connsiteX4" fmla="*/ 1156684 w 8533566"/>
              <a:gd name="connsiteY4" fmla="*/ 1333500 h 4366260"/>
              <a:gd name="connsiteX5" fmla="*/ 1027144 w 8533566"/>
              <a:gd name="connsiteY5" fmla="*/ 1729740 h 4366260"/>
              <a:gd name="connsiteX6" fmla="*/ 615664 w 8533566"/>
              <a:gd name="connsiteY6" fmla="*/ 1905000 h 4366260"/>
              <a:gd name="connsiteX7" fmla="*/ 89884 w 8533566"/>
              <a:gd name="connsiteY7" fmla="*/ 1752600 h 4366260"/>
              <a:gd name="connsiteX8" fmla="*/ 120364 w 8533566"/>
              <a:gd name="connsiteY8" fmla="*/ 1303020 h 4366260"/>
              <a:gd name="connsiteX9" fmla="*/ 501364 w 8533566"/>
              <a:gd name="connsiteY9" fmla="*/ 1303020 h 4366260"/>
              <a:gd name="connsiteX10" fmla="*/ 486124 w 8533566"/>
              <a:gd name="connsiteY10" fmla="*/ 1905000 h 4366260"/>
              <a:gd name="connsiteX11" fmla="*/ 36544 w 8533566"/>
              <a:gd name="connsiteY11" fmla="*/ 2522220 h 4366260"/>
              <a:gd name="connsiteX12" fmla="*/ 82264 w 8533566"/>
              <a:gd name="connsiteY12" fmla="*/ 2964180 h 4366260"/>
              <a:gd name="connsiteX13" fmla="*/ 524224 w 8533566"/>
              <a:gd name="connsiteY13" fmla="*/ 3017520 h 4366260"/>
              <a:gd name="connsiteX14" fmla="*/ 1217644 w 8533566"/>
              <a:gd name="connsiteY14" fmla="*/ 2918460 h 4366260"/>
              <a:gd name="connsiteX15" fmla="*/ 3252184 w 8533566"/>
              <a:gd name="connsiteY15" fmla="*/ 2895600 h 4366260"/>
              <a:gd name="connsiteX16" fmla="*/ 5622004 w 8533566"/>
              <a:gd name="connsiteY16" fmla="*/ 2994660 h 4366260"/>
              <a:gd name="connsiteX17" fmla="*/ 6391624 w 8533566"/>
              <a:gd name="connsiteY17" fmla="*/ 2560320 h 4366260"/>
              <a:gd name="connsiteX18" fmla="*/ 6902164 w 8533566"/>
              <a:gd name="connsiteY18" fmla="*/ 2133600 h 4366260"/>
              <a:gd name="connsiteX19" fmla="*/ 7717504 w 8533566"/>
              <a:gd name="connsiteY19" fmla="*/ 2019300 h 4366260"/>
              <a:gd name="connsiteX20" fmla="*/ 8243284 w 8533566"/>
              <a:gd name="connsiteY20" fmla="*/ 2415540 h 4366260"/>
              <a:gd name="connsiteX21" fmla="*/ 8266144 w 8533566"/>
              <a:gd name="connsiteY21" fmla="*/ 3268980 h 4366260"/>
              <a:gd name="connsiteX22" fmla="*/ 7747984 w 8533566"/>
              <a:gd name="connsiteY22" fmla="*/ 3162300 h 4366260"/>
              <a:gd name="connsiteX23" fmla="*/ 7778464 w 8533566"/>
              <a:gd name="connsiteY23" fmla="*/ 2491740 h 4366260"/>
              <a:gd name="connsiteX24" fmla="*/ 8342344 w 8533566"/>
              <a:gd name="connsiteY24" fmla="*/ 2446020 h 4366260"/>
              <a:gd name="connsiteX25" fmla="*/ 8532844 w 8533566"/>
              <a:gd name="connsiteY25" fmla="*/ 3642360 h 4366260"/>
              <a:gd name="connsiteX26" fmla="*/ 8289004 w 8533566"/>
              <a:gd name="connsiteY26" fmla="*/ 4046220 h 4366260"/>
              <a:gd name="connsiteX27" fmla="*/ 7877524 w 8533566"/>
              <a:gd name="connsiteY27" fmla="*/ 4366260 h 4366260"/>
              <a:gd name="connsiteX0" fmla="*/ 2231104 w 8533566"/>
              <a:gd name="connsiteY0" fmla="*/ 0 h 4366260"/>
              <a:gd name="connsiteX1" fmla="*/ 2147284 w 8533566"/>
              <a:gd name="connsiteY1" fmla="*/ 274320 h 4366260"/>
              <a:gd name="connsiteX2" fmla="*/ 1743424 w 8533566"/>
              <a:gd name="connsiteY2" fmla="*/ 396240 h 4366260"/>
              <a:gd name="connsiteX3" fmla="*/ 1248124 w 8533566"/>
              <a:gd name="connsiteY3" fmla="*/ 746760 h 4366260"/>
              <a:gd name="connsiteX4" fmla="*/ 1156684 w 8533566"/>
              <a:gd name="connsiteY4" fmla="*/ 1333500 h 4366260"/>
              <a:gd name="connsiteX5" fmla="*/ 1027144 w 8533566"/>
              <a:gd name="connsiteY5" fmla="*/ 1729740 h 4366260"/>
              <a:gd name="connsiteX6" fmla="*/ 615664 w 8533566"/>
              <a:gd name="connsiteY6" fmla="*/ 1905000 h 4366260"/>
              <a:gd name="connsiteX7" fmla="*/ 89884 w 8533566"/>
              <a:gd name="connsiteY7" fmla="*/ 1752600 h 4366260"/>
              <a:gd name="connsiteX8" fmla="*/ 120364 w 8533566"/>
              <a:gd name="connsiteY8" fmla="*/ 1303020 h 4366260"/>
              <a:gd name="connsiteX9" fmla="*/ 501364 w 8533566"/>
              <a:gd name="connsiteY9" fmla="*/ 1303020 h 4366260"/>
              <a:gd name="connsiteX10" fmla="*/ 486124 w 8533566"/>
              <a:gd name="connsiteY10" fmla="*/ 1905000 h 4366260"/>
              <a:gd name="connsiteX11" fmla="*/ 36544 w 8533566"/>
              <a:gd name="connsiteY11" fmla="*/ 2522220 h 4366260"/>
              <a:gd name="connsiteX12" fmla="*/ 82264 w 8533566"/>
              <a:gd name="connsiteY12" fmla="*/ 2964180 h 4366260"/>
              <a:gd name="connsiteX13" fmla="*/ 524224 w 8533566"/>
              <a:gd name="connsiteY13" fmla="*/ 3017520 h 4366260"/>
              <a:gd name="connsiteX14" fmla="*/ 1217644 w 8533566"/>
              <a:gd name="connsiteY14" fmla="*/ 2918460 h 4366260"/>
              <a:gd name="connsiteX15" fmla="*/ 3252184 w 8533566"/>
              <a:gd name="connsiteY15" fmla="*/ 2895600 h 4366260"/>
              <a:gd name="connsiteX16" fmla="*/ 5622004 w 8533566"/>
              <a:gd name="connsiteY16" fmla="*/ 2994660 h 4366260"/>
              <a:gd name="connsiteX17" fmla="*/ 6391624 w 8533566"/>
              <a:gd name="connsiteY17" fmla="*/ 2560320 h 4366260"/>
              <a:gd name="connsiteX18" fmla="*/ 6902164 w 8533566"/>
              <a:gd name="connsiteY18" fmla="*/ 2133600 h 4366260"/>
              <a:gd name="connsiteX19" fmla="*/ 7717504 w 8533566"/>
              <a:gd name="connsiteY19" fmla="*/ 2019300 h 4366260"/>
              <a:gd name="connsiteX20" fmla="*/ 8243284 w 8533566"/>
              <a:gd name="connsiteY20" fmla="*/ 2415540 h 4366260"/>
              <a:gd name="connsiteX21" fmla="*/ 8266144 w 8533566"/>
              <a:gd name="connsiteY21" fmla="*/ 3268980 h 4366260"/>
              <a:gd name="connsiteX22" fmla="*/ 7656544 w 8533566"/>
              <a:gd name="connsiteY22" fmla="*/ 2910840 h 4366260"/>
              <a:gd name="connsiteX23" fmla="*/ 7778464 w 8533566"/>
              <a:gd name="connsiteY23" fmla="*/ 2491740 h 4366260"/>
              <a:gd name="connsiteX24" fmla="*/ 8342344 w 8533566"/>
              <a:gd name="connsiteY24" fmla="*/ 2446020 h 4366260"/>
              <a:gd name="connsiteX25" fmla="*/ 8532844 w 8533566"/>
              <a:gd name="connsiteY25" fmla="*/ 3642360 h 4366260"/>
              <a:gd name="connsiteX26" fmla="*/ 8289004 w 8533566"/>
              <a:gd name="connsiteY26" fmla="*/ 4046220 h 4366260"/>
              <a:gd name="connsiteX27" fmla="*/ 7877524 w 8533566"/>
              <a:gd name="connsiteY27" fmla="*/ 4366260 h 4366260"/>
              <a:gd name="connsiteX0" fmla="*/ 2231104 w 8533566"/>
              <a:gd name="connsiteY0" fmla="*/ 0 h 4366260"/>
              <a:gd name="connsiteX1" fmla="*/ 2147284 w 8533566"/>
              <a:gd name="connsiteY1" fmla="*/ 274320 h 4366260"/>
              <a:gd name="connsiteX2" fmla="*/ 1743424 w 8533566"/>
              <a:gd name="connsiteY2" fmla="*/ 396240 h 4366260"/>
              <a:gd name="connsiteX3" fmla="*/ 1248124 w 8533566"/>
              <a:gd name="connsiteY3" fmla="*/ 746760 h 4366260"/>
              <a:gd name="connsiteX4" fmla="*/ 1156684 w 8533566"/>
              <a:gd name="connsiteY4" fmla="*/ 1333500 h 4366260"/>
              <a:gd name="connsiteX5" fmla="*/ 1027144 w 8533566"/>
              <a:gd name="connsiteY5" fmla="*/ 1729740 h 4366260"/>
              <a:gd name="connsiteX6" fmla="*/ 615664 w 8533566"/>
              <a:gd name="connsiteY6" fmla="*/ 1905000 h 4366260"/>
              <a:gd name="connsiteX7" fmla="*/ 89884 w 8533566"/>
              <a:gd name="connsiteY7" fmla="*/ 1752600 h 4366260"/>
              <a:gd name="connsiteX8" fmla="*/ 120364 w 8533566"/>
              <a:gd name="connsiteY8" fmla="*/ 1303020 h 4366260"/>
              <a:gd name="connsiteX9" fmla="*/ 501364 w 8533566"/>
              <a:gd name="connsiteY9" fmla="*/ 1303020 h 4366260"/>
              <a:gd name="connsiteX10" fmla="*/ 486124 w 8533566"/>
              <a:gd name="connsiteY10" fmla="*/ 1905000 h 4366260"/>
              <a:gd name="connsiteX11" fmla="*/ 36544 w 8533566"/>
              <a:gd name="connsiteY11" fmla="*/ 2522220 h 4366260"/>
              <a:gd name="connsiteX12" fmla="*/ 82264 w 8533566"/>
              <a:gd name="connsiteY12" fmla="*/ 2964180 h 4366260"/>
              <a:gd name="connsiteX13" fmla="*/ 524224 w 8533566"/>
              <a:gd name="connsiteY13" fmla="*/ 3017520 h 4366260"/>
              <a:gd name="connsiteX14" fmla="*/ 1217644 w 8533566"/>
              <a:gd name="connsiteY14" fmla="*/ 2918460 h 4366260"/>
              <a:gd name="connsiteX15" fmla="*/ 3252184 w 8533566"/>
              <a:gd name="connsiteY15" fmla="*/ 2895600 h 4366260"/>
              <a:gd name="connsiteX16" fmla="*/ 5622004 w 8533566"/>
              <a:gd name="connsiteY16" fmla="*/ 2994660 h 4366260"/>
              <a:gd name="connsiteX17" fmla="*/ 6391624 w 8533566"/>
              <a:gd name="connsiteY17" fmla="*/ 2560320 h 4366260"/>
              <a:gd name="connsiteX18" fmla="*/ 6902164 w 8533566"/>
              <a:gd name="connsiteY18" fmla="*/ 2133600 h 4366260"/>
              <a:gd name="connsiteX19" fmla="*/ 7717504 w 8533566"/>
              <a:gd name="connsiteY19" fmla="*/ 2019300 h 4366260"/>
              <a:gd name="connsiteX20" fmla="*/ 8243284 w 8533566"/>
              <a:gd name="connsiteY20" fmla="*/ 2415540 h 4366260"/>
              <a:gd name="connsiteX21" fmla="*/ 8121364 w 8533566"/>
              <a:gd name="connsiteY21" fmla="*/ 2887980 h 4366260"/>
              <a:gd name="connsiteX22" fmla="*/ 7656544 w 8533566"/>
              <a:gd name="connsiteY22" fmla="*/ 2910840 h 4366260"/>
              <a:gd name="connsiteX23" fmla="*/ 7778464 w 8533566"/>
              <a:gd name="connsiteY23" fmla="*/ 2491740 h 4366260"/>
              <a:gd name="connsiteX24" fmla="*/ 8342344 w 8533566"/>
              <a:gd name="connsiteY24" fmla="*/ 2446020 h 4366260"/>
              <a:gd name="connsiteX25" fmla="*/ 8532844 w 8533566"/>
              <a:gd name="connsiteY25" fmla="*/ 3642360 h 4366260"/>
              <a:gd name="connsiteX26" fmla="*/ 8289004 w 8533566"/>
              <a:gd name="connsiteY26" fmla="*/ 4046220 h 4366260"/>
              <a:gd name="connsiteX27" fmla="*/ 7877524 w 8533566"/>
              <a:gd name="connsiteY27" fmla="*/ 4366260 h 4366260"/>
              <a:gd name="connsiteX0" fmla="*/ 2231104 w 8586655"/>
              <a:gd name="connsiteY0" fmla="*/ 0 h 4366260"/>
              <a:gd name="connsiteX1" fmla="*/ 2147284 w 8586655"/>
              <a:gd name="connsiteY1" fmla="*/ 274320 h 4366260"/>
              <a:gd name="connsiteX2" fmla="*/ 1743424 w 8586655"/>
              <a:gd name="connsiteY2" fmla="*/ 396240 h 4366260"/>
              <a:gd name="connsiteX3" fmla="*/ 1248124 w 8586655"/>
              <a:gd name="connsiteY3" fmla="*/ 746760 h 4366260"/>
              <a:gd name="connsiteX4" fmla="*/ 1156684 w 8586655"/>
              <a:gd name="connsiteY4" fmla="*/ 1333500 h 4366260"/>
              <a:gd name="connsiteX5" fmla="*/ 1027144 w 8586655"/>
              <a:gd name="connsiteY5" fmla="*/ 1729740 h 4366260"/>
              <a:gd name="connsiteX6" fmla="*/ 615664 w 8586655"/>
              <a:gd name="connsiteY6" fmla="*/ 1905000 h 4366260"/>
              <a:gd name="connsiteX7" fmla="*/ 89884 w 8586655"/>
              <a:gd name="connsiteY7" fmla="*/ 1752600 h 4366260"/>
              <a:gd name="connsiteX8" fmla="*/ 120364 w 8586655"/>
              <a:gd name="connsiteY8" fmla="*/ 1303020 h 4366260"/>
              <a:gd name="connsiteX9" fmla="*/ 501364 w 8586655"/>
              <a:gd name="connsiteY9" fmla="*/ 1303020 h 4366260"/>
              <a:gd name="connsiteX10" fmla="*/ 486124 w 8586655"/>
              <a:gd name="connsiteY10" fmla="*/ 1905000 h 4366260"/>
              <a:gd name="connsiteX11" fmla="*/ 36544 w 8586655"/>
              <a:gd name="connsiteY11" fmla="*/ 2522220 h 4366260"/>
              <a:gd name="connsiteX12" fmla="*/ 82264 w 8586655"/>
              <a:gd name="connsiteY12" fmla="*/ 2964180 h 4366260"/>
              <a:gd name="connsiteX13" fmla="*/ 524224 w 8586655"/>
              <a:gd name="connsiteY13" fmla="*/ 3017520 h 4366260"/>
              <a:gd name="connsiteX14" fmla="*/ 1217644 w 8586655"/>
              <a:gd name="connsiteY14" fmla="*/ 2918460 h 4366260"/>
              <a:gd name="connsiteX15" fmla="*/ 3252184 w 8586655"/>
              <a:gd name="connsiteY15" fmla="*/ 2895600 h 4366260"/>
              <a:gd name="connsiteX16" fmla="*/ 5622004 w 8586655"/>
              <a:gd name="connsiteY16" fmla="*/ 2994660 h 4366260"/>
              <a:gd name="connsiteX17" fmla="*/ 6391624 w 8586655"/>
              <a:gd name="connsiteY17" fmla="*/ 2560320 h 4366260"/>
              <a:gd name="connsiteX18" fmla="*/ 6902164 w 8586655"/>
              <a:gd name="connsiteY18" fmla="*/ 2133600 h 4366260"/>
              <a:gd name="connsiteX19" fmla="*/ 7717504 w 8586655"/>
              <a:gd name="connsiteY19" fmla="*/ 2019300 h 4366260"/>
              <a:gd name="connsiteX20" fmla="*/ 8243284 w 8586655"/>
              <a:gd name="connsiteY20" fmla="*/ 2415540 h 4366260"/>
              <a:gd name="connsiteX21" fmla="*/ 8121364 w 8586655"/>
              <a:gd name="connsiteY21" fmla="*/ 2887980 h 4366260"/>
              <a:gd name="connsiteX22" fmla="*/ 7656544 w 8586655"/>
              <a:gd name="connsiteY22" fmla="*/ 2910840 h 4366260"/>
              <a:gd name="connsiteX23" fmla="*/ 7778464 w 8586655"/>
              <a:gd name="connsiteY23" fmla="*/ 2491740 h 4366260"/>
              <a:gd name="connsiteX24" fmla="*/ 8342344 w 8586655"/>
              <a:gd name="connsiteY24" fmla="*/ 2446020 h 4366260"/>
              <a:gd name="connsiteX25" fmla="*/ 8586184 w 8586655"/>
              <a:gd name="connsiteY25" fmla="*/ 3185160 h 4366260"/>
              <a:gd name="connsiteX26" fmla="*/ 8289004 w 8586655"/>
              <a:gd name="connsiteY26" fmla="*/ 4046220 h 4366260"/>
              <a:gd name="connsiteX27" fmla="*/ 7877524 w 8586655"/>
              <a:gd name="connsiteY27" fmla="*/ 4366260 h 4366260"/>
              <a:gd name="connsiteX0" fmla="*/ 2231104 w 8589569"/>
              <a:gd name="connsiteY0" fmla="*/ 0 h 4366260"/>
              <a:gd name="connsiteX1" fmla="*/ 2147284 w 8589569"/>
              <a:gd name="connsiteY1" fmla="*/ 274320 h 4366260"/>
              <a:gd name="connsiteX2" fmla="*/ 1743424 w 8589569"/>
              <a:gd name="connsiteY2" fmla="*/ 396240 h 4366260"/>
              <a:gd name="connsiteX3" fmla="*/ 1248124 w 8589569"/>
              <a:gd name="connsiteY3" fmla="*/ 746760 h 4366260"/>
              <a:gd name="connsiteX4" fmla="*/ 1156684 w 8589569"/>
              <a:gd name="connsiteY4" fmla="*/ 1333500 h 4366260"/>
              <a:gd name="connsiteX5" fmla="*/ 1027144 w 8589569"/>
              <a:gd name="connsiteY5" fmla="*/ 1729740 h 4366260"/>
              <a:gd name="connsiteX6" fmla="*/ 615664 w 8589569"/>
              <a:gd name="connsiteY6" fmla="*/ 1905000 h 4366260"/>
              <a:gd name="connsiteX7" fmla="*/ 89884 w 8589569"/>
              <a:gd name="connsiteY7" fmla="*/ 1752600 h 4366260"/>
              <a:gd name="connsiteX8" fmla="*/ 120364 w 8589569"/>
              <a:gd name="connsiteY8" fmla="*/ 1303020 h 4366260"/>
              <a:gd name="connsiteX9" fmla="*/ 501364 w 8589569"/>
              <a:gd name="connsiteY9" fmla="*/ 1303020 h 4366260"/>
              <a:gd name="connsiteX10" fmla="*/ 486124 w 8589569"/>
              <a:gd name="connsiteY10" fmla="*/ 1905000 h 4366260"/>
              <a:gd name="connsiteX11" fmla="*/ 36544 w 8589569"/>
              <a:gd name="connsiteY11" fmla="*/ 2522220 h 4366260"/>
              <a:gd name="connsiteX12" fmla="*/ 82264 w 8589569"/>
              <a:gd name="connsiteY12" fmla="*/ 2964180 h 4366260"/>
              <a:gd name="connsiteX13" fmla="*/ 524224 w 8589569"/>
              <a:gd name="connsiteY13" fmla="*/ 3017520 h 4366260"/>
              <a:gd name="connsiteX14" fmla="*/ 1217644 w 8589569"/>
              <a:gd name="connsiteY14" fmla="*/ 2918460 h 4366260"/>
              <a:gd name="connsiteX15" fmla="*/ 3252184 w 8589569"/>
              <a:gd name="connsiteY15" fmla="*/ 2895600 h 4366260"/>
              <a:gd name="connsiteX16" fmla="*/ 5622004 w 8589569"/>
              <a:gd name="connsiteY16" fmla="*/ 2994660 h 4366260"/>
              <a:gd name="connsiteX17" fmla="*/ 6391624 w 8589569"/>
              <a:gd name="connsiteY17" fmla="*/ 2560320 h 4366260"/>
              <a:gd name="connsiteX18" fmla="*/ 6902164 w 8589569"/>
              <a:gd name="connsiteY18" fmla="*/ 2133600 h 4366260"/>
              <a:gd name="connsiteX19" fmla="*/ 7717504 w 8589569"/>
              <a:gd name="connsiteY19" fmla="*/ 2019300 h 4366260"/>
              <a:gd name="connsiteX20" fmla="*/ 8243284 w 8589569"/>
              <a:gd name="connsiteY20" fmla="*/ 2415540 h 4366260"/>
              <a:gd name="connsiteX21" fmla="*/ 8121364 w 8589569"/>
              <a:gd name="connsiteY21" fmla="*/ 2887980 h 4366260"/>
              <a:gd name="connsiteX22" fmla="*/ 7656544 w 8589569"/>
              <a:gd name="connsiteY22" fmla="*/ 2910840 h 4366260"/>
              <a:gd name="connsiteX23" fmla="*/ 7778464 w 8589569"/>
              <a:gd name="connsiteY23" fmla="*/ 2491740 h 4366260"/>
              <a:gd name="connsiteX24" fmla="*/ 8342344 w 8589569"/>
              <a:gd name="connsiteY24" fmla="*/ 2446020 h 4366260"/>
              <a:gd name="connsiteX25" fmla="*/ 8586184 w 8589569"/>
              <a:gd name="connsiteY25" fmla="*/ 3185160 h 4366260"/>
              <a:gd name="connsiteX26" fmla="*/ 8441404 w 8589569"/>
              <a:gd name="connsiteY26" fmla="*/ 3528060 h 4366260"/>
              <a:gd name="connsiteX27" fmla="*/ 7877524 w 8589569"/>
              <a:gd name="connsiteY27" fmla="*/ 4366260 h 4366260"/>
              <a:gd name="connsiteX0" fmla="*/ 2231104 w 8591735"/>
              <a:gd name="connsiteY0" fmla="*/ 0 h 4366260"/>
              <a:gd name="connsiteX1" fmla="*/ 2147284 w 8591735"/>
              <a:gd name="connsiteY1" fmla="*/ 274320 h 4366260"/>
              <a:gd name="connsiteX2" fmla="*/ 1743424 w 8591735"/>
              <a:gd name="connsiteY2" fmla="*/ 396240 h 4366260"/>
              <a:gd name="connsiteX3" fmla="*/ 1248124 w 8591735"/>
              <a:gd name="connsiteY3" fmla="*/ 746760 h 4366260"/>
              <a:gd name="connsiteX4" fmla="*/ 1156684 w 8591735"/>
              <a:gd name="connsiteY4" fmla="*/ 1333500 h 4366260"/>
              <a:gd name="connsiteX5" fmla="*/ 1027144 w 8591735"/>
              <a:gd name="connsiteY5" fmla="*/ 1729740 h 4366260"/>
              <a:gd name="connsiteX6" fmla="*/ 615664 w 8591735"/>
              <a:gd name="connsiteY6" fmla="*/ 1905000 h 4366260"/>
              <a:gd name="connsiteX7" fmla="*/ 89884 w 8591735"/>
              <a:gd name="connsiteY7" fmla="*/ 1752600 h 4366260"/>
              <a:gd name="connsiteX8" fmla="*/ 120364 w 8591735"/>
              <a:gd name="connsiteY8" fmla="*/ 1303020 h 4366260"/>
              <a:gd name="connsiteX9" fmla="*/ 501364 w 8591735"/>
              <a:gd name="connsiteY9" fmla="*/ 1303020 h 4366260"/>
              <a:gd name="connsiteX10" fmla="*/ 486124 w 8591735"/>
              <a:gd name="connsiteY10" fmla="*/ 1905000 h 4366260"/>
              <a:gd name="connsiteX11" fmla="*/ 36544 w 8591735"/>
              <a:gd name="connsiteY11" fmla="*/ 2522220 h 4366260"/>
              <a:gd name="connsiteX12" fmla="*/ 82264 w 8591735"/>
              <a:gd name="connsiteY12" fmla="*/ 2964180 h 4366260"/>
              <a:gd name="connsiteX13" fmla="*/ 524224 w 8591735"/>
              <a:gd name="connsiteY13" fmla="*/ 3017520 h 4366260"/>
              <a:gd name="connsiteX14" fmla="*/ 1217644 w 8591735"/>
              <a:gd name="connsiteY14" fmla="*/ 2918460 h 4366260"/>
              <a:gd name="connsiteX15" fmla="*/ 3252184 w 8591735"/>
              <a:gd name="connsiteY15" fmla="*/ 2895600 h 4366260"/>
              <a:gd name="connsiteX16" fmla="*/ 5622004 w 8591735"/>
              <a:gd name="connsiteY16" fmla="*/ 2994660 h 4366260"/>
              <a:gd name="connsiteX17" fmla="*/ 6391624 w 8591735"/>
              <a:gd name="connsiteY17" fmla="*/ 2560320 h 4366260"/>
              <a:gd name="connsiteX18" fmla="*/ 6902164 w 8591735"/>
              <a:gd name="connsiteY18" fmla="*/ 2133600 h 4366260"/>
              <a:gd name="connsiteX19" fmla="*/ 7717504 w 8591735"/>
              <a:gd name="connsiteY19" fmla="*/ 2019300 h 4366260"/>
              <a:gd name="connsiteX20" fmla="*/ 8243284 w 8591735"/>
              <a:gd name="connsiteY20" fmla="*/ 2415540 h 4366260"/>
              <a:gd name="connsiteX21" fmla="*/ 8121364 w 8591735"/>
              <a:gd name="connsiteY21" fmla="*/ 2887980 h 4366260"/>
              <a:gd name="connsiteX22" fmla="*/ 7656544 w 8591735"/>
              <a:gd name="connsiteY22" fmla="*/ 2910840 h 4366260"/>
              <a:gd name="connsiteX23" fmla="*/ 7778464 w 8591735"/>
              <a:gd name="connsiteY23" fmla="*/ 2491740 h 4366260"/>
              <a:gd name="connsiteX24" fmla="*/ 8342344 w 8591735"/>
              <a:gd name="connsiteY24" fmla="*/ 2446020 h 4366260"/>
              <a:gd name="connsiteX25" fmla="*/ 8586184 w 8591735"/>
              <a:gd name="connsiteY25" fmla="*/ 3185160 h 4366260"/>
              <a:gd name="connsiteX26" fmla="*/ 8441404 w 8591735"/>
              <a:gd name="connsiteY26" fmla="*/ 3528060 h 4366260"/>
              <a:gd name="connsiteX27" fmla="*/ 7877524 w 8591735"/>
              <a:gd name="connsiteY27" fmla="*/ 4366260 h 4366260"/>
              <a:gd name="connsiteX0" fmla="*/ 2231104 w 8589235"/>
              <a:gd name="connsiteY0" fmla="*/ 0 h 3703320"/>
              <a:gd name="connsiteX1" fmla="*/ 2147284 w 8589235"/>
              <a:gd name="connsiteY1" fmla="*/ 274320 h 3703320"/>
              <a:gd name="connsiteX2" fmla="*/ 1743424 w 8589235"/>
              <a:gd name="connsiteY2" fmla="*/ 396240 h 3703320"/>
              <a:gd name="connsiteX3" fmla="*/ 1248124 w 8589235"/>
              <a:gd name="connsiteY3" fmla="*/ 746760 h 3703320"/>
              <a:gd name="connsiteX4" fmla="*/ 1156684 w 8589235"/>
              <a:gd name="connsiteY4" fmla="*/ 1333500 h 3703320"/>
              <a:gd name="connsiteX5" fmla="*/ 1027144 w 8589235"/>
              <a:gd name="connsiteY5" fmla="*/ 1729740 h 3703320"/>
              <a:gd name="connsiteX6" fmla="*/ 615664 w 8589235"/>
              <a:gd name="connsiteY6" fmla="*/ 1905000 h 3703320"/>
              <a:gd name="connsiteX7" fmla="*/ 89884 w 8589235"/>
              <a:gd name="connsiteY7" fmla="*/ 1752600 h 3703320"/>
              <a:gd name="connsiteX8" fmla="*/ 120364 w 8589235"/>
              <a:gd name="connsiteY8" fmla="*/ 1303020 h 3703320"/>
              <a:gd name="connsiteX9" fmla="*/ 501364 w 8589235"/>
              <a:gd name="connsiteY9" fmla="*/ 1303020 h 3703320"/>
              <a:gd name="connsiteX10" fmla="*/ 486124 w 8589235"/>
              <a:gd name="connsiteY10" fmla="*/ 1905000 h 3703320"/>
              <a:gd name="connsiteX11" fmla="*/ 36544 w 8589235"/>
              <a:gd name="connsiteY11" fmla="*/ 2522220 h 3703320"/>
              <a:gd name="connsiteX12" fmla="*/ 82264 w 8589235"/>
              <a:gd name="connsiteY12" fmla="*/ 2964180 h 3703320"/>
              <a:gd name="connsiteX13" fmla="*/ 524224 w 8589235"/>
              <a:gd name="connsiteY13" fmla="*/ 3017520 h 3703320"/>
              <a:gd name="connsiteX14" fmla="*/ 1217644 w 8589235"/>
              <a:gd name="connsiteY14" fmla="*/ 2918460 h 3703320"/>
              <a:gd name="connsiteX15" fmla="*/ 3252184 w 8589235"/>
              <a:gd name="connsiteY15" fmla="*/ 2895600 h 3703320"/>
              <a:gd name="connsiteX16" fmla="*/ 5622004 w 8589235"/>
              <a:gd name="connsiteY16" fmla="*/ 2994660 h 3703320"/>
              <a:gd name="connsiteX17" fmla="*/ 6391624 w 8589235"/>
              <a:gd name="connsiteY17" fmla="*/ 2560320 h 3703320"/>
              <a:gd name="connsiteX18" fmla="*/ 6902164 w 8589235"/>
              <a:gd name="connsiteY18" fmla="*/ 2133600 h 3703320"/>
              <a:gd name="connsiteX19" fmla="*/ 7717504 w 8589235"/>
              <a:gd name="connsiteY19" fmla="*/ 2019300 h 3703320"/>
              <a:gd name="connsiteX20" fmla="*/ 8243284 w 8589235"/>
              <a:gd name="connsiteY20" fmla="*/ 2415540 h 3703320"/>
              <a:gd name="connsiteX21" fmla="*/ 8121364 w 8589235"/>
              <a:gd name="connsiteY21" fmla="*/ 2887980 h 3703320"/>
              <a:gd name="connsiteX22" fmla="*/ 7656544 w 8589235"/>
              <a:gd name="connsiteY22" fmla="*/ 2910840 h 3703320"/>
              <a:gd name="connsiteX23" fmla="*/ 7778464 w 8589235"/>
              <a:gd name="connsiteY23" fmla="*/ 2491740 h 3703320"/>
              <a:gd name="connsiteX24" fmla="*/ 8342344 w 8589235"/>
              <a:gd name="connsiteY24" fmla="*/ 2446020 h 3703320"/>
              <a:gd name="connsiteX25" fmla="*/ 8586184 w 8589235"/>
              <a:gd name="connsiteY25" fmla="*/ 3185160 h 3703320"/>
              <a:gd name="connsiteX26" fmla="*/ 8441404 w 8589235"/>
              <a:gd name="connsiteY26" fmla="*/ 3528060 h 3703320"/>
              <a:gd name="connsiteX27" fmla="*/ 7923244 w 8589235"/>
              <a:gd name="connsiteY27" fmla="*/ 3703320 h 3703320"/>
              <a:gd name="connsiteX0" fmla="*/ 2231104 w 8591254"/>
              <a:gd name="connsiteY0" fmla="*/ 0 h 3545549"/>
              <a:gd name="connsiteX1" fmla="*/ 2147284 w 8591254"/>
              <a:gd name="connsiteY1" fmla="*/ 274320 h 3545549"/>
              <a:gd name="connsiteX2" fmla="*/ 1743424 w 8591254"/>
              <a:gd name="connsiteY2" fmla="*/ 396240 h 3545549"/>
              <a:gd name="connsiteX3" fmla="*/ 1248124 w 8591254"/>
              <a:gd name="connsiteY3" fmla="*/ 746760 h 3545549"/>
              <a:gd name="connsiteX4" fmla="*/ 1156684 w 8591254"/>
              <a:gd name="connsiteY4" fmla="*/ 1333500 h 3545549"/>
              <a:gd name="connsiteX5" fmla="*/ 1027144 w 8591254"/>
              <a:gd name="connsiteY5" fmla="*/ 1729740 h 3545549"/>
              <a:gd name="connsiteX6" fmla="*/ 615664 w 8591254"/>
              <a:gd name="connsiteY6" fmla="*/ 1905000 h 3545549"/>
              <a:gd name="connsiteX7" fmla="*/ 89884 w 8591254"/>
              <a:gd name="connsiteY7" fmla="*/ 1752600 h 3545549"/>
              <a:gd name="connsiteX8" fmla="*/ 120364 w 8591254"/>
              <a:gd name="connsiteY8" fmla="*/ 1303020 h 3545549"/>
              <a:gd name="connsiteX9" fmla="*/ 501364 w 8591254"/>
              <a:gd name="connsiteY9" fmla="*/ 1303020 h 3545549"/>
              <a:gd name="connsiteX10" fmla="*/ 486124 w 8591254"/>
              <a:gd name="connsiteY10" fmla="*/ 1905000 h 3545549"/>
              <a:gd name="connsiteX11" fmla="*/ 36544 w 8591254"/>
              <a:gd name="connsiteY11" fmla="*/ 2522220 h 3545549"/>
              <a:gd name="connsiteX12" fmla="*/ 82264 w 8591254"/>
              <a:gd name="connsiteY12" fmla="*/ 2964180 h 3545549"/>
              <a:gd name="connsiteX13" fmla="*/ 524224 w 8591254"/>
              <a:gd name="connsiteY13" fmla="*/ 3017520 h 3545549"/>
              <a:gd name="connsiteX14" fmla="*/ 1217644 w 8591254"/>
              <a:gd name="connsiteY14" fmla="*/ 2918460 h 3545549"/>
              <a:gd name="connsiteX15" fmla="*/ 3252184 w 8591254"/>
              <a:gd name="connsiteY15" fmla="*/ 2895600 h 3545549"/>
              <a:gd name="connsiteX16" fmla="*/ 5622004 w 8591254"/>
              <a:gd name="connsiteY16" fmla="*/ 2994660 h 3545549"/>
              <a:gd name="connsiteX17" fmla="*/ 6391624 w 8591254"/>
              <a:gd name="connsiteY17" fmla="*/ 2560320 h 3545549"/>
              <a:gd name="connsiteX18" fmla="*/ 6902164 w 8591254"/>
              <a:gd name="connsiteY18" fmla="*/ 2133600 h 3545549"/>
              <a:gd name="connsiteX19" fmla="*/ 7717504 w 8591254"/>
              <a:gd name="connsiteY19" fmla="*/ 2019300 h 3545549"/>
              <a:gd name="connsiteX20" fmla="*/ 8243284 w 8591254"/>
              <a:gd name="connsiteY20" fmla="*/ 2415540 h 3545549"/>
              <a:gd name="connsiteX21" fmla="*/ 8121364 w 8591254"/>
              <a:gd name="connsiteY21" fmla="*/ 2887980 h 3545549"/>
              <a:gd name="connsiteX22" fmla="*/ 7656544 w 8591254"/>
              <a:gd name="connsiteY22" fmla="*/ 2910840 h 3545549"/>
              <a:gd name="connsiteX23" fmla="*/ 7778464 w 8591254"/>
              <a:gd name="connsiteY23" fmla="*/ 2491740 h 3545549"/>
              <a:gd name="connsiteX24" fmla="*/ 8342344 w 8591254"/>
              <a:gd name="connsiteY24" fmla="*/ 2446020 h 3545549"/>
              <a:gd name="connsiteX25" fmla="*/ 8586184 w 8591254"/>
              <a:gd name="connsiteY25" fmla="*/ 3185160 h 3545549"/>
              <a:gd name="connsiteX26" fmla="*/ 8441404 w 8591254"/>
              <a:gd name="connsiteY26" fmla="*/ 3528060 h 3545549"/>
              <a:gd name="connsiteX27" fmla="*/ 7725124 w 8591254"/>
              <a:gd name="connsiteY27" fmla="*/ 3528060 h 3545549"/>
              <a:gd name="connsiteX0" fmla="*/ 2231104 w 8589838"/>
              <a:gd name="connsiteY0" fmla="*/ 0 h 3528060"/>
              <a:gd name="connsiteX1" fmla="*/ 2147284 w 8589838"/>
              <a:gd name="connsiteY1" fmla="*/ 274320 h 3528060"/>
              <a:gd name="connsiteX2" fmla="*/ 1743424 w 8589838"/>
              <a:gd name="connsiteY2" fmla="*/ 396240 h 3528060"/>
              <a:gd name="connsiteX3" fmla="*/ 1248124 w 8589838"/>
              <a:gd name="connsiteY3" fmla="*/ 746760 h 3528060"/>
              <a:gd name="connsiteX4" fmla="*/ 1156684 w 8589838"/>
              <a:gd name="connsiteY4" fmla="*/ 1333500 h 3528060"/>
              <a:gd name="connsiteX5" fmla="*/ 1027144 w 8589838"/>
              <a:gd name="connsiteY5" fmla="*/ 1729740 h 3528060"/>
              <a:gd name="connsiteX6" fmla="*/ 615664 w 8589838"/>
              <a:gd name="connsiteY6" fmla="*/ 1905000 h 3528060"/>
              <a:gd name="connsiteX7" fmla="*/ 89884 w 8589838"/>
              <a:gd name="connsiteY7" fmla="*/ 1752600 h 3528060"/>
              <a:gd name="connsiteX8" fmla="*/ 120364 w 8589838"/>
              <a:gd name="connsiteY8" fmla="*/ 1303020 h 3528060"/>
              <a:gd name="connsiteX9" fmla="*/ 501364 w 8589838"/>
              <a:gd name="connsiteY9" fmla="*/ 1303020 h 3528060"/>
              <a:gd name="connsiteX10" fmla="*/ 486124 w 8589838"/>
              <a:gd name="connsiteY10" fmla="*/ 1905000 h 3528060"/>
              <a:gd name="connsiteX11" fmla="*/ 36544 w 8589838"/>
              <a:gd name="connsiteY11" fmla="*/ 2522220 h 3528060"/>
              <a:gd name="connsiteX12" fmla="*/ 82264 w 8589838"/>
              <a:gd name="connsiteY12" fmla="*/ 2964180 h 3528060"/>
              <a:gd name="connsiteX13" fmla="*/ 524224 w 8589838"/>
              <a:gd name="connsiteY13" fmla="*/ 3017520 h 3528060"/>
              <a:gd name="connsiteX14" fmla="*/ 1217644 w 8589838"/>
              <a:gd name="connsiteY14" fmla="*/ 2918460 h 3528060"/>
              <a:gd name="connsiteX15" fmla="*/ 3252184 w 8589838"/>
              <a:gd name="connsiteY15" fmla="*/ 2895600 h 3528060"/>
              <a:gd name="connsiteX16" fmla="*/ 5622004 w 8589838"/>
              <a:gd name="connsiteY16" fmla="*/ 2994660 h 3528060"/>
              <a:gd name="connsiteX17" fmla="*/ 6391624 w 8589838"/>
              <a:gd name="connsiteY17" fmla="*/ 2560320 h 3528060"/>
              <a:gd name="connsiteX18" fmla="*/ 6902164 w 8589838"/>
              <a:gd name="connsiteY18" fmla="*/ 2133600 h 3528060"/>
              <a:gd name="connsiteX19" fmla="*/ 7717504 w 8589838"/>
              <a:gd name="connsiteY19" fmla="*/ 2019300 h 3528060"/>
              <a:gd name="connsiteX20" fmla="*/ 8243284 w 8589838"/>
              <a:gd name="connsiteY20" fmla="*/ 2415540 h 3528060"/>
              <a:gd name="connsiteX21" fmla="*/ 8121364 w 8589838"/>
              <a:gd name="connsiteY21" fmla="*/ 2887980 h 3528060"/>
              <a:gd name="connsiteX22" fmla="*/ 7656544 w 8589838"/>
              <a:gd name="connsiteY22" fmla="*/ 2910840 h 3528060"/>
              <a:gd name="connsiteX23" fmla="*/ 7778464 w 8589838"/>
              <a:gd name="connsiteY23" fmla="*/ 2491740 h 3528060"/>
              <a:gd name="connsiteX24" fmla="*/ 8342344 w 8589838"/>
              <a:gd name="connsiteY24" fmla="*/ 2446020 h 3528060"/>
              <a:gd name="connsiteX25" fmla="*/ 8586184 w 8589838"/>
              <a:gd name="connsiteY25" fmla="*/ 3185160 h 3528060"/>
              <a:gd name="connsiteX26" fmla="*/ 8174704 w 8589838"/>
              <a:gd name="connsiteY26" fmla="*/ 3337560 h 3528060"/>
              <a:gd name="connsiteX27" fmla="*/ 7725124 w 8589838"/>
              <a:gd name="connsiteY27" fmla="*/ 3528060 h 3528060"/>
              <a:gd name="connsiteX0" fmla="*/ 2231104 w 8440861"/>
              <a:gd name="connsiteY0" fmla="*/ 0 h 3528060"/>
              <a:gd name="connsiteX1" fmla="*/ 2147284 w 8440861"/>
              <a:gd name="connsiteY1" fmla="*/ 274320 h 3528060"/>
              <a:gd name="connsiteX2" fmla="*/ 1743424 w 8440861"/>
              <a:gd name="connsiteY2" fmla="*/ 396240 h 3528060"/>
              <a:gd name="connsiteX3" fmla="*/ 1248124 w 8440861"/>
              <a:gd name="connsiteY3" fmla="*/ 746760 h 3528060"/>
              <a:gd name="connsiteX4" fmla="*/ 1156684 w 8440861"/>
              <a:gd name="connsiteY4" fmla="*/ 1333500 h 3528060"/>
              <a:gd name="connsiteX5" fmla="*/ 1027144 w 8440861"/>
              <a:gd name="connsiteY5" fmla="*/ 1729740 h 3528060"/>
              <a:gd name="connsiteX6" fmla="*/ 615664 w 8440861"/>
              <a:gd name="connsiteY6" fmla="*/ 1905000 h 3528060"/>
              <a:gd name="connsiteX7" fmla="*/ 89884 w 8440861"/>
              <a:gd name="connsiteY7" fmla="*/ 1752600 h 3528060"/>
              <a:gd name="connsiteX8" fmla="*/ 120364 w 8440861"/>
              <a:gd name="connsiteY8" fmla="*/ 1303020 h 3528060"/>
              <a:gd name="connsiteX9" fmla="*/ 501364 w 8440861"/>
              <a:gd name="connsiteY9" fmla="*/ 1303020 h 3528060"/>
              <a:gd name="connsiteX10" fmla="*/ 486124 w 8440861"/>
              <a:gd name="connsiteY10" fmla="*/ 1905000 h 3528060"/>
              <a:gd name="connsiteX11" fmla="*/ 36544 w 8440861"/>
              <a:gd name="connsiteY11" fmla="*/ 2522220 h 3528060"/>
              <a:gd name="connsiteX12" fmla="*/ 82264 w 8440861"/>
              <a:gd name="connsiteY12" fmla="*/ 2964180 h 3528060"/>
              <a:gd name="connsiteX13" fmla="*/ 524224 w 8440861"/>
              <a:gd name="connsiteY13" fmla="*/ 3017520 h 3528060"/>
              <a:gd name="connsiteX14" fmla="*/ 1217644 w 8440861"/>
              <a:gd name="connsiteY14" fmla="*/ 2918460 h 3528060"/>
              <a:gd name="connsiteX15" fmla="*/ 3252184 w 8440861"/>
              <a:gd name="connsiteY15" fmla="*/ 2895600 h 3528060"/>
              <a:gd name="connsiteX16" fmla="*/ 5622004 w 8440861"/>
              <a:gd name="connsiteY16" fmla="*/ 2994660 h 3528060"/>
              <a:gd name="connsiteX17" fmla="*/ 6391624 w 8440861"/>
              <a:gd name="connsiteY17" fmla="*/ 2560320 h 3528060"/>
              <a:gd name="connsiteX18" fmla="*/ 6902164 w 8440861"/>
              <a:gd name="connsiteY18" fmla="*/ 2133600 h 3528060"/>
              <a:gd name="connsiteX19" fmla="*/ 7717504 w 8440861"/>
              <a:gd name="connsiteY19" fmla="*/ 2019300 h 3528060"/>
              <a:gd name="connsiteX20" fmla="*/ 8243284 w 8440861"/>
              <a:gd name="connsiteY20" fmla="*/ 2415540 h 3528060"/>
              <a:gd name="connsiteX21" fmla="*/ 8121364 w 8440861"/>
              <a:gd name="connsiteY21" fmla="*/ 2887980 h 3528060"/>
              <a:gd name="connsiteX22" fmla="*/ 7656544 w 8440861"/>
              <a:gd name="connsiteY22" fmla="*/ 2910840 h 3528060"/>
              <a:gd name="connsiteX23" fmla="*/ 7778464 w 8440861"/>
              <a:gd name="connsiteY23" fmla="*/ 2491740 h 3528060"/>
              <a:gd name="connsiteX24" fmla="*/ 8342344 w 8440861"/>
              <a:gd name="connsiteY24" fmla="*/ 2446020 h 3528060"/>
              <a:gd name="connsiteX25" fmla="*/ 8426164 w 8440861"/>
              <a:gd name="connsiteY25" fmla="*/ 2948940 h 3528060"/>
              <a:gd name="connsiteX26" fmla="*/ 8174704 w 8440861"/>
              <a:gd name="connsiteY26" fmla="*/ 3337560 h 3528060"/>
              <a:gd name="connsiteX27" fmla="*/ 7725124 w 8440861"/>
              <a:gd name="connsiteY27" fmla="*/ 3528060 h 3528060"/>
              <a:gd name="connsiteX0" fmla="*/ 2231104 w 8441970"/>
              <a:gd name="connsiteY0" fmla="*/ 0 h 3528060"/>
              <a:gd name="connsiteX1" fmla="*/ 2147284 w 8441970"/>
              <a:gd name="connsiteY1" fmla="*/ 274320 h 3528060"/>
              <a:gd name="connsiteX2" fmla="*/ 1743424 w 8441970"/>
              <a:gd name="connsiteY2" fmla="*/ 396240 h 3528060"/>
              <a:gd name="connsiteX3" fmla="*/ 1248124 w 8441970"/>
              <a:gd name="connsiteY3" fmla="*/ 746760 h 3528060"/>
              <a:gd name="connsiteX4" fmla="*/ 1156684 w 8441970"/>
              <a:gd name="connsiteY4" fmla="*/ 1333500 h 3528060"/>
              <a:gd name="connsiteX5" fmla="*/ 1027144 w 8441970"/>
              <a:gd name="connsiteY5" fmla="*/ 1729740 h 3528060"/>
              <a:gd name="connsiteX6" fmla="*/ 615664 w 8441970"/>
              <a:gd name="connsiteY6" fmla="*/ 1905000 h 3528060"/>
              <a:gd name="connsiteX7" fmla="*/ 89884 w 8441970"/>
              <a:gd name="connsiteY7" fmla="*/ 1752600 h 3528060"/>
              <a:gd name="connsiteX8" fmla="*/ 120364 w 8441970"/>
              <a:gd name="connsiteY8" fmla="*/ 1303020 h 3528060"/>
              <a:gd name="connsiteX9" fmla="*/ 501364 w 8441970"/>
              <a:gd name="connsiteY9" fmla="*/ 1303020 h 3528060"/>
              <a:gd name="connsiteX10" fmla="*/ 486124 w 8441970"/>
              <a:gd name="connsiteY10" fmla="*/ 1905000 h 3528060"/>
              <a:gd name="connsiteX11" fmla="*/ 36544 w 8441970"/>
              <a:gd name="connsiteY11" fmla="*/ 2522220 h 3528060"/>
              <a:gd name="connsiteX12" fmla="*/ 82264 w 8441970"/>
              <a:gd name="connsiteY12" fmla="*/ 2964180 h 3528060"/>
              <a:gd name="connsiteX13" fmla="*/ 524224 w 8441970"/>
              <a:gd name="connsiteY13" fmla="*/ 3017520 h 3528060"/>
              <a:gd name="connsiteX14" fmla="*/ 1217644 w 8441970"/>
              <a:gd name="connsiteY14" fmla="*/ 2918460 h 3528060"/>
              <a:gd name="connsiteX15" fmla="*/ 3252184 w 8441970"/>
              <a:gd name="connsiteY15" fmla="*/ 2895600 h 3528060"/>
              <a:gd name="connsiteX16" fmla="*/ 5622004 w 8441970"/>
              <a:gd name="connsiteY16" fmla="*/ 2994660 h 3528060"/>
              <a:gd name="connsiteX17" fmla="*/ 6391624 w 8441970"/>
              <a:gd name="connsiteY17" fmla="*/ 2560320 h 3528060"/>
              <a:gd name="connsiteX18" fmla="*/ 6902164 w 8441970"/>
              <a:gd name="connsiteY18" fmla="*/ 2133600 h 3528060"/>
              <a:gd name="connsiteX19" fmla="*/ 7717504 w 8441970"/>
              <a:gd name="connsiteY19" fmla="*/ 2019300 h 3528060"/>
              <a:gd name="connsiteX20" fmla="*/ 8243284 w 8441970"/>
              <a:gd name="connsiteY20" fmla="*/ 2415540 h 3528060"/>
              <a:gd name="connsiteX21" fmla="*/ 8121364 w 8441970"/>
              <a:gd name="connsiteY21" fmla="*/ 2887980 h 3528060"/>
              <a:gd name="connsiteX22" fmla="*/ 7656544 w 8441970"/>
              <a:gd name="connsiteY22" fmla="*/ 2910840 h 3528060"/>
              <a:gd name="connsiteX23" fmla="*/ 7747984 w 8441970"/>
              <a:gd name="connsiteY23" fmla="*/ 2354580 h 3528060"/>
              <a:gd name="connsiteX24" fmla="*/ 8342344 w 8441970"/>
              <a:gd name="connsiteY24" fmla="*/ 2446020 h 3528060"/>
              <a:gd name="connsiteX25" fmla="*/ 8426164 w 8441970"/>
              <a:gd name="connsiteY25" fmla="*/ 2948940 h 3528060"/>
              <a:gd name="connsiteX26" fmla="*/ 8174704 w 8441970"/>
              <a:gd name="connsiteY26" fmla="*/ 3337560 h 3528060"/>
              <a:gd name="connsiteX27" fmla="*/ 7725124 w 8441970"/>
              <a:gd name="connsiteY27" fmla="*/ 3528060 h 3528060"/>
              <a:gd name="connsiteX0" fmla="*/ 2231104 w 8441970"/>
              <a:gd name="connsiteY0" fmla="*/ 0 h 3528060"/>
              <a:gd name="connsiteX1" fmla="*/ 2147284 w 8441970"/>
              <a:gd name="connsiteY1" fmla="*/ 274320 h 3528060"/>
              <a:gd name="connsiteX2" fmla="*/ 1743424 w 8441970"/>
              <a:gd name="connsiteY2" fmla="*/ 396240 h 3528060"/>
              <a:gd name="connsiteX3" fmla="*/ 1248124 w 8441970"/>
              <a:gd name="connsiteY3" fmla="*/ 746760 h 3528060"/>
              <a:gd name="connsiteX4" fmla="*/ 1156684 w 8441970"/>
              <a:gd name="connsiteY4" fmla="*/ 1333500 h 3528060"/>
              <a:gd name="connsiteX5" fmla="*/ 1027144 w 8441970"/>
              <a:gd name="connsiteY5" fmla="*/ 1729740 h 3528060"/>
              <a:gd name="connsiteX6" fmla="*/ 615664 w 8441970"/>
              <a:gd name="connsiteY6" fmla="*/ 1905000 h 3528060"/>
              <a:gd name="connsiteX7" fmla="*/ 89884 w 8441970"/>
              <a:gd name="connsiteY7" fmla="*/ 1752600 h 3528060"/>
              <a:gd name="connsiteX8" fmla="*/ 120364 w 8441970"/>
              <a:gd name="connsiteY8" fmla="*/ 1303020 h 3528060"/>
              <a:gd name="connsiteX9" fmla="*/ 501364 w 8441970"/>
              <a:gd name="connsiteY9" fmla="*/ 1303020 h 3528060"/>
              <a:gd name="connsiteX10" fmla="*/ 486124 w 8441970"/>
              <a:gd name="connsiteY10" fmla="*/ 1905000 h 3528060"/>
              <a:gd name="connsiteX11" fmla="*/ 36544 w 8441970"/>
              <a:gd name="connsiteY11" fmla="*/ 2522220 h 3528060"/>
              <a:gd name="connsiteX12" fmla="*/ 82264 w 8441970"/>
              <a:gd name="connsiteY12" fmla="*/ 2964180 h 3528060"/>
              <a:gd name="connsiteX13" fmla="*/ 524224 w 8441970"/>
              <a:gd name="connsiteY13" fmla="*/ 3017520 h 3528060"/>
              <a:gd name="connsiteX14" fmla="*/ 1217644 w 8441970"/>
              <a:gd name="connsiteY14" fmla="*/ 2918460 h 3528060"/>
              <a:gd name="connsiteX15" fmla="*/ 3252184 w 8441970"/>
              <a:gd name="connsiteY15" fmla="*/ 2895600 h 3528060"/>
              <a:gd name="connsiteX16" fmla="*/ 5622004 w 8441970"/>
              <a:gd name="connsiteY16" fmla="*/ 2994660 h 3528060"/>
              <a:gd name="connsiteX17" fmla="*/ 6391624 w 8441970"/>
              <a:gd name="connsiteY17" fmla="*/ 2560320 h 3528060"/>
              <a:gd name="connsiteX18" fmla="*/ 6902164 w 8441970"/>
              <a:gd name="connsiteY18" fmla="*/ 2133600 h 3528060"/>
              <a:gd name="connsiteX19" fmla="*/ 7717504 w 8441970"/>
              <a:gd name="connsiteY19" fmla="*/ 2019300 h 3528060"/>
              <a:gd name="connsiteX20" fmla="*/ 8243284 w 8441970"/>
              <a:gd name="connsiteY20" fmla="*/ 2415540 h 3528060"/>
              <a:gd name="connsiteX21" fmla="*/ 8121364 w 8441970"/>
              <a:gd name="connsiteY21" fmla="*/ 2887980 h 3528060"/>
              <a:gd name="connsiteX22" fmla="*/ 7702264 w 8441970"/>
              <a:gd name="connsiteY22" fmla="*/ 2819400 h 3528060"/>
              <a:gd name="connsiteX23" fmla="*/ 7747984 w 8441970"/>
              <a:gd name="connsiteY23" fmla="*/ 2354580 h 3528060"/>
              <a:gd name="connsiteX24" fmla="*/ 8342344 w 8441970"/>
              <a:gd name="connsiteY24" fmla="*/ 2446020 h 3528060"/>
              <a:gd name="connsiteX25" fmla="*/ 8426164 w 8441970"/>
              <a:gd name="connsiteY25" fmla="*/ 2948940 h 3528060"/>
              <a:gd name="connsiteX26" fmla="*/ 8174704 w 8441970"/>
              <a:gd name="connsiteY26" fmla="*/ 3337560 h 3528060"/>
              <a:gd name="connsiteX27" fmla="*/ 7725124 w 8441970"/>
              <a:gd name="connsiteY27" fmla="*/ 3528060 h 3528060"/>
              <a:gd name="connsiteX0" fmla="*/ 2231104 w 8433982"/>
              <a:gd name="connsiteY0" fmla="*/ 0 h 3528060"/>
              <a:gd name="connsiteX1" fmla="*/ 2147284 w 8433982"/>
              <a:gd name="connsiteY1" fmla="*/ 274320 h 3528060"/>
              <a:gd name="connsiteX2" fmla="*/ 1743424 w 8433982"/>
              <a:gd name="connsiteY2" fmla="*/ 396240 h 3528060"/>
              <a:gd name="connsiteX3" fmla="*/ 1248124 w 8433982"/>
              <a:gd name="connsiteY3" fmla="*/ 746760 h 3528060"/>
              <a:gd name="connsiteX4" fmla="*/ 1156684 w 8433982"/>
              <a:gd name="connsiteY4" fmla="*/ 1333500 h 3528060"/>
              <a:gd name="connsiteX5" fmla="*/ 1027144 w 8433982"/>
              <a:gd name="connsiteY5" fmla="*/ 1729740 h 3528060"/>
              <a:gd name="connsiteX6" fmla="*/ 615664 w 8433982"/>
              <a:gd name="connsiteY6" fmla="*/ 1905000 h 3528060"/>
              <a:gd name="connsiteX7" fmla="*/ 89884 w 8433982"/>
              <a:gd name="connsiteY7" fmla="*/ 1752600 h 3528060"/>
              <a:gd name="connsiteX8" fmla="*/ 120364 w 8433982"/>
              <a:gd name="connsiteY8" fmla="*/ 1303020 h 3528060"/>
              <a:gd name="connsiteX9" fmla="*/ 501364 w 8433982"/>
              <a:gd name="connsiteY9" fmla="*/ 1303020 h 3528060"/>
              <a:gd name="connsiteX10" fmla="*/ 486124 w 8433982"/>
              <a:gd name="connsiteY10" fmla="*/ 1905000 h 3528060"/>
              <a:gd name="connsiteX11" fmla="*/ 36544 w 8433982"/>
              <a:gd name="connsiteY11" fmla="*/ 2522220 h 3528060"/>
              <a:gd name="connsiteX12" fmla="*/ 82264 w 8433982"/>
              <a:gd name="connsiteY12" fmla="*/ 2964180 h 3528060"/>
              <a:gd name="connsiteX13" fmla="*/ 524224 w 8433982"/>
              <a:gd name="connsiteY13" fmla="*/ 3017520 h 3528060"/>
              <a:gd name="connsiteX14" fmla="*/ 1217644 w 8433982"/>
              <a:gd name="connsiteY14" fmla="*/ 2918460 h 3528060"/>
              <a:gd name="connsiteX15" fmla="*/ 3252184 w 8433982"/>
              <a:gd name="connsiteY15" fmla="*/ 2895600 h 3528060"/>
              <a:gd name="connsiteX16" fmla="*/ 5622004 w 8433982"/>
              <a:gd name="connsiteY16" fmla="*/ 2994660 h 3528060"/>
              <a:gd name="connsiteX17" fmla="*/ 6391624 w 8433982"/>
              <a:gd name="connsiteY17" fmla="*/ 2560320 h 3528060"/>
              <a:gd name="connsiteX18" fmla="*/ 6902164 w 8433982"/>
              <a:gd name="connsiteY18" fmla="*/ 2133600 h 3528060"/>
              <a:gd name="connsiteX19" fmla="*/ 7717504 w 8433982"/>
              <a:gd name="connsiteY19" fmla="*/ 2019300 h 3528060"/>
              <a:gd name="connsiteX20" fmla="*/ 8243284 w 8433982"/>
              <a:gd name="connsiteY20" fmla="*/ 2415540 h 3528060"/>
              <a:gd name="connsiteX21" fmla="*/ 8121364 w 8433982"/>
              <a:gd name="connsiteY21" fmla="*/ 2887980 h 3528060"/>
              <a:gd name="connsiteX22" fmla="*/ 7702264 w 8433982"/>
              <a:gd name="connsiteY22" fmla="*/ 2819400 h 3528060"/>
              <a:gd name="connsiteX23" fmla="*/ 7747984 w 8433982"/>
              <a:gd name="connsiteY23" fmla="*/ 2354580 h 3528060"/>
              <a:gd name="connsiteX24" fmla="*/ 8311864 w 8433982"/>
              <a:gd name="connsiteY24" fmla="*/ 2301240 h 3528060"/>
              <a:gd name="connsiteX25" fmla="*/ 8426164 w 8433982"/>
              <a:gd name="connsiteY25" fmla="*/ 2948940 h 3528060"/>
              <a:gd name="connsiteX26" fmla="*/ 8174704 w 8433982"/>
              <a:gd name="connsiteY26" fmla="*/ 3337560 h 3528060"/>
              <a:gd name="connsiteX27" fmla="*/ 7725124 w 8433982"/>
              <a:gd name="connsiteY27" fmla="*/ 3528060 h 3528060"/>
              <a:gd name="connsiteX0" fmla="*/ 2231104 w 8433982"/>
              <a:gd name="connsiteY0" fmla="*/ 0 h 3528060"/>
              <a:gd name="connsiteX1" fmla="*/ 2147284 w 8433982"/>
              <a:gd name="connsiteY1" fmla="*/ 274320 h 3528060"/>
              <a:gd name="connsiteX2" fmla="*/ 1743424 w 8433982"/>
              <a:gd name="connsiteY2" fmla="*/ 396240 h 3528060"/>
              <a:gd name="connsiteX3" fmla="*/ 1248124 w 8433982"/>
              <a:gd name="connsiteY3" fmla="*/ 746760 h 3528060"/>
              <a:gd name="connsiteX4" fmla="*/ 1156684 w 8433982"/>
              <a:gd name="connsiteY4" fmla="*/ 1333500 h 3528060"/>
              <a:gd name="connsiteX5" fmla="*/ 1027144 w 8433982"/>
              <a:gd name="connsiteY5" fmla="*/ 1729740 h 3528060"/>
              <a:gd name="connsiteX6" fmla="*/ 615664 w 8433982"/>
              <a:gd name="connsiteY6" fmla="*/ 1905000 h 3528060"/>
              <a:gd name="connsiteX7" fmla="*/ 89884 w 8433982"/>
              <a:gd name="connsiteY7" fmla="*/ 1752600 h 3528060"/>
              <a:gd name="connsiteX8" fmla="*/ 120364 w 8433982"/>
              <a:gd name="connsiteY8" fmla="*/ 1303020 h 3528060"/>
              <a:gd name="connsiteX9" fmla="*/ 501364 w 8433982"/>
              <a:gd name="connsiteY9" fmla="*/ 1303020 h 3528060"/>
              <a:gd name="connsiteX10" fmla="*/ 486124 w 8433982"/>
              <a:gd name="connsiteY10" fmla="*/ 1905000 h 3528060"/>
              <a:gd name="connsiteX11" fmla="*/ 36544 w 8433982"/>
              <a:gd name="connsiteY11" fmla="*/ 2522220 h 3528060"/>
              <a:gd name="connsiteX12" fmla="*/ 82264 w 8433982"/>
              <a:gd name="connsiteY12" fmla="*/ 2964180 h 3528060"/>
              <a:gd name="connsiteX13" fmla="*/ 524224 w 8433982"/>
              <a:gd name="connsiteY13" fmla="*/ 3017520 h 3528060"/>
              <a:gd name="connsiteX14" fmla="*/ 1217644 w 8433982"/>
              <a:gd name="connsiteY14" fmla="*/ 2918460 h 3528060"/>
              <a:gd name="connsiteX15" fmla="*/ 3252184 w 8433982"/>
              <a:gd name="connsiteY15" fmla="*/ 2895600 h 3528060"/>
              <a:gd name="connsiteX16" fmla="*/ 5622004 w 8433982"/>
              <a:gd name="connsiteY16" fmla="*/ 2994660 h 3528060"/>
              <a:gd name="connsiteX17" fmla="*/ 6391624 w 8433982"/>
              <a:gd name="connsiteY17" fmla="*/ 2560320 h 3528060"/>
              <a:gd name="connsiteX18" fmla="*/ 6780244 w 8433982"/>
              <a:gd name="connsiteY18" fmla="*/ 2110740 h 3528060"/>
              <a:gd name="connsiteX19" fmla="*/ 7717504 w 8433982"/>
              <a:gd name="connsiteY19" fmla="*/ 2019300 h 3528060"/>
              <a:gd name="connsiteX20" fmla="*/ 8243284 w 8433982"/>
              <a:gd name="connsiteY20" fmla="*/ 2415540 h 3528060"/>
              <a:gd name="connsiteX21" fmla="*/ 8121364 w 8433982"/>
              <a:gd name="connsiteY21" fmla="*/ 2887980 h 3528060"/>
              <a:gd name="connsiteX22" fmla="*/ 7702264 w 8433982"/>
              <a:gd name="connsiteY22" fmla="*/ 2819400 h 3528060"/>
              <a:gd name="connsiteX23" fmla="*/ 7747984 w 8433982"/>
              <a:gd name="connsiteY23" fmla="*/ 2354580 h 3528060"/>
              <a:gd name="connsiteX24" fmla="*/ 8311864 w 8433982"/>
              <a:gd name="connsiteY24" fmla="*/ 2301240 h 3528060"/>
              <a:gd name="connsiteX25" fmla="*/ 8426164 w 8433982"/>
              <a:gd name="connsiteY25" fmla="*/ 2948940 h 3528060"/>
              <a:gd name="connsiteX26" fmla="*/ 8174704 w 8433982"/>
              <a:gd name="connsiteY26" fmla="*/ 3337560 h 3528060"/>
              <a:gd name="connsiteX27" fmla="*/ 7725124 w 8433982"/>
              <a:gd name="connsiteY27" fmla="*/ 3528060 h 3528060"/>
              <a:gd name="connsiteX0" fmla="*/ 2231104 w 8433982"/>
              <a:gd name="connsiteY0" fmla="*/ 0 h 3528060"/>
              <a:gd name="connsiteX1" fmla="*/ 2147284 w 8433982"/>
              <a:gd name="connsiteY1" fmla="*/ 274320 h 3528060"/>
              <a:gd name="connsiteX2" fmla="*/ 1743424 w 8433982"/>
              <a:gd name="connsiteY2" fmla="*/ 396240 h 3528060"/>
              <a:gd name="connsiteX3" fmla="*/ 1248124 w 8433982"/>
              <a:gd name="connsiteY3" fmla="*/ 746760 h 3528060"/>
              <a:gd name="connsiteX4" fmla="*/ 1156684 w 8433982"/>
              <a:gd name="connsiteY4" fmla="*/ 1333500 h 3528060"/>
              <a:gd name="connsiteX5" fmla="*/ 1027144 w 8433982"/>
              <a:gd name="connsiteY5" fmla="*/ 1729740 h 3528060"/>
              <a:gd name="connsiteX6" fmla="*/ 615664 w 8433982"/>
              <a:gd name="connsiteY6" fmla="*/ 1905000 h 3528060"/>
              <a:gd name="connsiteX7" fmla="*/ 89884 w 8433982"/>
              <a:gd name="connsiteY7" fmla="*/ 1752600 h 3528060"/>
              <a:gd name="connsiteX8" fmla="*/ 120364 w 8433982"/>
              <a:gd name="connsiteY8" fmla="*/ 1303020 h 3528060"/>
              <a:gd name="connsiteX9" fmla="*/ 501364 w 8433982"/>
              <a:gd name="connsiteY9" fmla="*/ 1303020 h 3528060"/>
              <a:gd name="connsiteX10" fmla="*/ 486124 w 8433982"/>
              <a:gd name="connsiteY10" fmla="*/ 1905000 h 3528060"/>
              <a:gd name="connsiteX11" fmla="*/ 36544 w 8433982"/>
              <a:gd name="connsiteY11" fmla="*/ 2522220 h 3528060"/>
              <a:gd name="connsiteX12" fmla="*/ 82264 w 8433982"/>
              <a:gd name="connsiteY12" fmla="*/ 2964180 h 3528060"/>
              <a:gd name="connsiteX13" fmla="*/ 524224 w 8433982"/>
              <a:gd name="connsiteY13" fmla="*/ 3017520 h 3528060"/>
              <a:gd name="connsiteX14" fmla="*/ 1217644 w 8433982"/>
              <a:gd name="connsiteY14" fmla="*/ 2918460 h 3528060"/>
              <a:gd name="connsiteX15" fmla="*/ 3252184 w 8433982"/>
              <a:gd name="connsiteY15" fmla="*/ 2895600 h 3528060"/>
              <a:gd name="connsiteX16" fmla="*/ 5622004 w 8433982"/>
              <a:gd name="connsiteY16" fmla="*/ 2994660 h 3528060"/>
              <a:gd name="connsiteX17" fmla="*/ 6391624 w 8433982"/>
              <a:gd name="connsiteY17" fmla="*/ 2560320 h 3528060"/>
              <a:gd name="connsiteX18" fmla="*/ 6780244 w 8433982"/>
              <a:gd name="connsiteY18" fmla="*/ 2110740 h 3528060"/>
              <a:gd name="connsiteX19" fmla="*/ 7534624 w 8433982"/>
              <a:gd name="connsiteY19" fmla="*/ 1965960 h 3528060"/>
              <a:gd name="connsiteX20" fmla="*/ 8243284 w 8433982"/>
              <a:gd name="connsiteY20" fmla="*/ 2415540 h 3528060"/>
              <a:gd name="connsiteX21" fmla="*/ 8121364 w 8433982"/>
              <a:gd name="connsiteY21" fmla="*/ 2887980 h 3528060"/>
              <a:gd name="connsiteX22" fmla="*/ 7702264 w 8433982"/>
              <a:gd name="connsiteY22" fmla="*/ 2819400 h 3528060"/>
              <a:gd name="connsiteX23" fmla="*/ 7747984 w 8433982"/>
              <a:gd name="connsiteY23" fmla="*/ 2354580 h 3528060"/>
              <a:gd name="connsiteX24" fmla="*/ 8311864 w 8433982"/>
              <a:gd name="connsiteY24" fmla="*/ 2301240 h 3528060"/>
              <a:gd name="connsiteX25" fmla="*/ 8426164 w 8433982"/>
              <a:gd name="connsiteY25" fmla="*/ 2948940 h 3528060"/>
              <a:gd name="connsiteX26" fmla="*/ 8174704 w 8433982"/>
              <a:gd name="connsiteY26" fmla="*/ 3337560 h 3528060"/>
              <a:gd name="connsiteX27" fmla="*/ 7725124 w 8433982"/>
              <a:gd name="connsiteY27" fmla="*/ 3528060 h 3528060"/>
              <a:gd name="connsiteX0" fmla="*/ 2231104 w 8433982"/>
              <a:gd name="connsiteY0" fmla="*/ 0 h 3528060"/>
              <a:gd name="connsiteX1" fmla="*/ 2147284 w 8433982"/>
              <a:gd name="connsiteY1" fmla="*/ 274320 h 3528060"/>
              <a:gd name="connsiteX2" fmla="*/ 1743424 w 8433982"/>
              <a:gd name="connsiteY2" fmla="*/ 396240 h 3528060"/>
              <a:gd name="connsiteX3" fmla="*/ 1248124 w 8433982"/>
              <a:gd name="connsiteY3" fmla="*/ 746760 h 3528060"/>
              <a:gd name="connsiteX4" fmla="*/ 1156684 w 8433982"/>
              <a:gd name="connsiteY4" fmla="*/ 1333500 h 3528060"/>
              <a:gd name="connsiteX5" fmla="*/ 1027144 w 8433982"/>
              <a:gd name="connsiteY5" fmla="*/ 1729740 h 3528060"/>
              <a:gd name="connsiteX6" fmla="*/ 615664 w 8433982"/>
              <a:gd name="connsiteY6" fmla="*/ 1905000 h 3528060"/>
              <a:gd name="connsiteX7" fmla="*/ 89884 w 8433982"/>
              <a:gd name="connsiteY7" fmla="*/ 1752600 h 3528060"/>
              <a:gd name="connsiteX8" fmla="*/ 120364 w 8433982"/>
              <a:gd name="connsiteY8" fmla="*/ 1303020 h 3528060"/>
              <a:gd name="connsiteX9" fmla="*/ 501364 w 8433982"/>
              <a:gd name="connsiteY9" fmla="*/ 1303020 h 3528060"/>
              <a:gd name="connsiteX10" fmla="*/ 486124 w 8433982"/>
              <a:gd name="connsiteY10" fmla="*/ 1905000 h 3528060"/>
              <a:gd name="connsiteX11" fmla="*/ 36544 w 8433982"/>
              <a:gd name="connsiteY11" fmla="*/ 2522220 h 3528060"/>
              <a:gd name="connsiteX12" fmla="*/ 82264 w 8433982"/>
              <a:gd name="connsiteY12" fmla="*/ 2964180 h 3528060"/>
              <a:gd name="connsiteX13" fmla="*/ 524224 w 8433982"/>
              <a:gd name="connsiteY13" fmla="*/ 3017520 h 3528060"/>
              <a:gd name="connsiteX14" fmla="*/ 1217644 w 8433982"/>
              <a:gd name="connsiteY14" fmla="*/ 2918460 h 3528060"/>
              <a:gd name="connsiteX15" fmla="*/ 3252184 w 8433982"/>
              <a:gd name="connsiteY15" fmla="*/ 2895600 h 3528060"/>
              <a:gd name="connsiteX16" fmla="*/ 5622004 w 8433982"/>
              <a:gd name="connsiteY16" fmla="*/ 2994660 h 3528060"/>
              <a:gd name="connsiteX17" fmla="*/ 6391624 w 8433982"/>
              <a:gd name="connsiteY17" fmla="*/ 2560320 h 3528060"/>
              <a:gd name="connsiteX18" fmla="*/ 6780244 w 8433982"/>
              <a:gd name="connsiteY18" fmla="*/ 2110740 h 3528060"/>
              <a:gd name="connsiteX19" fmla="*/ 7534624 w 8433982"/>
              <a:gd name="connsiteY19" fmla="*/ 1965960 h 3528060"/>
              <a:gd name="connsiteX20" fmla="*/ 8243284 w 8433982"/>
              <a:gd name="connsiteY20" fmla="*/ 2415540 h 3528060"/>
              <a:gd name="connsiteX21" fmla="*/ 8121364 w 8433982"/>
              <a:gd name="connsiteY21" fmla="*/ 2887980 h 3528060"/>
              <a:gd name="connsiteX22" fmla="*/ 7702264 w 8433982"/>
              <a:gd name="connsiteY22" fmla="*/ 2819400 h 3528060"/>
              <a:gd name="connsiteX23" fmla="*/ 7747984 w 8433982"/>
              <a:gd name="connsiteY23" fmla="*/ 2354580 h 3528060"/>
              <a:gd name="connsiteX24" fmla="*/ 8311864 w 8433982"/>
              <a:gd name="connsiteY24" fmla="*/ 2301240 h 3528060"/>
              <a:gd name="connsiteX25" fmla="*/ 8426164 w 8433982"/>
              <a:gd name="connsiteY25" fmla="*/ 2948940 h 3528060"/>
              <a:gd name="connsiteX26" fmla="*/ 8174704 w 8433982"/>
              <a:gd name="connsiteY26" fmla="*/ 3337560 h 3528060"/>
              <a:gd name="connsiteX27" fmla="*/ 7725124 w 8433982"/>
              <a:gd name="connsiteY27" fmla="*/ 3528060 h 3528060"/>
              <a:gd name="connsiteX0" fmla="*/ 2231104 w 8433982"/>
              <a:gd name="connsiteY0" fmla="*/ 0 h 3528060"/>
              <a:gd name="connsiteX1" fmla="*/ 2147284 w 8433982"/>
              <a:gd name="connsiteY1" fmla="*/ 274320 h 3528060"/>
              <a:gd name="connsiteX2" fmla="*/ 1743424 w 8433982"/>
              <a:gd name="connsiteY2" fmla="*/ 396240 h 3528060"/>
              <a:gd name="connsiteX3" fmla="*/ 1248124 w 8433982"/>
              <a:gd name="connsiteY3" fmla="*/ 746760 h 3528060"/>
              <a:gd name="connsiteX4" fmla="*/ 1156684 w 8433982"/>
              <a:gd name="connsiteY4" fmla="*/ 1333500 h 3528060"/>
              <a:gd name="connsiteX5" fmla="*/ 1027144 w 8433982"/>
              <a:gd name="connsiteY5" fmla="*/ 1729740 h 3528060"/>
              <a:gd name="connsiteX6" fmla="*/ 615664 w 8433982"/>
              <a:gd name="connsiteY6" fmla="*/ 1905000 h 3528060"/>
              <a:gd name="connsiteX7" fmla="*/ 89884 w 8433982"/>
              <a:gd name="connsiteY7" fmla="*/ 1752600 h 3528060"/>
              <a:gd name="connsiteX8" fmla="*/ 120364 w 8433982"/>
              <a:gd name="connsiteY8" fmla="*/ 1303020 h 3528060"/>
              <a:gd name="connsiteX9" fmla="*/ 501364 w 8433982"/>
              <a:gd name="connsiteY9" fmla="*/ 1303020 h 3528060"/>
              <a:gd name="connsiteX10" fmla="*/ 486124 w 8433982"/>
              <a:gd name="connsiteY10" fmla="*/ 1905000 h 3528060"/>
              <a:gd name="connsiteX11" fmla="*/ 36544 w 8433982"/>
              <a:gd name="connsiteY11" fmla="*/ 2522220 h 3528060"/>
              <a:gd name="connsiteX12" fmla="*/ 82264 w 8433982"/>
              <a:gd name="connsiteY12" fmla="*/ 2964180 h 3528060"/>
              <a:gd name="connsiteX13" fmla="*/ 524224 w 8433982"/>
              <a:gd name="connsiteY13" fmla="*/ 3017520 h 3528060"/>
              <a:gd name="connsiteX14" fmla="*/ 1217644 w 8433982"/>
              <a:gd name="connsiteY14" fmla="*/ 2918460 h 3528060"/>
              <a:gd name="connsiteX15" fmla="*/ 3252184 w 8433982"/>
              <a:gd name="connsiteY15" fmla="*/ 2895600 h 3528060"/>
              <a:gd name="connsiteX16" fmla="*/ 5622004 w 8433982"/>
              <a:gd name="connsiteY16" fmla="*/ 2994660 h 3528060"/>
              <a:gd name="connsiteX17" fmla="*/ 6391624 w 8433982"/>
              <a:gd name="connsiteY17" fmla="*/ 2560320 h 3528060"/>
              <a:gd name="connsiteX18" fmla="*/ 6780244 w 8433982"/>
              <a:gd name="connsiteY18" fmla="*/ 2110740 h 3528060"/>
              <a:gd name="connsiteX19" fmla="*/ 7534624 w 8433982"/>
              <a:gd name="connsiteY19" fmla="*/ 1965960 h 3528060"/>
              <a:gd name="connsiteX20" fmla="*/ 8128984 w 8433982"/>
              <a:gd name="connsiteY20" fmla="*/ 2308860 h 3528060"/>
              <a:gd name="connsiteX21" fmla="*/ 8121364 w 8433982"/>
              <a:gd name="connsiteY21" fmla="*/ 2887980 h 3528060"/>
              <a:gd name="connsiteX22" fmla="*/ 7702264 w 8433982"/>
              <a:gd name="connsiteY22" fmla="*/ 2819400 h 3528060"/>
              <a:gd name="connsiteX23" fmla="*/ 7747984 w 8433982"/>
              <a:gd name="connsiteY23" fmla="*/ 2354580 h 3528060"/>
              <a:gd name="connsiteX24" fmla="*/ 8311864 w 8433982"/>
              <a:gd name="connsiteY24" fmla="*/ 2301240 h 3528060"/>
              <a:gd name="connsiteX25" fmla="*/ 8426164 w 8433982"/>
              <a:gd name="connsiteY25" fmla="*/ 2948940 h 3528060"/>
              <a:gd name="connsiteX26" fmla="*/ 8174704 w 8433982"/>
              <a:gd name="connsiteY26" fmla="*/ 3337560 h 3528060"/>
              <a:gd name="connsiteX27" fmla="*/ 7725124 w 8433982"/>
              <a:gd name="connsiteY27" fmla="*/ 3528060 h 3528060"/>
              <a:gd name="connsiteX0" fmla="*/ 2231104 w 8433982"/>
              <a:gd name="connsiteY0" fmla="*/ 0 h 3528060"/>
              <a:gd name="connsiteX1" fmla="*/ 2147284 w 8433982"/>
              <a:gd name="connsiteY1" fmla="*/ 274320 h 3528060"/>
              <a:gd name="connsiteX2" fmla="*/ 1743424 w 8433982"/>
              <a:gd name="connsiteY2" fmla="*/ 396240 h 3528060"/>
              <a:gd name="connsiteX3" fmla="*/ 1248124 w 8433982"/>
              <a:gd name="connsiteY3" fmla="*/ 746760 h 3528060"/>
              <a:gd name="connsiteX4" fmla="*/ 1156684 w 8433982"/>
              <a:gd name="connsiteY4" fmla="*/ 1333500 h 3528060"/>
              <a:gd name="connsiteX5" fmla="*/ 1027144 w 8433982"/>
              <a:gd name="connsiteY5" fmla="*/ 1729740 h 3528060"/>
              <a:gd name="connsiteX6" fmla="*/ 615664 w 8433982"/>
              <a:gd name="connsiteY6" fmla="*/ 1905000 h 3528060"/>
              <a:gd name="connsiteX7" fmla="*/ 89884 w 8433982"/>
              <a:gd name="connsiteY7" fmla="*/ 1752600 h 3528060"/>
              <a:gd name="connsiteX8" fmla="*/ 120364 w 8433982"/>
              <a:gd name="connsiteY8" fmla="*/ 1303020 h 3528060"/>
              <a:gd name="connsiteX9" fmla="*/ 501364 w 8433982"/>
              <a:gd name="connsiteY9" fmla="*/ 1303020 h 3528060"/>
              <a:gd name="connsiteX10" fmla="*/ 486124 w 8433982"/>
              <a:gd name="connsiteY10" fmla="*/ 1905000 h 3528060"/>
              <a:gd name="connsiteX11" fmla="*/ 36544 w 8433982"/>
              <a:gd name="connsiteY11" fmla="*/ 2522220 h 3528060"/>
              <a:gd name="connsiteX12" fmla="*/ 82264 w 8433982"/>
              <a:gd name="connsiteY12" fmla="*/ 2964180 h 3528060"/>
              <a:gd name="connsiteX13" fmla="*/ 524224 w 8433982"/>
              <a:gd name="connsiteY13" fmla="*/ 3017520 h 3528060"/>
              <a:gd name="connsiteX14" fmla="*/ 1217644 w 8433982"/>
              <a:gd name="connsiteY14" fmla="*/ 2918460 h 3528060"/>
              <a:gd name="connsiteX15" fmla="*/ 3252184 w 8433982"/>
              <a:gd name="connsiteY15" fmla="*/ 2895600 h 3528060"/>
              <a:gd name="connsiteX16" fmla="*/ 5622004 w 8433982"/>
              <a:gd name="connsiteY16" fmla="*/ 2994660 h 3528060"/>
              <a:gd name="connsiteX17" fmla="*/ 6391624 w 8433982"/>
              <a:gd name="connsiteY17" fmla="*/ 2560320 h 3528060"/>
              <a:gd name="connsiteX18" fmla="*/ 6780244 w 8433982"/>
              <a:gd name="connsiteY18" fmla="*/ 2110740 h 3528060"/>
              <a:gd name="connsiteX19" fmla="*/ 7534624 w 8433982"/>
              <a:gd name="connsiteY19" fmla="*/ 1965960 h 3528060"/>
              <a:gd name="connsiteX20" fmla="*/ 8128984 w 8433982"/>
              <a:gd name="connsiteY20" fmla="*/ 2308860 h 3528060"/>
              <a:gd name="connsiteX21" fmla="*/ 8068024 w 8433982"/>
              <a:gd name="connsiteY21" fmla="*/ 2773680 h 3528060"/>
              <a:gd name="connsiteX22" fmla="*/ 7702264 w 8433982"/>
              <a:gd name="connsiteY22" fmla="*/ 2819400 h 3528060"/>
              <a:gd name="connsiteX23" fmla="*/ 7747984 w 8433982"/>
              <a:gd name="connsiteY23" fmla="*/ 2354580 h 3528060"/>
              <a:gd name="connsiteX24" fmla="*/ 8311864 w 8433982"/>
              <a:gd name="connsiteY24" fmla="*/ 2301240 h 3528060"/>
              <a:gd name="connsiteX25" fmla="*/ 8426164 w 8433982"/>
              <a:gd name="connsiteY25" fmla="*/ 2948940 h 3528060"/>
              <a:gd name="connsiteX26" fmla="*/ 8174704 w 8433982"/>
              <a:gd name="connsiteY26" fmla="*/ 3337560 h 3528060"/>
              <a:gd name="connsiteX27" fmla="*/ 7725124 w 8433982"/>
              <a:gd name="connsiteY27" fmla="*/ 3528060 h 3528060"/>
              <a:gd name="connsiteX0" fmla="*/ 2231104 w 8433982"/>
              <a:gd name="connsiteY0" fmla="*/ 0 h 3528060"/>
              <a:gd name="connsiteX1" fmla="*/ 2147284 w 8433982"/>
              <a:gd name="connsiteY1" fmla="*/ 274320 h 3528060"/>
              <a:gd name="connsiteX2" fmla="*/ 1743424 w 8433982"/>
              <a:gd name="connsiteY2" fmla="*/ 396240 h 3528060"/>
              <a:gd name="connsiteX3" fmla="*/ 1248124 w 8433982"/>
              <a:gd name="connsiteY3" fmla="*/ 746760 h 3528060"/>
              <a:gd name="connsiteX4" fmla="*/ 1156684 w 8433982"/>
              <a:gd name="connsiteY4" fmla="*/ 1333500 h 3528060"/>
              <a:gd name="connsiteX5" fmla="*/ 1027144 w 8433982"/>
              <a:gd name="connsiteY5" fmla="*/ 1729740 h 3528060"/>
              <a:gd name="connsiteX6" fmla="*/ 615664 w 8433982"/>
              <a:gd name="connsiteY6" fmla="*/ 1905000 h 3528060"/>
              <a:gd name="connsiteX7" fmla="*/ 89884 w 8433982"/>
              <a:gd name="connsiteY7" fmla="*/ 1752600 h 3528060"/>
              <a:gd name="connsiteX8" fmla="*/ 120364 w 8433982"/>
              <a:gd name="connsiteY8" fmla="*/ 1303020 h 3528060"/>
              <a:gd name="connsiteX9" fmla="*/ 501364 w 8433982"/>
              <a:gd name="connsiteY9" fmla="*/ 1303020 h 3528060"/>
              <a:gd name="connsiteX10" fmla="*/ 486124 w 8433982"/>
              <a:gd name="connsiteY10" fmla="*/ 1905000 h 3528060"/>
              <a:gd name="connsiteX11" fmla="*/ 36544 w 8433982"/>
              <a:gd name="connsiteY11" fmla="*/ 2522220 h 3528060"/>
              <a:gd name="connsiteX12" fmla="*/ 82264 w 8433982"/>
              <a:gd name="connsiteY12" fmla="*/ 2964180 h 3528060"/>
              <a:gd name="connsiteX13" fmla="*/ 524224 w 8433982"/>
              <a:gd name="connsiteY13" fmla="*/ 3017520 h 3528060"/>
              <a:gd name="connsiteX14" fmla="*/ 1217644 w 8433982"/>
              <a:gd name="connsiteY14" fmla="*/ 2918460 h 3528060"/>
              <a:gd name="connsiteX15" fmla="*/ 3252184 w 8433982"/>
              <a:gd name="connsiteY15" fmla="*/ 2895600 h 3528060"/>
              <a:gd name="connsiteX16" fmla="*/ 5622004 w 8433982"/>
              <a:gd name="connsiteY16" fmla="*/ 2994660 h 3528060"/>
              <a:gd name="connsiteX17" fmla="*/ 6391624 w 8433982"/>
              <a:gd name="connsiteY17" fmla="*/ 2560320 h 3528060"/>
              <a:gd name="connsiteX18" fmla="*/ 6780244 w 8433982"/>
              <a:gd name="connsiteY18" fmla="*/ 2110740 h 3528060"/>
              <a:gd name="connsiteX19" fmla="*/ 7534624 w 8433982"/>
              <a:gd name="connsiteY19" fmla="*/ 1965960 h 3528060"/>
              <a:gd name="connsiteX20" fmla="*/ 8128984 w 8433982"/>
              <a:gd name="connsiteY20" fmla="*/ 2308860 h 3528060"/>
              <a:gd name="connsiteX21" fmla="*/ 8068024 w 8433982"/>
              <a:gd name="connsiteY21" fmla="*/ 2773680 h 3528060"/>
              <a:gd name="connsiteX22" fmla="*/ 7717504 w 8433982"/>
              <a:gd name="connsiteY22" fmla="*/ 2743200 h 3528060"/>
              <a:gd name="connsiteX23" fmla="*/ 7747984 w 8433982"/>
              <a:gd name="connsiteY23" fmla="*/ 2354580 h 3528060"/>
              <a:gd name="connsiteX24" fmla="*/ 8311864 w 8433982"/>
              <a:gd name="connsiteY24" fmla="*/ 2301240 h 3528060"/>
              <a:gd name="connsiteX25" fmla="*/ 8426164 w 8433982"/>
              <a:gd name="connsiteY25" fmla="*/ 2948940 h 3528060"/>
              <a:gd name="connsiteX26" fmla="*/ 8174704 w 8433982"/>
              <a:gd name="connsiteY26" fmla="*/ 3337560 h 3528060"/>
              <a:gd name="connsiteX27" fmla="*/ 7725124 w 8433982"/>
              <a:gd name="connsiteY27" fmla="*/ 3528060 h 3528060"/>
              <a:gd name="connsiteX0" fmla="*/ 2231104 w 8428438"/>
              <a:gd name="connsiteY0" fmla="*/ 0 h 3528060"/>
              <a:gd name="connsiteX1" fmla="*/ 2147284 w 8428438"/>
              <a:gd name="connsiteY1" fmla="*/ 274320 h 3528060"/>
              <a:gd name="connsiteX2" fmla="*/ 1743424 w 8428438"/>
              <a:gd name="connsiteY2" fmla="*/ 396240 h 3528060"/>
              <a:gd name="connsiteX3" fmla="*/ 1248124 w 8428438"/>
              <a:gd name="connsiteY3" fmla="*/ 746760 h 3528060"/>
              <a:gd name="connsiteX4" fmla="*/ 1156684 w 8428438"/>
              <a:gd name="connsiteY4" fmla="*/ 1333500 h 3528060"/>
              <a:gd name="connsiteX5" fmla="*/ 1027144 w 8428438"/>
              <a:gd name="connsiteY5" fmla="*/ 1729740 h 3528060"/>
              <a:gd name="connsiteX6" fmla="*/ 615664 w 8428438"/>
              <a:gd name="connsiteY6" fmla="*/ 1905000 h 3528060"/>
              <a:gd name="connsiteX7" fmla="*/ 89884 w 8428438"/>
              <a:gd name="connsiteY7" fmla="*/ 1752600 h 3528060"/>
              <a:gd name="connsiteX8" fmla="*/ 120364 w 8428438"/>
              <a:gd name="connsiteY8" fmla="*/ 1303020 h 3528060"/>
              <a:gd name="connsiteX9" fmla="*/ 501364 w 8428438"/>
              <a:gd name="connsiteY9" fmla="*/ 1303020 h 3528060"/>
              <a:gd name="connsiteX10" fmla="*/ 486124 w 8428438"/>
              <a:gd name="connsiteY10" fmla="*/ 1905000 h 3528060"/>
              <a:gd name="connsiteX11" fmla="*/ 36544 w 8428438"/>
              <a:gd name="connsiteY11" fmla="*/ 2522220 h 3528060"/>
              <a:gd name="connsiteX12" fmla="*/ 82264 w 8428438"/>
              <a:gd name="connsiteY12" fmla="*/ 2964180 h 3528060"/>
              <a:gd name="connsiteX13" fmla="*/ 524224 w 8428438"/>
              <a:gd name="connsiteY13" fmla="*/ 3017520 h 3528060"/>
              <a:gd name="connsiteX14" fmla="*/ 1217644 w 8428438"/>
              <a:gd name="connsiteY14" fmla="*/ 2918460 h 3528060"/>
              <a:gd name="connsiteX15" fmla="*/ 3252184 w 8428438"/>
              <a:gd name="connsiteY15" fmla="*/ 2895600 h 3528060"/>
              <a:gd name="connsiteX16" fmla="*/ 5622004 w 8428438"/>
              <a:gd name="connsiteY16" fmla="*/ 2994660 h 3528060"/>
              <a:gd name="connsiteX17" fmla="*/ 6391624 w 8428438"/>
              <a:gd name="connsiteY17" fmla="*/ 2560320 h 3528060"/>
              <a:gd name="connsiteX18" fmla="*/ 6780244 w 8428438"/>
              <a:gd name="connsiteY18" fmla="*/ 2110740 h 3528060"/>
              <a:gd name="connsiteX19" fmla="*/ 7534624 w 8428438"/>
              <a:gd name="connsiteY19" fmla="*/ 1965960 h 3528060"/>
              <a:gd name="connsiteX20" fmla="*/ 8128984 w 8428438"/>
              <a:gd name="connsiteY20" fmla="*/ 2308860 h 3528060"/>
              <a:gd name="connsiteX21" fmla="*/ 8068024 w 8428438"/>
              <a:gd name="connsiteY21" fmla="*/ 2773680 h 3528060"/>
              <a:gd name="connsiteX22" fmla="*/ 7717504 w 8428438"/>
              <a:gd name="connsiteY22" fmla="*/ 2743200 h 3528060"/>
              <a:gd name="connsiteX23" fmla="*/ 7747984 w 8428438"/>
              <a:gd name="connsiteY23" fmla="*/ 2354580 h 3528060"/>
              <a:gd name="connsiteX24" fmla="*/ 8266144 w 8428438"/>
              <a:gd name="connsiteY24" fmla="*/ 2270760 h 3528060"/>
              <a:gd name="connsiteX25" fmla="*/ 8426164 w 8428438"/>
              <a:gd name="connsiteY25" fmla="*/ 2948940 h 3528060"/>
              <a:gd name="connsiteX26" fmla="*/ 8174704 w 8428438"/>
              <a:gd name="connsiteY26" fmla="*/ 3337560 h 3528060"/>
              <a:gd name="connsiteX27" fmla="*/ 7725124 w 8428438"/>
              <a:gd name="connsiteY27" fmla="*/ 3528060 h 3528060"/>
              <a:gd name="connsiteX0" fmla="*/ 2231104 w 8442194"/>
              <a:gd name="connsiteY0" fmla="*/ 0 h 3528060"/>
              <a:gd name="connsiteX1" fmla="*/ 2147284 w 8442194"/>
              <a:gd name="connsiteY1" fmla="*/ 274320 h 3528060"/>
              <a:gd name="connsiteX2" fmla="*/ 1743424 w 8442194"/>
              <a:gd name="connsiteY2" fmla="*/ 396240 h 3528060"/>
              <a:gd name="connsiteX3" fmla="*/ 1248124 w 8442194"/>
              <a:gd name="connsiteY3" fmla="*/ 746760 h 3528060"/>
              <a:gd name="connsiteX4" fmla="*/ 1156684 w 8442194"/>
              <a:gd name="connsiteY4" fmla="*/ 1333500 h 3528060"/>
              <a:gd name="connsiteX5" fmla="*/ 1027144 w 8442194"/>
              <a:gd name="connsiteY5" fmla="*/ 1729740 h 3528060"/>
              <a:gd name="connsiteX6" fmla="*/ 615664 w 8442194"/>
              <a:gd name="connsiteY6" fmla="*/ 1905000 h 3528060"/>
              <a:gd name="connsiteX7" fmla="*/ 89884 w 8442194"/>
              <a:gd name="connsiteY7" fmla="*/ 1752600 h 3528060"/>
              <a:gd name="connsiteX8" fmla="*/ 120364 w 8442194"/>
              <a:gd name="connsiteY8" fmla="*/ 1303020 h 3528060"/>
              <a:gd name="connsiteX9" fmla="*/ 501364 w 8442194"/>
              <a:gd name="connsiteY9" fmla="*/ 1303020 h 3528060"/>
              <a:gd name="connsiteX10" fmla="*/ 486124 w 8442194"/>
              <a:gd name="connsiteY10" fmla="*/ 1905000 h 3528060"/>
              <a:gd name="connsiteX11" fmla="*/ 36544 w 8442194"/>
              <a:gd name="connsiteY11" fmla="*/ 2522220 h 3528060"/>
              <a:gd name="connsiteX12" fmla="*/ 82264 w 8442194"/>
              <a:gd name="connsiteY12" fmla="*/ 2964180 h 3528060"/>
              <a:gd name="connsiteX13" fmla="*/ 524224 w 8442194"/>
              <a:gd name="connsiteY13" fmla="*/ 3017520 h 3528060"/>
              <a:gd name="connsiteX14" fmla="*/ 1217644 w 8442194"/>
              <a:gd name="connsiteY14" fmla="*/ 2918460 h 3528060"/>
              <a:gd name="connsiteX15" fmla="*/ 3252184 w 8442194"/>
              <a:gd name="connsiteY15" fmla="*/ 2895600 h 3528060"/>
              <a:gd name="connsiteX16" fmla="*/ 5622004 w 8442194"/>
              <a:gd name="connsiteY16" fmla="*/ 2994660 h 3528060"/>
              <a:gd name="connsiteX17" fmla="*/ 6391624 w 8442194"/>
              <a:gd name="connsiteY17" fmla="*/ 2560320 h 3528060"/>
              <a:gd name="connsiteX18" fmla="*/ 6780244 w 8442194"/>
              <a:gd name="connsiteY18" fmla="*/ 2110740 h 3528060"/>
              <a:gd name="connsiteX19" fmla="*/ 7534624 w 8442194"/>
              <a:gd name="connsiteY19" fmla="*/ 1965960 h 3528060"/>
              <a:gd name="connsiteX20" fmla="*/ 8128984 w 8442194"/>
              <a:gd name="connsiteY20" fmla="*/ 2308860 h 3528060"/>
              <a:gd name="connsiteX21" fmla="*/ 8068024 w 8442194"/>
              <a:gd name="connsiteY21" fmla="*/ 2773680 h 3528060"/>
              <a:gd name="connsiteX22" fmla="*/ 7717504 w 8442194"/>
              <a:gd name="connsiteY22" fmla="*/ 2743200 h 3528060"/>
              <a:gd name="connsiteX23" fmla="*/ 7747984 w 8442194"/>
              <a:gd name="connsiteY23" fmla="*/ 2354580 h 3528060"/>
              <a:gd name="connsiteX24" fmla="*/ 8266144 w 8442194"/>
              <a:gd name="connsiteY24" fmla="*/ 2270760 h 3528060"/>
              <a:gd name="connsiteX25" fmla="*/ 8426164 w 8442194"/>
              <a:gd name="connsiteY25" fmla="*/ 2948940 h 3528060"/>
              <a:gd name="connsiteX26" fmla="*/ 8174704 w 8442194"/>
              <a:gd name="connsiteY26" fmla="*/ 3337560 h 3528060"/>
              <a:gd name="connsiteX27" fmla="*/ 7725124 w 8442194"/>
              <a:gd name="connsiteY27" fmla="*/ 3528060 h 3528060"/>
              <a:gd name="connsiteX0" fmla="*/ 2231104 w 8496062"/>
              <a:gd name="connsiteY0" fmla="*/ 0 h 3528060"/>
              <a:gd name="connsiteX1" fmla="*/ 2147284 w 8496062"/>
              <a:gd name="connsiteY1" fmla="*/ 274320 h 3528060"/>
              <a:gd name="connsiteX2" fmla="*/ 1743424 w 8496062"/>
              <a:gd name="connsiteY2" fmla="*/ 396240 h 3528060"/>
              <a:gd name="connsiteX3" fmla="*/ 1248124 w 8496062"/>
              <a:gd name="connsiteY3" fmla="*/ 746760 h 3528060"/>
              <a:gd name="connsiteX4" fmla="*/ 1156684 w 8496062"/>
              <a:gd name="connsiteY4" fmla="*/ 1333500 h 3528060"/>
              <a:gd name="connsiteX5" fmla="*/ 1027144 w 8496062"/>
              <a:gd name="connsiteY5" fmla="*/ 1729740 h 3528060"/>
              <a:gd name="connsiteX6" fmla="*/ 615664 w 8496062"/>
              <a:gd name="connsiteY6" fmla="*/ 1905000 h 3528060"/>
              <a:gd name="connsiteX7" fmla="*/ 89884 w 8496062"/>
              <a:gd name="connsiteY7" fmla="*/ 1752600 h 3528060"/>
              <a:gd name="connsiteX8" fmla="*/ 120364 w 8496062"/>
              <a:gd name="connsiteY8" fmla="*/ 1303020 h 3528060"/>
              <a:gd name="connsiteX9" fmla="*/ 501364 w 8496062"/>
              <a:gd name="connsiteY9" fmla="*/ 1303020 h 3528060"/>
              <a:gd name="connsiteX10" fmla="*/ 486124 w 8496062"/>
              <a:gd name="connsiteY10" fmla="*/ 1905000 h 3528060"/>
              <a:gd name="connsiteX11" fmla="*/ 36544 w 8496062"/>
              <a:gd name="connsiteY11" fmla="*/ 2522220 h 3528060"/>
              <a:gd name="connsiteX12" fmla="*/ 82264 w 8496062"/>
              <a:gd name="connsiteY12" fmla="*/ 2964180 h 3528060"/>
              <a:gd name="connsiteX13" fmla="*/ 524224 w 8496062"/>
              <a:gd name="connsiteY13" fmla="*/ 3017520 h 3528060"/>
              <a:gd name="connsiteX14" fmla="*/ 1217644 w 8496062"/>
              <a:gd name="connsiteY14" fmla="*/ 2918460 h 3528060"/>
              <a:gd name="connsiteX15" fmla="*/ 3252184 w 8496062"/>
              <a:gd name="connsiteY15" fmla="*/ 2895600 h 3528060"/>
              <a:gd name="connsiteX16" fmla="*/ 5622004 w 8496062"/>
              <a:gd name="connsiteY16" fmla="*/ 2994660 h 3528060"/>
              <a:gd name="connsiteX17" fmla="*/ 6391624 w 8496062"/>
              <a:gd name="connsiteY17" fmla="*/ 2560320 h 3528060"/>
              <a:gd name="connsiteX18" fmla="*/ 6780244 w 8496062"/>
              <a:gd name="connsiteY18" fmla="*/ 2110740 h 3528060"/>
              <a:gd name="connsiteX19" fmla="*/ 7534624 w 8496062"/>
              <a:gd name="connsiteY19" fmla="*/ 1965960 h 3528060"/>
              <a:gd name="connsiteX20" fmla="*/ 8128984 w 8496062"/>
              <a:gd name="connsiteY20" fmla="*/ 2308860 h 3528060"/>
              <a:gd name="connsiteX21" fmla="*/ 8068024 w 8496062"/>
              <a:gd name="connsiteY21" fmla="*/ 2773680 h 3528060"/>
              <a:gd name="connsiteX22" fmla="*/ 7717504 w 8496062"/>
              <a:gd name="connsiteY22" fmla="*/ 2743200 h 3528060"/>
              <a:gd name="connsiteX23" fmla="*/ 7747984 w 8496062"/>
              <a:gd name="connsiteY23" fmla="*/ 2354580 h 3528060"/>
              <a:gd name="connsiteX24" fmla="*/ 8266144 w 8496062"/>
              <a:gd name="connsiteY24" fmla="*/ 2270760 h 3528060"/>
              <a:gd name="connsiteX25" fmla="*/ 8494744 w 8496062"/>
              <a:gd name="connsiteY25" fmla="*/ 2964180 h 3528060"/>
              <a:gd name="connsiteX26" fmla="*/ 8174704 w 8496062"/>
              <a:gd name="connsiteY26" fmla="*/ 3337560 h 3528060"/>
              <a:gd name="connsiteX27" fmla="*/ 7725124 w 8496062"/>
              <a:gd name="connsiteY27" fmla="*/ 3528060 h 3528060"/>
              <a:gd name="connsiteX0" fmla="*/ 2231104 w 8496062"/>
              <a:gd name="connsiteY0" fmla="*/ 0 h 4328160"/>
              <a:gd name="connsiteX1" fmla="*/ 2147284 w 8496062"/>
              <a:gd name="connsiteY1" fmla="*/ 274320 h 4328160"/>
              <a:gd name="connsiteX2" fmla="*/ 1743424 w 8496062"/>
              <a:gd name="connsiteY2" fmla="*/ 396240 h 4328160"/>
              <a:gd name="connsiteX3" fmla="*/ 1248124 w 8496062"/>
              <a:gd name="connsiteY3" fmla="*/ 746760 h 4328160"/>
              <a:gd name="connsiteX4" fmla="*/ 1156684 w 8496062"/>
              <a:gd name="connsiteY4" fmla="*/ 1333500 h 4328160"/>
              <a:gd name="connsiteX5" fmla="*/ 1027144 w 8496062"/>
              <a:gd name="connsiteY5" fmla="*/ 1729740 h 4328160"/>
              <a:gd name="connsiteX6" fmla="*/ 615664 w 8496062"/>
              <a:gd name="connsiteY6" fmla="*/ 1905000 h 4328160"/>
              <a:gd name="connsiteX7" fmla="*/ 89884 w 8496062"/>
              <a:gd name="connsiteY7" fmla="*/ 1752600 h 4328160"/>
              <a:gd name="connsiteX8" fmla="*/ 120364 w 8496062"/>
              <a:gd name="connsiteY8" fmla="*/ 1303020 h 4328160"/>
              <a:gd name="connsiteX9" fmla="*/ 501364 w 8496062"/>
              <a:gd name="connsiteY9" fmla="*/ 1303020 h 4328160"/>
              <a:gd name="connsiteX10" fmla="*/ 486124 w 8496062"/>
              <a:gd name="connsiteY10" fmla="*/ 1905000 h 4328160"/>
              <a:gd name="connsiteX11" fmla="*/ 36544 w 8496062"/>
              <a:gd name="connsiteY11" fmla="*/ 2522220 h 4328160"/>
              <a:gd name="connsiteX12" fmla="*/ 82264 w 8496062"/>
              <a:gd name="connsiteY12" fmla="*/ 2964180 h 4328160"/>
              <a:gd name="connsiteX13" fmla="*/ 524224 w 8496062"/>
              <a:gd name="connsiteY13" fmla="*/ 3017520 h 4328160"/>
              <a:gd name="connsiteX14" fmla="*/ 1217644 w 8496062"/>
              <a:gd name="connsiteY14" fmla="*/ 2918460 h 4328160"/>
              <a:gd name="connsiteX15" fmla="*/ 3252184 w 8496062"/>
              <a:gd name="connsiteY15" fmla="*/ 2895600 h 4328160"/>
              <a:gd name="connsiteX16" fmla="*/ 5622004 w 8496062"/>
              <a:gd name="connsiteY16" fmla="*/ 2994660 h 4328160"/>
              <a:gd name="connsiteX17" fmla="*/ 6391624 w 8496062"/>
              <a:gd name="connsiteY17" fmla="*/ 2560320 h 4328160"/>
              <a:gd name="connsiteX18" fmla="*/ 6780244 w 8496062"/>
              <a:gd name="connsiteY18" fmla="*/ 2110740 h 4328160"/>
              <a:gd name="connsiteX19" fmla="*/ 7534624 w 8496062"/>
              <a:gd name="connsiteY19" fmla="*/ 1965960 h 4328160"/>
              <a:gd name="connsiteX20" fmla="*/ 8128984 w 8496062"/>
              <a:gd name="connsiteY20" fmla="*/ 2308860 h 4328160"/>
              <a:gd name="connsiteX21" fmla="*/ 8068024 w 8496062"/>
              <a:gd name="connsiteY21" fmla="*/ 2773680 h 4328160"/>
              <a:gd name="connsiteX22" fmla="*/ 7717504 w 8496062"/>
              <a:gd name="connsiteY22" fmla="*/ 2743200 h 4328160"/>
              <a:gd name="connsiteX23" fmla="*/ 7747984 w 8496062"/>
              <a:gd name="connsiteY23" fmla="*/ 2354580 h 4328160"/>
              <a:gd name="connsiteX24" fmla="*/ 8266144 w 8496062"/>
              <a:gd name="connsiteY24" fmla="*/ 2270760 h 4328160"/>
              <a:gd name="connsiteX25" fmla="*/ 8494744 w 8496062"/>
              <a:gd name="connsiteY25" fmla="*/ 2964180 h 4328160"/>
              <a:gd name="connsiteX26" fmla="*/ 8174704 w 8496062"/>
              <a:gd name="connsiteY26" fmla="*/ 3337560 h 4328160"/>
              <a:gd name="connsiteX27" fmla="*/ 8022304 w 8496062"/>
              <a:gd name="connsiteY27" fmla="*/ 4328160 h 4328160"/>
              <a:gd name="connsiteX0" fmla="*/ 2231104 w 8500388"/>
              <a:gd name="connsiteY0" fmla="*/ 0 h 4328160"/>
              <a:gd name="connsiteX1" fmla="*/ 2147284 w 8500388"/>
              <a:gd name="connsiteY1" fmla="*/ 274320 h 4328160"/>
              <a:gd name="connsiteX2" fmla="*/ 1743424 w 8500388"/>
              <a:gd name="connsiteY2" fmla="*/ 396240 h 4328160"/>
              <a:gd name="connsiteX3" fmla="*/ 1248124 w 8500388"/>
              <a:gd name="connsiteY3" fmla="*/ 746760 h 4328160"/>
              <a:gd name="connsiteX4" fmla="*/ 1156684 w 8500388"/>
              <a:gd name="connsiteY4" fmla="*/ 1333500 h 4328160"/>
              <a:gd name="connsiteX5" fmla="*/ 1027144 w 8500388"/>
              <a:gd name="connsiteY5" fmla="*/ 1729740 h 4328160"/>
              <a:gd name="connsiteX6" fmla="*/ 615664 w 8500388"/>
              <a:gd name="connsiteY6" fmla="*/ 1905000 h 4328160"/>
              <a:gd name="connsiteX7" fmla="*/ 89884 w 8500388"/>
              <a:gd name="connsiteY7" fmla="*/ 1752600 h 4328160"/>
              <a:gd name="connsiteX8" fmla="*/ 120364 w 8500388"/>
              <a:gd name="connsiteY8" fmla="*/ 1303020 h 4328160"/>
              <a:gd name="connsiteX9" fmla="*/ 501364 w 8500388"/>
              <a:gd name="connsiteY9" fmla="*/ 1303020 h 4328160"/>
              <a:gd name="connsiteX10" fmla="*/ 486124 w 8500388"/>
              <a:gd name="connsiteY10" fmla="*/ 1905000 h 4328160"/>
              <a:gd name="connsiteX11" fmla="*/ 36544 w 8500388"/>
              <a:gd name="connsiteY11" fmla="*/ 2522220 h 4328160"/>
              <a:gd name="connsiteX12" fmla="*/ 82264 w 8500388"/>
              <a:gd name="connsiteY12" fmla="*/ 2964180 h 4328160"/>
              <a:gd name="connsiteX13" fmla="*/ 524224 w 8500388"/>
              <a:gd name="connsiteY13" fmla="*/ 3017520 h 4328160"/>
              <a:gd name="connsiteX14" fmla="*/ 1217644 w 8500388"/>
              <a:gd name="connsiteY14" fmla="*/ 2918460 h 4328160"/>
              <a:gd name="connsiteX15" fmla="*/ 3252184 w 8500388"/>
              <a:gd name="connsiteY15" fmla="*/ 2895600 h 4328160"/>
              <a:gd name="connsiteX16" fmla="*/ 5622004 w 8500388"/>
              <a:gd name="connsiteY16" fmla="*/ 2994660 h 4328160"/>
              <a:gd name="connsiteX17" fmla="*/ 6391624 w 8500388"/>
              <a:gd name="connsiteY17" fmla="*/ 2560320 h 4328160"/>
              <a:gd name="connsiteX18" fmla="*/ 6780244 w 8500388"/>
              <a:gd name="connsiteY18" fmla="*/ 2110740 h 4328160"/>
              <a:gd name="connsiteX19" fmla="*/ 7534624 w 8500388"/>
              <a:gd name="connsiteY19" fmla="*/ 1965960 h 4328160"/>
              <a:gd name="connsiteX20" fmla="*/ 8128984 w 8500388"/>
              <a:gd name="connsiteY20" fmla="*/ 2308860 h 4328160"/>
              <a:gd name="connsiteX21" fmla="*/ 8068024 w 8500388"/>
              <a:gd name="connsiteY21" fmla="*/ 2773680 h 4328160"/>
              <a:gd name="connsiteX22" fmla="*/ 7717504 w 8500388"/>
              <a:gd name="connsiteY22" fmla="*/ 2743200 h 4328160"/>
              <a:gd name="connsiteX23" fmla="*/ 7747984 w 8500388"/>
              <a:gd name="connsiteY23" fmla="*/ 2354580 h 4328160"/>
              <a:gd name="connsiteX24" fmla="*/ 8266144 w 8500388"/>
              <a:gd name="connsiteY24" fmla="*/ 2270760 h 4328160"/>
              <a:gd name="connsiteX25" fmla="*/ 8494744 w 8500388"/>
              <a:gd name="connsiteY25" fmla="*/ 2964180 h 4328160"/>
              <a:gd name="connsiteX26" fmla="*/ 8395684 w 8500388"/>
              <a:gd name="connsiteY26" fmla="*/ 3810000 h 4328160"/>
              <a:gd name="connsiteX27" fmla="*/ 8022304 w 8500388"/>
              <a:gd name="connsiteY27" fmla="*/ 4328160 h 4328160"/>
              <a:gd name="connsiteX0" fmla="*/ 2231104 w 8529296"/>
              <a:gd name="connsiteY0" fmla="*/ 0 h 4328160"/>
              <a:gd name="connsiteX1" fmla="*/ 2147284 w 8529296"/>
              <a:gd name="connsiteY1" fmla="*/ 274320 h 4328160"/>
              <a:gd name="connsiteX2" fmla="*/ 1743424 w 8529296"/>
              <a:gd name="connsiteY2" fmla="*/ 396240 h 4328160"/>
              <a:gd name="connsiteX3" fmla="*/ 1248124 w 8529296"/>
              <a:gd name="connsiteY3" fmla="*/ 746760 h 4328160"/>
              <a:gd name="connsiteX4" fmla="*/ 1156684 w 8529296"/>
              <a:gd name="connsiteY4" fmla="*/ 1333500 h 4328160"/>
              <a:gd name="connsiteX5" fmla="*/ 1027144 w 8529296"/>
              <a:gd name="connsiteY5" fmla="*/ 1729740 h 4328160"/>
              <a:gd name="connsiteX6" fmla="*/ 615664 w 8529296"/>
              <a:gd name="connsiteY6" fmla="*/ 1905000 h 4328160"/>
              <a:gd name="connsiteX7" fmla="*/ 89884 w 8529296"/>
              <a:gd name="connsiteY7" fmla="*/ 1752600 h 4328160"/>
              <a:gd name="connsiteX8" fmla="*/ 120364 w 8529296"/>
              <a:gd name="connsiteY8" fmla="*/ 1303020 h 4328160"/>
              <a:gd name="connsiteX9" fmla="*/ 501364 w 8529296"/>
              <a:gd name="connsiteY9" fmla="*/ 1303020 h 4328160"/>
              <a:gd name="connsiteX10" fmla="*/ 486124 w 8529296"/>
              <a:gd name="connsiteY10" fmla="*/ 1905000 h 4328160"/>
              <a:gd name="connsiteX11" fmla="*/ 36544 w 8529296"/>
              <a:gd name="connsiteY11" fmla="*/ 2522220 h 4328160"/>
              <a:gd name="connsiteX12" fmla="*/ 82264 w 8529296"/>
              <a:gd name="connsiteY12" fmla="*/ 2964180 h 4328160"/>
              <a:gd name="connsiteX13" fmla="*/ 524224 w 8529296"/>
              <a:gd name="connsiteY13" fmla="*/ 3017520 h 4328160"/>
              <a:gd name="connsiteX14" fmla="*/ 1217644 w 8529296"/>
              <a:gd name="connsiteY14" fmla="*/ 2918460 h 4328160"/>
              <a:gd name="connsiteX15" fmla="*/ 3252184 w 8529296"/>
              <a:gd name="connsiteY15" fmla="*/ 2895600 h 4328160"/>
              <a:gd name="connsiteX16" fmla="*/ 5622004 w 8529296"/>
              <a:gd name="connsiteY16" fmla="*/ 2994660 h 4328160"/>
              <a:gd name="connsiteX17" fmla="*/ 6391624 w 8529296"/>
              <a:gd name="connsiteY17" fmla="*/ 2560320 h 4328160"/>
              <a:gd name="connsiteX18" fmla="*/ 6780244 w 8529296"/>
              <a:gd name="connsiteY18" fmla="*/ 2110740 h 4328160"/>
              <a:gd name="connsiteX19" fmla="*/ 7534624 w 8529296"/>
              <a:gd name="connsiteY19" fmla="*/ 1965960 h 4328160"/>
              <a:gd name="connsiteX20" fmla="*/ 8128984 w 8529296"/>
              <a:gd name="connsiteY20" fmla="*/ 2308860 h 4328160"/>
              <a:gd name="connsiteX21" fmla="*/ 8068024 w 8529296"/>
              <a:gd name="connsiteY21" fmla="*/ 2773680 h 4328160"/>
              <a:gd name="connsiteX22" fmla="*/ 7717504 w 8529296"/>
              <a:gd name="connsiteY22" fmla="*/ 2743200 h 4328160"/>
              <a:gd name="connsiteX23" fmla="*/ 7747984 w 8529296"/>
              <a:gd name="connsiteY23" fmla="*/ 2354580 h 4328160"/>
              <a:gd name="connsiteX24" fmla="*/ 8266144 w 8529296"/>
              <a:gd name="connsiteY24" fmla="*/ 2270760 h 4328160"/>
              <a:gd name="connsiteX25" fmla="*/ 8525224 w 8529296"/>
              <a:gd name="connsiteY25" fmla="*/ 3139440 h 4328160"/>
              <a:gd name="connsiteX26" fmla="*/ 8395684 w 8529296"/>
              <a:gd name="connsiteY26" fmla="*/ 3810000 h 4328160"/>
              <a:gd name="connsiteX27" fmla="*/ 8022304 w 8529296"/>
              <a:gd name="connsiteY27" fmla="*/ 4328160 h 4328160"/>
              <a:gd name="connsiteX0" fmla="*/ 2231104 w 8528930"/>
              <a:gd name="connsiteY0" fmla="*/ 0 h 4328160"/>
              <a:gd name="connsiteX1" fmla="*/ 2147284 w 8528930"/>
              <a:gd name="connsiteY1" fmla="*/ 274320 h 4328160"/>
              <a:gd name="connsiteX2" fmla="*/ 1743424 w 8528930"/>
              <a:gd name="connsiteY2" fmla="*/ 396240 h 4328160"/>
              <a:gd name="connsiteX3" fmla="*/ 1248124 w 8528930"/>
              <a:gd name="connsiteY3" fmla="*/ 746760 h 4328160"/>
              <a:gd name="connsiteX4" fmla="*/ 1156684 w 8528930"/>
              <a:gd name="connsiteY4" fmla="*/ 1333500 h 4328160"/>
              <a:gd name="connsiteX5" fmla="*/ 1027144 w 8528930"/>
              <a:gd name="connsiteY5" fmla="*/ 1729740 h 4328160"/>
              <a:gd name="connsiteX6" fmla="*/ 615664 w 8528930"/>
              <a:gd name="connsiteY6" fmla="*/ 1905000 h 4328160"/>
              <a:gd name="connsiteX7" fmla="*/ 89884 w 8528930"/>
              <a:gd name="connsiteY7" fmla="*/ 1752600 h 4328160"/>
              <a:gd name="connsiteX8" fmla="*/ 120364 w 8528930"/>
              <a:gd name="connsiteY8" fmla="*/ 1303020 h 4328160"/>
              <a:gd name="connsiteX9" fmla="*/ 501364 w 8528930"/>
              <a:gd name="connsiteY9" fmla="*/ 1303020 h 4328160"/>
              <a:gd name="connsiteX10" fmla="*/ 486124 w 8528930"/>
              <a:gd name="connsiteY10" fmla="*/ 1905000 h 4328160"/>
              <a:gd name="connsiteX11" fmla="*/ 36544 w 8528930"/>
              <a:gd name="connsiteY11" fmla="*/ 2522220 h 4328160"/>
              <a:gd name="connsiteX12" fmla="*/ 82264 w 8528930"/>
              <a:gd name="connsiteY12" fmla="*/ 2964180 h 4328160"/>
              <a:gd name="connsiteX13" fmla="*/ 524224 w 8528930"/>
              <a:gd name="connsiteY13" fmla="*/ 3017520 h 4328160"/>
              <a:gd name="connsiteX14" fmla="*/ 1217644 w 8528930"/>
              <a:gd name="connsiteY14" fmla="*/ 2918460 h 4328160"/>
              <a:gd name="connsiteX15" fmla="*/ 3252184 w 8528930"/>
              <a:gd name="connsiteY15" fmla="*/ 2895600 h 4328160"/>
              <a:gd name="connsiteX16" fmla="*/ 5622004 w 8528930"/>
              <a:gd name="connsiteY16" fmla="*/ 2994660 h 4328160"/>
              <a:gd name="connsiteX17" fmla="*/ 6391624 w 8528930"/>
              <a:gd name="connsiteY17" fmla="*/ 2560320 h 4328160"/>
              <a:gd name="connsiteX18" fmla="*/ 6780244 w 8528930"/>
              <a:gd name="connsiteY18" fmla="*/ 2110740 h 4328160"/>
              <a:gd name="connsiteX19" fmla="*/ 7534624 w 8528930"/>
              <a:gd name="connsiteY19" fmla="*/ 1965960 h 4328160"/>
              <a:gd name="connsiteX20" fmla="*/ 8128984 w 8528930"/>
              <a:gd name="connsiteY20" fmla="*/ 2308860 h 4328160"/>
              <a:gd name="connsiteX21" fmla="*/ 8068024 w 8528930"/>
              <a:gd name="connsiteY21" fmla="*/ 2773680 h 4328160"/>
              <a:gd name="connsiteX22" fmla="*/ 7717504 w 8528930"/>
              <a:gd name="connsiteY22" fmla="*/ 2743200 h 4328160"/>
              <a:gd name="connsiteX23" fmla="*/ 7747984 w 8528930"/>
              <a:gd name="connsiteY23" fmla="*/ 2354580 h 4328160"/>
              <a:gd name="connsiteX24" fmla="*/ 8273764 w 8528930"/>
              <a:gd name="connsiteY24" fmla="*/ 2377440 h 4328160"/>
              <a:gd name="connsiteX25" fmla="*/ 8525224 w 8528930"/>
              <a:gd name="connsiteY25" fmla="*/ 3139440 h 4328160"/>
              <a:gd name="connsiteX26" fmla="*/ 8395684 w 8528930"/>
              <a:gd name="connsiteY26" fmla="*/ 3810000 h 4328160"/>
              <a:gd name="connsiteX27" fmla="*/ 8022304 w 8528930"/>
              <a:gd name="connsiteY27" fmla="*/ 4328160 h 4328160"/>
              <a:gd name="connsiteX0" fmla="*/ 2231104 w 8528930"/>
              <a:gd name="connsiteY0" fmla="*/ 0 h 4328160"/>
              <a:gd name="connsiteX1" fmla="*/ 2147284 w 8528930"/>
              <a:gd name="connsiteY1" fmla="*/ 274320 h 4328160"/>
              <a:gd name="connsiteX2" fmla="*/ 1743424 w 8528930"/>
              <a:gd name="connsiteY2" fmla="*/ 396240 h 4328160"/>
              <a:gd name="connsiteX3" fmla="*/ 1248124 w 8528930"/>
              <a:gd name="connsiteY3" fmla="*/ 746760 h 4328160"/>
              <a:gd name="connsiteX4" fmla="*/ 1156684 w 8528930"/>
              <a:gd name="connsiteY4" fmla="*/ 1333500 h 4328160"/>
              <a:gd name="connsiteX5" fmla="*/ 1027144 w 8528930"/>
              <a:gd name="connsiteY5" fmla="*/ 1729740 h 4328160"/>
              <a:gd name="connsiteX6" fmla="*/ 615664 w 8528930"/>
              <a:gd name="connsiteY6" fmla="*/ 1905000 h 4328160"/>
              <a:gd name="connsiteX7" fmla="*/ 89884 w 8528930"/>
              <a:gd name="connsiteY7" fmla="*/ 1752600 h 4328160"/>
              <a:gd name="connsiteX8" fmla="*/ 120364 w 8528930"/>
              <a:gd name="connsiteY8" fmla="*/ 1303020 h 4328160"/>
              <a:gd name="connsiteX9" fmla="*/ 501364 w 8528930"/>
              <a:gd name="connsiteY9" fmla="*/ 1303020 h 4328160"/>
              <a:gd name="connsiteX10" fmla="*/ 486124 w 8528930"/>
              <a:gd name="connsiteY10" fmla="*/ 1905000 h 4328160"/>
              <a:gd name="connsiteX11" fmla="*/ 36544 w 8528930"/>
              <a:gd name="connsiteY11" fmla="*/ 2522220 h 4328160"/>
              <a:gd name="connsiteX12" fmla="*/ 82264 w 8528930"/>
              <a:gd name="connsiteY12" fmla="*/ 2964180 h 4328160"/>
              <a:gd name="connsiteX13" fmla="*/ 524224 w 8528930"/>
              <a:gd name="connsiteY13" fmla="*/ 3017520 h 4328160"/>
              <a:gd name="connsiteX14" fmla="*/ 1217644 w 8528930"/>
              <a:gd name="connsiteY14" fmla="*/ 2918460 h 4328160"/>
              <a:gd name="connsiteX15" fmla="*/ 3252184 w 8528930"/>
              <a:gd name="connsiteY15" fmla="*/ 2895600 h 4328160"/>
              <a:gd name="connsiteX16" fmla="*/ 5622004 w 8528930"/>
              <a:gd name="connsiteY16" fmla="*/ 2994660 h 4328160"/>
              <a:gd name="connsiteX17" fmla="*/ 6391624 w 8528930"/>
              <a:gd name="connsiteY17" fmla="*/ 2560320 h 4328160"/>
              <a:gd name="connsiteX18" fmla="*/ 6780244 w 8528930"/>
              <a:gd name="connsiteY18" fmla="*/ 2110740 h 4328160"/>
              <a:gd name="connsiteX19" fmla="*/ 7534624 w 8528930"/>
              <a:gd name="connsiteY19" fmla="*/ 1965960 h 4328160"/>
              <a:gd name="connsiteX20" fmla="*/ 8128984 w 8528930"/>
              <a:gd name="connsiteY20" fmla="*/ 2308860 h 4328160"/>
              <a:gd name="connsiteX21" fmla="*/ 8205184 w 8528930"/>
              <a:gd name="connsiteY21" fmla="*/ 2994660 h 4328160"/>
              <a:gd name="connsiteX22" fmla="*/ 7717504 w 8528930"/>
              <a:gd name="connsiteY22" fmla="*/ 2743200 h 4328160"/>
              <a:gd name="connsiteX23" fmla="*/ 7747984 w 8528930"/>
              <a:gd name="connsiteY23" fmla="*/ 2354580 h 4328160"/>
              <a:gd name="connsiteX24" fmla="*/ 8273764 w 8528930"/>
              <a:gd name="connsiteY24" fmla="*/ 2377440 h 4328160"/>
              <a:gd name="connsiteX25" fmla="*/ 8525224 w 8528930"/>
              <a:gd name="connsiteY25" fmla="*/ 3139440 h 4328160"/>
              <a:gd name="connsiteX26" fmla="*/ 8395684 w 8528930"/>
              <a:gd name="connsiteY26" fmla="*/ 3810000 h 4328160"/>
              <a:gd name="connsiteX27" fmla="*/ 8022304 w 8528930"/>
              <a:gd name="connsiteY27" fmla="*/ 4328160 h 4328160"/>
              <a:gd name="connsiteX0" fmla="*/ 2231104 w 8528930"/>
              <a:gd name="connsiteY0" fmla="*/ 0 h 4328160"/>
              <a:gd name="connsiteX1" fmla="*/ 2147284 w 8528930"/>
              <a:gd name="connsiteY1" fmla="*/ 274320 h 4328160"/>
              <a:gd name="connsiteX2" fmla="*/ 1743424 w 8528930"/>
              <a:gd name="connsiteY2" fmla="*/ 396240 h 4328160"/>
              <a:gd name="connsiteX3" fmla="*/ 1248124 w 8528930"/>
              <a:gd name="connsiteY3" fmla="*/ 746760 h 4328160"/>
              <a:gd name="connsiteX4" fmla="*/ 1156684 w 8528930"/>
              <a:gd name="connsiteY4" fmla="*/ 1333500 h 4328160"/>
              <a:gd name="connsiteX5" fmla="*/ 1027144 w 8528930"/>
              <a:gd name="connsiteY5" fmla="*/ 1729740 h 4328160"/>
              <a:gd name="connsiteX6" fmla="*/ 615664 w 8528930"/>
              <a:gd name="connsiteY6" fmla="*/ 1905000 h 4328160"/>
              <a:gd name="connsiteX7" fmla="*/ 89884 w 8528930"/>
              <a:gd name="connsiteY7" fmla="*/ 1752600 h 4328160"/>
              <a:gd name="connsiteX8" fmla="*/ 120364 w 8528930"/>
              <a:gd name="connsiteY8" fmla="*/ 1303020 h 4328160"/>
              <a:gd name="connsiteX9" fmla="*/ 501364 w 8528930"/>
              <a:gd name="connsiteY9" fmla="*/ 1303020 h 4328160"/>
              <a:gd name="connsiteX10" fmla="*/ 486124 w 8528930"/>
              <a:gd name="connsiteY10" fmla="*/ 1905000 h 4328160"/>
              <a:gd name="connsiteX11" fmla="*/ 36544 w 8528930"/>
              <a:gd name="connsiteY11" fmla="*/ 2522220 h 4328160"/>
              <a:gd name="connsiteX12" fmla="*/ 82264 w 8528930"/>
              <a:gd name="connsiteY12" fmla="*/ 2964180 h 4328160"/>
              <a:gd name="connsiteX13" fmla="*/ 524224 w 8528930"/>
              <a:gd name="connsiteY13" fmla="*/ 3017520 h 4328160"/>
              <a:gd name="connsiteX14" fmla="*/ 1217644 w 8528930"/>
              <a:gd name="connsiteY14" fmla="*/ 2918460 h 4328160"/>
              <a:gd name="connsiteX15" fmla="*/ 3252184 w 8528930"/>
              <a:gd name="connsiteY15" fmla="*/ 2895600 h 4328160"/>
              <a:gd name="connsiteX16" fmla="*/ 5622004 w 8528930"/>
              <a:gd name="connsiteY16" fmla="*/ 2994660 h 4328160"/>
              <a:gd name="connsiteX17" fmla="*/ 6391624 w 8528930"/>
              <a:gd name="connsiteY17" fmla="*/ 2560320 h 4328160"/>
              <a:gd name="connsiteX18" fmla="*/ 6780244 w 8528930"/>
              <a:gd name="connsiteY18" fmla="*/ 2110740 h 4328160"/>
              <a:gd name="connsiteX19" fmla="*/ 7534624 w 8528930"/>
              <a:gd name="connsiteY19" fmla="*/ 1965960 h 4328160"/>
              <a:gd name="connsiteX20" fmla="*/ 8128984 w 8528930"/>
              <a:gd name="connsiteY20" fmla="*/ 2308860 h 4328160"/>
              <a:gd name="connsiteX21" fmla="*/ 8205184 w 8528930"/>
              <a:gd name="connsiteY21" fmla="*/ 2994660 h 4328160"/>
              <a:gd name="connsiteX22" fmla="*/ 7671784 w 8528930"/>
              <a:gd name="connsiteY22" fmla="*/ 2887980 h 4328160"/>
              <a:gd name="connsiteX23" fmla="*/ 7747984 w 8528930"/>
              <a:gd name="connsiteY23" fmla="*/ 2354580 h 4328160"/>
              <a:gd name="connsiteX24" fmla="*/ 8273764 w 8528930"/>
              <a:gd name="connsiteY24" fmla="*/ 2377440 h 4328160"/>
              <a:gd name="connsiteX25" fmla="*/ 8525224 w 8528930"/>
              <a:gd name="connsiteY25" fmla="*/ 3139440 h 4328160"/>
              <a:gd name="connsiteX26" fmla="*/ 8395684 w 8528930"/>
              <a:gd name="connsiteY26" fmla="*/ 3810000 h 4328160"/>
              <a:gd name="connsiteX27" fmla="*/ 8022304 w 8528930"/>
              <a:gd name="connsiteY27" fmla="*/ 4328160 h 4328160"/>
              <a:gd name="connsiteX0" fmla="*/ 2231104 w 8528930"/>
              <a:gd name="connsiteY0" fmla="*/ 0 h 4328160"/>
              <a:gd name="connsiteX1" fmla="*/ 2147284 w 8528930"/>
              <a:gd name="connsiteY1" fmla="*/ 274320 h 4328160"/>
              <a:gd name="connsiteX2" fmla="*/ 1743424 w 8528930"/>
              <a:gd name="connsiteY2" fmla="*/ 396240 h 4328160"/>
              <a:gd name="connsiteX3" fmla="*/ 1248124 w 8528930"/>
              <a:gd name="connsiteY3" fmla="*/ 746760 h 4328160"/>
              <a:gd name="connsiteX4" fmla="*/ 1156684 w 8528930"/>
              <a:gd name="connsiteY4" fmla="*/ 1333500 h 4328160"/>
              <a:gd name="connsiteX5" fmla="*/ 1027144 w 8528930"/>
              <a:gd name="connsiteY5" fmla="*/ 1729740 h 4328160"/>
              <a:gd name="connsiteX6" fmla="*/ 615664 w 8528930"/>
              <a:gd name="connsiteY6" fmla="*/ 1905000 h 4328160"/>
              <a:gd name="connsiteX7" fmla="*/ 89884 w 8528930"/>
              <a:gd name="connsiteY7" fmla="*/ 1752600 h 4328160"/>
              <a:gd name="connsiteX8" fmla="*/ 120364 w 8528930"/>
              <a:gd name="connsiteY8" fmla="*/ 1303020 h 4328160"/>
              <a:gd name="connsiteX9" fmla="*/ 501364 w 8528930"/>
              <a:gd name="connsiteY9" fmla="*/ 1303020 h 4328160"/>
              <a:gd name="connsiteX10" fmla="*/ 486124 w 8528930"/>
              <a:gd name="connsiteY10" fmla="*/ 1905000 h 4328160"/>
              <a:gd name="connsiteX11" fmla="*/ 36544 w 8528930"/>
              <a:gd name="connsiteY11" fmla="*/ 2522220 h 4328160"/>
              <a:gd name="connsiteX12" fmla="*/ 82264 w 8528930"/>
              <a:gd name="connsiteY12" fmla="*/ 2964180 h 4328160"/>
              <a:gd name="connsiteX13" fmla="*/ 524224 w 8528930"/>
              <a:gd name="connsiteY13" fmla="*/ 3017520 h 4328160"/>
              <a:gd name="connsiteX14" fmla="*/ 1217644 w 8528930"/>
              <a:gd name="connsiteY14" fmla="*/ 2918460 h 4328160"/>
              <a:gd name="connsiteX15" fmla="*/ 3252184 w 8528930"/>
              <a:gd name="connsiteY15" fmla="*/ 2895600 h 4328160"/>
              <a:gd name="connsiteX16" fmla="*/ 5622004 w 8528930"/>
              <a:gd name="connsiteY16" fmla="*/ 2994660 h 4328160"/>
              <a:gd name="connsiteX17" fmla="*/ 6391624 w 8528930"/>
              <a:gd name="connsiteY17" fmla="*/ 2560320 h 4328160"/>
              <a:gd name="connsiteX18" fmla="*/ 6780244 w 8528930"/>
              <a:gd name="connsiteY18" fmla="*/ 2110740 h 4328160"/>
              <a:gd name="connsiteX19" fmla="*/ 7534624 w 8528930"/>
              <a:gd name="connsiteY19" fmla="*/ 1965960 h 4328160"/>
              <a:gd name="connsiteX20" fmla="*/ 8128984 w 8528930"/>
              <a:gd name="connsiteY20" fmla="*/ 2308860 h 4328160"/>
              <a:gd name="connsiteX21" fmla="*/ 8205184 w 8528930"/>
              <a:gd name="connsiteY21" fmla="*/ 2994660 h 4328160"/>
              <a:gd name="connsiteX22" fmla="*/ 7671784 w 8528930"/>
              <a:gd name="connsiteY22" fmla="*/ 2887980 h 4328160"/>
              <a:gd name="connsiteX23" fmla="*/ 7747984 w 8528930"/>
              <a:gd name="connsiteY23" fmla="*/ 2354580 h 4328160"/>
              <a:gd name="connsiteX24" fmla="*/ 8273764 w 8528930"/>
              <a:gd name="connsiteY24" fmla="*/ 2377440 h 4328160"/>
              <a:gd name="connsiteX25" fmla="*/ 8525224 w 8528930"/>
              <a:gd name="connsiteY25" fmla="*/ 3139440 h 4328160"/>
              <a:gd name="connsiteX26" fmla="*/ 8395684 w 8528930"/>
              <a:gd name="connsiteY26" fmla="*/ 3810000 h 4328160"/>
              <a:gd name="connsiteX27" fmla="*/ 8022304 w 8528930"/>
              <a:gd name="connsiteY27" fmla="*/ 4328160 h 4328160"/>
              <a:gd name="connsiteX0" fmla="*/ 2231104 w 8528930"/>
              <a:gd name="connsiteY0" fmla="*/ 0 h 4328160"/>
              <a:gd name="connsiteX1" fmla="*/ 2147284 w 8528930"/>
              <a:gd name="connsiteY1" fmla="*/ 274320 h 4328160"/>
              <a:gd name="connsiteX2" fmla="*/ 1743424 w 8528930"/>
              <a:gd name="connsiteY2" fmla="*/ 396240 h 4328160"/>
              <a:gd name="connsiteX3" fmla="*/ 1248124 w 8528930"/>
              <a:gd name="connsiteY3" fmla="*/ 746760 h 4328160"/>
              <a:gd name="connsiteX4" fmla="*/ 1156684 w 8528930"/>
              <a:gd name="connsiteY4" fmla="*/ 1333500 h 4328160"/>
              <a:gd name="connsiteX5" fmla="*/ 1027144 w 8528930"/>
              <a:gd name="connsiteY5" fmla="*/ 1729740 h 4328160"/>
              <a:gd name="connsiteX6" fmla="*/ 615664 w 8528930"/>
              <a:gd name="connsiteY6" fmla="*/ 1905000 h 4328160"/>
              <a:gd name="connsiteX7" fmla="*/ 89884 w 8528930"/>
              <a:gd name="connsiteY7" fmla="*/ 1752600 h 4328160"/>
              <a:gd name="connsiteX8" fmla="*/ 120364 w 8528930"/>
              <a:gd name="connsiteY8" fmla="*/ 1303020 h 4328160"/>
              <a:gd name="connsiteX9" fmla="*/ 501364 w 8528930"/>
              <a:gd name="connsiteY9" fmla="*/ 1303020 h 4328160"/>
              <a:gd name="connsiteX10" fmla="*/ 486124 w 8528930"/>
              <a:gd name="connsiteY10" fmla="*/ 1905000 h 4328160"/>
              <a:gd name="connsiteX11" fmla="*/ 36544 w 8528930"/>
              <a:gd name="connsiteY11" fmla="*/ 2522220 h 4328160"/>
              <a:gd name="connsiteX12" fmla="*/ 82264 w 8528930"/>
              <a:gd name="connsiteY12" fmla="*/ 2964180 h 4328160"/>
              <a:gd name="connsiteX13" fmla="*/ 524224 w 8528930"/>
              <a:gd name="connsiteY13" fmla="*/ 3017520 h 4328160"/>
              <a:gd name="connsiteX14" fmla="*/ 1217644 w 8528930"/>
              <a:gd name="connsiteY14" fmla="*/ 2918460 h 4328160"/>
              <a:gd name="connsiteX15" fmla="*/ 3252184 w 8528930"/>
              <a:gd name="connsiteY15" fmla="*/ 2895600 h 4328160"/>
              <a:gd name="connsiteX16" fmla="*/ 5622004 w 8528930"/>
              <a:gd name="connsiteY16" fmla="*/ 2994660 h 4328160"/>
              <a:gd name="connsiteX17" fmla="*/ 6391624 w 8528930"/>
              <a:gd name="connsiteY17" fmla="*/ 2560320 h 4328160"/>
              <a:gd name="connsiteX18" fmla="*/ 6780244 w 8528930"/>
              <a:gd name="connsiteY18" fmla="*/ 2110740 h 4328160"/>
              <a:gd name="connsiteX19" fmla="*/ 7534624 w 8528930"/>
              <a:gd name="connsiteY19" fmla="*/ 1965960 h 4328160"/>
              <a:gd name="connsiteX20" fmla="*/ 8128984 w 8528930"/>
              <a:gd name="connsiteY20" fmla="*/ 2308860 h 4328160"/>
              <a:gd name="connsiteX21" fmla="*/ 8151844 w 8528930"/>
              <a:gd name="connsiteY21" fmla="*/ 2964180 h 4328160"/>
              <a:gd name="connsiteX22" fmla="*/ 7671784 w 8528930"/>
              <a:gd name="connsiteY22" fmla="*/ 2887980 h 4328160"/>
              <a:gd name="connsiteX23" fmla="*/ 7747984 w 8528930"/>
              <a:gd name="connsiteY23" fmla="*/ 2354580 h 4328160"/>
              <a:gd name="connsiteX24" fmla="*/ 8273764 w 8528930"/>
              <a:gd name="connsiteY24" fmla="*/ 2377440 h 4328160"/>
              <a:gd name="connsiteX25" fmla="*/ 8525224 w 8528930"/>
              <a:gd name="connsiteY25" fmla="*/ 3139440 h 4328160"/>
              <a:gd name="connsiteX26" fmla="*/ 8395684 w 8528930"/>
              <a:gd name="connsiteY26" fmla="*/ 3810000 h 4328160"/>
              <a:gd name="connsiteX27" fmla="*/ 8022304 w 8528930"/>
              <a:gd name="connsiteY27" fmla="*/ 4328160 h 432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528930" h="4328160">
                <a:moveTo>
                  <a:pt x="2231104" y="0"/>
                </a:moveTo>
                <a:cubicBezTo>
                  <a:pt x="2231104" y="69850"/>
                  <a:pt x="2228564" y="208280"/>
                  <a:pt x="2147284" y="274320"/>
                </a:cubicBezTo>
                <a:cubicBezTo>
                  <a:pt x="2066004" y="340360"/>
                  <a:pt x="1893284" y="317500"/>
                  <a:pt x="1743424" y="396240"/>
                </a:cubicBezTo>
                <a:cubicBezTo>
                  <a:pt x="1593564" y="474980"/>
                  <a:pt x="1345914" y="590550"/>
                  <a:pt x="1248124" y="746760"/>
                </a:cubicBezTo>
                <a:cubicBezTo>
                  <a:pt x="1150334" y="902970"/>
                  <a:pt x="1193514" y="1169670"/>
                  <a:pt x="1156684" y="1333500"/>
                </a:cubicBezTo>
                <a:cubicBezTo>
                  <a:pt x="1119854" y="1497330"/>
                  <a:pt x="1117314" y="1634490"/>
                  <a:pt x="1027144" y="1729740"/>
                </a:cubicBezTo>
                <a:cubicBezTo>
                  <a:pt x="936974" y="1824990"/>
                  <a:pt x="771874" y="1901190"/>
                  <a:pt x="615664" y="1905000"/>
                </a:cubicBezTo>
                <a:cubicBezTo>
                  <a:pt x="459454" y="1908810"/>
                  <a:pt x="172434" y="1852930"/>
                  <a:pt x="89884" y="1752600"/>
                </a:cubicBezTo>
                <a:cubicBezTo>
                  <a:pt x="7334" y="1652270"/>
                  <a:pt x="51784" y="1377950"/>
                  <a:pt x="120364" y="1303020"/>
                </a:cubicBezTo>
                <a:cubicBezTo>
                  <a:pt x="188944" y="1228090"/>
                  <a:pt x="440404" y="1202690"/>
                  <a:pt x="501364" y="1303020"/>
                </a:cubicBezTo>
                <a:cubicBezTo>
                  <a:pt x="562324" y="1403350"/>
                  <a:pt x="563594" y="1701800"/>
                  <a:pt x="486124" y="1905000"/>
                </a:cubicBezTo>
                <a:cubicBezTo>
                  <a:pt x="408654" y="2108200"/>
                  <a:pt x="103854" y="2345690"/>
                  <a:pt x="36544" y="2522220"/>
                </a:cubicBezTo>
                <a:cubicBezTo>
                  <a:pt x="-30766" y="2698750"/>
                  <a:pt x="984" y="2881630"/>
                  <a:pt x="82264" y="2964180"/>
                </a:cubicBezTo>
                <a:cubicBezTo>
                  <a:pt x="163544" y="3046730"/>
                  <a:pt x="334994" y="3025140"/>
                  <a:pt x="524224" y="3017520"/>
                </a:cubicBezTo>
                <a:cubicBezTo>
                  <a:pt x="713454" y="3009900"/>
                  <a:pt x="762984" y="2938780"/>
                  <a:pt x="1217644" y="2918460"/>
                </a:cubicBezTo>
                <a:cubicBezTo>
                  <a:pt x="1672304" y="2898140"/>
                  <a:pt x="2518124" y="2882900"/>
                  <a:pt x="3252184" y="2895600"/>
                </a:cubicBezTo>
                <a:cubicBezTo>
                  <a:pt x="3986244" y="2908300"/>
                  <a:pt x="5098764" y="3050540"/>
                  <a:pt x="5622004" y="2994660"/>
                </a:cubicBezTo>
                <a:cubicBezTo>
                  <a:pt x="6145244" y="2938780"/>
                  <a:pt x="6198584" y="2707640"/>
                  <a:pt x="6391624" y="2560320"/>
                </a:cubicBezTo>
                <a:cubicBezTo>
                  <a:pt x="6584664" y="2413000"/>
                  <a:pt x="6589744" y="2209800"/>
                  <a:pt x="6780244" y="2110740"/>
                </a:cubicBezTo>
                <a:cubicBezTo>
                  <a:pt x="6970744" y="2011680"/>
                  <a:pt x="7309834" y="1932940"/>
                  <a:pt x="7534624" y="1965960"/>
                </a:cubicBezTo>
                <a:cubicBezTo>
                  <a:pt x="7759414" y="1998980"/>
                  <a:pt x="8026114" y="2142490"/>
                  <a:pt x="8128984" y="2308860"/>
                </a:cubicBezTo>
                <a:cubicBezTo>
                  <a:pt x="8231854" y="2475230"/>
                  <a:pt x="8311864" y="2799080"/>
                  <a:pt x="8151844" y="2964180"/>
                </a:cubicBezTo>
                <a:cubicBezTo>
                  <a:pt x="7991824" y="3129280"/>
                  <a:pt x="7739094" y="2989580"/>
                  <a:pt x="7671784" y="2887980"/>
                </a:cubicBezTo>
                <a:cubicBezTo>
                  <a:pt x="7604474" y="2786380"/>
                  <a:pt x="7647654" y="2439670"/>
                  <a:pt x="7747984" y="2354580"/>
                </a:cubicBezTo>
                <a:cubicBezTo>
                  <a:pt x="7848314" y="2269490"/>
                  <a:pt x="8144224" y="2246630"/>
                  <a:pt x="8273764" y="2377440"/>
                </a:cubicBezTo>
                <a:cubicBezTo>
                  <a:pt x="8403304" y="2508250"/>
                  <a:pt x="8504904" y="2900680"/>
                  <a:pt x="8525224" y="3139440"/>
                </a:cubicBezTo>
                <a:cubicBezTo>
                  <a:pt x="8545544" y="3378200"/>
                  <a:pt x="8479504" y="3611880"/>
                  <a:pt x="8395684" y="3810000"/>
                </a:cubicBezTo>
                <a:cubicBezTo>
                  <a:pt x="8311864" y="4008120"/>
                  <a:pt x="8141684" y="4279900"/>
                  <a:pt x="8022304" y="4328160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4" name="Rectángulo 343"/>
          <p:cNvSpPr/>
          <p:nvPr/>
        </p:nvSpPr>
        <p:spPr>
          <a:xfrm>
            <a:off x="1349780" y="4064270"/>
            <a:ext cx="682798" cy="9025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42" name="Rectángulo 341"/>
          <p:cNvSpPr/>
          <p:nvPr/>
        </p:nvSpPr>
        <p:spPr>
          <a:xfrm>
            <a:off x="1372747" y="3440847"/>
            <a:ext cx="682798" cy="9025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30" name="Rectángulo 329"/>
          <p:cNvSpPr/>
          <p:nvPr/>
        </p:nvSpPr>
        <p:spPr>
          <a:xfrm>
            <a:off x="5846364" y="3436082"/>
            <a:ext cx="765477" cy="8931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31" name="Rectángulo 330"/>
          <p:cNvSpPr/>
          <p:nvPr/>
        </p:nvSpPr>
        <p:spPr>
          <a:xfrm>
            <a:off x="5842368" y="4093689"/>
            <a:ext cx="765477" cy="8931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24" name="Rectángulo 323"/>
          <p:cNvSpPr/>
          <p:nvPr/>
        </p:nvSpPr>
        <p:spPr>
          <a:xfrm>
            <a:off x="5787551" y="2849772"/>
            <a:ext cx="765477" cy="7928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85" name="Rectángulo 284"/>
          <p:cNvSpPr/>
          <p:nvPr/>
        </p:nvSpPr>
        <p:spPr>
          <a:xfrm>
            <a:off x="1373987" y="424933"/>
            <a:ext cx="1679057" cy="8389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86" name="Rectángulo 285"/>
          <p:cNvSpPr/>
          <p:nvPr/>
        </p:nvSpPr>
        <p:spPr>
          <a:xfrm>
            <a:off x="3706326" y="-22471"/>
            <a:ext cx="133761" cy="48904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57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297" name="Grupo 296"/>
          <p:cNvGrpSpPr/>
          <p:nvPr/>
        </p:nvGrpSpPr>
        <p:grpSpPr>
          <a:xfrm>
            <a:off x="1778852" y="834335"/>
            <a:ext cx="4299935" cy="552203"/>
            <a:chOff x="1674945" y="834335"/>
            <a:chExt cx="4299935" cy="552203"/>
          </a:xfrm>
        </p:grpSpPr>
        <p:sp>
          <p:nvSpPr>
            <p:cNvPr id="4" name="Rectángulo redondeado 3"/>
            <p:cNvSpPr/>
            <p:nvPr/>
          </p:nvSpPr>
          <p:spPr>
            <a:xfrm>
              <a:off x="1674945" y="834335"/>
              <a:ext cx="4299935" cy="552203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bg1">
                    <a:lumMod val="6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5" name="Rectángulo redondeado 4"/>
            <p:cNvSpPr/>
            <p:nvPr/>
          </p:nvSpPr>
          <p:spPr>
            <a:xfrm>
              <a:off x="1791582" y="930513"/>
              <a:ext cx="4017422" cy="34772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" name="Elipse 5"/>
            <p:cNvSpPr/>
            <p:nvPr/>
          </p:nvSpPr>
          <p:spPr>
            <a:xfrm>
              <a:off x="1925723" y="864426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8" name="Elipse 7"/>
            <p:cNvSpPr/>
            <p:nvPr/>
          </p:nvSpPr>
          <p:spPr>
            <a:xfrm>
              <a:off x="2249993" y="864426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" name="Elipse 8"/>
            <p:cNvSpPr/>
            <p:nvPr/>
          </p:nvSpPr>
          <p:spPr>
            <a:xfrm>
              <a:off x="2574264" y="864426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" name="Elipse 9"/>
            <p:cNvSpPr/>
            <p:nvPr/>
          </p:nvSpPr>
          <p:spPr>
            <a:xfrm>
              <a:off x="2897539" y="864426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1" name="Elipse 10"/>
            <p:cNvSpPr/>
            <p:nvPr/>
          </p:nvSpPr>
          <p:spPr>
            <a:xfrm>
              <a:off x="3220813" y="864426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Elipse 11"/>
            <p:cNvSpPr/>
            <p:nvPr/>
          </p:nvSpPr>
          <p:spPr>
            <a:xfrm>
              <a:off x="3544088" y="857107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3" name="Elipse 12"/>
            <p:cNvSpPr/>
            <p:nvPr/>
          </p:nvSpPr>
          <p:spPr>
            <a:xfrm>
              <a:off x="3867364" y="868585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4" name="Elipse 13"/>
            <p:cNvSpPr/>
            <p:nvPr/>
          </p:nvSpPr>
          <p:spPr>
            <a:xfrm>
              <a:off x="4191634" y="868585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5" name="Elipse 14"/>
            <p:cNvSpPr/>
            <p:nvPr/>
          </p:nvSpPr>
          <p:spPr>
            <a:xfrm>
              <a:off x="4515905" y="868585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6" name="Elipse 15"/>
            <p:cNvSpPr/>
            <p:nvPr/>
          </p:nvSpPr>
          <p:spPr>
            <a:xfrm>
              <a:off x="4839179" y="868585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7" name="Elipse 16"/>
            <p:cNvSpPr/>
            <p:nvPr/>
          </p:nvSpPr>
          <p:spPr>
            <a:xfrm>
              <a:off x="5162454" y="868585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8" name="Elipse 17"/>
            <p:cNvSpPr/>
            <p:nvPr/>
          </p:nvSpPr>
          <p:spPr>
            <a:xfrm>
              <a:off x="5485729" y="861265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9" name="Elipse 18"/>
            <p:cNvSpPr/>
            <p:nvPr/>
          </p:nvSpPr>
          <p:spPr>
            <a:xfrm>
              <a:off x="5809004" y="864425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1" name="Elipse 20"/>
            <p:cNvSpPr/>
            <p:nvPr/>
          </p:nvSpPr>
          <p:spPr>
            <a:xfrm>
              <a:off x="1925723" y="1305741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2" name="Elipse 21"/>
            <p:cNvSpPr/>
            <p:nvPr/>
          </p:nvSpPr>
          <p:spPr>
            <a:xfrm>
              <a:off x="2249993" y="1305741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3" name="Elipse 22"/>
            <p:cNvSpPr/>
            <p:nvPr/>
          </p:nvSpPr>
          <p:spPr>
            <a:xfrm>
              <a:off x="2574264" y="1305741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4" name="Elipse 23"/>
            <p:cNvSpPr/>
            <p:nvPr/>
          </p:nvSpPr>
          <p:spPr>
            <a:xfrm>
              <a:off x="2897539" y="1305741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5" name="Elipse 24"/>
            <p:cNvSpPr/>
            <p:nvPr/>
          </p:nvSpPr>
          <p:spPr>
            <a:xfrm>
              <a:off x="3220813" y="1305741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6" name="Elipse 25"/>
            <p:cNvSpPr/>
            <p:nvPr/>
          </p:nvSpPr>
          <p:spPr>
            <a:xfrm>
              <a:off x="3544088" y="1298421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7" name="Elipse 26"/>
            <p:cNvSpPr/>
            <p:nvPr/>
          </p:nvSpPr>
          <p:spPr>
            <a:xfrm>
              <a:off x="3867364" y="1309900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8" name="Elipse 27"/>
            <p:cNvSpPr/>
            <p:nvPr/>
          </p:nvSpPr>
          <p:spPr>
            <a:xfrm>
              <a:off x="4191634" y="1309900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9" name="Elipse 28"/>
            <p:cNvSpPr/>
            <p:nvPr/>
          </p:nvSpPr>
          <p:spPr>
            <a:xfrm>
              <a:off x="4515905" y="1309900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0" name="Elipse 29"/>
            <p:cNvSpPr/>
            <p:nvPr/>
          </p:nvSpPr>
          <p:spPr>
            <a:xfrm>
              <a:off x="4839179" y="1309900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1" name="Elipse 30"/>
            <p:cNvSpPr/>
            <p:nvPr/>
          </p:nvSpPr>
          <p:spPr>
            <a:xfrm>
              <a:off x="5162454" y="1309900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2" name="Elipse 31"/>
            <p:cNvSpPr/>
            <p:nvPr/>
          </p:nvSpPr>
          <p:spPr>
            <a:xfrm>
              <a:off x="5485729" y="1302581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3" name="Elipse 32"/>
            <p:cNvSpPr/>
            <p:nvPr/>
          </p:nvSpPr>
          <p:spPr>
            <a:xfrm>
              <a:off x="5809004" y="1305740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5" name="Elipse 34"/>
            <p:cNvSpPr/>
            <p:nvPr/>
          </p:nvSpPr>
          <p:spPr>
            <a:xfrm>
              <a:off x="5856554" y="993734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6" name="Elipse 35"/>
            <p:cNvSpPr/>
            <p:nvPr/>
          </p:nvSpPr>
          <p:spPr>
            <a:xfrm>
              <a:off x="5852520" y="1190136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9" name="Elipse 38"/>
            <p:cNvSpPr/>
            <p:nvPr/>
          </p:nvSpPr>
          <p:spPr>
            <a:xfrm>
              <a:off x="1707349" y="993041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0" name="Elipse 39"/>
            <p:cNvSpPr/>
            <p:nvPr/>
          </p:nvSpPr>
          <p:spPr>
            <a:xfrm>
              <a:off x="1707349" y="1188753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2" name="CuadroTexto 1"/>
          <p:cNvSpPr txBox="1"/>
          <p:nvPr/>
        </p:nvSpPr>
        <p:spPr>
          <a:xfrm>
            <a:off x="2993476" y="989861"/>
            <a:ext cx="21539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omic Sans MS" charset="0"/>
                <a:ea typeface="Comic Sans MS" charset="0"/>
                <a:cs typeface="Comic Sans MS" charset="0"/>
              </a:rPr>
              <a:t>Review Lab Book Lessons</a:t>
            </a:r>
            <a:endParaRPr lang="en-US" sz="10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190" name="Imagen 1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958" y="956802"/>
            <a:ext cx="197636" cy="196798"/>
          </a:xfrm>
          <a:prstGeom prst="rect">
            <a:avLst/>
          </a:prstGeom>
        </p:spPr>
      </p:pic>
      <p:sp>
        <p:nvSpPr>
          <p:cNvPr id="191" name="Rectángulo 190"/>
          <p:cNvSpPr/>
          <p:nvPr/>
        </p:nvSpPr>
        <p:spPr>
          <a:xfrm>
            <a:off x="5470012" y="1099634"/>
            <a:ext cx="46219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800" dirty="0" smtClean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5 min</a:t>
            </a:r>
            <a:endParaRPr lang="es-ES_tradnl" sz="800" dirty="0">
              <a:solidFill>
                <a:schemeClr val="bg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grpSp>
        <p:nvGrpSpPr>
          <p:cNvPr id="226" name="Agrupar 225"/>
          <p:cNvGrpSpPr/>
          <p:nvPr/>
        </p:nvGrpSpPr>
        <p:grpSpPr>
          <a:xfrm>
            <a:off x="1758889" y="3880013"/>
            <a:ext cx="4307470" cy="505458"/>
            <a:chOff x="2354060" y="3826673"/>
            <a:chExt cx="4307470" cy="505458"/>
          </a:xfrm>
        </p:grpSpPr>
        <p:sp>
          <p:nvSpPr>
            <p:cNvPr id="268" name="Rectángulo redondeado 267"/>
            <p:cNvSpPr/>
            <p:nvPr/>
          </p:nvSpPr>
          <p:spPr>
            <a:xfrm>
              <a:off x="2354060" y="3826673"/>
              <a:ext cx="4307470" cy="502354"/>
            </a:xfrm>
            <a:prstGeom prst="roundRect">
              <a:avLst/>
            </a:prstGeom>
            <a:gradFill flip="none" rotWithShape="1">
              <a:gsLst>
                <a:gs pos="0">
                  <a:srgbClr val="106E24"/>
                </a:gs>
                <a:gs pos="50000">
                  <a:srgbClr val="92D050"/>
                </a:gs>
                <a:gs pos="100000">
                  <a:srgbClr val="1F3CCC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69" name="Rectángulo redondeado 268"/>
            <p:cNvSpPr/>
            <p:nvPr/>
          </p:nvSpPr>
          <p:spPr>
            <a:xfrm>
              <a:off x="2470902" y="3903072"/>
              <a:ext cx="4024462" cy="35227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272" name="Imagen 27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82780" y="3836086"/>
              <a:ext cx="538541" cy="496045"/>
            </a:xfrm>
            <a:prstGeom prst="rect">
              <a:avLst/>
            </a:prstGeom>
          </p:spPr>
        </p:pic>
        <p:sp>
          <p:nvSpPr>
            <p:cNvPr id="273" name="CuadroTexto 272"/>
            <p:cNvSpPr txBox="1"/>
            <p:nvPr/>
          </p:nvSpPr>
          <p:spPr>
            <a:xfrm>
              <a:off x="3555374" y="3899046"/>
              <a:ext cx="23358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Comic Sans MS" charset="0"/>
                  <a:ea typeface="Comic Sans MS" charset="0"/>
                  <a:cs typeface="Comic Sans MS" charset="0"/>
                </a:rPr>
                <a:t>Build new paper planes designs.</a:t>
              </a:r>
            </a:p>
            <a:p>
              <a:r>
                <a:rPr lang="en-US" sz="900" dirty="0" smtClean="0">
                  <a:latin typeface="Comic Sans MS" charset="0"/>
                  <a:ea typeface="Comic Sans MS" charset="0"/>
                  <a:cs typeface="Comic Sans MS" charset="0"/>
                </a:rPr>
                <a:t>Organize competitions.</a:t>
              </a:r>
              <a:endParaRPr lang="en-US" sz="900" dirty="0"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274" name="Rectángulo redondeado 273"/>
            <p:cNvSpPr/>
            <p:nvPr/>
          </p:nvSpPr>
          <p:spPr>
            <a:xfrm>
              <a:off x="2600355" y="3977345"/>
              <a:ext cx="228833" cy="21415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147" name="Imagen 14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0201" y="3928916"/>
              <a:ext cx="197636" cy="196798"/>
            </a:xfrm>
            <a:prstGeom prst="rect">
              <a:avLst/>
            </a:prstGeom>
          </p:spPr>
        </p:pic>
        <p:sp>
          <p:nvSpPr>
            <p:cNvPr id="148" name="Rectángulo 147"/>
            <p:cNvSpPr/>
            <p:nvPr/>
          </p:nvSpPr>
          <p:spPr>
            <a:xfrm>
              <a:off x="6013978" y="4071748"/>
              <a:ext cx="57395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_tradnl" sz="800" dirty="0" smtClean="0">
                  <a:solidFill>
                    <a:schemeClr val="bg1">
                      <a:lumMod val="50000"/>
                    </a:schemeClr>
                  </a:solidFill>
                  <a:latin typeface="Comic Sans MS" charset="0"/>
                  <a:ea typeface="Comic Sans MS" charset="0"/>
                  <a:cs typeface="Comic Sans MS" charset="0"/>
                </a:rPr>
                <a:t>10 min</a:t>
              </a:r>
              <a:endParaRPr lang="es-ES_tradnl" sz="800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</p:grpSp>
      <p:sp>
        <p:nvSpPr>
          <p:cNvPr id="276" name="Rectángulo redondeado 275"/>
          <p:cNvSpPr/>
          <p:nvPr/>
        </p:nvSpPr>
        <p:spPr>
          <a:xfrm>
            <a:off x="1758889" y="4461724"/>
            <a:ext cx="4307470" cy="502354"/>
          </a:xfrm>
          <a:prstGeom prst="roundRect">
            <a:avLst/>
          </a:prstGeom>
          <a:gradFill flip="none" rotWithShape="1">
            <a:gsLst>
              <a:gs pos="0">
                <a:srgbClr val="106E24"/>
              </a:gs>
              <a:gs pos="50000">
                <a:srgbClr val="92D050"/>
              </a:gs>
              <a:gs pos="100000">
                <a:srgbClr val="1F3CCC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77" name="Rectángulo redondeado 276"/>
          <p:cNvSpPr/>
          <p:nvPr/>
        </p:nvSpPr>
        <p:spPr>
          <a:xfrm>
            <a:off x="1875731" y="4538123"/>
            <a:ext cx="4024462" cy="35227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81" name="CuadroTexto 280"/>
          <p:cNvSpPr txBox="1"/>
          <p:nvPr/>
        </p:nvSpPr>
        <p:spPr>
          <a:xfrm>
            <a:off x="2967542" y="4600160"/>
            <a:ext cx="23358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omic Sans MS" charset="0"/>
                <a:ea typeface="Comic Sans MS" charset="0"/>
                <a:cs typeface="Comic Sans MS" charset="0"/>
              </a:rPr>
              <a:t>Clean up / Show and tell.</a:t>
            </a:r>
            <a:endParaRPr lang="en-US" sz="10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149" name="Imagen 1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308" y="4566105"/>
            <a:ext cx="197636" cy="196798"/>
          </a:xfrm>
          <a:prstGeom prst="rect">
            <a:avLst/>
          </a:prstGeom>
        </p:spPr>
      </p:pic>
      <p:sp>
        <p:nvSpPr>
          <p:cNvPr id="150" name="Rectángulo 149"/>
          <p:cNvSpPr/>
          <p:nvPr/>
        </p:nvSpPr>
        <p:spPr>
          <a:xfrm>
            <a:off x="5428307" y="4715449"/>
            <a:ext cx="57395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800" dirty="0" smtClean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5 min</a:t>
            </a:r>
            <a:endParaRPr lang="es-ES_tradnl" sz="800" dirty="0">
              <a:solidFill>
                <a:schemeClr val="bg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grpSp>
        <p:nvGrpSpPr>
          <p:cNvPr id="63" name="Grupo 62"/>
          <p:cNvGrpSpPr/>
          <p:nvPr/>
        </p:nvGrpSpPr>
        <p:grpSpPr>
          <a:xfrm>
            <a:off x="254735" y="191746"/>
            <a:ext cx="1550515" cy="480520"/>
            <a:chOff x="164090" y="288756"/>
            <a:chExt cx="1550515" cy="480520"/>
          </a:xfrm>
        </p:grpSpPr>
        <p:grpSp>
          <p:nvGrpSpPr>
            <p:cNvPr id="62" name="Grupo 61"/>
            <p:cNvGrpSpPr/>
            <p:nvPr/>
          </p:nvGrpSpPr>
          <p:grpSpPr>
            <a:xfrm>
              <a:off x="164090" y="288756"/>
              <a:ext cx="1550515" cy="480520"/>
              <a:chOff x="208665" y="159371"/>
              <a:chExt cx="1550515" cy="480520"/>
            </a:xfrm>
          </p:grpSpPr>
          <p:sp>
            <p:nvSpPr>
              <p:cNvPr id="203" name="Rectángulo redondeado 202"/>
              <p:cNvSpPr/>
              <p:nvPr/>
            </p:nvSpPr>
            <p:spPr>
              <a:xfrm>
                <a:off x="208665" y="159371"/>
                <a:ext cx="1550515" cy="480520"/>
              </a:xfrm>
              <a:prstGeom prst="roundRect">
                <a:avLst/>
              </a:prstGeom>
              <a:gradFill>
                <a:gsLst>
                  <a:gs pos="0">
                    <a:schemeClr val="accent5">
                      <a:lumMod val="50000"/>
                    </a:schemeClr>
                  </a:gs>
                  <a:gs pos="83000">
                    <a:srgbClr val="00B0F0"/>
                  </a:gs>
                  <a:gs pos="100000">
                    <a:srgbClr val="002060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204" name="Rectángulo redondeado 203"/>
              <p:cNvSpPr/>
              <p:nvPr/>
            </p:nvSpPr>
            <p:spPr>
              <a:xfrm>
                <a:off x="282864" y="219079"/>
                <a:ext cx="1401022" cy="34253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  <p:pic>
          <p:nvPicPr>
            <p:cNvPr id="243" name="Imagen 242"/>
            <p:cNvPicPr>
              <a:picLocks noChangeAspect="1"/>
            </p:cNvPicPr>
            <p:nvPr/>
          </p:nvPicPr>
          <p:blipFill rotWithShape="1">
            <a:blip r:embed="rId7"/>
            <a:srcRect l="7417" t="17196" r="6173" b="20579"/>
            <a:stretch/>
          </p:blipFill>
          <p:spPr>
            <a:xfrm>
              <a:off x="268714" y="401127"/>
              <a:ext cx="1316182" cy="242455"/>
            </a:xfrm>
            <a:prstGeom prst="rect">
              <a:avLst/>
            </a:prstGeom>
          </p:spPr>
        </p:pic>
      </p:grpSp>
      <p:grpSp>
        <p:nvGrpSpPr>
          <p:cNvPr id="280" name="Grupo 279"/>
          <p:cNvGrpSpPr/>
          <p:nvPr/>
        </p:nvGrpSpPr>
        <p:grpSpPr>
          <a:xfrm>
            <a:off x="143597" y="3895801"/>
            <a:ext cx="1451197" cy="480576"/>
            <a:chOff x="122639" y="4509801"/>
            <a:chExt cx="1451197" cy="480576"/>
          </a:xfrm>
        </p:grpSpPr>
        <p:sp>
          <p:nvSpPr>
            <p:cNvPr id="295" name="Rectángulo redondeado 294"/>
            <p:cNvSpPr/>
            <p:nvPr/>
          </p:nvSpPr>
          <p:spPr>
            <a:xfrm>
              <a:off x="122639" y="4509801"/>
              <a:ext cx="1451197" cy="480576"/>
            </a:xfrm>
            <a:prstGeom prst="roundRect">
              <a:avLst/>
            </a:prstGeom>
            <a:gradFill>
              <a:gsLst>
                <a:gs pos="0">
                  <a:srgbClr val="6A6868"/>
                </a:gs>
                <a:gs pos="68000">
                  <a:srgbClr val="BDBDBD"/>
                </a:gs>
                <a:gs pos="100000">
                  <a:schemeClr val="tx1"/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96" name="Rectángulo redondeado 295"/>
            <p:cNvSpPr/>
            <p:nvPr/>
          </p:nvSpPr>
          <p:spPr>
            <a:xfrm>
              <a:off x="185225" y="4572613"/>
              <a:ext cx="1314568" cy="342575"/>
            </a:xfrm>
            <a:prstGeom prst="round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37000">
                  <a:srgbClr val="143C27"/>
                </a:gs>
                <a:gs pos="97000">
                  <a:schemeClr val="tx1"/>
                </a:gs>
              </a:gsLst>
              <a:path path="circle">
                <a:fillToRect l="50000" t="50000" r="50000" b="50000"/>
              </a:path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298" name="CuadroTexto 297">
            <a:hlinkClick r:id="rId8"/>
          </p:cNvPr>
          <p:cNvSpPr txBox="1"/>
          <p:nvPr/>
        </p:nvSpPr>
        <p:spPr>
          <a:xfrm>
            <a:off x="274527" y="3976276"/>
            <a:ext cx="119946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http://www.funpaperairplanes.com/</a:t>
            </a:r>
          </a:p>
        </p:txBody>
      </p:sp>
      <p:sp>
        <p:nvSpPr>
          <p:cNvPr id="236" name="Forma libre 235"/>
          <p:cNvSpPr/>
          <p:nvPr/>
        </p:nvSpPr>
        <p:spPr>
          <a:xfrm>
            <a:off x="2051529" y="3979409"/>
            <a:ext cx="205338" cy="219829"/>
          </a:xfrm>
          <a:custGeom>
            <a:avLst/>
            <a:gdLst>
              <a:gd name="connsiteX0" fmla="*/ 494 w 365358"/>
              <a:gd name="connsiteY0" fmla="*/ 222391 h 329522"/>
              <a:gd name="connsiteX1" fmla="*/ 73381 w 365358"/>
              <a:gd name="connsiteY1" fmla="*/ 162756 h 329522"/>
              <a:gd name="connsiteX2" fmla="*/ 106512 w 365358"/>
              <a:gd name="connsiteY2" fmla="*/ 229017 h 329522"/>
              <a:gd name="connsiteX3" fmla="*/ 199277 w 365358"/>
              <a:gd name="connsiteY3" fmla="*/ 129626 h 329522"/>
              <a:gd name="connsiteX4" fmla="*/ 272164 w 365358"/>
              <a:gd name="connsiteY4" fmla="*/ 56739 h 329522"/>
              <a:gd name="connsiteX5" fmla="*/ 364929 w 365358"/>
              <a:gd name="connsiteY5" fmla="*/ 3730 h 329522"/>
              <a:gd name="connsiteX6" fmla="*/ 232407 w 365358"/>
              <a:gd name="connsiteY6" fmla="*/ 162756 h 329522"/>
              <a:gd name="connsiteX7" fmla="*/ 113138 w 365358"/>
              <a:gd name="connsiteY7" fmla="*/ 328408 h 329522"/>
              <a:gd name="connsiteX8" fmla="*/ 494 w 365358"/>
              <a:gd name="connsiteY8" fmla="*/ 222391 h 32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358" h="329522">
                <a:moveTo>
                  <a:pt x="494" y="222391"/>
                </a:moveTo>
                <a:cubicBezTo>
                  <a:pt x="-6132" y="194782"/>
                  <a:pt x="55712" y="161652"/>
                  <a:pt x="73381" y="162756"/>
                </a:cubicBezTo>
                <a:cubicBezTo>
                  <a:pt x="91050" y="163860"/>
                  <a:pt x="85529" y="234539"/>
                  <a:pt x="106512" y="229017"/>
                </a:cubicBezTo>
                <a:cubicBezTo>
                  <a:pt x="127495" y="223495"/>
                  <a:pt x="171668" y="158339"/>
                  <a:pt x="199277" y="129626"/>
                </a:cubicBezTo>
                <a:cubicBezTo>
                  <a:pt x="226886" y="100913"/>
                  <a:pt x="244555" y="77722"/>
                  <a:pt x="272164" y="56739"/>
                </a:cubicBezTo>
                <a:cubicBezTo>
                  <a:pt x="299773" y="35756"/>
                  <a:pt x="371555" y="-13940"/>
                  <a:pt x="364929" y="3730"/>
                </a:cubicBezTo>
                <a:cubicBezTo>
                  <a:pt x="358303" y="21400"/>
                  <a:pt x="274372" y="108643"/>
                  <a:pt x="232407" y="162756"/>
                </a:cubicBezTo>
                <a:cubicBezTo>
                  <a:pt x="190442" y="216869"/>
                  <a:pt x="150686" y="316260"/>
                  <a:pt x="113138" y="328408"/>
                </a:cubicBezTo>
                <a:cubicBezTo>
                  <a:pt x="75590" y="340556"/>
                  <a:pt x="7120" y="250000"/>
                  <a:pt x="494" y="222391"/>
                </a:cubicBezTo>
                <a:close/>
              </a:path>
            </a:pathLst>
          </a:cu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42" name="Imagen 2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7651" y="780414"/>
            <a:ext cx="405719" cy="569430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1792848" y="1422740"/>
            <a:ext cx="4307470" cy="578394"/>
            <a:chOff x="1792848" y="1422740"/>
            <a:chExt cx="4307470" cy="578394"/>
          </a:xfrm>
        </p:grpSpPr>
        <p:grpSp>
          <p:nvGrpSpPr>
            <p:cNvPr id="196" name="Agrupar 195"/>
            <p:cNvGrpSpPr/>
            <p:nvPr/>
          </p:nvGrpSpPr>
          <p:grpSpPr>
            <a:xfrm>
              <a:off x="1792848" y="1510756"/>
              <a:ext cx="4307470" cy="490378"/>
              <a:chOff x="2383864" y="1794391"/>
              <a:chExt cx="4983130" cy="606173"/>
            </a:xfrm>
          </p:grpSpPr>
          <p:grpSp>
            <p:nvGrpSpPr>
              <p:cNvPr id="174" name="Agrupar 173"/>
              <p:cNvGrpSpPr/>
              <p:nvPr/>
            </p:nvGrpSpPr>
            <p:grpSpPr>
              <a:xfrm>
                <a:off x="2383864" y="1794391"/>
                <a:ext cx="4983130" cy="606173"/>
                <a:chOff x="1737517" y="2291856"/>
                <a:chExt cx="4983130" cy="716305"/>
              </a:xfrm>
            </p:grpSpPr>
            <p:sp>
              <p:nvSpPr>
                <p:cNvPr id="93" name="Rectángulo redondeado 92"/>
                <p:cNvSpPr/>
                <p:nvPr/>
              </p:nvSpPr>
              <p:spPr>
                <a:xfrm>
                  <a:off x="1737517" y="2291856"/>
                  <a:ext cx="4983130" cy="716305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1"/>
                  <a:tileRect/>
                </a:gra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sz="1000"/>
                </a:p>
              </p:txBody>
            </p:sp>
            <p:sp>
              <p:nvSpPr>
                <p:cNvPr id="94" name="Rectángulo redondeado 93"/>
                <p:cNvSpPr/>
                <p:nvPr/>
              </p:nvSpPr>
              <p:spPr>
                <a:xfrm>
                  <a:off x="1872686" y="2392665"/>
                  <a:ext cx="4655730" cy="501957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sz="1000"/>
                </a:p>
              </p:txBody>
            </p:sp>
          </p:grpSp>
          <p:sp>
            <p:nvSpPr>
              <p:cNvPr id="137" name="CuadroTexto 136"/>
              <p:cNvSpPr txBox="1"/>
              <p:nvPr/>
            </p:nvSpPr>
            <p:spPr>
              <a:xfrm>
                <a:off x="3770468" y="1938116"/>
                <a:ext cx="2965705" cy="304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Comic Sans MS" charset="0"/>
                    <a:ea typeface="Comic Sans MS" charset="0"/>
                    <a:cs typeface="Comic Sans MS" charset="0"/>
                  </a:rPr>
                  <a:t>Discuss Problem and Mission</a:t>
                </a:r>
              </a:p>
            </p:txBody>
          </p:sp>
        </p:grpSp>
        <p:pic>
          <p:nvPicPr>
            <p:cNvPr id="140" name="Imagen 13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369" y="1611638"/>
              <a:ext cx="197636" cy="196798"/>
            </a:xfrm>
            <a:prstGeom prst="rect">
              <a:avLst/>
            </a:prstGeom>
          </p:spPr>
        </p:pic>
        <p:sp>
          <p:nvSpPr>
            <p:cNvPr id="141" name="Rectángulo 140"/>
            <p:cNvSpPr/>
            <p:nvPr/>
          </p:nvSpPr>
          <p:spPr>
            <a:xfrm>
              <a:off x="5424420" y="1747302"/>
              <a:ext cx="547247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_tradnl" sz="800" dirty="0" smtClean="0">
                  <a:solidFill>
                    <a:schemeClr val="bg1">
                      <a:lumMod val="50000"/>
                    </a:schemeClr>
                  </a:solidFill>
                  <a:latin typeface="Comic Sans MS" charset="0"/>
                  <a:ea typeface="Comic Sans MS" charset="0"/>
                  <a:cs typeface="Comic Sans MS" charset="0"/>
                </a:rPr>
                <a:t>5 min</a:t>
              </a:r>
              <a:endParaRPr lang="es-ES_tradnl" sz="800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pic>
          <p:nvPicPr>
            <p:cNvPr id="244" name="Imagen 24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77651" y="1422740"/>
              <a:ext cx="405719" cy="569430"/>
            </a:xfrm>
            <a:prstGeom prst="rect">
              <a:avLst/>
            </a:prstGeom>
          </p:spPr>
        </p:pic>
      </p:grpSp>
      <p:grpSp>
        <p:nvGrpSpPr>
          <p:cNvPr id="59" name="Grupo 58"/>
          <p:cNvGrpSpPr/>
          <p:nvPr/>
        </p:nvGrpSpPr>
        <p:grpSpPr>
          <a:xfrm>
            <a:off x="1778852" y="2653045"/>
            <a:ext cx="4307470" cy="502354"/>
            <a:chOff x="1787648" y="2667654"/>
            <a:chExt cx="4307470" cy="502354"/>
          </a:xfrm>
        </p:grpSpPr>
        <p:grpSp>
          <p:nvGrpSpPr>
            <p:cNvPr id="58" name="Grupo 57"/>
            <p:cNvGrpSpPr/>
            <p:nvPr/>
          </p:nvGrpSpPr>
          <p:grpSpPr>
            <a:xfrm>
              <a:off x="1787648" y="2667654"/>
              <a:ext cx="4307470" cy="502354"/>
              <a:chOff x="1787648" y="2667654"/>
              <a:chExt cx="4307470" cy="502354"/>
            </a:xfrm>
          </p:grpSpPr>
          <p:sp>
            <p:nvSpPr>
              <p:cNvPr id="397" name="Rectángulo redondeado 396"/>
              <p:cNvSpPr/>
              <p:nvPr/>
            </p:nvSpPr>
            <p:spPr>
              <a:xfrm>
                <a:off x="1787648" y="2667654"/>
                <a:ext cx="4307470" cy="502354"/>
              </a:xfrm>
              <a:prstGeom prst="roundRect">
                <a:avLst/>
              </a:prstGeom>
              <a:gradFill flip="none" rotWithShape="1">
                <a:gsLst>
                  <a:gs pos="0">
                    <a:srgbClr val="106E24"/>
                  </a:gs>
                  <a:gs pos="50000">
                    <a:srgbClr val="92D050"/>
                  </a:gs>
                  <a:gs pos="100000">
                    <a:srgbClr val="1F3CCC"/>
                  </a:gs>
                </a:gsLst>
                <a:lin ang="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398" name="Rectángulo redondeado 397"/>
              <p:cNvSpPr/>
              <p:nvPr/>
            </p:nvSpPr>
            <p:spPr>
              <a:xfrm>
                <a:off x="1904490" y="2744053"/>
                <a:ext cx="4024462" cy="35227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  <p:sp>
          <p:nvSpPr>
            <p:cNvPr id="399" name="Rectángulo redondeado 398"/>
            <p:cNvSpPr/>
            <p:nvPr/>
          </p:nvSpPr>
          <p:spPr>
            <a:xfrm>
              <a:off x="2033943" y="2818326"/>
              <a:ext cx="228833" cy="21415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413" name="Imagen 4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7067" y="2772035"/>
              <a:ext cx="197636" cy="196798"/>
            </a:xfrm>
            <a:prstGeom prst="rect">
              <a:avLst/>
            </a:prstGeom>
          </p:spPr>
        </p:pic>
        <p:sp>
          <p:nvSpPr>
            <p:cNvPr id="414" name="Rectángulo 413"/>
            <p:cNvSpPr/>
            <p:nvPr/>
          </p:nvSpPr>
          <p:spPr>
            <a:xfrm>
              <a:off x="5457066" y="2921379"/>
              <a:ext cx="57395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_tradnl" sz="800" dirty="0" smtClean="0">
                  <a:solidFill>
                    <a:schemeClr val="bg1">
                      <a:lumMod val="50000"/>
                    </a:schemeClr>
                  </a:solidFill>
                  <a:latin typeface="Comic Sans MS" charset="0"/>
                  <a:ea typeface="Comic Sans MS" charset="0"/>
                  <a:cs typeface="Comic Sans MS" charset="0"/>
                </a:rPr>
                <a:t>10 min</a:t>
              </a:r>
              <a:endParaRPr lang="es-ES_tradnl" sz="800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239" name="Forma libre 238"/>
            <p:cNvSpPr/>
            <p:nvPr/>
          </p:nvSpPr>
          <p:spPr>
            <a:xfrm>
              <a:off x="2060813" y="2775357"/>
              <a:ext cx="205338" cy="219829"/>
            </a:xfrm>
            <a:custGeom>
              <a:avLst/>
              <a:gdLst>
                <a:gd name="connsiteX0" fmla="*/ 494 w 365358"/>
                <a:gd name="connsiteY0" fmla="*/ 222391 h 329522"/>
                <a:gd name="connsiteX1" fmla="*/ 73381 w 365358"/>
                <a:gd name="connsiteY1" fmla="*/ 162756 h 329522"/>
                <a:gd name="connsiteX2" fmla="*/ 106512 w 365358"/>
                <a:gd name="connsiteY2" fmla="*/ 229017 h 329522"/>
                <a:gd name="connsiteX3" fmla="*/ 199277 w 365358"/>
                <a:gd name="connsiteY3" fmla="*/ 129626 h 329522"/>
                <a:gd name="connsiteX4" fmla="*/ 272164 w 365358"/>
                <a:gd name="connsiteY4" fmla="*/ 56739 h 329522"/>
                <a:gd name="connsiteX5" fmla="*/ 364929 w 365358"/>
                <a:gd name="connsiteY5" fmla="*/ 3730 h 329522"/>
                <a:gd name="connsiteX6" fmla="*/ 232407 w 365358"/>
                <a:gd name="connsiteY6" fmla="*/ 162756 h 329522"/>
                <a:gd name="connsiteX7" fmla="*/ 113138 w 365358"/>
                <a:gd name="connsiteY7" fmla="*/ 328408 h 329522"/>
                <a:gd name="connsiteX8" fmla="*/ 494 w 365358"/>
                <a:gd name="connsiteY8" fmla="*/ 222391 h 32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358" h="329522">
                  <a:moveTo>
                    <a:pt x="494" y="222391"/>
                  </a:moveTo>
                  <a:cubicBezTo>
                    <a:pt x="-6132" y="194782"/>
                    <a:pt x="55712" y="161652"/>
                    <a:pt x="73381" y="162756"/>
                  </a:cubicBezTo>
                  <a:cubicBezTo>
                    <a:pt x="91050" y="163860"/>
                    <a:pt x="85529" y="234539"/>
                    <a:pt x="106512" y="229017"/>
                  </a:cubicBezTo>
                  <a:cubicBezTo>
                    <a:pt x="127495" y="223495"/>
                    <a:pt x="171668" y="158339"/>
                    <a:pt x="199277" y="129626"/>
                  </a:cubicBezTo>
                  <a:cubicBezTo>
                    <a:pt x="226886" y="100913"/>
                    <a:pt x="244555" y="77722"/>
                    <a:pt x="272164" y="56739"/>
                  </a:cubicBezTo>
                  <a:cubicBezTo>
                    <a:pt x="299773" y="35756"/>
                    <a:pt x="371555" y="-13940"/>
                    <a:pt x="364929" y="3730"/>
                  </a:cubicBezTo>
                  <a:cubicBezTo>
                    <a:pt x="358303" y="21400"/>
                    <a:pt x="274372" y="108643"/>
                    <a:pt x="232407" y="162756"/>
                  </a:cubicBezTo>
                  <a:cubicBezTo>
                    <a:pt x="190442" y="216869"/>
                    <a:pt x="150686" y="316260"/>
                    <a:pt x="113138" y="328408"/>
                  </a:cubicBezTo>
                  <a:cubicBezTo>
                    <a:pt x="75590" y="340556"/>
                    <a:pt x="7120" y="250000"/>
                    <a:pt x="494" y="222391"/>
                  </a:cubicBezTo>
                  <a:close/>
                </a:path>
              </a:pathLst>
            </a:custGeom>
            <a:solidFill>
              <a:srgbClr val="92D0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313" name="Imagen 3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2137" y="4376958"/>
            <a:ext cx="405719" cy="569430"/>
          </a:xfrm>
          <a:prstGeom prst="rect">
            <a:avLst/>
          </a:prstGeom>
        </p:spPr>
      </p:pic>
      <p:sp>
        <p:nvSpPr>
          <p:cNvPr id="400" name="CuadroTexto 399"/>
          <p:cNvSpPr txBox="1"/>
          <p:nvPr/>
        </p:nvSpPr>
        <p:spPr>
          <a:xfrm>
            <a:off x="3004276" y="2799103"/>
            <a:ext cx="23358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omic Sans MS" charset="0"/>
                <a:ea typeface="Comic Sans MS" charset="0"/>
                <a:cs typeface="Comic Sans MS" charset="0"/>
              </a:rPr>
              <a:t>Document Problem and Mission</a:t>
            </a:r>
            <a:endParaRPr lang="en-US" sz="10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grpSp>
        <p:nvGrpSpPr>
          <p:cNvPr id="182" name="Grupo 181"/>
          <p:cNvGrpSpPr/>
          <p:nvPr/>
        </p:nvGrpSpPr>
        <p:grpSpPr>
          <a:xfrm>
            <a:off x="2629380" y="98085"/>
            <a:ext cx="2342893" cy="681834"/>
            <a:chOff x="2629380" y="98085"/>
            <a:chExt cx="2342893" cy="681834"/>
          </a:xfrm>
        </p:grpSpPr>
        <p:sp>
          <p:nvSpPr>
            <p:cNvPr id="183" name="Rectángulo redondeado 182"/>
            <p:cNvSpPr/>
            <p:nvPr/>
          </p:nvSpPr>
          <p:spPr>
            <a:xfrm>
              <a:off x="2629380" y="98085"/>
              <a:ext cx="2342893" cy="681834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84" name="Rectángulo redondeado 183"/>
            <p:cNvSpPr/>
            <p:nvPr/>
          </p:nvSpPr>
          <p:spPr>
            <a:xfrm>
              <a:off x="2803987" y="203442"/>
              <a:ext cx="1997019" cy="49149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185" name="Rectángulo 184"/>
          <p:cNvSpPr/>
          <p:nvPr/>
        </p:nvSpPr>
        <p:spPr>
          <a:xfrm>
            <a:off x="2861710" y="177464"/>
            <a:ext cx="1907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latin typeface="Comic Sans MS" charset="0"/>
                <a:ea typeface="Comic Sans MS" charset="0"/>
                <a:cs typeface="Comic Sans MS" charset="0"/>
              </a:rPr>
              <a:t>Flying Machines: Lab </a:t>
            </a:r>
            <a:r>
              <a:rPr lang="en-US" sz="1200" b="1" dirty="0">
                <a:latin typeface="Comic Sans MS" charset="0"/>
                <a:ea typeface="Comic Sans MS" charset="0"/>
                <a:cs typeface="Comic Sans MS" charset="0"/>
              </a:rPr>
              <a:t>2</a:t>
            </a:r>
          </a:p>
        </p:txBody>
      </p:sp>
      <p:sp>
        <p:nvSpPr>
          <p:cNvPr id="186" name="CuadroTexto 185"/>
          <p:cNvSpPr txBox="1"/>
          <p:nvPr/>
        </p:nvSpPr>
        <p:spPr>
          <a:xfrm>
            <a:off x="2716405" y="358903"/>
            <a:ext cx="2118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Comic Sans MS" panose="030F0702030302020204" pitchFamily="66" charset="0"/>
              </a:rPr>
              <a:t>“Paper Airplanes and Physics of Flying”</a:t>
            </a:r>
            <a:endParaRPr lang="en-US" sz="900" dirty="0">
              <a:latin typeface="Comic Sans MS" panose="030F0702030302020204" pitchFamily="66" charset="0"/>
            </a:endParaRPr>
          </a:p>
        </p:txBody>
      </p:sp>
      <p:sp>
        <p:nvSpPr>
          <p:cNvPr id="252" name="CuadroTexto 251"/>
          <p:cNvSpPr txBox="1"/>
          <p:nvPr/>
        </p:nvSpPr>
        <p:spPr>
          <a:xfrm>
            <a:off x="6316591" y="306657"/>
            <a:ext cx="25601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latin typeface="Comic Sans MS" charset="0"/>
                <a:ea typeface="Comic Sans MS" charset="0"/>
                <a:cs typeface="Comic Sans MS" charset="0"/>
              </a:rPr>
              <a:t>Objectives: </a:t>
            </a:r>
            <a:endParaRPr lang="en-US" sz="11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171450" indent="-171450" algn="ctr">
              <a:buFont typeface="Arial" charset="0"/>
              <a:buChar char="•"/>
            </a:pPr>
            <a:r>
              <a:rPr lang="en-US" sz="1100" dirty="0" smtClean="0">
                <a:latin typeface="Comic Sans MS" charset="0"/>
                <a:ea typeface="Comic Sans MS" charset="0"/>
                <a:cs typeface="Comic Sans MS" charset="0"/>
              </a:rPr>
              <a:t>Identify problem/ State mission.</a:t>
            </a:r>
          </a:p>
          <a:p>
            <a:pPr marL="171450" indent="-171450" algn="ctr">
              <a:buFont typeface="Arial" charset="0"/>
              <a:buChar char="•"/>
            </a:pPr>
            <a:r>
              <a:rPr lang="en-US" sz="1100" dirty="0" smtClean="0">
                <a:latin typeface="Comic Sans MS" charset="0"/>
                <a:ea typeface="Comic Sans MS" charset="0"/>
                <a:cs typeface="Comic Sans MS" charset="0"/>
              </a:rPr>
              <a:t>Practice building tricks.</a:t>
            </a:r>
          </a:p>
        </p:txBody>
      </p:sp>
      <p:sp>
        <p:nvSpPr>
          <p:cNvPr id="287" name="Rectángulo 286"/>
          <p:cNvSpPr/>
          <p:nvPr/>
        </p:nvSpPr>
        <p:spPr>
          <a:xfrm>
            <a:off x="1372747" y="2312413"/>
            <a:ext cx="682798" cy="9025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253" name="Grupo 252"/>
          <p:cNvGrpSpPr/>
          <p:nvPr/>
        </p:nvGrpSpPr>
        <p:grpSpPr>
          <a:xfrm>
            <a:off x="1778852" y="2001411"/>
            <a:ext cx="4307470" cy="578394"/>
            <a:chOff x="1792848" y="1422740"/>
            <a:chExt cx="4307470" cy="578394"/>
          </a:xfrm>
        </p:grpSpPr>
        <p:grpSp>
          <p:nvGrpSpPr>
            <p:cNvPr id="254" name="Agrupar 195"/>
            <p:cNvGrpSpPr/>
            <p:nvPr/>
          </p:nvGrpSpPr>
          <p:grpSpPr>
            <a:xfrm>
              <a:off x="1792848" y="1510756"/>
              <a:ext cx="4307470" cy="490378"/>
              <a:chOff x="2383864" y="1794391"/>
              <a:chExt cx="4983130" cy="606173"/>
            </a:xfrm>
          </p:grpSpPr>
          <p:grpSp>
            <p:nvGrpSpPr>
              <p:cNvPr id="258" name="Agrupar 173"/>
              <p:cNvGrpSpPr/>
              <p:nvPr/>
            </p:nvGrpSpPr>
            <p:grpSpPr>
              <a:xfrm>
                <a:off x="2383864" y="1794391"/>
                <a:ext cx="4983130" cy="606173"/>
                <a:chOff x="1737517" y="2291856"/>
                <a:chExt cx="4983130" cy="716305"/>
              </a:xfrm>
            </p:grpSpPr>
            <p:sp>
              <p:nvSpPr>
                <p:cNvPr id="260" name="Rectángulo redondeado 259"/>
                <p:cNvSpPr/>
                <p:nvPr/>
              </p:nvSpPr>
              <p:spPr>
                <a:xfrm>
                  <a:off x="1737517" y="2291856"/>
                  <a:ext cx="4983130" cy="716305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1"/>
                  <a:tileRect/>
                </a:gra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sz="1000"/>
                </a:p>
              </p:txBody>
            </p:sp>
            <p:sp>
              <p:nvSpPr>
                <p:cNvPr id="282" name="Rectángulo redondeado 281"/>
                <p:cNvSpPr/>
                <p:nvPr/>
              </p:nvSpPr>
              <p:spPr>
                <a:xfrm>
                  <a:off x="1872686" y="2392665"/>
                  <a:ext cx="4655730" cy="501957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 sz="1000"/>
                </a:p>
              </p:txBody>
            </p:sp>
          </p:grpSp>
          <p:sp>
            <p:nvSpPr>
              <p:cNvPr id="259" name="CuadroTexto 258"/>
              <p:cNvSpPr txBox="1"/>
              <p:nvPr/>
            </p:nvSpPr>
            <p:spPr>
              <a:xfrm>
                <a:off x="3770468" y="1938116"/>
                <a:ext cx="3234068" cy="2853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 smtClean="0">
                    <a:latin typeface="Comic Sans MS" charset="0"/>
                    <a:ea typeface="Comic Sans MS" charset="0"/>
                    <a:cs typeface="Comic Sans MS" charset="0"/>
                  </a:rPr>
                  <a:t>Present center of gravity and aileron demo.</a:t>
                </a:r>
              </a:p>
            </p:txBody>
          </p:sp>
        </p:grpSp>
        <p:pic>
          <p:nvPicPr>
            <p:cNvPr id="255" name="Imagen 25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369" y="1611638"/>
              <a:ext cx="197636" cy="196798"/>
            </a:xfrm>
            <a:prstGeom prst="rect">
              <a:avLst/>
            </a:prstGeom>
          </p:spPr>
        </p:pic>
        <p:sp>
          <p:nvSpPr>
            <p:cNvPr id="256" name="Rectángulo 255"/>
            <p:cNvSpPr/>
            <p:nvPr/>
          </p:nvSpPr>
          <p:spPr>
            <a:xfrm>
              <a:off x="5424420" y="1747302"/>
              <a:ext cx="547247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_tradnl" sz="800" dirty="0" smtClean="0">
                  <a:solidFill>
                    <a:schemeClr val="bg1">
                      <a:lumMod val="50000"/>
                    </a:schemeClr>
                  </a:solidFill>
                  <a:latin typeface="Comic Sans MS" charset="0"/>
                  <a:ea typeface="Comic Sans MS" charset="0"/>
                  <a:cs typeface="Comic Sans MS" charset="0"/>
                </a:rPr>
                <a:t>5 min</a:t>
              </a:r>
              <a:endParaRPr lang="es-ES_tradnl" sz="800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pic>
          <p:nvPicPr>
            <p:cNvPr id="257" name="Imagen 25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77651" y="1422740"/>
              <a:ext cx="405719" cy="569430"/>
            </a:xfrm>
            <a:prstGeom prst="rect">
              <a:avLst/>
            </a:prstGeom>
          </p:spPr>
        </p:pic>
      </p:grpSp>
      <p:pic>
        <p:nvPicPr>
          <p:cNvPr id="288" name="Imagen 287">
            <a:hlinkClick r:id="rId10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17" y="2001411"/>
            <a:ext cx="672772" cy="672772"/>
          </a:xfrm>
          <a:prstGeom prst="rect">
            <a:avLst/>
          </a:prstGeom>
        </p:spPr>
      </p:pic>
      <p:pic>
        <p:nvPicPr>
          <p:cNvPr id="290" name="Imagen 2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929" y="2655607"/>
            <a:ext cx="538541" cy="496045"/>
          </a:xfrm>
          <a:prstGeom prst="rect">
            <a:avLst/>
          </a:prstGeom>
        </p:spPr>
      </p:pic>
      <p:grpSp>
        <p:nvGrpSpPr>
          <p:cNvPr id="291" name="Grupo 290"/>
          <p:cNvGrpSpPr/>
          <p:nvPr/>
        </p:nvGrpSpPr>
        <p:grpSpPr>
          <a:xfrm>
            <a:off x="1771317" y="3240087"/>
            <a:ext cx="4307470" cy="502354"/>
            <a:chOff x="1787648" y="2667654"/>
            <a:chExt cx="4307470" cy="502354"/>
          </a:xfrm>
        </p:grpSpPr>
        <p:grpSp>
          <p:nvGrpSpPr>
            <p:cNvPr id="292" name="Grupo 291"/>
            <p:cNvGrpSpPr/>
            <p:nvPr/>
          </p:nvGrpSpPr>
          <p:grpSpPr>
            <a:xfrm>
              <a:off x="1787648" y="2667654"/>
              <a:ext cx="4307470" cy="502354"/>
              <a:chOff x="1787648" y="2667654"/>
              <a:chExt cx="4307470" cy="502354"/>
            </a:xfrm>
          </p:grpSpPr>
          <p:sp>
            <p:nvSpPr>
              <p:cNvPr id="320" name="Rectángulo redondeado 319"/>
              <p:cNvSpPr/>
              <p:nvPr/>
            </p:nvSpPr>
            <p:spPr>
              <a:xfrm>
                <a:off x="1787648" y="2667654"/>
                <a:ext cx="4307470" cy="502354"/>
              </a:xfrm>
              <a:prstGeom prst="roundRect">
                <a:avLst/>
              </a:prstGeom>
              <a:gradFill flip="none" rotWithShape="1">
                <a:gsLst>
                  <a:gs pos="0">
                    <a:srgbClr val="106E24"/>
                  </a:gs>
                  <a:gs pos="50000">
                    <a:srgbClr val="92D050"/>
                  </a:gs>
                  <a:gs pos="100000">
                    <a:srgbClr val="1F3CCC"/>
                  </a:gs>
                </a:gsLst>
                <a:lin ang="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321" name="Rectángulo redondeado 320"/>
              <p:cNvSpPr/>
              <p:nvPr/>
            </p:nvSpPr>
            <p:spPr>
              <a:xfrm>
                <a:off x="1904490" y="2744053"/>
                <a:ext cx="4024462" cy="35227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  <p:sp>
          <p:nvSpPr>
            <p:cNvPr id="293" name="Rectángulo redondeado 292"/>
            <p:cNvSpPr/>
            <p:nvPr/>
          </p:nvSpPr>
          <p:spPr>
            <a:xfrm>
              <a:off x="2033943" y="2818326"/>
              <a:ext cx="228833" cy="21415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294" name="Imagen 29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7067" y="2772035"/>
              <a:ext cx="197636" cy="196798"/>
            </a:xfrm>
            <a:prstGeom prst="rect">
              <a:avLst/>
            </a:prstGeom>
          </p:spPr>
        </p:pic>
        <p:sp>
          <p:nvSpPr>
            <p:cNvPr id="314" name="Rectángulo 313"/>
            <p:cNvSpPr/>
            <p:nvPr/>
          </p:nvSpPr>
          <p:spPr>
            <a:xfrm>
              <a:off x="5457066" y="2921379"/>
              <a:ext cx="57395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_tradnl" sz="800" dirty="0" smtClean="0">
                  <a:solidFill>
                    <a:schemeClr val="bg1">
                      <a:lumMod val="50000"/>
                    </a:schemeClr>
                  </a:solidFill>
                  <a:latin typeface="Comic Sans MS" charset="0"/>
                  <a:ea typeface="Comic Sans MS" charset="0"/>
                  <a:cs typeface="Comic Sans MS" charset="0"/>
                </a:rPr>
                <a:t>10 min</a:t>
              </a:r>
              <a:endParaRPr lang="es-ES_tradnl" sz="800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318" name="Forma libre 317"/>
            <p:cNvSpPr/>
            <p:nvPr/>
          </p:nvSpPr>
          <p:spPr>
            <a:xfrm>
              <a:off x="2060813" y="2775357"/>
              <a:ext cx="205338" cy="219829"/>
            </a:xfrm>
            <a:custGeom>
              <a:avLst/>
              <a:gdLst>
                <a:gd name="connsiteX0" fmla="*/ 494 w 365358"/>
                <a:gd name="connsiteY0" fmla="*/ 222391 h 329522"/>
                <a:gd name="connsiteX1" fmla="*/ 73381 w 365358"/>
                <a:gd name="connsiteY1" fmla="*/ 162756 h 329522"/>
                <a:gd name="connsiteX2" fmla="*/ 106512 w 365358"/>
                <a:gd name="connsiteY2" fmla="*/ 229017 h 329522"/>
                <a:gd name="connsiteX3" fmla="*/ 199277 w 365358"/>
                <a:gd name="connsiteY3" fmla="*/ 129626 h 329522"/>
                <a:gd name="connsiteX4" fmla="*/ 272164 w 365358"/>
                <a:gd name="connsiteY4" fmla="*/ 56739 h 329522"/>
                <a:gd name="connsiteX5" fmla="*/ 364929 w 365358"/>
                <a:gd name="connsiteY5" fmla="*/ 3730 h 329522"/>
                <a:gd name="connsiteX6" fmla="*/ 232407 w 365358"/>
                <a:gd name="connsiteY6" fmla="*/ 162756 h 329522"/>
                <a:gd name="connsiteX7" fmla="*/ 113138 w 365358"/>
                <a:gd name="connsiteY7" fmla="*/ 328408 h 329522"/>
                <a:gd name="connsiteX8" fmla="*/ 494 w 365358"/>
                <a:gd name="connsiteY8" fmla="*/ 222391 h 32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358" h="329522">
                  <a:moveTo>
                    <a:pt x="494" y="222391"/>
                  </a:moveTo>
                  <a:cubicBezTo>
                    <a:pt x="-6132" y="194782"/>
                    <a:pt x="55712" y="161652"/>
                    <a:pt x="73381" y="162756"/>
                  </a:cubicBezTo>
                  <a:cubicBezTo>
                    <a:pt x="91050" y="163860"/>
                    <a:pt x="85529" y="234539"/>
                    <a:pt x="106512" y="229017"/>
                  </a:cubicBezTo>
                  <a:cubicBezTo>
                    <a:pt x="127495" y="223495"/>
                    <a:pt x="171668" y="158339"/>
                    <a:pt x="199277" y="129626"/>
                  </a:cubicBezTo>
                  <a:cubicBezTo>
                    <a:pt x="226886" y="100913"/>
                    <a:pt x="244555" y="77722"/>
                    <a:pt x="272164" y="56739"/>
                  </a:cubicBezTo>
                  <a:cubicBezTo>
                    <a:pt x="299773" y="35756"/>
                    <a:pt x="371555" y="-13940"/>
                    <a:pt x="364929" y="3730"/>
                  </a:cubicBezTo>
                  <a:cubicBezTo>
                    <a:pt x="358303" y="21400"/>
                    <a:pt x="274372" y="108643"/>
                    <a:pt x="232407" y="162756"/>
                  </a:cubicBezTo>
                  <a:cubicBezTo>
                    <a:pt x="190442" y="216869"/>
                    <a:pt x="150686" y="316260"/>
                    <a:pt x="113138" y="328408"/>
                  </a:cubicBezTo>
                  <a:cubicBezTo>
                    <a:pt x="75590" y="340556"/>
                    <a:pt x="7120" y="250000"/>
                    <a:pt x="494" y="222391"/>
                  </a:cubicBezTo>
                  <a:close/>
                </a:path>
              </a:pathLst>
            </a:custGeom>
            <a:solidFill>
              <a:srgbClr val="92D0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322" name="Imagen 3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2365" y="3255809"/>
            <a:ext cx="538541" cy="496045"/>
          </a:xfrm>
          <a:prstGeom prst="rect">
            <a:avLst/>
          </a:prstGeom>
        </p:spPr>
      </p:pic>
      <p:sp>
        <p:nvSpPr>
          <p:cNvPr id="323" name="CuadroTexto 322"/>
          <p:cNvSpPr txBox="1"/>
          <p:nvPr/>
        </p:nvSpPr>
        <p:spPr>
          <a:xfrm>
            <a:off x="2981303" y="3310769"/>
            <a:ext cx="2497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Adjust </a:t>
            </a:r>
            <a:r>
              <a:rPr lang="en-US" sz="900" b="1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rectangular paper plane </a:t>
            </a:r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and adjust optimum flight.</a:t>
            </a:r>
            <a:endParaRPr lang="en-US" sz="9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grpSp>
        <p:nvGrpSpPr>
          <p:cNvPr id="325" name="Grupo 324"/>
          <p:cNvGrpSpPr/>
          <p:nvPr/>
        </p:nvGrpSpPr>
        <p:grpSpPr>
          <a:xfrm>
            <a:off x="6239934" y="2368761"/>
            <a:ext cx="912009" cy="676821"/>
            <a:chOff x="6303821" y="1834721"/>
            <a:chExt cx="912009" cy="676821"/>
          </a:xfrm>
        </p:grpSpPr>
        <p:sp>
          <p:nvSpPr>
            <p:cNvPr id="326" name="Rectángulo redondeado 325"/>
            <p:cNvSpPr/>
            <p:nvPr/>
          </p:nvSpPr>
          <p:spPr>
            <a:xfrm>
              <a:off x="6305021" y="2043025"/>
              <a:ext cx="910809" cy="468517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27" name="Forma libre 326"/>
            <p:cNvSpPr/>
            <p:nvPr/>
          </p:nvSpPr>
          <p:spPr>
            <a:xfrm>
              <a:off x="6303821" y="1834721"/>
              <a:ext cx="911904" cy="332704"/>
            </a:xfrm>
            <a:custGeom>
              <a:avLst/>
              <a:gdLst>
                <a:gd name="connsiteX0" fmla="*/ 0 w 1595619"/>
                <a:gd name="connsiteY0" fmla="*/ 465372 h 1067256"/>
                <a:gd name="connsiteX1" fmla="*/ 23149 w 1595619"/>
                <a:gd name="connsiteY1" fmla="*/ 199154 h 1067256"/>
                <a:gd name="connsiteX2" fmla="*/ 104172 w 1595619"/>
                <a:gd name="connsiteY2" fmla="*/ 94982 h 1067256"/>
                <a:gd name="connsiteX3" fmla="*/ 289367 w 1595619"/>
                <a:gd name="connsiteY3" fmla="*/ 2385 h 1067256"/>
                <a:gd name="connsiteX4" fmla="*/ 613458 w 1595619"/>
                <a:gd name="connsiteY4" fmla="*/ 37109 h 1067256"/>
                <a:gd name="connsiteX5" fmla="*/ 810228 w 1595619"/>
                <a:gd name="connsiteY5" fmla="*/ 141281 h 1067256"/>
                <a:gd name="connsiteX6" fmla="*/ 1006997 w 1595619"/>
                <a:gd name="connsiteY6" fmla="*/ 268602 h 1067256"/>
                <a:gd name="connsiteX7" fmla="*/ 1307939 w 1595619"/>
                <a:gd name="connsiteY7" fmla="*/ 314901 h 1067256"/>
                <a:gd name="connsiteX8" fmla="*/ 1458410 w 1595619"/>
                <a:gd name="connsiteY8" fmla="*/ 326476 h 1067256"/>
                <a:gd name="connsiteX9" fmla="*/ 1574157 w 1595619"/>
                <a:gd name="connsiteY9" fmla="*/ 430648 h 1067256"/>
                <a:gd name="connsiteX10" fmla="*/ 1574157 w 1595619"/>
                <a:gd name="connsiteY10" fmla="*/ 1067256 h 1067256"/>
                <a:gd name="connsiteX0" fmla="*/ 0 w 1686025"/>
                <a:gd name="connsiteY0" fmla="*/ 465372 h 812613"/>
                <a:gd name="connsiteX1" fmla="*/ 23149 w 1686025"/>
                <a:gd name="connsiteY1" fmla="*/ 199154 h 812613"/>
                <a:gd name="connsiteX2" fmla="*/ 104172 w 1686025"/>
                <a:gd name="connsiteY2" fmla="*/ 94982 h 812613"/>
                <a:gd name="connsiteX3" fmla="*/ 289367 w 1686025"/>
                <a:gd name="connsiteY3" fmla="*/ 2385 h 812613"/>
                <a:gd name="connsiteX4" fmla="*/ 613458 w 1686025"/>
                <a:gd name="connsiteY4" fmla="*/ 37109 h 812613"/>
                <a:gd name="connsiteX5" fmla="*/ 810228 w 1686025"/>
                <a:gd name="connsiteY5" fmla="*/ 141281 h 812613"/>
                <a:gd name="connsiteX6" fmla="*/ 1006997 w 1686025"/>
                <a:gd name="connsiteY6" fmla="*/ 268602 h 812613"/>
                <a:gd name="connsiteX7" fmla="*/ 1307939 w 1686025"/>
                <a:gd name="connsiteY7" fmla="*/ 314901 h 812613"/>
                <a:gd name="connsiteX8" fmla="*/ 1458410 w 1686025"/>
                <a:gd name="connsiteY8" fmla="*/ 326476 h 812613"/>
                <a:gd name="connsiteX9" fmla="*/ 1574157 w 1686025"/>
                <a:gd name="connsiteY9" fmla="*/ 430648 h 812613"/>
                <a:gd name="connsiteX10" fmla="*/ 1678329 w 1686025"/>
                <a:gd name="connsiteY10" fmla="*/ 812613 h 812613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1006997 w 1642882"/>
                <a:gd name="connsiteY6" fmla="*/ 268602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949124 w 1642882"/>
                <a:gd name="connsiteY6" fmla="*/ 233878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307939 w 1642882"/>
                <a:gd name="connsiteY7" fmla="*/ 314541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169043 w 1642882"/>
                <a:gd name="connsiteY7" fmla="*/ 279817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4963"/>
                <a:gd name="connsiteY0" fmla="*/ 465012 h 603909"/>
                <a:gd name="connsiteX1" fmla="*/ 23149 w 1644963"/>
                <a:gd name="connsiteY1" fmla="*/ 198794 h 603909"/>
                <a:gd name="connsiteX2" fmla="*/ 104172 w 1644963"/>
                <a:gd name="connsiteY2" fmla="*/ 94622 h 603909"/>
                <a:gd name="connsiteX3" fmla="*/ 289367 w 1644963"/>
                <a:gd name="connsiteY3" fmla="*/ 2025 h 603909"/>
                <a:gd name="connsiteX4" fmla="*/ 613458 w 1644963"/>
                <a:gd name="connsiteY4" fmla="*/ 36749 h 603909"/>
                <a:gd name="connsiteX5" fmla="*/ 763929 w 1644963"/>
                <a:gd name="connsiteY5" fmla="*/ 106197 h 603909"/>
                <a:gd name="connsiteX6" fmla="*/ 949124 w 1644963"/>
                <a:gd name="connsiteY6" fmla="*/ 233518 h 603909"/>
                <a:gd name="connsiteX7" fmla="*/ 1169043 w 1644963"/>
                <a:gd name="connsiteY7" fmla="*/ 279817 h 603909"/>
                <a:gd name="connsiteX8" fmla="*/ 1354238 w 1644963"/>
                <a:gd name="connsiteY8" fmla="*/ 256668 h 603909"/>
                <a:gd name="connsiteX9" fmla="*/ 1574157 w 1644963"/>
                <a:gd name="connsiteY9" fmla="*/ 430288 h 603909"/>
                <a:gd name="connsiteX10" fmla="*/ 1632031 w 1644963"/>
                <a:gd name="connsiteY10" fmla="*/ 603909 h 603909"/>
                <a:gd name="connsiteX0" fmla="*/ 0 w 1640288"/>
                <a:gd name="connsiteY0" fmla="*/ 465012 h 603909"/>
                <a:gd name="connsiteX1" fmla="*/ 23149 w 1640288"/>
                <a:gd name="connsiteY1" fmla="*/ 198794 h 603909"/>
                <a:gd name="connsiteX2" fmla="*/ 104172 w 1640288"/>
                <a:gd name="connsiteY2" fmla="*/ 94622 h 603909"/>
                <a:gd name="connsiteX3" fmla="*/ 289367 w 1640288"/>
                <a:gd name="connsiteY3" fmla="*/ 2025 h 603909"/>
                <a:gd name="connsiteX4" fmla="*/ 613458 w 1640288"/>
                <a:gd name="connsiteY4" fmla="*/ 36749 h 603909"/>
                <a:gd name="connsiteX5" fmla="*/ 763929 w 1640288"/>
                <a:gd name="connsiteY5" fmla="*/ 106197 h 603909"/>
                <a:gd name="connsiteX6" fmla="*/ 949124 w 1640288"/>
                <a:gd name="connsiteY6" fmla="*/ 233518 h 603909"/>
                <a:gd name="connsiteX7" fmla="*/ 1169043 w 1640288"/>
                <a:gd name="connsiteY7" fmla="*/ 279817 h 603909"/>
                <a:gd name="connsiteX8" fmla="*/ 1354238 w 1640288"/>
                <a:gd name="connsiteY8" fmla="*/ 256668 h 603909"/>
                <a:gd name="connsiteX9" fmla="*/ 1527858 w 1640288"/>
                <a:gd name="connsiteY9" fmla="*/ 302966 h 603909"/>
                <a:gd name="connsiteX10" fmla="*/ 1632031 w 1640288"/>
                <a:gd name="connsiteY10" fmla="*/ 603909 h 603909"/>
                <a:gd name="connsiteX0" fmla="*/ 0 w 1577813"/>
                <a:gd name="connsiteY0" fmla="*/ 465012 h 534461"/>
                <a:gd name="connsiteX1" fmla="*/ 23149 w 1577813"/>
                <a:gd name="connsiteY1" fmla="*/ 198794 h 534461"/>
                <a:gd name="connsiteX2" fmla="*/ 104172 w 1577813"/>
                <a:gd name="connsiteY2" fmla="*/ 94622 h 534461"/>
                <a:gd name="connsiteX3" fmla="*/ 289367 w 1577813"/>
                <a:gd name="connsiteY3" fmla="*/ 2025 h 534461"/>
                <a:gd name="connsiteX4" fmla="*/ 613458 w 1577813"/>
                <a:gd name="connsiteY4" fmla="*/ 36749 h 534461"/>
                <a:gd name="connsiteX5" fmla="*/ 763929 w 1577813"/>
                <a:gd name="connsiteY5" fmla="*/ 106197 h 534461"/>
                <a:gd name="connsiteX6" fmla="*/ 949124 w 1577813"/>
                <a:gd name="connsiteY6" fmla="*/ 233518 h 534461"/>
                <a:gd name="connsiteX7" fmla="*/ 1169043 w 1577813"/>
                <a:gd name="connsiteY7" fmla="*/ 279817 h 534461"/>
                <a:gd name="connsiteX8" fmla="*/ 1354238 w 1577813"/>
                <a:gd name="connsiteY8" fmla="*/ 256668 h 534461"/>
                <a:gd name="connsiteX9" fmla="*/ 1527858 w 1577813"/>
                <a:gd name="connsiteY9" fmla="*/ 302966 h 534461"/>
                <a:gd name="connsiteX10" fmla="*/ 1562583 w 1577813"/>
                <a:gd name="connsiteY10" fmla="*/ 534461 h 534461"/>
                <a:gd name="connsiteX0" fmla="*/ 0 w 1571736"/>
                <a:gd name="connsiteY0" fmla="*/ 465012 h 534461"/>
                <a:gd name="connsiteX1" fmla="*/ 23149 w 1571736"/>
                <a:gd name="connsiteY1" fmla="*/ 198794 h 534461"/>
                <a:gd name="connsiteX2" fmla="*/ 104172 w 1571736"/>
                <a:gd name="connsiteY2" fmla="*/ 94622 h 534461"/>
                <a:gd name="connsiteX3" fmla="*/ 289367 w 1571736"/>
                <a:gd name="connsiteY3" fmla="*/ 2025 h 534461"/>
                <a:gd name="connsiteX4" fmla="*/ 613458 w 1571736"/>
                <a:gd name="connsiteY4" fmla="*/ 36749 h 534461"/>
                <a:gd name="connsiteX5" fmla="*/ 763929 w 1571736"/>
                <a:gd name="connsiteY5" fmla="*/ 106197 h 534461"/>
                <a:gd name="connsiteX6" fmla="*/ 949124 w 1571736"/>
                <a:gd name="connsiteY6" fmla="*/ 233518 h 534461"/>
                <a:gd name="connsiteX7" fmla="*/ 1169043 w 1571736"/>
                <a:gd name="connsiteY7" fmla="*/ 279817 h 534461"/>
                <a:gd name="connsiteX8" fmla="*/ 1354238 w 1571736"/>
                <a:gd name="connsiteY8" fmla="*/ 256668 h 534461"/>
                <a:gd name="connsiteX9" fmla="*/ 1481559 w 1571736"/>
                <a:gd name="connsiteY9" fmla="*/ 245092 h 534461"/>
                <a:gd name="connsiteX10" fmla="*/ 1562583 w 1571736"/>
                <a:gd name="connsiteY10" fmla="*/ 534461 h 534461"/>
                <a:gd name="connsiteX0" fmla="*/ 0 w 1571736"/>
                <a:gd name="connsiteY0" fmla="*/ 492565 h 562014"/>
                <a:gd name="connsiteX1" fmla="*/ 23149 w 1571736"/>
                <a:gd name="connsiteY1" fmla="*/ 226347 h 562014"/>
                <a:gd name="connsiteX2" fmla="*/ 104172 w 1571736"/>
                <a:gd name="connsiteY2" fmla="*/ 122175 h 562014"/>
                <a:gd name="connsiteX3" fmla="*/ 289367 w 1571736"/>
                <a:gd name="connsiteY3" fmla="*/ 29578 h 562014"/>
                <a:gd name="connsiteX4" fmla="*/ 497711 w 1571736"/>
                <a:gd name="connsiteY4" fmla="*/ 6429 h 562014"/>
                <a:gd name="connsiteX5" fmla="*/ 763929 w 1571736"/>
                <a:gd name="connsiteY5" fmla="*/ 133750 h 562014"/>
                <a:gd name="connsiteX6" fmla="*/ 949124 w 1571736"/>
                <a:gd name="connsiteY6" fmla="*/ 261071 h 562014"/>
                <a:gd name="connsiteX7" fmla="*/ 1169043 w 1571736"/>
                <a:gd name="connsiteY7" fmla="*/ 307370 h 562014"/>
                <a:gd name="connsiteX8" fmla="*/ 1354238 w 1571736"/>
                <a:gd name="connsiteY8" fmla="*/ 284221 h 562014"/>
                <a:gd name="connsiteX9" fmla="*/ 1481559 w 1571736"/>
                <a:gd name="connsiteY9" fmla="*/ 272645 h 562014"/>
                <a:gd name="connsiteX10" fmla="*/ 1562583 w 1571736"/>
                <a:gd name="connsiteY10" fmla="*/ 562014 h 562014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949124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064871 w 1571736"/>
                <a:gd name="connsiteY7" fmla="*/ 281780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3046"/>
                <a:gd name="connsiteY0" fmla="*/ 490124 h 559573"/>
                <a:gd name="connsiteX1" fmla="*/ 23149 w 1573046"/>
                <a:gd name="connsiteY1" fmla="*/ 223906 h 559573"/>
                <a:gd name="connsiteX2" fmla="*/ 104172 w 1573046"/>
                <a:gd name="connsiteY2" fmla="*/ 119734 h 559573"/>
                <a:gd name="connsiteX3" fmla="*/ 289367 w 1573046"/>
                <a:gd name="connsiteY3" fmla="*/ 27137 h 559573"/>
                <a:gd name="connsiteX4" fmla="*/ 497711 w 1573046"/>
                <a:gd name="connsiteY4" fmla="*/ 3988 h 559573"/>
                <a:gd name="connsiteX5" fmla="*/ 717631 w 1573046"/>
                <a:gd name="connsiteY5" fmla="*/ 96585 h 559573"/>
                <a:gd name="connsiteX6" fmla="*/ 879676 w 1573046"/>
                <a:gd name="connsiteY6" fmla="*/ 258630 h 559573"/>
                <a:gd name="connsiteX7" fmla="*/ 1064871 w 1573046"/>
                <a:gd name="connsiteY7" fmla="*/ 281780 h 559573"/>
                <a:gd name="connsiteX8" fmla="*/ 1261640 w 1573046"/>
                <a:gd name="connsiteY8" fmla="*/ 281780 h 559573"/>
                <a:gd name="connsiteX9" fmla="*/ 1481559 w 1573046"/>
                <a:gd name="connsiteY9" fmla="*/ 270204 h 559573"/>
                <a:gd name="connsiteX10" fmla="*/ 1562583 w 1573046"/>
                <a:gd name="connsiteY10" fmla="*/ 559573 h 559573"/>
                <a:gd name="connsiteX0" fmla="*/ 0 w 1569727"/>
                <a:gd name="connsiteY0" fmla="*/ 490124 h 559573"/>
                <a:gd name="connsiteX1" fmla="*/ 23149 w 1569727"/>
                <a:gd name="connsiteY1" fmla="*/ 223906 h 559573"/>
                <a:gd name="connsiteX2" fmla="*/ 104172 w 1569727"/>
                <a:gd name="connsiteY2" fmla="*/ 119734 h 559573"/>
                <a:gd name="connsiteX3" fmla="*/ 289367 w 1569727"/>
                <a:gd name="connsiteY3" fmla="*/ 27137 h 559573"/>
                <a:gd name="connsiteX4" fmla="*/ 497711 w 1569727"/>
                <a:gd name="connsiteY4" fmla="*/ 3988 h 559573"/>
                <a:gd name="connsiteX5" fmla="*/ 717631 w 1569727"/>
                <a:gd name="connsiteY5" fmla="*/ 96585 h 559573"/>
                <a:gd name="connsiteX6" fmla="*/ 879676 w 1569727"/>
                <a:gd name="connsiteY6" fmla="*/ 258630 h 559573"/>
                <a:gd name="connsiteX7" fmla="*/ 1064871 w 1569727"/>
                <a:gd name="connsiteY7" fmla="*/ 281780 h 559573"/>
                <a:gd name="connsiteX8" fmla="*/ 1261640 w 1569727"/>
                <a:gd name="connsiteY8" fmla="*/ 281780 h 559573"/>
                <a:gd name="connsiteX9" fmla="*/ 1435260 w 1569727"/>
                <a:gd name="connsiteY9" fmla="*/ 328077 h 559573"/>
                <a:gd name="connsiteX10" fmla="*/ 1562583 w 1569727"/>
                <a:gd name="connsiteY10" fmla="*/ 559573 h 559573"/>
                <a:gd name="connsiteX0" fmla="*/ 0 w 1579755"/>
                <a:gd name="connsiteY0" fmla="*/ 490124 h 490124"/>
                <a:gd name="connsiteX1" fmla="*/ 23149 w 1579755"/>
                <a:gd name="connsiteY1" fmla="*/ 223906 h 490124"/>
                <a:gd name="connsiteX2" fmla="*/ 104172 w 1579755"/>
                <a:gd name="connsiteY2" fmla="*/ 119734 h 490124"/>
                <a:gd name="connsiteX3" fmla="*/ 289367 w 1579755"/>
                <a:gd name="connsiteY3" fmla="*/ 27137 h 490124"/>
                <a:gd name="connsiteX4" fmla="*/ 497711 w 1579755"/>
                <a:gd name="connsiteY4" fmla="*/ 3988 h 490124"/>
                <a:gd name="connsiteX5" fmla="*/ 717631 w 1579755"/>
                <a:gd name="connsiteY5" fmla="*/ 96585 h 490124"/>
                <a:gd name="connsiteX6" fmla="*/ 879676 w 1579755"/>
                <a:gd name="connsiteY6" fmla="*/ 258630 h 490124"/>
                <a:gd name="connsiteX7" fmla="*/ 1064871 w 1579755"/>
                <a:gd name="connsiteY7" fmla="*/ 281780 h 490124"/>
                <a:gd name="connsiteX8" fmla="*/ 1261640 w 1579755"/>
                <a:gd name="connsiteY8" fmla="*/ 281780 h 490124"/>
                <a:gd name="connsiteX9" fmla="*/ 1435260 w 1579755"/>
                <a:gd name="connsiteY9" fmla="*/ 328077 h 490124"/>
                <a:gd name="connsiteX10" fmla="*/ 1573022 w 1579755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35260 w 1573022"/>
                <a:gd name="connsiteY9" fmla="*/ 328077 h 490124"/>
                <a:gd name="connsiteX10" fmla="*/ 1573022 w 1573022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19602 w 1573022"/>
                <a:gd name="connsiteY9" fmla="*/ 301981 h 490124"/>
                <a:gd name="connsiteX10" fmla="*/ 1573022 w 1573022"/>
                <a:gd name="connsiteY10" fmla="*/ 470847 h 490124"/>
                <a:gd name="connsiteX0" fmla="*/ 0 w 1567802"/>
                <a:gd name="connsiteY0" fmla="*/ 490124 h 575231"/>
                <a:gd name="connsiteX1" fmla="*/ 23149 w 1567802"/>
                <a:gd name="connsiteY1" fmla="*/ 223906 h 575231"/>
                <a:gd name="connsiteX2" fmla="*/ 104172 w 1567802"/>
                <a:gd name="connsiteY2" fmla="*/ 119734 h 575231"/>
                <a:gd name="connsiteX3" fmla="*/ 289367 w 1567802"/>
                <a:gd name="connsiteY3" fmla="*/ 27137 h 575231"/>
                <a:gd name="connsiteX4" fmla="*/ 497711 w 1567802"/>
                <a:gd name="connsiteY4" fmla="*/ 3988 h 575231"/>
                <a:gd name="connsiteX5" fmla="*/ 717631 w 1567802"/>
                <a:gd name="connsiteY5" fmla="*/ 96585 h 575231"/>
                <a:gd name="connsiteX6" fmla="*/ 879676 w 1567802"/>
                <a:gd name="connsiteY6" fmla="*/ 258630 h 575231"/>
                <a:gd name="connsiteX7" fmla="*/ 1064871 w 1567802"/>
                <a:gd name="connsiteY7" fmla="*/ 281780 h 575231"/>
                <a:gd name="connsiteX8" fmla="*/ 1261640 w 1567802"/>
                <a:gd name="connsiteY8" fmla="*/ 281780 h 575231"/>
                <a:gd name="connsiteX9" fmla="*/ 1419602 w 1567802"/>
                <a:gd name="connsiteY9" fmla="*/ 301981 h 575231"/>
                <a:gd name="connsiteX10" fmla="*/ 1567802 w 1567802"/>
                <a:gd name="connsiteY10" fmla="*/ 575231 h 575231"/>
                <a:gd name="connsiteX0" fmla="*/ 0 w 1568525"/>
                <a:gd name="connsiteY0" fmla="*/ 490124 h 575231"/>
                <a:gd name="connsiteX1" fmla="*/ 23149 w 1568525"/>
                <a:gd name="connsiteY1" fmla="*/ 223906 h 575231"/>
                <a:gd name="connsiteX2" fmla="*/ 104172 w 1568525"/>
                <a:gd name="connsiteY2" fmla="*/ 119734 h 575231"/>
                <a:gd name="connsiteX3" fmla="*/ 289367 w 1568525"/>
                <a:gd name="connsiteY3" fmla="*/ 27137 h 575231"/>
                <a:gd name="connsiteX4" fmla="*/ 497711 w 1568525"/>
                <a:gd name="connsiteY4" fmla="*/ 3988 h 575231"/>
                <a:gd name="connsiteX5" fmla="*/ 717631 w 1568525"/>
                <a:gd name="connsiteY5" fmla="*/ 96585 h 575231"/>
                <a:gd name="connsiteX6" fmla="*/ 879676 w 1568525"/>
                <a:gd name="connsiteY6" fmla="*/ 258630 h 575231"/>
                <a:gd name="connsiteX7" fmla="*/ 1064871 w 1568525"/>
                <a:gd name="connsiteY7" fmla="*/ 281780 h 575231"/>
                <a:gd name="connsiteX8" fmla="*/ 1261640 w 1568525"/>
                <a:gd name="connsiteY8" fmla="*/ 281780 h 575231"/>
                <a:gd name="connsiteX9" fmla="*/ 1419602 w 1568525"/>
                <a:gd name="connsiteY9" fmla="*/ 301981 h 575231"/>
                <a:gd name="connsiteX10" fmla="*/ 1567802 w 1568525"/>
                <a:gd name="connsiteY10" fmla="*/ 575231 h 575231"/>
                <a:gd name="connsiteX0" fmla="*/ 0 w 1568911"/>
                <a:gd name="connsiteY0" fmla="*/ 490124 h 575231"/>
                <a:gd name="connsiteX1" fmla="*/ 23149 w 1568911"/>
                <a:gd name="connsiteY1" fmla="*/ 223906 h 575231"/>
                <a:gd name="connsiteX2" fmla="*/ 104172 w 1568911"/>
                <a:gd name="connsiteY2" fmla="*/ 119734 h 575231"/>
                <a:gd name="connsiteX3" fmla="*/ 289367 w 1568911"/>
                <a:gd name="connsiteY3" fmla="*/ 27137 h 575231"/>
                <a:gd name="connsiteX4" fmla="*/ 497711 w 1568911"/>
                <a:gd name="connsiteY4" fmla="*/ 3988 h 575231"/>
                <a:gd name="connsiteX5" fmla="*/ 717631 w 1568911"/>
                <a:gd name="connsiteY5" fmla="*/ 96585 h 575231"/>
                <a:gd name="connsiteX6" fmla="*/ 879676 w 1568911"/>
                <a:gd name="connsiteY6" fmla="*/ 258630 h 575231"/>
                <a:gd name="connsiteX7" fmla="*/ 1064871 w 1568911"/>
                <a:gd name="connsiteY7" fmla="*/ 281780 h 575231"/>
                <a:gd name="connsiteX8" fmla="*/ 1261640 w 1568911"/>
                <a:gd name="connsiteY8" fmla="*/ 281780 h 575231"/>
                <a:gd name="connsiteX9" fmla="*/ 1419602 w 1568911"/>
                <a:gd name="connsiteY9" fmla="*/ 301981 h 575231"/>
                <a:gd name="connsiteX10" fmla="*/ 1567802 w 1568911"/>
                <a:gd name="connsiteY10" fmla="*/ 575231 h 575231"/>
                <a:gd name="connsiteX0" fmla="*/ 0 w 1572765"/>
                <a:gd name="connsiteY0" fmla="*/ 490124 h 575231"/>
                <a:gd name="connsiteX1" fmla="*/ 23149 w 1572765"/>
                <a:gd name="connsiteY1" fmla="*/ 223906 h 575231"/>
                <a:gd name="connsiteX2" fmla="*/ 104172 w 1572765"/>
                <a:gd name="connsiteY2" fmla="*/ 119734 h 575231"/>
                <a:gd name="connsiteX3" fmla="*/ 289367 w 1572765"/>
                <a:gd name="connsiteY3" fmla="*/ 27137 h 575231"/>
                <a:gd name="connsiteX4" fmla="*/ 497711 w 1572765"/>
                <a:gd name="connsiteY4" fmla="*/ 3988 h 575231"/>
                <a:gd name="connsiteX5" fmla="*/ 717631 w 1572765"/>
                <a:gd name="connsiteY5" fmla="*/ 96585 h 575231"/>
                <a:gd name="connsiteX6" fmla="*/ 879676 w 1572765"/>
                <a:gd name="connsiteY6" fmla="*/ 258630 h 575231"/>
                <a:gd name="connsiteX7" fmla="*/ 1064871 w 1572765"/>
                <a:gd name="connsiteY7" fmla="*/ 281780 h 575231"/>
                <a:gd name="connsiteX8" fmla="*/ 1261640 w 1572765"/>
                <a:gd name="connsiteY8" fmla="*/ 281780 h 575231"/>
                <a:gd name="connsiteX9" fmla="*/ 1487452 w 1572765"/>
                <a:gd name="connsiteY9" fmla="*/ 317638 h 575231"/>
                <a:gd name="connsiteX10" fmla="*/ 1567802 w 1572765"/>
                <a:gd name="connsiteY10" fmla="*/ 575231 h 575231"/>
                <a:gd name="connsiteX0" fmla="*/ 0 w 1569114"/>
                <a:gd name="connsiteY0" fmla="*/ 490124 h 575231"/>
                <a:gd name="connsiteX1" fmla="*/ 23149 w 1569114"/>
                <a:gd name="connsiteY1" fmla="*/ 223906 h 575231"/>
                <a:gd name="connsiteX2" fmla="*/ 104172 w 1569114"/>
                <a:gd name="connsiteY2" fmla="*/ 119734 h 575231"/>
                <a:gd name="connsiteX3" fmla="*/ 289367 w 1569114"/>
                <a:gd name="connsiteY3" fmla="*/ 27137 h 575231"/>
                <a:gd name="connsiteX4" fmla="*/ 497711 w 1569114"/>
                <a:gd name="connsiteY4" fmla="*/ 3988 h 575231"/>
                <a:gd name="connsiteX5" fmla="*/ 717631 w 1569114"/>
                <a:gd name="connsiteY5" fmla="*/ 96585 h 575231"/>
                <a:gd name="connsiteX6" fmla="*/ 879676 w 1569114"/>
                <a:gd name="connsiteY6" fmla="*/ 258630 h 575231"/>
                <a:gd name="connsiteX7" fmla="*/ 1064871 w 1569114"/>
                <a:gd name="connsiteY7" fmla="*/ 281780 h 575231"/>
                <a:gd name="connsiteX8" fmla="*/ 1261640 w 1569114"/>
                <a:gd name="connsiteY8" fmla="*/ 281780 h 575231"/>
                <a:gd name="connsiteX9" fmla="*/ 1487452 w 1569114"/>
                <a:gd name="connsiteY9" fmla="*/ 317638 h 575231"/>
                <a:gd name="connsiteX10" fmla="*/ 1567802 w 1569114"/>
                <a:gd name="connsiteY10" fmla="*/ 575231 h 575231"/>
                <a:gd name="connsiteX0" fmla="*/ 0 w 1599083"/>
                <a:gd name="connsiteY0" fmla="*/ 500049 h 575231"/>
                <a:gd name="connsiteX1" fmla="*/ 53118 w 1599083"/>
                <a:gd name="connsiteY1" fmla="*/ 223906 h 575231"/>
                <a:gd name="connsiteX2" fmla="*/ 134141 w 1599083"/>
                <a:gd name="connsiteY2" fmla="*/ 119734 h 575231"/>
                <a:gd name="connsiteX3" fmla="*/ 319336 w 1599083"/>
                <a:gd name="connsiteY3" fmla="*/ 27137 h 575231"/>
                <a:gd name="connsiteX4" fmla="*/ 527680 w 1599083"/>
                <a:gd name="connsiteY4" fmla="*/ 3988 h 575231"/>
                <a:gd name="connsiteX5" fmla="*/ 747600 w 1599083"/>
                <a:gd name="connsiteY5" fmla="*/ 96585 h 575231"/>
                <a:gd name="connsiteX6" fmla="*/ 909645 w 1599083"/>
                <a:gd name="connsiteY6" fmla="*/ 258630 h 575231"/>
                <a:gd name="connsiteX7" fmla="*/ 1094840 w 1599083"/>
                <a:gd name="connsiteY7" fmla="*/ 281780 h 575231"/>
                <a:gd name="connsiteX8" fmla="*/ 1291609 w 1599083"/>
                <a:gd name="connsiteY8" fmla="*/ 281780 h 575231"/>
                <a:gd name="connsiteX9" fmla="*/ 1517421 w 1599083"/>
                <a:gd name="connsiteY9" fmla="*/ 317638 h 575231"/>
                <a:gd name="connsiteX10" fmla="*/ 1597771 w 1599083"/>
                <a:gd name="connsiteY10" fmla="*/ 575231 h 575231"/>
                <a:gd name="connsiteX0" fmla="*/ 0 w 1587028"/>
                <a:gd name="connsiteY0" fmla="*/ 524004 h 575231"/>
                <a:gd name="connsiteX1" fmla="*/ 41063 w 1587028"/>
                <a:gd name="connsiteY1" fmla="*/ 223906 h 575231"/>
                <a:gd name="connsiteX2" fmla="*/ 122086 w 1587028"/>
                <a:gd name="connsiteY2" fmla="*/ 119734 h 575231"/>
                <a:gd name="connsiteX3" fmla="*/ 307281 w 1587028"/>
                <a:gd name="connsiteY3" fmla="*/ 27137 h 575231"/>
                <a:gd name="connsiteX4" fmla="*/ 515625 w 1587028"/>
                <a:gd name="connsiteY4" fmla="*/ 3988 h 575231"/>
                <a:gd name="connsiteX5" fmla="*/ 735545 w 1587028"/>
                <a:gd name="connsiteY5" fmla="*/ 96585 h 575231"/>
                <a:gd name="connsiteX6" fmla="*/ 897590 w 1587028"/>
                <a:gd name="connsiteY6" fmla="*/ 258630 h 575231"/>
                <a:gd name="connsiteX7" fmla="*/ 1082785 w 1587028"/>
                <a:gd name="connsiteY7" fmla="*/ 281780 h 575231"/>
                <a:gd name="connsiteX8" fmla="*/ 1279554 w 1587028"/>
                <a:gd name="connsiteY8" fmla="*/ 281780 h 575231"/>
                <a:gd name="connsiteX9" fmla="*/ 1505366 w 1587028"/>
                <a:gd name="connsiteY9" fmla="*/ 317638 h 575231"/>
                <a:gd name="connsiteX10" fmla="*/ 1585716 w 1587028"/>
                <a:gd name="connsiteY10" fmla="*/ 575231 h 57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7028" h="575231">
                  <a:moveTo>
                    <a:pt x="0" y="524004"/>
                  </a:moveTo>
                  <a:cubicBezTo>
                    <a:pt x="2893" y="421761"/>
                    <a:pt x="20715" y="291284"/>
                    <a:pt x="41063" y="223906"/>
                  </a:cubicBezTo>
                  <a:cubicBezTo>
                    <a:pt x="61411" y="156528"/>
                    <a:pt x="77716" y="152529"/>
                    <a:pt x="122086" y="119734"/>
                  </a:cubicBezTo>
                  <a:cubicBezTo>
                    <a:pt x="166456" y="86939"/>
                    <a:pt x="241691" y="46428"/>
                    <a:pt x="307281" y="27137"/>
                  </a:cubicBezTo>
                  <a:cubicBezTo>
                    <a:pt x="372871" y="7846"/>
                    <a:pt x="444248" y="-7587"/>
                    <a:pt x="515625" y="3988"/>
                  </a:cubicBezTo>
                  <a:cubicBezTo>
                    <a:pt x="587002" y="15563"/>
                    <a:pt x="671884" y="54145"/>
                    <a:pt x="735545" y="96585"/>
                  </a:cubicBezTo>
                  <a:cubicBezTo>
                    <a:pt x="799206" y="139025"/>
                    <a:pt x="839717" y="227764"/>
                    <a:pt x="897590" y="258630"/>
                  </a:cubicBezTo>
                  <a:cubicBezTo>
                    <a:pt x="955463" y="289496"/>
                    <a:pt x="1019124" y="277922"/>
                    <a:pt x="1082785" y="281780"/>
                  </a:cubicBezTo>
                  <a:cubicBezTo>
                    <a:pt x="1146446" y="285638"/>
                    <a:pt x="1209124" y="275804"/>
                    <a:pt x="1279554" y="281780"/>
                  </a:cubicBezTo>
                  <a:cubicBezTo>
                    <a:pt x="1349984" y="287756"/>
                    <a:pt x="1469997" y="289607"/>
                    <a:pt x="1505366" y="317638"/>
                  </a:cubicBezTo>
                  <a:cubicBezTo>
                    <a:pt x="1540735" y="345669"/>
                    <a:pt x="1596273" y="333538"/>
                    <a:pt x="1585716" y="575231"/>
                  </a:cubicBezTo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28" name="Rectángulo redondeado 327"/>
            <p:cNvSpPr/>
            <p:nvPr/>
          </p:nvSpPr>
          <p:spPr>
            <a:xfrm>
              <a:off x="6360618" y="2066297"/>
              <a:ext cx="799215" cy="3649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329" name="CuadroTexto 328"/>
          <p:cNvSpPr txBox="1"/>
          <p:nvPr/>
        </p:nvSpPr>
        <p:spPr>
          <a:xfrm>
            <a:off x="6284204" y="2604710"/>
            <a:ext cx="840873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Power Point </a:t>
            </a:r>
          </a:p>
          <a:p>
            <a:pPr algn="ctr"/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Guru</a:t>
            </a:r>
            <a:endParaRPr lang="en-US" sz="9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grpSp>
        <p:nvGrpSpPr>
          <p:cNvPr id="332" name="Grupo 331"/>
          <p:cNvGrpSpPr/>
          <p:nvPr/>
        </p:nvGrpSpPr>
        <p:grpSpPr>
          <a:xfrm>
            <a:off x="6263630" y="3787303"/>
            <a:ext cx="912009" cy="676821"/>
            <a:chOff x="6303821" y="1834721"/>
            <a:chExt cx="912009" cy="676821"/>
          </a:xfrm>
        </p:grpSpPr>
        <p:sp>
          <p:nvSpPr>
            <p:cNvPr id="333" name="Rectángulo redondeado 332"/>
            <p:cNvSpPr/>
            <p:nvPr/>
          </p:nvSpPr>
          <p:spPr>
            <a:xfrm>
              <a:off x="6305021" y="2043025"/>
              <a:ext cx="910809" cy="468517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34" name="Forma libre 333"/>
            <p:cNvSpPr/>
            <p:nvPr/>
          </p:nvSpPr>
          <p:spPr>
            <a:xfrm>
              <a:off x="6303821" y="1834721"/>
              <a:ext cx="911904" cy="332704"/>
            </a:xfrm>
            <a:custGeom>
              <a:avLst/>
              <a:gdLst>
                <a:gd name="connsiteX0" fmla="*/ 0 w 1595619"/>
                <a:gd name="connsiteY0" fmla="*/ 465372 h 1067256"/>
                <a:gd name="connsiteX1" fmla="*/ 23149 w 1595619"/>
                <a:gd name="connsiteY1" fmla="*/ 199154 h 1067256"/>
                <a:gd name="connsiteX2" fmla="*/ 104172 w 1595619"/>
                <a:gd name="connsiteY2" fmla="*/ 94982 h 1067256"/>
                <a:gd name="connsiteX3" fmla="*/ 289367 w 1595619"/>
                <a:gd name="connsiteY3" fmla="*/ 2385 h 1067256"/>
                <a:gd name="connsiteX4" fmla="*/ 613458 w 1595619"/>
                <a:gd name="connsiteY4" fmla="*/ 37109 h 1067256"/>
                <a:gd name="connsiteX5" fmla="*/ 810228 w 1595619"/>
                <a:gd name="connsiteY5" fmla="*/ 141281 h 1067256"/>
                <a:gd name="connsiteX6" fmla="*/ 1006997 w 1595619"/>
                <a:gd name="connsiteY6" fmla="*/ 268602 h 1067256"/>
                <a:gd name="connsiteX7" fmla="*/ 1307939 w 1595619"/>
                <a:gd name="connsiteY7" fmla="*/ 314901 h 1067256"/>
                <a:gd name="connsiteX8" fmla="*/ 1458410 w 1595619"/>
                <a:gd name="connsiteY8" fmla="*/ 326476 h 1067256"/>
                <a:gd name="connsiteX9" fmla="*/ 1574157 w 1595619"/>
                <a:gd name="connsiteY9" fmla="*/ 430648 h 1067256"/>
                <a:gd name="connsiteX10" fmla="*/ 1574157 w 1595619"/>
                <a:gd name="connsiteY10" fmla="*/ 1067256 h 1067256"/>
                <a:gd name="connsiteX0" fmla="*/ 0 w 1686025"/>
                <a:gd name="connsiteY0" fmla="*/ 465372 h 812613"/>
                <a:gd name="connsiteX1" fmla="*/ 23149 w 1686025"/>
                <a:gd name="connsiteY1" fmla="*/ 199154 h 812613"/>
                <a:gd name="connsiteX2" fmla="*/ 104172 w 1686025"/>
                <a:gd name="connsiteY2" fmla="*/ 94982 h 812613"/>
                <a:gd name="connsiteX3" fmla="*/ 289367 w 1686025"/>
                <a:gd name="connsiteY3" fmla="*/ 2385 h 812613"/>
                <a:gd name="connsiteX4" fmla="*/ 613458 w 1686025"/>
                <a:gd name="connsiteY4" fmla="*/ 37109 h 812613"/>
                <a:gd name="connsiteX5" fmla="*/ 810228 w 1686025"/>
                <a:gd name="connsiteY5" fmla="*/ 141281 h 812613"/>
                <a:gd name="connsiteX6" fmla="*/ 1006997 w 1686025"/>
                <a:gd name="connsiteY6" fmla="*/ 268602 h 812613"/>
                <a:gd name="connsiteX7" fmla="*/ 1307939 w 1686025"/>
                <a:gd name="connsiteY7" fmla="*/ 314901 h 812613"/>
                <a:gd name="connsiteX8" fmla="*/ 1458410 w 1686025"/>
                <a:gd name="connsiteY8" fmla="*/ 326476 h 812613"/>
                <a:gd name="connsiteX9" fmla="*/ 1574157 w 1686025"/>
                <a:gd name="connsiteY9" fmla="*/ 430648 h 812613"/>
                <a:gd name="connsiteX10" fmla="*/ 1678329 w 1686025"/>
                <a:gd name="connsiteY10" fmla="*/ 812613 h 812613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1006997 w 1642882"/>
                <a:gd name="connsiteY6" fmla="*/ 268602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949124 w 1642882"/>
                <a:gd name="connsiteY6" fmla="*/ 233878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307939 w 1642882"/>
                <a:gd name="connsiteY7" fmla="*/ 314541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169043 w 1642882"/>
                <a:gd name="connsiteY7" fmla="*/ 279817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4963"/>
                <a:gd name="connsiteY0" fmla="*/ 465012 h 603909"/>
                <a:gd name="connsiteX1" fmla="*/ 23149 w 1644963"/>
                <a:gd name="connsiteY1" fmla="*/ 198794 h 603909"/>
                <a:gd name="connsiteX2" fmla="*/ 104172 w 1644963"/>
                <a:gd name="connsiteY2" fmla="*/ 94622 h 603909"/>
                <a:gd name="connsiteX3" fmla="*/ 289367 w 1644963"/>
                <a:gd name="connsiteY3" fmla="*/ 2025 h 603909"/>
                <a:gd name="connsiteX4" fmla="*/ 613458 w 1644963"/>
                <a:gd name="connsiteY4" fmla="*/ 36749 h 603909"/>
                <a:gd name="connsiteX5" fmla="*/ 763929 w 1644963"/>
                <a:gd name="connsiteY5" fmla="*/ 106197 h 603909"/>
                <a:gd name="connsiteX6" fmla="*/ 949124 w 1644963"/>
                <a:gd name="connsiteY6" fmla="*/ 233518 h 603909"/>
                <a:gd name="connsiteX7" fmla="*/ 1169043 w 1644963"/>
                <a:gd name="connsiteY7" fmla="*/ 279817 h 603909"/>
                <a:gd name="connsiteX8" fmla="*/ 1354238 w 1644963"/>
                <a:gd name="connsiteY8" fmla="*/ 256668 h 603909"/>
                <a:gd name="connsiteX9" fmla="*/ 1574157 w 1644963"/>
                <a:gd name="connsiteY9" fmla="*/ 430288 h 603909"/>
                <a:gd name="connsiteX10" fmla="*/ 1632031 w 1644963"/>
                <a:gd name="connsiteY10" fmla="*/ 603909 h 603909"/>
                <a:gd name="connsiteX0" fmla="*/ 0 w 1640288"/>
                <a:gd name="connsiteY0" fmla="*/ 465012 h 603909"/>
                <a:gd name="connsiteX1" fmla="*/ 23149 w 1640288"/>
                <a:gd name="connsiteY1" fmla="*/ 198794 h 603909"/>
                <a:gd name="connsiteX2" fmla="*/ 104172 w 1640288"/>
                <a:gd name="connsiteY2" fmla="*/ 94622 h 603909"/>
                <a:gd name="connsiteX3" fmla="*/ 289367 w 1640288"/>
                <a:gd name="connsiteY3" fmla="*/ 2025 h 603909"/>
                <a:gd name="connsiteX4" fmla="*/ 613458 w 1640288"/>
                <a:gd name="connsiteY4" fmla="*/ 36749 h 603909"/>
                <a:gd name="connsiteX5" fmla="*/ 763929 w 1640288"/>
                <a:gd name="connsiteY5" fmla="*/ 106197 h 603909"/>
                <a:gd name="connsiteX6" fmla="*/ 949124 w 1640288"/>
                <a:gd name="connsiteY6" fmla="*/ 233518 h 603909"/>
                <a:gd name="connsiteX7" fmla="*/ 1169043 w 1640288"/>
                <a:gd name="connsiteY7" fmla="*/ 279817 h 603909"/>
                <a:gd name="connsiteX8" fmla="*/ 1354238 w 1640288"/>
                <a:gd name="connsiteY8" fmla="*/ 256668 h 603909"/>
                <a:gd name="connsiteX9" fmla="*/ 1527858 w 1640288"/>
                <a:gd name="connsiteY9" fmla="*/ 302966 h 603909"/>
                <a:gd name="connsiteX10" fmla="*/ 1632031 w 1640288"/>
                <a:gd name="connsiteY10" fmla="*/ 603909 h 603909"/>
                <a:gd name="connsiteX0" fmla="*/ 0 w 1577813"/>
                <a:gd name="connsiteY0" fmla="*/ 465012 h 534461"/>
                <a:gd name="connsiteX1" fmla="*/ 23149 w 1577813"/>
                <a:gd name="connsiteY1" fmla="*/ 198794 h 534461"/>
                <a:gd name="connsiteX2" fmla="*/ 104172 w 1577813"/>
                <a:gd name="connsiteY2" fmla="*/ 94622 h 534461"/>
                <a:gd name="connsiteX3" fmla="*/ 289367 w 1577813"/>
                <a:gd name="connsiteY3" fmla="*/ 2025 h 534461"/>
                <a:gd name="connsiteX4" fmla="*/ 613458 w 1577813"/>
                <a:gd name="connsiteY4" fmla="*/ 36749 h 534461"/>
                <a:gd name="connsiteX5" fmla="*/ 763929 w 1577813"/>
                <a:gd name="connsiteY5" fmla="*/ 106197 h 534461"/>
                <a:gd name="connsiteX6" fmla="*/ 949124 w 1577813"/>
                <a:gd name="connsiteY6" fmla="*/ 233518 h 534461"/>
                <a:gd name="connsiteX7" fmla="*/ 1169043 w 1577813"/>
                <a:gd name="connsiteY7" fmla="*/ 279817 h 534461"/>
                <a:gd name="connsiteX8" fmla="*/ 1354238 w 1577813"/>
                <a:gd name="connsiteY8" fmla="*/ 256668 h 534461"/>
                <a:gd name="connsiteX9" fmla="*/ 1527858 w 1577813"/>
                <a:gd name="connsiteY9" fmla="*/ 302966 h 534461"/>
                <a:gd name="connsiteX10" fmla="*/ 1562583 w 1577813"/>
                <a:gd name="connsiteY10" fmla="*/ 534461 h 534461"/>
                <a:gd name="connsiteX0" fmla="*/ 0 w 1571736"/>
                <a:gd name="connsiteY0" fmla="*/ 465012 h 534461"/>
                <a:gd name="connsiteX1" fmla="*/ 23149 w 1571736"/>
                <a:gd name="connsiteY1" fmla="*/ 198794 h 534461"/>
                <a:gd name="connsiteX2" fmla="*/ 104172 w 1571736"/>
                <a:gd name="connsiteY2" fmla="*/ 94622 h 534461"/>
                <a:gd name="connsiteX3" fmla="*/ 289367 w 1571736"/>
                <a:gd name="connsiteY3" fmla="*/ 2025 h 534461"/>
                <a:gd name="connsiteX4" fmla="*/ 613458 w 1571736"/>
                <a:gd name="connsiteY4" fmla="*/ 36749 h 534461"/>
                <a:gd name="connsiteX5" fmla="*/ 763929 w 1571736"/>
                <a:gd name="connsiteY5" fmla="*/ 106197 h 534461"/>
                <a:gd name="connsiteX6" fmla="*/ 949124 w 1571736"/>
                <a:gd name="connsiteY6" fmla="*/ 233518 h 534461"/>
                <a:gd name="connsiteX7" fmla="*/ 1169043 w 1571736"/>
                <a:gd name="connsiteY7" fmla="*/ 279817 h 534461"/>
                <a:gd name="connsiteX8" fmla="*/ 1354238 w 1571736"/>
                <a:gd name="connsiteY8" fmla="*/ 256668 h 534461"/>
                <a:gd name="connsiteX9" fmla="*/ 1481559 w 1571736"/>
                <a:gd name="connsiteY9" fmla="*/ 245092 h 534461"/>
                <a:gd name="connsiteX10" fmla="*/ 1562583 w 1571736"/>
                <a:gd name="connsiteY10" fmla="*/ 534461 h 534461"/>
                <a:gd name="connsiteX0" fmla="*/ 0 w 1571736"/>
                <a:gd name="connsiteY0" fmla="*/ 492565 h 562014"/>
                <a:gd name="connsiteX1" fmla="*/ 23149 w 1571736"/>
                <a:gd name="connsiteY1" fmla="*/ 226347 h 562014"/>
                <a:gd name="connsiteX2" fmla="*/ 104172 w 1571736"/>
                <a:gd name="connsiteY2" fmla="*/ 122175 h 562014"/>
                <a:gd name="connsiteX3" fmla="*/ 289367 w 1571736"/>
                <a:gd name="connsiteY3" fmla="*/ 29578 h 562014"/>
                <a:gd name="connsiteX4" fmla="*/ 497711 w 1571736"/>
                <a:gd name="connsiteY4" fmla="*/ 6429 h 562014"/>
                <a:gd name="connsiteX5" fmla="*/ 763929 w 1571736"/>
                <a:gd name="connsiteY5" fmla="*/ 133750 h 562014"/>
                <a:gd name="connsiteX6" fmla="*/ 949124 w 1571736"/>
                <a:gd name="connsiteY6" fmla="*/ 261071 h 562014"/>
                <a:gd name="connsiteX7" fmla="*/ 1169043 w 1571736"/>
                <a:gd name="connsiteY7" fmla="*/ 307370 h 562014"/>
                <a:gd name="connsiteX8" fmla="*/ 1354238 w 1571736"/>
                <a:gd name="connsiteY8" fmla="*/ 284221 h 562014"/>
                <a:gd name="connsiteX9" fmla="*/ 1481559 w 1571736"/>
                <a:gd name="connsiteY9" fmla="*/ 272645 h 562014"/>
                <a:gd name="connsiteX10" fmla="*/ 1562583 w 1571736"/>
                <a:gd name="connsiteY10" fmla="*/ 562014 h 562014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949124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064871 w 1571736"/>
                <a:gd name="connsiteY7" fmla="*/ 281780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3046"/>
                <a:gd name="connsiteY0" fmla="*/ 490124 h 559573"/>
                <a:gd name="connsiteX1" fmla="*/ 23149 w 1573046"/>
                <a:gd name="connsiteY1" fmla="*/ 223906 h 559573"/>
                <a:gd name="connsiteX2" fmla="*/ 104172 w 1573046"/>
                <a:gd name="connsiteY2" fmla="*/ 119734 h 559573"/>
                <a:gd name="connsiteX3" fmla="*/ 289367 w 1573046"/>
                <a:gd name="connsiteY3" fmla="*/ 27137 h 559573"/>
                <a:gd name="connsiteX4" fmla="*/ 497711 w 1573046"/>
                <a:gd name="connsiteY4" fmla="*/ 3988 h 559573"/>
                <a:gd name="connsiteX5" fmla="*/ 717631 w 1573046"/>
                <a:gd name="connsiteY5" fmla="*/ 96585 h 559573"/>
                <a:gd name="connsiteX6" fmla="*/ 879676 w 1573046"/>
                <a:gd name="connsiteY6" fmla="*/ 258630 h 559573"/>
                <a:gd name="connsiteX7" fmla="*/ 1064871 w 1573046"/>
                <a:gd name="connsiteY7" fmla="*/ 281780 h 559573"/>
                <a:gd name="connsiteX8" fmla="*/ 1261640 w 1573046"/>
                <a:gd name="connsiteY8" fmla="*/ 281780 h 559573"/>
                <a:gd name="connsiteX9" fmla="*/ 1481559 w 1573046"/>
                <a:gd name="connsiteY9" fmla="*/ 270204 h 559573"/>
                <a:gd name="connsiteX10" fmla="*/ 1562583 w 1573046"/>
                <a:gd name="connsiteY10" fmla="*/ 559573 h 559573"/>
                <a:gd name="connsiteX0" fmla="*/ 0 w 1569727"/>
                <a:gd name="connsiteY0" fmla="*/ 490124 h 559573"/>
                <a:gd name="connsiteX1" fmla="*/ 23149 w 1569727"/>
                <a:gd name="connsiteY1" fmla="*/ 223906 h 559573"/>
                <a:gd name="connsiteX2" fmla="*/ 104172 w 1569727"/>
                <a:gd name="connsiteY2" fmla="*/ 119734 h 559573"/>
                <a:gd name="connsiteX3" fmla="*/ 289367 w 1569727"/>
                <a:gd name="connsiteY3" fmla="*/ 27137 h 559573"/>
                <a:gd name="connsiteX4" fmla="*/ 497711 w 1569727"/>
                <a:gd name="connsiteY4" fmla="*/ 3988 h 559573"/>
                <a:gd name="connsiteX5" fmla="*/ 717631 w 1569727"/>
                <a:gd name="connsiteY5" fmla="*/ 96585 h 559573"/>
                <a:gd name="connsiteX6" fmla="*/ 879676 w 1569727"/>
                <a:gd name="connsiteY6" fmla="*/ 258630 h 559573"/>
                <a:gd name="connsiteX7" fmla="*/ 1064871 w 1569727"/>
                <a:gd name="connsiteY7" fmla="*/ 281780 h 559573"/>
                <a:gd name="connsiteX8" fmla="*/ 1261640 w 1569727"/>
                <a:gd name="connsiteY8" fmla="*/ 281780 h 559573"/>
                <a:gd name="connsiteX9" fmla="*/ 1435260 w 1569727"/>
                <a:gd name="connsiteY9" fmla="*/ 328077 h 559573"/>
                <a:gd name="connsiteX10" fmla="*/ 1562583 w 1569727"/>
                <a:gd name="connsiteY10" fmla="*/ 559573 h 559573"/>
                <a:gd name="connsiteX0" fmla="*/ 0 w 1579755"/>
                <a:gd name="connsiteY0" fmla="*/ 490124 h 490124"/>
                <a:gd name="connsiteX1" fmla="*/ 23149 w 1579755"/>
                <a:gd name="connsiteY1" fmla="*/ 223906 h 490124"/>
                <a:gd name="connsiteX2" fmla="*/ 104172 w 1579755"/>
                <a:gd name="connsiteY2" fmla="*/ 119734 h 490124"/>
                <a:gd name="connsiteX3" fmla="*/ 289367 w 1579755"/>
                <a:gd name="connsiteY3" fmla="*/ 27137 h 490124"/>
                <a:gd name="connsiteX4" fmla="*/ 497711 w 1579755"/>
                <a:gd name="connsiteY4" fmla="*/ 3988 h 490124"/>
                <a:gd name="connsiteX5" fmla="*/ 717631 w 1579755"/>
                <a:gd name="connsiteY5" fmla="*/ 96585 h 490124"/>
                <a:gd name="connsiteX6" fmla="*/ 879676 w 1579755"/>
                <a:gd name="connsiteY6" fmla="*/ 258630 h 490124"/>
                <a:gd name="connsiteX7" fmla="*/ 1064871 w 1579755"/>
                <a:gd name="connsiteY7" fmla="*/ 281780 h 490124"/>
                <a:gd name="connsiteX8" fmla="*/ 1261640 w 1579755"/>
                <a:gd name="connsiteY8" fmla="*/ 281780 h 490124"/>
                <a:gd name="connsiteX9" fmla="*/ 1435260 w 1579755"/>
                <a:gd name="connsiteY9" fmla="*/ 328077 h 490124"/>
                <a:gd name="connsiteX10" fmla="*/ 1573022 w 1579755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35260 w 1573022"/>
                <a:gd name="connsiteY9" fmla="*/ 328077 h 490124"/>
                <a:gd name="connsiteX10" fmla="*/ 1573022 w 1573022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19602 w 1573022"/>
                <a:gd name="connsiteY9" fmla="*/ 301981 h 490124"/>
                <a:gd name="connsiteX10" fmla="*/ 1573022 w 1573022"/>
                <a:gd name="connsiteY10" fmla="*/ 470847 h 490124"/>
                <a:gd name="connsiteX0" fmla="*/ 0 w 1567802"/>
                <a:gd name="connsiteY0" fmla="*/ 490124 h 575231"/>
                <a:gd name="connsiteX1" fmla="*/ 23149 w 1567802"/>
                <a:gd name="connsiteY1" fmla="*/ 223906 h 575231"/>
                <a:gd name="connsiteX2" fmla="*/ 104172 w 1567802"/>
                <a:gd name="connsiteY2" fmla="*/ 119734 h 575231"/>
                <a:gd name="connsiteX3" fmla="*/ 289367 w 1567802"/>
                <a:gd name="connsiteY3" fmla="*/ 27137 h 575231"/>
                <a:gd name="connsiteX4" fmla="*/ 497711 w 1567802"/>
                <a:gd name="connsiteY4" fmla="*/ 3988 h 575231"/>
                <a:gd name="connsiteX5" fmla="*/ 717631 w 1567802"/>
                <a:gd name="connsiteY5" fmla="*/ 96585 h 575231"/>
                <a:gd name="connsiteX6" fmla="*/ 879676 w 1567802"/>
                <a:gd name="connsiteY6" fmla="*/ 258630 h 575231"/>
                <a:gd name="connsiteX7" fmla="*/ 1064871 w 1567802"/>
                <a:gd name="connsiteY7" fmla="*/ 281780 h 575231"/>
                <a:gd name="connsiteX8" fmla="*/ 1261640 w 1567802"/>
                <a:gd name="connsiteY8" fmla="*/ 281780 h 575231"/>
                <a:gd name="connsiteX9" fmla="*/ 1419602 w 1567802"/>
                <a:gd name="connsiteY9" fmla="*/ 301981 h 575231"/>
                <a:gd name="connsiteX10" fmla="*/ 1567802 w 1567802"/>
                <a:gd name="connsiteY10" fmla="*/ 575231 h 575231"/>
                <a:gd name="connsiteX0" fmla="*/ 0 w 1568525"/>
                <a:gd name="connsiteY0" fmla="*/ 490124 h 575231"/>
                <a:gd name="connsiteX1" fmla="*/ 23149 w 1568525"/>
                <a:gd name="connsiteY1" fmla="*/ 223906 h 575231"/>
                <a:gd name="connsiteX2" fmla="*/ 104172 w 1568525"/>
                <a:gd name="connsiteY2" fmla="*/ 119734 h 575231"/>
                <a:gd name="connsiteX3" fmla="*/ 289367 w 1568525"/>
                <a:gd name="connsiteY3" fmla="*/ 27137 h 575231"/>
                <a:gd name="connsiteX4" fmla="*/ 497711 w 1568525"/>
                <a:gd name="connsiteY4" fmla="*/ 3988 h 575231"/>
                <a:gd name="connsiteX5" fmla="*/ 717631 w 1568525"/>
                <a:gd name="connsiteY5" fmla="*/ 96585 h 575231"/>
                <a:gd name="connsiteX6" fmla="*/ 879676 w 1568525"/>
                <a:gd name="connsiteY6" fmla="*/ 258630 h 575231"/>
                <a:gd name="connsiteX7" fmla="*/ 1064871 w 1568525"/>
                <a:gd name="connsiteY7" fmla="*/ 281780 h 575231"/>
                <a:gd name="connsiteX8" fmla="*/ 1261640 w 1568525"/>
                <a:gd name="connsiteY8" fmla="*/ 281780 h 575231"/>
                <a:gd name="connsiteX9" fmla="*/ 1419602 w 1568525"/>
                <a:gd name="connsiteY9" fmla="*/ 301981 h 575231"/>
                <a:gd name="connsiteX10" fmla="*/ 1567802 w 1568525"/>
                <a:gd name="connsiteY10" fmla="*/ 575231 h 575231"/>
                <a:gd name="connsiteX0" fmla="*/ 0 w 1568911"/>
                <a:gd name="connsiteY0" fmla="*/ 490124 h 575231"/>
                <a:gd name="connsiteX1" fmla="*/ 23149 w 1568911"/>
                <a:gd name="connsiteY1" fmla="*/ 223906 h 575231"/>
                <a:gd name="connsiteX2" fmla="*/ 104172 w 1568911"/>
                <a:gd name="connsiteY2" fmla="*/ 119734 h 575231"/>
                <a:gd name="connsiteX3" fmla="*/ 289367 w 1568911"/>
                <a:gd name="connsiteY3" fmla="*/ 27137 h 575231"/>
                <a:gd name="connsiteX4" fmla="*/ 497711 w 1568911"/>
                <a:gd name="connsiteY4" fmla="*/ 3988 h 575231"/>
                <a:gd name="connsiteX5" fmla="*/ 717631 w 1568911"/>
                <a:gd name="connsiteY5" fmla="*/ 96585 h 575231"/>
                <a:gd name="connsiteX6" fmla="*/ 879676 w 1568911"/>
                <a:gd name="connsiteY6" fmla="*/ 258630 h 575231"/>
                <a:gd name="connsiteX7" fmla="*/ 1064871 w 1568911"/>
                <a:gd name="connsiteY7" fmla="*/ 281780 h 575231"/>
                <a:gd name="connsiteX8" fmla="*/ 1261640 w 1568911"/>
                <a:gd name="connsiteY8" fmla="*/ 281780 h 575231"/>
                <a:gd name="connsiteX9" fmla="*/ 1419602 w 1568911"/>
                <a:gd name="connsiteY9" fmla="*/ 301981 h 575231"/>
                <a:gd name="connsiteX10" fmla="*/ 1567802 w 1568911"/>
                <a:gd name="connsiteY10" fmla="*/ 575231 h 575231"/>
                <a:gd name="connsiteX0" fmla="*/ 0 w 1572765"/>
                <a:gd name="connsiteY0" fmla="*/ 490124 h 575231"/>
                <a:gd name="connsiteX1" fmla="*/ 23149 w 1572765"/>
                <a:gd name="connsiteY1" fmla="*/ 223906 h 575231"/>
                <a:gd name="connsiteX2" fmla="*/ 104172 w 1572765"/>
                <a:gd name="connsiteY2" fmla="*/ 119734 h 575231"/>
                <a:gd name="connsiteX3" fmla="*/ 289367 w 1572765"/>
                <a:gd name="connsiteY3" fmla="*/ 27137 h 575231"/>
                <a:gd name="connsiteX4" fmla="*/ 497711 w 1572765"/>
                <a:gd name="connsiteY4" fmla="*/ 3988 h 575231"/>
                <a:gd name="connsiteX5" fmla="*/ 717631 w 1572765"/>
                <a:gd name="connsiteY5" fmla="*/ 96585 h 575231"/>
                <a:gd name="connsiteX6" fmla="*/ 879676 w 1572765"/>
                <a:gd name="connsiteY6" fmla="*/ 258630 h 575231"/>
                <a:gd name="connsiteX7" fmla="*/ 1064871 w 1572765"/>
                <a:gd name="connsiteY7" fmla="*/ 281780 h 575231"/>
                <a:gd name="connsiteX8" fmla="*/ 1261640 w 1572765"/>
                <a:gd name="connsiteY8" fmla="*/ 281780 h 575231"/>
                <a:gd name="connsiteX9" fmla="*/ 1487452 w 1572765"/>
                <a:gd name="connsiteY9" fmla="*/ 317638 h 575231"/>
                <a:gd name="connsiteX10" fmla="*/ 1567802 w 1572765"/>
                <a:gd name="connsiteY10" fmla="*/ 575231 h 575231"/>
                <a:gd name="connsiteX0" fmla="*/ 0 w 1569114"/>
                <a:gd name="connsiteY0" fmla="*/ 490124 h 575231"/>
                <a:gd name="connsiteX1" fmla="*/ 23149 w 1569114"/>
                <a:gd name="connsiteY1" fmla="*/ 223906 h 575231"/>
                <a:gd name="connsiteX2" fmla="*/ 104172 w 1569114"/>
                <a:gd name="connsiteY2" fmla="*/ 119734 h 575231"/>
                <a:gd name="connsiteX3" fmla="*/ 289367 w 1569114"/>
                <a:gd name="connsiteY3" fmla="*/ 27137 h 575231"/>
                <a:gd name="connsiteX4" fmla="*/ 497711 w 1569114"/>
                <a:gd name="connsiteY4" fmla="*/ 3988 h 575231"/>
                <a:gd name="connsiteX5" fmla="*/ 717631 w 1569114"/>
                <a:gd name="connsiteY5" fmla="*/ 96585 h 575231"/>
                <a:gd name="connsiteX6" fmla="*/ 879676 w 1569114"/>
                <a:gd name="connsiteY6" fmla="*/ 258630 h 575231"/>
                <a:gd name="connsiteX7" fmla="*/ 1064871 w 1569114"/>
                <a:gd name="connsiteY7" fmla="*/ 281780 h 575231"/>
                <a:gd name="connsiteX8" fmla="*/ 1261640 w 1569114"/>
                <a:gd name="connsiteY8" fmla="*/ 281780 h 575231"/>
                <a:gd name="connsiteX9" fmla="*/ 1487452 w 1569114"/>
                <a:gd name="connsiteY9" fmla="*/ 317638 h 575231"/>
                <a:gd name="connsiteX10" fmla="*/ 1567802 w 1569114"/>
                <a:gd name="connsiteY10" fmla="*/ 575231 h 575231"/>
                <a:gd name="connsiteX0" fmla="*/ 0 w 1599083"/>
                <a:gd name="connsiteY0" fmla="*/ 500049 h 575231"/>
                <a:gd name="connsiteX1" fmla="*/ 53118 w 1599083"/>
                <a:gd name="connsiteY1" fmla="*/ 223906 h 575231"/>
                <a:gd name="connsiteX2" fmla="*/ 134141 w 1599083"/>
                <a:gd name="connsiteY2" fmla="*/ 119734 h 575231"/>
                <a:gd name="connsiteX3" fmla="*/ 319336 w 1599083"/>
                <a:gd name="connsiteY3" fmla="*/ 27137 h 575231"/>
                <a:gd name="connsiteX4" fmla="*/ 527680 w 1599083"/>
                <a:gd name="connsiteY4" fmla="*/ 3988 h 575231"/>
                <a:gd name="connsiteX5" fmla="*/ 747600 w 1599083"/>
                <a:gd name="connsiteY5" fmla="*/ 96585 h 575231"/>
                <a:gd name="connsiteX6" fmla="*/ 909645 w 1599083"/>
                <a:gd name="connsiteY6" fmla="*/ 258630 h 575231"/>
                <a:gd name="connsiteX7" fmla="*/ 1094840 w 1599083"/>
                <a:gd name="connsiteY7" fmla="*/ 281780 h 575231"/>
                <a:gd name="connsiteX8" fmla="*/ 1291609 w 1599083"/>
                <a:gd name="connsiteY8" fmla="*/ 281780 h 575231"/>
                <a:gd name="connsiteX9" fmla="*/ 1517421 w 1599083"/>
                <a:gd name="connsiteY9" fmla="*/ 317638 h 575231"/>
                <a:gd name="connsiteX10" fmla="*/ 1597771 w 1599083"/>
                <a:gd name="connsiteY10" fmla="*/ 575231 h 575231"/>
                <a:gd name="connsiteX0" fmla="*/ 0 w 1587028"/>
                <a:gd name="connsiteY0" fmla="*/ 524004 h 575231"/>
                <a:gd name="connsiteX1" fmla="*/ 41063 w 1587028"/>
                <a:gd name="connsiteY1" fmla="*/ 223906 h 575231"/>
                <a:gd name="connsiteX2" fmla="*/ 122086 w 1587028"/>
                <a:gd name="connsiteY2" fmla="*/ 119734 h 575231"/>
                <a:gd name="connsiteX3" fmla="*/ 307281 w 1587028"/>
                <a:gd name="connsiteY3" fmla="*/ 27137 h 575231"/>
                <a:gd name="connsiteX4" fmla="*/ 515625 w 1587028"/>
                <a:gd name="connsiteY4" fmla="*/ 3988 h 575231"/>
                <a:gd name="connsiteX5" fmla="*/ 735545 w 1587028"/>
                <a:gd name="connsiteY5" fmla="*/ 96585 h 575231"/>
                <a:gd name="connsiteX6" fmla="*/ 897590 w 1587028"/>
                <a:gd name="connsiteY6" fmla="*/ 258630 h 575231"/>
                <a:gd name="connsiteX7" fmla="*/ 1082785 w 1587028"/>
                <a:gd name="connsiteY7" fmla="*/ 281780 h 575231"/>
                <a:gd name="connsiteX8" fmla="*/ 1279554 w 1587028"/>
                <a:gd name="connsiteY8" fmla="*/ 281780 h 575231"/>
                <a:gd name="connsiteX9" fmla="*/ 1505366 w 1587028"/>
                <a:gd name="connsiteY9" fmla="*/ 317638 h 575231"/>
                <a:gd name="connsiteX10" fmla="*/ 1585716 w 1587028"/>
                <a:gd name="connsiteY10" fmla="*/ 575231 h 57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7028" h="575231">
                  <a:moveTo>
                    <a:pt x="0" y="524004"/>
                  </a:moveTo>
                  <a:cubicBezTo>
                    <a:pt x="2893" y="421761"/>
                    <a:pt x="20715" y="291284"/>
                    <a:pt x="41063" y="223906"/>
                  </a:cubicBezTo>
                  <a:cubicBezTo>
                    <a:pt x="61411" y="156528"/>
                    <a:pt x="77716" y="152529"/>
                    <a:pt x="122086" y="119734"/>
                  </a:cubicBezTo>
                  <a:cubicBezTo>
                    <a:pt x="166456" y="86939"/>
                    <a:pt x="241691" y="46428"/>
                    <a:pt x="307281" y="27137"/>
                  </a:cubicBezTo>
                  <a:cubicBezTo>
                    <a:pt x="372871" y="7846"/>
                    <a:pt x="444248" y="-7587"/>
                    <a:pt x="515625" y="3988"/>
                  </a:cubicBezTo>
                  <a:cubicBezTo>
                    <a:pt x="587002" y="15563"/>
                    <a:pt x="671884" y="54145"/>
                    <a:pt x="735545" y="96585"/>
                  </a:cubicBezTo>
                  <a:cubicBezTo>
                    <a:pt x="799206" y="139025"/>
                    <a:pt x="839717" y="227764"/>
                    <a:pt x="897590" y="258630"/>
                  </a:cubicBezTo>
                  <a:cubicBezTo>
                    <a:pt x="955463" y="289496"/>
                    <a:pt x="1019124" y="277922"/>
                    <a:pt x="1082785" y="281780"/>
                  </a:cubicBezTo>
                  <a:cubicBezTo>
                    <a:pt x="1146446" y="285638"/>
                    <a:pt x="1209124" y="275804"/>
                    <a:pt x="1279554" y="281780"/>
                  </a:cubicBezTo>
                  <a:cubicBezTo>
                    <a:pt x="1349984" y="287756"/>
                    <a:pt x="1469997" y="289607"/>
                    <a:pt x="1505366" y="317638"/>
                  </a:cubicBezTo>
                  <a:cubicBezTo>
                    <a:pt x="1540735" y="345669"/>
                    <a:pt x="1596273" y="333538"/>
                    <a:pt x="1585716" y="575231"/>
                  </a:cubicBezTo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35" name="Rectángulo redondeado 334"/>
            <p:cNvSpPr/>
            <p:nvPr/>
          </p:nvSpPr>
          <p:spPr>
            <a:xfrm>
              <a:off x="6360618" y="2066297"/>
              <a:ext cx="799215" cy="3649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336" name="Grupo 335"/>
          <p:cNvGrpSpPr/>
          <p:nvPr/>
        </p:nvGrpSpPr>
        <p:grpSpPr>
          <a:xfrm>
            <a:off x="6254370" y="3081721"/>
            <a:ext cx="912009" cy="676821"/>
            <a:chOff x="6303821" y="1834721"/>
            <a:chExt cx="912009" cy="676821"/>
          </a:xfrm>
        </p:grpSpPr>
        <p:sp>
          <p:nvSpPr>
            <p:cNvPr id="337" name="Rectángulo redondeado 336"/>
            <p:cNvSpPr/>
            <p:nvPr/>
          </p:nvSpPr>
          <p:spPr>
            <a:xfrm>
              <a:off x="6305021" y="2043025"/>
              <a:ext cx="910809" cy="468517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38" name="Forma libre 337"/>
            <p:cNvSpPr/>
            <p:nvPr/>
          </p:nvSpPr>
          <p:spPr>
            <a:xfrm>
              <a:off x="6303821" y="1834721"/>
              <a:ext cx="911904" cy="332704"/>
            </a:xfrm>
            <a:custGeom>
              <a:avLst/>
              <a:gdLst>
                <a:gd name="connsiteX0" fmla="*/ 0 w 1595619"/>
                <a:gd name="connsiteY0" fmla="*/ 465372 h 1067256"/>
                <a:gd name="connsiteX1" fmla="*/ 23149 w 1595619"/>
                <a:gd name="connsiteY1" fmla="*/ 199154 h 1067256"/>
                <a:gd name="connsiteX2" fmla="*/ 104172 w 1595619"/>
                <a:gd name="connsiteY2" fmla="*/ 94982 h 1067256"/>
                <a:gd name="connsiteX3" fmla="*/ 289367 w 1595619"/>
                <a:gd name="connsiteY3" fmla="*/ 2385 h 1067256"/>
                <a:gd name="connsiteX4" fmla="*/ 613458 w 1595619"/>
                <a:gd name="connsiteY4" fmla="*/ 37109 h 1067256"/>
                <a:gd name="connsiteX5" fmla="*/ 810228 w 1595619"/>
                <a:gd name="connsiteY5" fmla="*/ 141281 h 1067256"/>
                <a:gd name="connsiteX6" fmla="*/ 1006997 w 1595619"/>
                <a:gd name="connsiteY6" fmla="*/ 268602 h 1067256"/>
                <a:gd name="connsiteX7" fmla="*/ 1307939 w 1595619"/>
                <a:gd name="connsiteY7" fmla="*/ 314901 h 1067256"/>
                <a:gd name="connsiteX8" fmla="*/ 1458410 w 1595619"/>
                <a:gd name="connsiteY8" fmla="*/ 326476 h 1067256"/>
                <a:gd name="connsiteX9" fmla="*/ 1574157 w 1595619"/>
                <a:gd name="connsiteY9" fmla="*/ 430648 h 1067256"/>
                <a:gd name="connsiteX10" fmla="*/ 1574157 w 1595619"/>
                <a:gd name="connsiteY10" fmla="*/ 1067256 h 1067256"/>
                <a:gd name="connsiteX0" fmla="*/ 0 w 1686025"/>
                <a:gd name="connsiteY0" fmla="*/ 465372 h 812613"/>
                <a:gd name="connsiteX1" fmla="*/ 23149 w 1686025"/>
                <a:gd name="connsiteY1" fmla="*/ 199154 h 812613"/>
                <a:gd name="connsiteX2" fmla="*/ 104172 w 1686025"/>
                <a:gd name="connsiteY2" fmla="*/ 94982 h 812613"/>
                <a:gd name="connsiteX3" fmla="*/ 289367 w 1686025"/>
                <a:gd name="connsiteY3" fmla="*/ 2385 h 812613"/>
                <a:gd name="connsiteX4" fmla="*/ 613458 w 1686025"/>
                <a:gd name="connsiteY4" fmla="*/ 37109 h 812613"/>
                <a:gd name="connsiteX5" fmla="*/ 810228 w 1686025"/>
                <a:gd name="connsiteY5" fmla="*/ 141281 h 812613"/>
                <a:gd name="connsiteX6" fmla="*/ 1006997 w 1686025"/>
                <a:gd name="connsiteY6" fmla="*/ 268602 h 812613"/>
                <a:gd name="connsiteX7" fmla="*/ 1307939 w 1686025"/>
                <a:gd name="connsiteY7" fmla="*/ 314901 h 812613"/>
                <a:gd name="connsiteX8" fmla="*/ 1458410 w 1686025"/>
                <a:gd name="connsiteY8" fmla="*/ 326476 h 812613"/>
                <a:gd name="connsiteX9" fmla="*/ 1574157 w 1686025"/>
                <a:gd name="connsiteY9" fmla="*/ 430648 h 812613"/>
                <a:gd name="connsiteX10" fmla="*/ 1678329 w 1686025"/>
                <a:gd name="connsiteY10" fmla="*/ 812613 h 812613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1006997 w 1642882"/>
                <a:gd name="connsiteY6" fmla="*/ 268602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949124 w 1642882"/>
                <a:gd name="connsiteY6" fmla="*/ 233878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307939 w 1642882"/>
                <a:gd name="connsiteY7" fmla="*/ 314541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169043 w 1642882"/>
                <a:gd name="connsiteY7" fmla="*/ 279817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4963"/>
                <a:gd name="connsiteY0" fmla="*/ 465012 h 603909"/>
                <a:gd name="connsiteX1" fmla="*/ 23149 w 1644963"/>
                <a:gd name="connsiteY1" fmla="*/ 198794 h 603909"/>
                <a:gd name="connsiteX2" fmla="*/ 104172 w 1644963"/>
                <a:gd name="connsiteY2" fmla="*/ 94622 h 603909"/>
                <a:gd name="connsiteX3" fmla="*/ 289367 w 1644963"/>
                <a:gd name="connsiteY3" fmla="*/ 2025 h 603909"/>
                <a:gd name="connsiteX4" fmla="*/ 613458 w 1644963"/>
                <a:gd name="connsiteY4" fmla="*/ 36749 h 603909"/>
                <a:gd name="connsiteX5" fmla="*/ 763929 w 1644963"/>
                <a:gd name="connsiteY5" fmla="*/ 106197 h 603909"/>
                <a:gd name="connsiteX6" fmla="*/ 949124 w 1644963"/>
                <a:gd name="connsiteY6" fmla="*/ 233518 h 603909"/>
                <a:gd name="connsiteX7" fmla="*/ 1169043 w 1644963"/>
                <a:gd name="connsiteY7" fmla="*/ 279817 h 603909"/>
                <a:gd name="connsiteX8" fmla="*/ 1354238 w 1644963"/>
                <a:gd name="connsiteY8" fmla="*/ 256668 h 603909"/>
                <a:gd name="connsiteX9" fmla="*/ 1574157 w 1644963"/>
                <a:gd name="connsiteY9" fmla="*/ 430288 h 603909"/>
                <a:gd name="connsiteX10" fmla="*/ 1632031 w 1644963"/>
                <a:gd name="connsiteY10" fmla="*/ 603909 h 603909"/>
                <a:gd name="connsiteX0" fmla="*/ 0 w 1640288"/>
                <a:gd name="connsiteY0" fmla="*/ 465012 h 603909"/>
                <a:gd name="connsiteX1" fmla="*/ 23149 w 1640288"/>
                <a:gd name="connsiteY1" fmla="*/ 198794 h 603909"/>
                <a:gd name="connsiteX2" fmla="*/ 104172 w 1640288"/>
                <a:gd name="connsiteY2" fmla="*/ 94622 h 603909"/>
                <a:gd name="connsiteX3" fmla="*/ 289367 w 1640288"/>
                <a:gd name="connsiteY3" fmla="*/ 2025 h 603909"/>
                <a:gd name="connsiteX4" fmla="*/ 613458 w 1640288"/>
                <a:gd name="connsiteY4" fmla="*/ 36749 h 603909"/>
                <a:gd name="connsiteX5" fmla="*/ 763929 w 1640288"/>
                <a:gd name="connsiteY5" fmla="*/ 106197 h 603909"/>
                <a:gd name="connsiteX6" fmla="*/ 949124 w 1640288"/>
                <a:gd name="connsiteY6" fmla="*/ 233518 h 603909"/>
                <a:gd name="connsiteX7" fmla="*/ 1169043 w 1640288"/>
                <a:gd name="connsiteY7" fmla="*/ 279817 h 603909"/>
                <a:gd name="connsiteX8" fmla="*/ 1354238 w 1640288"/>
                <a:gd name="connsiteY8" fmla="*/ 256668 h 603909"/>
                <a:gd name="connsiteX9" fmla="*/ 1527858 w 1640288"/>
                <a:gd name="connsiteY9" fmla="*/ 302966 h 603909"/>
                <a:gd name="connsiteX10" fmla="*/ 1632031 w 1640288"/>
                <a:gd name="connsiteY10" fmla="*/ 603909 h 603909"/>
                <a:gd name="connsiteX0" fmla="*/ 0 w 1577813"/>
                <a:gd name="connsiteY0" fmla="*/ 465012 h 534461"/>
                <a:gd name="connsiteX1" fmla="*/ 23149 w 1577813"/>
                <a:gd name="connsiteY1" fmla="*/ 198794 h 534461"/>
                <a:gd name="connsiteX2" fmla="*/ 104172 w 1577813"/>
                <a:gd name="connsiteY2" fmla="*/ 94622 h 534461"/>
                <a:gd name="connsiteX3" fmla="*/ 289367 w 1577813"/>
                <a:gd name="connsiteY3" fmla="*/ 2025 h 534461"/>
                <a:gd name="connsiteX4" fmla="*/ 613458 w 1577813"/>
                <a:gd name="connsiteY4" fmla="*/ 36749 h 534461"/>
                <a:gd name="connsiteX5" fmla="*/ 763929 w 1577813"/>
                <a:gd name="connsiteY5" fmla="*/ 106197 h 534461"/>
                <a:gd name="connsiteX6" fmla="*/ 949124 w 1577813"/>
                <a:gd name="connsiteY6" fmla="*/ 233518 h 534461"/>
                <a:gd name="connsiteX7" fmla="*/ 1169043 w 1577813"/>
                <a:gd name="connsiteY7" fmla="*/ 279817 h 534461"/>
                <a:gd name="connsiteX8" fmla="*/ 1354238 w 1577813"/>
                <a:gd name="connsiteY8" fmla="*/ 256668 h 534461"/>
                <a:gd name="connsiteX9" fmla="*/ 1527858 w 1577813"/>
                <a:gd name="connsiteY9" fmla="*/ 302966 h 534461"/>
                <a:gd name="connsiteX10" fmla="*/ 1562583 w 1577813"/>
                <a:gd name="connsiteY10" fmla="*/ 534461 h 534461"/>
                <a:gd name="connsiteX0" fmla="*/ 0 w 1571736"/>
                <a:gd name="connsiteY0" fmla="*/ 465012 h 534461"/>
                <a:gd name="connsiteX1" fmla="*/ 23149 w 1571736"/>
                <a:gd name="connsiteY1" fmla="*/ 198794 h 534461"/>
                <a:gd name="connsiteX2" fmla="*/ 104172 w 1571736"/>
                <a:gd name="connsiteY2" fmla="*/ 94622 h 534461"/>
                <a:gd name="connsiteX3" fmla="*/ 289367 w 1571736"/>
                <a:gd name="connsiteY3" fmla="*/ 2025 h 534461"/>
                <a:gd name="connsiteX4" fmla="*/ 613458 w 1571736"/>
                <a:gd name="connsiteY4" fmla="*/ 36749 h 534461"/>
                <a:gd name="connsiteX5" fmla="*/ 763929 w 1571736"/>
                <a:gd name="connsiteY5" fmla="*/ 106197 h 534461"/>
                <a:gd name="connsiteX6" fmla="*/ 949124 w 1571736"/>
                <a:gd name="connsiteY6" fmla="*/ 233518 h 534461"/>
                <a:gd name="connsiteX7" fmla="*/ 1169043 w 1571736"/>
                <a:gd name="connsiteY7" fmla="*/ 279817 h 534461"/>
                <a:gd name="connsiteX8" fmla="*/ 1354238 w 1571736"/>
                <a:gd name="connsiteY8" fmla="*/ 256668 h 534461"/>
                <a:gd name="connsiteX9" fmla="*/ 1481559 w 1571736"/>
                <a:gd name="connsiteY9" fmla="*/ 245092 h 534461"/>
                <a:gd name="connsiteX10" fmla="*/ 1562583 w 1571736"/>
                <a:gd name="connsiteY10" fmla="*/ 534461 h 534461"/>
                <a:gd name="connsiteX0" fmla="*/ 0 w 1571736"/>
                <a:gd name="connsiteY0" fmla="*/ 492565 h 562014"/>
                <a:gd name="connsiteX1" fmla="*/ 23149 w 1571736"/>
                <a:gd name="connsiteY1" fmla="*/ 226347 h 562014"/>
                <a:gd name="connsiteX2" fmla="*/ 104172 w 1571736"/>
                <a:gd name="connsiteY2" fmla="*/ 122175 h 562014"/>
                <a:gd name="connsiteX3" fmla="*/ 289367 w 1571736"/>
                <a:gd name="connsiteY3" fmla="*/ 29578 h 562014"/>
                <a:gd name="connsiteX4" fmla="*/ 497711 w 1571736"/>
                <a:gd name="connsiteY4" fmla="*/ 6429 h 562014"/>
                <a:gd name="connsiteX5" fmla="*/ 763929 w 1571736"/>
                <a:gd name="connsiteY5" fmla="*/ 133750 h 562014"/>
                <a:gd name="connsiteX6" fmla="*/ 949124 w 1571736"/>
                <a:gd name="connsiteY6" fmla="*/ 261071 h 562014"/>
                <a:gd name="connsiteX7" fmla="*/ 1169043 w 1571736"/>
                <a:gd name="connsiteY7" fmla="*/ 307370 h 562014"/>
                <a:gd name="connsiteX8" fmla="*/ 1354238 w 1571736"/>
                <a:gd name="connsiteY8" fmla="*/ 284221 h 562014"/>
                <a:gd name="connsiteX9" fmla="*/ 1481559 w 1571736"/>
                <a:gd name="connsiteY9" fmla="*/ 272645 h 562014"/>
                <a:gd name="connsiteX10" fmla="*/ 1562583 w 1571736"/>
                <a:gd name="connsiteY10" fmla="*/ 562014 h 562014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949124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064871 w 1571736"/>
                <a:gd name="connsiteY7" fmla="*/ 281780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3046"/>
                <a:gd name="connsiteY0" fmla="*/ 490124 h 559573"/>
                <a:gd name="connsiteX1" fmla="*/ 23149 w 1573046"/>
                <a:gd name="connsiteY1" fmla="*/ 223906 h 559573"/>
                <a:gd name="connsiteX2" fmla="*/ 104172 w 1573046"/>
                <a:gd name="connsiteY2" fmla="*/ 119734 h 559573"/>
                <a:gd name="connsiteX3" fmla="*/ 289367 w 1573046"/>
                <a:gd name="connsiteY3" fmla="*/ 27137 h 559573"/>
                <a:gd name="connsiteX4" fmla="*/ 497711 w 1573046"/>
                <a:gd name="connsiteY4" fmla="*/ 3988 h 559573"/>
                <a:gd name="connsiteX5" fmla="*/ 717631 w 1573046"/>
                <a:gd name="connsiteY5" fmla="*/ 96585 h 559573"/>
                <a:gd name="connsiteX6" fmla="*/ 879676 w 1573046"/>
                <a:gd name="connsiteY6" fmla="*/ 258630 h 559573"/>
                <a:gd name="connsiteX7" fmla="*/ 1064871 w 1573046"/>
                <a:gd name="connsiteY7" fmla="*/ 281780 h 559573"/>
                <a:gd name="connsiteX8" fmla="*/ 1261640 w 1573046"/>
                <a:gd name="connsiteY8" fmla="*/ 281780 h 559573"/>
                <a:gd name="connsiteX9" fmla="*/ 1481559 w 1573046"/>
                <a:gd name="connsiteY9" fmla="*/ 270204 h 559573"/>
                <a:gd name="connsiteX10" fmla="*/ 1562583 w 1573046"/>
                <a:gd name="connsiteY10" fmla="*/ 559573 h 559573"/>
                <a:gd name="connsiteX0" fmla="*/ 0 w 1569727"/>
                <a:gd name="connsiteY0" fmla="*/ 490124 h 559573"/>
                <a:gd name="connsiteX1" fmla="*/ 23149 w 1569727"/>
                <a:gd name="connsiteY1" fmla="*/ 223906 h 559573"/>
                <a:gd name="connsiteX2" fmla="*/ 104172 w 1569727"/>
                <a:gd name="connsiteY2" fmla="*/ 119734 h 559573"/>
                <a:gd name="connsiteX3" fmla="*/ 289367 w 1569727"/>
                <a:gd name="connsiteY3" fmla="*/ 27137 h 559573"/>
                <a:gd name="connsiteX4" fmla="*/ 497711 w 1569727"/>
                <a:gd name="connsiteY4" fmla="*/ 3988 h 559573"/>
                <a:gd name="connsiteX5" fmla="*/ 717631 w 1569727"/>
                <a:gd name="connsiteY5" fmla="*/ 96585 h 559573"/>
                <a:gd name="connsiteX6" fmla="*/ 879676 w 1569727"/>
                <a:gd name="connsiteY6" fmla="*/ 258630 h 559573"/>
                <a:gd name="connsiteX7" fmla="*/ 1064871 w 1569727"/>
                <a:gd name="connsiteY7" fmla="*/ 281780 h 559573"/>
                <a:gd name="connsiteX8" fmla="*/ 1261640 w 1569727"/>
                <a:gd name="connsiteY8" fmla="*/ 281780 h 559573"/>
                <a:gd name="connsiteX9" fmla="*/ 1435260 w 1569727"/>
                <a:gd name="connsiteY9" fmla="*/ 328077 h 559573"/>
                <a:gd name="connsiteX10" fmla="*/ 1562583 w 1569727"/>
                <a:gd name="connsiteY10" fmla="*/ 559573 h 559573"/>
                <a:gd name="connsiteX0" fmla="*/ 0 w 1579755"/>
                <a:gd name="connsiteY0" fmla="*/ 490124 h 490124"/>
                <a:gd name="connsiteX1" fmla="*/ 23149 w 1579755"/>
                <a:gd name="connsiteY1" fmla="*/ 223906 h 490124"/>
                <a:gd name="connsiteX2" fmla="*/ 104172 w 1579755"/>
                <a:gd name="connsiteY2" fmla="*/ 119734 h 490124"/>
                <a:gd name="connsiteX3" fmla="*/ 289367 w 1579755"/>
                <a:gd name="connsiteY3" fmla="*/ 27137 h 490124"/>
                <a:gd name="connsiteX4" fmla="*/ 497711 w 1579755"/>
                <a:gd name="connsiteY4" fmla="*/ 3988 h 490124"/>
                <a:gd name="connsiteX5" fmla="*/ 717631 w 1579755"/>
                <a:gd name="connsiteY5" fmla="*/ 96585 h 490124"/>
                <a:gd name="connsiteX6" fmla="*/ 879676 w 1579755"/>
                <a:gd name="connsiteY6" fmla="*/ 258630 h 490124"/>
                <a:gd name="connsiteX7" fmla="*/ 1064871 w 1579755"/>
                <a:gd name="connsiteY7" fmla="*/ 281780 h 490124"/>
                <a:gd name="connsiteX8" fmla="*/ 1261640 w 1579755"/>
                <a:gd name="connsiteY8" fmla="*/ 281780 h 490124"/>
                <a:gd name="connsiteX9" fmla="*/ 1435260 w 1579755"/>
                <a:gd name="connsiteY9" fmla="*/ 328077 h 490124"/>
                <a:gd name="connsiteX10" fmla="*/ 1573022 w 1579755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35260 w 1573022"/>
                <a:gd name="connsiteY9" fmla="*/ 328077 h 490124"/>
                <a:gd name="connsiteX10" fmla="*/ 1573022 w 1573022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19602 w 1573022"/>
                <a:gd name="connsiteY9" fmla="*/ 301981 h 490124"/>
                <a:gd name="connsiteX10" fmla="*/ 1573022 w 1573022"/>
                <a:gd name="connsiteY10" fmla="*/ 470847 h 490124"/>
                <a:gd name="connsiteX0" fmla="*/ 0 w 1567802"/>
                <a:gd name="connsiteY0" fmla="*/ 490124 h 575231"/>
                <a:gd name="connsiteX1" fmla="*/ 23149 w 1567802"/>
                <a:gd name="connsiteY1" fmla="*/ 223906 h 575231"/>
                <a:gd name="connsiteX2" fmla="*/ 104172 w 1567802"/>
                <a:gd name="connsiteY2" fmla="*/ 119734 h 575231"/>
                <a:gd name="connsiteX3" fmla="*/ 289367 w 1567802"/>
                <a:gd name="connsiteY3" fmla="*/ 27137 h 575231"/>
                <a:gd name="connsiteX4" fmla="*/ 497711 w 1567802"/>
                <a:gd name="connsiteY4" fmla="*/ 3988 h 575231"/>
                <a:gd name="connsiteX5" fmla="*/ 717631 w 1567802"/>
                <a:gd name="connsiteY5" fmla="*/ 96585 h 575231"/>
                <a:gd name="connsiteX6" fmla="*/ 879676 w 1567802"/>
                <a:gd name="connsiteY6" fmla="*/ 258630 h 575231"/>
                <a:gd name="connsiteX7" fmla="*/ 1064871 w 1567802"/>
                <a:gd name="connsiteY7" fmla="*/ 281780 h 575231"/>
                <a:gd name="connsiteX8" fmla="*/ 1261640 w 1567802"/>
                <a:gd name="connsiteY8" fmla="*/ 281780 h 575231"/>
                <a:gd name="connsiteX9" fmla="*/ 1419602 w 1567802"/>
                <a:gd name="connsiteY9" fmla="*/ 301981 h 575231"/>
                <a:gd name="connsiteX10" fmla="*/ 1567802 w 1567802"/>
                <a:gd name="connsiteY10" fmla="*/ 575231 h 575231"/>
                <a:gd name="connsiteX0" fmla="*/ 0 w 1568525"/>
                <a:gd name="connsiteY0" fmla="*/ 490124 h 575231"/>
                <a:gd name="connsiteX1" fmla="*/ 23149 w 1568525"/>
                <a:gd name="connsiteY1" fmla="*/ 223906 h 575231"/>
                <a:gd name="connsiteX2" fmla="*/ 104172 w 1568525"/>
                <a:gd name="connsiteY2" fmla="*/ 119734 h 575231"/>
                <a:gd name="connsiteX3" fmla="*/ 289367 w 1568525"/>
                <a:gd name="connsiteY3" fmla="*/ 27137 h 575231"/>
                <a:gd name="connsiteX4" fmla="*/ 497711 w 1568525"/>
                <a:gd name="connsiteY4" fmla="*/ 3988 h 575231"/>
                <a:gd name="connsiteX5" fmla="*/ 717631 w 1568525"/>
                <a:gd name="connsiteY5" fmla="*/ 96585 h 575231"/>
                <a:gd name="connsiteX6" fmla="*/ 879676 w 1568525"/>
                <a:gd name="connsiteY6" fmla="*/ 258630 h 575231"/>
                <a:gd name="connsiteX7" fmla="*/ 1064871 w 1568525"/>
                <a:gd name="connsiteY7" fmla="*/ 281780 h 575231"/>
                <a:gd name="connsiteX8" fmla="*/ 1261640 w 1568525"/>
                <a:gd name="connsiteY8" fmla="*/ 281780 h 575231"/>
                <a:gd name="connsiteX9" fmla="*/ 1419602 w 1568525"/>
                <a:gd name="connsiteY9" fmla="*/ 301981 h 575231"/>
                <a:gd name="connsiteX10" fmla="*/ 1567802 w 1568525"/>
                <a:gd name="connsiteY10" fmla="*/ 575231 h 575231"/>
                <a:gd name="connsiteX0" fmla="*/ 0 w 1568911"/>
                <a:gd name="connsiteY0" fmla="*/ 490124 h 575231"/>
                <a:gd name="connsiteX1" fmla="*/ 23149 w 1568911"/>
                <a:gd name="connsiteY1" fmla="*/ 223906 h 575231"/>
                <a:gd name="connsiteX2" fmla="*/ 104172 w 1568911"/>
                <a:gd name="connsiteY2" fmla="*/ 119734 h 575231"/>
                <a:gd name="connsiteX3" fmla="*/ 289367 w 1568911"/>
                <a:gd name="connsiteY3" fmla="*/ 27137 h 575231"/>
                <a:gd name="connsiteX4" fmla="*/ 497711 w 1568911"/>
                <a:gd name="connsiteY4" fmla="*/ 3988 h 575231"/>
                <a:gd name="connsiteX5" fmla="*/ 717631 w 1568911"/>
                <a:gd name="connsiteY5" fmla="*/ 96585 h 575231"/>
                <a:gd name="connsiteX6" fmla="*/ 879676 w 1568911"/>
                <a:gd name="connsiteY6" fmla="*/ 258630 h 575231"/>
                <a:gd name="connsiteX7" fmla="*/ 1064871 w 1568911"/>
                <a:gd name="connsiteY7" fmla="*/ 281780 h 575231"/>
                <a:gd name="connsiteX8" fmla="*/ 1261640 w 1568911"/>
                <a:gd name="connsiteY8" fmla="*/ 281780 h 575231"/>
                <a:gd name="connsiteX9" fmla="*/ 1419602 w 1568911"/>
                <a:gd name="connsiteY9" fmla="*/ 301981 h 575231"/>
                <a:gd name="connsiteX10" fmla="*/ 1567802 w 1568911"/>
                <a:gd name="connsiteY10" fmla="*/ 575231 h 575231"/>
                <a:gd name="connsiteX0" fmla="*/ 0 w 1572765"/>
                <a:gd name="connsiteY0" fmla="*/ 490124 h 575231"/>
                <a:gd name="connsiteX1" fmla="*/ 23149 w 1572765"/>
                <a:gd name="connsiteY1" fmla="*/ 223906 h 575231"/>
                <a:gd name="connsiteX2" fmla="*/ 104172 w 1572765"/>
                <a:gd name="connsiteY2" fmla="*/ 119734 h 575231"/>
                <a:gd name="connsiteX3" fmla="*/ 289367 w 1572765"/>
                <a:gd name="connsiteY3" fmla="*/ 27137 h 575231"/>
                <a:gd name="connsiteX4" fmla="*/ 497711 w 1572765"/>
                <a:gd name="connsiteY4" fmla="*/ 3988 h 575231"/>
                <a:gd name="connsiteX5" fmla="*/ 717631 w 1572765"/>
                <a:gd name="connsiteY5" fmla="*/ 96585 h 575231"/>
                <a:gd name="connsiteX6" fmla="*/ 879676 w 1572765"/>
                <a:gd name="connsiteY6" fmla="*/ 258630 h 575231"/>
                <a:gd name="connsiteX7" fmla="*/ 1064871 w 1572765"/>
                <a:gd name="connsiteY7" fmla="*/ 281780 h 575231"/>
                <a:gd name="connsiteX8" fmla="*/ 1261640 w 1572765"/>
                <a:gd name="connsiteY8" fmla="*/ 281780 h 575231"/>
                <a:gd name="connsiteX9" fmla="*/ 1487452 w 1572765"/>
                <a:gd name="connsiteY9" fmla="*/ 317638 h 575231"/>
                <a:gd name="connsiteX10" fmla="*/ 1567802 w 1572765"/>
                <a:gd name="connsiteY10" fmla="*/ 575231 h 575231"/>
                <a:gd name="connsiteX0" fmla="*/ 0 w 1569114"/>
                <a:gd name="connsiteY0" fmla="*/ 490124 h 575231"/>
                <a:gd name="connsiteX1" fmla="*/ 23149 w 1569114"/>
                <a:gd name="connsiteY1" fmla="*/ 223906 h 575231"/>
                <a:gd name="connsiteX2" fmla="*/ 104172 w 1569114"/>
                <a:gd name="connsiteY2" fmla="*/ 119734 h 575231"/>
                <a:gd name="connsiteX3" fmla="*/ 289367 w 1569114"/>
                <a:gd name="connsiteY3" fmla="*/ 27137 h 575231"/>
                <a:gd name="connsiteX4" fmla="*/ 497711 w 1569114"/>
                <a:gd name="connsiteY4" fmla="*/ 3988 h 575231"/>
                <a:gd name="connsiteX5" fmla="*/ 717631 w 1569114"/>
                <a:gd name="connsiteY5" fmla="*/ 96585 h 575231"/>
                <a:gd name="connsiteX6" fmla="*/ 879676 w 1569114"/>
                <a:gd name="connsiteY6" fmla="*/ 258630 h 575231"/>
                <a:gd name="connsiteX7" fmla="*/ 1064871 w 1569114"/>
                <a:gd name="connsiteY7" fmla="*/ 281780 h 575231"/>
                <a:gd name="connsiteX8" fmla="*/ 1261640 w 1569114"/>
                <a:gd name="connsiteY8" fmla="*/ 281780 h 575231"/>
                <a:gd name="connsiteX9" fmla="*/ 1487452 w 1569114"/>
                <a:gd name="connsiteY9" fmla="*/ 317638 h 575231"/>
                <a:gd name="connsiteX10" fmla="*/ 1567802 w 1569114"/>
                <a:gd name="connsiteY10" fmla="*/ 575231 h 575231"/>
                <a:gd name="connsiteX0" fmla="*/ 0 w 1599083"/>
                <a:gd name="connsiteY0" fmla="*/ 500049 h 575231"/>
                <a:gd name="connsiteX1" fmla="*/ 53118 w 1599083"/>
                <a:gd name="connsiteY1" fmla="*/ 223906 h 575231"/>
                <a:gd name="connsiteX2" fmla="*/ 134141 w 1599083"/>
                <a:gd name="connsiteY2" fmla="*/ 119734 h 575231"/>
                <a:gd name="connsiteX3" fmla="*/ 319336 w 1599083"/>
                <a:gd name="connsiteY3" fmla="*/ 27137 h 575231"/>
                <a:gd name="connsiteX4" fmla="*/ 527680 w 1599083"/>
                <a:gd name="connsiteY4" fmla="*/ 3988 h 575231"/>
                <a:gd name="connsiteX5" fmla="*/ 747600 w 1599083"/>
                <a:gd name="connsiteY5" fmla="*/ 96585 h 575231"/>
                <a:gd name="connsiteX6" fmla="*/ 909645 w 1599083"/>
                <a:gd name="connsiteY6" fmla="*/ 258630 h 575231"/>
                <a:gd name="connsiteX7" fmla="*/ 1094840 w 1599083"/>
                <a:gd name="connsiteY7" fmla="*/ 281780 h 575231"/>
                <a:gd name="connsiteX8" fmla="*/ 1291609 w 1599083"/>
                <a:gd name="connsiteY8" fmla="*/ 281780 h 575231"/>
                <a:gd name="connsiteX9" fmla="*/ 1517421 w 1599083"/>
                <a:gd name="connsiteY9" fmla="*/ 317638 h 575231"/>
                <a:gd name="connsiteX10" fmla="*/ 1597771 w 1599083"/>
                <a:gd name="connsiteY10" fmla="*/ 575231 h 575231"/>
                <a:gd name="connsiteX0" fmla="*/ 0 w 1587028"/>
                <a:gd name="connsiteY0" fmla="*/ 524004 h 575231"/>
                <a:gd name="connsiteX1" fmla="*/ 41063 w 1587028"/>
                <a:gd name="connsiteY1" fmla="*/ 223906 h 575231"/>
                <a:gd name="connsiteX2" fmla="*/ 122086 w 1587028"/>
                <a:gd name="connsiteY2" fmla="*/ 119734 h 575231"/>
                <a:gd name="connsiteX3" fmla="*/ 307281 w 1587028"/>
                <a:gd name="connsiteY3" fmla="*/ 27137 h 575231"/>
                <a:gd name="connsiteX4" fmla="*/ 515625 w 1587028"/>
                <a:gd name="connsiteY4" fmla="*/ 3988 h 575231"/>
                <a:gd name="connsiteX5" fmla="*/ 735545 w 1587028"/>
                <a:gd name="connsiteY5" fmla="*/ 96585 h 575231"/>
                <a:gd name="connsiteX6" fmla="*/ 897590 w 1587028"/>
                <a:gd name="connsiteY6" fmla="*/ 258630 h 575231"/>
                <a:gd name="connsiteX7" fmla="*/ 1082785 w 1587028"/>
                <a:gd name="connsiteY7" fmla="*/ 281780 h 575231"/>
                <a:gd name="connsiteX8" fmla="*/ 1279554 w 1587028"/>
                <a:gd name="connsiteY8" fmla="*/ 281780 h 575231"/>
                <a:gd name="connsiteX9" fmla="*/ 1505366 w 1587028"/>
                <a:gd name="connsiteY9" fmla="*/ 317638 h 575231"/>
                <a:gd name="connsiteX10" fmla="*/ 1585716 w 1587028"/>
                <a:gd name="connsiteY10" fmla="*/ 575231 h 57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7028" h="575231">
                  <a:moveTo>
                    <a:pt x="0" y="524004"/>
                  </a:moveTo>
                  <a:cubicBezTo>
                    <a:pt x="2893" y="421761"/>
                    <a:pt x="20715" y="291284"/>
                    <a:pt x="41063" y="223906"/>
                  </a:cubicBezTo>
                  <a:cubicBezTo>
                    <a:pt x="61411" y="156528"/>
                    <a:pt x="77716" y="152529"/>
                    <a:pt x="122086" y="119734"/>
                  </a:cubicBezTo>
                  <a:cubicBezTo>
                    <a:pt x="166456" y="86939"/>
                    <a:pt x="241691" y="46428"/>
                    <a:pt x="307281" y="27137"/>
                  </a:cubicBezTo>
                  <a:cubicBezTo>
                    <a:pt x="372871" y="7846"/>
                    <a:pt x="444248" y="-7587"/>
                    <a:pt x="515625" y="3988"/>
                  </a:cubicBezTo>
                  <a:cubicBezTo>
                    <a:pt x="587002" y="15563"/>
                    <a:pt x="671884" y="54145"/>
                    <a:pt x="735545" y="96585"/>
                  </a:cubicBezTo>
                  <a:cubicBezTo>
                    <a:pt x="799206" y="139025"/>
                    <a:pt x="839717" y="227764"/>
                    <a:pt x="897590" y="258630"/>
                  </a:cubicBezTo>
                  <a:cubicBezTo>
                    <a:pt x="955463" y="289496"/>
                    <a:pt x="1019124" y="277922"/>
                    <a:pt x="1082785" y="281780"/>
                  </a:cubicBezTo>
                  <a:cubicBezTo>
                    <a:pt x="1146446" y="285638"/>
                    <a:pt x="1209124" y="275804"/>
                    <a:pt x="1279554" y="281780"/>
                  </a:cubicBezTo>
                  <a:cubicBezTo>
                    <a:pt x="1349984" y="287756"/>
                    <a:pt x="1469997" y="289607"/>
                    <a:pt x="1505366" y="317638"/>
                  </a:cubicBezTo>
                  <a:cubicBezTo>
                    <a:pt x="1540735" y="345669"/>
                    <a:pt x="1596273" y="333538"/>
                    <a:pt x="1585716" y="575231"/>
                  </a:cubicBezTo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39" name="Rectángulo redondeado 338"/>
            <p:cNvSpPr/>
            <p:nvPr/>
          </p:nvSpPr>
          <p:spPr>
            <a:xfrm>
              <a:off x="6360618" y="2066297"/>
              <a:ext cx="799215" cy="3649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340" name="CuadroTexto 339"/>
          <p:cNvSpPr txBox="1"/>
          <p:nvPr/>
        </p:nvSpPr>
        <p:spPr>
          <a:xfrm>
            <a:off x="6301354" y="3979429"/>
            <a:ext cx="840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latin typeface="Comic Sans MS" charset="0"/>
                <a:ea typeface="Comic Sans MS" charset="0"/>
                <a:cs typeface="Comic Sans MS" charset="0"/>
              </a:rPr>
              <a:t>Creative/ Modular Builder</a:t>
            </a:r>
            <a:endParaRPr lang="en-US" sz="8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41" name="CuadroTexto 340"/>
          <p:cNvSpPr txBox="1"/>
          <p:nvPr/>
        </p:nvSpPr>
        <p:spPr>
          <a:xfrm>
            <a:off x="6257789" y="3313297"/>
            <a:ext cx="840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latin typeface="Comic Sans MS" charset="0"/>
                <a:ea typeface="Comic Sans MS" charset="0"/>
                <a:cs typeface="Comic Sans MS" charset="0"/>
              </a:rPr>
              <a:t>Problem </a:t>
            </a:r>
          </a:p>
          <a:p>
            <a:pPr algn="ctr"/>
            <a:r>
              <a:rPr lang="en-US" sz="800" dirty="0" smtClean="0">
                <a:latin typeface="Comic Sans MS" charset="0"/>
                <a:ea typeface="Comic Sans MS" charset="0"/>
                <a:cs typeface="Comic Sans MS" charset="0"/>
              </a:rPr>
              <a:t>Solver</a:t>
            </a:r>
            <a:endParaRPr lang="en-US" sz="8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343" name="Imagen 342">
            <a:hlinkClick r:id="rId10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76" y="3068402"/>
            <a:ext cx="672772" cy="672772"/>
          </a:xfrm>
          <a:prstGeom prst="rect">
            <a:avLst/>
          </a:prstGeom>
        </p:spPr>
      </p:pic>
      <p:pic>
        <p:nvPicPr>
          <p:cNvPr id="345" name="Imagen 3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463956">
            <a:off x="6926252" y="3522455"/>
            <a:ext cx="2317413" cy="1313200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2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644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Rectángulo 336"/>
          <p:cNvSpPr/>
          <p:nvPr/>
        </p:nvSpPr>
        <p:spPr>
          <a:xfrm>
            <a:off x="5747968" y="4694256"/>
            <a:ext cx="765477" cy="8931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339" name="Grupo 338"/>
          <p:cNvGrpSpPr/>
          <p:nvPr/>
        </p:nvGrpSpPr>
        <p:grpSpPr>
          <a:xfrm>
            <a:off x="6334433" y="4323698"/>
            <a:ext cx="912009" cy="676821"/>
            <a:chOff x="6303821" y="1834721"/>
            <a:chExt cx="912009" cy="676821"/>
          </a:xfrm>
        </p:grpSpPr>
        <p:sp>
          <p:nvSpPr>
            <p:cNvPr id="340" name="Rectángulo redondeado 339"/>
            <p:cNvSpPr/>
            <p:nvPr/>
          </p:nvSpPr>
          <p:spPr>
            <a:xfrm>
              <a:off x="6305021" y="2043025"/>
              <a:ext cx="910809" cy="468517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41" name="Forma libre 340"/>
            <p:cNvSpPr/>
            <p:nvPr/>
          </p:nvSpPr>
          <p:spPr>
            <a:xfrm>
              <a:off x="6303821" y="1834721"/>
              <a:ext cx="911904" cy="332704"/>
            </a:xfrm>
            <a:custGeom>
              <a:avLst/>
              <a:gdLst>
                <a:gd name="connsiteX0" fmla="*/ 0 w 1595619"/>
                <a:gd name="connsiteY0" fmla="*/ 465372 h 1067256"/>
                <a:gd name="connsiteX1" fmla="*/ 23149 w 1595619"/>
                <a:gd name="connsiteY1" fmla="*/ 199154 h 1067256"/>
                <a:gd name="connsiteX2" fmla="*/ 104172 w 1595619"/>
                <a:gd name="connsiteY2" fmla="*/ 94982 h 1067256"/>
                <a:gd name="connsiteX3" fmla="*/ 289367 w 1595619"/>
                <a:gd name="connsiteY3" fmla="*/ 2385 h 1067256"/>
                <a:gd name="connsiteX4" fmla="*/ 613458 w 1595619"/>
                <a:gd name="connsiteY4" fmla="*/ 37109 h 1067256"/>
                <a:gd name="connsiteX5" fmla="*/ 810228 w 1595619"/>
                <a:gd name="connsiteY5" fmla="*/ 141281 h 1067256"/>
                <a:gd name="connsiteX6" fmla="*/ 1006997 w 1595619"/>
                <a:gd name="connsiteY6" fmla="*/ 268602 h 1067256"/>
                <a:gd name="connsiteX7" fmla="*/ 1307939 w 1595619"/>
                <a:gd name="connsiteY7" fmla="*/ 314901 h 1067256"/>
                <a:gd name="connsiteX8" fmla="*/ 1458410 w 1595619"/>
                <a:gd name="connsiteY8" fmla="*/ 326476 h 1067256"/>
                <a:gd name="connsiteX9" fmla="*/ 1574157 w 1595619"/>
                <a:gd name="connsiteY9" fmla="*/ 430648 h 1067256"/>
                <a:gd name="connsiteX10" fmla="*/ 1574157 w 1595619"/>
                <a:gd name="connsiteY10" fmla="*/ 1067256 h 1067256"/>
                <a:gd name="connsiteX0" fmla="*/ 0 w 1686025"/>
                <a:gd name="connsiteY0" fmla="*/ 465372 h 812613"/>
                <a:gd name="connsiteX1" fmla="*/ 23149 w 1686025"/>
                <a:gd name="connsiteY1" fmla="*/ 199154 h 812613"/>
                <a:gd name="connsiteX2" fmla="*/ 104172 w 1686025"/>
                <a:gd name="connsiteY2" fmla="*/ 94982 h 812613"/>
                <a:gd name="connsiteX3" fmla="*/ 289367 w 1686025"/>
                <a:gd name="connsiteY3" fmla="*/ 2385 h 812613"/>
                <a:gd name="connsiteX4" fmla="*/ 613458 w 1686025"/>
                <a:gd name="connsiteY4" fmla="*/ 37109 h 812613"/>
                <a:gd name="connsiteX5" fmla="*/ 810228 w 1686025"/>
                <a:gd name="connsiteY5" fmla="*/ 141281 h 812613"/>
                <a:gd name="connsiteX6" fmla="*/ 1006997 w 1686025"/>
                <a:gd name="connsiteY6" fmla="*/ 268602 h 812613"/>
                <a:gd name="connsiteX7" fmla="*/ 1307939 w 1686025"/>
                <a:gd name="connsiteY7" fmla="*/ 314901 h 812613"/>
                <a:gd name="connsiteX8" fmla="*/ 1458410 w 1686025"/>
                <a:gd name="connsiteY8" fmla="*/ 326476 h 812613"/>
                <a:gd name="connsiteX9" fmla="*/ 1574157 w 1686025"/>
                <a:gd name="connsiteY9" fmla="*/ 430648 h 812613"/>
                <a:gd name="connsiteX10" fmla="*/ 1678329 w 1686025"/>
                <a:gd name="connsiteY10" fmla="*/ 812613 h 812613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1006997 w 1642882"/>
                <a:gd name="connsiteY6" fmla="*/ 268602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949124 w 1642882"/>
                <a:gd name="connsiteY6" fmla="*/ 233878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307939 w 1642882"/>
                <a:gd name="connsiteY7" fmla="*/ 314541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169043 w 1642882"/>
                <a:gd name="connsiteY7" fmla="*/ 279817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4963"/>
                <a:gd name="connsiteY0" fmla="*/ 465012 h 603909"/>
                <a:gd name="connsiteX1" fmla="*/ 23149 w 1644963"/>
                <a:gd name="connsiteY1" fmla="*/ 198794 h 603909"/>
                <a:gd name="connsiteX2" fmla="*/ 104172 w 1644963"/>
                <a:gd name="connsiteY2" fmla="*/ 94622 h 603909"/>
                <a:gd name="connsiteX3" fmla="*/ 289367 w 1644963"/>
                <a:gd name="connsiteY3" fmla="*/ 2025 h 603909"/>
                <a:gd name="connsiteX4" fmla="*/ 613458 w 1644963"/>
                <a:gd name="connsiteY4" fmla="*/ 36749 h 603909"/>
                <a:gd name="connsiteX5" fmla="*/ 763929 w 1644963"/>
                <a:gd name="connsiteY5" fmla="*/ 106197 h 603909"/>
                <a:gd name="connsiteX6" fmla="*/ 949124 w 1644963"/>
                <a:gd name="connsiteY6" fmla="*/ 233518 h 603909"/>
                <a:gd name="connsiteX7" fmla="*/ 1169043 w 1644963"/>
                <a:gd name="connsiteY7" fmla="*/ 279817 h 603909"/>
                <a:gd name="connsiteX8" fmla="*/ 1354238 w 1644963"/>
                <a:gd name="connsiteY8" fmla="*/ 256668 h 603909"/>
                <a:gd name="connsiteX9" fmla="*/ 1574157 w 1644963"/>
                <a:gd name="connsiteY9" fmla="*/ 430288 h 603909"/>
                <a:gd name="connsiteX10" fmla="*/ 1632031 w 1644963"/>
                <a:gd name="connsiteY10" fmla="*/ 603909 h 603909"/>
                <a:gd name="connsiteX0" fmla="*/ 0 w 1640288"/>
                <a:gd name="connsiteY0" fmla="*/ 465012 h 603909"/>
                <a:gd name="connsiteX1" fmla="*/ 23149 w 1640288"/>
                <a:gd name="connsiteY1" fmla="*/ 198794 h 603909"/>
                <a:gd name="connsiteX2" fmla="*/ 104172 w 1640288"/>
                <a:gd name="connsiteY2" fmla="*/ 94622 h 603909"/>
                <a:gd name="connsiteX3" fmla="*/ 289367 w 1640288"/>
                <a:gd name="connsiteY3" fmla="*/ 2025 h 603909"/>
                <a:gd name="connsiteX4" fmla="*/ 613458 w 1640288"/>
                <a:gd name="connsiteY4" fmla="*/ 36749 h 603909"/>
                <a:gd name="connsiteX5" fmla="*/ 763929 w 1640288"/>
                <a:gd name="connsiteY5" fmla="*/ 106197 h 603909"/>
                <a:gd name="connsiteX6" fmla="*/ 949124 w 1640288"/>
                <a:gd name="connsiteY6" fmla="*/ 233518 h 603909"/>
                <a:gd name="connsiteX7" fmla="*/ 1169043 w 1640288"/>
                <a:gd name="connsiteY7" fmla="*/ 279817 h 603909"/>
                <a:gd name="connsiteX8" fmla="*/ 1354238 w 1640288"/>
                <a:gd name="connsiteY8" fmla="*/ 256668 h 603909"/>
                <a:gd name="connsiteX9" fmla="*/ 1527858 w 1640288"/>
                <a:gd name="connsiteY9" fmla="*/ 302966 h 603909"/>
                <a:gd name="connsiteX10" fmla="*/ 1632031 w 1640288"/>
                <a:gd name="connsiteY10" fmla="*/ 603909 h 603909"/>
                <a:gd name="connsiteX0" fmla="*/ 0 w 1577813"/>
                <a:gd name="connsiteY0" fmla="*/ 465012 h 534461"/>
                <a:gd name="connsiteX1" fmla="*/ 23149 w 1577813"/>
                <a:gd name="connsiteY1" fmla="*/ 198794 h 534461"/>
                <a:gd name="connsiteX2" fmla="*/ 104172 w 1577813"/>
                <a:gd name="connsiteY2" fmla="*/ 94622 h 534461"/>
                <a:gd name="connsiteX3" fmla="*/ 289367 w 1577813"/>
                <a:gd name="connsiteY3" fmla="*/ 2025 h 534461"/>
                <a:gd name="connsiteX4" fmla="*/ 613458 w 1577813"/>
                <a:gd name="connsiteY4" fmla="*/ 36749 h 534461"/>
                <a:gd name="connsiteX5" fmla="*/ 763929 w 1577813"/>
                <a:gd name="connsiteY5" fmla="*/ 106197 h 534461"/>
                <a:gd name="connsiteX6" fmla="*/ 949124 w 1577813"/>
                <a:gd name="connsiteY6" fmla="*/ 233518 h 534461"/>
                <a:gd name="connsiteX7" fmla="*/ 1169043 w 1577813"/>
                <a:gd name="connsiteY7" fmla="*/ 279817 h 534461"/>
                <a:gd name="connsiteX8" fmla="*/ 1354238 w 1577813"/>
                <a:gd name="connsiteY8" fmla="*/ 256668 h 534461"/>
                <a:gd name="connsiteX9" fmla="*/ 1527858 w 1577813"/>
                <a:gd name="connsiteY9" fmla="*/ 302966 h 534461"/>
                <a:gd name="connsiteX10" fmla="*/ 1562583 w 1577813"/>
                <a:gd name="connsiteY10" fmla="*/ 534461 h 534461"/>
                <a:gd name="connsiteX0" fmla="*/ 0 w 1571736"/>
                <a:gd name="connsiteY0" fmla="*/ 465012 h 534461"/>
                <a:gd name="connsiteX1" fmla="*/ 23149 w 1571736"/>
                <a:gd name="connsiteY1" fmla="*/ 198794 h 534461"/>
                <a:gd name="connsiteX2" fmla="*/ 104172 w 1571736"/>
                <a:gd name="connsiteY2" fmla="*/ 94622 h 534461"/>
                <a:gd name="connsiteX3" fmla="*/ 289367 w 1571736"/>
                <a:gd name="connsiteY3" fmla="*/ 2025 h 534461"/>
                <a:gd name="connsiteX4" fmla="*/ 613458 w 1571736"/>
                <a:gd name="connsiteY4" fmla="*/ 36749 h 534461"/>
                <a:gd name="connsiteX5" fmla="*/ 763929 w 1571736"/>
                <a:gd name="connsiteY5" fmla="*/ 106197 h 534461"/>
                <a:gd name="connsiteX6" fmla="*/ 949124 w 1571736"/>
                <a:gd name="connsiteY6" fmla="*/ 233518 h 534461"/>
                <a:gd name="connsiteX7" fmla="*/ 1169043 w 1571736"/>
                <a:gd name="connsiteY7" fmla="*/ 279817 h 534461"/>
                <a:gd name="connsiteX8" fmla="*/ 1354238 w 1571736"/>
                <a:gd name="connsiteY8" fmla="*/ 256668 h 534461"/>
                <a:gd name="connsiteX9" fmla="*/ 1481559 w 1571736"/>
                <a:gd name="connsiteY9" fmla="*/ 245092 h 534461"/>
                <a:gd name="connsiteX10" fmla="*/ 1562583 w 1571736"/>
                <a:gd name="connsiteY10" fmla="*/ 534461 h 534461"/>
                <a:gd name="connsiteX0" fmla="*/ 0 w 1571736"/>
                <a:gd name="connsiteY0" fmla="*/ 492565 h 562014"/>
                <a:gd name="connsiteX1" fmla="*/ 23149 w 1571736"/>
                <a:gd name="connsiteY1" fmla="*/ 226347 h 562014"/>
                <a:gd name="connsiteX2" fmla="*/ 104172 w 1571736"/>
                <a:gd name="connsiteY2" fmla="*/ 122175 h 562014"/>
                <a:gd name="connsiteX3" fmla="*/ 289367 w 1571736"/>
                <a:gd name="connsiteY3" fmla="*/ 29578 h 562014"/>
                <a:gd name="connsiteX4" fmla="*/ 497711 w 1571736"/>
                <a:gd name="connsiteY4" fmla="*/ 6429 h 562014"/>
                <a:gd name="connsiteX5" fmla="*/ 763929 w 1571736"/>
                <a:gd name="connsiteY5" fmla="*/ 133750 h 562014"/>
                <a:gd name="connsiteX6" fmla="*/ 949124 w 1571736"/>
                <a:gd name="connsiteY6" fmla="*/ 261071 h 562014"/>
                <a:gd name="connsiteX7" fmla="*/ 1169043 w 1571736"/>
                <a:gd name="connsiteY7" fmla="*/ 307370 h 562014"/>
                <a:gd name="connsiteX8" fmla="*/ 1354238 w 1571736"/>
                <a:gd name="connsiteY8" fmla="*/ 284221 h 562014"/>
                <a:gd name="connsiteX9" fmla="*/ 1481559 w 1571736"/>
                <a:gd name="connsiteY9" fmla="*/ 272645 h 562014"/>
                <a:gd name="connsiteX10" fmla="*/ 1562583 w 1571736"/>
                <a:gd name="connsiteY10" fmla="*/ 562014 h 562014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949124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064871 w 1571736"/>
                <a:gd name="connsiteY7" fmla="*/ 281780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3046"/>
                <a:gd name="connsiteY0" fmla="*/ 490124 h 559573"/>
                <a:gd name="connsiteX1" fmla="*/ 23149 w 1573046"/>
                <a:gd name="connsiteY1" fmla="*/ 223906 h 559573"/>
                <a:gd name="connsiteX2" fmla="*/ 104172 w 1573046"/>
                <a:gd name="connsiteY2" fmla="*/ 119734 h 559573"/>
                <a:gd name="connsiteX3" fmla="*/ 289367 w 1573046"/>
                <a:gd name="connsiteY3" fmla="*/ 27137 h 559573"/>
                <a:gd name="connsiteX4" fmla="*/ 497711 w 1573046"/>
                <a:gd name="connsiteY4" fmla="*/ 3988 h 559573"/>
                <a:gd name="connsiteX5" fmla="*/ 717631 w 1573046"/>
                <a:gd name="connsiteY5" fmla="*/ 96585 h 559573"/>
                <a:gd name="connsiteX6" fmla="*/ 879676 w 1573046"/>
                <a:gd name="connsiteY6" fmla="*/ 258630 h 559573"/>
                <a:gd name="connsiteX7" fmla="*/ 1064871 w 1573046"/>
                <a:gd name="connsiteY7" fmla="*/ 281780 h 559573"/>
                <a:gd name="connsiteX8" fmla="*/ 1261640 w 1573046"/>
                <a:gd name="connsiteY8" fmla="*/ 281780 h 559573"/>
                <a:gd name="connsiteX9" fmla="*/ 1481559 w 1573046"/>
                <a:gd name="connsiteY9" fmla="*/ 270204 h 559573"/>
                <a:gd name="connsiteX10" fmla="*/ 1562583 w 1573046"/>
                <a:gd name="connsiteY10" fmla="*/ 559573 h 559573"/>
                <a:gd name="connsiteX0" fmla="*/ 0 w 1569727"/>
                <a:gd name="connsiteY0" fmla="*/ 490124 h 559573"/>
                <a:gd name="connsiteX1" fmla="*/ 23149 w 1569727"/>
                <a:gd name="connsiteY1" fmla="*/ 223906 h 559573"/>
                <a:gd name="connsiteX2" fmla="*/ 104172 w 1569727"/>
                <a:gd name="connsiteY2" fmla="*/ 119734 h 559573"/>
                <a:gd name="connsiteX3" fmla="*/ 289367 w 1569727"/>
                <a:gd name="connsiteY3" fmla="*/ 27137 h 559573"/>
                <a:gd name="connsiteX4" fmla="*/ 497711 w 1569727"/>
                <a:gd name="connsiteY4" fmla="*/ 3988 h 559573"/>
                <a:gd name="connsiteX5" fmla="*/ 717631 w 1569727"/>
                <a:gd name="connsiteY5" fmla="*/ 96585 h 559573"/>
                <a:gd name="connsiteX6" fmla="*/ 879676 w 1569727"/>
                <a:gd name="connsiteY6" fmla="*/ 258630 h 559573"/>
                <a:gd name="connsiteX7" fmla="*/ 1064871 w 1569727"/>
                <a:gd name="connsiteY7" fmla="*/ 281780 h 559573"/>
                <a:gd name="connsiteX8" fmla="*/ 1261640 w 1569727"/>
                <a:gd name="connsiteY8" fmla="*/ 281780 h 559573"/>
                <a:gd name="connsiteX9" fmla="*/ 1435260 w 1569727"/>
                <a:gd name="connsiteY9" fmla="*/ 328077 h 559573"/>
                <a:gd name="connsiteX10" fmla="*/ 1562583 w 1569727"/>
                <a:gd name="connsiteY10" fmla="*/ 559573 h 559573"/>
                <a:gd name="connsiteX0" fmla="*/ 0 w 1579755"/>
                <a:gd name="connsiteY0" fmla="*/ 490124 h 490124"/>
                <a:gd name="connsiteX1" fmla="*/ 23149 w 1579755"/>
                <a:gd name="connsiteY1" fmla="*/ 223906 h 490124"/>
                <a:gd name="connsiteX2" fmla="*/ 104172 w 1579755"/>
                <a:gd name="connsiteY2" fmla="*/ 119734 h 490124"/>
                <a:gd name="connsiteX3" fmla="*/ 289367 w 1579755"/>
                <a:gd name="connsiteY3" fmla="*/ 27137 h 490124"/>
                <a:gd name="connsiteX4" fmla="*/ 497711 w 1579755"/>
                <a:gd name="connsiteY4" fmla="*/ 3988 h 490124"/>
                <a:gd name="connsiteX5" fmla="*/ 717631 w 1579755"/>
                <a:gd name="connsiteY5" fmla="*/ 96585 h 490124"/>
                <a:gd name="connsiteX6" fmla="*/ 879676 w 1579755"/>
                <a:gd name="connsiteY6" fmla="*/ 258630 h 490124"/>
                <a:gd name="connsiteX7" fmla="*/ 1064871 w 1579755"/>
                <a:gd name="connsiteY7" fmla="*/ 281780 h 490124"/>
                <a:gd name="connsiteX8" fmla="*/ 1261640 w 1579755"/>
                <a:gd name="connsiteY8" fmla="*/ 281780 h 490124"/>
                <a:gd name="connsiteX9" fmla="*/ 1435260 w 1579755"/>
                <a:gd name="connsiteY9" fmla="*/ 328077 h 490124"/>
                <a:gd name="connsiteX10" fmla="*/ 1573022 w 1579755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35260 w 1573022"/>
                <a:gd name="connsiteY9" fmla="*/ 328077 h 490124"/>
                <a:gd name="connsiteX10" fmla="*/ 1573022 w 1573022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19602 w 1573022"/>
                <a:gd name="connsiteY9" fmla="*/ 301981 h 490124"/>
                <a:gd name="connsiteX10" fmla="*/ 1573022 w 1573022"/>
                <a:gd name="connsiteY10" fmla="*/ 470847 h 490124"/>
                <a:gd name="connsiteX0" fmla="*/ 0 w 1567802"/>
                <a:gd name="connsiteY0" fmla="*/ 490124 h 575231"/>
                <a:gd name="connsiteX1" fmla="*/ 23149 w 1567802"/>
                <a:gd name="connsiteY1" fmla="*/ 223906 h 575231"/>
                <a:gd name="connsiteX2" fmla="*/ 104172 w 1567802"/>
                <a:gd name="connsiteY2" fmla="*/ 119734 h 575231"/>
                <a:gd name="connsiteX3" fmla="*/ 289367 w 1567802"/>
                <a:gd name="connsiteY3" fmla="*/ 27137 h 575231"/>
                <a:gd name="connsiteX4" fmla="*/ 497711 w 1567802"/>
                <a:gd name="connsiteY4" fmla="*/ 3988 h 575231"/>
                <a:gd name="connsiteX5" fmla="*/ 717631 w 1567802"/>
                <a:gd name="connsiteY5" fmla="*/ 96585 h 575231"/>
                <a:gd name="connsiteX6" fmla="*/ 879676 w 1567802"/>
                <a:gd name="connsiteY6" fmla="*/ 258630 h 575231"/>
                <a:gd name="connsiteX7" fmla="*/ 1064871 w 1567802"/>
                <a:gd name="connsiteY7" fmla="*/ 281780 h 575231"/>
                <a:gd name="connsiteX8" fmla="*/ 1261640 w 1567802"/>
                <a:gd name="connsiteY8" fmla="*/ 281780 h 575231"/>
                <a:gd name="connsiteX9" fmla="*/ 1419602 w 1567802"/>
                <a:gd name="connsiteY9" fmla="*/ 301981 h 575231"/>
                <a:gd name="connsiteX10" fmla="*/ 1567802 w 1567802"/>
                <a:gd name="connsiteY10" fmla="*/ 575231 h 575231"/>
                <a:gd name="connsiteX0" fmla="*/ 0 w 1568525"/>
                <a:gd name="connsiteY0" fmla="*/ 490124 h 575231"/>
                <a:gd name="connsiteX1" fmla="*/ 23149 w 1568525"/>
                <a:gd name="connsiteY1" fmla="*/ 223906 h 575231"/>
                <a:gd name="connsiteX2" fmla="*/ 104172 w 1568525"/>
                <a:gd name="connsiteY2" fmla="*/ 119734 h 575231"/>
                <a:gd name="connsiteX3" fmla="*/ 289367 w 1568525"/>
                <a:gd name="connsiteY3" fmla="*/ 27137 h 575231"/>
                <a:gd name="connsiteX4" fmla="*/ 497711 w 1568525"/>
                <a:gd name="connsiteY4" fmla="*/ 3988 h 575231"/>
                <a:gd name="connsiteX5" fmla="*/ 717631 w 1568525"/>
                <a:gd name="connsiteY5" fmla="*/ 96585 h 575231"/>
                <a:gd name="connsiteX6" fmla="*/ 879676 w 1568525"/>
                <a:gd name="connsiteY6" fmla="*/ 258630 h 575231"/>
                <a:gd name="connsiteX7" fmla="*/ 1064871 w 1568525"/>
                <a:gd name="connsiteY7" fmla="*/ 281780 h 575231"/>
                <a:gd name="connsiteX8" fmla="*/ 1261640 w 1568525"/>
                <a:gd name="connsiteY8" fmla="*/ 281780 h 575231"/>
                <a:gd name="connsiteX9" fmla="*/ 1419602 w 1568525"/>
                <a:gd name="connsiteY9" fmla="*/ 301981 h 575231"/>
                <a:gd name="connsiteX10" fmla="*/ 1567802 w 1568525"/>
                <a:gd name="connsiteY10" fmla="*/ 575231 h 575231"/>
                <a:gd name="connsiteX0" fmla="*/ 0 w 1568911"/>
                <a:gd name="connsiteY0" fmla="*/ 490124 h 575231"/>
                <a:gd name="connsiteX1" fmla="*/ 23149 w 1568911"/>
                <a:gd name="connsiteY1" fmla="*/ 223906 h 575231"/>
                <a:gd name="connsiteX2" fmla="*/ 104172 w 1568911"/>
                <a:gd name="connsiteY2" fmla="*/ 119734 h 575231"/>
                <a:gd name="connsiteX3" fmla="*/ 289367 w 1568911"/>
                <a:gd name="connsiteY3" fmla="*/ 27137 h 575231"/>
                <a:gd name="connsiteX4" fmla="*/ 497711 w 1568911"/>
                <a:gd name="connsiteY4" fmla="*/ 3988 h 575231"/>
                <a:gd name="connsiteX5" fmla="*/ 717631 w 1568911"/>
                <a:gd name="connsiteY5" fmla="*/ 96585 h 575231"/>
                <a:gd name="connsiteX6" fmla="*/ 879676 w 1568911"/>
                <a:gd name="connsiteY6" fmla="*/ 258630 h 575231"/>
                <a:gd name="connsiteX7" fmla="*/ 1064871 w 1568911"/>
                <a:gd name="connsiteY7" fmla="*/ 281780 h 575231"/>
                <a:gd name="connsiteX8" fmla="*/ 1261640 w 1568911"/>
                <a:gd name="connsiteY8" fmla="*/ 281780 h 575231"/>
                <a:gd name="connsiteX9" fmla="*/ 1419602 w 1568911"/>
                <a:gd name="connsiteY9" fmla="*/ 301981 h 575231"/>
                <a:gd name="connsiteX10" fmla="*/ 1567802 w 1568911"/>
                <a:gd name="connsiteY10" fmla="*/ 575231 h 575231"/>
                <a:gd name="connsiteX0" fmla="*/ 0 w 1572765"/>
                <a:gd name="connsiteY0" fmla="*/ 490124 h 575231"/>
                <a:gd name="connsiteX1" fmla="*/ 23149 w 1572765"/>
                <a:gd name="connsiteY1" fmla="*/ 223906 h 575231"/>
                <a:gd name="connsiteX2" fmla="*/ 104172 w 1572765"/>
                <a:gd name="connsiteY2" fmla="*/ 119734 h 575231"/>
                <a:gd name="connsiteX3" fmla="*/ 289367 w 1572765"/>
                <a:gd name="connsiteY3" fmla="*/ 27137 h 575231"/>
                <a:gd name="connsiteX4" fmla="*/ 497711 w 1572765"/>
                <a:gd name="connsiteY4" fmla="*/ 3988 h 575231"/>
                <a:gd name="connsiteX5" fmla="*/ 717631 w 1572765"/>
                <a:gd name="connsiteY5" fmla="*/ 96585 h 575231"/>
                <a:gd name="connsiteX6" fmla="*/ 879676 w 1572765"/>
                <a:gd name="connsiteY6" fmla="*/ 258630 h 575231"/>
                <a:gd name="connsiteX7" fmla="*/ 1064871 w 1572765"/>
                <a:gd name="connsiteY7" fmla="*/ 281780 h 575231"/>
                <a:gd name="connsiteX8" fmla="*/ 1261640 w 1572765"/>
                <a:gd name="connsiteY8" fmla="*/ 281780 h 575231"/>
                <a:gd name="connsiteX9" fmla="*/ 1487452 w 1572765"/>
                <a:gd name="connsiteY9" fmla="*/ 317638 h 575231"/>
                <a:gd name="connsiteX10" fmla="*/ 1567802 w 1572765"/>
                <a:gd name="connsiteY10" fmla="*/ 575231 h 575231"/>
                <a:gd name="connsiteX0" fmla="*/ 0 w 1569114"/>
                <a:gd name="connsiteY0" fmla="*/ 490124 h 575231"/>
                <a:gd name="connsiteX1" fmla="*/ 23149 w 1569114"/>
                <a:gd name="connsiteY1" fmla="*/ 223906 h 575231"/>
                <a:gd name="connsiteX2" fmla="*/ 104172 w 1569114"/>
                <a:gd name="connsiteY2" fmla="*/ 119734 h 575231"/>
                <a:gd name="connsiteX3" fmla="*/ 289367 w 1569114"/>
                <a:gd name="connsiteY3" fmla="*/ 27137 h 575231"/>
                <a:gd name="connsiteX4" fmla="*/ 497711 w 1569114"/>
                <a:gd name="connsiteY4" fmla="*/ 3988 h 575231"/>
                <a:gd name="connsiteX5" fmla="*/ 717631 w 1569114"/>
                <a:gd name="connsiteY5" fmla="*/ 96585 h 575231"/>
                <a:gd name="connsiteX6" fmla="*/ 879676 w 1569114"/>
                <a:gd name="connsiteY6" fmla="*/ 258630 h 575231"/>
                <a:gd name="connsiteX7" fmla="*/ 1064871 w 1569114"/>
                <a:gd name="connsiteY7" fmla="*/ 281780 h 575231"/>
                <a:gd name="connsiteX8" fmla="*/ 1261640 w 1569114"/>
                <a:gd name="connsiteY8" fmla="*/ 281780 h 575231"/>
                <a:gd name="connsiteX9" fmla="*/ 1487452 w 1569114"/>
                <a:gd name="connsiteY9" fmla="*/ 317638 h 575231"/>
                <a:gd name="connsiteX10" fmla="*/ 1567802 w 1569114"/>
                <a:gd name="connsiteY10" fmla="*/ 575231 h 575231"/>
                <a:gd name="connsiteX0" fmla="*/ 0 w 1599083"/>
                <a:gd name="connsiteY0" fmla="*/ 500049 h 575231"/>
                <a:gd name="connsiteX1" fmla="*/ 53118 w 1599083"/>
                <a:gd name="connsiteY1" fmla="*/ 223906 h 575231"/>
                <a:gd name="connsiteX2" fmla="*/ 134141 w 1599083"/>
                <a:gd name="connsiteY2" fmla="*/ 119734 h 575231"/>
                <a:gd name="connsiteX3" fmla="*/ 319336 w 1599083"/>
                <a:gd name="connsiteY3" fmla="*/ 27137 h 575231"/>
                <a:gd name="connsiteX4" fmla="*/ 527680 w 1599083"/>
                <a:gd name="connsiteY4" fmla="*/ 3988 h 575231"/>
                <a:gd name="connsiteX5" fmla="*/ 747600 w 1599083"/>
                <a:gd name="connsiteY5" fmla="*/ 96585 h 575231"/>
                <a:gd name="connsiteX6" fmla="*/ 909645 w 1599083"/>
                <a:gd name="connsiteY6" fmla="*/ 258630 h 575231"/>
                <a:gd name="connsiteX7" fmla="*/ 1094840 w 1599083"/>
                <a:gd name="connsiteY7" fmla="*/ 281780 h 575231"/>
                <a:gd name="connsiteX8" fmla="*/ 1291609 w 1599083"/>
                <a:gd name="connsiteY8" fmla="*/ 281780 h 575231"/>
                <a:gd name="connsiteX9" fmla="*/ 1517421 w 1599083"/>
                <a:gd name="connsiteY9" fmla="*/ 317638 h 575231"/>
                <a:gd name="connsiteX10" fmla="*/ 1597771 w 1599083"/>
                <a:gd name="connsiteY10" fmla="*/ 575231 h 575231"/>
                <a:gd name="connsiteX0" fmla="*/ 0 w 1587028"/>
                <a:gd name="connsiteY0" fmla="*/ 524004 h 575231"/>
                <a:gd name="connsiteX1" fmla="*/ 41063 w 1587028"/>
                <a:gd name="connsiteY1" fmla="*/ 223906 h 575231"/>
                <a:gd name="connsiteX2" fmla="*/ 122086 w 1587028"/>
                <a:gd name="connsiteY2" fmla="*/ 119734 h 575231"/>
                <a:gd name="connsiteX3" fmla="*/ 307281 w 1587028"/>
                <a:gd name="connsiteY3" fmla="*/ 27137 h 575231"/>
                <a:gd name="connsiteX4" fmla="*/ 515625 w 1587028"/>
                <a:gd name="connsiteY4" fmla="*/ 3988 h 575231"/>
                <a:gd name="connsiteX5" fmla="*/ 735545 w 1587028"/>
                <a:gd name="connsiteY5" fmla="*/ 96585 h 575231"/>
                <a:gd name="connsiteX6" fmla="*/ 897590 w 1587028"/>
                <a:gd name="connsiteY6" fmla="*/ 258630 h 575231"/>
                <a:gd name="connsiteX7" fmla="*/ 1082785 w 1587028"/>
                <a:gd name="connsiteY7" fmla="*/ 281780 h 575231"/>
                <a:gd name="connsiteX8" fmla="*/ 1279554 w 1587028"/>
                <a:gd name="connsiteY8" fmla="*/ 281780 h 575231"/>
                <a:gd name="connsiteX9" fmla="*/ 1505366 w 1587028"/>
                <a:gd name="connsiteY9" fmla="*/ 317638 h 575231"/>
                <a:gd name="connsiteX10" fmla="*/ 1585716 w 1587028"/>
                <a:gd name="connsiteY10" fmla="*/ 575231 h 57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7028" h="575231">
                  <a:moveTo>
                    <a:pt x="0" y="524004"/>
                  </a:moveTo>
                  <a:cubicBezTo>
                    <a:pt x="2893" y="421761"/>
                    <a:pt x="20715" y="291284"/>
                    <a:pt x="41063" y="223906"/>
                  </a:cubicBezTo>
                  <a:cubicBezTo>
                    <a:pt x="61411" y="156528"/>
                    <a:pt x="77716" y="152529"/>
                    <a:pt x="122086" y="119734"/>
                  </a:cubicBezTo>
                  <a:cubicBezTo>
                    <a:pt x="166456" y="86939"/>
                    <a:pt x="241691" y="46428"/>
                    <a:pt x="307281" y="27137"/>
                  </a:cubicBezTo>
                  <a:cubicBezTo>
                    <a:pt x="372871" y="7846"/>
                    <a:pt x="444248" y="-7587"/>
                    <a:pt x="515625" y="3988"/>
                  </a:cubicBezTo>
                  <a:cubicBezTo>
                    <a:pt x="587002" y="15563"/>
                    <a:pt x="671884" y="54145"/>
                    <a:pt x="735545" y="96585"/>
                  </a:cubicBezTo>
                  <a:cubicBezTo>
                    <a:pt x="799206" y="139025"/>
                    <a:pt x="839717" y="227764"/>
                    <a:pt x="897590" y="258630"/>
                  </a:cubicBezTo>
                  <a:cubicBezTo>
                    <a:pt x="955463" y="289496"/>
                    <a:pt x="1019124" y="277922"/>
                    <a:pt x="1082785" y="281780"/>
                  </a:cubicBezTo>
                  <a:cubicBezTo>
                    <a:pt x="1146446" y="285638"/>
                    <a:pt x="1209124" y="275804"/>
                    <a:pt x="1279554" y="281780"/>
                  </a:cubicBezTo>
                  <a:cubicBezTo>
                    <a:pt x="1349984" y="287756"/>
                    <a:pt x="1469997" y="289607"/>
                    <a:pt x="1505366" y="317638"/>
                  </a:cubicBezTo>
                  <a:cubicBezTo>
                    <a:pt x="1540735" y="345669"/>
                    <a:pt x="1596273" y="333538"/>
                    <a:pt x="1585716" y="575231"/>
                  </a:cubicBezTo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42" name="Rectángulo redondeado 341"/>
            <p:cNvSpPr/>
            <p:nvPr/>
          </p:nvSpPr>
          <p:spPr>
            <a:xfrm>
              <a:off x="6360618" y="2066297"/>
              <a:ext cx="799215" cy="3649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343" name="CuadroTexto 342"/>
          <p:cNvSpPr txBox="1"/>
          <p:nvPr/>
        </p:nvSpPr>
        <p:spPr>
          <a:xfrm>
            <a:off x="6363606" y="4571765"/>
            <a:ext cx="840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latin typeface="Comic Sans MS" charset="0"/>
                <a:ea typeface="Comic Sans MS" charset="0"/>
                <a:cs typeface="Comic Sans MS" charset="0"/>
              </a:rPr>
              <a:t>Presentation</a:t>
            </a:r>
          </a:p>
          <a:p>
            <a:pPr algn="ctr"/>
            <a:r>
              <a:rPr lang="en-US" sz="800" dirty="0" smtClean="0">
                <a:latin typeface="Comic Sans MS" charset="0"/>
                <a:ea typeface="Comic Sans MS" charset="0"/>
                <a:cs typeface="Comic Sans MS" charset="0"/>
              </a:rPr>
              <a:t>Skills</a:t>
            </a:r>
            <a:endParaRPr lang="en-US" sz="8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36" name="Rectángulo 335"/>
          <p:cNvSpPr/>
          <p:nvPr/>
        </p:nvSpPr>
        <p:spPr>
          <a:xfrm>
            <a:off x="7157898" y="4131873"/>
            <a:ext cx="765477" cy="8931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" name="Forma libre 19"/>
          <p:cNvSpPr/>
          <p:nvPr/>
        </p:nvSpPr>
        <p:spPr>
          <a:xfrm>
            <a:off x="211221" y="-7620"/>
            <a:ext cx="5893499" cy="4274820"/>
          </a:xfrm>
          <a:custGeom>
            <a:avLst/>
            <a:gdLst>
              <a:gd name="connsiteX0" fmla="*/ 5500877 w 5844877"/>
              <a:gd name="connsiteY0" fmla="*/ 0 h 4274820"/>
              <a:gd name="connsiteX1" fmla="*/ 5828537 w 5844877"/>
              <a:gd name="connsiteY1" fmla="*/ 198120 h 4274820"/>
              <a:gd name="connsiteX2" fmla="*/ 5668517 w 5844877"/>
              <a:gd name="connsiteY2" fmla="*/ 327660 h 4274820"/>
              <a:gd name="connsiteX3" fmla="*/ 5302757 w 5844877"/>
              <a:gd name="connsiteY3" fmla="*/ 381000 h 4274820"/>
              <a:gd name="connsiteX4" fmla="*/ 5302757 w 5844877"/>
              <a:gd name="connsiteY4" fmla="*/ 213360 h 4274820"/>
              <a:gd name="connsiteX5" fmla="*/ 5752337 w 5844877"/>
              <a:gd name="connsiteY5" fmla="*/ 274320 h 4274820"/>
              <a:gd name="connsiteX6" fmla="*/ 5767577 w 5844877"/>
              <a:gd name="connsiteY6" fmla="*/ 609600 h 4274820"/>
              <a:gd name="connsiteX7" fmla="*/ 4914137 w 5844877"/>
              <a:gd name="connsiteY7" fmla="*/ 708660 h 4274820"/>
              <a:gd name="connsiteX8" fmla="*/ 3694937 w 5844877"/>
              <a:gd name="connsiteY8" fmla="*/ 579120 h 4274820"/>
              <a:gd name="connsiteX9" fmla="*/ 2315717 w 5844877"/>
              <a:gd name="connsiteY9" fmla="*/ 609600 h 4274820"/>
              <a:gd name="connsiteX10" fmla="*/ 1287017 w 5844877"/>
              <a:gd name="connsiteY10" fmla="*/ 830580 h 4274820"/>
              <a:gd name="connsiteX11" fmla="*/ 517397 w 5844877"/>
              <a:gd name="connsiteY11" fmla="*/ 1143000 h 4274820"/>
              <a:gd name="connsiteX12" fmla="*/ 44957 w 5844877"/>
              <a:gd name="connsiteY12" fmla="*/ 1600200 h 4274820"/>
              <a:gd name="connsiteX13" fmla="*/ 121157 w 5844877"/>
              <a:gd name="connsiteY13" fmla="*/ 2164080 h 4274820"/>
              <a:gd name="connsiteX14" fmla="*/ 944117 w 5844877"/>
              <a:gd name="connsiteY14" fmla="*/ 2407920 h 4274820"/>
              <a:gd name="connsiteX15" fmla="*/ 1355597 w 5844877"/>
              <a:gd name="connsiteY15" fmla="*/ 2225040 h 4274820"/>
              <a:gd name="connsiteX16" fmla="*/ 1424177 w 5844877"/>
              <a:gd name="connsiteY16" fmla="*/ 1661160 h 4274820"/>
              <a:gd name="connsiteX17" fmla="*/ 913637 w 5844877"/>
              <a:gd name="connsiteY17" fmla="*/ 1356360 h 4274820"/>
              <a:gd name="connsiteX18" fmla="*/ 425957 w 5844877"/>
              <a:gd name="connsiteY18" fmla="*/ 1516380 h 4274820"/>
              <a:gd name="connsiteX19" fmla="*/ 159257 w 5844877"/>
              <a:gd name="connsiteY19" fmla="*/ 2202180 h 4274820"/>
              <a:gd name="connsiteX20" fmla="*/ 166877 w 5844877"/>
              <a:gd name="connsiteY20" fmla="*/ 3124200 h 4274820"/>
              <a:gd name="connsiteX21" fmla="*/ 616457 w 5844877"/>
              <a:gd name="connsiteY21" fmla="*/ 3985260 h 4274820"/>
              <a:gd name="connsiteX22" fmla="*/ 936497 w 5844877"/>
              <a:gd name="connsiteY22" fmla="*/ 4274820 h 4274820"/>
              <a:gd name="connsiteX0" fmla="*/ 5500877 w 5844877"/>
              <a:gd name="connsiteY0" fmla="*/ 0 h 4274820"/>
              <a:gd name="connsiteX1" fmla="*/ 5828537 w 5844877"/>
              <a:gd name="connsiteY1" fmla="*/ 198120 h 4274820"/>
              <a:gd name="connsiteX2" fmla="*/ 5668517 w 5844877"/>
              <a:gd name="connsiteY2" fmla="*/ 327660 h 4274820"/>
              <a:gd name="connsiteX3" fmla="*/ 5302757 w 5844877"/>
              <a:gd name="connsiteY3" fmla="*/ 381000 h 4274820"/>
              <a:gd name="connsiteX4" fmla="*/ 5302757 w 5844877"/>
              <a:gd name="connsiteY4" fmla="*/ 213360 h 4274820"/>
              <a:gd name="connsiteX5" fmla="*/ 5752337 w 5844877"/>
              <a:gd name="connsiteY5" fmla="*/ 274320 h 4274820"/>
              <a:gd name="connsiteX6" fmla="*/ 5767577 w 5844877"/>
              <a:gd name="connsiteY6" fmla="*/ 609600 h 4274820"/>
              <a:gd name="connsiteX7" fmla="*/ 4914137 w 5844877"/>
              <a:gd name="connsiteY7" fmla="*/ 708660 h 4274820"/>
              <a:gd name="connsiteX8" fmla="*/ 3694937 w 5844877"/>
              <a:gd name="connsiteY8" fmla="*/ 579120 h 4274820"/>
              <a:gd name="connsiteX9" fmla="*/ 2315717 w 5844877"/>
              <a:gd name="connsiteY9" fmla="*/ 609600 h 4274820"/>
              <a:gd name="connsiteX10" fmla="*/ 1287017 w 5844877"/>
              <a:gd name="connsiteY10" fmla="*/ 830580 h 4274820"/>
              <a:gd name="connsiteX11" fmla="*/ 517397 w 5844877"/>
              <a:gd name="connsiteY11" fmla="*/ 1143000 h 4274820"/>
              <a:gd name="connsiteX12" fmla="*/ 44957 w 5844877"/>
              <a:gd name="connsiteY12" fmla="*/ 1600200 h 4274820"/>
              <a:gd name="connsiteX13" fmla="*/ 121157 w 5844877"/>
              <a:gd name="connsiteY13" fmla="*/ 2164080 h 4274820"/>
              <a:gd name="connsiteX14" fmla="*/ 944117 w 5844877"/>
              <a:gd name="connsiteY14" fmla="*/ 2407920 h 4274820"/>
              <a:gd name="connsiteX15" fmla="*/ 1355597 w 5844877"/>
              <a:gd name="connsiteY15" fmla="*/ 2225040 h 4274820"/>
              <a:gd name="connsiteX16" fmla="*/ 1424177 w 5844877"/>
              <a:gd name="connsiteY16" fmla="*/ 1661160 h 4274820"/>
              <a:gd name="connsiteX17" fmla="*/ 913637 w 5844877"/>
              <a:gd name="connsiteY17" fmla="*/ 1356360 h 4274820"/>
              <a:gd name="connsiteX18" fmla="*/ 425957 w 5844877"/>
              <a:gd name="connsiteY18" fmla="*/ 1516380 h 4274820"/>
              <a:gd name="connsiteX19" fmla="*/ 304037 w 5844877"/>
              <a:gd name="connsiteY19" fmla="*/ 2217420 h 4274820"/>
              <a:gd name="connsiteX20" fmla="*/ 166877 w 5844877"/>
              <a:gd name="connsiteY20" fmla="*/ 3124200 h 4274820"/>
              <a:gd name="connsiteX21" fmla="*/ 616457 w 5844877"/>
              <a:gd name="connsiteY21" fmla="*/ 3985260 h 4274820"/>
              <a:gd name="connsiteX22" fmla="*/ 936497 w 5844877"/>
              <a:gd name="connsiteY22" fmla="*/ 4274820 h 4274820"/>
              <a:gd name="connsiteX0" fmla="*/ 5500877 w 5844877"/>
              <a:gd name="connsiteY0" fmla="*/ 0 h 4274820"/>
              <a:gd name="connsiteX1" fmla="*/ 5828537 w 5844877"/>
              <a:gd name="connsiteY1" fmla="*/ 198120 h 4274820"/>
              <a:gd name="connsiteX2" fmla="*/ 5668517 w 5844877"/>
              <a:gd name="connsiteY2" fmla="*/ 327660 h 4274820"/>
              <a:gd name="connsiteX3" fmla="*/ 5302757 w 5844877"/>
              <a:gd name="connsiteY3" fmla="*/ 381000 h 4274820"/>
              <a:gd name="connsiteX4" fmla="*/ 5302757 w 5844877"/>
              <a:gd name="connsiteY4" fmla="*/ 213360 h 4274820"/>
              <a:gd name="connsiteX5" fmla="*/ 5752337 w 5844877"/>
              <a:gd name="connsiteY5" fmla="*/ 274320 h 4274820"/>
              <a:gd name="connsiteX6" fmla="*/ 5767577 w 5844877"/>
              <a:gd name="connsiteY6" fmla="*/ 609600 h 4274820"/>
              <a:gd name="connsiteX7" fmla="*/ 4914137 w 5844877"/>
              <a:gd name="connsiteY7" fmla="*/ 708660 h 4274820"/>
              <a:gd name="connsiteX8" fmla="*/ 3694937 w 5844877"/>
              <a:gd name="connsiteY8" fmla="*/ 579120 h 4274820"/>
              <a:gd name="connsiteX9" fmla="*/ 2315717 w 5844877"/>
              <a:gd name="connsiteY9" fmla="*/ 609600 h 4274820"/>
              <a:gd name="connsiteX10" fmla="*/ 1287017 w 5844877"/>
              <a:gd name="connsiteY10" fmla="*/ 830580 h 4274820"/>
              <a:gd name="connsiteX11" fmla="*/ 517397 w 5844877"/>
              <a:gd name="connsiteY11" fmla="*/ 1143000 h 4274820"/>
              <a:gd name="connsiteX12" fmla="*/ 44957 w 5844877"/>
              <a:gd name="connsiteY12" fmla="*/ 1600200 h 4274820"/>
              <a:gd name="connsiteX13" fmla="*/ 121157 w 5844877"/>
              <a:gd name="connsiteY13" fmla="*/ 2164080 h 4274820"/>
              <a:gd name="connsiteX14" fmla="*/ 944117 w 5844877"/>
              <a:gd name="connsiteY14" fmla="*/ 2407920 h 4274820"/>
              <a:gd name="connsiteX15" fmla="*/ 1355597 w 5844877"/>
              <a:gd name="connsiteY15" fmla="*/ 2225040 h 4274820"/>
              <a:gd name="connsiteX16" fmla="*/ 1424177 w 5844877"/>
              <a:gd name="connsiteY16" fmla="*/ 1661160 h 4274820"/>
              <a:gd name="connsiteX17" fmla="*/ 913637 w 5844877"/>
              <a:gd name="connsiteY17" fmla="*/ 1356360 h 4274820"/>
              <a:gd name="connsiteX18" fmla="*/ 509777 w 5844877"/>
              <a:gd name="connsiteY18" fmla="*/ 1569720 h 4274820"/>
              <a:gd name="connsiteX19" fmla="*/ 304037 w 5844877"/>
              <a:gd name="connsiteY19" fmla="*/ 2217420 h 4274820"/>
              <a:gd name="connsiteX20" fmla="*/ 166877 w 5844877"/>
              <a:gd name="connsiteY20" fmla="*/ 3124200 h 4274820"/>
              <a:gd name="connsiteX21" fmla="*/ 616457 w 5844877"/>
              <a:gd name="connsiteY21" fmla="*/ 3985260 h 4274820"/>
              <a:gd name="connsiteX22" fmla="*/ 936497 w 5844877"/>
              <a:gd name="connsiteY22" fmla="*/ 4274820 h 4274820"/>
              <a:gd name="connsiteX0" fmla="*/ 5500877 w 5844877"/>
              <a:gd name="connsiteY0" fmla="*/ 0 h 4274820"/>
              <a:gd name="connsiteX1" fmla="*/ 5828537 w 5844877"/>
              <a:gd name="connsiteY1" fmla="*/ 198120 h 4274820"/>
              <a:gd name="connsiteX2" fmla="*/ 5668517 w 5844877"/>
              <a:gd name="connsiteY2" fmla="*/ 327660 h 4274820"/>
              <a:gd name="connsiteX3" fmla="*/ 5302757 w 5844877"/>
              <a:gd name="connsiteY3" fmla="*/ 381000 h 4274820"/>
              <a:gd name="connsiteX4" fmla="*/ 5302757 w 5844877"/>
              <a:gd name="connsiteY4" fmla="*/ 213360 h 4274820"/>
              <a:gd name="connsiteX5" fmla="*/ 5752337 w 5844877"/>
              <a:gd name="connsiteY5" fmla="*/ 274320 h 4274820"/>
              <a:gd name="connsiteX6" fmla="*/ 5767577 w 5844877"/>
              <a:gd name="connsiteY6" fmla="*/ 609600 h 4274820"/>
              <a:gd name="connsiteX7" fmla="*/ 4914137 w 5844877"/>
              <a:gd name="connsiteY7" fmla="*/ 708660 h 4274820"/>
              <a:gd name="connsiteX8" fmla="*/ 3694937 w 5844877"/>
              <a:gd name="connsiteY8" fmla="*/ 579120 h 4274820"/>
              <a:gd name="connsiteX9" fmla="*/ 2315717 w 5844877"/>
              <a:gd name="connsiteY9" fmla="*/ 609600 h 4274820"/>
              <a:gd name="connsiteX10" fmla="*/ 1287017 w 5844877"/>
              <a:gd name="connsiteY10" fmla="*/ 830580 h 4274820"/>
              <a:gd name="connsiteX11" fmla="*/ 517397 w 5844877"/>
              <a:gd name="connsiteY11" fmla="*/ 1143000 h 4274820"/>
              <a:gd name="connsiteX12" fmla="*/ 44957 w 5844877"/>
              <a:gd name="connsiteY12" fmla="*/ 1600200 h 4274820"/>
              <a:gd name="connsiteX13" fmla="*/ 121157 w 5844877"/>
              <a:gd name="connsiteY13" fmla="*/ 2164080 h 4274820"/>
              <a:gd name="connsiteX14" fmla="*/ 944117 w 5844877"/>
              <a:gd name="connsiteY14" fmla="*/ 2407920 h 4274820"/>
              <a:gd name="connsiteX15" fmla="*/ 1355597 w 5844877"/>
              <a:gd name="connsiteY15" fmla="*/ 2225040 h 4274820"/>
              <a:gd name="connsiteX16" fmla="*/ 1424177 w 5844877"/>
              <a:gd name="connsiteY16" fmla="*/ 1661160 h 4274820"/>
              <a:gd name="connsiteX17" fmla="*/ 1050797 w 5844877"/>
              <a:gd name="connsiteY17" fmla="*/ 1394460 h 4274820"/>
              <a:gd name="connsiteX18" fmla="*/ 509777 w 5844877"/>
              <a:gd name="connsiteY18" fmla="*/ 1569720 h 4274820"/>
              <a:gd name="connsiteX19" fmla="*/ 304037 w 5844877"/>
              <a:gd name="connsiteY19" fmla="*/ 2217420 h 4274820"/>
              <a:gd name="connsiteX20" fmla="*/ 166877 w 5844877"/>
              <a:gd name="connsiteY20" fmla="*/ 3124200 h 4274820"/>
              <a:gd name="connsiteX21" fmla="*/ 616457 w 5844877"/>
              <a:gd name="connsiteY21" fmla="*/ 3985260 h 4274820"/>
              <a:gd name="connsiteX22" fmla="*/ 936497 w 5844877"/>
              <a:gd name="connsiteY22" fmla="*/ 4274820 h 4274820"/>
              <a:gd name="connsiteX0" fmla="*/ 5497132 w 5841132"/>
              <a:gd name="connsiteY0" fmla="*/ 0 h 4274820"/>
              <a:gd name="connsiteX1" fmla="*/ 5824792 w 5841132"/>
              <a:gd name="connsiteY1" fmla="*/ 198120 h 4274820"/>
              <a:gd name="connsiteX2" fmla="*/ 5664772 w 5841132"/>
              <a:gd name="connsiteY2" fmla="*/ 327660 h 4274820"/>
              <a:gd name="connsiteX3" fmla="*/ 5299012 w 5841132"/>
              <a:gd name="connsiteY3" fmla="*/ 381000 h 4274820"/>
              <a:gd name="connsiteX4" fmla="*/ 5299012 w 5841132"/>
              <a:gd name="connsiteY4" fmla="*/ 213360 h 4274820"/>
              <a:gd name="connsiteX5" fmla="*/ 5748592 w 5841132"/>
              <a:gd name="connsiteY5" fmla="*/ 274320 h 4274820"/>
              <a:gd name="connsiteX6" fmla="*/ 5763832 w 5841132"/>
              <a:gd name="connsiteY6" fmla="*/ 609600 h 4274820"/>
              <a:gd name="connsiteX7" fmla="*/ 4910392 w 5841132"/>
              <a:gd name="connsiteY7" fmla="*/ 708660 h 4274820"/>
              <a:gd name="connsiteX8" fmla="*/ 3691192 w 5841132"/>
              <a:gd name="connsiteY8" fmla="*/ 579120 h 4274820"/>
              <a:gd name="connsiteX9" fmla="*/ 2311972 w 5841132"/>
              <a:gd name="connsiteY9" fmla="*/ 609600 h 4274820"/>
              <a:gd name="connsiteX10" fmla="*/ 1283272 w 5841132"/>
              <a:gd name="connsiteY10" fmla="*/ 830580 h 4274820"/>
              <a:gd name="connsiteX11" fmla="*/ 513652 w 5841132"/>
              <a:gd name="connsiteY11" fmla="*/ 1143000 h 4274820"/>
              <a:gd name="connsiteX12" fmla="*/ 41212 w 5841132"/>
              <a:gd name="connsiteY12" fmla="*/ 1600200 h 4274820"/>
              <a:gd name="connsiteX13" fmla="*/ 117412 w 5841132"/>
              <a:gd name="connsiteY13" fmla="*/ 2164080 h 4274820"/>
              <a:gd name="connsiteX14" fmla="*/ 864172 w 5841132"/>
              <a:gd name="connsiteY14" fmla="*/ 2446020 h 4274820"/>
              <a:gd name="connsiteX15" fmla="*/ 1351852 w 5841132"/>
              <a:gd name="connsiteY15" fmla="*/ 2225040 h 4274820"/>
              <a:gd name="connsiteX16" fmla="*/ 1420432 w 5841132"/>
              <a:gd name="connsiteY16" fmla="*/ 1661160 h 4274820"/>
              <a:gd name="connsiteX17" fmla="*/ 1047052 w 5841132"/>
              <a:gd name="connsiteY17" fmla="*/ 1394460 h 4274820"/>
              <a:gd name="connsiteX18" fmla="*/ 506032 w 5841132"/>
              <a:gd name="connsiteY18" fmla="*/ 1569720 h 4274820"/>
              <a:gd name="connsiteX19" fmla="*/ 300292 w 5841132"/>
              <a:gd name="connsiteY19" fmla="*/ 2217420 h 4274820"/>
              <a:gd name="connsiteX20" fmla="*/ 163132 w 5841132"/>
              <a:gd name="connsiteY20" fmla="*/ 3124200 h 4274820"/>
              <a:gd name="connsiteX21" fmla="*/ 612712 w 5841132"/>
              <a:gd name="connsiteY21" fmla="*/ 3985260 h 4274820"/>
              <a:gd name="connsiteX22" fmla="*/ 932752 w 5841132"/>
              <a:gd name="connsiteY22" fmla="*/ 4274820 h 4274820"/>
              <a:gd name="connsiteX0" fmla="*/ 5515701 w 5859701"/>
              <a:gd name="connsiteY0" fmla="*/ 0 h 4274820"/>
              <a:gd name="connsiteX1" fmla="*/ 5843361 w 5859701"/>
              <a:gd name="connsiteY1" fmla="*/ 198120 h 4274820"/>
              <a:gd name="connsiteX2" fmla="*/ 5683341 w 5859701"/>
              <a:gd name="connsiteY2" fmla="*/ 327660 h 4274820"/>
              <a:gd name="connsiteX3" fmla="*/ 5317581 w 5859701"/>
              <a:gd name="connsiteY3" fmla="*/ 381000 h 4274820"/>
              <a:gd name="connsiteX4" fmla="*/ 5317581 w 5859701"/>
              <a:gd name="connsiteY4" fmla="*/ 213360 h 4274820"/>
              <a:gd name="connsiteX5" fmla="*/ 5767161 w 5859701"/>
              <a:gd name="connsiteY5" fmla="*/ 274320 h 4274820"/>
              <a:gd name="connsiteX6" fmla="*/ 5782401 w 5859701"/>
              <a:gd name="connsiteY6" fmla="*/ 609600 h 4274820"/>
              <a:gd name="connsiteX7" fmla="*/ 4928961 w 5859701"/>
              <a:gd name="connsiteY7" fmla="*/ 708660 h 4274820"/>
              <a:gd name="connsiteX8" fmla="*/ 3709761 w 5859701"/>
              <a:gd name="connsiteY8" fmla="*/ 579120 h 4274820"/>
              <a:gd name="connsiteX9" fmla="*/ 2330541 w 5859701"/>
              <a:gd name="connsiteY9" fmla="*/ 609600 h 4274820"/>
              <a:gd name="connsiteX10" fmla="*/ 1301841 w 5859701"/>
              <a:gd name="connsiteY10" fmla="*/ 830580 h 4274820"/>
              <a:gd name="connsiteX11" fmla="*/ 532221 w 5859701"/>
              <a:gd name="connsiteY11" fmla="*/ 1143000 h 4274820"/>
              <a:gd name="connsiteX12" fmla="*/ 59781 w 5859701"/>
              <a:gd name="connsiteY12" fmla="*/ 1600200 h 4274820"/>
              <a:gd name="connsiteX13" fmla="*/ 135981 w 5859701"/>
              <a:gd name="connsiteY13" fmla="*/ 2164080 h 4274820"/>
              <a:gd name="connsiteX14" fmla="*/ 882741 w 5859701"/>
              <a:gd name="connsiteY14" fmla="*/ 2446020 h 4274820"/>
              <a:gd name="connsiteX15" fmla="*/ 1370421 w 5859701"/>
              <a:gd name="connsiteY15" fmla="*/ 2225040 h 4274820"/>
              <a:gd name="connsiteX16" fmla="*/ 1439001 w 5859701"/>
              <a:gd name="connsiteY16" fmla="*/ 1661160 h 4274820"/>
              <a:gd name="connsiteX17" fmla="*/ 1065621 w 5859701"/>
              <a:gd name="connsiteY17" fmla="*/ 1394460 h 4274820"/>
              <a:gd name="connsiteX18" fmla="*/ 524601 w 5859701"/>
              <a:gd name="connsiteY18" fmla="*/ 1569720 h 4274820"/>
              <a:gd name="connsiteX19" fmla="*/ 318861 w 5859701"/>
              <a:gd name="connsiteY19" fmla="*/ 2217420 h 4274820"/>
              <a:gd name="connsiteX20" fmla="*/ 6441 w 5859701"/>
              <a:gd name="connsiteY20" fmla="*/ 3253740 h 4274820"/>
              <a:gd name="connsiteX21" fmla="*/ 631281 w 5859701"/>
              <a:gd name="connsiteY21" fmla="*/ 3985260 h 4274820"/>
              <a:gd name="connsiteX22" fmla="*/ 951321 w 5859701"/>
              <a:gd name="connsiteY22" fmla="*/ 4274820 h 4274820"/>
              <a:gd name="connsiteX0" fmla="*/ 5549499 w 5893499"/>
              <a:gd name="connsiteY0" fmla="*/ 0 h 4274820"/>
              <a:gd name="connsiteX1" fmla="*/ 5877159 w 5893499"/>
              <a:gd name="connsiteY1" fmla="*/ 198120 h 4274820"/>
              <a:gd name="connsiteX2" fmla="*/ 5717139 w 5893499"/>
              <a:gd name="connsiteY2" fmla="*/ 327660 h 4274820"/>
              <a:gd name="connsiteX3" fmla="*/ 5351379 w 5893499"/>
              <a:gd name="connsiteY3" fmla="*/ 381000 h 4274820"/>
              <a:gd name="connsiteX4" fmla="*/ 5351379 w 5893499"/>
              <a:gd name="connsiteY4" fmla="*/ 213360 h 4274820"/>
              <a:gd name="connsiteX5" fmla="*/ 5800959 w 5893499"/>
              <a:gd name="connsiteY5" fmla="*/ 274320 h 4274820"/>
              <a:gd name="connsiteX6" fmla="*/ 5816199 w 5893499"/>
              <a:gd name="connsiteY6" fmla="*/ 609600 h 4274820"/>
              <a:gd name="connsiteX7" fmla="*/ 4962759 w 5893499"/>
              <a:gd name="connsiteY7" fmla="*/ 708660 h 4274820"/>
              <a:gd name="connsiteX8" fmla="*/ 3743559 w 5893499"/>
              <a:gd name="connsiteY8" fmla="*/ 579120 h 4274820"/>
              <a:gd name="connsiteX9" fmla="*/ 2364339 w 5893499"/>
              <a:gd name="connsiteY9" fmla="*/ 609600 h 4274820"/>
              <a:gd name="connsiteX10" fmla="*/ 1335639 w 5893499"/>
              <a:gd name="connsiteY10" fmla="*/ 830580 h 4274820"/>
              <a:gd name="connsiteX11" fmla="*/ 566019 w 5893499"/>
              <a:gd name="connsiteY11" fmla="*/ 1143000 h 4274820"/>
              <a:gd name="connsiteX12" fmla="*/ 93579 w 5893499"/>
              <a:gd name="connsiteY12" fmla="*/ 1600200 h 4274820"/>
              <a:gd name="connsiteX13" fmla="*/ 169779 w 5893499"/>
              <a:gd name="connsiteY13" fmla="*/ 2164080 h 4274820"/>
              <a:gd name="connsiteX14" fmla="*/ 916539 w 5893499"/>
              <a:gd name="connsiteY14" fmla="*/ 2446020 h 4274820"/>
              <a:gd name="connsiteX15" fmla="*/ 1404219 w 5893499"/>
              <a:gd name="connsiteY15" fmla="*/ 2225040 h 4274820"/>
              <a:gd name="connsiteX16" fmla="*/ 1472799 w 5893499"/>
              <a:gd name="connsiteY16" fmla="*/ 1661160 h 4274820"/>
              <a:gd name="connsiteX17" fmla="*/ 1099419 w 5893499"/>
              <a:gd name="connsiteY17" fmla="*/ 1394460 h 4274820"/>
              <a:gd name="connsiteX18" fmla="*/ 558399 w 5893499"/>
              <a:gd name="connsiteY18" fmla="*/ 1569720 h 4274820"/>
              <a:gd name="connsiteX19" fmla="*/ 116439 w 5893499"/>
              <a:gd name="connsiteY19" fmla="*/ 2118360 h 4274820"/>
              <a:gd name="connsiteX20" fmla="*/ 40239 w 5893499"/>
              <a:gd name="connsiteY20" fmla="*/ 3253740 h 4274820"/>
              <a:gd name="connsiteX21" fmla="*/ 665079 w 5893499"/>
              <a:gd name="connsiteY21" fmla="*/ 3985260 h 4274820"/>
              <a:gd name="connsiteX22" fmla="*/ 985119 w 5893499"/>
              <a:gd name="connsiteY22" fmla="*/ 4274820 h 4274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893499" h="4274820">
                <a:moveTo>
                  <a:pt x="5549499" y="0"/>
                </a:moveTo>
                <a:cubicBezTo>
                  <a:pt x="5699359" y="71755"/>
                  <a:pt x="5849219" y="143510"/>
                  <a:pt x="5877159" y="198120"/>
                </a:cubicBezTo>
                <a:cubicBezTo>
                  <a:pt x="5905099" y="252730"/>
                  <a:pt x="5804769" y="297180"/>
                  <a:pt x="5717139" y="327660"/>
                </a:cubicBezTo>
                <a:cubicBezTo>
                  <a:pt x="5629509" y="358140"/>
                  <a:pt x="5412339" y="400050"/>
                  <a:pt x="5351379" y="381000"/>
                </a:cubicBezTo>
                <a:cubicBezTo>
                  <a:pt x="5290419" y="361950"/>
                  <a:pt x="5276449" y="231140"/>
                  <a:pt x="5351379" y="213360"/>
                </a:cubicBezTo>
                <a:cubicBezTo>
                  <a:pt x="5426309" y="195580"/>
                  <a:pt x="5723489" y="208280"/>
                  <a:pt x="5800959" y="274320"/>
                </a:cubicBezTo>
                <a:cubicBezTo>
                  <a:pt x="5878429" y="340360"/>
                  <a:pt x="5955899" y="537210"/>
                  <a:pt x="5816199" y="609600"/>
                </a:cubicBezTo>
                <a:cubicBezTo>
                  <a:pt x="5676499" y="681990"/>
                  <a:pt x="5308199" y="713740"/>
                  <a:pt x="4962759" y="708660"/>
                </a:cubicBezTo>
                <a:cubicBezTo>
                  <a:pt x="4617319" y="703580"/>
                  <a:pt x="4176629" y="595630"/>
                  <a:pt x="3743559" y="579120"/>
                </a:cubicBezTo>
                <a:cubicBezTo>
                  <a:pt x="3310489" y="562610"/>
                  <a:pt x="2765659" y="567690"/>
                  <a:pt x="2364339" y="609600"/>
                </a:cubicBezTo>
                <a:cubicBezTo>
                  <a:pt x="1963019" y="651510"/>
                  <a:pt x="1635359" y="741680"/>
                  <a:pt x="1335639" y="830580"/>
                </a:cubicBezTo>
                <a:cubicBezTo>
                  <a:pt x="1035919" y="919480"/>
                  <a:pt x="773029" y="1014730"/>
                  <a:pt x="566019" y="1143000"/>
                </a:cubicBezTo>
                <a:cubicBezTo>
                  <a:pt x="359009" y="1271270"/>
                  <a:pt x="159619" y="1430020"/>
                  <a:pt x="93579" y="1600200"/>
                </a:cubicBezTo>
                <a:cubicBezTo>
                  <a:pt x="27539" y="1770380"/>
                  <a:pt x="32619" y="2023110"/>
                  <a:pt x="169779" y="2164080"/>
                </a:cubicBezTo>
                <a:cubicBezTo>
                  <a:pt x="306939" y="2305050"/>
                  <a:pt x="710799" y="2435860"/>
                  <a:pt x="916539" y="2446020"/>
                </a:cubicBezTo>
                <a:cubicBezTo>
                  <a:pt x="1122279" y="2456180"/>
                  <a:pt x="1311509" y="2355850"/>
                  <a:pt x="1404219" y="2225040"/>
                </a:cubicBezTo>
                <a:cubicBezTo>
                  <a:pt x="1496929" y="2094230"/>
                  <a:pt x="1523599" y="1799590"/>
                  <a:pt x="1472799" y="1661160"/>
                </a:cubicBezTo>
                <a:cubicBezTo>
                  <a:pt x="1421999" y="1522730"/>
                  <a:pt x="1251819" y="1409700"/>
                  <a:pt x="1099419" y="1394460"/>
                </a:cubicBezTo>
                <a:cubicBezTo>
                  <a:pt x="947019" y="1379220"/>
                  <a:pt x="722229" y="1449070"/>
                  <a:pt x="558399" y="1569720"/>
                </a:cubicBezTo>
                <a:cubicBezTo>
                  <a:pt x="394569" y="1690370"/>
                  <a:pt x="202799" y="1837690"/>
                  <a:pt x="116439" y="2118360"/>
                </a:cubicBezTo>
                <a:cubicBezTo>
                  <a:pt x="30079" y="2399030"/>
                  <a:pt x="-51201" y="2942590"/>
                  <a:pt x="40239" y="3253740"/>
                </a:cubicBezTo>
                <a:cubicBezTo>
                  <a:pt x="131679" y="3564890"/>
                  <a:pt x="507599" y="3815080"/>
                  <a:pt x="665079" y="3985260"/>
                </a:cubicBezTo>
                <a:cubicBezTo>
                  <a:pt x="822559" y="4155440"/>
                  <a:pt x="889234" y="4225925"/>
                  <a:pt x="985119" y="4274820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1" name="Rectángulo 330"/>
          <p:cNvSpPr/>
          <p:nvPr/>
        </p:nvSpPr>
        <p:spPr>
          <a:xfrm>
            <a:off x="5822374" y="4138446"/>
            <a:ext cx="765477" cy="8931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94" name="Rectángulo 293"/>
          <p:cNvSpPr/>
          <p:nvPr/>
        </p:nvSpPr>
        <p:spPr>
          <a:xfrm>
            <a:off x="5815990" y="3413399"/>
            <a:ext cx="765477" cy="8931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93" name="Rectángulo 292"/>
          <p:cNvSpPr/>
          <p:nvPr/>
        </p:nvSpPr>
        <p:spPr>
          <a:xfrm>
            <a:off x="5916783" y="1975471"/>
            <a:ext cx="765477" cy="8931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5" name="Rectángulo 254"/>
          <p:cNvSpPr/>
          <p:nvPr/>
        </p:nvSpPr>
        <p:spPr>
          <a:xfrm>
            <a:off x="5803549" y="2706725"/>
            <a:ext cx="765477" cy="8931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9" name="Rectángulo 248"/>
          <p:cNvSpPr/>
          <p:nvPr/>
        </p:nvSpPr>
        <p:spPr>
          <a:xfrm>
            <a:off x="1372495" y="2692082"/>
            <a:ext cx="682798" cy="9025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4" name="Rectángulo 223"/>
          <p:cNvSpPr/>
          <p:nvPr/>
        </p:nvSpPr>
        <p:spPr>
          <a:xfrm>
            <a:off x="1292826" y="1931544"/>
            <a:ext cx="823251" cy="9025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1" name="Rectángulo 220"/>
          <p:cNvSpPr/>
          <p:nvPr/>
        </p:nvSpPr>
        <p:spPr>
          <a:xfrm>
            <a:off x="4685109" y="438799"/>
            <a:ext cx="2522213" cy="8236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2" name="Rectángulo 221"/>
          <p:cNvSpPr/>
          <p:nvPr/>
        </p:nvSpPr>
        <p:spPr>
          <a:xfrm>
            <a:off x="1373987" y="424933"/>
            <a:ext cx="1679057" cy="8389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3" name="Rectángulo 222"/>
          <p:cNvSpPr/>
          <p:nvPr/>
        </p:nvSpPr>
        <p:spPr>
          <a:xfrm>
            <a:off x="3706326" y="-22471"/>
            <a:ext cx="133761" cy="48904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57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297" name="Grupo 296"/>
          <p:cNvGrpSpPr/>
          <p:nvPr/>
        </p:nvGrpSpPr>
        <p:grpSpPr>
          <a:xfrm>
            <a:off x="1778852" y="834335"/>
            <a:ext cx="4299935" cy="552203"/>
            <a:chOff x="1674945" y="834335"/>
            <a:chExt cx="4299935" cy="552203"/>
          </a:xfrm>
        </p:grpSpPr>
        <p:sp>
          <p:nvSpPr>
            <p:cNvPr id="4" name="Rectángulo redondeado 3"/>
            <p:cNvSpPr/>
            <p:nvPr/>
          </p:nvSpPr>
          <p:spPr>
            <a:xfrm>
              <a:off x="1674945" y="834335"/>
              <a:ext cx="4299935" cy="552203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bg1">
                    <a:lumMod val="6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5" name="Rectángulo redondeado 4"/>
            <p:cNvSpPr/>
            <p:nvPr/>
          </p:nvSpPr>
          <p:spPr>
            <a:xfrm>
              <a:off x="1791582" y="930513"/>
              <a:ext cx="4017422" cy="34772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" name="Elipse 5"/>
            <p:cNvSpPr/>
            <p:nvPr/>
          </p:nvSpPr>
          <p:spPr>
            <a:xfrm>
              <a:off x="1925723" y="864426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8" name="Elipse 7"/>
            <p:cNvSpPr/>
            <p:nvPr/>
          </p:nvSpPr>
          <p:spPr>
            <a:xfrm>
              <a:off x="2249993" y="864426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" name="Elipse 8"/>
            <p:cNvSpPr/>
            <p:nvPr/>
          </p:nvSpPr>
          <p:spPr>
            <a:xfrm>
              <a:off x="2574264" y="864426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" name="Elipse 9"/>
            <p:cNvSpPr/>
            <p:nvPr/>
          </p:nvSpPr>
          <p:spPr>
            <a:xfrm>
              <a:off x="2897539" y="864426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1" name="Elipse 10"/>
            <p:cNvSpPr/>
            <p:nvPr/>
          </p:nvSpPr>
          <p:spPr>
            <a:xfrm>
              <a:off x="3220813" y="864426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Elipse 11"/>
            <p:cNvSpPr/>
            <p:nvPr/>
          </p:nvSpPr>
          <p:spPr>
            <a:xfrm>
              <a:off x="3544088" y="857107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3" name="Elipse 12"/>
            <p:cNvSpPr/>
            <p:nvPr/>
          </p:nvSpPr>
          <p:spPr>
            <a:xfrm>
              <a:off x="3867364" y="868585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4" name="Elipse 13"/>
            <p:cNvSpPr/>
            <p:nvPr/>
          </p:nvSpPr>
          <p:spPr>
            <a:xfrm>
              <a:off x="4191634" y="868585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5" name="Elipse 14"/>
            <p:cNvSpPr/>
            <p:nvPr/>
          </p:nvSpPr>
          <p:spPr>
            <a:xfrm>
              <a:off x="4515905" y="868585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6" name="Elipse 15"/>
            <p:cNvSpPr/>
            <p:nvPr/>
          </p:nvSpPr>
          <p:spPr>
            <a:xfrm>
              <a:off x="4839179" y="868585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7" name="Elipse 16"/>
            <p:cNvSpPr/>
            <p:nvPr/>
          </p:nvSpPr>
          <p:spPr>
            <a:xfrm>
              <a:off x="5162454" y="868585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8" name="Elipse 17"/>
            <p:cNvSpPr/>
            <p:nvPr/>
          </p:nvSpPr>
          <p:spPr>
            <a:xfrm>
              <a:off x="5485729" y="861265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9" name="Elipse 18"/>
            <p:cNvSpPr/>
            <p:nvPr/>
          </p:nvSpPr>
          <p:spPr>
            <a:xfrm>
              <a:off x="5809004" y="864425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1" name="Elipse 20"/>
            <p:cNvSpPr/>
            <p:nvPr/>
          </p:nvSpPr>
          <p:spPr>
            <a:xfrm>
              <a:off x="1925723" y="1305741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2" name="Elipse 21"/>
            <p:cNvSpPr/>
            <p:nvPr/>
          </p:nvSpPr>
          <p:spPr>
            <a:xfrm>
              <a:off x="2249993" y="1305741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3" name="Elipse 22"/>
            <p:cNvSpPr/>
            <p:nvPr/>
          </p:nvSpPr>
          <p:spPr>
            <a:xfrm>
              <a:off x="2574264" y="1305741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4" name="Elipse 23"/>
            <p:cNvSpPr/>
            <p:nvPr/>
          </p:nvSpPr>
          <p:spPr>
            <a:xfrm>
              <a:off x="2897539" y="1305741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5" name="Elipse 24"/>
            <p:cNvSpPr/>
            <p:nvPr/>
          </p:nvSpPr>
          <p:spPr>
            <a:xfrm>
              <a:off x="3220813" y="1305741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6" name="Elipse 25"/>
            <p:cNvSpPr/>
            <p:nvPr/>
          </p:nvSpPr>
          <p:spPr>
            <a:xfrm>
              <a:off x="3544088" y="1298421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7" name="Elipse 26"/>
            <p:cNvSpPr/>
            <p:nvPr/>
          </p:nvSpPr>
          <p:spPr>
            <a:xfrm>
              <a:off x="3867364" y="1309900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8" name="Elipse 27"/>
            <p:cNvSpPr/>
            <p:nvPr/>
          </p:nvSpPr>
          <p:spPr>
            <a:xfrm>
              <a:off x="4191634" y="1309900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9" name="Elipse 28"/>
            <p:cNvSpPr/>
            <p:nvPr/>
          </p:nvSpPr>
          <p:spPr>
            <a:xfrm>
              <a:off x="4515905" y="1309900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0" name="Elipse 29"/>
            <p:cNvSpPr/>
            <p:nvPr/>
          </p:nvSpPr>
          <p:spPr>
            <a:xfrm>
              <a:off x="4839179" y="1309900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1" name="Elipse 30"/>
            <p:cNvSpPr/>
            <p:nvPr/>
          </p:nvSpPr>
          <p:spPr>
            <a:xfrm>
              <a:off x="5162454" y="1309900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2" name="Elipse 31"/>
            <p:cNvSpPr/>
            <p:nvPr/>
          </p:nvSpPr>
          <p:spPr>
            <a:xfrm>
              <a:off x="5485729" y="1302581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3" name="Elipse 32"/>
            <p:cNvSpPr/>
            <p:nvPr/>
          </p:nvSpPr>
          <p:spPr>
            <a:xfrm>
              <a:off x="5809004" y="1305740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5" name="Elipse 34"/>
            <p:cNvSpPr/>
            <p:nvPr/>
          </p:nvSpPr>
          <p:spPr>
            <a:xfrm>
              <a:off x="5856554" y="993734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6" name="Elipse 35"/>
            <p:cNvSpPr/>
            <p:nvPr/>
          </p:nvSpPr>
          <p:spPr>
            <a:xfrm>
              <a:off x="5852520" y="1190136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9" name="Elipse 38"/>
            <p:cNvSpPr/>
            <p:nvPr/>
          </p:nvSpPr>
          <p:spPr>
            <a:xfrm>
              <a:off x="1707349" y="993041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0" name="Elipse 39"/>
            <p:cNvSpPr/>
            <p:nvPr/>
          </p:nvSpPr>
          <p:spPr>
            <a:xfrm>
              <a:off x="1707349" y="1188753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2" name="CuadroTexto 1"/>
          <p:cNvSpPr txBox="1"/>
          <p:nvPr/>
        </p:nvSpPr>
        <p:spPr>
          <a:xfrm>
            <a:off x="3003955" y="982625"/>
            <a:ext cx="21539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omic Sans MS" charset="0"/>
                <a:ea typeface="Comic Sans MS" charset="0"/>
                <a:cs typeface="Comic Sans MS" charset="0"/>
              </a:rPr>
              <a:t>Review Problem and Mission</a:t>
            </a:r>
          </a:p>
        </p:txBody>
      </p:sp>
      <p:pic>
        <p:nvPicPr>
          <p:cNvPr id="190" name="Imagen 1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958" y="956802"/>
            <a:ext cx="197636" cy="196798"/>
          </a:xfrm>
          <a:prstGeom prst="rect">
            <a:avLst/>
          </a:prstGeom>
        </p:spPr>
      </p:pic>
      <p:sp>
        <p:nvSpPr>
          <p:cNvPr id="191" name="Rectángulo 190"/>
          <p:cNvSpPr/>
          <p:nvPr/>
        </p:nvSpPr>
        <p:spPr>
          <a:xfrm>
            <a:off x="5470012" y="1099634"/>
            <a:ext cx="46219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800" dirty="0" smtClean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5 min</a:t>
            </a:r>
            <a:endParaRPr lang="es-ES_tradnl" sz="800" dirty="0">
              <a:solidFill>
                <a:schemeClr val="bg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grpSp>
        <p:nvGrpSpPr>
          <p:cNvPr id="7" name="Agrupar 6"/>
          <p:cNvGrpSpPr/>
          <p:nvPr/>
        </p:nvGrpSpPr>
        <p:grpSpPr>
          <a:xfrm>
            <a:off x="1795142" y="2483429"/>
            <a:ext cx="4320914" cy="505458"/>
            <a:chOff x="2349801" y="2646179"/>
            <a:chExt cx="4320914" cy="505458"/>
          </a:xfrm>
        </p:grpSpPr>
        <p:sp>
          <p:nvSpPr>
            <p:cNvPr id="206" name="Rectángulo redondeado 205"/>
            <p:cNvSpPr/>
            <p:nvPr/>
          </p:nvSpPr>
          <p:spPr>
            <a:xfrm>
              <a:off x="2349801" y="2646179"/>
              <a:ext cx="4299935" cy="502354"/>
            </a:xfrm>
            <a:prstGeom prst="roundRect">
              <a:avLst/>
            </a:prstGeom>
            <a:gradFill flip="none" rotWithShape="1">
              <a:gsLst>
                <a:gs pos="0">
                  <a:srgbClr val="106E24"/>
                </a:gs>
                <a:gs pos="50000">
                  <a:srgbClr val="92D050"/>
                </a:gs>
                <a:gs pos="100000">
                  <a:srgbClr val="1F3CCC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07" name="Rectángulo redondeado 206"/>
            <p:cNvSpPr/>
            <p:nvPr/>
          </p:nvSpPr>
          <p:spPr>
            <a:xfrm>
              <a:off x="2459149" y="2722578"/>
              <a:ext cx="4017422" cy="35227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09" name="Rectángulo 208"/>
            <p:cNvSpPr/>
            <p:nvPr/>
          </p:nvSpPr>
          <p:spPr>
            <a:xfrm>
              <a:off x="5991117" y="2897333"/>
              <a:ext cx="67959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_tradnl" sz="800" dirty="0" smtClean="0">
                  <a:solidFill>
                    <a:schemeClr val="bg1">
                      <a:lumMod val="50000"/>
                    </a:schemeClr>
                  </a:solidFill>
                  <a:latin typeface="Comic Sans MS" charset="0"/>
                  <a:ea typeface="Comic Sans MS" charset="0"/>
                  <a:cs typeface="Comic Sans MS" charset="0"/>
                </a:rPr>
                <a:t>15 min</a:t>
              </a:r>
              <a:endParaRPr lang="es-ES_tradnl" sz="800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pic>
          <p:nvPicPr>
            <p:cNvPr id="210" name="Imagen 20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8200" y="2655592"/>
              <a:ext cx="504003" cy="496045"/>
            </a:xfrm>
            <a:prstGeom prst="rect">
              <a:avLst/>
            </a:prstGeom>
          </p:spPr>
        </p:pic>
        <p:sp>
          <p:nvSpPr>
            <p:cNvPr id="211" name="CuadroTexto 210"/>
            <p:cNvSpPr txBox="1"/>
            <p:nvPr/>
          </p:nvSpPr>
          <p:spPr>
            <a:xfrm>
              <a:off x="3563014" y="2777945"/>
              <a:ext cx="262620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Comic Sans MS" charset="0"/>
                  <a:ea typeface="Comic Sans MS" charset="0"/>
                  <a:cs typeface="Comic Sans MS" charset="0"/>
                </a:rPr>
                <a:t>Build new paper plane designs.</a:t>
              </a:r>
              <a:endParaRPr lang="en-US" sz="1000" dirty="0"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212" name="Rectángulo redondeado 211"/>
            <p:cNvSpPr/>
            <p:nvPr/>
          </p:nvSpPr>
          <p:spPr>
            <a:xfrm>
              <a:off x="2580300" y="2796851"/>
              <a:ext cx="214157" cy="21415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143" name="Imagen 14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8787" y="2759389"/>
              <a:ext cx="197636" cy="196798"/>
            </a:xfrm>
            <a:prstGeom prst="rect">
              <a:avLst/>
            </a:prstGeom>
          </p:spPr>
        </p:pic>
      </p:grpSp>
      <p:grpSp>
        <p:nvGrpSpPr>
          <p:cNvPr id="226" name="Agrupar 225"/>
          <p:cNvGrpSpPr/>
          <p:nvPr/>
        </p:nvGrpSpPr>
        <p:grpSpPr>
          <a:xfrm>
            <a:off x="1778852" y="3182938"/>
            <a:ext cx="4307470" cy="505458"/>
            <a:chOff x="2354060" y="3826673"/>
            <a:chExt cx="4307470" cy="505458"/>
          </a:xfrm>
        </p:grpSpPr>
        <p:sp>
          <p:nvSpPr>
            <p:cNvPr id="268" name="Rectángulo redondeado 267"/>
            <p:cNvSpPr/>
            <p:nvPr/>
          </p:nvSpPr>
          <p:spPr>
            <a:xfrm>
              <a:off x="2354060" y="3826673"/>
              <a:ext cx="4307470" cy="502354"/>
            </a:xfrm>
            <a:prstGeom prst="roundRect">
              <a:avLst/>
            </a:prstGeom>
            <a:gradFill flip="none" rotWithShape="1">
              <a:gsLst>
                <a:gs pos="0">
                  <a:srgbClr val="106E24"/>
                </a:gs>
                <a:gs pos="50000">
                  <a:srgbClr val="92D050"/>
                </a:gs>
                <a:gs pos="100000">
                  <a:srgbClr val="1F3CCC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69" name="Rectángulo redondeado 268"/>
            <p:cNvSpPr/>
            <p:nvPr/>
          </p:nvSpPr>
          <p:spPr>
            <a:xfrm>
              <a:off x="2470902" y="3903072"/>
              <a:ext cx="4024462" cy="35227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272" name="Imagen 27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82780" y="3836086"/>
              <a:ext cx="538541" cy="496045"/>
            </a:xfrm>
            <a:prstGeom prst="rect">
              <a:avLst/>
            </a:prstGeom>
          </p:spPr>
        </p:pic>
        <p:sp>
          <p:nvSpPr>
            <p:cNvPr id="273" name="CuadroTexto 272"/>
            <p:cNvSpPr txBox="1"/>
            <p:nvPr/>
          </p:nvSpPr>
          <p:spPr>
            <a:xfrm>
              <a:off x="3555374" y="3951341"/>
              <a:ext cx="233589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Comic Sans MS" charset="0"/>
                  <a:ea typeface="Comic Sans MS" charset="0"/>
                  <a:cs typeface="Comic Sans MS" charset="0"/>
                </a:rPr>
                <a:t>Build </a:t>
              </a:r>
              <a:r>
                <a:rPr lang="en-US" sz="1000" b="1" dirty="0" smtClean="0">
                  <a:solidFill>
                    <a:srgbClr val="0070C0"/>
                  </a:solidFill>
                  <a:latin typeface="Comic Sans MS" charset="0"/>
                  <a:ea typeface="Comic Sans MS" charset="0"/>
                  <a:cs typeface="Comic Sans MS" charset="0"/>
                </a:rPr>
                <a:t>sling shot gliders.</a:t>
              </a:r>
              <a:endParaRPr lang="en-US" sz="1000" b="1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274" name="Rectángulo redondeado 273"/>
            <p:cNvSpPr/>
            <p:nvPr/>
          </p:nvSpPr>
          <p:spPr>
            <a:xfrm>
              <a:off x="2600355" y="3977345"/>
              <a:ext cx="228833" cy="21415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147" name="Imagen 14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0201" y="3928916"/>
              <a:ext cx="197636" cy="196798"/>
            </a:xfrm>
            <a:prstGeom prst="rect">
              <a:avLst/>
            </a:prstGeom>
          </p:spPr>
        </p:pic>
        <p:sp>
          <p:nvSpPr>
            <p:cNvPr id="148" name="Rectángulo 147"/>
            <p:cNvSpPr/>
            <p:nvPr/>
          </p:nvSpPr>
          <p:spPr>
            <a:xfrm>
              <a:off x="6013978" y="4071748"/>
              <a:ext cx="57395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_tradnl" sz="800" dirty="0" smtClean="0">
                  <a:solidFill>
                    <a:schemeClr val="bg1">
                      <a:lumMod val="50000"/>
                    </a:schemeClr>
                  </a:solidFill>
                  <a:latin typeface="Comic Sans MS" charset="0"/>
                  <a:ea typeface="Comic Sans MS" charset="0"/>
                  <a:cs typeface="Comic Sans MS" charset="0"/>
                </a:rPr>
                <a:t>25 min</a:t>
              </a:r>
              <a:endParaRPr lang="es-ES_tradnl" sz="800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</p:grpSp>
      <p:sp>
        <p:nvSpPr>
          <p:cNvPr id="276" name="Rectángulo redondeado 275"/>
          <p:cNvSpPr/>
          <p:nvPr/>
        </p:nvSpPr>
        <p:spPr>
          <a:xfrm>
            <a:off x="1758889" y="4530304"/>
            <a:ext cx="4307470" cy="502354"/>
          </a:xfrm>
          <a:prstGeom prst="roundRect">
            <a:avLst/>
          </a:prstGeom>
          <a:gradFill flip="none" rotWithShape="1">
            <a:gsLst>
              <a:gs pos="0">
                <a:srgbClr val="106E24"/>
              </a:gs>
              <a:gs pos="50000">
                <a:srgbClr val="92D050"/>
              </a:gs>
              <a:gs pos="100000">
                <a:srgbClr val="1F3CCC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77" name="Rectángulo redondeado 276"/>
          <p:cNvSpPr/>
          <p:nvPr/>
        </p:nvSpPr>
        <p:spPr>
          <a:xfrm>
            <a:off x="1875731" y="4606703"/>
            <a:ext cx="4024462" cy="35227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81" name="CuadroTexto 280"/>
          <p:cNvSpPr txBox="1"/>
          <p:nvPr/>
        </p:nvSpPr>
        <p:spPr>
          <a:xfrm>
            <a:off x="2967542" y="4668740"/>
            <a:ext cx="23358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omic Sans MS" charset="0"/>
                <a:ea typeface="Comic Sans MS" charset="0"/>
                <a:cs typeface="Comic Sans MS" charset="0"/>
              </a:rPr>
              <a:t>Clean up / Show and tell.</a:t>
            </a:r>
            <a:endParaRPr lang="en-US" sz="10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149" name="Imagen 1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308" y="4634685"/>
            <a:ext cx="197636" cy="196798"/>
          </a:xfrm>
          <a:prstGeom prst="rect">
            <a:avLst/>
          </a:prstGeom>
        </p:spPr>
      </p:pic>
      <p:sp>
        <p:nvSpPr>
          <p:cNvPr id="150" name="Rectángulo 149"/>
          <p:cNvSpPr/>
          <p:nvPr/>
        </p:nvSpPr>
        <p:spPr>
          <a:xfrm>
            <a:off x="5428307" y="4784029"/>
            <a:ext cx="57395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800" dirty="0" smtClean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5 min</a:t>
            </a:r>
            <a:endParaRPr lang="es-ES_tradnl" sz="800" dirty="0">
              <a:solidFill>
                <a:schemeClr val="bg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grpSp>
        <p:nvGrpSpPr>
          <p:cNvPr id="63" name="Grupo 62"/>
          <p:cNvGrpSpPr/>
          <p:nvPr/>
        </p:nvGrpSpPr>
        <p:grpSpPr>
          <a:xfrm>
            <a:off x="254735" y="191746"/>
            <a:ext cx="1550515" cy="480520"/>
            <a:chOff x="164090" y="288756"/>
            <a:chExt cx="1550515" cy="480520"/>
          </a:xfrm>
        </p:grpSpPr>
        <p:grpSp>
          <p:nvGrpSpPr>
            <p:cNvPr id="62" name="Grupo 61"/>
            <p:cNvGrpSpPr/>
            <p:nvPr/>
          </p:nvGrpSpPr>
          <p:grpSpPr>
            <a:xfrm>
              <a:off x="164090" y="288756"/>
              <a:ext cx="1550515" cy="480520"/>
              <a:chOff x="208665" y="159371"/>
              <a:chExt cx="1550515" cy="480520"/>
            </a:xfrm>
          </p:grpSpPr>
          <p:sp>
            <p:nvSpPr>
              <p:cNvPr id="203" name="Rectángulo redondeado 202"/>
              <p:cNvSpPr/>
              <p:nvPr/>
            </p:nvSpPr>
            <p:spPr>
              <a:xfrm>
                <a:off x="208665" y="159371"/>
                <a:ext cx="1550515" cy="480520"/>
              </a:xfrm>
              <a:prstGeom prst="roundRect">
                <a:avLst/>
              </a:prstGeom>
              <a:gradFill>
                <a:gsLst>
                  <a:gs pos="0">
                    <a:schemeClr val="accent5">
                      <a:lumMod val="50000"/>
                    </a:schemeClr>
                  </a:gs>
                  <a:gs pos="83000">
                    <a:srgbClr val="00B0F0"/>
                  </a:gs>
                  <a:gs pos="100000">
                    <a:srgbClr val="002060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204" name="Rectángulo redondeado 203"/>
              <p:cNvSpPr/>
              <p:nvPr/>
            </p:nvSpPr>
            <p:spPr>
              <a:xfrm>
                <a:off x="282864" y="219079"/>
                <a:ext cx="1401022" cy="34253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  <p:pic>
          <p:nvPicPr>
            <p:cNvPr id="243" name="Imagen 242"/>
            <p:cNvPicPr>
              <a:picLocks noChangeAspect="1"/>
            </p:cNvPicPr>
            <p:nvPr/>
          </p:nvPicPr>
          <p:blipFill rotWithShape="1">
            <a:blip r:embed="rId5"/>
            <a:srcRect l="7417" t="17196" r="6173" b="20579"/>
            <a:stretch/>
          </p:blipFill>
          <p:spPr>
            <a:xfrm>
              <a:off x="268714" y="401127"/>
              <a:ext cx="1316182" cy="242455"/>
            </a:xfrm>
            <a:prstGeom prst="rect">
              <a:avLst/>
            </a:prstGeom>
          </p:spPr>
        </p:pic>
      </p:grpSp>
      <p:grpSp>
        <p:nvGrpSpPr>
          <p:cNvPr id="235" name="Agrupar 225"/>
          <p:cNvGrpSpPr/>
          <p:nvPr/>
        </p:nvGrpSpPr>
        <p:grpSpPr>
          <a:xfrm>
            <a:off x="1778852" y="3901891"/>
            <a:ext cx="4307470" cy="505458"/>
            <a:chOff x="2354060" y="3826673"/>
            <a:chExt cx="4307470" cy="505458"/>
          </a:xfrm>
        </p:grpSpPr>
        <p:sp>
          <p:nvSpPr>
            <p:cNvPr id="236" name="Rectángulo redondeado 235"/>
            <p:cNvSpPr/>
            <p:nvPr/>
          </p:nvSpPr>
          <p:spPr>
            <a:xfrm>
              <a:off x="2354060" y="3826673"/>
              <a:ext cx="4307470" cy="502354"/>
            </a:xfrm>
            <a:prstGeom prst="roundRect">
              <a:avLst/>
            </a:prstGeom>
            <a:gradFill flip="none" rotWithShape="1">
              <a:gsLst>
                <a:gs pos="0">
                  <a:srgbClr val="106E24"/>
                </a:gs>
                <a:gs pos="50000">
                  <a:srgbClr val="92D050"/>
                </a:gs>
                <a:gs pos="100000">
                  <a:srgbClr val="1F3CCC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39" name="Rectángulo redondeado 238"/>
            <p:cNvSpPr/>
            <p:nvPr/>
          </p:nvSpPr>
          <p:spPr>
            <a:xfrm>
              <a:off x="2470902" y="3903072"/>
              <a:ext cx="4024462" cy="35227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242" name="Imagen 2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82780" y="3836086"/>
              <a:ext cx="538541" cy="496045"/>
            </a:xfrm>
            <a:prstGeom prst="rect">
              <a:avLst/>
            </a:prstGeom>
          </p:spPr>
        </p:pic>
        <p:sp>
          <p:nvSpPr>
            <p:cNvPr id="244" name="CuadroTexto 243"/>
            <p:cNvSpPr txBox="1"/>
            <p:nvPr/>
          </p:nvSpPr>
          <p:spPr>
            <a:xfrm>
              <a:off x="3555374" y="3951341"/>
              <a:ext cx="233589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latin typeface="Comic Sans MS" charset="0"/>
                  <a:ea typeface="Comic Sans MS" charset="0"/>
                  <a:cs typeface="Comic Sans MS" charset="0"/>
                </a:rPr>
                <a:t>Organize competitions.</a:t>
              </a:r>
              <a:endParaRPr lang="en-US" sz="1100" dirty="0"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267" name="Rectángulo redondeado 266"/>
            <p:cNvSpPr/>
            <p:nvPr/>
          </p:nvSpPr>
          <p:spPr>
            <a:xfrm>
              <a:off x="2600355" y="3977345"/>
              <a:ext cx="228833" cy="21415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312" name="Imagen 3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0201" y="3928916"/>
              <a:ext cx="197636" cy="196798"/>
            </a:xfrm>
            <a:prstGeom prst="rect">
              <a:avLst/>
            </a:prstGeom>
          </p:spPr>
        </p:pic>
        <p:sp>
          <p:nvSpPr>
            <p:cNvPr id="313" name="Rectángulo 312"/>
            <p:cNvSpPr/>
            <p:nvPr/>
          </p:nvSpPr>
          <p:spPr>
            <a:xfrm>
              <a:off x="6013978" y="4071748"/>
              <a:ext cx="57395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_tradnl" sz="800" dirty="0" smtClean="0">
                  <a:solidFill>
                    <a:schemeClr val="bg1">
                      <a:lumMod val="50000"/>
                    </a:schemeClr>
                  </a:solidFill>
                  <a:latin typeface="Comic Sans MS" charset="0"/>
                  <a:ea typeface="Comic Sans MS" charset="0"/>
                  <a:cs typeface="Comic Sans MS" charset="0"/>
                </a:rPr>
                <a:t>10 min</a:t>
              </a:r>
              <a:endParaRPr lang="es-ES_tradnl" sz="800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</p:grpSp>
      <p:pic>
        <p:nvPicPr>
          <p:cNvPr id="208" name="Imagen 20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0958" y="787279"/>
            <a:ext cx="405719" cy="569430"/>
          </a:xfrm>
          <a:prstGeom prst="rect">
            <a:avLst/>
          </a:prstGeom>
        </p:spPr>
      </p:pic>
      <p:grpSp>
        <p:nvGrpSpPr>
          <p:cNvPr id="53" name="Grupo 52"/>
          <p:cNvGrpSpPr/>
          <p:nvPr/>
        </p:nvGrpSpPr>
        <p:grpSpPr>
          <a:xfrm>
            <a:off x="1792848" y="1623618"/>
            <a:ext cx="4307470" cy="590876"/>
            <a:chOff x="1792848" y="1410258"/>
            <a:chExt cx="4307470" cy="590876"/>
          </a:xfrm>
        </p:grpSpPr>
        <p:grpSp>
          <p:nvGrpSpPr>
            <p:cNvPr id="196" name="Agrupar 195"/>
            <p:cNvGrpSpPr/>
            <p:nvPr/>
          </p:nvGrpSpPr>
          <p:grpSpPr>
            <a:xfrm>
              <a:off x="1792848" y="1510756"/>
              <a:ext cx="4307470" cy="490378"/>
              <a:chOff x="2383864" y="1794391"/>
              <a:chExt cx="4983130" cy="606173"/>
            </a:xfrm>
          </p:grpSpPr>
          <p:grpSp>
            <p:nvGrpSpPr>
              <p:cNvPr id="174" name="Agrupar 173"/>
              <p:cNvGrpSpPr/>
              <p:nvPr/>
            </p:nvGrpSpPr>
            <p:grpSpPr>
              <a:xfrm>
                <a:off x="2383864" y="1794391"/>
                <a:ext cx="4983130" cy="606173"/>
                <a:chOff x="1737517" y="2291856"/>
                <a:chExt cx="4983130" cy="716305"/>
              </a:xfrm>
            </p:grpSpPr>
            <p:sp>
              <p:nvSpPr>
                <p:cNvPr id="93" name="Rectángulo redondeado 92"/>
                <p:cNvSpPr/>
                <p:nvPr/>
              </p:nvSpPr>
              <p:spPr>
                <a:xfrm>
                  <a:off x="1737517" y="2291856"/>
                  <a:ext cx="4983130" cy="716305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1"/>
                  <a:tileRect/>
                </a:gra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/>
                </a:p>
              </p:txBody>
            </p:sp>
            <p:sp>
              <p:nvSpPr>
                <p:cNvPr id="94" name="Rectángulo redondeado 93"/>
                <p:cNvSpPr/>
                <p:nvPr/>
              </p:nvSpPr>
              <p:spPr>
                <a:xfrm>
                  <a:off x="1872686" y="2392665"/>
                  <a:ext cx="4655730" cy="501957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/>
                </a:p>
              </p:txBody>
            </p:sp>
          </p:grpSp>
          <p:sp>
            <p:nvSpPr>
              <p:cNvPr id="137" name="CuadroTexto 136"/>
              <p:cNvSpPr txBox="1"/>
              <p:nvPr/>
            </p:nvSpPr>
            <p:spPr>
              <a:xfrm>
                <a:off x="3770162" y="1910227"/>
                <a:ext cx="2965705" cy="323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latin typeface="Comic Sans MS" charset="0"/>
                    <a:ea typeface="Comic Sans MS" charset="0"/>
                    <a:cs typeface="Comic Sans MS" charset="0"/>
                  </a:rPr>
                  <a:t>Present </a:t>
                </a:r>
                <a:r>
                  <a:rPr lang="en-US" sz="1100" b="1" dirty="0" smtClean="0">
                    <a:latin typeface="Comic Sans MS" charset="0"/>
                    <a:ea typeface="Comic Sans MS" charset="0"/>
                    <a:cs typeface="Comic Sans MS" charset="0"/>
                  </a:rPr>
                  <a:t>“Physics of flying”</a:t>
                </a:r>
              </a:p>
            </p:txBody>
          </p:sp>
        </p:grpSp>
        <p:pic>
          <p:nvPicPr>
            <p:cNvPr id="140" name="Imagen 13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369" y="1611638"/>
              <a:ext cx="197636" cy="196798"/>
            </a:xfrm>
            <a:prstGeom prst="rect">
              <a:avLst/>
            </a:prstGeom>
          </p:spPr>
        </p:pic>
        <p:sp>
          <p:nvSpPr>
            <p:cNvPr id="141" name="Rectángulo 140"/>
            <p:cNvSpPr/>
            <p:nvPr/>
          </p:nvSpPr>
          <p:spPr>
            <a:xfrm>
              <a:off x="5483729" y="1754470"/>
              <a:ext cx="46219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_tradnl" sz="800" dirty="0" smtClean="0">
                  <a:solidFill>
                    <a:schemeClr val="bg1">
                      <a:lumMod val="50000"/>
                    </a:schemeClr>
                  </a:solidFill>
                  <a:latin typeface="Comic Sans MS" charset="0"/>
                  <a:ea typeface="Comic Sans MS" charset="0"/>
                  <a:cs typeface="Comic Sans MS" charset="0"/>
                </a:rPr>
                <a:t>5 min</a:t>
              </a:r>
              <a:endParaRPr lang="es-ES_tradnl" sz="800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pic>
          <p:nvPicPr>
            <p:cNvPr id="213" name="Imagen 2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70958" y="1410258"/>
              <a:ext cx="405719" cy="569430"/>
            </a:xfrm>
            <a:prstGeom prst="rect">
              <a:avLst/>
            </a:prstGeom>
          </p:spPr>
        </p:pic>
      </p:grpSp>
      <p:pic>
        <p:nvPicPr>
          <p:cNvPr id="263" name="Imagen 26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9195" y="4382737"/>
            <a:ext cx="405719" cy="569430"/>
          </a:xfrm>
          <a:prstGeom prst="rect">
            <a:avLst/>
          </a:prstGeom>
        </p:spPr>
      </p:pic>
      <p:sp>
        <p:nvSpPr>
          <p:cNvPr id="264" name="Forma libre 263"/>
          <p:cNvSpPr/>
          <p:nvPr/>
        </p:nvSpPr>
        <p:spPr>
          <a:xfrm>
            <a:off x="2051529" y="2583989"/>
            <a:ext cx="205338" cy="219829"/>
          </a:xfrm>
          <a:custGeom>
            <a:avLst/>
            <a:gdLst>
              <a:gd name="connsiteX0" fmla="*/ 494 w 365358"/>
              <a:gd name="connsiteY0" fmla="*/ 222391 h 329522"/>
              <a:gd name="connsiteX1" fmla="*/ 73381 w 365358"/>
              <a:gd name="connsiteY1" fmla="*/ 162756 h 329522"/>
              <a:gd name="connsiteX2" fmla="*/ 106512 w 365358"/>
              <a:gd name="connsiteY2" fmla="*/ 229017 h 329522"/>
              <a:gd name="connsiteX3" fmla="*/ 199277 w 365358"/>
              <a:gd name="connsiteY3" fmla="*/ 129626 h 329522"/>
              <a:gd name="connsiteX4" fmla="*/ 272164 w 365358"/>
              <a:gd name="connsiteY4" fmla="*/ 56739 h 329522"/>
              <a:gd name="connsiteX5" fmla="*/ 364929 w 365358"/>
              <a:gd name="connsiteY5" fmla="*/ 3730 h 329522"/>
              <a:gd name="connsiteX6" fmla="*/ 232407 w 365358"/>
              <a:gd name="connsiteY6" fmla="*/ 162756 h 329522"/>
              <a:gd name="connsiteX7" fmla="*/ 113138 w 365358"/>
              <a:gd name="connsiteY7" fmla="*/ 328408 h 329522"/>
              <a:gd name="connsiteX8" fmla="*/ 494 w 365358"/>
              <a:gd name="connsiteY8" fmla="*/ 222391 h 32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358" h="329522">
                <a:moveTo>
                  <a:pt x="494" y="222391"/>
                </a:moveTo>
                <a:cubicBezTo>
                  <a:pt x="-6132" y="194782"/>
                  <a:pt x="55712" y="161652"/>
                  <a:pt x="73381" y="162756"/>
                </a:cubicBezTo>
                <a:cubicBezTo>
                  <a:pt x="91050" y="163860"/>
                  <a:pt x="85529" y="234539"/>
                  <a:pt x="106512" y="229017"/>
                </a:cubicBezTo>
                <a:cubicBezTo>
                  <a:pt x="127495" y="223495"/>
                  <a:pt x="171668" y="158339"/>
                  <a:pt x="199277" y="129626"/>
                </a:cubicBezTo>
                <a:cubicBezTo>
                  <a:pt x="226886" y="100913"/>
                  <a:pt x="244555" y="77722"/>
                  <a:pt x="272164" y="56739"/>
                </a:cubicBezTo>
                <a:cubicBezTo>
                  <a:pt x="299773" y="35756"/>
                  <a:pt x="371555" y="-13940"/>
                  <a:pt x="364929" y="3730"/>
                </a:cubicBezTo>
                <a:cubicBezTo>
                  <a:pt x="358303" y="21400"/>
                  <a:pt x="274372" y="108643"/>
                  <a:pt x="232407" y="162756"/>
                </a:cubicBezTo>
                <a:cubicBezTo>
                  <a:pt x="190442" y="216869"/>
                  <a:pt x="150686" y="316260"/>
                  <a:pt x="113138" y="328408"/>
                </a:cubicBezTo>
                <a:cubicBezTo>
                  <a:pt x="75590" y="340556"/>
                  <a:pt x="7120" y="250000"/>
                  <a:pt x="494" y="222391"/>
                </a:cubicBezTo>
                <a:close/>
              </a:path>
            </a:pathLst>
          </a:cu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4" name="Forma libre 313"/>
          <p:cNvSpPr/>
          <p:nvPr/>
        </p:nvSpPr>
        <p:spPr>
          <a:xfrm>
            <a:off x="2044701" y="3301767"/>
            <a:ext cx="205338" cy="219829"/>
          </a:xfrm>
          <a:custGeom>
            <a:avLst/>
            <a:gdLst>
              <a:gd name="connsiteX0" fmla="*/ 494 w 365358"/>
              <a:gd name="connsiteY0" fmla="*/ 222391 h 329522"/>
              <a:gd name="connsiteX1" fmla="*/ 73381 w 365358"/>
              <a:gd name="connsiteY1" fmla="*/ 162756 h 329522"/>
              <a:gd name="connsiteX2" fmla="*/ 106512 w 365358"/>
              <a:gd name="connsiteY2" fmla="*/ 229017 h 329522"/>
              <a:gd name="connsiteX3" fmla="*/ 199277 w 365358"/>
              <a:gd name="connsiteY3" fmla="*/ 129626 h 329522"/>
              <a:gd name="connsiteX4" fmla="*/ 272164 w 365358"/>
              <a:gd name="connsiteY4" fmla="*/ 56739 h 329522"/>
              <a:gd name="connsiteX5" fmla="*/ 364929 w 365358"/>
              <a:gd name="connsiteY5" fmla="*/ 3730 h 329522"/>
              <a:gd name="connsiteX6" fmla="*/ 232407 w 365358"/>
              <a:gd name="connsiteY6" fmla="*/ 162756 h 329522"/>
              <a:gd name="connsiteX7" fmla="*/ 113138 w 365358"/>
              <a:gd name="connsiteY7" fmla="*/ 328408 h 329522"/>
              <a:gd name="connsiteX8" fmla="*/ 494 w 365358"/>
              <a:gd name="connsiteY8" fmla="*/ 222391 h 32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358" h="329522">
                <a:moveTo>
                  <a:pt x="494" y="222391"/>
                </a:moveTo>
                <a:cubicBezTo>
                  <a:pt x="-6132" y="194782"/>
                  <a:pt x="55712" y="161652"/>
                  <a:pt x="73381" y="162756"/>
                </a:cubicBezTo>
                <a:cubicBezTo>
                  <a:pt x="91050" y="163860"/>
                  <a:pt x="85529" y="234539"/>
                  <a:pt x="106512" y="229017"/>
                </a:cubicBezTo>
                <a:cubicBezTo>
                  <a:pt x="127495" y="223495"/>
                  <a:pt x="171668" y="158339"/>
                  <a:pt x="199277" y="129626"/>
                </a:cubicBezTo>
                <a:cubicBezTo>
                  <a:pt x="226886" y="100913"/>
                  <a:pt x="244555" y="77722"/>
                  <a:pt x="272164" y="56739"/>
                </a:cubicBezTo>
                <a:cubicBezTo>
                  <a:pt x="299773" y="35756"/>
                  <a:pt x="371555" y="-13940"/>
                  <a:pt x="364929" y="3730"/>
                </a:cubicBezTo>
                <a:cubicBezTo>
                  <a:pt x="358303" y="21400"/>
                  <a:pt x="274372" y="108643"/>
                  <a:pt x="232407" y="162756"/>
                </a:cubicBezTo>
                <a:cubicBezTo>
                  <a:pt x="190442" y="216869"/>
                  <a:pt x="150686" y="316260"/>
                  <a:pt x="113138" y="328408"/>
                </a:cubicBezTo>
                <a:cubicBezTo>
                  <a:pt x="75590" y="340556"/>
                  <a:pt x="7120" y="250000"/>
                  <a:pt x="494" y="222391"/>
                </a:cubicBezTo>
                <a:close/>
              </a:path>
            </a:pathLst>
          </a:cu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0" name="Forma libre 319"/>
          <p:cNvSpPr/>
          <p:nvPr/>
        </p:nvSpPr>
        <p:spPr>
          <a:xfrm>
            <a:off x="2058542" y="4001357"/>
            <a:ext cx="205338" cy="219829"/>
          </a:xfrm>
          <a:custGeom>
            <a:avLst/>
            <a:gdLst>
              <a:gd name="connsiteX0" fmla="*/ 494 w 365358"/>
              <a:gd name="connsiteY0" fmla="*/ 222391 h 329522"/>
              <a:gd name="connsiteX1" fmla="*/ 73381 w 365358"/>
              <a:gd name="connsiteY1" fmla="*/ 162756 h 329522"/>
              <a:gd name="connsiteX2" fmla="*/ 106512 w 365358"/>
              <a:gd name="connsiteY2" fmla="*/ 229017 h 329522"/>
              <a:gd name="connsiteX3" fmla="*/ 199277 w 365358"/>
              <a:gd name="connsiteY3" fmla="*/ 129626 h 329522"/>
              <a:gd name="connsiteX4" fmla="*/ 272164 w 365358"/>
              <a:gd name="connsiteY4" fmla="*/ 56739 h 329522"/>
              <a:gd name="connsiteX5" fmla="*/ 364929 w 365358"/>
              <a:gd name="connsiteY5" fmla="*/ 3730 h 329522"/>
              <a:gd name="connsiteX6" fmla="*/ 232407 w 365358"/>
              <a:gd name="connsiteY6" fmla="*/ 162756 h 329522"/>
              <a:gd name="connsiteX7" fmla="*/ 113138 w 365358"/>
              <a:gd name="connsiteY7" fmla="*/ 328408 h 329522"/>
              <a:gd name="connsiteX8" fmla="*/ 494 w 365358"/>
              <a:gd name="connsiteY8" fmla="*/ 222391 h 32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358" h="329522">
                <a:moveTo>
                  <a:pt x="494" y="222391"/>
                </a:moveTo>
                <a:cubicBezTo>
                  <a:pt x="-6132" y="194782"/>
                  <a:pt x="55712" y="161652"/>
                  <a:pt x="73381" y="162756"/>
                </a:cubicBezTo>
                <a:cubicBezTo>
                  <a:pt x="91050" y="163860"/>
                  <a:pt x="85529" y="234539"/>
                  <a:pt x="106512" y="229017"/>
                </a:cubicBezTo>
                <a:cubicBezTo>
                  <a:pt x="127495" y="223495"/>
                  <a:pt x="171668" y="158339"/>
                  <a:pt x="199277" y="129626"/>
                </a:cubicBezTo>
                <a:cubicBezTo>
                  <a:pt x="226886" y="100913"/>
                  <a:pt x="244555" y="77722"/>
                  <a:pt x="272164" y="56739"/>
                </a:cubicBezTo>
                <a:cubicBezTo>
                  <a:pt x="299773" y="35756"/>
                  <a:pt x="371555" y="-13940"/>
                  <a:pt x="364929" y="3730"/>
                </a:cubicBezTo>
                <a:cubicBezTo>
                  <a:pt x="358303" y="21400"/>
                  <a:pt x="274372" y="108643"/>
                  <a:pt x="232407" y="162756"/>
                </a:cubicBezTo>
                <a:cubicBezTo>
                  <a:pt x="190442" y="216869"/>
                  <a:pt x="150686" y="316260"/>
                  <a:pt x="113138" y="328408"/>
                </a:cubicBezTo>
                <a:cubicBezTo>
                  <a:pt x="75590" y="340556"/>
                  <a:pt x="7120" y="250000"/>
                  <a:pt x="494" y="222391"/>
                </a:cubicBezTo>
                <a:close/>
              </a:path>
            </a:pathLst>
          </a:cu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166" name="Grupo 165"/>
          <p:cNvGrpSpPr/>
          <p:nvPr/>
        </p:nvGrpSpPr>
        <p:grpSpPr>
          <a:xfrm>
            <a:off x="2629380" y="98085"/>
            <a:ext cx="2342893" cy="681834"/>
            <a:chOff x="2629380" y="98085"/>
            <a:chExt cx="2342893" cy="681834"/>
          </a:xfrm>
        </p:grpSpPr>
        <p:sp>
          <p:nvSpPr>
            <p:cNvPr id="167" name="Rectángulo redondeado 166"/>
            <p:cNvSpPr/>
            <p:nvPr/>
          </p:nvSpPr>
          <p:spPr>
            <a:xfrm>
              <a:off x="2629380" y="98085"/>
              <a:ext cx="2342893" cy="681834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68" name="Rectángulo redondeado 167"/>
            <p:cNvSpPr/>
            <p:nvPr/>
          </p:nvSpPr>
          <p:spPr>
            <a:xfrm>
              <a:off x="2803987" y="203442"/>
              <a:ext cx="1997019" cy="49149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169" name="Rectángulo 168"/>
          <p:cNvSpPr/>
          <p:nvPr/>
        </p:nvSpPr>
        <p:spPr>
          <a:xfrm>
            <a:off x="2861710" y="205306"/>
            <a:ext cx="1907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latin typeface="Comic Sans MS" charset="0"/>
                <a:ea typeface="Comic Sans MS" charset="0"/>
                <a:cs typeface="Comic Sans MS" charset="0"/>
              </a:rPr>
              <a:t>Flying Machines: Lab </a:t>
            </a:r>
            <a:r>
              <a:rPr lang="en-US" sz="1200" b="1" dirty="0">
                <a:latin typeface="Comic Sans MS" charset="0"/>
                <a:ea typeface="Comic Sans MS" charset="0"/>
                <a:cs typeface="Comic Sans MS" charset="0"/>
              </a:rPr>
              <a:t>3</a:t>
            </a:r>
          </a:p>
        </p:txBody>
      </p:sp>
      <p:sp>
        <p:nvSpPr>
          <p:cNvPr id="170" name="CuadroTexto 169"/>
          <p:cNvSpPr txBox="1"/>
          <p:nvPr/>
        </p:nvSpPr>
        <p:spPr>
          <a:xfrm>
            <a:off x="2703588" y="434106"/>
            <a:ext cx="2118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Comic Sans MS" panose="030F0702030302020204" pitchFamily="66" charset="0"/>
              </a:rPr>
              <a:t>“Physics of Flying”</a:t>
            </a:r>
            <a:endParaRPr lang="en-US" sz="1000" dirty="0">
              <a:latin typeface="Comic Sans MS" panose="030F0702030302020204" pitchFamily="66" charset="0"/>
            </a:endParaRPr>
          </a:p>
        </p:txBody>
      </p:sp>
      <p:grpSp>
        <p:nvGrpSpPr>
          <p:cNvPr id="171" name="Grupo 170"/>
          <p:cNvGrpSpPr/>
          <p:nvPr/>
        </p:nvGrpSpPr>
        <p:grpSpPr>
          <a:xfrm>
            <a:off x="6112896" y="141300"/>
            <a:ext cx="2946528" cy="1462678"/>
            <a:chOff x="6058771" y="186880"/>
            <a:chExt cx="3088545" cy="1545812"/>
          </a:xfrm>
        </p:grpSpPr>
        <p:grpSp>
          <p:nvGrpSpPr>
            <p:cNvPr id="172" name="Grupo 171"/>
            <p:cNvGrpSpPr/>
            <p:nvPr/>
          </p:nvGrpSpPr>
          <p:grpSpPr>
            <a:xfrm>
              <a:off x="6058771" y="186880"/>
              <a:ext cx="3088545" cy="1408945"/>
              <a:chOff x="6058771" y="186880"/>
              <a:chExt cx="3088545" cy="1408945"/>
            </a:xfrm>
          </p:grpSpPr>
          <p:sp>
            <p:nvSpPr>
              <p:cNvPr id="193" name="Forma libre 192"/>
              <p:cNvSpPr/>
              <p:nvPr/>
            </p:nvSpPr>
            <p:spPr>
              <a:xfrm>
                <a:off x="6058771" y="186880"/>
                <a:ext cx="3088545" cy="1408945"/>
              </a:xfrm>
              <a:custGeom>
                <a:avLst/>
                <a:gdLst>
                  <a:gd name="connsiteX0" fmla="*/ 633503 w 3957622"/>
                  <a:gd name="connsiteY0" fmla="*/ 1839164 h 1972579"/>
                  <a:gd name="connsiteX1" fmla="*/ 10049 w 3957622"/>
                  <a:gd name="connsiteY1" fmla="*/ 737727 h 1972579"/>
                  <a:gd name="connsiteX2" fmla="*/ 924449 w 3957622"/>
                  <a:gd name="connsiteY2" fmla="*/ 211255 h 1972579"/>
                  <a:gd name="connsiteX3" fmla="*/ 1804213 w 3957622"/>
                  <a:gd name="connsiteY3" fmla="*/ 3437 h 1972579"/>
                  <a:gd name="connsiteX4" fmla="*/ 2732467 w 3957622"/>
                  <a:gd name="connsiteY4" fmla="*/ 128127 h 1972579"/>
                  <a:gd name="connsiteX5" fmla="*/ 3923958 w 3957622"/>
                  <a:gd name="connsiteY5" fmla="*/ 682309 h 1972579"/>
                  <a:gd name="connsiteX6" fmla="*/ 3355922 w 3957622"/>
                  <a:gd name="connsiteY6" fmla="*/ 1825309 h 1972579"/>
                  <a:gd name="connsiteX7" fmla="*/ 633503 w 3957622"/>
                  <a:gd name="connsiteY7" fmla="*/ 1839164 h 1972579"/>
                  <a:gd name="connsiteX0" fmla="*/ 623512 w 3947631"/>
                  <a:gd name="connsiteY0" fmla="*/ 1839164 h 1972579"/>
                  <a:gd name="connsiteX1" fmla="*/ 58 w 3947631"/>
                  <a:gd name="connsiteY1" fmla="*/ 737727 h 1972579"/>
                  <a:gd name="connsiteX2" fmla="*/ 914458 w 3947631"/>
                  <a:gd name="connsiteY2" fmla="*/ 211255 h 1972579"/>
                  <a:gd name="connsiteX3" fmla="*/ 1794222 w 3947631"/>
                  <a:gd name="connsiteY3" fmla="*/ 3437 h 1972579"/>
                  <a:gd name="connsiteX4" fmla="*/ 2722476 w 3947631"/>
                  <a:gd name="connsiteY4" fmla="*/ 128127 h 1972579"/>
                  <a:gd name="connsiteX5" fmla="*/ 3913967 w 3947631"/>
                  <a:gd name="connsiteY5" fmla="*/ 682309 h 1972579"/>
                  <a:gd name="connsiteX6" fmla="*/ 3345931 w 3947631"/>
                  <a:gd name="connsiteY6" fmla="*/ 1825309 h 1972579"/>
                  <a:gd name="connsiteX7" fmla="*/ 623512 w 3947631"/>
                  <a:gd name="connsiteY7" fmla="*/ 1839164 h 1972579"/>
                  <a:gd name="connsiteX0" fmla="*/ 623512 w 3947631"/>
                  <a:gd name="connsiteY0" fmla="*/ 1839164 h 1913383"/>
                  <a:gd name="connsiteX1" fmla="*/ 58 w 3947631"/>
                  <a:gd name="connsiteY1" fmla="*/ 737727 h 1913383"/>
                  <a:gd name="connsiteX2" fmla="*/ 914458 w 3947631"/>
                  <a:gd name="connsiteY2" fmla="*/ 211255 h 1913383"/>
                  <a:gd name="connsiteX3" fmla="*/ 1794222 w 3947631"/>
                  <a:gd name="connsiteY3" fmla="*/ 3437 h 1913383"/>
                  <a:gd name="connsiteX4" fmla="*/ 2722476 w 3947631"/>
                  <a:gd name="connsiteY4" fmla="*/ 128127 h 1913383"/>
                  <a:gd name="connsiteX5" fmla="*/ 3913967 w 3947631"/>
                  <a:gd name="connsiteY5" fmla="*/ 682309 h 1913383"/>
                  <a:gd name="connsiteX6" fmla="*/ 3345931 w 3947631"/>
                  <a:gd name="connsiteY6" fmla="*/ 1825309 h 1913383"/>
                  <a:gd name="connsiteX7" fmla="*/ 623512 w 3947631"/>
                  <a:gd name="connsiteY7" fmla="*/ 1839164 h 1913383"/>
                  <a:gd name="connsiteX0" fmla="*/ 623512 w 3913967"/>
                  <a:gd name="connsiteY0" fmla="*/ 1839164 h 1913383"/>
                  <a:gd name="connsiteX1" fmla="*/ 58 w 3913967"/>
                  <a:gd name="connsiteY1" fmla="*/ 737727 h 1913383"/>
                  <a:gd name="connsiteX2" fmla="*/ 914458 w 3913967"/>
                  <a:gd name="connsiteY2" fmla="*/ 211255 h 1913383"/>
                  <a:gd name="connsiteX3" fmla="*/ 1794222 w 3913967"/>
                  <a:gd name="connsiteY3" fmla="*/ 3437 h 1913383"/>
                  <a:gd name="connsiteX4" fmla="*/ 2722476 w 3913967"/>
                  <a:gd name="connsiteY4" fmla="*/ 128127 h 1913383"/>
                  <a:gd name="connsiteX5" fmla="*/ 3913967 w 3913967"/>
                  <a:gd name="connsiteY5" fmla="*/ 682309 h 1913383"/>
                  <a:gd name="connsiteX6" fmla="*/ 3345931 w 3913967"/>
                  <a:gd name="connsiteY6" fmla="*/ 1825309 h 1913383"/>
                  <a:gd name="connsiteX7" fmla="*/ 623512 w 3913967"/>
                  <a:gd name="connsiteY7" fmla="*/ 1839164 h 1913383"/>
                  <a:gd name="connsiteX0" fmla="*/ 623512 w 3913967"/>
                  <a:gd name="connsiteY0" fmla="*/ 1839164 h 1839186"/>
                  <a:gd name="connsiteX1" fmla="*/ 58 w 3913967"/>
                  <a:gd name="connsiteY1" fmla="*/ 737727 h 1839186"/>
                  <a:gd name="connsiteX2" fmla="*/ 914458 w 3913967"/>
                  <a:gd name="connsiteY2" fmla="*/ 211255 h 1839186"/>
                  <a:gd name="connsiteX3" fmla="*/ 1794222 w 3913967"/>
                  <a:gd name="connsiteY3" fmla="*/ 3437 h 1839186"/>
                  <a:gd name="connsiteX4" fmla="*/ 2722476 w 3913967"/>
                  <a:gd name="connsiteY4" fmla="*/ 128127 h 1839186"/>
                  <a:gd name="connsiteX5" fmla="*/ 3913967 w 3913967"/>
                  <a:gd name="connsiteY5" fmla="*/ 682309 h 1839186"/>
                  <a:gd name="connsiteX6" fmla="*/ 3345931 w 3913967"/>
                  <a:gd name="connsiteY6" fmla="*/ 1825309 h 1839186"/>
                  <a:gd name="connsiteX7" fmla="*/ 623512 w 3913967"/>
                  <a:gd name="connsiteY7" fmla="*/ 1839164 h 1839186"/>
                  <a:gd name="connsiteX0" fmla="*/ 623512 w 3913967"/>
                  <a:gd name="connsiteY0" fmla="*/ 1835772 h 1835794"/>
                  <a:gd name="connsiteX1" fmla="*/ 58 w 3913967"/>
                  <a:gd name="connsiteY1" fmla="*/ 734335 h 1835794"/>
                  <a:gd name="connsiteX2" fmla="*/ 914458 w 3913967"/>
                  <a:gd name="connsiteY2" fmla="*/ 207863 h 1835794"/>
                  <a:gd name="connsiteX3" fmla="*/ 1794222 w 3913967"/>
                  <a:gd name="connsiteY3" fmla="*/ 45 h 1835794"/>
                  <a:gd name="connsiteX4" fmla="*/ 3068839 w 3913967"/>
                  <a:gd name="connsiteY4" fmla="*/ 221717 h 1835794"/>
                  <a:gd name="connsiteX5" fmla="*/ 3913967 w 3913967"/>
                  <a:gd name="connsiteY5" fmla="*/ 678917 h 1835794"/>
                  <a:gd name="connsiteX6" fmla="*/ 3345931 w 3913967"/>
                  <a:gd name="connsiteY6" fmla="*/ 1821917 h 1835794"/>
                  <a:gd name="connsiteX7" fmla="*/ 623512 w 3913967"/>
                  <a:gd name="connsiteY7" fmla="*/ 1835772 h 1835794"/>
                  <a:gd name="connsiteX0" fmla="*/ 623512 w 3913967"/>
                  <a:gd name="connsiteY0" fmla="*/ 1835772 h 1835794"/>
                  <a:gd name="connsiteX1" fmla="*/ 58 w 3913967"/>
                  <a:gd name="connsiteY1" fmla="*/ 734335 h 1835794"/>
                  <a:gd name="connsiteX2" fmla="*/ 914458 w 3913967"/>
                  <a:gd name="connsiteY2" fmla="*/ 207863 h 1835794"/>
                  <a:gd name="connsiteX3" fmla="*/ 1794222 w 3913967"/>
                  <a:gd name="connsiteY3" fmla="*/ 45 h 1835794"/>
                  <a:gd name="connsiteX4" fmla="*/ 3068839 w 3913967"/>
                  <a:gd name="connsiteY4" fmla="*/ 221717 h 1835794"/>
                  <a:gd name="connsiteX5" fmla="*/ 3913967 w 3913967"/>
                  <a:gd name="connsiteY5" fmla="*/ 678917 h 1835794"/>
                  <a:gd name="connsiteX6" fmla="*/ 3345931 w 3913967"/>
                  <a:gd name="connsiteY6" fmla="*/ 1821917 h 1835794"/>
                  <a:gd name="connsiteX7" fmla="*/ 623512 w 3913967"/>
                  <a:gd name="connsiteY7" fmla="*/ 1835772 h 1835794"/>
                  <a:gd name="connsiteX0" fmla="*/ 623517 w 3913972"/>
                  <a:gd name="connsiteY0" fmla="*/ 1773486 h 1773508"/>
                  <a:gd name="connsiteX1" fmla="*/ 63 w 3913972"/>
                  <a:gd name="connsiteY1" fmla="*/ 672049 h 1773508"/>
                  <a:gd name="connsiteX2" fmla="*/ 914463 w 3913972"/>
                  <a:gd name="connsiteY2" fmla="*/ 145577 h 1773508"/>
                  <a:gd name="connsiteX3" fmla="*/ 2147517 w 3913972"/>
                  <a:gd name="connsiteY3" fmla="*/ 104 h 1773508"/>
                  <a:gd name="connsiteX4" fmla="*/ 3068844 w 3913972"/>
                  <a:gd name="connsiteY4" fmla="*/ 159431 h 1773508"/>
                  <a:gd name="connsiteX5" fmla="*/ 3913972 w 3913972"/>
                  <a:gd name="connsiteY5" fmla="*/ 616631 h 1773508"/>
                  <a:gd name="connsiteX6" fmla="*/ 3345936 w 3913972"/>
                  <a:gd name="connsiteY6" fmla="*/ 1759631 h 1773508"/>
                  <a:gd name="connsiteX7" fmla="*/ 623517 w 3913972"/>
                  <a:gd name="connsiteY7" fmla="*/ 1773486 h 1773508"/>
                  <a:gd name="connsiteX0" fmla="*/ 625015 w 3915470"/>
                  <a:gd name="connsiteY0" fmla="*/ 1774061 h 1774090"/>
                  <a:gd name="connsiteX1" fmla="*/ 1561 w 3915470"/>
                  <a:gd name="connsiteY1" fmla="*/ 672624 h 1774090"/>
                  <a:gd name="connsiteX2" fmla="*/ 853616 w 3915470"/>
                  <a:gd name="connsiteY2" fmla="*/ 208497 h 1774090"/>
                  <a:gd name="connsiteX3" fmla="*/ 2149015 w 3915470"/>
                  <a:gd name="connsiteY3" fmla="*/ 679 h 1774090"/>
                  <a:gd name="connsiteX4" fmla="*/ 3070342 w 3915470"/>
                  <a:gd name="connsiteY4" fmla="*/ 160006 h 1774090"/>
                  <a:gd name="connsiteX5" fmla="*/ 3915470 w 3915470"/>
                  <a:gd name="connsiteY5" fmla="*/ 617206 h 1774090"/>
                  <a:gd name="connsiteX6" fmla="*/ 3347434 w 3915470"/>
                  <a:gd name="connsiteY6" fmla="*/ 1760206 h 1774090"/>
                  <a:gd name="connsiteX7" fmla="*/ 625015 w 3915470"/>
                  <a:gd name="connsiteY7" fmla="*/ 1774061 h 1774090"/>
                  <a:gd name="connsiteX0" fmla="*/ 623469 w 3913924"/>
                  <a:gd name="connsiteY0" fmla="*/ 1774061 h 1774083"/>
                  <a:gd name="connsiteX1" fmla="*/ 15 w 3913924"/>
                  <a:gd name="connsiteY1" fmla="*/ 672624 h 1774083"/>
                  <a:gd name="connsiteX2" fmla="*/ 852070 w 3913924"/>
                  <a:gd name="connsiteY2" fmla="*/ 208497 h 1774083"/>
                  <a:gd name="connsiteX3" fmla="*/ 2147469 w 3913924"/>
                  <a:gd name="connsiteY3" fmla="*/ 679 h 1774083"/>
                  <a:gd name="connsiteX4" fmla="*/ 3068796 w 3913924"/>
                  <a:gd name="connsiteY4" fmla="*/ 160006 h 1774083"/>
                  <a:gd name="connsiteX5" fmla="*/ 3913924 w 3913924"/>
                  <a:gd name="connsiteY5" fmla="*/ 617206 h 1774083"/>
                  <a:gd name="connsiteX6" fmla="*/ 3345888 w 3913924"/>
                  <a:gd name="connsiteY6" fmla="*/ 1760206 h 1774083"/>
                  <a:gd name="connsiteX7" fmla="*/ 623469 w 3913924"/>
                  <a:gd name="connsiteY7" fmla="*/ 1774061 h 1774083"/>
                  <a:gd name="connsiteX0" fmla="*/ 631032 w 3921487"/>
                  <a:gd name="connsiteY0" fmla="*/ 1780188 h 1780218"/>
                  <a:gd name="connsiteX1" fmla="*/ 7578 w 3921487"/>
                  <a:gd name="connsiteY1" fmla="*/ 678751 h 1780218"/>
                  <a:gd name="connsiteX2" fmla="*/ 1164433 w 3921487"/>
                  <a:gd name="connsiteY2" fmla="*/ 96860 h 1780218"/>
                  <a:gd name="connsiteX3" fmla="*/ 2155032 w 3921487"/>
                  <a:gd name="connsiteY3" fmla="*/ 6806 h 1780218"/>
                  <a:gd name="connsiteX4" fmla="*/ 3076359 w 3921487"/>
                  <a:gd name="connsiteY4" fmla="*/ 166133 h 1780218"/>
                  <a:gd name="connsiteX5" fmla="*/ 3921487 w 3921487"/>
                  <a:gd name="connsiteY5" fmla="*/ 623333 h 1780218"/>
                  <a:gd name="connsiteX6" fmla="*/ 3353451 w 3921487"/>
                  <a:gd name="connsiteY6" fmla="*/ 1766333 h 1780218"/>
                  <a:gd name="connsiteX7" fmla="*/ 631032 w 3921487"/>
                  <a:gd name="connsiteY7" fmla="*/ 1780188 h 1780218"/>
                  <a:gd name="connsiteX0" fmla="*/ 623456 w 3913911"/>
                  <a:gd name="connsiteY0" fmla="*/ 1780188 h 1780210"/>
                  <a:gd name="connsiteX1" fmla="*/ 2 w 3913911"/>
                  <a:gd name="connsiteY1" fmla="*/ 678751 h 1780210"/>
                  <a:gd name="connsiteX2" fmla="*/ 1156857 w 3913911"/>
                  <a:gd name="connsiteY2" fmla="*/ 96860 h 1780210"/>
                  <a:gd name="connsiteX3" fmla="*/ 2147456 w 3913911"/>
                  <a:gd name="connsiteY3" fmla="*/ 6806 h 1780210"/>
                  <a:gd name="connsiteX4" fmla="*/ 3068783 w 3913911"/>
                  <a:gd name="connsiteY4" fmla="*/ 166133 h 1780210"/>
                  <a:gd name="connsiteX5" fmla="*/ 3913911 w 3913911"/>
                  <a:gd name="connsiteY5" fmla="*/ 623333 h 1780210"/>
                  <a:gd name="connsiteX6" fmla="*/ 3345875 w 3913911"/>
                  <a:gd name="connsiteY6" fmla="*/ 1766333 h 1780210"/>
                  <a:gd name="connsiteX7" fmla="*/ 623456 w 3913911"/>
                  <a:gd name="connsiteY7" fmla="*/ 1780188 h 1780210"/>
                  <a:gd name="connsiteX0" fmla="*/ 602674 w 3893129"/>
                  <a:gd name="connsiteY0" fmla="*/ 1779766 h 1857672"/>
                  <a:gd name="connsiteX1" fmla="*/ 2 w 3893129"/>
                  <a:gd name="connsiteY1" fmla="*/ 664474 h 1857672"/>
                  <a:gd name="connsiteX2" fmla="*/ 1136075 w 3893129"/>
                  <a:gd name="connsiteY2" fmla="*/ 96438 h 1857672"/>
                  <a:gd name="connsiteX3" fmla="*/ 2126674 w 3893129"/>
                  <a:gd name="connsiteY3" fmla="*/ 6384 h 1857672"/>
                  <a:gd name="connsiteX4" fmla="*/ 3048001 w 3893129"/>
                  <a:gd name="connsiteY4" fmla="*/ 165711 h 1857672"/>
                  <a:gd name="connsiteX5" fmla="*/ 3893129 w 3893129"/>
                  <a:gd name="connsiteY5" fmla="*/ 622911 h 1857672"/>
                  <a:gd name="connsiteX6" fmla="*/ 3325093 w 3893129"/>
                  <a:gd name="connsiteY6" fmla="*/ 1765911 h 1857672"/>
                  <a:gd name="connsiteX7" fmla="*/ 602674 w 3893129"/>
                  <a:gd name="connsiteY7" fmla="*/ 1779766 h 1857672"/>
                  <a:gd name="connsiteX0" fmla="*/ 602674 w 3893129"/>
                  <a:gd name="connsiteY0" fmla="*/ 1779766 h 1782268"/>
                  <a:gd name="connsiteX1" fmla="*/ 2 w 3893129"/>
                  <a:gd name="connsiteY1" fmla="*/ 664474 h 1782268"/>
                  <a:gd name="connsiteX2" fmla="*/ 1136075 w 3893129"/>
                  <a:gd name="connsiteY2" fmla="*/ 96438 h 1782268"/>
                  <a:gd name="connsiteX3" fmla="*/ 2126674 w 3893129"/>
                  <a:gd name="connsiteY3" fmla="*/ 6384 h 1782268"/>
                  <a:gd name="connsiteX4" fmla="*/ 3048001 w 3893129"/>
                  <a:gd name="connsiteY4" fmla="*/ 165711 h 1782268"/>
                  <a:gd name="connsiteX5" fmla="*/ 3893129 w 3893129"/>
                  <a:gd name="connsiteY5" fmla="*/ 622911 h 1782268"/>
                  <a:gd name="connsiteX6" fmla="*/ 3325093 w 3893129"/>
                  <a:gd name="connsiteY6" fmla="*/ 1765911 h 1782268"/>
                  <a:gd name="connsiteX7" fmla="*/ 602674 w 3893129"/>
                  <a:gd name="connsiteY7" fmla="*/ 1779766 h 1782268"/>
                  <a:gd name="connsiteX0" fmla="*/ 606086 w 3896541"/>
                  <a:gd name="connsiteY0" fmla="*/ 1773481 h 1775983"/>
                  <a:gd name="connsiteX1" fmla="*/ 3414 w 3896541"/>
                  <a:gd name="connsiteY1" fmla="*/ 658189 h 1775983"/>
                  <a:gd name="connsiteX2" fmla="*/ 938597 w 3896541"/>
                  <a:gd name="connsiteY2" fmla="*/ 145571 h 1775983"/>
                  <a:gd name="connsiteX3" fmla="*/ 2130086 w 3896541"/>
                  <a:gd name="connsiteY3" fmla="*/ 99 h 1775983"/>
                  <a:gd name="connsiteX4" fmla="*/ 3051413 w 3896541"/>
                  <a:gd name="connsiteY4" fmla="*/ 159426 h 1775983"/>
                  <a:gd name="connsiteX5" fmla="*/ 3896541 w 3896541"/>
                  <a:gd name="connsiteY5" fmla="*/ 616626 h 1775983"/>
                  <a:gd name="connsiteX6" fmla="*/ 3328505 w 3896541"/>
                  <a:gd name="connsiteY6" fmla="*/ 1759626 h 1775983"/>
                  <a:gd name="connsiteX7" fmla="*/ 606086 w 3896541"/>
                  <a:gd name="connsiteY7" fmla="*/ 1773481 h 1775983"/>
                  <a:gd name="connsiteX0" fmla="*/ 602673 w 3893128"/>
                  <a:gd name="connsiteY0" fmla="*/ 1773481 h 1775983"/>
                  <a:gd name="connsiteX1" fmla="*/ 1 w 3893128"/>
                  <a:gd name="connsiteY1" fmla="*/ 658189 h 1775983"/>
                  <a:gd name="connsiteX2" fmla="*/ 935184 w 3893128"/>
                  <a:gd name="connsiteY2" fmla="*/ 145571 h 1775983"/>
                  <a:gd name="connsiteX3" fmla="*/ 2126673 w 3893128"/>
                  <a:gd name="connsiteY3" fmla="*/ 99 h 1775983"/>
                  <a:gd name="connsiteX4" fmla="*/ 3048000 w 3893128"/>
                  <a:gd name="connsiteY4" fmla="*/ 159426 h 1775983"/>
                  <a:gd name="connsiteX5" fmla="*/ 3893128 w 3893128"/>
                  <a:gd name="connsiteY5" fmla="*/ 616626 h 1775983"/>
                  <a:gd name="connsiteX6" fmla="*/ 3325092 w 3893128"/>
                  <a:gd name="connsiteY6" fmla="*/ 1759626 h 1775983"/>
                  <a:gd name="connsiteX7" fmla="*/ 602673 w 3893128"/>
                  <a:gd name="connsiteY7" fmla="*/ 1773481 h 1775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93128" h="1775983">
                    <a:moveTo>
                      <a:pt x="602673" y="1773481"/>
                    </a:moveTo>
                    <a:cubicBezTo>
                      <a:pt x="581891" y="1763090"/>
                      <a:pt x="0" y="673198"/>
                      <a:pt x="1" y="658189"/>
                    </a:cubicBezTo>
                    <a:cubicBezTo>
                      <a:pt x="2" y="643180"/>
                      <a:pt x="580739" y="255253"/>
                      <a:pt x="935184" y="145571"/>
                    </a:cubicBezTo>
                    <a:cubicBezTo>
                      <a:pt x="1289629" y="35889"/>
                      <a:pt x="1774537" y="-2210"/>
                      <a:pt x="2126673" y="99"/>
                    </a:cubicBezTo>
                    <a:cubicBezTo>
                      <a:pt x="2478809" y="2408"/>
                      <a:pt x="2753591" y="56672"/>
                      <a:pt x="3048000" y="159426"/>
                    </a:cubicBezTo>
                    <a:cubicBezTo>
                      <a:pt x="3342409" y="262180"/>
                      <a:pt x="3719947" y="437671"/>
                      <a:pt x="3893128" y="616626"/>
                    </a:cubicBezTo>
                    <a:cubicBezTo>
                      <a:pt x="3893127" y="615472"/>
                      <a:pt x="3320475" y="1760781"/>
                      <a:pt x="3325092" y="1759626"/>
                    </a:cubicBezTo>
                    <a:cubicBezTo>
                      <a:pt x="3329709" y="1758471"/>
                      <a:pt x="623455" y="1783872"/>
                      <a:pt x="602673" y="177348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bg1">
                      <a:lumMod val="65000"/>
                    </a:schemeClr>
                  </a:gs>
                  <a:gs pos="100000">
                    <a:schemeClr val="tx1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94" name="Recortar rectángulo de esquina del mismo lado 11"/>
              <p:cNvSpPr/>
              <p:nvPr/>
            </p:nvSpPr>
            <p:spPr>
              <a:xfrm>
                <a:off x="6540133" y="1181671"/>
                <a:ext cx="2150741" cy="406677"/>
              </a:xfrm>
              <a:custGeom>
                <a:avLst/>
                <a:gdLst>
                  <a:gd name="connsiteX0" fmla="*/ 118921 w 2704094"/>
                  <a:gd name="connsiteY0" fmla="*/ 0 h 713509"/>
                  <a:gd name="connsiteX1" fmla="*/ 2585173 w 2704094"/>
                  <a:gd name="connsiteY1" fmla="*/ 0 h 713509"/>
                  <a:gd name="connsiteX2" fmla="*/ 2704094 w 2704094"/>
                  <a:gd name="connsiteY2" fmla="*/ 118921 h 713509"/>
                  <a:gd name="connsiteX3" fmla="*/ 2704094 w 2704094"/>
                  <a:gd name="connsiteY3" fmla="*/ 713509 h 713509"/>
                  <a:gd name="connsiteX4" fmla="*/ 2704094 w 2704094"/>
                  <a:gd name="connsiteY4" fmla="*/ 713509 h 713509"/>
                  <a:gd name="connsiteX5" fmla="*/ 0 w 2704094"/>
                  <a:gd name="connsiteY5" fmla="*/ 713509 h 713509"/>
                  <a:gd name="connsiteX6" fmla="*/ 0 w 2704094"/>
                  <a:gd name="connsiteY6" fmla="*/ 713509 h 713509"/>
                  <a:gd name="connsiteX7" fmla="*/ 0 w 2704094"/>
                  <a:gd name="connsiteY7" fmla="*/ 118921 h 713509"/>
                  <a:gd name="connsiteX8" fmla="*/ 118921 w 2704094"/>
                  <a:gd name="connsiteY8" fmla="*/ 0 h 713509"/>
                  <a:gd name="connsiteX0" fmla="*/ 756231 w 2704094"/>
                  <a:gd name="connsiteY0" fmla="*/ 0 h 713509"/>
                  <a:gd name="connsiteX1" fmla="*/ 2585173 w 2704094"/>
                  <a:gd name="connsiteY1" fmla="*/ 0 h 713509"/>
                  <a:gd name="connsiteX2" fmla="*/ 2704094 w 2704094"/>
                  <a:gd name="connsiteY2" fmla="*/ 118921 h 713509"/>
                  <a:gd name="connsiteX3" fmla="*/ 2704094 w 2704094"/>
                  <a:gd name="connsiteY3" fmla="*/ 713509 h 713509"/>
                  <a:gd name="connsiteX4" fmla="*/ 2704094 w 2704094"/>
                  <a:gd name="connsiteY4" fmla="*/ 713509 h 713509"/>
                  <a:gd name="connsiteX5" fmla="*/ 0 w 2704094"/>
                  <a:gd name="connsiteY5" fmla="*/ 713509 h 713509"/>
                  <a:gd name="connsiteX6" fmla="*/ 0 w 2704094"/>
                  <a:gd name="connsiteY6" fmla="*/ 713509 h 713509"/>
                  <a:gd name="connsiteX7" fmla="*/ 0 w 2704094"/>
                  <a:gd name="connsiteY7" fmla="*/ 118921 h 713509"/>
                  <a:gd name="connsiteX8" fmla="*/ 756231 w 2704094"/>
                  <a:gd name="connsiteY8" fmla="*/ 0 h 713509"/>
                  <a:gd name="connsiteX0" fmla="*/ 756231 w 2704094"/>
                  <a:gd name="connsiteY0" fmla="*/ 0 h 713509"/>
                  <a:gd name="connsiteX1" fmla="*/ 1913227 w 2704094"/>
                  <a:gd name="connsiteY1" fmla="*/ 0 h 713509"/>
                  <a:gd name="connsiteX2" fmla="*/ 2704094 w 2704094"/>
                  <a:gd name="connsiteY2" fmla="*/ 118921 h 713509"/>
                  <a:gd name="connsiteX3" fmla="*/ 2704094 w 2704094"/>
                  <a:gd name="connsiteY3" fmla="*/ 713509 h 713509"/>
                  <a:gd name="connsiteX4" fmla="*/ 2704094 w 2704094"/>
                  <a:gd name="connsiteY4" fmla="*/ 713509 h 713509"/>
                  <a:gd name="connsiteX5" fmla="*/ 0 w 2704094"/>
                  <a:gd name="connsiteY5" fmla="*/ 713509 h 713509"/>
                  <a:gd name="connsiteX6" fmla="*/ 0 w 2704094"/>
                  <a:gd name="connsiteY6" fmla="*/ 713509 h 713509"/>
                  <a:gd name="connsiteX7" fmla="*/ 0 w 2704094"/>
                  <a:gd name="connsiteY7" fmla="*/ 118921 h 713509"/>
                  <a:gd name="connsiteX8" fmla="*/ 756231 w 2704094"/>
                  <a:gd name="connsiteY8" fmla="*/ 0 h 713509"/>
                  <a:gd name="connsiteX0" fmla="*/ 763158 w 2711021"/>
                  <a:gd name="connsiteY0" fmla="*/ 0 h 713509"/>
                  <a:gd name="connsiteX1" fmla="*/ 1920154 w 2711021"/>
                  <a:gd name="connsiteY1" fmla="*/ 0 h 713509"/>
                  <a:gd name="connsiteX2" fmla="*/ 2711021 w 2711021"/>
                  <a:gd name="connsiteY2" fmla="*/ 118921 h 713509"/>
                  <a:gd name="connsiteX3" fmla="*/ 2711021 w 2711021"/>
                  <a:gd name="connsiteY3" fmla="*/ 713509 h 713509"/>
                  <a:gd name="connsiteX4" fmla="*/ 2711021 w 2711021"/>
                  <a:gd name="connsiteY4" fmla="*/ 713509 h 713509"/>
                  <a:gd name="connsiteX5" fmla="*/ 6927 w 2711021"/>
                  <a:gd name="connsiteY5" fmla="*/ 713509 h 713509"/>
                  <a:gd name="connsiteX6" fmla="*/ 6927 w 2711021"/>
                  <a:gd name="connsiteY6" fmla="*/ 713509 h 713509"/>
                  <a:gd name="connsiteX7" fmla="*/ 0 w 2711021"/>
                  <a:gd name="connsiteY7" fmla="*/ 382158 h 713509"/>
                  <a:gd name="connsiteX8" fmla="*/ 763158 w 2711021"/>
                  <a:gd name="connsiteY8" fmla="*/ 0 h 713509"/>
                  <a:gd name="connsiteX0" fmla="*/ 763158 w 2711021"/>
                  <a:gd name="connsiteY0" fmla="*/ 0 h 713509"/>
                  <a:gd name="connsiteX1" fmla="*/ 1920154 w 2711021"/>
                  <a:gd name="connsiteY1" fmla="*/ 0 h 713509"/>
                  <a:gd name="connsiteX2" fmla="*/ 2711021 w 2711021"/>
                  <a:gd name="connsiteY2" fmla="*/ 409866 h 713509"/>
                  <a:gd name="connsiteX3" fmla="*/ 2711021 w 2711021"/>
                  <a:gd name="connsiteY3" fmla="*/ 713509 h 713509"/>
                  <a:gd name="connsiteX4" fmla="*/ 2711021 w 2711021"/>
                  <a:gd name="connsiteY4" fmla="*/ 713509 h 713509"/>
                  <a:gd name="connsiteX5" fmla="*/ 6927 w 2711021"/>
                  <a:gd name="connsiteY5" fmla="*/ 713509 h 713509"/>
                  <a:gd name="connsiteX6" fmla="*/ 6927 w 2711021"/>
                  <a:gd name="connsiteY6" fmla="*/ 713509 h 713509"/>
                  <a:gd name="connsiteX7" fmla="*/ 0 w 2711021"/>
                  <a:gd name="connsiteY7" fmla="*/ 382158 h 713509"/>
                  <a:gd name="connsiteX8" fmla="*/ 763158 w 2711021"/>
                  <a:gd name="connsiteY8" fmla="*/ 0 h 713509"/>
                  <a:gd name="connsiteX0" fmla="*/ 673103 w 2711021"/>
                  <a:gd name="connsiteY0" fmla="*/ 0 h 730298"/>
                  <a:gd name="connsiteX1" fmla="*/ 1920154 w 2711021"/>
                  <a:gd name="connsiteY1" fmla="*/ 16789 h 730298"/>
                  <a:gd name="connsiteX2" fmla="*/ 2711021 w 2711021"/>
                  <a:gd name="connsiteY2" fmla="*/ 426655 h 730298"/>
                  <a:gd name="connsiteX3" fmla="*/ 2711021 w 2711021"/>
                  <a:gd name="connsiteY3" fmla="*/ 730298 h 730298"/>
                  <a:gd name="connsiteX4" fmla="*/ 2711021 w 2711021"/>
                  <a:gd name="connsiteY4" fmla="*/ 730298 h 730298"/>
                  <a:gd name="connsiteX5" fmla="*/ 6927 w 2711021"/>
                  <a:gd name="connsiteY5" fmla="*/ 730298 h 730298"/>
                  <a:gd name="connsiteX6" fmla="*/ 6927 w 2711021"/>
                  <a:gd name="connsiteY6" fmla="*/ 730298 h 730298"/>
                  <a:gd name="connsiteX7" fmla="*/ 0 w 2711021"/>
                  <a:gd name="connsiteY7" fmla="*/ 398947 h 730298"/>
                  <a:gd name="connsiteX8" fmla="*/ 673103 w 2711021"/>
                  <a:gd name="connsiteY8" fmla="*/ 0 h 730298"/>
                  <a:gd name="connsiteX0" fmla="*/ 673103 w 2711021"/>
                  <a:gd name="connsiteY0" fmla="*/ 8393 h 738691"/>
                  <a:gd name="connsiteX1" fmla="*/ 1920154 w 2711021"/>
                  <a:gd name="connsiteY1" fmla="*/ 0 h 738691"/>
                  <a:gd name="connsiteX2" fmla="*/ 2711021 w 2711021"/>
                  <a:gd name="connsiteY2" fmla="*/ 435048 h 738691"/>
                  <a:gd name="connsiteX3" fmla="*/ 2711021 w 2711021"/>
                  <a:gd name="connsiteY3" fmla="*/ 738691 h 738691"/>
                  <a:gd name="connsiteX4" fmla="*/ 2711021 w 2711021"/>
                  <a:gd name="connsiteY4" fmla="*/ 738691 h 738691"/>
                  <a:gd name="connsiteX5" fmla="*/ 6927 w 2711021"/>
                  <a:gd name="connsiteY5" fmla="*/ 738691 h 738691"/>
                  <a:gd name="connsiteX6" fmla="*/ 6927 w 2711021"/>
                  <a:gd name="connsiteY6" fmla="*/ 738691 h 738691"/>
                  <a:gd name="connsiteX7" fmla="*/ 0 w 2711021"/>
                  <a:gd name="connsiteY7" fmla="*/ 407340 h 738691"/>
                  <a:gd name="connsiteX8" fmla="*/ 673103 w 2711021"/>
                  <a:gd name="connsiteY8" fmla="*/ 8393 h 738691"/>
                  <a:gd name="connsiteX0" fmla="*/ 673103 w 2711021"/>
                  <a:gd name="connsiteY0" fmla="*/ 0 h 730298"/>
                  <a:gd name="connsiteX1" fmla="*/ 1920154 w 2711021"/>
                  <a:gd name="connsiteY1" fmla="*/ 1 h 730298"/>
                  <a:gd name="connsiteX2" fmla="*/ 2711021 w 2711021"/>
                  <a:gd name="connsiteY2" fmla="*/ 426655 h 730298"/>
                  <a:gd name="connsiteX3" fmla="*/ 2711021 w 2711021"/>
                  <a:gd name="connsiteY3" fmla="*/ 730298 h 730298"/>
                  <a:gd name="connsiteX4" fmla="*/ 2711021 w 2711021"/>
                  <a:gd name="connsiteY4" fmla="*/ 730298 h 730298"/>
                  <a:gd name="connsiteX5" fmla="*/ 6927 w 2711021"/>
                  <a:gd name="connsiteY5" fmla="*/ 730298 h 730298"/>
                  <a:gd name="connsiteX6" fmla="*/ 6927 w 2711021"/>
                  <a:gd name="connsiteY6" fmla="*/ 730298 h 730298"/>
                  <a:gd name="connsiteX7" fmla="*/ 0 w 2711021"/>
                  <a:gd name="connsiteY7" fmla="*/ 398947 h 730298"/>
                  <a:gd name="connsiteX8" fmla="*/ 673103 w 2711021"/>
                  <a:gd name="connsiteY8" fmla="*/ 0 h 730298"/>
                  <a:gd name="connsiteX0" fmla="*/ 659249 w 2711021"/>
                  <a:gd name="connsiteY0" fmla="*/ 16787 h 730297"/>
                  <a:gd name="connsiteX1" fmla="*/ 1920154 w 2711021"/>
                  <a:gd name="connsiteY1" fmla="*/ 0 h 730297"/>
                  <a:gd name="connsiteX2" fmla="*/ 2711021 w 2711021"/>
                  <a:gd name="connsiteY2" fmla="*/ 426654 h 730297"/>
                  <a:gd name="connsiteX3" fmla="*/ 2711021 w 2711021"/>
                  <a:gd name="connsiteY3" fmla="*/ 730297 h 730297"/>
                  <a:gd name="connsiteX4" fmla="*/ 2711021 w 2711021"/>
                  <a:gd name="connsiteY4" fmla="*/ 730297 h 730297"/>
                  <a:gd name="connsiteX5" fmla="*/ 6927 w 2711021"/>
                  <a:gd name="connsiteY5" fmla="*/ 730297 h 730297"/>
                  <a:gd name="connsiteX6" fmla="*/ 6927 w 2711021"/>
                  <a:gd name="connsiteY6" fmla="*/ 730297 h 730297"/>
                  <a:gd name="connsiteX7" fmla="*/ 0 w 2711021"/>
                  <a:gd name="connsiteY7" fmla="*/ 398946 h 730297"/>
                  <a:gd name="connsiteX8" fmla="*/ 659249 w 2711021"/>
                  <a:gd name="connsiteY8" fmla="*/ 16787 h 730297"/>
                  <a:gd name="connsiteX0" fmla="*/ 659249 w 2711021"/>
                  <a:gd name="connsiteY0" fmla="*/ 0 h 713510"/>
                  <a:gd name="connsiteX1" fmla="*/ 1920154 w 2711021"/>
                  <a:gd name="connsiteY1" fmla="*/ 1 h 713510"/>
                  <a:gd name="connsiteX2" fmla="*/ 2711021 w 2711021"/>
                  <a:gd name="connsiteY2" fmla="*/ 409867 h 713510"/>
                  <a:gd name="connsiteX3" fmla="*/ 2711021 w 2711021"/>
                  <a:gd name="connsiteY3" fmla="*/ 713510 h 713510"/>
                  <a:gd name="connsiteX4" fmla="*/ 2711021 w 2711021"/>
                  <a:gd name="connsiteY4" fmla="*/ 713510 h 713510"/>
                  <a:gd name="connsiteX5" fmla="*/ 6927 w 2711021"/>
                  <a:gd name="connsiteY5" fmla="*/ 713510 h 713510"/>
                  <a:gd name="connsiteX6" fmla="*/ 6927 w 2711021"/>
                  <a:gd name="connsiteY6" fmla="*/ 713510 h 713510"/>
                  <a:gd name="connsiteX7" fmla="*/ 0 w 2711021"/>
                  <a:gd name="connsiteY7" fmla="*/ 382159 h 713510"/>
                  <a:gd name="connsiteX8" fmla="*/ 659249 w 2711021"/>
                  <a:gd name="connsiteY8" fmla="*/ 0 h 713510"/>
                  <a:gd name="connsiteX0" fmla="*/ 659249 w 2711021"/>
                  <a:gd name="connsiteY0" fmla="*/ 100729 h 713509"/>
                  <a:gd name="connsiteX1" fmla="*/ 1920154 w 2711021"/>
                  <a:gd name="connsiteY1" fmla="*/ 0 h 713509"/>
                  <a:gd name="connsiteX2" fmla="*/ 2711021 w 2711021"/>
                  <a:gd name="connsiteY2" fmla="*/ 409866 h 713509"/>
                  <a:gd name="connsiteX3" fmla="*/ 2711021 w 2711021"/>
                  <a:gd name="connsiteY3" fmla="*/ 713509 h 713509"/>
                  <a:gd name="connsiteX4" fmla="*/ 2711021 w 2711021"/>
                  <a:gd name="connsiteY4" fmla="*/ 713509 h 713509"/>
                  <a:gd name="connsiteX5" fmla="*/ 6927 w 2711021"/>
                  <a:gd name="connsiteY5" fmla="*/ 713509 h 713509"/>
                  <a:gd name="connsiteX6" fmla="*/ 6927 w 2711021"/>
                  <a:gd name="connsiteY6" fmla="*/ 713509 h 713509"/>
                  <a:gd name="connsiteX7" fmla="*/ 0 w 2711021"/>
                  <a:gd name="connsiteY7" fmla="*/ 382158 h 713509"/>
                  <a:gd name="connsiteX8" fmla="*/ 659249 w 2711021"/>
                  <a:gd name="connsiteY8" fmla="*/ 100729 h 713509"/>
                  <a:gd name="connsiteX0" fmla="*/ 659249 w 2711021"/>
                  <a:gd name="connsiteY0" fmla="*/ 8393 h 621173"/>
                  <a:gd name="connsiteX1" fmla="*/ 1920154 w 2711021"/>
                  <a:gd name="connsiteY1" fmla="*/ 0 h 621173"/>
                  <a:gd name="connsiteX2" fmla="*/ 2711021 w 2711021"/>
                  <a:gd name="connsiteY2" fmla="*/ 317530 h 621173"/>
                  <a:gd name="connsiteX3" fmla="*/ 2711021 w 2711021"/>
                  <a:gd name="connsiteY3" fmla="*/ 621173 h 621173"/>
                  <a:gd name="connsiteX4" fmla="*/ 2711021 w 2711021"/>
                  <a:gd name="connsiteY4" fmla="*/ 621173 h 621173"/>
                  <a:gd name="connsiteX5" fmla="*/ 6927 w 2711021"/>
                  <a:gd name="connsiteY5" fmla="*/ 621173 h 621173"/>
                  <a:gd name="connsiteX6" fmla="*/ 6927 w 2711021"/>
                  <a:gd name="connsiteY6" fmla="*/ 621173 h 621173"/>
                  <a:gd name="connsiteX7" fmla="*/ 0 w 2711021"/>
                  <a:gd name="connsiteY7" fmla="*/ 289822 h 621173"/>
                  <a:gd name="connsiteX8" fmla="*/ 659249 w 2711021"/>
                  <a:gd name="connsiteY8" fmla="*/ 8393 h 621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11021" h="621173">
                    <a:moveTo>
                      <a:pt x="659249" y="8393"/>
                    </a:moveTo>
                    <a:lnTo>
                      <a:pt x="1920154" y="0"/>
                    </a:lnTo>
                    <a:lnTo>
                      <a:pt x="2711021" y="317530"/>
                    </a:lnTo>
                    <a:lnTo>
                      <a:pt x="2711021" y="621173"/>
                    </a:lnTo>
                    <a:lnTo>
                      <a:pt x="2711021" y="621173"/>
                    </a:lnTo>
                    <a:lnTo>
                      <a:pt x="6927" y="621173"/>
                    </a:lnTo>
                    <a:lnTo>
                      <a:pt x="6927" y="621173"/>
                    </a:lnTo>
                    <a:lnTo>
                      <a:pt x="0" y="289822"/>
                    </a:lnTo>
                    <a:lnTo>
                      <a:pt x="659249" y="8393"/>
                    </a:lnTo>
                    <a:close/>
                  </a:path>
                </a:pathLst>
              </a:cu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bg2">
                      <a:lumMod val="50000"/>
                    </a:schemeClr>
                  </a:gs>
                  <a:gs pos="100000">
                    <a:schemeClr val="bg2">
                      <a:lumMod val="1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95" name="Rectángulo 194"/>
              <p:cNvSpPr/>
              <p:nvPr/>
            </p:nvSpPr>
            <p:spPr>
              <a:xfrm>
                <a:off x="7075463" y="1181669"/>
                <a:ext cx="994709" cy="164869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bg2">
                      <a:lumMod val="50000"/>
                    </a:schemeClr>
                  </a:gs>
                  <a:gs pos="100000">
                    <a:schemeClr val="bg2">
                      <a:lumMod val="1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97" name="Rectángulo 196"/>
              <p:cNvSpPr/>
              <p:nvPr/>
            </p:nvSpPr>
            <p:spPr>
              <a:xfrm>
                <a:off x="6540133" y="1390502"/>
                <a:ext cx="2150741" cy="197844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98" name="Elipse 197"/>
              <p:cNvSpPr/>
              <p:nvPr/>
            </p:nvSpPr>
            <p:spPr>
              <a:xfrm>
                <a:off x="7124925" y="1236624"/>
                <a:ext cx="65947" cy="71442"/>
              </a:xfrm>
              <a:prstGeom prst="ellipse">
                <a:avLst/>
              </a:pr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99" name="Elipse 198"/>
              <p:cNvSpPr/>
              <p:nvPr/>
            </p:nvSpPr>
            <p:spPr>
              <a:xfrm>
                <a:off x="7240333" y="1236624"/>
                <a:ext cx="65947" cy="7144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57000">
                    <a:schemeClr val="accent2">
                      <a:lumMod val="75000"/>
                    </a:schemeClr>
                  </a:gs>
                  <a:gs pos="100000">
                    <a:schemeClr val="accent2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00" name="Elipse 199"/>
              <p:cNvSpPr/>
              <p:nvPr/>
            </p:nvSpPr>
            <p:spPr>
              <a:xfrm>
                <a:off x="7361237" y="1247611"/>
                <a:ext cx="62500" cy="60454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57000">
                    <a:srgbClr val="FFFF00"/>
                  </a:gs>
                  <a:gs pos="100000">
                    <a:srgbClr val="FFC000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14" name="Elipse 213"/>
              <p:cNvSpPr/>
              <p:nvPr/>
            </p:nvSpPr>
            <p:spPr>
              <a:xfrm>
                <a:off x="7482140" y="1247612"/>
                <a:ext cx="62500" cy="60454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57000">
                    <a:srgbClr val="FFFF00"/>
                  </a:gs>
                  <a:gs pos="100000">
                    <a:srgbClr val="FFC000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15" name="Elipse 214"/>
              <p:cNvSpPr/>
              <p:nvPr/>
            </p:nvSpPr>
            <p:spPr>
              <a:xfrm>
                <a:off x="7603045" y="1247612"/>
                <a:ext cx="62500" cy="60454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57000">
                    <a:srgbClr val="FFFF00"/>
                  </a:gs>
                  <a:gs pos="100000">
                    <a:srgbClr val="FFC000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16" name="Rectángulo 215"/>
              <p:cNvSpPr/>
              <p:nvPr/>
            </p:nvSpPr>
            <p:spPr>
              <a:xfrm>
                <a:off x="6448960" y="1456450"/>
                <a:ext cx="2330148" cy="139375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17" name="Forma libre 216"/>
              <p:cNvSpPr/>
              <p:nvPr/>
            </p:nvSpPr>
            <p:spPr>
              <a:xfrm>
                <a:off x="6168877" y="221336"/>
                <a:ext cx="2890316" cy="1097725"/>
              </a:xfrm>
              <a:custGeom>
                <a:avLst/>
                <a:gdLst>
                  <a:gd name="connsiteX0" fmla="*/ 593 w 3645174"/>
                  <a:gd name="connsiteY0" fmla="*/ 644110 h 1408892"/>
                  <a:gd name="connsiteX1" fmla="*/ 395614 w 3645174"/>
                  <a:gd name="connsiteY1" fmla="*/ 1361000 h 1408892"/>
                  <a:gd name="connsiteX2" fmla="*/ 732113 w 3645174"/>
                  <a:gd name="connsiteY2" fmla="*/ 1243957 h 1408892"/>
                  <a:gd name="connsiteX3" fmla="*/ 1266123 w 3645174"/>
                  <a:gd name="connsiteY3" fmla="*/ 1134229 h 1408892"/>
                  <a:gd name="connsiteX4" fmla="*/ 1675774 w 3645174"/>
                  <a:gd name="connsiteY4" fmla="*/ 1083022 h 1408892"/>
                  <a:gd name="connsiteX5" fmla="*/ 2312196 w 3645174"/>
                  <a:gd name="connsiteY5" fmla="*/ 1112283 h 1408892"/>
                  <a:gd name="connsiteX6" fmla="*/ 2816945 w 3645174"/>
                  <a:gd name="connsiteY6" fmla="*/ 1214696 h 1408892"/>
                  <a:gd name="connsiteX7" fmla="*/ 3248542 w 3645174"/>
                  <a:gd name="connsiteY7" fmla="*/ 1382945 h 1408892"/>
                  <a:gd name="connsiteX8" fmla="*/ 3643563 w 3645174"/>
                  <a:gd name="connsiteY8" fmla="*/ 607534 h 1408892"/>
                  <a:gd name="connsiteX9" fmla="*/ 3372900 w 3645174"/>
                  <a:gd name="connsiteY9" fmla="*/ 402709 h 1408892"/>
                  <a:gd name="connsiteX10" fmla="*/ 2999825 w 3645174"/>
                  <a:gd name="connsiteY10" fmla="*/ 249089 h 1408892"/>
                  <a:gd name="connsiteX11" fmla="*/ 2641380 w 3645174"/>
                  <a:gd name="connsiteY11" fmla="*/ 124731 h 1408892"/>
                  <a:gd name="connsiteX12" fmla="*/ 2275620 w 3645174"/>
                  <a:gd name="connsiteY12" fmla="*/ 36949 h 1408892"/>
                  <a:gd name="connsiteX13" fmla="*/ 1873284 w 3645174"/>
                  <a:gd name="connsiteY13" fmla="*/ 373 h 1408892"/>
                  <a:gd name="connsiteX14" fmla="*/ 1566046 w 3645174"/>
                  <a:gd name="connsiteY14" fmla="*/ 22318 h 1408892"/>
                  <a:gd name="connsiteX15" fmla="*/ 1061297 w 3645174"/>
                  <a:gd name="connsiteY15" fmla="*/ 88155 h 1408892"/>
                  <a:gd name="connsiteX16" fmla="*/ 673591 w 3645174"/>
                  <a:gd name="connsiteY16" fmla="*/ 219829 h 1408892"/>
                  <a:gd name="connsiteX17" fmla="*/ 315147 w 3645174"/>
                  <a:gd name="connsiteY17" fmla="*/ 388078 h 1408892"/>
                  <a:gd name="connsiteX18" fmla="*/ 593 w 3645174"/>
                  <a:gd name="connsiteY18" fmla="*/ 644110 h 1408892"/>
                  <a:gd name="connsiteX0" fmla="*/ 190 w 3644771"/>
                  <a:gd name="connsiteY0" fmla="*/ 644110 h 1408892"/>
                  <a:gd name="connsiteX1" fmla="*/ 395211 w 3644771"/>
                  <a:gd name="connsiteY1" fmla="*/ 1361000 h 1408892"/>
                  <a:gd name="connsiteX2" fmla="*/ 731710 w 3644771"/>
                  <a:gd name="connsiteY2" fmla="*/ 1243957 h 1408892"/>
                  <a:gd name="connsiteX3" fmla="*/ 1265720 w 3644771"/>
                  <a:gd name="connsiteY3" fmla="*/ 1134229 h 1408892"/>
                  <a:gd name="connsiteX4" fmla="*/ 1675371 w 3644771"/>
                  <a:gd name="connsiteY4" fmla="*/ 1083022 h 1408892"/>
                  <a:gd name="connsiteX5" fmla="*/ 2311793 w 3644771"/>
                  <a:gd name="connsiteY5" fmla="*/ 1112283 h 1408892"/>
                  <a:gd name="connsiteX6" fmla="*/ 2816542 w 3644771"/>
                  <a:gd name="connsiteY6" fmla="*/ 1214696 h 1408892"/>
                  <a:gd name="connsiteX7" fmla="*/ 3248139 w 3644771"/>
                  <a:gd name="connsiteY7" fmla="*/ 1382945 h 1408892"/>
                  <a:gd name="connsiteX8" fmla="*/ 3643160 w 3644771"/>
                  <a:gd name="connsiteY8" fmla="*/ 607534 h 1408892"/>
                  <a:gd name="connsiteX9" fmla="*/ 3372497 w 3644771"/>
                  <a:gd name="connsiteY9" fmla="*/ 402709 h 1408892"/>
                  <a:gd name="connsiteX10" fmla="*/ 2999422 w 3644771"/>
                  <a:gd name="connsiteY10" fmla="*/ 249089 h 1408892"/>
                  <a:gd name="connsiteX11" fmla="*/ 2640977 w 3644771"/>
                  <a:gd name="connsiteY11" fmla="*/ 124731 h 1408892"/>
                  <a:gd name="connsiteX12" fmla="*/ 2275217 w 3644771"/>
                  <a:gd name="connsiteY12" fmla="*/ 36949 h 1408892"/>
                  <a:gd name="connsiteX13" fmla="*/ 1872881 w 3644771"/>
                  <a:gd name="connsiteY13" fmla="*/ 373 h 1408892"/>
                  <a:gd name="connsiteX14" fmla="*/ 1565643 w 3644771"/>
                  <a:gd name="connsiteY14" fmla="*/ 22318 h 1408892"/>
                  <a:gd name="connsiteX15" fmla="*/ 1060894 w 3644771"/>
                  <a:gd name="connsiteY15" fmla="*/ 88155 h 1408892"/>
                  <a:gd name="connsiteX16" fmla="*/ 673188 w 3644771"/>
                  <a:gd name="connsiteY16" fmla="*/ 219829 h 1408892"/>
                  <a:gd name="connsiteX17" fmla="*/ 314744 w 3644771"/>
                  <a:gd name="connsiteY17" fmla="*/ 388078 h 1408892"/>
                  <a:gd name="connsiteX18" fmla="*/ 190 w 3644771"/>
                  <a:gd name="connsiteY18" fmla="*/ 644110 h 1408892"/>
                  <a:gd name="connsiteX0" fmla="*/ 133 w 3644714"/>
                  <a:gd name="connsiteY0" fmla="*/ 644110 h 1408892"/>
                  <a:gd name="connsiteX1" fmla="*/ 395154 w 3644714"/>
                  <a:gd name="connsiteY1" fmla="*/ 1361000 h 1408892"/>
                  <a:gd name="connsiteX2" fmla="*/ 731653 w 3644714"/>
                  <a:gd name="connsiteY2" fmla="*/ 1243957 h 1408892"/>
                  <a:gd name="connsiteX3" fmla="*/ 1265663 w 3644714"/>
                  <a:gd name="connsiteY3" fmla="*/ 1134229 h 1408892"/>
                  <a:gd name="connsiteX4" fmla="*/ 1675314 w 3644714"/>
                  <a:gd name="connsiteY4" fmla="*/ 1083022 h 1408892"/>
                  <a:gd name="connsiteX5" fmla="*/ 2311736 w 3644714"/>
                  <a:gd name="connsiteY5" fmla="*/ 1112283 h 1408892"/>
                  <a:gd name="connsiteX6" fmla="*/ 2816485 w 3644714"/>
                  <a:gd name="connsiteY6" fmla="*/ 1214696 h 1408892"/>
                  <a:gd name="connsiteX7" fmla="*/ 3248082 w 3644714"/>
                  <a:gd name="connsiteY7" fmla="*/ 1382945 h 1408892"/>
                  <a:gd name="connsiteX8" fmla="*/ 3643103 w 3644714"/>
                  <a:gd name="connsiteY8" fmla="*/ 607534 h 1408892"/>
                  <a:gd name="connsiteX9" fmla="*/ 3372440 w 3644714"/>
                  <a:gd name="connsiteY9" fmla="*/ 402709 h 1408892"/>
                  <a:gd name="connsiteX10" fmla="*/ 2999365 w 3644714"/>
                  <a:gd name="connsiteY10" fmla="*/ 249089 h 1408892"/>
                  <a:gd name="connsiteX11" fmla="*/ 2640920 w 3644714"/>
                  <a:gd name="connsiteY11" fmla="*/ 124731 h 1408892"/>
                  <a:gd name="connsiteX12" fmla="*/ 2275160 w 3644714"/>
                  <a:gd name="connsiteY12" fmla="*/ 36949 h 1408892"/>
                  <a:gd name="connsiteX13" fmla="*/ 1872824 w 3644714"/>
                  <a:gd name="connsiteY13" fmla="*/ 373 h 1408892"/>
                  <a:gd name="connsiteX14" fmla="*/ 1565586 w 3644714"/>
                  <a:gd name="connsiteY14" fmla="*/ 22318 h 1408892"/>
                  <a:gd name="connsiteX15" fmla="*/ 1060837 w 3644714"/>
                  <a:gd name="connsiteY15" fmla="*/ 88155 h 1408892"/>
                  <a:gd name="connsiteX16" fmla="*/ 673131 w 3644714"/>
                  <a:gd name="connsiteY16" fmla="*/ 219829 h 1408892"/>
                  <a:gd name="connsiteX17" fmla="*/ 314687 w 3644714"/>
                  <a:gd name="connsiteY17" fmla="*/ 388078 h 1408892"/>
                  <a:gd name="connsiteX18" fmla="*/ 133 w 3644714"/>
                  <a:gd name="connsiteY18" fmla="*/ 644110 h 1408892"/>
                  <a:gd name="connsiteX0" fmla="*/ 133 w 3644714"/>
                  <a:gd name="connsiteY0" fmla="*/ 644110 h 1382946"/>
                  <a:gd name="connsiteX1" fmla="*/ 395154 w 3644714"/>
                  <a:gd name="connsiteY1" fmla="*/ 1361000 h 1382946"/>
                  <a:gd name="connsiteX2" fmla="*/ 731653 w 3644714"/>
                  <a:gd name="connsiteY2" fmla="*/ 1243957 h 1382946"/>
                  <a:gd name="connsiteX3" fmla="*/ 1265663 w 3644714"/>
                  <a:gd name="connsiteY3" fmla="*/ 1134229 h 1382946"/>
                  <a:gd name="connsiteX4" fmla="*/ 1675314 w 3644714"/>
                  <a:gd name="connsiteY4" fmla="*/ 1083022 h 1382946"/>
                  <a:gd name="connsiteX5" fmla="*/ 2311736 w 3644714"/>
                  <a:gd name="connsiteY5" fmla="*/ 1112283 h 1382946"/>
                  <a:gd name="connsiteX6" fmla="*/ 2816485 w 3644714"/>
                  <a:gd name="connsiteY6" fmla="*/ 1214696 h 1382946"/>
                  <a:gd name="connsiteX7" fmla="*/ 3248082 w 3644714"/>
                  <a:gd name="connsiteY7" fmla="*/ 1382945 h 1382946"/>
                  <a:gd name="connsiteX8" fmla="*/ 3643103 w 3644714"/>
                  <a:gd name="connsiteY8" fmla="*/ 607534 h 1382946"/>
                  <a:gd name="connsiteX9" fmla="*/ 3372440 w 3644714"/>
                  <a:gd name="connsiteY9" fmla="*/ 402709 h 1382946"/>
                  <a:gd name="connsiteX10" fmla="*/ 2999365 w 3644714"/>
                  <a:gd name="connsiteY10" fmla="*/ 249089 h 1382946"/>
                  <a:gd name="connsiteX11" fmla="*/ 2640920 w 3644714"/>
                  <a:gd name="connsiteY11" fmla="*/ 124731 h 1382946"/>
                  <a:gd name="connsiteX12" fmla="*/ 2275160 w 3644714"/>
                  <a:gd name="connsiteY12" fmla="*/ 36949 h 1382946"/>
                  <a:gd name="connsiteX13" fmla="*/ 1872824 w 3644714"/>
                  <a:gd name="connsiteY13" fmla="*/ 373 h 1382946"/>
                  <a:gd name="connsiteX14" fmla="*/ 1565586 w 3644714"/>
                  <a:gd name="connsiteY14" fmla="*/ 22318 h 1382946"/>
                  <a:gd name="connsiteX15" fmla="*/ 1060837 w 3644714"/>
                  <a:gd name="connsiteY15" fmla="*/ 88155 h 1382946"/>
                  <a:gd name="connsiteX16" fmla="*/ 673131 w 3644714"/>
                  <a:gd name="connsiteY16" fmla="*/ 219829 h 1382946"/>
                  <a:gd name="connsiteX17" fmla="*/ 314687 w 3644714"/>
                  <a:gd name="connsiteY17" fmla="*/ 388078 h 1382946"/>
                  <a:gd name="connsiteX18" fmla="*/ 133 w 3644714"/>
                  <a:gd name="connsiteY18" fmla="*/ 644110 h 1382946"/>
                  <a:gd name="connsiteX0" fmla="*/ 133 w 3643262"/>
                  <a:gd name="connsiteY0" fmla="*/ 644110 h 1382946"/>
                  <a:gd name="connsiteX1" fmla="*/ 395154 w 3643262"/>
                  <a:gd name="connsiteY1" fmla="*/ 1361000 h 1382946"/>
                  <a:gd name="connsiteX2" fmla="*/ 731653 w 3643262"/>
                  <a:gd name="connsiteY2" fmla="*/ 1243957 h 1382946"/>
                  <a:gd name="connsiteX3" fmla="*/ 1265663 w 3643262"/>
                  <a:gd name="connsiteY3" fmla="*/ 1134229 h 1382946"/>
                  <a:gd name="connsiteX4" fmla="*/ 1675314 w 3643262"/>
                  <a:gd name="connsiteY4" fmla="*/ 1083022 h 1382946"/>
                  <a:gd name="connsiteX5" fmla="*/ 2311736 w 3643262"/>
                  <a:gd name="connsiteY5" fmla="*/ 1112283 h 1382946"/>
                  <a:gd name="connsiteX6" fmla="*/ 2816485 w 3643262"/>
                  <a:gd name="connsiteY6" fmla="*/ 1214696 h 1382946"/>
                  <a:gd name="connsiteX7" fmla="*/ 3248082 w 3643262"/>
                  <a:gd name="connsiteY7" fmla="*/ 1382945 h 1382946"/>
                  <a:gd name="connsiteX8" fmla="*/ 3643103 w 3643262"/>
                  <a:gd name="connsiteY8" fmla="*/ 607534 h 1382946"/>
                  <a:gd name="connsiteX9" fmla="*/ 3372440 w 3643262"/>
                  <a:gd name="connsiteY9" fmla="*/ 402709 h 1382946"/>
                  <a:gd name="connsiteX10" fmla="*/ 2999365 w 3643262"/>
                  <a:gd name="connsiteY10" fmla="*/ 249089 h 1382946"/>
                  <a:gd name="connsiteX11" fmla="*/ 2640920 w 3643262"/>
                  <a:gd name="connsiteY11" fmla="*/ 124731 h 1382946"/>
                  <a:gd name="connsiteX12" fmla="*/ 2275160 w 3643262"/>
                  <a:gd name="connsiteY12" fmla="*/ 36949 h 1382946"/>
                  <a:gd name="connsiteX13" fmla="*/ 1872824 w 3643262"/>
                  <a:gd name="connsiteY13" fmla="*/ 373 h 1382946"/>
                  <a:gd name="connsiteX14" fmla="*/ 1565586 w 3643262"/>
                  <a:gd name="connsiteY14" fmla="*/ 22318 h 1382946"/>
                  <a:gd name="connsiteX15" fmla="*/ 1060837 w 3643262"/>
                  <a:gd name="connsiteY15" fmla="*/ 88155 h 1382946"/>
                  <a:gd name="connsiteX16" fmla="*/ 673131 w 3643262"/>
                  <a:gd name="connsiteY16" fmla="*/ 219829 h 1382946"/>
                  <a:gd name="connsiteX17" fmla="*/ 314687 w 3643262"/>
                  <a:gd name="connsiteY17" fmla="*/ 388078 h 1382946"/>
                  <a:gd name="connsiteX18" fmla="*/ 133 w 3643262"/>
                  <a:gd name="connsiteY18" fmla="*/ 644110 h 1382946"/>
                  <a:gd name="connsiteX0" fmla="*/ 133 w 3643259"/>
                  <a:gd name="connsiteY0" fmla="*/ 644110 h 1382946"/>
                  <a:gd name="connsiteX1" fmla="*/ 395154 w 3643259"/>
                  <a:gd name="connsiteY1" fmla="*/ 1361000 h 1382946"/>
                  <a:gd name="connsiteX2" fmla="*/ 731653 w 3643259"/>
                  <a:gd name="connsiteY2" fmla="*/ 1243957 h 1382946"/>
                  <a:gd name="connsiteX3" fmla="*/ 1265663 w 3643259"/>
                  <a:gd name="connsiteY3" fmla="*/ 1134229 h 1382946"/>
                  <a:gd name="connsiteX4" fmla="*/ 1675314 w 3643259"/>
                  <a:gd name="connsiteY4" fmla="*/ 1083022 h 1382946"/>
                  <a:gd name="connsiteX5" fmla="*/ 2311736 w 3643259"/>
                  <a:gd name="connsiteY5" fmla="*/ 1112283 h 1382946"/>
                  <a:gd name="connsiteX6" fmla="*/ 2816485 w 3643259"/>
                  <a:gd name="connsiteY6" fmla="*/ 1214696 h 1382946"/>
                  <a:gd name="connsiteX7" fmla="*/ 3248082 w 3643259"/>
                  <a:gd name="connsiteY7" fmla="*/ 1382945 h 1382946"/>
                  <a:gd name="connsiteX8" fmla="*/ 3643103 w 3643259"/>
                  <a:gd name="connsiteY8" fmla="*/ 607534 h 1382946"/>
                  <a:gd name="connsiteX9" fmla="*/ 3372440 w 3643259"/>
                  <a:gd name="connsiteY9" fmla="*/ 402709 h 1382946"/>
                  <a:gd name="connsiteX10" fmla="*/ 3021310 w 3643259"/>
                  <a:gd name="connsiteY10" fmla="*/ 227144 h 1382946"/>
                  <a:gd name="connsiteX11" fmla="*/ 2640920 w 3643259"/>
                  <a:gd name="connsiteY11" fmla="*/ 124731 h 1382946"/>
                  <a:gd name="connsiteX12" fmla="*/ 2275160 w 3643259"/>
                  <a:gd name="connsiteY12" fmla="*/ 36949 h 1382946"/>
                  <a:gd name="connsiteX13" fmla="*/ 1872824 w 3643259"/>
                  <a:gd name="connsiteY13" fmla="*/ 373 h 1382946"/>
                  <a:gd name="connsiteX14" fmla="*/ 1565586 w 3643259"/>
                  <a:gd name="connsiteY14" fmla="*/ 22318 h 1382946"/>
                  <a:gd name="connsiteX15" fmla="*/ 1060837 w 3643259"/>
                  <a:gd name="connsiteY15" fmla="*/ 88155 h 1382946"/>
                  <a:gd name="connsiteX16" fmla="*/ 673131 w 3643259"/>
                  <a:gd name="connsiteY16" fmla="*/ 219829 h 1382946"/>
                  <a:gd name="connsiteX17" fmla="*/ 314687 w 3643259"/>
                  <a:gd name="connsiteY17" fmla="*/ 388078 h 1382946"/>
                  <a:gd name="connsiteX18" fmla="*/ 133 w 3643259"/>
                  <a:gd name="connsiteY18" fmla="*/ 644110 h 1382946"/>
                  <a:gd name="connsiteX0" fmla="*/ 133 w 3643259"/>
                  <a:gd name="connsiteY0" fmla="*/ 644110 h 1382946"/>
                  <a:gd name="connsiteX1" fmla="*/ 395154 w 3643259"/>
                  <a:gd name="connsiteY1" fmla="*/ 1361000 h 1382946"/>
                  <a:gd name="connsiteX2" fmla="*/ 731653 w 3643259"/>
                  <a:gd name="connsiteY2" fmla="*/ 1243957 h 1382946"/>
                  <a:gd name="connsiteX3" fmla="*/ 1265663 w 3643259"/>
                  <a:gd name="connsiteY3" fmla="*/ 1134229 h 1382946"/>
                  <a:gd name="connsiteX4" fmla="*/ 1675314 w 3643259"/>
                  <a:gd name="connsiteY4" fmla="*/ 1083022 h 1382946"/>
                  <a:gd name="connsiteX5" fmla="*/ 2311736 w 3643259"/>
                  <a:gd name="connsiteY5" fmla="*/ 1112283 h 1382946"/>
                  <a:gd name="connsiteX6" fmla="*/ 2816485 w 3643259"/>
                  <a:gd name="connsiteY6" fmla="*/ 1214696 h 1382946"/>
                  <a:gd name="connsiteX7" fmla="*/ 3248082 w 3643259"/>
                  <a:gd name="connsiteY7" fmla="*/ 1382945 h 1382946"/>
                  <a:gd name="connsiteX8" fmla="*/ 3643103 w 3643259"/>
                  <a:gd name="connsiteY8" fmla="*/ 607534 h 1382946"/>
                  <a:gd name="connsiteX9" fmla="*/ 3372440 w 3643259"/>
                  <a:gd name="connsiteY9" fmla="*/ 402709 h 1382946"/>
                  <a:gd name="connsiteX10" fmla="*/ 3021310 w 3643259"/>
                  <a:gd name="connsiteY10" fmla="*/ 227144 h 1382946"/>
                  <a:gd name="connsiteX11" fmla="*/ 2626289 w 3643259"/>
                  <a:gd name="connsiteY11" fmla="*/ 102785 h 1382946"/>
                  <a:gd name="connsiteX12" fmla="*/ 2275160 w 3643259"/>
                  <a:gd name="connsiteY12" fmla="*/ 36949 h 1382946"/>
                  <a:gd name="connsiteX13" fmla="*/ 1872824 w 3643259"/>
                  <a:gd name="connsiteY13" fmla="*/ 373 h 1382946"/>
                  <a:gd name="connsiteX14" fmla="*/ 1565586 w 3643259"/>
                  <a:gd name="connsiteY14" fmla="*/ 22318 h 1382946"/>
                  <a:gd name="connsiteX15" fmla="*/ 1060837 w 3643259"/>
                  <a:gd name="connsiteY15" fmla="*/ 88155 h 1382946"/>
                  <a:gd name="connsiteX16" fmla="*/ 673131 w 3643259"/>
                  <a:gd name="connsiteY16" fmla="*/ 219829 h 1382946"/>
                  <a:gd name="connsiteX17" fmla="*/ 314687 w 3643259"/>
                  <a:gd name="connsiteY17" fmla="*/ 388078 h 1382946"/>
                  <a:gd name="connsiteX18" fmla="*/ 133 w 3643259"/>
                  <a:gd name="connsiteY18" fmla="*/ 644110 h 1382946"/>
                  <a:gd name="connsiteX0" fmla="*/ 133 w 3643259"/>
                  <a:gd name="connsiteY0" fmla="*/ 644366 h 1383202"/>
                  <a:gd name="connsiteX1" fmla="*/ 395154 w 3643259"/>
                  <a:gd name="connsiteY1" fmla="*/ 1361256 h 1383202"/>
                  <a:gd name="connsiteX2" fmla="*/ 731653 w 3643259"/>
                  <a:gd name="connsiteY2" fmla="*/ 1244213 h 1383202"/>
                  <a:gd name="connsiteX3" fmla="*/ 1265663 w 3643259"/>
                  <a:gd name="connsiteY3" fmla="*/ 1134485 h 1383202"/>
                  <a:gd name="connsiteX4" fmla="*/ 1675314 w 3643259"/>
                  <a:gd name="connsiteY4" fmla="*/ 1083278 h 1383202"/>
                  <a:gd name="connsiteX5" fmla="*/ 2311736 w 3643259"/>
                  <a:gd name="connsiteY5" fmla="*/ 1112539 h 1383202"/>
                  <a:gd name="connsiteX6" fmla="*/ 2816485 w 3643259"/>
                  <a:gd name="connsiteY6" fmla="*/ 1214952 h 1383202"/>
                  <a:gd name="connsiteX7" fmla="*/ 3248082 w 3643259"/>
                  <a:gd name="connsiteY7" fmla="*/ 1383201 h 1383202"/>
                  <a:gd name="connsiteX8" fmla="*/ 3643103 w 3643259"/>
                  <a:gd name="connsiteY8" fmla="*/ 607790 h 1383202"/>
                  <a:gd name="connsiteX9" fmla="*/ 3372440 w 3643259"/>
                  <a:gd name="connsiteY9" fmla="*/ 402965 h 1383202"/>
                  <a:gd name="connsiteX10" fmla="*/ 3021310 w 3643259"/>
                  <a:gd name="connsiteY10" fmla="*/ 227400 h 1383202"/>
                  <a:gd name="connsiteX11" fmla="*/ 2626289 w 3643259"/>
                  <a:gd name="connsiteY11" fmla="*/ 103041 h 1383202"/>
                  <a:gd name="connsiteX12" fmla="*/ 2223953 w 3643259"/>
                  <a:gd name="connsiteY12" fmla="*/ 15260 h 1383202"/>
                  <a:gd name="connsiteX13" fmla="*/ 1872824 w 3643259"/>
                  <a:gd name="connsiteY13" fmla="*/ 629 h 1383202"/>
                  <a:gd name="connsiteX14" fmla="*/ 1565586 w 3643259"/>
                  <a:gd name="connsiteY14" fmla="*/ 22574 h 1383202"/>
                  <a:gd name="connsiteX15" fmla="*/ 1060837 w 3643259"/>
                  <a:gd name="connsiteY15" fmla="*/ 88411 h 1383202"/>
                  <a:gd name="connsiteX16" fmla="*/ 673131 w 3643259"/>
                  <a:gd name="connsiteY16" fmla="*/ 220085 h 1383202"/>
                  <a:gd name="connsiteX17" fmla="*/ 314687 w 3643259"/>
                  <a:gd name="connsiteY17" fmla="*/ 388334 h 1383202"/>
                  <a:gd name="connsiteX18" fmla="*/ 133 w 3643259"/>
                  <a:gd name="connsiteY18" fmla="*/ 644366 h 1383202"/>
                  <a:gd name="connsiteX0" fmla="*/ 133 w 3643259"/>
                  <a:gd name="connsiteY0" fmla="*/ 644366 h 1383202"/>
                  <a:gd name="connsiteX1" fmla="*/ 395154 w 3643259"/>
                  <a:gd name="connsiteY1" fmla="*/ 1361256 h 1383202"/>
                  <a:gd name="connsiteX2" fmla="*/ 731653 w 3643259"/>
                  <a:gd name="connsiteY2" fmla="*/ 1244213 h 1383202"/>
                  <a:gd name="connsiteX3" fmla="*/ 1265663 w 3643259"/>
                  <a:gd name="connsiteY3" fmla="*/ 1134485 h 1383202"/>
                  <a:gd name="connsiteX4" fmla="*/ 1675314 w 3643259"/>
                  <a:gd name="connsiteY4" fmla="*/ 1083278 h 1383202"/>
                  <a:gd name="connsiteX5" fmla="*/ 2311736 w 3643259"/>
                  <a:gd name="connsiteY5" fmla="*/ 1112539 h 1383202"/>
                  <a:gd name="connsiteX6" fmla="*/ 2816485 w 3643259"/>
                  <a:gd name="connsiteY6" fmla="*/ 1214952 h 1383202"/>
                  <a:gd name="connsiteX7" fmla="*/ 3248082 w 3643259"/>
                  <a:gd name="connsiteY7" fmla="*/ 1383201 h 1383202"/>
                  <a:gd name="connsiteX8" fmla="*/ 3643103 w 3643259"/>
                  <a:gd name="connsiteY8" fmla="*/ 607790 h 1383202"/>
                  <a:gd name="connsiteX9" fmla="*/ 3372440 w 3643259"/>
                  <a:gd name="connsiteY9" fmla="*/ 402965 h 1383202"/>
                  <a:gd name="connsiteX10" fmla="*/ 3021310 w 3643259"/>
                  <a:gd name="connsiteY10" fmla="*/ 227400 h 1383202"/>
                  <a:gd name="connsiteX11" fmla="*/ 2626289 w 3643259"/>
                  <a:gd name="connsiteY11" fmla="*/ 103041 h 1383202"/>
                  <a:gd name="connsiteX12" fmla="*/ 2223953 w 3643259"/>
                  <a:gd name="connsiteY12" fmla="*/ 15260 h 1383202"/>
                  <a:gd name="connsiteX13" fmla="*/ 1872824 w 3643259"/>
                  <a:gd name="connsiteY13" fmla="*/ 629 h 1383202"/>
                  <a:gd name="connsiteX14" fmla="*/ 1565586 w 3643259"/>
                  <a:gd name="connsiteY14" fmla="*/ 22574 h 1383202"/>
                  <a:gd name="connsiteX15" fmla="*/ 1112044 w 3643259"/>
                  <a:gd name="connsiteY15" fmla="*/ 66465 h 1383202"/>
                  <a:gd name="connsiteX16" fmla="*/ 673131 w 3643259"/>
                  <a:gd name="connsiteY16" fmla="*/ 220085 h 1383202"/>
                  <a:gd name="connsiteX17" fmla="*/ 314687 w 3643259"/>
                  <a:gd name="connsiteY17" fmla="*/ 388334 h 1383202"/>
                  <a:gd name="connsiteX18" fmla="*/ 133 w 3643259"/>
                  <a:gd name="connsiteY18" fmla="*/ 644366 h 1383202"/>
                  <a:gd name="connsiteX0" fmla="*/ 133 w 3643259"/>
                  <a:gd name="connsiteY0" fmla="*/ 644852 h 1383688"/>
                  <a:gd name="connsiteX1" fmla="*/ 395154 w 3643259"/>
                  <a:gd name="connsiteY1" fmla="*/ 1361742 h 1383688"/>
                  <a:gd name="connsiteX2" fmla="*/ 731653 w 3643259"/>
                  <a:gd name="connsiteY2" fmla="*/ 1244699 h 1383688"/>
                  <a:gd name="connsiteX3" fmla="*/ 1265663 w 3643259"/>
                  <a:gd name="connsiteY3" fmla="*/ 1134971 h 1383688"/>
                  <a:gd name="connsiteX4" fmla="*/ 1675314 w 3643259"/>
                  <a:gd name="connsiteY4" fmla="*/ 1083764 h 1383688"/>
                  <a:gd name="connsiteX5" fmla="*/ 2311736 w 3643259"/>
                  <a:gd name="connsiteY5" fmla="*/ 1113025 h 1383688"/>
                  <a:gd name="connsiteX6" fmla="*/ 2816485 w 3643259"/>
                  <a:gd name="connsiteY6" fmla="*/ 1215438 h 1383688"/>
                  <a:gd name="connsiteX7" fmla="*/ 3248082 w 3643259"/>
                  <a:gd name="connsiteY7" fmla="*/ 1383687 h 1383688"/>
                  <a:gd name="connsiteX8" fmla="*/ 3643103 w 3643259"/>
                  <a:gd name="connsiteY8" fmla="*/ 608276 h 1383688"/>
                  <a:gd name="connsiteX9" fmla="*/ 3372440 w 3643259"/>
                  <a:gd name="connsiteY9" fmla="*/ 403451 h 1383688"/>
                  <a:gd name="connsiteX10" fmla="*/ 3021310 w 3643259"/>
                  <a:gd name="connsiteY10" fmla="*/ 227886 h 1383688"/>
                  <a:gd name="connsiteX11" fmla="*/ 2626289 w 3643259"/>
                  <a:gd name="connsiteY11" fmla="*/ 103527 h 1383688"/>
                  <a:gd name="connsiteX12" fmla="*/ 2223953 w 3643259"/>
                  <a:gd name="connsiteY12" fmla="*/ 15746 h 1383688"/>
                  <a:gd name="connsiteX13" fmla="*/ 1872824 w 3643259"/>
                  <a:gd name="connsiteY13" fmla="*/ 1115 h 1383688"/>
                  <a:gd name="connsiteX14" fmla="*/ 1580216 w 3643259"/>
                  <a:gd name="connsiteY14" fmla="*/ 8430 h 1383688"/>
                  <a:gd name="connsiteX15" fmla="*/ 1112044 w 3643259"/>
                  <a:gd name="connsiteY15" fmla="*/ 66951 h 1383688"/>
                  <a:gd name="connsiteX16" fmla="*/ 673131 w 3643259"/>
                  <a:gd name="connsiteY16" fmla="*/ 220571 h 1383688"/>
                  <a:gd name="connsiteX17" fmla="*/ 314687 w 3643259"/>
                  <a:gd name="connsiteY17" fmla="*/ 388820 h 1383688"/>
                  <a:gd name="connsiteX18" fmla="*/ 133 w 3643259"/>
                  <a:gd name="connsiteY18" fmla="*/ 644852 h 1383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43259" h="1383688">
                    <a:moveTo>
                      <a:pt x="133" y="644852"/>
                    </a:moveTo>
                    <a:cubicBezTo>
                      <a:pt x="-8401" y="653386"/>
                      <a:pt x="397592" y="1356865"/>
                      <a:pt x="395154" y="1361742"/>
                    </a:cubicBezTo>
                    <a:cubicBezTo>
                      <a:pt x="392716" y="1366619"/>
                      <a:pt x="586568" y="1282494"/>
                      <a:pt x="731653" y="1244699"/>
                    </a:cubicBezTo>
                    <a:cubicBezTo>
                      <a:pt x="876738" y="1206904"/>
                      <a:pt x="1108386" y="1161793"/>
                      <a:pt x="1265663" y="1134971"/>
                    </a:cubicBezTo>
                    <a:cubicBezTo>
                      <a:pt x="1422940" y="1108149"/>
                      <a:pt x="1500969" y="1087422"/>
                      <a:pt x="1675314" y="1083764"/>
                    </a:cubicBezTo>
                    <a:cubicBezTo>
                      <a:pt x="1849659" y="1080106"/>
                      <a:pt x="2121541" y="1091079"/>
                      <a:pt x="2311736" y="1113025"/>
                    </a:cubicBezTo>
                    <a:cubicBezTo>
                      <a:pt x="2501931" y="1134971"/>
                      <a:pt x="2660427" y="1170328"/>
                      <a:pt x="2816485" y="1215438"/>
                    </a:cubicBezTo>
                    <a:cubicBezTo>
                      <a:pt x="2972543" y="1260548"/>
                      <a:pt x="3241986" y="1382468"/>
                      <a:pt x="3248082" y="1383687"/>
                    </a:cubicBezTo>
                    <a:cubicBezTo>
                      <a:pt x="3254178" y="1384906"/>
                      <a:pt x="3637008" y="632660"/>
                      <a:pt x="3643103" y="608276"/>
                    </a:cubicBezTo>
                    <a:cubicBezTo>
                      <a:pt x="3649198" y="583892"/>
                      <a:pt x="3476072" y="466849"/>
                      <a:pt x="3372440" y="403451"/>
                    </a:cubicBezTo>
                    <a:cubicBezTo>
                      <a:pt x="3268808" y="340053"/>
                      <a:pt x="3145668" y="277873"/>
                      <a:pt x="3021310" y="227886"/>
                    </a:cubicBezTo>
                    <a:cubicBezTo>
                      <a:pt x="2896952" y="177899"/>
                      <a:pt x="2759182" y="138884"/>
                      <a:pt x="2626289" y="103527"/>
                    </a:cubicBezTo>
                    <a:cubicBezTo>
                      <a:pt x="2493396" y="68170"/>
                      <a:pt x="2349531" y="32815"/>
                      <a:pt x="2223953" y="15746"/>
                    </a:cubicBezTo>
                    <a:cubicBezTo>
                      <a:pt x="2098375" y="-1323"/>
                      <a:pt x="1980113" y="2334"/>
                      <a:pt x="1872824" y="1115"/>
                    </a:cubicBezTo>
                    <a:cubicBezTo>
                      <a:pt x="1765535" y="-104"/>
                      <a:pt x="1707013" y="-2543"/>
                      <a:pt x="1580216" y="8430"/>
                    </a:cubicBezTo>
                    <a:cubicBezTo>
                      <a:pt x="1453419" y="19403"/>
                      <a:pt x="1263225" y="31594"/>
                      <a:pt x="1112044" y="66951"/>
                    </a:cubicBezTo>
                    <a:cubicBezTo>
                      <a:pt x="960863" y="102308"/>
                      <a:pt x="797489" y="170584"/>
                      <a:pt x="673131" y="220571"/>
                    </a:cubicBezTo>
                    <a:cubicBezTo>
                      <a:pt x="548773" y="270558"/>
                      <a:pt x="425634" y="318107"/>
                      <a:pt x="314687" y="388820"/>
                    </a:cubicBezTo>
                    <a:cubicBezTo>
                      <a:pt x="203740" y="459533"/>
                      <a:pt x="8667" y="636318"/>
                      <a:pt x="133" y="644852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B0F0"/>
                  </a:gs>
                  <a:gs pos="57000">
                    <a:schemeClr val="accent1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2700000" scaled="1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  <p:pic>
            <p:nvPicPr>
              <p:cNvPr id="218" name="Imagen 21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99757" y="1206470"/>
                <a:ext cx="141939" cy="141939"/>
              </a:xfrm>
              <a:prstGeom prst="rect">
                <a:avLst/>
              </a:prstGeom>
            </p:spPr>
          </p:pic>
          <p:pic>
            <p:nvPicPr>
              <p:cNvPr id="219" name="Imagen 218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9019" y="1199104"/>
                <a:ext cx="141939" cy="141939"/>
              </a:xfrm>
              <a:prstGeom prst="rect">
                <a:avLst/>
              </a:prstGeom>
            </p:spPr>
          </p:pic>
        </p:grpSp>
        <p:grpSp>
          <p:nvGrpSpPr>
            <p:cNvPr id="173" name="Grupo 172"/>
            <p:cNvGrpSpPr/>
            <p:nvPr/>
          </p:nvGrpSpPr>
          <p:grpSpPr>
            <a:xfrm>
              <a:off x="8132065" y="1081845"/>
              <a:ext cx="136469" cy="465287"/>
              <a:chOff x="8017865" y="2002929"/>
              <a:chExt cx="206457" cy="611239"/>
            </a:xfrm>
          </p:grpSpPr>
          <p:sp>
            <p:nvSpPr>
              <p:cNvPr id="185" name="Forma libre 184"/>
              <p:cNvSpPr/>
              <p:nvPr/>
            </p:nvSpPr>
            <p:spPr>
              <a:xfrm>
                <a:off x="8017865" y="2451079"/>
                <a:ext cx="206457" cy="163089"/>
              </a:xfrm>
              <a:custGeom>
                <a:avLst/>
                <a:gdLst>
                  <a:gd name="connsiteX0" fmla="*/ 28855 w 206457"/>
                  <a:gd name="connsiteY0" fmla="*/ 25421 h 163089"/>
                  <a:gd name="connsiteX1" fmla="*/ 166015 w 206457"/>
                  <a:gd name="connsiteY1" fmla="*/ 10181 h 163089"/>
                  <a:gd name="connsiteX2" fmla="*/ 196495 w 206457"/>
                  <a:gd name="connsiteY2" fmla="*/ 147341 h 163089"/>
                  <a:gd name="connsiteX3" fmla="*/ 13615 w 206457"/>
                  <a:gd name="connsiteY3" fmla="*/ 147341 h 163089"/>
                  <a:gd name="connsiteX4" fmla="*/ 28855 w 206457"/>
                  <a:gd name="connsiteY4" fmla="*/ 25421 h 163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457" h="163089">
                    <a:moveTo>
                      <a:pt x="28855" y="25421"/>
                    </a:moveTo>
                    <a:cubicBezTo>
                      <a:pt x="54255" y="2561"/>
                      <a:pt x="138075" y="-10139"/>
                      <a:pt x="166015" y="10181"/>
                    </a:cubicBezTo>
                    <a:cubicBezTo>
                      <a:pt x="193955" y="30501"/>
                      <a:pt x="221895" y="124481"/>
                      <a:pt x="196495" y="147341"/>
                    </a:cubicBezTo>
                    <a:cubicBezTo>
                      <a:pt x="171095" y="170201"/>
                      <a:pt x="40285" y="166391"/>
                      <a:pt x="13615" y="147341"/>
                    </a:cubicBezTo>
                    <a:cubicBezTo>
                      <a:pt x="-13055" y="128291"/>
                      <a:pt x="3455" y="48281"/>
                      <a:pt x="28855" y="254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86" name="Rectángulo 185"/>
              <p:cNvSpPr/>
              <p:nvPr/>
            </p:nvSpPr>
            <p:spPr>
              <a:xfrm>
                <a:off x="8091945" y="2148881"/>
                <a:ext cx="45719" cy="399802"/>
              </a:xfrm>
              <a:prstGeom prst="rect">
                <a:avLst/>
              </a:prstGeom>
              <a:gradFill>
                <a:gsLst>
                  <a:gs pos="0">
                    <a:schemeClr val="tx1"/>
                  </a:gs>
                  <a:gs pos="54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grpSp>
            <p:nvGrpSpPr>
              <p:cNvPr id="188" name="Grupo 187"/>
              <p:cNvGrpSpPr/>
              <p:nvPr/>
            </p:nvGrpSpPr>
            <p:grpSpPr>
              <a:xfrm>
                <a:off x="8027732" y="2002929"/>
                <a:ext cx="165199" cy="244067"/>
                <a:chOff x="8027732" y="2002929"/>
                <a:chExt cx="165199" cy="244067"/>
              </a:xfrm>
            </p:grpSpPr>
            <p:sp>
              <p:nvSpPr>
                <p:cNvPr id="189" name="Forma libre 188"/>
                <p:cNvSpPr/>
                <p:nvPr/>
              </p:nvSpPr>
              <p:spPr>
                <a:xfrm>
                  <a:off x="8054598" y="2007055"/>
                  <a:ext cx="138333" cy="239941"/>
                </a:xfrm>
                <a:custGeom>
                  <a:avLst/>
                  <a:gdLst>
                    <a:gd name="connsiteX0" fmla="*/ 7362 w 138333"/>
                    <a:gd name="connsiteY0" fmla="*/ 19865 h 239941"/>
                    <a:gd name="connsiteX1" fmla="*/ 121662 w 138333"/>
                    <a:gd name="connsiteY1" fmla="*/ 19865 h 239941"/>
                    <a:gd name="connsiteX2" fmla="*/ 136902 w 138333"/>
                    <a:gd name="connsiteY2" fmla="*/ 134165 h 239941"/>
                    <a:gd name="connsiteX3" fmla="*/ 114042 w 138333"/>
                    <a:gd name="connsiteY3" fmla="*/ 225605 h 239941"/>
                    <a:gd name="connsiteX4" fmla="*/ 22602 w 138333"/>
                    <a:gd name="connsiteY4" fmla="*/ 217985 h 239941"/>
                    <a:gd name="connsiteX5" fmla="*/ 7362 w 138333"/>
                    <a:gd name="connsiteY5" fmla="*/ 19865 h 239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333" h="239941">
                      <a:moveTo>
                        <a:pt x="7362" y="19865"/>
                      </a:moveTo>
                      <a:cubicBezTo>
                        <a:pt x="23872" y="-13155"/>
                        <a:pt x="100072" y="815"/>
                        <a:pt x="121662" y="19865"/>
                      </a:cubicBezTo>
                      <a:cubicBezTo>
                        <a:pt x="143252" y="38915"/>
                        <a:pt x="138172" y="99875"/>
                        <a:pt x="136902" y="134165"/>
                      </a:cubicBezTo>
                      <a:cubicBezTo>
                        <a:pt x="135632" y="168455"/>
                        <a:pt x="133092" y="211635"/>
                        <a:pt x="114042" y="225605"/>
                      </a:cubicBezTo>
                      <a:cubicBezTo>
                        <a:pt x="94992" y="239575"/>
                        <a:pt x="40382" y="252275"/>
                        <a:pt x="22602" y="217985"/>
                      </a:cubicBezTo>
                      <a:cubicBezTo>
                        <a:pt x="4822" y="183695"/>
                        <a:pt x="-9148" y="52885"/>
                        <a:pt x="7362" y="19865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0000"/>
                    </a:gs>
                    <a:gs pos="54000">
                      <a:srgbClr val="360000"/>
                    </a:gs>
                    <a:gs pos="100000">
                      <a:srgbClr val="C000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92" name="Elipse 191"/>
                <p:cNvSpPr/>
                <p:nvPr/>
              </p:nvSpPr>
              <p:spPr>
                <a:xfrm>
                  <a:off x="8027732" y="2002929"/>
                  <a:ext cx="109932" cy="228874"/>
                </a:xfrm>
                <a:prstGeom prst="ellipse">
                  <a:avLst/>
                </a:prstGeom>
                <a:gradFill>
                  <a:gsLst>
                    <a:gs pos="0">
                      <a:srgbClr val="C00000"/>
                    </a:gs>
                    <a:gs pos="54000">
                      <a:srgbClr val="FF0000"/>
                    </a:gs>
                    <a:gs pos="100000">
                      <a:srgbClr val="C000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  <p:grpSp>
          <p:nvGrpSpPr>
            <p:cNvPr id="176" name="Grupo 175"/>
            <p:cNvGrpSpPr/>
            <p:nvPr/>
          </p:nvGrpSpPr>
          <p:grpSpPr>
            <a:xfrm>
              <a:off x="8300444" y="1076282"/>
              <a:ext cx="135964" cy="463565"/>
              <a:chOff x="8400184" y="2089667"/>
              <a:chExt cx="378924" cy="1291930"/>
            </a:xfrm>
          </p:grpSpPr>
          <p:sp>
            <p:nvSpPr>
              <p:cNvPr id="180" name="Forma libre 179"/>
              <p:cNvSpPr/>
              <p:nvPr/>
            </p:nvSpPr>
            <p:spPr>
              <a:xfrm>
                <a:off x="8400184" y="3036888"/>
                <a:ext cx="378924" cy="344709"/>
              </a:xfrm>
              <a:custGeom>
                <a:avLst/>
                <a:gdLst>
                  <a:gd name="connsiteX0" fmla="*/ 28855 w 206457"/>
                  <a:gd name="connsiteY0" fmla="*/ 25421 h 163089"/>
                  <a:gd name="connsiteX1" fmla="*/ 166015 w 206457"/>
                  <a:gd name="connsiteY1" fmla="*/ 10181 h 163089"/>
                  <a:gd name="connsiteX2" fmla="*/ 196495 w 206457"/>
                  <a:gd name="connsiteY2" fmla="*/ 147341 h 163089"/>
                  <a:gd name="connsiteX3" fmla="*/ 13615 w 206457"/>
                  <a:gd name="connsiteY3" fmla="*/ 147341 h 163089"/>
                  <a:gd name="connsiteX4" fmla="*/ 28855 w 206457"/>
                  <a:gd name="connsiteY4" fmla="*/ 25421 h 163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457" h="163089">
                    <a:moveTo>
                      <a:pt x="28855" y="25421"/>
                    </a:moveTo>
                    <a:cubicBezTo>
                      <a:pt x="54255" y="2561"/>
                      <a:pt x="138075" y="-10139"/>
                      <a:pt x="166015" y="10181"/>
                    </a:cubicBezTo>
                    <a:cubicBezTo>
                      <a:pt x="193955" y="30501"/>
                      <a:pt x="221895" y="124481"/>
                      <a:pt x="196495" y="147341"/>
                    </a:cubicBezTo>
                    <a:cubicBezTo>
                      <a:pt x="171095" y="170201"/>
                      <a:pt x="40285" y="166391"/>
                      <a:pt x="13615" y="147341"/>
                    </a:cubicBezTo>
                    <a:cubicBezTo>
                      <a:pt x="-13055" y="128291"/>
                      <a:pt x="3455" y="48281"/>
                      <a:pt x="28855" y="254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82" name="Rectángulo 181"/>
              <p:cNvSpPr/>
              <p:nvPr/>
            </p:nvSpPr>
            <p:spPr>
              <a:xfrm>
                <a:off x="8536148" y="2398155"/>
                <a:ext cx="83911" cy="845031"/>
              </a:xfrm>
              <a:prstGeom prst="rect">
                <a:avLst/>
              </a:prstGeom>
              <a:gradFill>
                <a:gsLst>
                  <a:gs pos="0">
                    <a:schemeClr val="tx1"/>
                  </a:gs>
                  <a:gs pos="54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83" name="Forma libre 182"/>
              <p:cNvSpPr/>
              <p:nvPr/>
            </p:nvSpPr>
            <p:spPr>
              <a:xfrm>
                <a:off x="8467603" y="2098388"/>
                <a:ext cx="253892" cy="507145"/>
              </a:xfrm>
              <a:custGeom>
                <a:avLst/>
                <a:gdLst>
                  <a:gd name="connsiteX0" fmla="*/ 7362 w 138333"/>
                  <a:gd name="connsiteY0" fmla="*/ 19865 h 239941"/>
                  <a:gd name="connsiteX1" fmla="*/ 121662 w 138333"/>
                  <a:gd name="connsiteY1" fmla="*/ 19865 h 239941"/>
                  <a:gd name="connsiteX2" fmla="*/ 136902 w 138333"/>
                  <a:gd name="connsiteY2" fmla="*/ 134165 h 239941"/>
                  <a:gd name="connsiteX3" fmla="*/ 114042 w 138333"/>
                  <a:gd name="connsiteY3" fmla="*/ 225605 h 239941"/>
                  <a:gd name="connsiteX4" fmla="*/ 22602 w 138333"/>
                  <a:gd name="connsiteY4" fmla="*/ 217985 h 239941"/>
                  <a:gd name="connsiteX5" fmla="*/ 7362 w 138333"/>
                  <a:gd name="connsiteY5" fmla="*/ 19865 h 23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33" h="239941">
                    <a:moveTo>
                      <a:pt x="7362" y="19865"/>
                    </a:moveTo>
                    <a:cubicBezTo>
                      <a:pt x="23872" y="-13155"/>
                      <a:pt x="100072" y="815"/>
                      <a:pt x="121662" y="19865"/>
                    </a:cubicBezTo>
                    <a:cubicBezTo>
                      <a:pt x="143252" y="38915"/>
                      <a:pt x="138172" y="99875"/>
                      <a:pt x="136902" y="134165"/>
                    </a:cubicBezTo>
                    <a:cubicBezTo>
                      <a:pt x="135632" y="168455"/>
                      <a:pt x="133092" y="211635"/>
                      <a:pt x="114042" y="225605"/>
                    </a:cubicBezTo>
                    <a:cubicBezTo>
                      <a:pt x="94992" y="239575"/>
                      <a:pt x="40382" y="252275"/>
                      <a:pt x="22602" y="217985"/>
                    </a:cubicBezTo>
                    <a:cubicBezTo>
                      <a:pt x="4822" y="183695"/>
                      <a:pt x="-9148" y="52885"/>
                      <a:pt x="7362" y="19865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B0F0"/>
                  </a:gs>
                  <a:gs pos="54000">
                    <a:srgbClr val="002060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84" name="Elipse 183"/>
              <p:cNvSpPr/>
              <p:nvPr/>
            </p:nvSpPr>
            <p:spPr>
              <a:xfrm>
                <a:off x="8418294" y="2089667"/>
                <a:ext cx="201766" cy="483754"/>
              </a:xfrm>
              <a:prstGeom prst="ellipse">
                <a:avLst/>
              </a:prstGeom>
              <a:gradFill>
                <a:gsLst>
                  <a:gs pos="0">
                    <a:srgbClr val="00B0F0"/>
                  </a:gs>
                  <a:gs pos="54000">
                    <a:srgbClr val="002060"/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pic>
          <p:nvPicPr>
            <p:cNvPr id="179" name="Imagen 17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95518" y="1173147"/>
              <a:ext cx="1125012" cy="559545"/>
            </a:xfrm>
            <a:prstGeom prst="rect">
              <a:avLst/>
            </a:prstGeom>
          </p:spPr>
        </p:pic>
      </p:grpSp>
      <p:sp>
        <p:nvSpPr>
          <p:cNvPr id="220" name="CuadroTexto 219"/>
          <p:cNvSpPr txBox="1"/>
          <p:nvPr/>
        </p:nvSpPr>
        <p:spPr>
          <a:xfrm>
            <a:off x="6366848" y="217418"/>
            <a:ext cx="24595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latin typeface="Comic Sans MS" charset="0"/>
                <a:ea typeface="Comic Sans MS" charset="0"/>
                <a:cs typeface="Comic Sans MS" charset="0"/>
              </a:rPr>
              <a:t>Objective: </a:t>
            </a:r>
            <a:endParaRPr lang="en-US" sz="6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sz="900" b="1" dirty="0" smtClean="0">
                <a:latin typeface="Comic Sans MS" charset="0"/>
                <a:ea typeface="Comic Sans MS" charset="0"/>
                <a:cs typeface="Comic Sans MS" charset="0"/>
              </a:rPr>
              <a:t>Understand Critical Flight factors:</a:t>
            </a:r>
          </a:p>
          <a:p>
            <a:pPr algn="ctr"/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Center of gravity</a:t>
            </a:r>
          </a:p>
          <a:p>
            <a:pPr algn="ctr"/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3 dimensions of motion</a:t>
            </a:r>
          </a:p>
          <a:p>
            <a:pPr algn="ctr"/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Lift formula</a:t>
            </a:r>
          </a:p>
        </p:txBody>
      </p:sp>
      <p:pic>
        <p:nvPicPr>
          <p:cNvPr id="225" name="Imagen 224">
            <a:hlinkClick r:id="rId9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12" y="1620542"/>
            <a:ext cx="672772" cy="672772"/>
          </a:xfrm>
          <a:prstGeom prst="rect">
            <a:avLst/>
          </a:prstGeom>
        </p:spPr>
      </p:pic>
      <p:grpSp>
        <p:nvGrpSpPr>
          <p:cNvPr id="250" name="Grupo 249"/>
          <p:cNvGrpSpPr/>
          <p:nvPr/>
        </p:nvGrpSpPr>
        <p:grpSpPr>
          <a:xfrm>
            <a:off x="166312" y="2523613"/>
            <a:ext cx="1451197" cy="480576"/>
            <a:chOff x="122639" y="4509801"/>
            <a:chExt cx="1451197" cy="480576"/>
          </a:xfrm>
        </p:grpSpPr>
        <p:sp>
          <p:nvSpPr>
            <p:cNvPr id="251" name="Rectángulo redondeado 250"/>
            <p:cNvSpPr/>
            <p:nvPr/>
          </p:nvSpPr>
          <p:spPr>
            <a:xfrm>
              <a:off x="122639" y="4509801"/>
              <a:ext cx="1451197" cy="480576"/>
            </a:xfrm>
            <a:prstGeom prst="roundRect">
              <a:avLst/>
            </a:prstGeom>
            <a:gradFill>
              <a:gsLst>
                <a:gs pos="0">
                  <a:srgbClr val="6A6868"/>
                </a:gs>
                <a:gs pos="68000">
                  <a:srgbClr val="BDBDBD"/>
                </a:gs>
                <a:gs pos="100000">
                  <a:schemeClr val="tx1"/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52" name="Rectángulo redondeado 251"/>
            <p:cNvSpPr/>
            <p:nvPr/>
          </p:nvSpPr>
          <p:spPr>
            <a:xfrm>
              <a:off x="185225" y="4572613"/>
              <a:ext cx="1314568" cy="342575"/>
            </a:xfrm>
            <a:prstGeom prst="round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37000">
                  <a:srgbClr val="143C27"/>
                </a:gs>
                <a:gs pos="97000">
                  <a:schemeClr val="tx1"/>
                </a:gs>
              </a:gsLst>
              <a:path path="circle">
                <a:fillToRect l="50000" t="50000" r="50000" b="50000"/>
              </a:path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253" name="CuadroTexto 252">
            <a:hlinkClick r:id="rId11"/>
          </p:cNvPr>
          <p:cNvSpPr txBox="1"/>
          <p:nvPr/>
        </p:nvSpPr>
        <p:spPr>
          <a:xfrm>
            <a:off x="297242" y="2604088"/>
            <a:ext cx="119946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solidFill>
                  <a:srgbClr val="FFFF00"/>
                </a:solidFill>
                <a:latin typeface="Comic Sans MS" charset="0"/>
                <a:ea typeface="Comic Sans MS" charset="0"/>
                <a:cs typeface="Comic Sans MS" charset="0"/>
              </a:rPr>
              <a:t>http://www.funpaperairplanes.com/</a:t>
            </a:r>
          </a:p>
        </p:txBody>
      </p:sp>
      <p:sp>
        <p:nvSpPr>
          <p:cNvPr id="254" name="Rectángulo 253"/>
          <p:cNvSpPr/>
          <p:nvPr/>
        </p:nvSpPr>
        <p:spPr>
          <a:xfrm>
            <a:off x="6965716" y="2720406"/>
            <a:ext cx="765477" cy="8931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256" name="Grupo 255"/>
          <p:cNvGrpSpPr/>
          <p:nvPr/>
        </p:nvGrpSpPr>
        <p:grpSpPr>
          <a:xfrm>
            <a:off x="6310367" y="2370249"/>
            <a:ext cx="912009" cy="676821"/>
            <a:chOff x="6303821" y="1834721"/>
            <a:chExt cx="912009" cy="676821"/>
          </a:xfrm>
        </p:grpSpPr>
        <p:sp>
          <p:nvSpPr>
            <p:cNvPr id="257" name="Rectángulo redondeado 256"/>
            <p:cNvSpPr/>
            <p:nvPr/>
          </p:nvSpPr>
          <p:spPr>
            <a:xfrm>
              <a:off x="6305021" y="2043025"/>
              <a:ext cx="910809" cy="468517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58" name="Forma libre 257"/>
            <p:cNvSpPr/>
            <p:nvPr/>
          </p:nvSpPr>
          <p:spPr>
            <a:xfrm>
              <a:off x="6303821" y="1834721"/>
              <a:ext cx="911904" cy="332704"/>
            </a:xfrm>
            <a:custGeom>
              <a:avLst/>
              <a:gdLst>
                <a:gd name="connsiteX0" fmla="*/ 0 w 1595619"/>
                <a:gd name="connsiteY0" fmla="*/ 465372 h 1067256"/>
                <a:gd name="connsiteX1" fmla="*/ 23149 w 1595619"/>
                <a:gd name="connsiteY1" fmla="*/ 199154 h 1067256"/>
                <a:gd name="connsiteX2" fmla="*/ 104172 w 1595619"/>
                <a:gd name="connsiteY2" fmla="*/ 94982 h 1067256"/>
                <a:gd name="connsiteX3" fmla="*/ 289367 w 1595619"/>
                <a:gd name="connsiteY3" fmla="*/ 2385 h 1067256"/>
                <a:gd name="connsiteX4" fmla="*/ 613458 w 1595619"/>
                <a:gd name="connsiteY4" fmla="*/ 37109 h 1067256"/>
                <a:gd name="connsiteX5" fmla="*/ 810228 w 1595619"/>
                <a:gd name="connsiteY5" fmla="*/ 141281 h 1067256"/>
                <a:gd name="connsiteX6" fmla="*/ 1006997 w 1595619"/>
                <a:gd name="connsiteY6" fmla="*/ 268602 h 1067256"/>
                <a:gd name="connsiteX7" fmla="*/ 1307939 w 1595619"/>
                <a:gd name="connsiteY7" fmla="*/ 314901 h 1067256"/>
                <a:gd name="connsiteX8" fmla="*/ 1458410 w 1595619"/>
                <a:gd name="connsiteY8" fmla="*/ 326476 h 1067256"/>
                <a:gd name="connsiteX9" fmla="*/ 1574157 w 1595619"/>
                <a:gd name="connsiteY9" fmla="*/ 430648 h 1067256"/>
                <a:gd name="connsiteX10" fmla="*/ 1574157 w 1595619"/>
                <a:gd name="connsiteY10" fmla="*/ 1067256 h 1067256"/>
                <a:gd name="connsiteX0" fmla="*/ 0 w 1686025"/>
                <a:gd name="connsiteY0" fmla="*/ 465372 h 812613"/>
                <a:gd name="connsiteX1" fmla="*/ 23149 w 1686025"/>
                <a:gd name="connsiteY1" fmla="*/ 199154 h 812613"/>
                <a:gd name="connsiteX2" fmla="*/ 104172 w 1686025"/>
                <a:gd name="connsiteY2" fmla="*/ 94982 h 812613"/>
                <a:gd name="connsiteX3" fmla="*/ 289367 w 1686025"/>
                <a:gd name="connsiteY3" fmla="*/ 2385 h 812613"/>
                <a:gd name="connsiteX4" fmla="*/ 613458 w 1686025"/>
                <a:gd name="connsiteY4" fmla="*/ 37109 h 812613"/>
                <a:gd name="connsiteX5" fmla="*/ 810228 w 1686025"/>
                <a:gd name="connsiteY5" fmla="*/ 141281 h 812613"/>
                <a:gd name="connsiteX6" fmla="*/ 1006997 w 1686025"/>
                <a:gd name="connsiteY6" fmla="*/ 268602 h 812613"/>
                <a:gd name="connsiteX7" fmla="*/ 1307939 w 1686025"/>
                <a:gd name="connsiteY7" fmla="*/ 314901 h 812613"/>
                <a:gd name="connsiteX8" fmla="*/ 1458410 w 1686025"/>
                <a:gd name="connsiteY8" fmla="*/ 326476 h 812613"/>
                <a:gd name="connsiteX9" fmla="*/ 1574157 w 1686025"/>
                <a:gd name="connsiteY9" fmla="*/ 430648 h 812613"/>
                <a:gd name="connsiteX10" fmla="*/ 1678329 w 1686025"/>
                <a:gd name="connsiteY10" fmla="*/ 812613 h 812613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1006997 w 1642882"/>
                <a:gd name="connsiteY6" fmla="*/ 268602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949124 w 1642882"/>
                <a:gd name="connsiteY6" fmla="*/ 233878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307939 w 1642882"/>
                <a:gd name="connsiteY7" fmla="*/ 314541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169043 w 1642882"/>
                <a:gd name="connsiteY7" fmla="*/ 279817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4963"/>
                <a:gd name="connsiteY0" fmla="*/ 465012 h 603909"/>
                <a:gd name="connsiteX1" fmla="*/ 23149 w 1644963"/>
                <a:gd name="connsiteY1" fmla="*/ 198794 h 603909"/>
                <a:gd name="connsiteX2" fmla="*/ 104172 w 1644963"/>
                <a:gd name="connsiteY2" fmla="*/ 94622 h 603909"/>
                <a:gd name="connsiteX3" fmla="*/ 289367 w 1644963"/>
                <a:gd name="connsiteY3" fmla="*/ 2025 h 603909"/>
                <a:gd name="connsiteX4" fmla="*/ 613458 w 1644963"/>
                <a:gd name="connsiteY4" fmla="*/ 36749 h 603909"/>
                <a:gd name="connsiteX5" fmla="*/ 763929 w 1644963"/>
                <a:gd name="connsiteY5" fmla="*/ 106197 h 603909"/>
                <a:gd name="connsiteX6" fmla="*/ 949124 w 1644963"/>
                <a:gd name="connsiteY6" fmla="*/ 233518 h 603909"/>
                <a:gd name="connsiteX7" fmla="*/ 1169043 w 1644963"/>
                <a:gd name="connsiteY7" fmla="*/ 279817 h 603909"/>
                <a:gd name="connsiteX8" fmla="*/ 1354238 w 1644963"/>
                <a:gd name="connsiteY8" fmla="*/ 256668 h 603909"/>
                <a:gd name="connsiteX9" fmla="*/ 1574157 w 1644963"/>
                <a:gd name="connsiteY9" fmla="*/ 430288 h 603909"/>
                <a:gd name="connsiteX10" fmla="*/ 1632031 w 1644963"/>
                <a:gd name="connsiteY10" fmla="*/ 603909 h 603909"/>
                <a:gd name="connsiteX0" fmla="*/ 0 w 1640288"/>
                <a:gd name="connsiteY0" fmla="*/ 465012 h 603909"/>
                <a:gd name="connsiteX1" fmla="*/ 23149 w 1640288"/>
                <a:gd name="connsiteY1" fmla="*/ 198794 h 603909"/>
                <a:gd name="connsiteX2" fmla="*/ 104172 w 1640288"/>
                <a:gd name="connsiteY2" fmla="*/ 94622 h 603909"/>
                <a:gd name="connsiteX3" fmla="*/ 289367 w 1640288"/>
                <a:gd name="connsiteY3" fmla="*/ 2025 h 603909"/>
                <a:gd name="connsiteX4" fmla="*/ 613458 w 1640288"/>
                <a:gd name="connsiteY4" fmla="*/ 36749 h 603909"/>
                <a:gd name="connsiteX5" fmla="*/ 763929 w 1640288"/>
                <a:gd name="connsiteY5" fmla="*/ 106197 h 603909"/>
                <a:gd name="connsiteX6" fmla="*/ 949124 w 1640288"/>
                <a:gd name="connsiteY6" fmla="*/ 233518 h 603909"/>
                <a:gd name="connsiteX7" fmla="*/ 1169043 w 1640288"/>
                <a:gd name="connsiteY7" fmla="*/ 279817 h 603909"/>
                <a:gd name="connsiteX8" fmla="*/ 1354238 w 1640288"/>
                <a:gd name="connsiteY8" fmla="*/ 256668 h 603909"/>
                <a:gd name="connsiteX9" fmla="*/ 1527858 w 1640288"/>
                <a:gd name="connsiteY9" fmla="*/ 302966 h 603909"/>
                <a:gd name="connsiteX10" fmla="*/ 1632031 w 1640288"/>
                <a:gd name="connsiteY10" fmla="*/ 603909 h 603909"/>
                <a:gd name="connsiteX0" fmla="*/ 0 w 1577813"/>
                <a:gd name="connsiteY0" fmla="*/ 465012 h 534461"/>
                <a:gd name="connsiteX1" fmla="*/ 23149 w 1577813"/>
                <a:gd name="connsiteY1" fmla="*/ 198794 h 534461"/>
                <a:gd name="connsiteX2" fmla="*/ 104172 w 1577813"/>
                <a:gd name="connsiteY2" fmla="*/ 94622 h 534461"/>
                <a:gd name="connsiteX3" fmla="*/ 289367 w 1577813"/>
                <a:gd name="connsiteY3" fmla="*/ 2025 h 534461"/>
                <a:gd name="connsiteX4" fmla="*/ 613458 w 1577813"/>
                <a:gd name="connsiteY4" fmla="*/ 36749 h 534461"/>
                <a:gd name="connsiteX5" fmla="*/ 763929 w 1577813"/>
                <a:gd name="connsiteY5" fmla="*/ 106197 h 534461"/>
                <a:gd name="connsiteX6" fmla="*/ 949124 w 1577813"/>
                <a:gd name="connsiteY6" fmla="*/ 233518 h 534461"/>
                <a:gd name="connsiteX7" fmla="*/ 1169043 w 1577813"/>
                <a:gd name="connsiteY7" fmla="*/ 279817 h 534461"/>
                <a:gd name="connsiteX8" fmla="*/ 1354238 w 1577813"/>
                <a:gd name="connsiteY8" fmla="*/ 256668 h 534461"/>
                <a:gd name="connsiteX9" fmla="*/ 1527858 w 1577813"/>
                <a:gd name="connsiteY9" fmla="*/ 302966 h 534461"/>
                <a:gd name="connsiteX10" fmla="*/ 1562583 w 1577813"/>
                <a:gd name="connsiteY10" fmla="*/ 534461 h 534461"/>
                <a:gd name="connsiteX0" fmla="*/ 0 w 1571736"/>
                <a:gd name="connsiteY0" fmla="*/ 465012 h 534461"/>
                <a:gd name="connsiteX1" fmla="*/ 23149 w 1571736"/>
                <a:gd name="connsiteY1" fmla="*/ 198794 h 534461"/>
                <a:gd name="connsiteX2" fmla="*/ 104172 w 1571736"/>
                <a:gd name="connsiteY2" fmla="*/ 94622 h 534461"/>
                <a:gd name="connsiteX3" fmla="*/ 289367 w 1571736"/>
                <a:gd name="connsiteY3" fmla="*/ 2025 h 534461"/>
                <a:gd name="connsiteX4" fmla="*/ 613458 w 1571736"/>
                <a:gd name="connsiteY4" fmla="*/ 36749 h 534461"/>
                <a:gd name="connsiteX5" fmla="*/ 763929 w 1571736"/>
                <a:gd name="connsiteY5" fmla="*/ 106197 h 534461"/>
                <a:gd name="connsiteX6" fmla="*/ 949124 w 1571736"/>
                <a:gd name="connsiteY6" fmla="*/ 233518 h 534461"/>
                <a:gd name="connsiteX7" fmla="*/ 1169043 w 1571736"/>
                <a:gd name="connsiteY7" fmla="*/ 279817 h 534461"/>
                <a:gd name="connsiteX8" fmla="*/ 1354238 w 1571736"/>
                <a:gd name="connsiteY8" fmla="*/ 256668 h 534461"/>
                <a:gd name="connsiteX9" fmla="*/ 1481559 w 1571736"/>
                <a:gd name="connsiteY9" fmla="*/ 245092 h 534461"/>
                <a:gd name="connsiteX10" fmla="*/ 1562583 w 1571736"/>
                <a:gd name="connsiteY10" fmla="*/ 534461 h 534461"/>
                <a:gd name="connsiteX0" fmla="*/ 0 w 1571736"/>
                <a:gd name="connsiteY0" fmla="*/ 492565 h 562014"/>
                <a:gd name="connsiteX1" fmla="*/ 23149 w 1571736"/>
                <a:gd name="connsiteY1" fmla="*/ 226347 h 562014"/>
                <a:gd name="connsiteX2" fmla="*/ 104172 w 1571736"/>
                <a:gd name="connsiteY2" fmla="*/ 122175 h 562014"/>
                <a:gd name="connsiteX3" fmla="*/ 289367 w 1571736"/>
                <a:gd name="connsiteY3" fmla="*/ 29578 h 562014"/>
                <a:gd name="connsiteX4" fmla="*/ 497711 w 1571736"/>
                <a:gd name="connsiteY4" fmla="*/ 6429 h 562014"/>
                <a:gd name="connsiteX5" fmla="*/ 763929 w 1571736"/>
                <a:gd name="connsiteY5" fmla="*/ 133750 h 562014"/>
                <a:gd name="connsiteX6" fmla="*/ 949124 w 1571736"/>
                <a:gd name="connsiteY6" fmla="*/ 261071 h 562014"/>
                <a:gd name="connsiteX7" fmla="*/ 1169043 w 1571736"/>
                <a:gd name="connsiteY7" fmla="*/ 307370 h 562014"/>
                <a:gd name="connsiteX8" fmla="*/ 1354238 w 1571736"/>
                <a:gd name="connsiteY8" fmla="*/ 284221 h 562014"/>
                <a:gd name="connsiteX9" fmla="*/ 1481559 w 1571736"/>
                <a:gd name="connsiteY9" fmla="*/ 272645 h 562014"/>
                <a:gd name="connsiteX10" fmla="*/ 1562583 w 1571736"/>
                <a:gd name="connsiteY10" fmla="*/ 562014 h 562014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949124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064871 w 1571736"/>
                <a:gd name="connsiteY7" fmla="*/ 281780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3046"/>
                <a:gd name="connsiteY0" fmla="*/ 490124 h 559573"/>
                <a:gd name="connsiteX1" fmla="*/ 23149 w 1573046"/>
                <a:gd name="connsiteY1" fmla="*/ 223906 h 559573"/>
                <a:gd name="connsiteX2" fmla="*/ 104172 w 1573046"/>
                <a:gd name="connsiteY2" fmla="*/ 119734 h 559573"/>
                <a:gd name="connsiteX3" fmla="*/ 289367 w 1573046"/>
                <a:gd name="connsiteY3" fmla="*/ 27137 h 559573"/>
                <a:gd name="connsiteX4" fmla="*/ 497711 w 1573046"/>
                <a:gd name="connsiteY4" fmla="*/ 3988 h 559573"/>
                <a:gd name="connsiteX5" fmla="*/ 717631 w 1573046"/>
                <a:gd name="connsiteY5" fmla="*/ 96585 h 559573"/>
                <a:gd name="connsiteX6" fmla="*/ 879676 w 1573046"/>
                <a:gd name="connsiteY6" fmla="*/ 258630 h 559573"/>
                <a:gd name="connsiteX7" fmla="*/ 1064871 w 1573046"/>
                <a:gd name="connsiteY7" fmla="*/ 281780 h 559573"/>
                <a:gd name="connsiteX8" fmla="*/ 1261640 w 1573046"/>
                <a:gd name="connsiteY8" fmla="*/ 281780 h 559573"/>
                <a:gd name="connsiteX9" fmla="*/ 1481559 w 1573046"/>
                <a:gd name="connsiteY9" fmla="*/ 270204 h 559573"/>
                <a:gd name="connsiteX10" fmla="*/ 1562583 w 1573046"/>
                <a:gd name="connsiteY10" fmla="*/ 559573 h 559573"/>
                <a:gd name="connsiteX0" fmla="*/ 0 w 1569727"/>
                <a:gd name="connsiteY0" fmla="*/ 490124 h 559573"/>
                <a:gd name="connsiteX1" fmla="*/ 23149 w 1569727"/>
                <a:gd name="connsiteY1" fmla="*/ 223906 h 559573"/>
                <a:gd name="connsiteX2" fmla="*/ 104172 w 1569727"/>
                <a:gd name="connsiteY2" fmla="*/ 119734 h 559573"/>
                <a:gd name="connsiteX3" fmla="*/ 289367 w 1569727"/>
                <a:gd name="connsiteY3" fmla="*/ 27137 h 559573"/>
                <a:gd name="connsiteX4" fmla="*/ 497711 w 1569727"/>
                <a:gd name="connsiteY4" fmla="*/ 3988 h 559573"/>
                <a:gd name="connsiteX5" fmla="*/ 717631 w 1569727"/>
                <a:gd name="connsiteY5" fmla="*/ 96585 h 559573"/>
                <a:gd name="connsiteX6" fmla="*/ 879676 w 1569727"/>
                <a:gd name="connsiteY6" fmla="*/ 258630 h 559573"/>
                <a:gd name="connsiteX7" fmla="*/ 1064871 w 1569727"/>
                <a:gd name="connsiteY7" fmla="*/ 281780 h 559573"/>
                <a:gd name="connsiteX8" fmla="*/ 1261640 w 1569727"/>
                <a:gd name="connsiteY8" fmla="*/ 281780 h 559573"/>
                <a:gd name="connsiteX9" fmla="*/ 1435260 w 1569727"/>
                <a:gd name="connsiteY9" fmla="*/ 328077 h 559573"/>
                <a:gd name="connsiteX10" fmla="*/ 1562583 w 1569727"/>
                <a:gd name="connsiteY10" fmla="*/ 559573 h 559573"/>
                <a:gd name="connsiteX0" fmla="*/ 0 w 1579755"/>
                <a:gd name="connsiteY0" fmla="*/ 490124 h 490124"/>
                <a:gd name="connsiteX1" fmla="*/ 23149 w 1579755"/>
                <a:gd name="connsiteY1" fmla="*/ 223906 h 490124"/>
                <a:gd name="connsiteX2" fmla="*/ 104172 w 1579755"/>
                <a:gd name="connsiteY2" fmla="*/ 119734 h 490124"/>
                <a:gd name="connsiteX3" fmla="*/ 289367 w 1579755"/>
                <a:gd name="connsiteY3" fmla="*/ 27137 h 490124"/>
                <a:gd name="connsiteX4" fmla="*/ 497711 w 1579755"/>
                <a:gd name="connsiteY4" fmla="*/ 3988 h 490124"/>
                <a:gd name="connsiteX5" fmla="*/ 717631 w 1579755"/>
                <a:gd name="connsiteY5" fmla="*/ 96585 h 490124"/>
                <a:gd name="connsiteX6" fmla="*/ 879676 w 1579755"/>
                <a:gd name="connsiteY6" fmla="*/ 258630 h 490124"/>
                <a:gd name="connsiteX7" fmla="*/ 1064871 w 1579755"/>
                <a:gd name="connsiteY7" fmla="*/ 281780 h 490124"/>
                <a:gd name="connsiteX8" fmla="*/ 1261640 w 1579755"/>
                <a:gd name="connsiteY8" fmla="*/ 281780 h 490124"/>
                <a:gd name="connsiteX9" fmla="*/ 1435260 w 1579755"/>
                <a:gd name="connsiteY9" fmla="*/ 328077 h 490124"/>
                <a:gd name="connsiteX10" fmla="*/ 1573022 w 1579755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35260 w 1573022"/>
                <a:gd name="connsiteY9" fmla="*/ 328077 h 490124"/>
                <a:gd name="connsiteX10" fmla="*/ 1573022 w 1573022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19602 w 1573022"/>
                <a:gd name="connsiteY9" fmla="*/ 301981 h 490124"/>
                <a:gd name="connsiteX10" fmla="*/ 1573022 w 1573022"/>
                <a:gd name="connsiteY10" fmla="*/ 470847 h 490124"/>
                <a:gd name="connsiteX0" fmla="*/ 0 w 1567802"/>
                <a:gd name="connsiteY0" fmla="*/ 490124 h 575231"/>
                <a:gd name="connsiteX1" fmla="*/ 23149 w 1567802"/>
                <a:gd name="connsiteY1" fmla="*/ 223906 h 575231"/>
                <a:gd name="connsiteX2" fmla="*/ 104172 w 1567802"/>
                <a:gd name="connsiteY2" fmla="*/ 119734 h 575231"/>
                <a:gd name="connsiteX3" fmla="*/ 289367 w 1567802"/>
                <a:gd name="connsiteY3" fmla="*/ 27137 h 575231"/>
                <a:gd name="connsiteX4" fmla="*/ 497711 w 1567802"/>
                <a:gd name="connsiteY4" fmla="*/ 3988 h 575231"/>
                <a:gd name="connsiteX5" fmla="*/ 717631 w 1567802"/>
                <a:gd name="connsiteY5" fmla="*/ 96585 h 575231"/>
                <a:gd name="connsiteX6" fmla="*/ 879676 w 1567802"/>
                <a:gd name="connsiteY6" fmla="*/ 258630 h 575231"/>
                <a:gd name="connsiteX7" fmla="*/ 1064871 w 1567802"/>
                <a:gd name="connsiteY7" fmla="*/ 281780 h 575231"/>
                <a:gd name="connsiteX8" fmla="*/ 1261640 w 1567802"/>
                <a:gd name="connsiteY8" fmla="*/ 281780 h 575231"/>
                <a:gd name="connsiteX9" fmla="*/ 1419602 w 1567802"/>
                <a:gd name="connsiteY9" fmla="*/ 301981 h 575231"/>
                <a:gd name="connsiteX10" fmla="*/ 1567802 w 1567802"/>
                <a:gd name="connsiteY10" fmla="*/ 575231 h 575231"/>
                <a:gd name="connsiteX0" fmla="*/ 0 w 1568525"/>
                <a:gd name="connsiteY0" fmla="*/ 490124 h 575231"/>
                <a:gd name="connsiteX1" fmla="*/ 23149 w 1568525"/>
                <a:gd name="connsiteY1" fmla="*/ 223906 h 575231"/>
                <a:gd name="connsiteX2" fmla="*/ 104172 w 1568525"/>
                <a:gd name="connsiteY2" fmla="*/ 119734 h 575231"/>
                <a:gd name="connsiteX3" fmla="*/ 289367 w 1568525"/>
                <a:gd name="connsiteY3" fmla="*/ 27137 h 575231"/>
                <a:gd name="connsiteX4" fmla="*/ 497711 w 1568525"/>
                <a:gd name="connsiteY4" fmla="*/ 3988 h 575231"/>
                <a:gd name="connsiteX5" fmla="*/ 717631 w 1568525"/>
                <a:gd name="connsiteY5" fmla="*/ 96585 h 575231"/>
                <a:gd name="connsiteX6" fmla="*/ 879676 w 1568525"/>
                <a:gd name="connsiteY6" fmla="*/ 258630 h 575231"/>
                <a:gd name="connsiteX7" fmla="*/ 1064871 w 1568525"/>
                <a:gd name="connsiteY7" fmla="*/ 281780 h 575231"/>
                <a:gd name="connsiteX8" fmla="*/ 1261640 w 1568525"/>
                <a:gd name="connsiteY8" fmla="*/ 281780 h 575231"/>
                <a:gd name="connsiteX9" fmla="*/ 1419602 w 1568525"/>
                <a:gd name="connsiteY9" fmla="*/ 301981 h 575231"/>
                <a:gd name="connsiteX10" fmla="*/ 1567802 w 1568525"/>
                <a:gd name="connsiteY10" fmla="*/ 575231 h 575231"/>
                <a:gd name="connsiteX0" fmla="*/ 0 w 1568911"/>
                <a:gd name="connsiteY0" fmla="*/ 490124 h 575231"/>
                <a:gd name="connsiteX1" fmla="*/ 23149 w 1568911"/>
                <a:gd name="connsiteY1" fmla="*/ 223906 h 575231"/>
                <a:gd name="connsiteX2" fmla="*/ 104172 w 1568911"/>
                <a:gd name="connsiteY2" fmla="*/ 119734 h 575231"/>
                <a:gd name="connsiteX3" fmla="*/ 289367 w 1568911"/>
                <a:gd name="connsiteY3" fmla="*/ 27137 h 575231"/>
                <a:gd name="connsiteX4" fmla="*/ 497711 w 1568911"/>
                <a:gd name="connsiteY4" fmla="*/ 3988 h 575231"/>
                <a:gd name="connsiteX5" fmla="*/ 717631 w 1568911"/>
                <a:gd name="connsiteY5" fmla="*/ 96585 h 575231"/>
                <a:gd name="connsiteX6" fmla="*/ 879676 w 1568911"/>
                <a:gd name="connsiteY6" fmla="*/ 258630 h 575231"/>
                <a:gd name="connsiteX7" fmla="*/ 1064871 w 1568911"/>
                <a:gd name="connsiteY7" fmla="*/ 281780 h 575231"/>
                <a:gd name="connsiteX8" fmla="*/ 1261640 w 1568911"/>
                <a:gd name="connsiteY8" fmla="*/ 281780 h 575231"/>
                <a:gd name="connsiteX9" fmla="*/ 1419602 w 1568911"/>
                <a:gd name="connsiteY9" fmla="*/ 301981 h 575231"/>
                <a:gd name="connsiteX10" fmla="*/ 1567802 w 1568911"/>
                <a:gd name="connsiteY10" fmla="*/ 575231 h 575231"/>
                <a:gd name="connsiteX0" fmla="*/ 0 w 1572765"/>
                <a:gd name="connsiteY0" fmla="*/ 490124 h 575231"/>
                <a:gd name="connsiteX1" fmla="*/ 23149 w 1572765"/>
                <a:gd name="connsiteY1" fmla="*/ 223906 h 575231"/>
                <a:gd name="connsiteX2" fmla="*/ 104172 w 1572765"/>
                <a:gd name="connsiteY2" fmla="*/ 119734 h 575231"/>
                <a:gd name="connsiteX3" fmla="*/ 289367 w 1572765"/>
                <a:gd name="connsiteY3" fmla="*/ 27137 h 575231"/>
                <a:gd name="connsiteX4" fmla="*/ 497711 w 1572765"/>
                <a:gd name="connsiteY4" fmla="*/ 3988 h 575231"/>
                <a:gd name="connsiteX5" fmla="*/ 717631 w 1572765"/>
                <a:gd name="connsiteY5" fmla="*/ 96585 h 575231"/>
                <a:gd name="connsiteX6" fmla="*/ 879676 w 1572765"/>
                <a:gd name="connsiteY6" fmla="*/ 258630 h 575231"/>
                <a:gd name="connsiteX7" fmla="*/ 1064871 w 1572765"/>
                <a:gd name="connsiteY7" fmla="*/ 281780 h 575231"/>
                <a:gd name="connsiteX8" fmla="*/ 1261640 w 1572765"/>
                <a:gd name="connsiteY8" fmla="*/ 281780 h 575231"/>
                <a:gd name="connsiteX9" fmla="*/ 1487452 w 1572765"/>
                <a:gd name="connsiteY9" fmla="*/ 317638 h 575231"/>
                <a:gd name="connsiteX10" fmla="*/ 1567802 w 1572765"/>
                <a:gd name="connsiteY10" fmla="*/ 575231 h 575231"/>
                <a:gd name="connsiteX0" fmla="*/ 0 w 1569114"/>
                <a:gd name="connsiteY0" fmla="*/ 490124 h 575231"/>
                <a:gd name="connsiteX1" fmla="*/ 23149 w 1569114"/>
                <a:gd name="connsiteY1" fmla="*/ 223906 h 575231"/>
                <a:gd name="connsiteX2" fmla="*/ 104172 w 1569114"/>
                <a:gd name="connsiteY2" fmla="*/ 119734 h 575231"/>
                <a:gd name="connsiteX3" fmla="*/ 289367 w 1569114"/>
                <a:gd name="connsiteY3" fmla="*/ 27137 h 575231"/>
                <a:gd name="connsiteX4" fmla="*/ 497711 w 1569114"/>
                <a:gd name="connsiteY4" fmla="*/ 3988 h 575231"/>
                <a:gd name="connsiteX5" fmla="*/ 717631 w 1569114"/>
                <a:gd name="connsiteY5" fmla="*/ 96585 h 575231"/>
                <a:gd name="connsiteX6" fmla="*/ 879676 w 1569114"/>
                <a:gd name="connsiteY6" fmla="*/ 258630 h 575231"/>
                <a:gd name="connsiteX7" fmla="*/ 1064871 w 1569114"/>
                <a:gd name="connsiteY7" fmla="*/ 281780 h 575231"/>
                <a:gd name="connsiteX8" fmla="*/ 1261640 w 1569114"/>
                <a:gd name="connsiteY8" fmla="*/ 281780 h 575231"/>
                <a:gd name="connsiteX9" fmla="*/ 1487452 w 1569114"/>
                <a:gd name="connsiteY9" fmla="*/ 317638 h 575231"/>
                <a:gd name="connsiteX10" fmla="*/ 1567802 w 1569114"/>
                <a:gd name="connsiteY10" fmla="*/ 575231 h 575231"/>
                <a:gd name="connsiteX0" fmla="*/ 0 w 1599083"/>
                <a:gd name="connsiteY0" fmla="*/ 500049 h 575231"/>
                <a:gd name="connsiteX1" fmla="*/ 53118 w 1599083"/>
                <a:gd name="connsiteY1" fmla="*/ 223906 h 575231"/>
                <a:gd name="connsiteX2" fmla="*/ 134141 w 1599083"/>
                <a:gd name="connsiteY2" fmla="*/ 119734 h 575231"/>
                <a:gd name="connsiteX3" fmla="*/ 319336 w 1599083"/>
                <a:gd name="connsiteY3" fmla="*/ 27137 h 575231"/>
                <a:gd name="connsiteX4" fmla="*/ 527680 w 1599083"/>
                <a:gd name="connsiteY4" fmla="*/ 3988 h 575231"/>
                <a:gd name="connsiteX5" fmla="*/ 747600 w 1599083"/>
                <a:gd name="connsiteY5" fmla="*/ 96585 h 575231"/>
                <a:gd name="connsiteX6" fmla="*/ 909645 w 1599083"/>
                <a:gd name="connsiteY6" fmla="*/ 258630 h 575231"/>
                <a:gd name="connsiteX7" fmla="*/ 1094840 w 1599083"/>
                <a:gd name="connsiteY7" fmla="*/ 281780 h 575231"/>
                <a:gd name="connsiteX8" fmla="*/ 1291609 w 1599083"/>
                <a:gd name="connsiteY8" fmla="*/ 281780 h 575231"/>
                <a:gd name="connsiteX9" fmla="*/ 1517421 w 1599083"/>
                <a:gd name="connsiteY9" fmla="*/ 317638 h 575231"/>
                <a:gd name="connsiteX10" fmla="*/ 1597771 w 1599083"/>
                <a:gd name="connsiteY10" fmla="*/ 575231 h 575231"/>
                <a:gd name="connsiteX0" fmla="*/ 0 w 1587028"/>
                <a:gd name="connsiteY0" fmla="*/ 524004 h 575231"/>
                <a:gd name="connsiteX1" fmla="*/ 41063 w 1587028"/>
                <a:gd name="connsiteY1" fmla="*/ 223906 h 575231"/>
                <a:gd name="connsiteX2" fmla="*/ 122086 w 1587028"/>
                <a:gd name="connsiteY2" fmla="*/ 119734 h 575231"/>
                <a:gd name="connsiteX3" fmla="*/ 307281 w 1587028"/>
                <a:gd name="connsiteY3" fmla="*/ 27137 h 575231"/>
                <a:gd name="connsiteX4" fmla="*/ 515625 w 1587028"/>
                <a:gd name="connsiteY4" fmla="*/ 3988 h 575231"/>
                <a:gd name="connsiteX5" fmla="*/ 735545 w 1587028"/>
                <a:gd name="connsiteY5" fmla="*/ 96585 h 575231"/>
                <a:gd name="connsiteX6" fmla="*/ 897590 w 1587028"/>
                <a:gd name="connsiteY6" fmla="*/ 258630 h 575231"/>
                <a:gd name="connsiteX7" fmla="*/ 1082785 w 1587028"/>
                <a:gd name="connsiteY7" fmla="*/ 281780 h 575231"/>
                <a:gd name="connsiteX8" fmla="*/ 1279554 w 1587028"/>
                <a:gd name="connsiteY8" fmla="*/ 281780 h 575231"/>
                <a:gd name="connsiteX9" fmla="*/ 1505366 w 1587028"/>
                <a:gd name="connsiteY9" fmla="*/ 317638 h 575231"/>
                <a:gd name="connsiteX10" fmla="*/ 1585716 w 1587028"/>
                <a:gd name="connsiteY10" fmla="*/ 575231 h 57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7028" h="575231">
                  <a:moveTo>
                    <a:pt x="0" y="524004"/>
                  </a:moveTo>
                  <a:cubicBezTo>
                    <a:pt x="2893" y="421761"/>
                    <a:pt x="20715" y="291284"/>
                    <a:pt x="41063" y="223906"/>
                  </a:cubicBezTo>
                  <a:cubicBezTo>
                    <a:pt x="61411" y="156528"/>
                    <a:pt x="77716" y="152529"/>
                    <a:pt x="122086" y="119734"/>
                  </a:cubicBezTo>
                  <a:cubicBezTo>
                    <a:pt x="166456" y="86939"/>
                    <a:pt x="241691" y="46428"/>
                    <a:pt x="307281" y="27137"/>
                  </a:cubicBezTo>
                  <a:cubicBezTo>
                    <a:pt x="372871" y="7846"/>
                    <a:pt x="444248" y="-7587"/>
                    <a:pt x="515625" y="3988"/>
                  </a:cubicBezTo>
                  <a:cubicBezTo>
                    <a:pt x="587002" y="15563"/>
                    <a:pt x="671884" y="54145"/>
                    <a:pt x="735545" y="96585"/>
                  </a:cubicBezTo>
                  <a:cubicBezTo>
                    <a:pt x="799206" y="139025"/>
                    <a:pt x="839717" y="227764"/>
                    <a:pt x="897590" y="258630"/>
                  </a:cubicBezTo>
                  <a:cubicBezTo>
                    <a:pt x="955463" y="289496"/>
                    <a:pt x="1019124" y="277922"/>
                    <a:pt x="1082785" y="281780"/>
                  </a:cubicBezTo>
                  <a:cubicBezTo>
                    <a:pt x="1146446" y="285638"/>
                    <a:pt x="1209124" y="275804"/>
                    <a:pt x="1279554" y="281780"/>
                  </a:cubicBezTo>
                  <a:cubicBezTo>
                    <a:pt x="1349984" y="287756"/>
                    <a:pt x="1469997" y="289607"/>
                    <a:pt x="1505366" y="317638"/>
                  </a:cubicBezTo>
                  <a:cubicBezTo>
                    <a:pt x="1540735" y="345669"/>
                    <a:pt x="1596273" y="333538"/>
                    <a:pt x="1585716" y="575231"/>
                  </a:cubicBezTo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59" name="Rectángulo redondeado 258"/>
            <p:cNvSpPr/>
            <p:nvPr/>
          </p:nvSpPr>
          <p:spPr>
            <a:xfrm>
              <a:off x="6360618" y="2066297"/>
              <a:ext cx="799215" cy="3649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260" name="Grupo 259"/>
          <p:cNvGrpSpPr/>
          <p:nvPr/>
        </p:nvGrpSpPr>
        <p:grpSpPr>
          <a:xfrm>
            <a:off x="7281652" y="2381995"/>
            <a:ext cx="912009" cy="676821"/>
            <a:chOff x="6303821" y="1834721"/>
            <a:chExt cx="912009" cy="676821"/>
          </a:xfrm>
        </p:grpSpPr>
        <p:sp>
          <p:nvSpPr>
            <p:cNvPr id="282" name="Rectángulo redondeado 281"/>
            <p:cNvSpPr/>
            <p:nvPr/>
          </p:nvSpPr>
          <p:spPr>
            <a:xfrm>
              <a:off x="6305021" y="2043025"/>
              <a:ext cx="910809" cy="468517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83" name="Forma libre 282"/>
            <p:cNvSpPr/>
            <p:nvPr/>
          </p:nvSpPr>
          <p:spPr>
            <a:xfrm>
              <a:off x="6303821" y="1834721"/>
              <a:ext cx="911904" cy="332704"/>
            </a:xfrm>
            <a:custGeom>
              <a:avLst/>
              <a:gdLst>
                <a:gd name="connsiteX0" fmla="*/ 0 w 1595619"/>
                <a:gd name="connsiteY0" fmla="*/ 465372 h 1067256"/>
                <a:gd name="connsiteX1" fmla="*/ 23149 w 1595619"/>
                <a:gd name="connsiteY1" fmla="*/ 199154 h 1067256"/>
                <a:gd name="connsiteX2" fmla="*/ 104172 w 1595619"/>
                <a:gd name="connsiteY2" fmla="*/ 94982 h 1067256"/>
                <a:gd name="connsiteX3" fmla="*/ 289367 w 1595619"/>
                <a:gd name="connsiteY3" fmla="*/ 2385 h 1067256"/>
                <a:gd name="connsiteX4" fmla="*/ 613458 w 1595619"/>
                <a:gd name="connsiteY4" fmla="*/ 37109 h 1067256"/>
                <a:gd name="connsiteX5" fmla="*/ 810228 w 1595619"/>
                <a:gd name="connsiteY5" fmla="*/ 141281 h 1067256"/>
                <a:gd name="connsiteX6" fmla="*/ 1006997 w 1595619"/>
                <a:gd name="connsiteY6" fmla="*/ 268602 h 1067256"/>
                <a:gd name="connsiteX7" fmla="*/ 1307939 w 1595619"/>
                <a:gd name="connsiteY7" fmla="*/ 314901 h 1067256"/>
                <a:gd name="connsiteX8" fmla="*/ 1458410 w 1595619"/>
                <a:gd name="connsiteY8" fmla="*/ 326476 h 1067256"/>
                <a:gd name="connsiteX9" fmla="*/ 1574157 w 1595619"/>
                <a:gd name="connsiteY9" fmla="*/ 430648 h 1067256"/>
                <a:gd name="connsiteX10" fmla="*/ 1574157 w 1595619"/>
                <a:gd name="connsiteY10" fmla="*/ 1067256 h 1067256"/>
                <a:gd name="connsiteX0" fmla="*/ 0 w 1686025"/>
                <a:gd name="connsiteY0" fmla="*/ 465372 h 812613"/>
                <a:gd name="connsiteX1" fmla="*/ 23149 w 1686025"/>
                <a:gd name="connsiteY1" fmla="*/ 199154 h 812613"/>
                <a:gd name="connsiteX2" fmla="*/ 104172 w 1686025"/>
                <a:gd name="connsiteY2" fmla="*/ 94982 h 812613"/>
                <a:gd name="connsiteX3" fmla="*/ 289367 w 1686025"/>
                <a:gd name="connsiteY3" fmla="*/ 2385 h 812613"/>
                <a:gd name="connsiteX4" fmla="*/ 613458 w 1686025"/>
                <a:gd name="connsiteY4" fmla="*/ 37109 h 812613"/>
                <a:gd name="connsiteX5" fmla="*/ 810228 w 1686025"/>
                <a:gd name="connsiteY5" fmla="*/ 141281 h 812613"/>
                <a:gd name="connsiteX6" fmla="*/ 1006997 w 1686025"/>
                <a:gd name="connsiteY6" fmla="*/ 268602 h 812613"/>
                <a:gd name="connsiteX7" fmla="*/ 1307939 w 1686025"/>
                <a:gd name="connsiteY7" fmla="*/ 314901 h 812613"/>
                <a:gd name="connsiteX8" fmla="*/ 1458410 w 1686025"/>
                <a:gd name="connsiteY8" fmla="*/ 326476 h 812613"/>
                <a:gd name="connsiteX9" fmla="*/ 1574157 w 1686025"/>
                <a:gd name="connsiteY9" fmla="*/ 430648 h 812613"/>
                <a:gd name="connsiteX10" fmla="*/ 1678329 w 1686025"/>
                <a:gd name="connsiteY10" fmla="*/ 812613 h 812613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1006997 w 1642882"/>
                <a:gd name="connsiteY6" fmla="*/ 268602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949124 w 1642882"/>
                <a:gd name="connsiteY6" fmla="*/ 233878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307939 w 1642882"/>
                <a:gd name="connsiteY7" fmla="*/ 314541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169043 w 1642882"/>
                <a:gd name="connsiteY7" fmla="*/ 279817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4963"/>
                <a:gd name="connsiteY0" fmla="*/ 465012 h 603909"/>
                <a:gd name="connsiteX1" fmla="*/ 23149 w 1644963"/>
                <a:gd name="connsiteY1" fmla="*/ 198794 h 603909"/>
                <a:gd name="connsiteX2" fmla="*/ 104172 w 1644963"/>
                <a:gd name="connsiteY2" fmla="*/ 94622 h 603909"/>
                <a:gd name="connsiteX3" fmla="*/ 289367 w 1644963"/>
                <a:gd name="connsiteY3" fmla="*/ 2025 h 603909"/>
                <a:gd name="connsiteX4" fmla="*/ 613458 w 1644963"/>
                <a:gd name="connsiteY4" fmla="*/ 36749 h 603909"/>
                <a:gd name="connsiteX5" fmla="*/ 763929 w 1644963"/>
                <a:gd name="connsiteY5" fmla="*/ 106197 h 603909"/>
                <a:gd name="connsiteX6" fmla="*/ 949124 w 1644963"/>
                <a:gd name="connsiteY6" fmla="*/ 233518 h 603909"/>
                <a:gd name="connsiteX7" fmla="*/ 1169043 w 1644963"/>
                <a:gd name="connsiteY7" fmla="*/ 279817 h 603909"/>
                <a:gd name="connsiteX8" fmla="*/ 1354238 w 1644963"/>
                <a:gd name="connsiteY8" fmla="*/ 256668 h 603909"/>
                <a:gd name="connsiteX9" fmla="*/ 1574157 w 1644963"/>
                <a:gd name="connsiteY9" fmla="*/ 430288 h 603909"/>
                <a:gd name="connsiteX10" fmla="*/ 1632031 w 1644963"/>
                <a:gd name="connsiteY10" fmla="*/ 603909 h 603909"/>
                <a:gd name="connsiteX0" fmla="*/ 0 w 1640288"/>
                <a:gd name="connsiteY0" fmla="*/ 465012 h 603909"/>
                <a:gd name="connsiteX1" fmla="*/ 23149 w 1640288"/>
                <a:gd name="connsiteY1" fmla="*/ 198794 h 603909"/>
                <a:gd name="connsiteX2" fmla="*/ 104172 w 1640288"/>
                <a:gd name="connsiteY2" fmla="*/ 94622 h 603909"/>
                <a:gd name="connsiteX3" fmla="*/ 289367 w 1640288"/>
                <a:gd name="connsiteY3" fmla="*/ 2025 h 603909"/>
                <a:gd name="connsiteX4" fmla="*/ 613458 w 1640288"/>
                <a:gd name="connsiteY4" fmla="*/ 36749 h 603909"/>
                <a:gd name="connsiteX5" fmla="*/ 763929 w 1640288"/>
                <a:gd name="connsiteY5" fmla="*/ 106197 h 603909"/>
                <a:gd name="connsiteX6" fmla="*/ 949124 w 1640288"/>
                <a:gd name="connsiteY6" fmla="*/ 233518 h 603909"/>
                <a:gd name="connsiteX7" fmla="*/ 1169043 w 1640288"/>
                <a:gd name="connsiteY7" fmla="*/ 279817 h 603909"/>
                <a:gd name="connsiteX8" fmla="*/ 1354238 w 1640288"/>
                <a:gd name="connsiteY8" fmla="*/ 256668 h 603909"/>
                <a:gd name="connsiteX9" fmla="*/ 1527858 w 1640288"/>
                <a:gd name="connsiteY9" fmla="*/ 302966 h 603909"/>
                <a:gd name="connsiteX10" fmla="*/ 1632031 w 1640288"/>
                <a:gd name="connsiteY10" fmla="*/ 603909 h 603909"/>
                <a:gd name="connsiteX0" fmla="*/ 0 w 1577813"/>
                <a:gd name="connsiteY0" fmla="*/ 465012 h 534461"/>
                <a:gd name="connsiteX1" fmla="*/ 23149 w 1577813"/>
                <a:gd name="connsiteY1" fmla="*/ 198794 h 534461"/>
                <a:gd name="connsiteX2" fmla="*/ 104172 w 1577813"/>
                <a:gd name="connsiteY2" fmla="*/ 94622 h 534461"/>
                <a:gd name="connsiteX3" fmla="*/ 289367 w 1577813"/>
                <a:gd name="connsiteY3" fmla="*/ 2025 h 534461"/>
                <a:gd name="connsiteX4" fmla="*/ 613458 w 1577813"/>
                <a:gd name="connsiteY4" fmla="*/ 36749 h 534461"/>
                <a:gd name="connsiteX5" fmla="*/ 763929 w 1577813"/>
                <a:gd name="connsiteY5" fmla="*/ 106197 h 534461"/>
                <a:gd name="connsiteX6" fmla="*/ 949124 w 1577813"/>
                <a:gd name="connsiteY6" fmla="*/ 233518 h 534461"/>
                <a:gd name="connsiteX7" fmla="*/ 1169043 w 1577813"/>
                <a:gd name="connsiteY7" fmla="*/ 279817 h 534461"/>
                <a:gd name="connsiteX8" fmla="*/ 1354238 w 1577813"/>
                <a:gd name="connsiteY8" fmla="*/ 256668 h 534461"/>
                <a:gd name="connsiteX9" fmla="*/ 1527858 w 1577813"/>
                <a:gd name="connsiteY9" fmla="*/ 302966 h 534461"/>
                <a:gd name="connsiteX10" fmla="*/ 1562583 w 1577813"/>
                <a:gd name="connsiteY10" fmla="*/ 534461 h 534461"/>
                <a:gd name="connsiteX0" fmla="*/ 0 w 1571736"/>
                <a:gd name="connsiteY0" fmla="*/ 465012 h 534461"/>
                <a:gd name="connsiteX1" fmla="*/ 23149 w 1571736"/>
                <a:gd name="connsiteY1" fmla="*/ 198794 h 534461"/>
                <a:gd name="connsiteX2" fmla="*/ 104172 w 1571736"/>
                <a:gd name="connsiteY2" fmla="*/ 94622 h 534461"/>
                <a:gd name="connsiteX3" fmla="*/ 289367 w 1571736"/>
                <a:gd name="connsiteY3" fmla="*/ 2025 h 534461"/>
                <a:gd name="connsiteX4" fmla="*/ 613458 w 1571736"/>
                <a:gd name="connsiteY4" fmla="*/ 36749 h 534461"/>
                <a:gd name="connsiteX5" fmla="*/ 763929 w 1571736"/>
                <a:gd name="connsiteY5" fmla="*/ 106197 h 534461"/>
                <a:gd name="connsiteX6" fmla="*/ 949124 w 1571736"/>
                <a:gd name="connsiteY6" fmla="*/ 233518 h 534461"/>
                <a:gd name="connsiteX7" fmla="*/ 1169043 w 1571736"/>
                <a:gd name="connsiteY7" fmla="*/ 279817 h 534461"/>
                <a:gd name="connsiteX8" fmla="*/ 1354238 w 1571736"/>
                <a:gd name="connsiteY8" fmla="*/ 256668 h 534461"/>
                <a:gd name="connsiteX9" fmla="*/ 1481559 w 1571736"/>
                <a:gd name="connsiteY9" fmla="*/ 245092 h 534461"/>
                <a:gd name="connsiteX10" fmla="*/ 1562583 w 1571736"/>
                <a:gd name="connsiteY10" fmla="*/ 534461 h 534461"/>
                <a:gd name="connsiteX0" fmla="*/ 0 w 1571736"/>
                <a:gd name="connsiteY0" fmla="*/ 492565 h 562014"/>
                <a:gd name="connsiteX1" fmla="*/ 23149 w 1571736"/>
                <a:gd name="connsiteY1" fmla="*/ 226347 h 562014"/>
                <a:gd name="connsiteX2" fmla="*/ 104172 w 1571736"/>
                <a:gd name="connsiteY2" fmla="*/ 122175 h 562014"/>
                <a:gd name="connsiteX3" fmla="*/ 289367 w 1571736"/>
                <a:gd name="connsiteY3" fmla="*/ 29578 h 562014"/>
                <a:gd name="connsiteX4" fmla="*/ 497711 w 1571736"/>
                <a:gd name="connsiteY4" fmla="*/ 6429 h 562014"/>
                <a:gd name="connsiteX5" fmla="*/ 763929 w 1571736"/>
                <a:gd name="connsiteY5" fmla="*/ 133750 h 562014"/>
                <a:gd name="connsiteX6" fmla="*/ 949124 w 1571736"/>
                <a:gd name="connsiteY6" fmla="*/ 261071 h 562014"/>
                <a:gd name="connsiteX7" fmla="*/ 1169043 w 1571736"/>
                <a:gd name="connsiteY7" fmla="*/ 307370 h 562014"/>
                <a:gd name="connsiteX8" fmla="*/ 1354238 w 1571736"/>
                <a:gd name="connsiteY8" fmla="*/ 284221 h 562014"/>
                <a:gd name="connsiteX9" fmla="*/ 1481559 w 1571736"/>
                <a:gd name="connsiteY9" fmla="*/ 272645 h 562014"/>
                <a:gd name="connsiteX10" fmla="*/ 1562583 w 1571736"/>
                <a:gd name="connsiteY10" fmla="*/ 562014 h 562014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949124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064871 w 1571736"/>
                <a:gd name="connsiteY7" fmla="*/ 281780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3046"/>
                <a:gd name="connsiteY0" fmla="*/ 490124 h 559573"/>
                <a:gd name="connsiteX1" fmla="*/ 23149 w 1573046"/>
                <a:gd name="connsiteY1" fmla="*/ 223906 h 559573"/>
                <a:gd name="connsiteX2" fmla="*/ 104172 w 1573046"/>
                <a:gd name="connsiteY2" fmla="*/ 119734 h 559573"/>
                <a:gd name="connsiteX3" fmla="*/ 289367 w 1573046"/>
                <a:gd name="connsiteY3" fmla="*/ 27137 h 559573"/>
                <a:gd name="connsiteX4" fmla="*/ 497711 w 1573046"/>
                <a:gd name="connsiteY4" fmla="*/ 3988 h 559573"/>
                <a:gd name="connsiteX5" fmla="*/ 717631 w 1573046"/>
                <a:gd name="connsiteY5" fmla="*/ 96585 h 559573"/>
                <a:gd name="connsiteX6" fmla="*/ 879676 w 1573046"/>
                <a:gd name="connsiteY6" fmla="*/ 258630 h 559573"/>
                <a:gd name="connsiteX7" fmla="*/ 1064871 w 1573046"/>
                <a:gd name="connsiteY7" fmla="*/ 281780 h 559573"/>
                <a:gd name="connsiteX8" fmla="*/ 1261640 w 1573046"/>
                <a:gd name="connsiteY8" fmla="*/ 281780 h 559573"/>
                <a:gd name="connsiteX9" fmla="*/ 1481559 w 1573046"/>
                <a:gd name="connsiteY9" fmla="*/ 270204 h 559573"/>
                <a:gd name="connsiteX10" fmla="*/ 1562583 w 1573046"/>
                <a:gd name="connsiteY10" fmla="*/ 559573 h 559573"/>
                <a:gd name="connsiteX0" fmla="*/ 0 w 1569727"/>
                <a:gd name="connsiteY0" fmla="*/ 490124 h 559573"/>
                <a:gd name="connsiteX1" fmla="*/ 23149 w 1569727"/>
                <a:gd name="connsiteY1" fmla="*/ 223906 h 559573"/>
                <a:gd name="connsiteX2" fmla="*/ 104172 w 1569727"/>
                <a:gd name="connsiteY2" fmla="*/ 119734 h 559573"/>
                <a:gd name="connsiteX3" fmla="*/ 289367 w 1569727"/>
                <a:gd name="connsiteY3" fmla="*/ 27137 h 559573"/>
                <a:gd name="connsiteX4" fmla="*/ 497711 w 1569727"/>
                <a:gd name="connsiteY4" fmla="*/ 3988 h 559573"/>
                <a:gd name="connsiteX5" fmla="*/ 717631 w 1569727"/>
                <a:gd name="connsiteY5" fmla="*/ 96585 h 559573"/>
                <a:gd name="connsiteX6" fmla="*/ 879676 w 1569727"/>
                <a:gd name="connsiteY6" fmla="*/ 258630 h 559573"/>
                <a:gd name="connsiteX7" fmla="*/ 1064871 w 1569727"/>
                <a:gd name="connsiteY7" fmla="*/ 281780 h 559573"/>
                <a:gd name="connsiteX8" fmla="*/ 1261640 w 1569727"/>
                <a:gd name="connsiteY8" fmla="*/ 281780 h 559573"/>
                <a:gd name="connsiteX9" fmla="*/ 1435260 w 1569727"/>
                <a:gd name="connsiteY9" fmla="*/ 328077 h 559573"/>
                <a:gd name="connsiteX10" fmla="*/ 1562583 w 1569727"/>
                <a:gd name="connsiteY10" fmla="*/ 559573 h 559573"/>
                <a:gd name="connsiteX0" fmla="*/ 0 w 1579755"/>
                <a:gd name="connsiteY0" fmla="*/ 490124 h 490124"/>
                <a:gd name="connsiteX1" fmla="*/ 23149 w 1579755"/>
                <a:gd name="connsiteY1" fmla="*/ 223906 h 490124"/>
                <a:gd name="connsiteX2" fmla="*/ 104172 w 1579755"/>
                <a:gd name="connsiteY2" fmla="*/ 119734 h 490124"/>
                <a:gd name="connsiteX3" fmla="*/ 289367 w 1579755"/>
                <a:gd name="connsiteY3" fmla="*/ 27137 h 490124"/>
                <a:gd name="connsiteX4" fmla="*/ 497711 w 1579755"/>
                <a:gd name="connsiteY4" fmla="*/ 3988 h 490124"/>
                <a:gd name="connsiteX5" fmla="*/ 717631 w 1579755"/>
                <a:gd name="connsiteY5" fmla="*/ 96585 h 490124"/>
                <a:gd name="connsiteX6" fmla="*/ 879676 w 1579755"/>
                <a:gd name="connsiteY6" fmla="*/ 258630 h 490124"/>
                <a:gd name="connsiteX7" fmla="*/ 1064871 w 1579755"/>
                <a:gd name="connsiteY7" fmla="*/ 281780 h 490124"/>
                <a:gd name="connsiteX8" fmla="*/ 1261640 w 1579755"/>
                <a:gd name="connsiteY8" fmla="*/ 281780 h 490124"/>
                <a:gd name="connsiteX9" fmla="*/ 1435260 w 1579755"/>
                <a:gd name="connsiteY9" fmla="*/ 328077 h 490124"/>
                <a:gd name="connsiteX10" fmla="*/ 1573022 w 1579755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35260 w 1573022"/>
                <a:gd name="connsiteY9" fmla="*/ 328077 h 490124"/>
                <a:gd name="connsiteX10" fmla="*/ 1573022 w 1573022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19602 w 1573022"/>
                <a:gd name="connsiteY9" fmla="*/ 301981 h 490124"/>
                <a:gd name="connsiteX10" fmla="*/ 1573022 w 1573022"/>
                <a:gd name="connsiteY10" fmla="*/ 470847 h 490124"/>
                <a:gd name="connsiteX0" fmla="*/ 0 w 1567802"/>
                <a:gd name="connsiteY0" fmla="*/ 490124 h 575231"/>
                <a:gd name="connsiteX1" fmla="*/ 23149 w 1567802"/>
                <a:gd name="connsiteY1" fmla="*/ 223906 h 575231"/>
                <a:gd name="connsiteX2" fmla="*/ 104172 w 1567802"/>
                <a:gd name="connsiteY2" fmla="*/ 119734 h 575231"/>
                <a:gd name="connsiteX3" fmla="*/ 289367 w 1567802"/>
                <a:gd name="connsiteY3" fmla="*/ 27137 h 575231"/>
                <a:gd name="connsiteX4" fmla="*/ 497711 w 1567802"/>
                <a:gd name="connsiteY4" fmla="*/ 3988 h 575231"/>
                <a:gd name="connsiteX5" fmla="*/ 717631 w 1567802"/>
                <a:gd name="connsiteY5" fmla="*/ 96585 h 575231"/>
                <a:gd name="connsiteX6" fmla="*/ 879676 w 1567802"/>
                <a:gd name="connsiteY6" fmla="*/ 258630 h 575231"/>
                <a:gd name="connsiteX7" fmla="*/ 1064871 w 1567802"/>
                <a:gd name="connsiteY7" fmla="*/ 281780 h 575231"/>
                <a:gd name="connsiteX8" fmla="*/ 1261640 w 1567802"/>
                <a:gd name="connsiteY8" fmla="*/ 281780 h 575231"/>
                <a:gd name="connsiteX9" fmla="*/ 1419602 w 1567802"/>
                <a:gd name="connsiteY9" fmla="*/ 301981 h 575231"/>
                <a:gd name="connsiteX10" fmla="*/ 1567802 w 1567802"/>
                <a:gd name="connsiteY10" fmla="*/ 575231 h 575231"/>
                <a:gd name="connsiteX0" fmla="*/ 0 w 1568525"/>
                <a:gd name="connsiteY0" fmla="*/ 490124 h 575231"/>
                <a:gd name="connsiteX1" fmla="*/ 23149 w 1568525"/>
                <a:gd name="connsiteY1" fmla="*/ 223906 h 575231"/>
                <a:gd name="connsiteX2" fmla="*/ 104172 w 1568525"/>
                <a:gd name="connsiteY2" fmla="*/ 119734 h 575231"/>
                <a:gd name="connsiteX3" fmla="*/ 289367 w 1568525"/>
                <a:gd name="connsiteY3" fmla="*/ 27137 h 575231"/>
                <a:gd name="connsiteX4" fmla="*/ 497711 w 1568525"/>
                <a:gd name="connsiteY4" fmla="*/ 3988 h 575231"/>
                <a:gd name="connsiteX5" fmla="*/ 717631 w 1568525"/>
                <a:gd name="connsiteY5" fmla="*/ 96585 h 575231"/>
                <a:gd name="connsiteX6" fmla="*/ 879676 w 1568525"/>
                <a:gd name="connsiteY6" fmla="*/ 258630 h 575231"/>
                <a:gd name="connsiteX7" fmla="*/ 1064871 w 1568525"/>
                <a:gd name="connsiteY7" fmla="*/ 281780 h 575231"/>
                <a:gd name="connsiteX8" fmla="*/ 1261640 w 1568525"/>
                <a:gd name="connsiteY8" fmla="*/ 281780 h 575231"/>
                <a:gd name="connsiteX9" fmla="*/ 1419602 w 1568525"/>
                <a:gd name="connsiteY9" fmla="*/ 301981 h 575231"/>
                <a:gd name="connsiteX10" fmla="*/ 1567802 w 1568525"/>
                <a:gd name="connsiteY10" fmla="*/ 575231 h 575231"/>
                <a:gd name="connsiteX0" fmla="*/ 0 w 1568911"/>
                <a:gd name="connsiteY0" fmla="*/ 490124 h 575231"/>
                <a:gd name="connsiteX1" fmla="*/ 23149 w 1568911"/>
                <a:gd name="connsiteY1" fmla="*/ 223906 h 575231"/>
                <a:gd name="connsiteX2" fmla="*/ 104172 w 1568911"/>
                <a:gd name="connsiteY2" fmla="*/ 119734 h 575231"/>
                <a:gd name="connsiteX3" fmla="*/ 289367 w 1568911"/>
                <a:gd name="connsiteY3" fmla="*/ 27137 h 575231"/>
                <a:gd name="connsiteX4" fmla="*/ 497711 w 1568911"/>
                <a:gd name="connsiteY4" fmla="*/ 3988 h 575231"/>
                <a:gd name="connsiteX5" fmla="*/ 717631 w 1568911"/>
                <a:gd name="connsiteY5" fmla="*/ 96585 h 575231"/>
                <a:gd name="connsiteX6" fmla="*/ 879676 w 1568911"/>
                <a:gd name="connsiteY6" fmla="*/ 258630 h 575231"/>
                <a:gd name="connsiteX7" fmla="*/ 1064871 w 1568911"/>
                <a:gd name="connsiteY7" fmla="*/ 281780 h 575231"/>
                <a:gd name="connsiteX8" fmla="*/ 1261640 w 1568911"/>
                <a:gd name="connsiteY8" fmla="*/ 281780 h 575231"/>
                <a:gd name="connsiteX9" fmla="*/ 1419602 w 1568911"/>
                <a:gd name="connsiteY9" fmla="*/ 301981 h 575231"/>
                <a:gd name="connsiteX10" fmla="*/ 1567802 w 1568911"/>
                <a:gd name="connsiteY10" fmla="*/ 575231 h 575231"/>
                <a:gd name="connsiteX0" fmla="*/ 0 w 1572765"/>
                <a:gd name="connsiteY0" fmla="*/ 490124 h 575231"/>
                <a:gd name="connsiteX1" fmla="*/ 23149 w 1572765"/>
                <a:gd name="connsiteY1" fmla="*/ 223906 h 575231"/>
                <a:gd name="connsiteX2" fmla="*/ 104172 w 1572765"/>
                <a:gd name="connsiteY2" fmla="*/ 119734 h 575231"/>
                <a:gd name="connsiteX3" fmla="*/ 289367 w 1572765"/>
                <a:gd name="connsiteY3" fmla="*/ 27137 h 575231"/>
                <a:gd name="connsiteX4" fmla="*/ 497711 w 1572765"/>
                <a:gd name="connsiteY4" fmla="*/ 3988 h 575231"/>
                <a:gd name="connsiteX5" fmla="*/ 717631 w 1572765"/>
                <a:gd name="connsiteY5" fmla="*/ 96585 h 575231"/>
                <a:gd name="connsiteX6" fmla="*/ 879676 w 1572765"/>
                <a:gd name="connsiteY6" fmla="*/ 258630 h 575231"/>
                <a:gd name="connsiteX7" fmla="*/ 1064871 w 1572765"/>
                <a:gd name="connsiteY7" fmla="*/ 281780 h 575231"/>
                <a:gd name="connsiteX8" fmla="*/ 1261640 w 1572765"/>
                <a:gd name="connsiteY8" fmla="*/ 281780 h 575231"/>
                <a:gd name="connsiteX9" fmla="*/ 1487452 w 1572765"/>
                <a:gd name="connsiteY9" fmla="*/ 317638 h 575231"/>
                <a:gd name="connsiteX10" fmla="*/ 1567802 w 1572765"/>
                <a:gd name="connsiteY10" fmla="*/ 575231 h 575231"/>
                <a:gd name="connsiteX0" fmla="*/ 0 w 1569114"/>
                <a:gd name="connsiteY0" fmla="*/ 490124 h 575231"/>
                <a:gd name="connsiteX1" fmla="*/ 23149 w 1569114"/>
                <a:gd name="connsiteY1" fmla="*/ 223906 h 575231"/>
                <a:gd name="connsiteX2" fmla="*/ 104172 w 1569114"/>
                <a:gd name="connsiteY2" fmla="*/ 119734 h 575231"/>
                <a:gd name="connsiteX3" fmla="*/ 289367 w 1569114"/>
                <a:gd name="connsiteY3" fmla="*/ 27137 h 575231"/>
                <a:gd name="connsiteX4" fmla="*/ 497711 w 1569114"/>
                <a:gd name="connsiteY4" fmla="*/ 3988 h 575231"/>
                <a:gd name="connsiteX5" fmla="*/ 717631 w 1569114"/>
                <a:gd name="connsiteY5" fmla="*/ 96585 h 575231"/>
                <a:gd name="connsiteX6" fmla="*/ 879676 w 1569114"/>
                <a:gd name="connsiteY6" fmla="*/ 258630 h 575231"/>
                <a:gd name="connsiteX7" fmla="*/ 1064871 w 1569114"/>
                <a:gd name="connsiteY7" fmla="*/ 281780 h 575231"/>
                <a:gd name="connsiteX8" fmla="*/ 1261640 w 1569114"/>
                <a:gd name="connsiteY8" fmla="*/ 281780 h 575231"/>
                <a:gd name="connsiteX9" fmla="*/ 1487452 w 1569114"/>
                <a:gd name="connsiteY9" fmla="*/ 317638 h 575231"/>
                <a:gd name="connsiteX10" fmla="*/ 1567802 w 1569114"/>
                <a:gd name="connsiteY10" fmla="*/ 575231 h 575231"/>
                <a:gd name="connsiteX0" fmla="*/ 0 w 1599083"/>
                <a:gd name="connsiteY0" fmla="*/ 500049 h 575231"/>
                <a:gd name="connsiteX1" fmla="*/ 53118 w 1599083"/>
                <a:gd name="connsiteY1" fmla="*/ 223906 h 575231"/>
                <a:gd name="connsiteX2" fmla="*/ 134141 w 1599083"/>
                <a:gd name="connsiteY2" fmla="*/ 119734 h 575231"/>
                <a:gd name="connsiteX3" fmla="*/ 319336 w 1599083"/>
                <a:gd name="connsiteY3" fmla="*/ 27137 h 575231"/>
                <a:gd name="connsiteX4" fmla="*/ 527680 w 1599083"/>
                <a:gd name="connsiteY4" fmla="*/ 3988 h 575231"/>
                <a:gd name="connsiteX5" fmla="*/ 747600 w 1599083"/>
                <a:gd name="connsiteY5" fmla="*/ 96585 h 575231"/>
                <a:gd name="connsiteX6" fmla="*/ 909645 w 1599083"/>
                <a:gd name="connsiteY6" fmla="*/ 258630 h 575231"/>
                <a:gd name="connsiteX7" fmla="*/ 1094840 w 1599083"/>
                <a:gd name="connsiteY7" fmla="*/ 281780 h 575231"/>
                <a:gd name="connsiteX8" fmla="*/ 1291609 w 1599083"/>
                <a:gd name="connsiteY8" fmla="*/ 281780 h 575231"/>
                <a:gd name="connsiteX9" fmla="*/ 1517421 w 1599083"/>
                <a:gd name="connsiteY9" fmla="*/ 317638 h 575231"/>
                <a:gd name="connsiteX10" fmla="*/ 1597771 w 1599083"/>
                <a:gd name="connsiteY10" fmla="*/ 575231 h 575231"/>
                <a:gd name="connsiteX0" fmla="*/ 0 w 1587028"/>
                <a:gd name="connsiteY0" fmla="*/ 524004 h 575231"/>
                <a:gd name="connsiteX1" fmla="*/ 41063 w 1587028"/>
                <a:gd name="connsiteY1" fmla="*/ 223906 h 575231"/>
                <a:gd name="connsiteX2" fmla="*/ 122086 w 1587028"/>
                <a:gd name="connsiteY2" fmla="*/ 119734 h 575231"/>
                <a:gd name="connsiteX3" fmla="*/ 307281 w 1587028"/>
                <a:gd name="connsiteY3" fmla="*/ 27137 h 575231"/>
                <a:gd name="connsiteX4" fmla="*/ 515625 w 1587028"/>
                <a:gd name="connsiteY4" fmla="*/ 3988 h 575231"/>
                <a:gd name="connsiteX5" fmla="*/ 735545 w 1587028"/>
                <a:gd name="connsiteY5" fmla="*/ 96585 h 575231"/>
                <a:gd name="connsiteX6" fmla="*/ 897590 w 1587028"/>
                <a:gd name="connsiteY6" fmla="*/ 258630 h 575231"/>
                <a:gd name="connsiteX7" fmla="*/ 1082785 w 1587028"/>
                <a:gd name="connsiteY7" fmla="*/ 281780 h 575231"/>
                <a:gd name="connsiteX8" fmla="*/ 1279554 w 1587028"/>
                <a:gd name="connsiteY8" fmla="*/ 281780 h 575231"/>
                <a:gd name="connsiteX9" fmla="*/ 1505366 w 1587028"/>
                <a:gd name="connsiteY9" fmla="*/ 317638 h 575231"/>
                <a:gd name="connsiteX10" fmla="*/ 1585716 w 1587028"/>
                <a:gd name="connsiteY10" fmla="*/ 575231 h 57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7028" h="575231">
                  <a:moveTo>
                    <a:pt x="0" y="524004"/>
                  </a:moveTo>
                  <a:cubicBezTo>
                    <a:pt x="2893" y="421761"/>
                    <a:pt x="20715" y="291284"/>
                    <a:pt x="41063" y="223906"/>
                  </a:cubicBezTo>
                  <a:cubicBezTo>
                    <a:pt x="61411" y="156528"/>
                    <a:pt x="77716" y="152529"/>
                    <a:pt x="122086" y="119734"/>
                  </a:cubicBezTo>
                  <a:cubicBezTo>
                    <a:pt x="166456" y="86939"/>
                    <a:pt x="241691" y="46428"/>
                    <a:pt x="307281" y="27137"/>
                  </a:cubicBezTo>
                  <a:cubicBezTo>
                    <a:pt x="372871" y="7846"/>
                    <a:pt x="444248" y="-7587"/>
                    <a:pt x="515625" y="3988"/>
                  </a:cubicBezTo>
                  <a:cubicBezTo>
                    <a:pt x="587002" y="15563"/>
                    <a:pt x="671884" y="54145"/>
                    <a:pt x="735545" y="96585"/>
                  </a:cubicBezTo>
                  <a:cubicBezTo>
                    <a:pt x="799206" y="139025"/>
                    <a:pt x="839717" y="227764"/>
                    <a:pt x="897590" y="258630"/>
                  </a:cubicBezTo>
                  <a:cubicBezTo>
                    <a:pt x="955463" y="289496"/>
                    <a:pt x="1019124" y="277922"/>
                    <a:pt x="1082785" y="281780"/>
                  </a:cubicBezTo>
                  <a:cubicBezTo>
                    <a:pt x="1146446" y="285638"/>
                    <a:pt x="1209124" y="275804"/>
                    <a:pt x="1279554" y="281780"/>
                  </a:cubicBezTo>
                  <a:cubicBezTo>
                    <a:pt x="1349984" y="287756"/>
                    <a:pt x="1469997" y="289607"/>
                    <a:pt x="1505366" y="317638"/>
                  </a:cubicBezTo>
                  <a:cubicBezTo>
                    <a:pt x="1540735" y="345669"/>
                    <a:pt x="1596273" y="333538"/>
                    <a:pt x="1585716" y="575231"/>
                  </a:cubicBezTo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84" name="Rectángulo redondeado 283"/>
            <p:cNvSpPr/>
            <p:nvPr/>
          </p:nvSpPr>
          <p:spPr>
            <a:xfrm>
              <a:off x="6360618" y="2066297"/>
              <a:ext cx="799215" cy="3649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285" name="CuadroTexto 284"/>
          <p:cNvSpPr txBox="1"/>
          <p:nvPr/>
        </p:nvSpPr>
        <p:spPr>
          <a:xfrm>
            <a:off x="6348091" y="2562375"/>
            <a:ext cx="840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latin typeface="Comic Sans MS" charset="0"/>
                <a:ea typeface="Comic Sans MS" charset="0"/>
                <a:cs typeface="Comic Sans MS" charset="0"/>
              </a:rPr>
              <a:t>Creative/ Modular Builder</a:t>
            </a:r>
            <a:endParaRPr lang="en-US" sz="8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86" name="CuadroTexto 285"/>
          <p:cNvSpPr txBox="1"/>
          <p:nvPr/>
        </p:nvSpPr>
        <p:spPr>
          <a:xfrm>
            <a:off x="7310756" y="2620926"/>
            <a:ext cx="840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Problem </a:t>
            </a:r>
          </a:p>
          <a:p>
            <a:pPr algn="ctr"/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Solver</a:t>
            </a:r>
            <a:endParaRPr lang="en-US" sz="9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grpSp>
        <p:nvGrpSpPr>
          <p:cNvPr id="287" name="Grupo 286"/>
          <p:cNvGrpSpPr/>
          <p:nvPr/>
        </p:nvGrpSpPr>
        <p:grpSpPr>
          <a:xfrm>
            <a:off x="6316945" y="1639523"/>
            <a:ext cx="912009" cy="676821"/>
            <a:chOff x="6303821" y="1834721"/>
            <a:chExt cx="912009" cy="676821"/>
          </a:xfrm>
        </p:grpSpPr>
        <p:sp>
          <p:nvSpPr>
            <p:cNvPr id="288" name="Rectángulo redondeado 287"/>
            <p:cNvSpPr/>
            <p:nvPr/>
          </p:nvSpPr>
          <p:spPr>
            <a:xfrm>
              <a:off x="6305021" y="2043025"/>
              <a:ext cx="910809" cy="468517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89" name="Forma libre 288"/>
            <p:cNvSpPr/>
            <p:nvPr/>
          </p:nvSpPr>
          <p:spPr>
            <a:xfrm>
              <a:off x="6303821" y="1834721"/>
              <a:ext cx="911904" cy="332704"/>
            </a:xfrm>
            <a:custGeom>
              <a:avLst/>
              <a:gdLst>
                <a:gd name="connsiteX0" fmla="*/ 0 w 1595619"/>
                <a:gd name="connsiteY0" fmla="*/ 465372 h 1067256"/>
                <a:gd name="connsiteX1" fmla="*/ 23149 w 1595619"/>
                <a:gd name="connsiteY1" fmla="*/ 199154 h 1067256"/>
                <a:gd name="connsiteX2" fmla="*/ 104172 w 1595619"/>
                <a:gd name="connsiteY2" fmla="*/ 94982 h 1067256"/>
                <a:gd name="connsiteX3" fmla="*/ 289367 w 1595619"/>
                <a:gd name="connsiteY3" fmla="*/ 2385 h 1067256"/>
                <a:gd name="connsiteX4" fmla="*/ 613458 w 1595619"/>
                <a:gd name="connsiteY4" fmla="*/ 37109 h 1067256"/>
                <a:gd name="connsiteX5" fmla="*/ 810228 w 1595619"/>
                <a:gd name="connsiteY5" fmla="*/ 141281 h 1067256"/>
                <a:gd name="connsiteX6" fmla="*/ 1006997 w 1595619"/>
                <a:gd name="connsiteY6" fmla="*/ 268602 h 1067256"/>
                <a:gd name="connsiteX7" fmla="*/ 1307939 w 1595619"/>
                <a:gd name="connsiteY7" fmla="*/ 314901 h 1067256"/>
                <a:gd name="connsiteX8" fmla="*/ 1458410 w 1595619"/>
                <a:gd name="connsiteY8" fmla="*/ 326476 h 1067256"/>
                <a:gd name="connsiteX9" fmla="*/ 1574157 w 1595619"/>
                <a:gd name="connsiteY9" fmla="*/ 430648 h 1067256"/>
                <a:gd name="connsiteX10" fmla="*/ 1574157 w 1595619"/>
                <a:gd name="connsiteY10" fmla="*/ 1067256 h 1067256"/>
                <a:gd name="connsiteX0" fmla="*/ 0 w 1686025"/>
                <a:gd name="connsiteY0" fmla="*/ 465372 h 812613"/>
                <a:gd name="connsiteX1" fmla="*/ 23149 w 1686025"/>
                <a:gd name="connsiteY1" fmla="*/ 199154 h 812613"/>
                <a:gd name="connsiteX2" fmla="*/ 104172 w 1686025"/>
                <a:gd name="connsiteY2" fmla="*/ 94982 h 812613"/>
                <a:gd name="connsiteX3" fmla="*/ 289367 w 1686025"/>
                <a:gd name="connsiteY3" fmla="*/ 2385 h 812613"/>
                <a:gd name="connsiteX4" fmla="*/ 613458 w 1686025"/>
                <a:gd name="connsiteY4" fmla="*/ 37109 h 812613"/>
                <a:gd name="connsiteX5" fmla="*/ 810228 w 1686025"/>
                <a:gd name="connsiteY5" fmla="*/ 141281 h 812613"/>
                <a:gd name="connsiteX6" fmla="*/ 1006997 w 1686025"/>
                <a:gd name="connsiteY6" fmla="*/ 268602 h 812613"/>
                <a:gd name="connsiteX7" fmla="*/ 1307939 w 1686025"/>
                <a:gd name="connsiteY7" fmla="*/ 314901 h 812613"/>
                <a:gd name="connsiteX8" fmla="*/ 1458410 w 1686025"/>
                <a:gd name="connsiteY8" fmla="*/ 326476 h 812613"/>
                <a:gd name="connsiteX9" fmla="*/ 1574157 w 1686025"/>
                <a:gd name="connsiteY9" fmla="*/ 430648 h 812613"/>
                <a:gd name="connsiteX10" fmla="*/ 1678329 w 1686025"/>
                <a:gd name="connsiteY10" fmla="*/ 812613 h 812613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1006997 w 1642882"/>
                <a:gd name="connsiteY6" fmla="*/ 268602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949124 w 1642882"/>
                <a:gd name="connsiteY6" fmla="*/ 233878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307939 w 1642882"/>
                <a:gd name="connsiteY7" fmla="*/ 314541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169043 w 1642882"/>
                <a:gd name="connsiteY7" fmla="*/ 279817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4963"/>
                <a:gd name="connsiteY0" fmla="*/ 465012 h 603909"/>
                <a:gd name="connsiteX1" fmla="*/ 23149 w 1644963"/>
                <a:gd name="connsiteY1" fmla="*/ 198794 h 603909"/>
                <a:gd name="connsiteX2" fmla="*/ 104172 w 1644963"/>
                <a:gd name="connsiteY2" fmla="*/ 94622 h 603909"/>
                <a:gd name="connsiteX3" fmla="*/ 289367 w 1644963"/>
                <a:gd name="connsiteY3" fmla="*/ 2025 h 603909"/>
                <a:gd name="connsiteX4" fmla="*/ 613458 w 1644963"/>
                <a:gd name="connsiteY4" fmla="*/ 36749 h 603909"/>
                <a:gd name="connsiteX5" fmla="*/ 763929 w 1644963"/>
                <a:gd name="connsiteY5" fmla="*/ 106197 h 603909"/>
                <a:gd name="connsiteX6" fmla="*/ 949124 w 1644963"/>
                <a:gd name="connsiteY6" fmla="*/ 233518 h 603909"/>
                <a:gd name="connsiteX7" fmla="*/ 1169043 w 1644963"/>
                <a:gd name="connsiteY7" fmla="*/ 279817 h 603909"/>
                <a:gd name="connsiteX8" fmla="*/ 1354238 w 1644963"/>
                <a:gd name="connsiteY8" fmla="*/ 256668 h 603909"/>
                <a:gd name="connsiteX9" fmla="*/ 1574157 w 1644963"/>
                <a:gd name="connsiteY9" fmla="*/ 430288 h 603909"/>
                <a:gd name="connsiteX10" fmla="*/ 1632031 w 1644963"/>
                <a:gd name="connsiteY10" fmla="*/ 603909 h 603909"/>
                <a:gd name="connsiteX0" fmla="*/ 0 w 1640288"/>
                <a:gd name="connsiteY0" fmla="*/ 465012 h 603909"/>
                <a:gd name="connsiteX1" fmla="*/ 23149 w 1640288"/>
                <a:gd name="connsiteY1" fmla="*/ 198794 h 603909"/>
                <a:gd name="connsiteX2" fmla="*/ 104172 w 1640288"/>
                <a:gd name="connsiteY2" fmla="*/ 94622 h 603909"/>
                <a:gd name="connsiteX3" fmla="*/ 289367 w 1640288"/>
                <a:gd name="connsiteY3" fmla="*/ 2025 h 603909"/>
                <a:gd name="connsiteX4" fmla="*/ 613458 w 1640288"/>
                <a:gd name="connsiteY4" fmla="*/ 36749 h 603909"/>
                <a:gd name="connsiteX5" fmla="*/ 763929 w 1640288"/>
                <a:gd name="connsiteY5" fmla="*/ 106197 h 603909"/>
                <a:gd name="connsiteX6" fmla="*/ 949124 w 1640288"/>
                <a:gd name="connsiteY6" fmla="*/ 233518 h 603909"/>
                <a:gd name="connsiteX7" fmla="*/ 1169043 w 1640288"/>
                <a:gd name="connsiteY7" fmla="*/ 279817 h 603909"/>
                <a:gd name="connsiteX8" fmla="*/ 1354238 w 1640288"/>
                <a:gd name="connsiteY8" fmla="*/ 256668 h 603909"/>
                <a:gd name="connsiteX9" fmla="*/ 1527858 w 1640288"/>
                <a:gd name="connsiteY9" fmla="*/ 302966 h 603909"/>
                <a:gd name="connsiteX10" fmla="*/ 1632031 w 1640288"/>
                <a:gd name="connsiteY10" fmla="*/ 603909 h 603909"/>
                <a:gd name="connsiteX0" fmla="*/ 0 w 1577813"/>
                <a:gd name="connsiteY0" fmla="*/ 465012 h 534461"/>
                <a:gd name="connsiteX1" fmla="*/ 23149 w 1577813"/>
                <a:gd name="connsiteY1" fmla="*/ 198794 h 534461"/>
                <a:gd name="connsiteX2" fmla="*/ 104172 w 1577813"/>
                <a:gd name="connsiteY2" fmla="*/ 94622 h 534461"/>
                <a:gd name="connsiteX3" fmla="*/ 289367 w 1577813"/>
                <a:gd name="connsiteY3" fmla="*/ 2025 h 534461"/>
                <a:gd name="connsiteX4" fmla="*/ 613458 w 1577813"/>
                <a:gd name="connsiteY4" fmla="*/ 36749 h 534461"/>
                <a:gd name="connsiteX5" fmla="*/ 763929 w 1577813"/>
                <a:gd name="connsiteY5" fmla="*/ 106197 h 534461"/>
                <a:gd name="connsiteX6" fmla="*/ 949124 w 1577813"/>
                <a:gd name="connsiteY6" fmla="*/ 233518 h 534461"/>
                <a:gd name="connsiteX7" fmla="*/ 1169043 w 1577813"/>
                <a:gd name="connsiteY7" fmla="*/ 279817 h 534461"/>
                <a:gd name="connsiteX8" fmla="*/ 1354238 w 1577813"/>
                <a:gd name="connsiteY8" fmla="*/ 256668 h 534461"/>
                <a:gd name="connsiteX9" fmla="*/ 1527858 w 1577813"/>
                <a:gd name="connsiteY9" fmla="*/ 302966 h 534461"/>
                <a:gd name="connsiteX10" fmla="*/ 1562583 w 1577813"/>
                <a:gd name="connsiteY10" fmla="*/ 534461 h 534461"/>
                <a:gd name="connsiteX0" fmla="*/ 0 w 1571736"/>
                <a:gd name="connsiteY0" fmla="*/ 465012 h 534461"/>
                <a:gd name="connsiteX1" fmla="*/ 23149 w 1571736"/>
                <a:gd name="connsiteY1" fmla="*/ 198794 h 534461"/>
                <a:gd name="connsiteX2" fmla="*/ 104172 w 1571736"/>
                <a:gd name="connsiteY2" fmla="*/ 94622 h 534461"/>
                <a:gd name="connsiteX3" fmla="*/ 289367 w 1571736"/>
                <a:gd name="connsiteY3" fmla="*/ 2025 h 534461"/>
                <a:gd name="connsiteX4" fmla="*/ 613458 w 1571736"/>
                <a:gd name="connsiteY4" fmla="*/ 36749 h 534461"/>
                <a:gd name="connsiteX5" fmla="*/ 763929 w 1571736"/>
                <a:gd name="connsiteY5" fmla="*/ 106197 h 534461"/>
                <a:gd name="connsiteX6" fmla="*/ 949124 w 1571736"/>
                <a:gd name="connsiteY6" fmla="*/ 233518 h 534461"/>
                <a:gd name="connsiteX7" fmla="*/ 1169043 w 1571736"/>
                <a:gd name="connsiteY7" fmla="*/ 279817 h 534461"/>
                <a:gd name="connsiteX8" fmla="*/ 1354238 w 1571736"/>
                <a:gd name="connsiteY8" fmla="*/ 256668 h 534461"/>
                <a:gd name="connsiteX9" fmla="*/ 1481559 w 1571736"/>
                <a:gd name="connsiteY9" fmla="*/ 245092 h 534461"/>
                <a:gd name="connsiteX10" fmla="*/ 1562583 w 1571736"/>
                <a:gd name="connsiteY10" fmla="*/ 534461 h 534461"/>
                <a:gd name="connsiteX0" fmla="*/ 0 w 1571736"/>
                <a:gd name="connsiteY0" fmla="*/ 492565 h 562014"/>
                <a:gd name="connsiteX1" fmla="*/ 23149 w 1571736"/>
                <a:gd name="connsiteY1" fmla="*/ 226347 h 562014"/>
                <a:gd name="connsiteX2" fmla="*/ 104172 w 1571736"/>
                <a:gd name="connsiteY2" fmla="*/ 122175 h 562014"/>
                <a:gd name="connsiteX3" fmla="*/ 289367 w 1571736"/>
                <a:gd name="connsiteY3" fmla="*/ 29578 h 562014"/>
                <a:gd name="connsiteX4" fmla="*/ 497711 w 1571736"/>
                <a:gd name="connsiteY4" fmla="*/ 6429 h 562014"/>
                <a:gd name="connsiteX5" fmla="*/ 763929 w 1571736"/>
                <a:gd name="connsiteY5" fmla="*/ 133750 h 562014"/>
                <a:gd name="connsiteX6" fmla="*/ 949124 w 1571736"/>
                <a:gd name="connsiteY6" fmla="*/ 261071 h 562014"/>
                <a:gd name="connsiteX7" fmla="*/ 1169043 w 1571736"/>
                <a:gd name="connsiteY7" fmla="*/ 307370 h 562014"/>
                <a:gd name="connsiteX8" fmla="*/ 1354238 w 1571736"/>
                <a:gd name="connsiteY8" fmla="*/ 284221 h 562014"/>
                <a:gd name="connsiteX9" fmla="*/ 1481559 w 1571736"/>
                <a:gd name="connsiteY9" fmla="*/ 272645 h 562014"/>
                <a:gd name="connsiteX10" fmla="*/ 1562583 w 1571736"/>
                <a:gd name="connsiteY10" fmla="*/ 562014 h 562014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949124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064871 w 1571736"/>
                <a:gd name="connsiteY7" fmla="*/ 281780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3046"/>
                <a:gd name="connsiteY0" fmla="*/ 490124 h 559573"/>
                <a:gd name="connsiteX1" fmla="*/ 23149 w 1573046"/>
                <a:gd name="connsiteY1" fmla="*/ 223906 h 559573"/>
                <a:gd name="connsiteX2" fmla="*/ 104172 w 1573046"/>
                <a:gd name="connsiteY2" fmla="*/ 119734 h 559573"/>
                <a:gd name="connsiteX3" fmla="*/ 289367 w 1573046"/>
                <a:gd name="connsiteY3" fmla="*/ 27137 h 559573"/>
                <a:gd name="connsiteX4" fmla="*/ 497711 w 1573046"/>
                <a:gd name="connsiteY4" fmla="*/ 3988 h 559573"/>
                <a:gd name="connsiteX5" fmla="*/ 717631 w 1573046"/>
                <a:gd name="connsiteY5" fmla="*/ 96585 h 559573"/>
                <a:gd name="connsiteX6" fmla="*/ 879676 w 1573046"/>
                <a:gd name="connsiteY6" fmla="*/ 258630 h 559573"/>
                <a:gd name="connsiteX7" fmla="*/ 1064871 w 1573046"/>
                <a:gd name="connsiteY7" fmla="*/ 281780 h 559573"/>
                <a:gd name="connsiteX8" fmla="*/ 1261640 w 1573046"/>
                <a:gd name="connsiteY8" fmla="*/ 281780 h 559573"/>
                <a:gd name="connsiteX9" fmla="*/ 1481559 w 1573046"/>
                <a:gd name="connsiteY9" fmla="*/ 270204 h 559573"/>
                <a:gd name="connsiteX10" fmla="*/ 1562583 w 1573046"/>
                <a:gd name="connsiteY10" fmla="*/ 559573 h 559573"/>
                <a:gd name="connsiteX0" fmla="*/ 0 w 1569727"/>
                <a:gd name="connsiteY0" fmla="*/ 490124 h 559573"/>
                <a:gd name="connsiteX1" fmla="*/ 23149 w 1569727"/>
                <a:gd name="connsiteY1" fmla="*/ 223906 h 559573"/>
                <a:gd name="connsiteX2" fmla="*/ 104172 w 1569727"/>
                <a:gd name="connsiteY2" fmla="*/ 119734 h 559573"/>
                <a:gd name="connsiteX3" fmla="*/ 289367 w 1569727"/>
                <a:gd name="connsiteY3" fmla="*/ 27137 h 559573"/>
                <a:gd name="connsiteX4" fmla="*/ 497711 w 1569727"/>
                <a:gd name="connsiteY4" fmla="*/ 3988 h 559573"/>
                <a:gd name="connsiteX5" fmla="*/ 717631 w 1569727"/>
                <a:gd name="connsiteY5" fmla="*/ 96585 h 559573"/>
                <a:gd name="connsiteX6" fmla="*/ 879676 w 1569727"/>
                <a:gd name="connsiteY6" fmla="*/ 258630 h 559573"/>
                <a:gd name="connsiteX7" fmla="*/ 1064871 w 1569727"/>
                <a:gd name="connsiteY7" fmla="*/ 281780 h 559573"/>
                <a:gd name="connsiteX8" fmla="*/ 1261640 w 1569727"/>
                <a:gd name="connsiteY8" fmla="*/ 281780 h 559573"/>
                <a:gd name="connsiteX9" fmla="*/ 1435260 w 1569727"/>
                <a:gd name="connsiteY9" fmla="*/ 328077 h 559573"/>
                <a:gd name="connsiteX10" fmla="*/ 1562583 w 1569727"/>
                <a:gd name="connsiteY10" fmla="*/ 559573 h 559573"/>
                <a:gd name="connsiteX0" fmla="*/ 0 w 1579755"/>
                <a:gd name="connsiteY0" fmla="*/ 490124 h 490124"/>
                <a:gd name="connsiteX1" fmla="*/ 23149 w 1579755"/>
                <a:gd name="connsiteY1" fmla="*/ 223906 h 490124"/>
                <a:gd name="connsiteX2" fmla="*/ 104172 w 1579755"/>
                <a:gd name="connsiteY2" fmla="*/ 119734 h 490124"/>
                <a:gd name="connsiteX3" fmla="*/ 289367 w 1579755"/>
                <a:gd name="connsiteY3" fmla="*/ 27137 h 490124"/>
                <a:gd name="connsiteX4" fmla="*/ 497711 w 1579755"/>
                <a:gd name="connsiteY4" fmla="*/ 3988 h 490124"/>
                <a:gd name="connsiteX5" fmla="*/ 717631 w 1579755"/>
                <a:gd name="connsiteY5" fmla="*/ 96585 h 490124"/>
                <a:gd name="connsiteX6" fmla="*/ 879676 w 1579755"/>
                <a:gd name="connsiteY6" fmla="*/ 258630 h 490124"/>
                <a:gd name="connsiteX7" fmla="*/ 1064871 w 1579755"/>
                <a:gd name="connsiteY7" fmla="*/ 281780 h 490124"/>
                <a:gd name="connsiteX8" fmla="*/ 1261640 w 1579755"/>
                <a:gd name="connsiteY8" fmla="*/ 281780 h 490124"/>
                <a:gd name="connsiteX9" fmla="*/ 1435260 w 1579755"/>
                <a:gd name="connsiteY9" fmla="*/ 328077 h 490124"/>
                <a:gd name="connsiteX10" fmla="*/ 1573022 w 1579755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35260 w 1573022"/>
                <a:gd name="connsiteY9" fmla="*/ 328077 h 490124"/>
                <a:gd name="connsiteX10" fmla="*/ 1573022 w 1573022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19602 w 1573022"/>
                <a:gd name="connsiteY9" fmla="*/ 301981 h 490124"/>
                <a:gd name="connsiteX10" fmla="*/ 1573022 w 1573022"/>
                <a:gd name="connsiteY10" fmla="*/ 470847 h 490124"/>
                <a:gd name="connsiteX0" fmla="*/ 0 w 1567802"/>
                <a:gd name="connsiteY0" fmla="*/ 490124 h 575231"/>
                <a:gd name="connsiteX1" fmla="*/ 23149 w 1567802"/>
                <a:gd name="connsiteY1" fmla="*/ 223906 h 575231"/>
                <a:gd name="connsiteX2" fmla="*/ 104172 w 1567802"/>
                <a:gd name="connsiteY2" fmla="*/ 119734 h 575231"/>
                <a:gd name="connsiteX3" fmla="*/ 289367 w 1567802"/>
                <a:gd name="connsiteY3" fmla="*/ 27137 h 575231"/>
                <a:gd name="connsiteX4" fmla="*/ 497711 w 1567802"/>
                <a:gd name="connsiteY4" fmla="*/ 3988 h 575231"/>
                <a:gd name="connsiteX5" fmla="*/ 717631 w 1567802"/>
                <a:gd name="connsiteY5" fmla="*/ 96585 h 575231"/>
                <a:gd name="connsiteX6" fmla="*/ 879676 w 1567802"/>
                <a:gd name="connsiteY6" fmla="*/ 258630 h 575231"/>
                <a:gd name="connsiteX7" fmla="*/ 1064871 w 1567802"/>
                <a:gd name="connsiteY7" fmla="*/ 281780 h 575231"/>
                <a:gd name="connsiteX8" fmla="*/ 1261640 w 1567802"/>
                <a:gd name="connsiteY8" fmla="*/ 281780 h 575231"/>
                <a:gd name="connsiteX9" fmla="*/ 1419602 w 1567802"/>
                <a:gd name="connsiteY9" fmla="*/ 301981 h 575231"/>
                <a:gd name="connsiteX10" fmla="*/ 1567802 w 1567802"/>
                <a:gd name="connsiteY10" fmla="*/ 575231 h 575231"/>
                <a:gd name="connsiteX0" fmla="*/ 0 w 1568525"/>
                <a:gd name="connsiteY0" fmla="*/ 490124 h 575231"/>
                <a:gd name="connsiteX1" fmla="*/ 23149 w 1568525"/>
                <a:gd name="connsiteY1" fmla="*/ 223906 h 575231"/>
                <a:gd name="connsiteX2" fmla="*/ 104172 w 1568525"/>
                <a:gd name="connsiteY2" fmla="*/ 119734 h 575231"/>
                <a:gd name="connsiteX3" fmla="*/ 289367 w 1568525"/>
                <a:gd name="connsiteY3" fmla="*/ 27137 h 575231"/>
                <a:gd name="connsiteX4" fmla="*/ 497711 w 1568525"/>
                <a:gd name="connsiteY4" fmla="*/ 3988 h 575231"/>
                <a:gd name="connsiteX5" fmla="*/ 717631 w 1568525"/>
                <a:gd name="connsiteY5" fmla="*/ 96585 h 575231"/>
                <a:gd name="connsiteX6" fmla="*/ 879676 w 1568525"/>
                <a:gd name="connsiteY6" fmla="*/ 258630 h 575231"/>
                <a:gd name="connsiteX7" fmla="*/ 1064871 w 1568525"/>
                <a:gd name="connsiteY7" fmla="*/ 281780 h 575231"/>
                <a:gd name="connsiteX8" fmla="*/ 1261640 w 1568525"/>
                <a:gd name="connsiteY8" fmla="*/ 281780 h 575231"/>
                <a:gd name="connsiteX9" fmla="*/ 1419602 w 1568525"/>
                <a:gd name="connsiteY9" fmla="*/ 301981 h 575231"/>
                <a:gd name="connsiteX10" fmla="*/ 1567802 w 1568525"/>
                <a:gd name="connsiteY10" fmla="*/ 575231 h 575231"/>
                <a:gd name="connsiteX0" fmla="*/ 0 w 1568911"/>
                <a:gd name="connsiteY0" fmla="*/ 490124 h 575231"/>
                <a:gd name="connsiteX1" fmla="*/ 23149 w 1568911"/>
                <a:gd name="connsiteY1" fmla="*/ 223906 h 575231"/>
                <a:gd name="connsiteX2" fmla="*/ 104172 w 1568911"/>
                <a:gd name="connsiteY2" fmla="*/ 119734 h 575231"/>
                <a:gd name="connsiteX3" fmla="*/ 289367 w 1568911"/>
                <a:gd name="connsiteY3" fmla="*/ 27137 h 575231"/>
                <a:gd name="connsiteX4" fmla="*/ 497711 w 1568911"/>
                <a:gd name="connsiteY4" fmla="*/ 3988 h 575231"/>
                <a:gd name="connsiteX5" fmla="*/ 717631 w 1568911"/>
                <a:gd name="connsiteY5" fmla="*/ 96585 h 575231"/>
                <a:gd name="connsiteX6" fmla="*/ 879676 w 1568911"/>
                <a:gd name="connsiteY6" fmla="*/ 258630 h 575231"/>
                <a:gd name="connsiteX7" fmla="*/ 1064871 w 1568911"/>
                <a:gd name="connsiteY7" fmla="*/ 281780 h 575231"/>
                <a:gd name="connsiteX8" fmla="*/ 1261640 w 1568911"/>
                <a:gd name="connsiteY8" fmla="*/ 281780 h 575231"/>
                <a:gd name="connsiteX9" fmla="*/ 1419602 w 1568911"/>
                <a:gd name="connsiteY9" fmla="*/ 301981 h 575231"/>
                <a:gd name="connsiteX10" fmla="*/ 1567802 w 1568911"/>
                <a:gd name="connsiteY10" fmla="*/ 575231 h 575231"/>
                <a:gd name="connsiteX0" fmla="*/ 0 w 1572765"/>
                <a:gd name="connsiteY0" fmla="*/ 490124 h 575231"/>
                <a:gd name="connsiteX1" fmla="*/ 23149 w 1572765"/>
                <a:gd name="connsiteY1" fmla="*/ 223906 h 575231"/>
                <a:gd name="connsiteX2" fmla="*/ 104172 w 1572765"/>
                <a:gd name="connsiteY2" fmla="*/ 119734 h 575231"/>
                <a:gd name="connsiteX3" fmla="*/ 289367 w 1572765"/>
                <a:gd name="connsiteY3" fmla="*/ 27137 h 575231"/>
                <a:gd name="connsiteX4" fmla="*/ 497711 w 1572765"/>
                <a:gd name="connsiteY4" fmla="*/ 3988 h 575231"/>
                <a:gd name="connsiteX5" fmla="*/ 717631 w 1572765"/>
                <a:gd name="connsiteY5" fmla="*/ 96585 h 575231"/>
                <a:gd name="connsiteX6" fmla="*/ 879676 w 1572765"/>
                <a:gd name="connsiteY6" fmla="*/ 258630 h 575231"/>
                <a:gd name="connsiteX7" fmla="*/ 1064871 w 1572765"/>
                <a:gd name="connsiteY7" fmla="*/ 281780 h 575231"/>
                <a:gd name="connsiteX8" fmla="*/ 1261640 w 1572765"/>
                <a:gd name="connsiteY8" fmla="*/ 281780 h 575231"/>
                <a:gd name="connsiteX9" fmla="*/ 1487452 w 1572765"/>
                <a:gd name="connsiteY9" fmla="*/ 317638 h 575231"/>
                <a:gd name="connsiteX10" fmla="*/ 1567802 w 1572765"/>
                <a:gd name="connsiteY10" fmla="*/ 575231 h 575231"/>
                <a:gd name="connsiteX0" fmla="*/ 0 w 1569114"/>
                <a:gd name="connsiteY0" fmla="*/ 490124 h 575231"/>
                <a:gd name="connsiteX1" fmla="*/ 23149 w 1569114"/>
                <a:gd name="connsiteY1" fmla="*/ 223906 h 575231"/>
                <a:gd name="connsiteX2" fmla="*/ 104172 w 1569114"/>
                <a:gd name="connsiteY2" fmla="*/ 119734 h 575231"/>
                <a:gd name="connsiteX3" fmla="*/ 289367 w 1569114"/>
                <a:gd name="connsiteY3" fmla="*/ 27137 h 575231"/>
                <a:gd name="connsiteX4" fmla="*/ 497711 w 1569114"/>
                <a:gd name="connsiteY4" fmla="*/ 3988 h 575231"/>
                <a:gd name="connsiteX5" fmla="*/ 717631 w 1569114"/>
                <a:gd name="connsiteY5" fmla="*/ 96585 h 575231"/>
                <a:gd name="connsiteX6" fmla="*/ 879676 w 1569114"/>
                <a:gd name="connsiteY6" fmla="*/ 258630 h 575231"/>
                <a:gd name="connsiteX7" fmla="*/ 1064871 w 1569114"/>
                <a:gd name="connsiteY7" fmla="*/ 281780 h 575231"/>
                <a:gd name="connsiteX8" fmla="*/ 1261640 w 1569114"/>
                <a:gd name="connsiteY8" fmla="*/ 281780 h 575231"/>
                <a:gd name="connsiteX9" fmla="*/ 1487452 w 1569114"/>
                <a:gd name="connsiteY9" fmla="*/ 317638 h 575231"/>
                <a:gd name="connsiteX10" fmla="*/ 1567802 w 1569114"/>
                <a:gd name="connsiteY10" fmla="*/ 575231 h 575231"/>
                <a:gd name="connsiteX0" fmla="*/ 0 w 1599083"/>
                <a:gd name="connsiteY0" fmla="*/ 500049 h 575231"/>
                <a:gd name="connsiteX1" fmla="*/ 53118 w 1599083"/>
                <a:gd name="connsiteY1" fmla="*/ 223906 h 575231"/>
                <a:gd name="connsiteX2" fmla="*/ 134141 w 1599083"/>
                <a:gd name="connsiteY2" fmla="*/ 119734 h 575231"/>
                <a:gd name="connsiteX3" fmla="*/ 319336 w 1599083"/>
                <a:gd name="connsiteY3" fmla="*/ 27137 h 575231"/>
                <a:gd name="connsiteX4" fmla="*/ 527680 w 1599083"/>
                <a:gd name="connsiteY4" fmla="*/ 3988 h 575231"/>
                <a:gd name="connsiteX5" fmla="*/ 747600 w 1599083"/>
                <a:gd name="connsiteY5" fmla="*/ 96585 h 575231"/>
                <a:gd name="connsiteX6" fmla="*/ 909645 w 1599083"/>
                <a:gd name="connsiteY6" fmla="*/ 258630 h 575231"/>
                <a:gd name="connsiteX7" fmla="*/ 1094840 w 1599083"/>
                <a:gd name="connsiteY7" fmla="*/ 281780 h 575231"/>
                <a:gd name="connsiteX8" fmla="*/ 1291609 w 1599083"/>
                <a:gd name="connsiteY8" fmla="*/ 281780 h 575231"/>
                <a:gd name="connsiteX9" fmla="*/ 1517421 w 1599083"/>
                <a:gd name="connsiteY9" fmla="*/ 317638 h 575231"/>
                <a:gd name="connsiteX10" fmla="*/ 1597771 w 1599083"/>
                <a:gd name="connsiteY10" fmla="*/ 575231 h 575231"/>
                <a:gd name="connsiteX0" fmla="*/ 0 w 1587028"/>
                <a:gd name="connsiteY0" fmla="*/ 524004 h 575231"/>
                <a:gd name="connsiteX1" fmla="*/ 41063 w 1587028"/>
                <a:gd name="connsiteY1" fmla="*/ 223906 h 575231"/>
                <a:gd name="connsiteX2" fmla="*/ 122086 w 1587028"/>
                <a:gd name="connsiteY2" fmla="*/ 119734 h 575231"/>
                <a:gd name="connsiteX3" fmla="*/ 307281 w 1587028"/>
                <a:gd name="connsiteY3" fmla="*/ 27137 h 575231"/>
                <a:gd name="connsiteX4" fmla="*/ 515625 w 1587028"/>
                <a:gd name="connsiteY4" fmla="*/ 3988 h 575231"/>
                <a:gd name="connsiteX5" fmla="*/ 735545 w 1587028"/>
                <a:gd name="connsiteY5" fmla="*/ 96585 h 575231"/>
                <a:gd name="connsiteX6" fmla="*/ 897590 w 1587028"/>
                <a:gd name="connsiteY6" fmla="*/ 258630 h 575231"/>
                <a:gd name="connsiteX7" fmla="*/ 1082785 w 1587028"/>
                <a:gd name="connsiteY7" fmla="*/ 281780 h 575231"/>
                <a:gd name="connsiteX8" fmla="*/ 1279554 w 1587028"/>
                <a:gd name="connsiteY8" fmla="*/ 281780 h 575231"/>
                <a:gd name="connsiteX9" fmla="*/ 1505366 w 1587028"/>
                <a:gd name="connsiteY9" fmla="*/ 317638 h 575231"/>
                <a:gd name="connsiteX10" fmla="*/ 1585716 w 1587028"/>
                <a:gd name="connsiteY10" fmla="*/ 575231 h 57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7028" h="575231">
                  <a:moveTo>
                    <a:pt x="0" y="524004"/>
                  </a:moveTo>
                  <a:cubicBezTo>
                    <a:pt x="2893" y="421761"/>
                    <a:pt x="20715" y="291284"/>
                    <a:pt x="41063" y="223906"/>
                  </a:cubicBezTo>
                  <a:cubicBezTo>
                    <a:pt x="61411" y="156528"/>
                    <a:pt x="77716" y="152529"/>
                    <a:pt x="122086" y="119734"/>
                  </a:cubicBezTo>
                  <a:cubicBezTo>
                    <a:pt x="166456" y="86939"/>
                    <a:pt x="241691" y="46428"/>
                    <a:pt x="307281" y="27137"/>
                  </a:cubicBezTo>
                  <a:cubicBezTo>
                    <a:pt x="372871" y="7846"/>
                    <a:pt x="444248" y="-7587"/>
                    <a:pt x="515625" y="3988"/>
                  </a:cubicBezTo>
                  <a:cubicBezTo>
                    <a:pt x="587002" y="15563"/>
                    <a:pt x="671884" y="54145"/>
                    <a:pt x="735545" y="96585"/>
                  </a:cubicBezTo>
                  <a:cubicBezTo>
                    <a:pt x="799206" y="139025"/>
                    <a:pt x="839717" y="227764"/>
                    <a:pt x="897590" y="258630"/>
                  </a:cubicBezTo>
                  <a:cubicBezTo>
                    <a:pt x="955463" y="289496"/>
                    <a:pt x="1019124" y="277922"/>
                    <a:pt x="1082785" y="281780"/>
                  </a:cubicBezTo>
                  <a:cubicBezTo>
                    <a:pt x="1146446" y="285638"/>
                    <a:pt x="1209124" y="275804"/>
                    <a:pt x="1279554" y="281780"/>
                  </a:cubicBezTo>
                  <a:cubicBezTo>
                    <a:pt x="1349984" y="287756"/>
                    <a:pt x="1469997" y="289607"/>
                    <a:pt x="1505366" y="317638"/>
                  </a:cubicBezTo>
                  <a:cubicBezTo>
                    <a:pt x="1540735" y="345669"/>
                    <a:pt x="1596273" y="333538"/>
                    <a:pt x="1585716" y="575231"/>
                  </a:cubicBezTo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90" name="Rectángulo redondeado 289"/>
            <p:cNvSpPr/>
            <p:nvPr/>
          </p:nvSpPr>
          <p:spPr>
            <a:xfrm>
              <a:off x="6360618" y="2066297"/>
              <a:ext cx="799215" cy="3649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292" name="CuadroTexto 291"/>
          <p:cNvSpPr txBox="1"/>
          <p:nvPr/>
        </p:nvSpPr>
        <p:spPr>
          <a:xfrm>
            <a:off x="6320111" y="1881022"/>
            <a:ext cx="924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Aeronautical Physicist</a:t>
            </a:r>
            <a:endParaRPr lang="en-US" sz="9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grpSp>
        <p:nvGrpSpPr>
          <p:cNvPr id="321" name="Grupo 320"/>
          <p:cNvGrpSpPr/>
          <p:nvPr/>
        </p:nvGrpSpPr>
        <p:grpSpPr>
          <a:xfrm>
            <a:off x="6322808" y="3099783"/>
            <a:ext cx="912009" cy="676821"/>
            <a:chOff x="6303821" y="1834721"/>
            <a:chExt cx="912009" cy="676821"/>
          </a:xfrm>
        </p:grpSpPr>
        <p:sp>
          <p:nvSpPr>
            <p:cNvPr id="322" name="Rectángulo redondeado 321"/>
            <p:cNvSpPr/>
            <p:nvPr/>
          </p:nvSpPr>
          <p:spPr>
            <a:xfrm>
              <a:off x="6305021" y="2043025"/>
              <a:ext cx="910809" cy="468517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23" name="Forma libre 322"/>
            <p:cNvSpPr/>
            <p:nvPr/>
          </p:nvSpPr>
          <p:spPr>
            <a:xfrm>
              <a:off x="6303821" y="1834721"/>
              <a:ext cx="911904" cy="332704"/>
            </a:xfrm>
            <a:custGeom>
              <a:avLst/>
              <a:gdLst>
                <a:gd name="connsiteX0" fmla="*/ 0 w 1595619"/>
                <a:gd name="connsiteY0" fmla="*/ 465372 h 1067256"/>
                <a:gd name="connsiteX1" fmla="*/ 23149 w 1595619"/>
                <a:gd name="connsiteY1" fmla="*/ 199154 h 1067256"/>
                <a:gd name="connsiteX2" fmla="*/ 104172 w 1595619"/>
                <a:gd name="connsiteY2" fmla="*/ 94982 h 1067256"/>
                <a:gd name="connsiteX3" fmla="*/ 289367 w 1595619"/>
                <a:gd name="connsiteY3" fmla="*/ 2385 h 1067256"/>
                <a:gd name="connsiteX4" fmla="*/ 613458 w 1595619"/>
                <a:gd name="connsiteY4" fmla="*/ 37109 h 1067256"/>
                <a:gd name="connsiteX5" fmla="*/ 810228 w 1595619"/>
                <a:gd name="connsiteY5" fmla="*/ 141281 h 1067256"/>
                <a:gd name="connsiteX6" fmla="*/ 1006997 w 1595619"/>
                <a:gd name="connsiteY6" fmla="*/ 268602 h 1067256"/>
                <a:gd name="connsiteX7" fmla="*/ 1307939 w 1595619"/>
                <a:gd name="connsiteY7" fmla="*/ 314901 h 1067256"/>
                <a:gd name="connsiteX8" fmla="*/ 1458410 w 1595619"/>
                <a:gd name="connsiteY8" fmla="*/ 326476 h 1067256"/>
                <a:gd name="connsiteX9" fmla="*/ 1574157 w 1595619"/>
                <a:gd name="connsiteY9" fmla="*/ 430648 h 1067256"/>
                <a:gd name="connsiteX10" fmla="*/ 1574157 w 1595619"/>
                <a:gd name="connsiteY10" fmla="*/ 1067256 h 1067256"/>
                <a:gd name="connsiteX0" fmla="*/ 0 w 1686025"/>
                <a:gd name="connsiteY0" fmla="*/ 465372 h 812613"/>
                <a:gd name="connsiteX1" fmla="*/ 23149 w 1686025"/>
                <a:gd name="connsiteY1" fmla="*/ 199154 h 812613"/>
                <a:gd name="connsiteX2" fmla="*/ 104172 w 1686025"/>
                <a:gd name="connsiteY2" fmla="*/ 94982 h 812613"/>
                <a:gd name="connsiteX3" fmla="*/ 289367 w 1686025"/>
                <a:gd name="connsiteY3" fmla="*/ 2385 h 812613"/>
                <a:gd name="connsiteX4" fmla="*/ 613458 w 1686025"/>
                <a:gd name="connsiteY4" fmla="*/ 37109 h 812613"/>
                <a:gd name="connsiteX5" fmla="*/ 810228 w 1686025"/>
                <a:gd name="connsiteY5" fmla="*/ 141281 h 812613"/>
                <a:gd name="connsiteX6" fmla="*/ 1006997 w 1686025"/>
                <a:gd name="connsiteY6" fmla="*/ 268602 h 812613"/>
                <a:gd name="connsiteX7" fmla="*/ 1307939 w 1686025"/>
                <a:gd name="connsiteY7" fmla="*/ 314901 h 812613"/>
                <a:gd name="connsiteX8" fmla="*/ 1458410 w 1686025"/>
                <a:gd name="connsiteY8" fmla="*/ 326476 h 812613"/>
                <a:gd name="connsiteX9" fmla="*/ 1574157 w 1686025"/>
                <a:gd name="connsiteY9" fmla="*/ 430648 h 812613"/>
                <a:gd name="connsiteX10" fmla="*/ 1678329 w 1686025"/>
                <a:gd name="connsiteY10" fmla="*/ 812613 h 812613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1006997 w 1642882"/>
                <a:gd name="connsiteY6" fmla="*/ 268602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949124 w 1642882"/>
                <a:gd name="connsiteY6" fmla="*/ 233878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307939 w 1642882"/>
                <a:gd name="connsiteY7" fmla="*/ 314541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169043 w 1642882"/>
                <a:gd name="connsiteY7" fmla="*/ 279817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4963"/>
                <a:gd name="connsiteY0" fmla="*/ 465012 h 603909"/>
                <a:gd name="connsiteX1" fmla="*/ 23149 w 1644963"/>
                <a:gd name="connsiteY1" fmla="*/ 198794 h 603909"/>
                <a:gd name="connsiteX2" fmla="*/ 104172 w 1644963"/>
                <a:gd name="connsiteY2" fmla="*/ 94622 h 603909"/>
                <a:gd name="connsiteX3" fmla="*/ 289367 w 1644963"/>
                <a:gd name="connsiteY3" fmla="*/ 2025 h 603909"/>
                <a:gd name="connsiteX4" fmla="*/ 613458 w 1644963"/>
                <a:gd name="connsiteY4" fmla="*/ 36749 h 603909"/>
                <a:gd name="connsiteX5" fmla="*/ 763929 w 1644963"/>
                <a:gd name="connsiteY5" fmla="*/ 106197 h 603909"/>
                <a:gd name="connsiteX6" fmla="*/ 949124 w 1644963"/>
                <a:gd name="connsiteY6" fmla="*/ 233518 h 603909"/>
                <a:gd name="connsiteX7" fmla="*/ 1169043 w 1644963"/>
                <a:gd name="connsiteY7" fmla="*/ 279817 h 603909"/>
                <a:gd name="connsiteX8" fmla="*/ 1354238 w 1644963"/>
                <a:gd name="connsiteY8" fmla="*/ 256668 h 603909"/>
                <a:gd name="connsiteX9" fmla="*/ 1574157 w 1644963"/>
                <a:gd name="connsiteY9" fmla="*/ 430288 h 603909"/>
                <a:gd name="connsiteX10" fmla="*/ 1632031 w 1644963"/>
                <a:gd name="connsiteY10" fmla="*/ 603909 h 603909"/>
                <a:gd name="connsiteX0" fmla="*/ 0 w 1640288"/>
                <a:gd name="connsiteY0" fmla="*/ 465012 h 603909"/>
                <a:gd name="connsiteX1" fmla="*/ 23149 w 1640288"/>
                <a:gd name="connsiteY1" fmla="*/ 198794 h 603909"/>
                <a:gd name="connsiteX2" fmla="*/ 104172 w 1640288"/>
                <a:gd name="connsiteY2" fmla="*/ 94622 h 603909"/>
                <a:gd name="connsiteX3" fmla="*/ 289367 w 1640288"/>
                <a:gd name="connsiteY3" fmla="*/ 2025 h 603909"/>
                <a:gd name="connsiteX4" fmla="*/ 613458 w 1640288"/>
                <a:gd name="connsiteY4" fmla="*/ 36749 h 603909"/>
                <a:gd name="connsiteX5" fmla="*/ 763929 w 1640288"/>
                <a:gd name="connsiteY5" fmla="*/ 106197 h 603909"/>
                <a:gd name="connsiteX6" fmla="*/ 949124 w 1640288"/>
                <a:gd name="connsiteY6" fmla="*/ 233518 h 603909"/>
                <a:gd name="connsiteX7" fmla="*/ 1169043 w 1640288"/>
                <a:gd name="connsiteY7" fmla="*/ 279817 h 603909"/>
                <a:gd name="connsiteX8" fmla="*/ 1354238 w 1640288"/>
                <a:gd name="connsiteY8" fmla="*/ 256668 h 603909"/>
                <a:gd name="connsiteX9" fmla="*/ 1527858 w 1640288"/>
                <a:gd name="connsiteY9" fmla="*/ 302966 h 603909"/>
                <a:gd name="connsiteX10" fmla="*/ 1632031 w 1640288"/>
                <a:gd name="connsiteY10" fmla="*/ 603909 h 603909"/>
                <a:gd name="connsiteX0" fmla="*/ 0 w 1577813"/>
                <a:gd name="connsiteY0" fmla="*/ 465012 h 534461"/>
                <a:gd name="connsiteX1" fmla="*/ 23149 w 1577813"/>
                <a:gd name="connsiteY1" fmla="*/ 198794 h 534461"/>
                <a:gd name="connsiteX2" fmla="*/ 104172 w 1577813"/>
                <a:gd name="connsiteY2" fmla="*/ 94622 h 534461"/>
                <a:gd name="connsiteX3" fmla="*/ 289367 w 1577813"/>
                <a:gd name="connsiteY3" fmla="*/ 2025 h 534461"/>
                <a:gd name="connsiteX4" fmla="*/ 613458 w 1577813"/>
                <a:gd name="connsiteY4" fmla="*/ 36749 h 534461"/>
                <a:gd name="connsiteX5" fmla="*/ 763929 w 1577813"/>
                <a:gd name="connsiteY5" fmla="*/ 106197 h 534461"/>
                <a:gd name="connsiteX6" fmla="*/ 949124 w 1577813"/>
                <a:gd name="connsiteY6" fmla="*/ 233518 h 534461"/>
                <a:gd name="connsiteX7" fmla="*/ 1169043 w 1577813"/>
                <a:gd name="connsiteY7" fmla="*/ 279817 h 534461"/>
                <a:gd name="connsiteX8" fmla="*/ 1354238 w 1577813"/>
                <a:gd name="connsiteY8" fmla="*/ 256668 h 534461"/>
                <a:gd name="connsiteX9" fmla="*/ 1527858 w 1577813"/>
                <a:gd name="connsiteY9" fmla="*/ 302966 h 534461"/>
                <a:gd name="connsiteX10" fmla="*/ 1562583 w 1577813"/>
                <a:gd name="connsiteY10" fmla="*/ 534461 h 534461"/>
                <a:gd name="connsiteX0" fmla="*/ 0 w 1571736"/>
                <a:gd name="connsiteY0" fmla="*/ 465012 h 534461"/>
                <a:gd name="connsiteX1" fmla="*/ 23149 w 1571736"/>
                <a:gd name="connsiteY1" fmla="*/ 198794 h 534461"/>
                <a:gd name="connsiteX2" fmla="*/ 104172 w 1571736"/>
                <a:gd name="connsiteY2" fmla="*/ 94622 h 534461"/>
                <a:gd name="connsiteX3" fmla="*/ 289367 w 1571736"/>
                <a:gd name="connsiteY3" fmla="*/ 2025 h 534461"/>
                <a:gd name="connsiteX4" fmla="*/ 613458 w 1571736"/>
                <a:gd name="connsiteY4" fmla="*/ 36749 h 534461"/>
                <a:gd name="connsiteX5" fmla="*/ 763929 w 1571736"/>
                <a:gd name="connsiteY5" fmla="*/ 106197 h 534461"/>
                <a:gd name="connsiteX6" fmla="*/ 949124 w 1571736"/>
                <a:gd name="connsiteY6" fmla="*/ 233518 h 534461"/>
                <a:gd name="connsiteX7" fmla="*/ 1169043 w 1571736"/>
                <a:gd name="connsiteY7" fmla="*/ 279817 h 534461"/>
                <a:gd name="connsiteX8" fmla="*/ 1354238 w 1571736"/>
                <a:gd name="connsiteY8" fmla="*/ 256668 h 534461"/>
                <a:gd name="connsiteX9" fmla="*/ 1481559 w 1571736"/>
                <a:gd name="connsiteY9" fmla="*/ 245092 h 534461"/>
                <a:gd name="connsiteX10" fmla="*/ 1562583 w 1571736"/>
                <a:gd name="connsiteY10" fmla="*/ 534461 h 534461"/>
                <a:gd name="connsiteX0" fmla="*/ 0 w 1571736"/>
                <a:gd name="connsiteY0" fmla="*/ 492565 h 562014"/>
                <a:gd name="connsiteX1" fmla="*/ 23149 w 1571736"/>
                <a:gd name="connsiteY1" fmla="*/ 226347 h 562014"/>
                <a:gd name="connsiteX2" fmla="*/ 104172 w 1571736"/>
                <a:gd name="connsiteY2" fmla="*/ 122175 h 562014"/>
                <a:gd name="connsiteX3" fmla="*/ 289367 w 1571736"/>
                <a:gd name="connsiteY3" fmla="*/ 29578 h 562014"/>
                <a:gd name="connsiteX4" fmla="*/ 497711 w 1571736"/>
                <a:gd name="connsiteY4" fmla="*/ 6429 h 562014"/>
                <a:gd name="connsiteX5" fmla="*/ 763929 w 1571736"/>
                <a:gd name="connsiteY5" fmla="*/ 133750 h 562014"/>
                <a:gd name="connsiteX6" fmla="*/ 949124 w 1571736"/>
                <a:gd name="connsiteY6" fmla="*/ 261071 h 562014"/>
                <a:gd name="connsiteX7" fmla="*/ 1169043 w 1571736"/>
                <a:gd name="connsiteY7" fmla="*/ 307370 h 562014"/>
                <a:gd name="connsiteX8" fmla="*/ 1354238 w 1571736"/>
                <a:gd name="connsiteY8" fmla="*/ 284221 h 562014"/>
                <a:gd name="connsiteX9" fmla="*/ 1481559 w 1571736"/>
                <a:gd name="connsiteY9" fmla="*/ 272645 h 562014"/>
                <a:gd name="connsiteX10" fmla="*/ 1562583 w 1571736"/>
                <a:gd name="connsiteY10" fmla="*/ 562014 h 562014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949124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064871 w 1571736"/>
                <a:gd name="connsiteY7" fmla="*/ 281780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3046"/>
                <a:gd name="connsiteY0" fmla="*/ 490124 h 559573"/>
                <a:gd name="connsiteX1" fmla="*/ 23149 w 1573046"/>
                <a:gd name="connsiteY1" fmla="*/ 223906 h 559573"/>
                <a:gd name="connsiteX2" fmla="*/ 104172 w 1573046"/>
                <a:gd name="connsiteY2" fmla="*/ 119734 h 559573"/>
                <a:gd name="connsiteX3" fmla="*/ 289367 w 1573046"/>
                <a:gd name="connsiteY3" fmla="*/ 27137 h 559573"/>
                <a:gd name="connsiteX4" fmla="*/ 497711 w 1573046"/>
                <a:gd name="connsiteY4" fmla="*/ 3988 h 559573"/>
                <a:gd name="connsiteX5" fmla="*/ 717631 w 1573046"/>
                <a:gd name="connsiteY5" fmla="*/ 96585 h 559573"/>
                <a:gd name="connsiteX6" fmla="*/ 879676 w 1573046"/>
                <a:gd name="connsiteY6" fmla="*/ 258630 h 559573"/>
                <a:gd name="connsiteX7" fmla="*/ 1064871 w 1573046"/>
                <a:gd name="connsiteY7" fmla="*/ 281780 h 559573"/>
                <a:gd name="connsiteX8" fmla="*/ 1261640 w 1573046"/>
                <a:gd name="connsiteY8" fmla="*/ 281780 h 559573"/>
                <a:gd name="connsiteX9" fmla="*/ 1481559 w 1573046"/>
                <a:gd name="connsiteY9" fmla="*/ 270204 h 559573"/>
                <a:gd name="connsiteX10" fmla="*/ 1562583 w 1573046"/>
                <a:gd name="connsiteY10" fmla="*/ 559573 h 559573"/>
                <a:gd name="connsiteX0" fmla="*/ 0 w 1569727"/>
                <a:gd name="connsiteY0" fmla="*/ 490124 h 559573"/>
                <a:gd name="connsiteX1" fmla="*/ 23149 w 1569727"/>
                <a:gd name="connsiteY1" fmla="*/ 223906 h 559573"/>
                <a:gd name="connsiteX2" fmla="*/ 104172 w 1569727"/>
                <a:gd name="connsiteY2" fmla="*/ 119734 h 559573"/>
                <a:gd name="connsiteX3" fmla="*/ 289367 w 1569727"/>
                <a:gd name="connsiteY3" fmla="*/ 27137 h 559573"/>
                <a:gd name="connsiteX4" fmla="*/ 497711 w 1569727"/>
                <a:gd name="connsiteY4" fmla="*/ 3988 h 559573"/>
                <a:gd name="connsiteX5" fmla="*/ 717631 w 1569727"/>
                <a:gd name="connsiteY5" fmla="*/ 96585 h 559573"/>
                <a:gd name="connsiteX6" fmla="*/ 879676 w 1569727"/>
                <a:gd name="connsiteY6" fmla="*/ 258630 h 559573"/>
                <a:gd name="connsiteX7" fmla="*/ 1064871 w 1569727"/>
                <a:gd name="connsiteY7" fmla="*/ 281780 h 559573"/>
                <a:gd name="connsiteX8" fmla="*/ 1261640 w 1569727"/>
                <a:gd name="connsiteY8" fmla="*/ 281780 h 559573"/>
                <a:gd name="connsiteX9" fmla="*/ 1435260 w 1569727"/>
                <a:gd name="connsiteY9" fmla="*/ 328077 h 559573"/>
                <a:gd name="connsiteX10" fmla="*/ 1562583 w 1569727"/>
                <a:gd name="connsiteY10" fmla="*/ 559573 h 559573"/>
                <a:gd name="connsiteX0" fmla="*/ 0 w 1579755"/>
                <a:gd name="connsiteY0" fmla="*/ 490124 h 490124"/>
                <a:gd name="connsiteX1" fmla="*/ 23149 w 1579755"/>
                <a:gd name="connsiteY1" fmla="*/ 223906 h 490124"/>
                <a:gd name="connsiteX2" fmla="*/ 104172 w 1579755"/>
                <a:gd name="connsiteY2" fmla="*/ 119734 h 490124"/>
                <a:gd name="connsiteX3" fmla="*/ 289367 w 1579755"/>
                <a:gd name="connsiteY3" fmla="*/ 27137 h 490124"/>
                <a:gd name="connsiteX4" fmla="*/ 497711 w 1579755"/>
                <a:gd name="connsiteY4" fmla="*/ 3988 h 490124"/>
                <a:gd name="connsiteX5" fmla="*/ 717631 w 1579755"/>
                <a:gd name="connsiteY5" fmla="*/ 96585 h 490124"/>
                <a:gd name="connsiteX6" fmla="*/ 879676 w 1579755"/>
                <a:gd name="connsiteY6" fmla="*/ 258630 h 490124"/>
                <a:gd name="connsiteX7" fmla="*/ 1064871 w 1579755"/>
                <a:gd name="connsiteY7" fmla="*/ 281780 h 490124"/>
                <a:gd name="connsiteX8" fmla="*/ 1261640 w 1579755"/>
                <a:gd name="connsiteY8" fmla="*/ 281780 h 490124"/>
                <a:gd name="connsiteX9" fmla="*/ 1435260 w 1579755"/>
                <a:gd name="connsiteY9" fmla="*/ 328077 h 490124"/>
                <a:gd name="connsiteX10" fmla="*/ 1573022 w 1579755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35260 w 1573022"/>
                <a:gd name="connsiteY9" fmla="*/ 328077 h 490124"/>
                <a:gd name="connsiteX10" fmla="*/ 1573022 w 1573022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19602 w 1573022"/>
                <a:gd name="connsiteY9" fmla="*/ 301981 h 490124"/>
                <a:gd name="connsiteX10" fmla="*/ 1573022 w 1573022"/>
                <a:gd name="connsiteY10" fmla="*/ 470847 h 490124"/>
                <a:gd name="connsiteX0" fmla="*/ 0 w 1567802"/>
                <a:gd name="connsiteY0" fmla="*/ 490124 h 575231"/>
                <a:gd name="connsiteX1" fmla="*/ 23149 w 1567802"/>
                <a:gd name="connsiteY1" fmla="*/ 223906 h 575231"/>
                <a:gd name="connsiteX2" fmla="*/ 104172 w 1567802"/>
                <a:gd name="connsiteY2" fmla="*/ 119734 h 575231"/>
                <a:gd name="connsiteX3" fmla="*/ 289367 w 1567802"/>
                <a:gd name="connsiteY3" fmla="*/ 27137 h 575231"/>
                <a:gd name="connsiteX4" fmla="*/ 497711 w 1567802"/>
                <a:gd name="connsiteY4" fmla="*/ 3988 h 575231"/>
                <a:gd name="connsiteX5" fmla="*/ 717631 w 1567802"/>
                <a:gd name="connsiteY5" fmla="*/ 96585 h 575231"/>
                <a:gd name="connsiteX6" fmla="*/ 879676 w 1567802"/>
                <a:gd name="connsiteY6" fmla="*/ 258630 h 575231"/>
                <a:gd name="connsiteX7" fmla="*/ 1064871 w 1567802"/>
                <a:gd name="connsiteY7" fmla="*/ 281780 h 575231"/>
                <a:gd name="connsiteX8" fmla="*/ 1261640 w 1567802"/>
                <a:gd name="connsiteY8" fmla="*/ 281780 h 575231"/>
                <a:gd name="connsiteX9" fmla="*/ 1419602 w 1567802"/>
                <a:gd name="connsiteY9" fmla="*/ 301981 h 575231"/>
                <a:gd name="connsiteX10" fmla="*/ 1567802 w 1567802"/>
                <a:gd name="connsiteY10" fmla="*/ 575231 h 575231"/>
                <a:gd name="connsiteX0" fmla="*/ 0 w 1568525"/>
                <a:gd name="connsiteY0" fmla="*/ 490124 h 575231"/>
                <a:gd name="connsiteX1" fmla="*/ 23149 w 1568525"/>
                <a:gd name="connsiteY1" fmla="*/ 223906 h 575231"/>
                <a:gd name="connsiteX2" fmla="*/ 104172 w 1568525"/>
                <a:gd name="connsiteY2" fmla="*/ 119734 h 575231"/>
                <a:gd name="connsiteX3" fmla="*/ 289367 w 1568525"/>
                <a:gd name="connsiteY3" fmla="*/ 27137 h 575231"/>
                <a:gd name="connsiteX4" fmla="*/ 497711 w 1568525"/>
                <a:gd name="connsiteY4" fmla="*/ 3988 h 575231"/>
                <a:gd name="connsiteX5" fmla="*/ 717631 w 1568525"/>
                <a:gd name="connsiteY5" fmla="*/ 96585 h 575231"/>
                <a:gd name="connsiteX6" fmla="*/ 879676 w 1568525"/>
                <a:gd name="connsiteY6" fmla="*/ 258630 h 575231"/>
                <a:gd name="connsiteX7" fmla="*/ 1064871 w 1568525"/>
                <a:gd name="connsiteY7" fmla="*/ 281780 h 575231"/>
                <a:gd name="connsiteX8" fmla="*/ 1261640 w 1568525"/>
                <a:gd name="connsiteY8" fmla="*/ 281780 h 575231"/>
                <a:gd name="connsiteX9" fmla="*/ 1419602 w 1568525"/>
                <a:gd name="connsiteY9" fmla="*/ 301981 h 575231"/>
                <a:gd name="connsiteX10" fmla="*/ 1567802 w 1568525"/>
                <a:gd name="connsiteY10" fmla="*/ 575231 h 575231"/>
                <a:gd name="connsiteX0" fmla="*/ 0 w 1568911"/>
                <a:gd name="connsiteY0" fmla="*/ 490124 h 575231"/>
                <a:gd name="connsiteX1" fmla="*/ 23149 w 1568911"/>
                <a:gd name="connsiteY1" fmla="*/ 223906 h 575231"/>
                <a:gd name="connsiteX2" fmla="*/ 104172 w 1568911"/>
                <a:gd name="connsiteY2" fmla="*/ 119734 h 575231"/>
                <a:gd name="connsiteX3" fmla="*/ 289367 w 1568911"/>
                <a:gd name="connsiteY3" fmla="*/ 27137 h 575231"/>
                <a:gd name="connsiteX4" fmla="*/ 497711 w 1568911"/>
                <a:gd name="connsiteY4" fmla="*/ 3988 h 575231"/>
                <a:gd name="connsiteX5" fmla="*/ 717631 w 1568911"/>
                <a:gd name="connsiteY5" fmla="*/ 96585 h 575231"/>
                <a:gd name="connsiteX6" fmla="*/ 879676 w 1568911"/>
                <a:gd name="connsiteY6" fmla="*/ 258630 h 575231"/>
                <a:gd name="connsiteX7" fmla="*/ 1064871 w 1568911"/>
                <a:gd name="connsiteY7" fmla="*/ 281780 h 575231"/>
                <a:gd name="connsiteX8" fmla="*/ 1261640 w 1568911"/>
                <a:gd name="connsiteY8" fmla="*/ 281780 h 575231"/>
                <a:gd name="connsiteX9" fmla="*/ 1419602 w 1568911"/>
                <a:gd name="connsiteY9" fmla="*/ 301981 h 575231"/>
                <a:gd name="connsiteX10" fmla="*/ 1567802 w 1568911"/>
                <a:gd name="connsiteY10" fmla="*/ 575231 h 575231"/>
                <a:gd name="connsiteX0" fmla="*/ 0 w 1572765"/>
                <a:gd name="connsiteY0" fmla="*/ 490124 h 575231"/>
                <a:gd name="connsiteX1" fmla="*/ 23149 w 1572765"/>
                <a:gd name="connsiteY1" fmla="*/ 223906 h 575231"/>
                <a:gd name="connsiteX2" fmla="*/ 104172 w 1572765"/>
                <a:gd name="connsiteY2" fmla="*/ 119734 h 575231"/>
                <a:gd name="connsiteX3" fmla="*/ 289367 w 1572765"/>
                <a:gd name="connsiteY3" fmla="*/ 27137 h 575231"/>
                <a:gd name="connsiteX4" fmla="*/ 497711 w 1572765"/>
                <a:gd name="connsiteY4" fmla="*/ 3988 h 575231"/>
                <a:gd name="connsiteX5" fmla="*/ 717631 w 1572765"/>
                <a:gd name="connsiteY5" fmla="*/ 96585 h 575231"/>
                <a:gd name="connsiteX6" fmla="*/ 879676 w 1572765"/>
                <a:gd name="connsiteY6" fmla="*/ 258630 h 575231"/>
                <a:gd name="connsiteX7" fmla="*/ 1064871 w 1572765"/>
                <a:gd name="connsiteY7" fmla="*/ 281780 h 575231"/>
                <a:gd name="connsiteX8" fmla="*/ 1261640 w 1572765"/>
                <a:gd name="connsiteY8" fmla="*/ 281780 h 575231"/>
                <a:gd name="connsiteX9" fmla="*/ 1487452 w 1572765"/>
                <a:gd name="connsiteY9" fmla="*/ 317638 h 575231"/>
                <a:gd name="connsiteX10" fmla="*/ 1567802 w 1572765"/>
                <a:gd name="connsiteY10" fmla="*/ 575231 h 575231"/>
                <a:gd name="connsiteX0" fmla="*/ 0 w 1569114"/>
                <a:gd name="connsiteY0" fmla="*/ 490124 h 575231"/>
                <a:gd name="connsiteX1" fmla="*/ 23149 w 1569114"/>
                <a:gd name="connsiteY1" fmla="*/ 223906 h 575231"/>
                <a:gd name="connsiteX2" fmla="*/ 104172 w 1569114"/>
                <a:gd name="connsiteY2" fmla="*/ 119734 h 575231"/>
                <a:gd name="connsiteX3" fmla="*/ 289367 w 1569114"/>
                <a:gd name="connsiteY3" fmla="*/ 27137 h 575231"/>
                <a:gd name="connsiteX4" fmla="*/ 497711 w 1569114"/>
                <a:gd name="connsiteY4" fmla="*/ 3988 h 575231"/>
                <a:gd name="connsiteX5" fmla="*/ 717631 w 1569114"/>
                <a:gd name="connsiteY5" fmla="*/ 96585 h 575231"/>
                <a:gd name="connsiteX6" fmla="*/ 879676 w 1569114"/>
                <a:gd name="connsiteY6" fmla="*/ 258630 h 575231"/>
                <a:gd name="connsiteX7" fmla="*/ 1064871 w 1569114"/>
                <a:gd name="connsiteY7" fmla="*/ 281780 h 575231"/>
                <a:gd name="connsiteX8" fmla="*/ 1261640 w 1569114"/>
                <a:gd name="connsiteY8" fmla="*/ 281780 h 575231"/>
                <a:gd name="connsiteX9" fmla="*/ 1487452 w 1569114"/>
                <a:gd name="connsiteY9" fmla="*/ 317638 h 575231"/>
                <a:gd name="connsiteX10" fmla="*/ 1567802 w 1569114"/>
                <a:gd name="connsiteY10" fmla="*/ 575231 h 575231"/>
                <a:gd name="connsiteX0" fmla="*/ 0 w 1599083"/>
                <a:gd name="connsiteY0" fmla="*/ 500049 h 575231"/>
                <a:gd name="connsiteX1" fmla="*/ 53118 w 1599083"/>
                <a:gd name="connsiteY1" fmla="*/ 223906 h 575231"/>
                <a:gd name="connsiteX2" fmla="*/ 134141 w 1599083"/>
                <a:gd name="connsiteY2" fmla="*/ 119734 h 575231"/>
                <a:gd name="connsiteX3" fmla="*/ 319336 w 1599083"/>
                <a:gd name="connsiteY3" fmla="*/ 27137 h 575231"/>
                <a:gd name="connsiteX4" fmla="*/ 527680 w 1599083"/>
                <a:gd name="connsiteY4" fmla="*/ 3988 h 575231"/>
                <a:gd name="connsiteX5" fmla="*/ 747600 w 1599083"/>
                <a:gd name="connsiteY5" fmla="*/ 96585 h 575231"/>
                <a:gd name="connsiteX6" fmla="*/ 909645 w 1599083"/>
                <a:gd name="connsiteY6" fmla="*/ 258630 h 575231"/>
                <a:gd name="connsiteX7" fmla="*/ 1094840 w 1599083"/>
                <a:gd name="connsiteY7" fmla="*/ 281780 h 575231"/>
                <a:gd name="connsiteX8" fmla="*/ 1291609 w 1599083"/>
                <a:gd name="connsiteY8" fmla="*/ 281780 h 575231"/>
                <a:gd name="connsiteX9" fmla="*/ 1517421 w 1599083"/>
                <a:gd name="connsiteY9" fmla="*/ 317638 h 575231"/>
                <a:gd name="connsiteX10" fmla="*/ 1597771 w 1599083"/>
                <a:gd name="connsiteY10" fmla="*/ 575231 h 575231"/>
                <a:gd name="connsiteX0" fmla="*/ 0 w 1587028"/>
                <a:gd name="connsiteY0" fmla="*/ 524004 h 575231"/>
                <a:gd name="connsiteX1" fmla="*/ 41063 w 1587028"/>
                <a:gd name="connsiteY1" fmla="*/ 223906 h 575231"/>
                <a:gd name="connsiteX2" fmla="*/ 122086 w 1587028"/>
                <a:gd name="connsiteY2" fmla="*/ 119734 h 575231"/>
                <a:gd name="connsiteX3" fmla="*/ 307281 w 1587028"/>
                <a:gd name="connsiteY3" fmla="*/ 27137 h 575231"/>
                <a:gd name="connsiteX4" fmla="*/ 515625 w 1587028"/>
                <a:gd name="connsiteY4" fmla="*/ 3988 h 575231"/>
                <a:gd name="connsiteX5" fmla="*/ 735545 w 1587028"/>
                <a:gd name="connsiteY5" fmla="*/ 96585 h 575231"/>
                <a:gd name="connsiteX6" fmla="*/ 897590 w 1587028"/>
                <a:gd name="connsiteY6" fmla="*/ 258630 h 575231"/>
                <a:gd name="connsiteX7" fmla="*/ 1082785 w 1587028"/>
                <a:gd name="connsiteY7" fmla="*/ 281780 h 575231"/>
                <a:gd name="connsiteX8" fmla="*/ 1279554 w 1587028"/>
                <a:gd name="connsiteY8" fmla="*/ 281780 h 575231"/>
                <a:gd name="connsiteX9" fmla="*/ 1505366 w 1587028"/>
                <a:gd name="connsiteY9" fmla="*/ 317638 h 575231"/>
                <a:gd name="connsiteX10" fmla="*/ 1585716 w 1587028"/>
                <a:gd name="connsiteY10" fmla="*/ 575231 h 57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7028" h="575231">
                  <a:moveTo>
                    <a:pt x="0" y="524004"/>
                  </a:moveTo>
                  <a:cubicBezTo>
                    <a:pt x="2893" y="421761"/>
                    <a:pt x="20715" y="291284"/>
                    <a:pt x="41063" y="223906"/>
                  </a:cubicBezTo>
                  <a:cubicBezTo>
                    <a:pt x="61411" y="156528"/>
                    <a:pt x="77716" y="152529"/>
                    <a:pt x="122086" y="119734"/>
                  </a:cubicBezTo>
                  <a:cubicBezTo>
                    <a:pt x="166456" y="86939"/>
                    <a:pt x="241691" y="46428"/>
                    <a:pt x="307281" y="27137"/>
                  </a:cubicBezTo>
                  <a:cubicBezTo>
                    <a:pt x="372871" y="7846"/>
                    <a:pt x="444248" y="-7587"/>
                    <a:pt x="515625" y="3988"/>
                  </a:cubicBezTo>
                  <a:cubicBezTo>
                    <a:pt x="587002" y="15563"/>
                    <a:pt x="671884" y="54145"/>
                    <a:pt x="735545" y="96585"/>
                  </a:cubicBezTo>
                  <a:cubicBezTo>
                    <a:pt x="799206" y="139025"/>
                    <a:pt x="839717" y="227764"/>
                    <a:pt x="897590" y="258630"/>
                  </a:cubicBezTo>
                  <a:cubicBezTo>
                    <a:pt x="955463" y="289496"/>
                    <a:pt x="1019124" y="277922"/>
                    <a:pt x="1082785" y="281780"/>
                  </a:cubicBezTo>
                  <a:cubicBezTo>
                    <a:pt x="1146446" y="285638"/>
                    <a:pt x="1209124" y="275804"/>
                    <a:pt x="1279554" y="281780"/>
                  </a:cubicBezTo>
                  <a:cubicBezTo>
                    <a:pt x="1349984" y="287756"/>
                    <a:pt x="1469997" y="289607"/>
                    <a:pt x="1505366" y="317638"/>
                  </a:cubicBezTo>
                  <a:cubicBezTo>
                    <a:pt x="1540735" y="345669"/>
                    <a:pt x="1596273" y="333538"/>
                    <a:pt x="1585716" y="575231"/>
                  </a:cubicBezTo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24" name="Rectángulo redondeado 323"/>
            <p:cNvSpPr/>
            <p:nvPr/>
          </p:nvSpPr>
          <p:spPr>
            <a:xfrm>
              <a:off x="6360618" y="2066297"/>
              <a:ext cx="799215" cy="3649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325" name="CuadroTexto 324"/>
          <p:cNvSpPr txBox="1"/>
          <p:nvPr/>
        </p:nvSpPr>
        <p:spPr>
          <a:xfrm>
            <a:off x="6360532" y="3291909"/>
            <a:ext cx="840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latin typeface="Comic Sans MS" charset="0"/>
                <a:ea typeface="Comic Sans MS" charset="0"/>
                <a:cs typeface="Comic Sans MS" charset="0"/>
              </a:rPr>
              <a:t>Creative/ Modular Builder</a:t>
            </a:r>
            <a:endParaRPr lang="en-US" sz="8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grpSp>
        <p:nvGrpSpPr>
          <p:cNvPr id="326" name="Grupo 325"/>
          <p:cNvGrpSpPr/>
          <p:nvPr/>
        </p:nvGrpSpPr>
        <p:grpSpPr>
          <a:xfrm>
            <a:off x="6322703" y="3821852"/>
            <a:ext cx="912009" cy="676821"/>
            <a:chOff x="6303821" y="1834721"/>
            <a:chExt cx="912009" cy="676821"/>
          </a:xfrm>
        </p:grpSpPr>
        <p:sp>
          <p:nvSpPr>
            <p:cNvPr id="327" name="Rectángulo redondeado 326"/>
            <p:cNvSpPr/>
            <p:nvPr/>
          </p:nvSpPr>
          <p:spPr>
            <a:xfrm>
              <a:off x="6305021" y="2043025"/>
              <a:ext cx="910809" cy="468517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28" name="Forma libre 327"/>
            <p:cNvSpPr/>
            <p:nvPr/>
          </p:nvSpPr>
          <p:spPr>
            <a:xfrm>
              <a:off x="6303821" y="1834721"/>
              <a:ext cx="911904" cy="332704"/>
            </a:xfrm>
            <a:custGeom>
              <a:avLst/>
              <a:gdLst>
                <a:gd name="connsiteX0" fmla="*/ 0 w 1595619"/>
                <a:gd name="connsiteY0" fmla="*/ 465372 h 1067256"/>
                <a:gd name="connsiteX1" fmla="*/ 23149 w 1595619"/>
                <a:gd name="connsiteY1" fmla="*/ 199154 h 1067256"/>
                <a:gd name="connsiteX2" fmla="*/ 104172 w 1595619"/>
                <a:gd name="connsiteY2" fmla="*/ 94982 h 1067256"/>
                <a:gd name="connsiteX3" fmla="*/ 289367 w 1595619"/>
                <a:gd name="connsiteY3" fmla="*/ 2385 h 1067256"/>
                <a:gd name="connsiteX4" fmla="*/ 613458 w 1595619"/>
                <a:gd name="connsiteY4" fmla="*/ 37109 h 1067256"/>
                <a:gd name="connsiteX5" fmla="*/ 810228 w 1595619"/>
                <a:gd name="connsiteY5" fmla="*/ 141281 h 1067256"/>
                <a:gd name="connsiteX6" fmla="*/ 1006997 w 1595619"/>
                <a:gd name="connsiteY6" fmla="*/ 268602 h 1067256"/>
                <a:gd name="connsiteX7" fmla="*/ 1307939 w 1595619"/>
                <a:gd name="connsiteY7" fmla="*/ 314901 h 1067256"/>
                <a:gd name="connsiteX8" fmla="*/ 1458410 w 1595619"/>
                <a:gd name="connsiteY8" fmla="*/ 326476 h 1067256"/>
                <a:gd name="connsiteX9" fmla="*/ 1574157 w 1595619"/>
                <a:gd name="connsiteY9" fmla="*/ 430648 h 1067256"/>
                <a:gd name="connsiteX10" fmla="*/ 1574157 w 1595619"/>
                <a:gd name="connsiteY10" fmla="*/ 1067256 h 1067256"/>
                <a:gd name="connsiteX0" fmla="*/ 0 w 1686025"/>
                <a:gd name="connsiteY0" fmla="*/ 465372 h 812613"/>
                <a:gd name="connsiteX1" fmla="*/ 23149 w 1686025"/>
                <a:gd name="connsiteY1" fmla="*/ 199154 h 812613"/>
                <a:gd name="connsiteX2" fmla="*/ 104172 w 1686025"/>
                <a:gd name="connsiteY2" fmla="*/ 94982 h 812613"/>
                <a:gd name="connsiteX3" fmla="*/ 289367 w 1686025"/>
                <a:gd name="connsiteY3" fmla="*/ 2385 h 812613"/>
                <a:gd name="connsiteX4" fmla="*/ 613458 w 1686025"/>
                <a:gd name="connsiteY4" fmla="*/ 37109 h 812613"/>
                <a:gd name="connsiteX5" fmla="*/ 810228 w 1686025"/>
                <a:gd name="connsiteY5" fmla="*/ 141281 h 812613"/>
                <a:gd name="connsiteX6" fmla="*/ 1006997 w 1686025"/>
                <a:gd name="connsiteY6" fmla="*/ 268602 h 812613"/>
                <a:gd name="connsiteX7" fmla="*/ 1307939 w 1686025"/>
                <a:gd name="connsiteY7" fmla="*/ 314901 h 812613"/>
                <a:gd name="connsiteX8" fmla="*/ 1458410 w 1686025"/>
                <a:gd name="connsiteY8" fmla="*/ 326476 h 812613"/>
                <a:gd name="connsiteX9" fmla="*/ 1574157 w 1686025"/>
                <a:gd name="connsiteY9" fmla="*/ 430648 h 812613"/>
                <a:gd name="connsiteX10" fmla="*/ 1678329 w 1686025"/>
                <a:gd name="connsiteY10" fmla="*/ 812613 h 812613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1006997 w 1642882"/>
                <a:gd name="connsiteY6" fmla="*/ 268602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949124 w 1642882"/>
                <a:gd name="connsiteY6" fmla="*/ 233878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307939 w 1642882"/>
                <a:gd name="connsiteY7" fmla="*/ 314541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169043 w 1642882"/>
                <a:gd name="connsiteY7" fmla="*/ 279817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4963"/>
                <a:gd name="connsiteY0" fmla="*/ 465012 h 603909"/>
                <a:gd name="connsiteX1" fmla="*/ 23149 w 1644963"/>
                <a:gd name="connsiteY1" fmla="*/ 198794 h 603909"/>
                <a:gd name="connsiteX2" fmla="*/ 104172 w 1644963"/>
                <a:gd name="connsiteY2" fmla="*/ 94622 h 603909"/>
                <a:gd name="connsiteX3" fmla="*/ 289367 w 1644963"/>
                <a:gd name="connsiteY3" fmla="*/ 2025 h 603909"/>
                <a:gd name="connsiteX4" fmla="*/ 613458 w 1644963"/>
                <a:gd name="connsiteY4" fmla="*/ 36749 h 603909"/>
                <a:gd name="connsiteX5" fmla="*/ 763929 w 1644963"/>
                <a:gd name="connsiteY5" fmla="*/ 106197 h 603909"/>
                <a:gd name="connsiteX6" fmla="*/ 949124 w 1644963"/>
                <a:gd name="connsiteY6" fmla="*/ 233518 h 603909"/>
                <a:gd name="connsiteX7" fmla="*/ 1169043 w 1644963"/>
                <a:gd name="connsiteY7" fmla="*/ 279817 h 603909"/>
                <a:gd name="connsiteX8" fmla="*/ 1354238 w 1644963"/>
                <a:gd name="connsiteY8" fmla="*/ 256668 h 603909"/>
                <a:gd name="connsiteX9" fmla="*/ 1574157 w 1644963"/>
                <a:gd name="connsiteY9" fmla="*/ 430288 h 603909"/>
                <a:gd name="connsiteX10" fmla="*/ 1632031 w 1644963"/>
                <a:gd name="connsiteY10" fmla="*/ 603909 h 603909"/>
                <a:gd name="connsiteX0" fmla="*/ 0 w 1640288"/>
                <a:gd name="connsiteY0" fmla="*/ 465012 h 603909"/>
                <a:gd name="connsiteX1" fmla="*/ 23149 w 1640288"/>
                <a:gd name="connsiteY1" fmla="*/ 198794 h 603909"/>
                <a:gd name="connsiteX2" fmla="*/ 104172 w 1640288"/>
                <a:gd name="connsiteY2" fmla="*/ 94622 h 603909"/>
                <a:gd name="connsiteX3" fmla="*/ 289367 w 1640288"/>
                <a:gd name="connsiteY3" fmla="*/ 2025 h 603909"/>
                <a:gd name="connsiteX4" fmla="*/ 613458 w 1640288"/>
                <a:gd name="connsiteY4" fmla="*/ 36749 h 603909"/>
                <a:gd name="connsiteX5" fmla="*/ 763929 w 1640288"/>
                <a:gd name="connsiteY5" fmla="*/ 106197 h 603909"/>
                <a:gd name="connsiteX6" fmla="*/ 949124 w 1640288"/>
                <a:gd name="connsiteY6" fmla="*/ 233518 h 603909"/>
                <a:gd name="connsiteX7" fmla="*/ 1169043 w 1640288"/>
                <a:gd name="connsiteY7" fmla="*/ 279817 h 603909"/>
                <a:gd name="connsiteX8" fmla="*/ 1354238 w 1640288"/>
                <a:gd name="connsiteY8" fmla="*/ 256668 h 603909"/>
                <a:gd name="connsiteX9" fmla="*/ 1527858 w 1640288"/>
                <a:gd name="connsiteY9" fmla="*/ 302966 h 603909"/>
                <a:gd name="connsiteX10" fmla="*/ 1632031 w 1640288"/>
                <a:gd name="connsiteY10" fmla="*/ 603909 h 603909"/>
                <a:gd name="connsiteX0" fmla="*/ 0 w 1577813"/>
                <a:gd name="connsiteY0" fmla="*/ 465012 h 534461"/>
                <a:gd name="connsiteX1" fmla="*/ 23149 w 1577813"/>
                <a:gd name="connsiteY1" fmla="*/ 198794 h 534461"/>
                <a:gd name="connsiteX2" fmla="*/ 104172 w 1577813"/>
                <a:gd name="connsiteY2" fmla="*/ 94622 h 534461"/>
                <a:gd name="connsiteX3" fmla="*/ 289367 w 1577813"/>
                <a:gd name="connsiteY3" fmla="*/ 2025 h 534461"/>
                <a:gd name="connsiteX4" fmla="*/ 613458 w 1577813"/>
                <a:gd name="connsiteY4" fmla="*/ 36749 h 534461"/>
                <a:gd name="connsiteX5" fmla="*/ 763929 w 1577813"/>
                <a:gd name="connsiteY5" fmla="*/ 106197 h 534461"/>
                <a:gd name="connsiteX6" fmla="*/ 949124 w 1577813"/>
                <a:gd name="connsiteY6" fmla="*/ 233518 h 534461"/>
                <a:gd name="connsiteX7" fmla="*/ 1169043 w 1577813"/>
                <a:gd name="connsiteY7" fmla="*/ 279817 h 534461"/>
                <a:gd name="connsiteX8" fmla="*/ 1354238 w 1577813"/>
                <a:gd name="connsiteY8" fmla="*/ 256668 h 534461"/>
                <a:gd name="connsiteX9" fmla="*/ 1527858 w 1577813"/>
                <a:gd name="connsiteY9" fmla="*/ 302966 h 534461"/>
                <a:gd name="connsiteX10" fmla="*/ 1562583 w 1577813"/>
                <a:gd name="connsiteY10" fmla="*/ 534461 h 534461"/>
                <a:gd name="connsiteX0" fmla="*/ 0 w 1571736"/>
                <a:gd name="connsiteY0" fmla="*/ 465012 h 534461"/>
                <a:gd name="connsiteX1" fmla="*/ 23149 w 1571736"/>
                <a:gd name="connsiteY1" fmla="*/ 198794 h 534461"/>
                <a:gd name="connsiteX2" fmla="*/ 104172 w 1571736"/>
                <a:gd name="connsiteY2" fmla="*/ 94622 h 534461"/>
                <a:gd name="connsiteX3" fmla="*/ 289367 w 1571736"/>
                <a:gd name="connsiteY3" fmla="*/ 2025 h 534461"/>
                <a:gd name="connsiteX4" fmla="*/ 613458 w 1571736"/>
                <a:gd name="connsiteY4" fmla="*/ 36749 h 534461"/>
                <a:gd name="connsiteX5" fmla="*/ 763929 w 1571736"/>
                <a:gd name="connsiteY5" fmla="*/ 106197 h 534461"/>
                <a:gd name="connsiteX6" fmla="*/ 949124 w 1571736"/>
                <a:gd name="connsiteY6" fmla="*/ 233518 h 534461"/>
                <a:gd name="connsiteX7" fmla="*/ 1169043 w 1571736"/>
                <a:gd name="connsiteY7" fmla="*/ 279817 h 534461"/>
                <a:gd name="connsiteX8" fmla="*/ 1354238 w 1571736"/>
                <a:gd name="connsiteY8" fmla="*/ 256668 h 534461"/>
                <a:gd name="connsiteX9" fmla="*/ 1481559 w 1571736"/>
                <a:gd name="connsiteY9" fmla="*/ 245092 h 534461"/>
                <a:gd name="connsiteX10" fmla="*/ 1562583 w 1571736"/>
                <a:gd name="connsiteY10" fmla="*/ 534461 h 534461"/>
                <a:gd name="connsiteX0" fmla="*/ 0 w 1571736"/>
                <a:gd name="connsiteY0" fmla="*/ 492565 h 562014"/>
                <a:gd name="connsiteX1" fmla="*/ 23149 w 1571736"/>
                <a:gd name="connsiteY1" fmla="*/ 226347 h 562014"/>
                <a:gd name="connsiteX2" fmla="*/ 104172 w 1571736"/>
                <a:gd name="connsiteY2" fmla="*/ 122175 h 562014"/>
                <a:gd name="connsiteX3" fmla="*/ 289367 w 1571736"/>
                <a:gd name="connsiteY3" fmla="*/ 29578 h 562014"/>
                <a:gd name="connsiteX4" fmla="*/ 497711 w 1571736"/>
                <a:gd name="connsiteY4" fmla="*/ 6429 h 562014"/>
                <a:gd name="connsiteX5" fmla="*/ 763929 w 1571736"/>
                <a:gd name="connsiteY5" fmla="*/ 133750 h 562014"/>
                <a:gd name="connsiteX6" fmla="*/ 949124 w 1571736"/>
                <a:gd name="connsiteY6" fmla="*/ 261071 h 562014"/>
                <a:gd name="connsiteX7" fmla="*/ 1169043 w 1571736"/>
                <a:gd name="connsiteY7" fmla="*/ 307370 h 562014"/>
                <a:gd name="connsiteX8" fmla="*/ 1354238 w 1571736"/>
                <a:gd name="connsiteY8" fmla="*/ 284221 h 562014"/>
                <a:gd name="connsiteX9" fmla="*/ 1481559 w 1571736"/>
                <a:gd name="connsiteY9" fmla="*/ 272645 h 562014"/>
                <a:gd name="connsiteX10" fmla="*/ 1562583 w 1571736"/>
                <a:gd name="connsiteY10" fmla="*/ 562014 h 562014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949124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064871 w 1571736"/>
                <a:gd name="connsiteY7" fmla="*/ 281780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3046"/>
                <a:gd name="connsiteY0" fmla="*/ 490124 h 559573"/>
                <a:gd name="connsiteX1" fmla="*/ 23149 w 1573046"/>
                <a:gd name="connsiteY1" fmla="*/ 223906 h 559573"/>
                <a:gd name="connsiteX2" fmla="*/ 104172 w 1573046"/>
                <a:gd name="connsiteY2" fmla="*/ 119734 h 559573"/>
                <a:gd name="connsiteX3" fmla="*/ 289367 w 1573046"/>
                <a:gd name="connsiteY3" fmla="*/ 27137 h 559573"/>
                <a:gd name="connsiteX4" fmla="*/ 497711 w 1573046"/>
                <a:gd name="connsiteY4" fmla="*/ 3988 h 559573"/>
                <a:gd name="connsiteX5" fmla="*/ 717631 w 1573046"/>
                <a:gd name="connsiteY5" fmla="*/ 96585 h 559573"/>
                <a:gd name="connsiteX6" fmla="*/ 879676 w 1573046"/>
                <a:gd name="connsiteY6" fmla="*/ 258630 h 559573"/>
                <a:gd name="connsiteX7" fmla="*/ 1064871 w 1573046"/>
                <a:gd name="connsiteY7" fmla="*/ 281780 h 559573"/>
                <a:gd name="connsiteX8" fmla="*/ 1261640 w 1573046"/>
                <a:gd name="connsiteY8" fmla="*/ 281780 h 559573"/>
                <a:gd name="connsiteX9" fmla="*/ 1481559 w 1573046"/>
                <a:gd name="connsiteY9" fmla="*/ 270204 h 559573"/>
                <a:gd name="connsiteX10" fmla="*/ 1562583 w 1573046"/>
                <a:gd name="connsiteY10" fmla="*/ 559573 h 559573"/>
                <a:gd name="connsiteX0" fmla="*/ 0 w 1569727"/>
                <a:gd name="connsiteY0" fmla="*/ 490124 h 559573"/>
                <a:gd name="connsiteX1" fmla="*/ 23149 w 1569727"/>
                <a:gd name="connsiteY1" fmla="*/ 223906 h 559573"/>
                <a:gd name="connsiteX2" fmla="*/ 104172 w 1569727"/>
                <a:gd name="connsiteY2" fmla="*/ 119734 h 559573"/>
                <a:gd name="connsiteX3" fmla="*/ 289367 w 1569727"/>
                <a:gd name="connsiteY3" fmla="*/ 27137 h 559573"/>
                <a:gd name="connsiteX4" fmla="*/ 497711 w 1569727"/>
                <a:gd name="connsiteY4" fmla="*/ 3988 h 559573"/>
                <a:gd name="connsiteX5" fmla="*/ 717631 w 1569727"/>
                <a:gd name="connsiteY5" fmla="*/ 96585 h 559573"/>
                <a:gd name="connsiteX6" fmla="*/ 879676 w 1569727"/>
                <a:gd name="connsiteY6" fmla="*/ 258630 h 559573"/>
                <a:gd name="connsiteX7" fmla="*/ 1064871 w 1569727"/>
                <a:gd name="connsiteY7" fmla="*/ 281780 h 559573"/>
                <a:gd name="connsiteX8" fmla="*/ 1261640 w 1569727"/>
                <a:gd name="connsiteY8" fmla="*/ 281780 h 559573"/>
                <a:gd name="connsiteX9" fmla="*/ 1435260 w 1569727"/>
                <a:gd name="connsiteY9" fmla="*/ 328077 h 559573"/>
                <a:gd name="connsiteX10" fmla="*/ 1562583 w 1569727"/>
                <a:gd name="connsiteY10" fmla="*/ 559573 h 559573"/>
                <a:gd name="connsiteX0" fmla="*/ 0 w 1579755"/>
                <a:gd name="connsiteY0" fmla="*/ 490124 h 490124"/>
                <a:gd name="connsiteX1" fmla="*/ 23149 w 1579755"/>
                <a:gd name="connsiteY1" fmla="*/ 223906 h 490124"/>
                <a:gd name="connsiteX2" fmla="*/ 104172 w 1579755"/>
                <a:gd name="connsiteY2" fmla="*/ 119734 h 490124"/>
                <a:gd name="connsiteX3" fmla="*/ 289367 w 1579755"/>
                <a:gd name="connsiteY3" fmla="*/ 27137 h 490124"/>
                <a:gd name="connsiteX4" fmla="*/ 497711 w 1579755"/>
                <a:gd name="connsiteY4" fmla="*/ 3988 h 490124"/>
                <a:gd name="connsiteX5" fmla="*/ 717631 w 1579755"/>
                <a:gd name="connsiteY5" fmla="*/ 96585 h 490124"/>
                <a:gd name="connsiteX6" fmla="*/ 879676 w 1579755"/>
                <a:gd name="connsiteY6" fmla="*/ 258630 h 490124"/>
                <a:gd name="connsiteX7" fmla="*/ 1064871 w 1579755"/>
                <a:gd name="connsiteY7" fmla="*/ 281780 h 490124"/>
                <a:gd name="connsiteX8" fmla="*/ 1261640 w 1579755"/>
                <a:gd name="connsiteY8" fmla="*/ 281780 h 490124"/>
                <a:gd name="connsiteX9" fmla="*/ 1435260 w 1579755"/>
                <a:gd name="connsiteY9" fmla="*/ 328077 h 490124"/>
                <a:gd name="connsiteX10" fmla="*/ 1573022 w 1579755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35260 w 1573022"/>
                <a:gd name="connsiteY9" fmla="*/ 328077 h 490124"/>
                <a:gd name="connsiteX10" fmla="*/ 1573022 w 1573022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19602 w 1573022"/>
                <a:gd name="connsiteY9" fmla="*/ 301981 h 490124"/>
                <a:gd name="connsiteX10" fmla="*/ 1573022 w 1573022"/>
                <a:gd name="connsiteY10" fmla="*/ 470847 h 490124"/>
                <a:gd name="connsiteX0" fmla="*/ 0 w 1567802"/>
                <a:gd name="connsiteY0" fmla="*/ 490124 h 575231"/>
                <a:gd name="connsiteX1" fmla="*/ 23149 w 1567802"/>
                <a:gd name="connsiteY1" fmla="*/ 223906 h 575231"/>
                <a:gd name="connsiteX2" fmla="*/ 104172 w 1567802"/>
                <a:gd name="connsiteY2" fmla="*/ 119734 h 575231"/>
                <a:gd name="connsiteX3" fmla="*/ 289367 w 1567802"/>
                <a:gd name="connsiteY3" fmla="*/ 27137 h 575231"/>
                <a:gd name="connsiteX4" fmla="*/ 497711 w 1567802"/>
                <a:gd name="connsiteY4" fmla="*/ 3988 h 575231"/>
                <a:gd name="connsiteX5" fmla="*/ 717631 w 1567802"/>
                <a:gd name="connsiteY5" fmla="*/ 96585 h 575231"/>
                <a:gd name="connsiteX6" fmla="*/ 879676 w 1567802"/>
                <a:gd name="connsiteY6" fmla="*/ 258630 h 575231"/>
                <a:gd name="connsiteX7" fmla="*/ 1064871 w 1567802"/>
                <a:gd name="connsiteY7" fmla="*/ 281780 h 575231"/>
                <a:gd name="connsiteX8" fmla="*/ 1261640 w 1567802"/>
                <a:gd name="connsiteY8" fmla="*/ 281780 h 575231"/>
                <a:gd name="connsiteX9" fmla="*/ 1419602 w 1567802"/>
                <a:gd name="connsiteY9" fmla="*/ 301981 h 575231"/>
                <a:gd name="connsiteX10" fmla="*/ 1567802 w 1567802"/>
                <a:gd name="connsiteY10" fmla="*/ 575231 h 575231"/>
                <a:gd name="connsiteX0" fmla="*/ 0 w 1568525"/>
                <a:gd name="connsiteY0" fmla="*/ 490124 h 575231"/>
                <a:gd name="connsiteX1" fmla="*/ 23149 w 1568525"/>
                <a:gd name="connsiteY1" fmla="*/ 223906 h 575231"/>
                <a:gd name="connsiteX2" fmla="*/ 104172 w 1568525"/>
                <a:gd name="connsiteY2" fmla="*/ 119734 h 575231"/>
                <a:gd name="connsiteX3" fmla="*/ 289367 w 1568525"/>
                <a:gd name="connsiteY3" fmla="*/ 27137 h 575231"/>
                <a:gd name="connsiteX4" fmla="*/ 497711 w 1568525"/>
                <a:gd name="connsiteY4" fmla="*/ 3988 h 575231"/>
                <a:gd name="connsiteX5" fmla="*/ 717631 w 1568525"/>
                <a:gd name="connsiteY5" fmla="*/ 96585 h 575231"/>
                <a:gd name="connsiteX6" fmla="*/ 879676 w 1568525"/>
                <a:gd name="connsiteY6" fmla="*/ 258630 h 575231"/>
                <a:gd name="connsiteX7" fmla="*/ 1064871 w 1568525"/>
                <a:gd name="connsiteY7" fmla="*/ 281780 h 575231"/>
                <a:gd name="connsiteX8" fmla="*/ 1261640 w 1568525"/>
                <a:gd name="connsiteY8" fmla="*/ 281780 h 575231"/>
                <a:gd name="connsiteX9" fmla="*/ 1419602 w 1568525"/>
                <a:gd name="connsiteY9" fmla="*/ 301981 h 575231"/>
                <a:gd name="connsiteX10" fmla="*/ 1567802 w 1568525"/>
                <a:gd name="connsiteY10" fmla="*/ 575231 h 575231"/>
                <a:gd name="connsiteX0" fmla="*/ 0 w 1568911"/>
                <a:gd name="connsiteY0" fmla="*/ 490124 h 575231"/>
                <a:gd name="connsiteX1" fmla="*/ 23149 w 1568911"/>
                <a:gd name="connsiteY1" fmla="*/ 223906 h 575231"/>
                <a:gd name="connsiteX2" fmla="*/ 104172 w 1568911"/>
                <a:gd name="connsiteY2" fmla="*/ 119734 h 575231"/>
                <a:gd name="connsiteX3" fmla="*/ 289367 w 1568911"/>
                <a:gd name="connsiteY3" fmla="*/ 27137 h 575231"/>
                <a:gd name="connsiteX4" fmla="*/ 497711 w 1568911"/>
                <a:gd name="connsiteY4" fmla="*/ 3988 h 575231"/>
                <a:gd name="connsiteX5" fmla="*/ 717631 w 1568911"/>
                <a:gd name="connsiteY5" fmla="*/ 96585 h 575231"/>
                <a:gd name="connsiteX6" fmla="*/ 879676 w 1568911"/>
                <a:gd name="connsiteY6" fmla="*/ 258630 h 575231"/>
                <a:gd name="connsiteX7" fmla="*/ 1064871 w 1568911"/>
                <a:gd name="connsiteY7" fmla="*/ 281780 h 575231"/>
                <a:gd name="connsiteX8" fmla="*/ 1261640 w 1568911"/>
                <a:gd name="connsiteY8" fmla="*/ 281780 h 575231"/>
                <a:gd name="connsiteX9" fmla="*/ 1419602 w 1568911"/>
                <a:gd name="connsiteY9" fmla="*/ 301981 h 575231"/>
                <a:gd name="connsiteX10" fmla="*/ 1567802 w 1568911"/>
                <a:gd name="connsiteY10" fmla="*/ 575231 h 575231"/>
                <a:gd name="connsiteX0" fmla="*/ 0 w 1572765"/>
                <a:gd name="connsiteY0" fmla="*/ 490124 h 575231"/>
                <a:gd name="connsiteX1" fmla="*/ 23149 w 1572765"/>
                <a:gd name="connsiteY1" fmla="*/ 223906 h 575231"/>
                <a:gd name="connsiteX2" fmla="*/ 104172 w 1572765"/>
                <a:gd name="connsiteY2" fmla="*/ 119734 h 575231"/>
                <a:gd name="connsiteX3" fmla="*/ 289367 w 1572765"/>
                <a:gd name="connsiteY3" fmla="*/ 27137 h 575231"/>
                <a:gd name="connsiteX4" fmla="*/ 497711 w 1572765"/>
                <a:gd name="connsiteY4" fmla="*/ 3988 h 575231"/>
                <a:gd name="connsiteX5" fmla="*/ 717631 w 1572765"/>
                <a:gd name="connsiteY5" fmla="*/ 96585 h 575231"/>
                <a:gd name="connsiteX6" fmla="*/ 879676 w 1572765"/>
                <a:gd name="connsiteY6" fmla="*/ 258630 h 575231"/>
                <a:gd name="connsiteX7" fmla="*/ 1064871 w 1572765"/>
                <a:gd name="connsiteY7" fmla="*/ 281780 h 575231"/>
                <a:gd name="connsiteX8" fmla="*/ 1261640 w 1572765"/>
                <a:gd name="connsiteY8" fmla="*/ 281780 h 575231"/>
                <a:gd name="connsiteX9" fmla="*/ 1487452 w 1572765"/>
                <a:gd name="connsiteY9" fmla="*/ 317638 h 575231"/>
                <a:gd name="connsiteX10" fmla="*/ 1567802 w 1572765"/>
                <a:gd name="connsiteY10" fmla="*/ 575231 h 575231"/>
                <a:gd name="connsiteX0" fmla="*/ 0 w 1569114"/>
                <a:gd name="connsiteY0" fmla="*/ 490124 h 575231"/>
                <a:gd name="connsiteX1" fmla="*/ 23149 w 1569114"/>
                <a:gd name="connsiteY1" fmla="*/ 223906 h 575231"/>
                <a:gd name="connsiteX2" fmla="*/ 104172 w 1569114"/>
                <a:gd name="connsiteY2" fmla="*/ 119734 h 575231"/>
                <a:gd name="connsiteX3" fmla="*/ 289367 w 1569114"/>
                <a:gd name="connsiteY3" fmla="*/ 27137 h 575231"/>
                <a:gd name="connsiteX4" fmla="*/ 497711 w 1569114"/>
                <a:gd name="connsiteY4" fmla="*/ 3988 h 575231"/>
                <a:gd name="connsiteX5" fmla="*/ 717631 w 1569114"/>
                <a:gd name="connsiteY5" fmla="*/ 96585 h 575231"/>
                <a:gd name="connsiteX6" fmla="*/ 879676 w 1569114"/>
                <a:gd name="connsiteY6" fmla="*/ 258630 h 575231"/>
                <a:gd name="connsiteX7" fmla="*/ 1064871 w 1569114"/>
                <a:gd name="connsiteY7" fmla="*/ 281780 h 575231"/>
                <a:gd name="connsiteX8" fmla="*/ 1261640 w 1569114"/>
                <a:gd name="connsiteY8" fmla="*/ 281780 h 575231"/>
                <a:gd name="connsiteX9" fmla="*/ 1487452 w 1569114"/>
                <a:gd name="connsiteY9" fmla="*/ 317638 h 575231"/>
                <a:gd name="connsiteX10" fmla="*/ 1567802 w 1569114"/>
                <a:gd name="connsiteY10" fmla="*/ 575231 h 575231"/>
                <a:gd name="connsiteX0" fmla="*/ 0 w 1599083"/>
                <a:gd name="connsiteY0" fmla="*/ 500049 h 575231"/>
                <a:gd name="connsiteX1" fmla="*/ 53118 w 1599083"/>
                <a:gd name="connsiteY1" fmla="*/ 223906 h 575231"/>
                <a:gd name="connsiteX2" fmla="*/ 134141 w 1599083"/>
                <a:gd name="connsiteY2" fmla="*/ 119734 h 575231"/>
                <a:gd name="connsiteX3" fmla="*/ 319336 w 1599083"/>
                <a:gd name="connsiteY3" fmla="*/ 27137 h 575231"/>
                <a:gd name="connsiteX4" fmla="*/ 527680 w 1599083"/>
                <a:gd name="connsiteY4" fmla="*/ 3988 h 575231"/>
                <a:gd name="connsiteX5" fmla="*/ 747600 w 1599083"/>
                <a:gd name="connsiteY5" fmla="*/ 96585 h 575231"/>
                <a:gd name="connsiteX6" fmla="*/ 909645 w 1599083"/>
                <a:gd name="connsiteY6" fmla="*/ 258630 h 575231"/>
                <a:gd name="connsiteX7" fmla="*/ 1094840 w 1599083"/>
                <a:gd name="connsiteY7" fmla="*/ 281780 h 575231"/>
                <a:gd name="connsiteX8" fmla="*/ 1291609 w 1599083"/>
                <a:gd name="connsiteY8" fmla="*/ 281780 h 575231"/>
                <a:gd name="connsiteX9" fmla="*/ 1517421 w 1599083"/>
                <a:gd name="connsiteY9" fmla="*/ 317638 h 575231"/>
                <a:gd name="connsiteX10" fmla="*/ 1597771 w 1599083"/>
                <a:gd name="connsiteY10" fmla="*/ 575231 h 575231"/>
                <a:gd name="connsiteX0" fmla="*/ 0 w 1587028"/>
                <a:gd name="connsiteY0" fmla="*/ 524004 h 575231"/>
                <a:gd name="connsiteX1" fmla="*/ 41063 w 1587028"/>
                <a:gd name="connsiteY1" fmla="*/ 223906 h 575231"/>
                <a:gd name="connsiteX2" fmla="*/ 122086 w 1587028"/>
                <a:gd name="connsiteY2" fmla="*/ 119734 h 575231"/>
                <a:gd name="connsiteX3" fmla="*/ 307281 w 1587028"/>
                <a:gd name="connsiteY3" fmla="*/ 27137 h 575231"/>
                <a:gd name="connsiteX4" fmla="*/ 515625 w 1587028"/>
                <a:gd name="connsiteY4" fmla="*/ 3988 h 575231"/>
                <a:gd name="connsiteX5" fmla="*/ 735545 w 1587028"/>
                <a:gd name="connsiteY5" fmla="*/ 96585 h 575231"/>
                <a:gd name="connsiteX6" fmla="*/ 897590 w 1587028"/>
                <a:gd name="connsiteY6" fmla="*/ 258630 h 575231"/>
                <a:gd name="connsiteX7" fmla="*/ 1082785 w 1587028"/>
                <a:gd name="connsiteY7" fmla="*/ 281780 h 575231"/>
                <a:gd name="connsiteX8" fmla="*/ 1279554 w 1587028"/>
                <a:gd name="connsiteY8" fmla="*/ 281780 h 575231"/>
                <a:gd name="connsiteX9" fmla="*/ 1505366 w 1587028"/>
                <a:gd name="connsiteY9" fmla="*/ 317638 h 575231"/>
                <a:gd name="connsiteX10" fmla="*/ 1585716 w 1587028"/>
                <a:gd name="connsiteY10" fmla="*/ 575231 h 57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7028" h="575231">
                  <a:moveTo>
                    <a:pt x="0" y="524004"/>
                  </a:moveTo>
                  <a:cubicBezTo>
                    <a:pt x="2893" y="421761"/>
                    <a:pt x="20715" y="291284"/>
                    <a:pt x="41063" y="223906"/>
                  </a:cubicBezTo>
                  <a:cubicBezTo>
                    <a:pt x="61411" y="156528"/>
                    <a:pt x="77716" y="152529"/>
                    <a:pt x="122086" y="119734"/>
                  </a:cubicBezTo>
                  <a:cubicBezTo>
                    <a:pt x="166456" y="86939"/>
                    <a:pt x="241691" y="46428"/>
                    <a:pt x="307281" y="27137"/>
                  </a:cubicBezTo>
                  <a:cubicBezTo>
                    <a:pt x="372871" y="7846"/>
                    <a:pt x="444248" y="-7587"/>
                    <a:pt x="515625" y="3988"/>
                  </a:cubicBezTo>
                  <a:cubicBezTo>
                    <a:pt x="587002" y="15563"/>
                    <a:pt x="671884" y="54145"/>
                    <a:pt x="735545" y="96585"/>
                  </a:cubicBezTo>
                  <a:cubicBezTo>
                    <a:pt x="799206" y="139025"/>
                    <a:pt x="839717" y="227764"/>
                    <a:pt x="897590" y="258630"/>
                  </a:cubicBezTo>
                  <a:cubicBezTo>
                    <a:pt x="955463" y="289496"/>
                    <a:pt x="1019124" y="277922"/>
                    <a:pt x="1082785" y="281780"/>
                  </a:cubicBezTo>
                  <a:cubicBezTo>
                    <a:pt x="1146446" y="285638"/>
                    <a:pt x="1209124" y="275804"/>
                    <a:pt x="1279554" y="281780"/>
                  </a:cubicBezTo>
                  <a:cubicBezTo>
                    <a:pt x="1349984" y="287756"/>
                    <a:pt x="1469997" y="289607"/>
                    <a:pt x="1505366" y="317638"/>
                  </a:cubicBezTo>
                  <a:cubicBezTo>
                    <a:pt x="1540735" y="345669"/>
                    <a:pt x="1596273" y="333538"/>
                    <a:pt x="1585716" y="575231"/>
                  </a:cubicBezTo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29" name="Rectángulo redondeado 328"/>
            <p:cNvSpPr/>
            <p:nvPr/>
          </p:nvSpPr>
          <p:spPr>
            <a:xfrm>
              <a:off x="6360618" y="2066297"/>
              <a:ext cx="799215" cy="3649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330" name="CuadroTexto 329"/>
          <p:cNvSpPr txBox="1"/>
          <p:nvPr/>
        </p:nvSpPr>
        <p:spPr>
          <a:xfrm>
            <a:off x="6351807" y="4060783"/>
            <a:ext cx="840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Problem </a:t>
            </a:r>
          </a:p>
          <a:p>
            <a:pPr algn="ctr"/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Solver</a:t>
            </a:r>
            <a:endParaRPr lang="en-US" sz="9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333" name="Picture 2" descr="rchivo:US Army Master Aviator Badge.png - Wikipedia, la ...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595" y="3794974"/>
            <a:ext cx="1676648" cy="57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5" name="Imagen 33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784016" flipH="1">
            <a:off x="-96211" y="3490704"/>
            <a:ext cx="2573297" cy="1438181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2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565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Rectángulo 227"/>
          <p:cNvSpPr/>
          <p:nvPr/>
        </p:nvSpPr>
        <p:spPr>
          <a:xfrm>
            <a:off x="1267393" y="3982439"/>
            <a:ext cx="765477" cy="7928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96" name="Rectángulo 395"/>
          <p:cNvSpPr/>
          <p:nvPr/>
        </p:nvSpPr>
        <p:spPr>
          <a:xfrm>
            <a:off x="5840090" y="4670792"/>
            <a:ext cx="765477" cy="8931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95" name="Rectángulo 394"/>
          <p:cNvSpPr/>
          <p:nvPr/>
        </p:nvSpPr>
        <p:spPr>
          <a:xfrm rot="5400000">
            <a:off x="6251417" y="3193912"/>
            <a:ext cx="1082723" cy="10054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51" name="Rectángulo 350"/>
          <p:cNvSpPr/>
          <p:nvPr/>
        </p:nvSpPr>
        <p:spPr>
          <a:xfrm>
            <a:off x="6002258" y="3931851"/>
            <a:ext cx="765477" cy="7928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8" name="Rectángulo 257"/>
          <p:cNvSpPr/>
          <p:nvPr/>
        </p:nvSpPr>
        <p:spPr>
          <a:xfrm>
            <a:off x="1318330" y="3189855"/>
            <a:ext cx="823251" cy="9025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2" name="Rectángulo 251"/>
          <p:cNvSpPr/>
          <p:nvPr/>
        </p:nvSpPr>
        <p:spPr>
          <a:xfrm>
            <a:off x="5787997" y="2506281"/>
            <a:ext cx="765477" cy="7928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0" name="Rectángulo 249"/>
          <p:cNvSpPr/>
          <p:nvPr/>
        </p:nvSpPr>
        <p:spPr>
          <a:xfrm>
            <a:off x="1308586" y="1802043"/>
            <a:ext cx="823251" cy="9025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8" name="Rectángulo 167"/>
          <p:cNvSpPr/>
          <p:nvPr/>
        </p:nvSpPr>
        <p:spPr>
          <a:xfrm>
            <a:off x="4685109" y="438799"/>
            <a:ext cx="2522213" cy="8236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9" name="Rectángulo 168"/>
          <p:cNvSpPr/>
          <p:nvPr/>
        </p:nvSpPr>
        <p:spPr>
          <a:xfrm>
            <a:off x="1373987" y="424933"/>
            <a:ext cx="1679057" cy="8389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0" name="Rectángulo 169"/>
          <p:cNvSpPr/>
          <p:nvPr/>
        </p:nvSpPr>
        <p:spPr>
          <a:xfrm>
            <a:off x="3706326" y="-22471"/>
            <a:ext cx="133761" cy="48904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57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297" name="Grupo 296"/>
          <p:cNvGrpSpPr/>
          <p:nvPr/>
        </p:nvGrpSpPr>
        <p:grpSpPr>
          <a:xfrm>
            <a:off x="1778852" y="862043"/>
            <a:ext cx="4299935" cy="552203"/>
            <a:chOff x="1674945" y="834335"/>
            <a:chExt cx="4299935" cy="552203"/>
          </a:xfrm>
        </p:grpSpPr>
        <p:sp>
          <p:nvSpPr>
            <p:cNvPr id="4" name="Rectángulo redondeado 3"/>
            <p:cNvSpPr/>
            <p:nvPr/>
          </p:nvSpPr>
          <p:spPr>
            <a:xfrm>
              <a:off x="1674945" y="834335"/>
              <a:ext cx="4299935" cy="552203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bg1">
                    <a:lumMod val="6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5" name="Rectángulo redondeado 4"/>
            <p:cNvSpPr/>
            <p:nvPr/>
          </p:nvSpPr>
          <p:spPr>
            <a:xfrm>
              <a:off x="1791582" y="930513"/>
              <a:ext cx="4017422" cy="34772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" name="Elipse 5"/>
            <p:cNvSpPr/>
            <p:nvPr/>
          </p:nvSpPr>
          <p:spPr>
            <a:xfrm>
              <a:off x="1925723" y="864426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8" name="Elipse 7"/>
            <p:cNvSpPr/>
            <p:nvPr/>
          </p:nvSpPr>
          <p:spPr>
            <a:xfrm>
              <a:off x="2249993" y="864426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" name="Elipse 8"/>
            <p:cNvSpPr/>
            <p:nvPr/>
          </p:nvSpPr>
          <p:spPr>
            <a:xfrm>
              <a:off x="2574264" y="864426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" name="Elipse 9"/>
            <p:cNvSpPr/>
            <p:nvPr/>
          </p:nvSpPr>
          <p:spPr>
            <a:xfrm>
              <a:off x="2897539" y="864426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1" name="Elipse 10"/>
            <p:cNvSpPr/>
            <p:nvPr/>
          </p:nvSpPr>
          <p:spPr>
            <a:xfrm>
              <a:off x="3220813" y="864426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Elipse 11"/>
            <p:cNvSpPr/>
            <p:nvPr/>
          </p:nvSpPr>
          <p:spPr>
            <a:xfrm>
              <a:off x="3544088" y="857107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3" name="Elipse 12"/>
            <p:cNvSpPr/>
            <p:nvPr/>
          </p:nvSpPr>
          <p:spPr>
            <a:xfrm>
              <a:off x="3867364" y="868585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4" name="Elipse 13"/>
            <p:cNvSpPr/>
            <p:nvPr/>
          </p:nvSpPr>
          <p:spPr>
            <a:xfrm>
              <a:off x="4191634" y="868585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5" name="Elipse 14"/>
            <p:cNvSpPr/>
            <p:nvPr/>
          </p:nvSpPr>
          <p:spPr>
            <a:xfrm>
              <a:off x="4515905" y="868585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6" name="Elipse 15"/>
            <p:cNvSpPr/>
            <p:nvPr/>
          </p:nvSpPr>
          <p:spPr>
            <a:xfrm>
              <a:off x="4839179" y="868585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7" name="Elipse 16"/>
            <p:cNvSpPr/>
            <p:nvPr/>
          </p:nvSpPr>
          <p:spPr>
            <a:xfrm>
              <a:off x="5162454" y="868585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8" name="Elipse 17"/>
            <p:cNvSpPr/>
            <p:nvPr/>
          </p:nvSpPr>
          <p:spPr>
            <a:xfrm>
              <a:off x="5485729" y="861265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9" name="Elipse 18"/>
            <p:cNvSpPr/>
            <p:nvPr/>
          </p:nvSpPr>
          <p:spPr>
            <a:xfrm>
              <a:off x="5809004" y="864425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1" name="Elipse 20"/>
            <p:cNvSpPr/>
            <p:nvPr/>
          </p:nvSpPr>
          <p:spPr>
            <a:xfrm>
              <a:off x="1925723" y="1305741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2" name="Elipse 21"/>
            <p:cNvSpPr/>
            <p:nvPr/>
          </p:nvSpPr>
          <p:spPr>
            <a:xfrm>
              <a:off x="2249993" y="1305741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3" name="Elipse 22"/>
            <p:cNvSpPr/>
            <p:nvPr/>
          </p:nvSpPr>
          <p:spPr>
            <a:xfrm>
              <a:off x="2574264" y="1305741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4" name="Elipse 23"/>
            <p:cNvSpPr/>
            <p:nvPr/>
          </p:nvSpPr>
          <p:spPr>
            <a:xfrm>
              <a:off x="2897539" y="1305741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5" name="Elipse 24"/>
            <p:cNvSpPr/>
            <p:nvPr/>
          </p:nvSpPr>
          <p:spPr>
            <a:xfrm>
              <a:off x="3220813" y="1305741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6" name="Elipse 25"/>
            <p:cNvSpPr/>
            <p:nvPr/>
          </p:nvSpPr>
          <p:spPr>
            <a:xfrm>
              <a:off x="3544088" y="1298421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7" name="Elipse 26"/>
            <p:cNvSpPr/>
            <p:nvPr/>
          </p:nvSpPr>
          <p:spPr>
            <a:xfrm>
              <a:off x="3867364" y="1309900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8" name="Elipse 27"/>
            <p:cNvSpPr/>
            <p:nvPr/>
          </p:nvSpPr>
          <p:spPr>
            <a:xfrm>
              <a:off x="4191634" y="1309900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9" name="Elipse 28"/>
            <p:cNvSpPr/>
            <p:nvPr/>
          </p:nvSpPr>
          <p:spPr>
            <a:xfrm>
              <a:off x="4515905" y="1309900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0" name="Elipse 29"/>
            <p:cNvSpPr/>
            <p:nvPr/>
          </p:nvSpPr>
          <p:spPr>
            <a:xfrm>
              <a:off x="4839179" y="1309900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1" name="Elipse 30"/>
            <p:cNvSpPr/>
            <p:nvPr/>
          </p:nvSpPr>
          <p:spPr>
            <a:xfrm>
              <a:off x="5162454" y="1309900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2" name="Elipse 31"/>
            <p:cNvSpPr/>
            <p:nvPr/>
          </p:nvSpPr>
          <p:spPr>
            <a:xfrm>
              <a:off x="5485729" y="1302581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3" name="Elipse 32"/>
            <p:cNvSpPr/>
            <p:nvPr/>
          </p:nvSpPr>
          <p:spPr>
            <a:xfrm>
              <a:off x="5809004" y="1305740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5" name="Elipse 34"/>
            <p:cNvSpPr/>
            <p:nvPr/>
          </p:nvSpPr>
          <p:spPr>
            <a:xfrm>
              <a:off x="5856554" y="993734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6" name="Elipse 35"/>
            <p:cNvSpPr/>
            <p:nvPr/>
          </p:nvSpPr>
          <p:spPr>
            <a:xfrm>
              <a:off x="5852520" y="1190136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9" name="Elipse 38"/>
            <p:cNvSpPr/>
            <p:nvPr/>
          </p:nvSpPr>
          <p:spPr>
            <a:xfrm>
              <a:off x="1707349" y="993041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0" name="Elipse 39"/>
            <p:cNvSpPr/>
            <p:nvPr/>
          </p:nvSpPr>
          <p:spPr>
            <a:xfrm>
              <a:off x="1707349" y="1188753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pic>
        <p:nvPicPr>
          <p:cNvPr id="190" name="Imagen 1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958" y="984510"/>
            <a:ext cx="197636" cy="196798"/>
          </a:xfrm>
          <a:prstGeom prst="rect">
            <a:avLst/>
          </a:prstGeom>
        </p:spPr>
      </p:pic>
      <p:sp>
        <p:nvSpPr>
          <p:cNvPr id="191" name="Rectángulo 190"/>
          <p:cNvSpPr/>
          <p:nvPr/>
        </p:nvSpPr>
        <p:spPr>
          <a:xfrm>
            <a:off x="5470012" y="1127342"/>
            <a:ext cx="46219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800" dirty="0" smtClean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5 min</a:t>
            </a:r>
            <a:endParaRPr lang="es-ES_tradnl" sz="800" dirty="0">
              <a:solidFill>
                <a:schemeClr val="bg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grpSp>
        <p:nvGrpSpPr>
          <p:cNvPr id="54" name="Grupo 53"/>
          <p:cNvGrpSpPr/>
          <p:nvPr/>
        </p:nvGrpSpPr>
        <p:grpSpPr>
          <a:xfrm>
            <a:off x="1792848" y="1617436"/>
            <a:ext cx="4307470" cy="490378"/>
            <a:chOff x="1792848" y="1510756"/>
            <a:chExt cx="4307470" cy="490378"/>
          </a:xfrm>
        </p:grpSpPr>
        <p:grpSp>
          <p:nvGrpSpPr>
            <p:cNvPr id="196" name="Agrupar 195"/>
            <p:cNvGrpSpPr/>
            <p:nvPr/>
          </p:nvGrpSpPr>
          <p:grpSpPr>
            <a:xfrm>
              <a:off x="1792848" y="1510756"/>
              <a:ext cx="4307470" cy="490378"/>
              <a:chOff x="2383864" y="1794391"/>
              <a:chExt cx="4983130" cy="606173"/>
            </a:xfrm>
          </p:grpSpPr>
          <p:grpSp>
            <p:nvGrpSpPr>
              <p:cNvPr id="174" name="Agrupar 173"/>
              <p:cNvGrpSpPr/>
              <p:nvPr/>
            </p:nvGrpSpPr>
            <p:grpSpPr>
              <a:xfrm>
                <a:off x="2383864" y="1794391"/>
                <a:ext cx="4983130" cy="606173"/>
                <a:chOff x="1737517" y="2291856"/>
                <a:chExt cx="4983130" cy="716305"/>
              </a:xfrm>
            </p:grpSpPr>
            <p:sp>
              <p:nvSpPr>
                <p:cNvPr id="93" name="Rectángulo redondeado 92"/>
                <p:cNvSpPr/>
                <p:nvPr/>
              </p:nvSpPr>
              <p:spPr>
                <a:xfrm>
                  <a:off x="1737517" y="2291856"/>
                  <a:ext cx="4983130" cy="716305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1"/>
                  <a:tileRect/>
                </a:gra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/>
                </a:p>
              </p:txBody>
            </p:sp>
            <p:sp>
              <p:nvSpPr>
                <p:cNvPr id="94" name="Rectángulo redondeado 93"/>
                <p:cNvSpPr/>
                <p:nvPr/>
              </p:nvSpPr>
              <p:spPr>
                <a:xfrm>
                  <a:off x="1872686" y="2392665"/>
                  <a:ext cx="4655730" cy="501957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/>
                </a:p>
              </p:txBody>
            </p:sp>
          </p:grpSp>
          <p:sp>
            <p:nvSpPr>
              <p:cNvPr id="137" name="CuadroTexto 136"/>
              <p:cNvSpPr txBox="1"/>
              <p:nvPr/>
            </p:nvSpPr>
            <p:spPr>
              <a:xfrm>
                <a:off x="3778978" y="1938485"/>
                <a:ext cx="2965705" cy="304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Comic Sans MS" charset="0"/>
                    <a:ea typeface="Comic Sans MS" charset="0"/>
                    <a:cs typeface="Comic Sans MS" charset="0"/>
                  </a:rPr>
                  <a:t>Present “3 ways to present your ideas”</a:t>
                </a:r>
              </a:p>
            </p:txBody>
          </p:sp>
        </p:grpSp>
        <p:pic>
          <p:nvPicPr>
            <p:cNvPr id="140" name="Imagen 13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369" y="1611638"/>
              <a:ext cx="197636" cy="196798"/>
            </a:xfrm>
            <a:prstGeom prst="rect">
              <a:avLst/>
            </a:prstGeom>
          </p:spPr>
        </p:pic>
        <p:sp>
          <p:nvSpPr>
            <p:cNvPr id="141" name="Rectángulo 140"/>
            <p:cNvSpPr/>
            <p:nvPr/>
          </p:nvSpPr>
          <p:spPr>
            <a:xfrm>
              <a:off x="5483729" y="1754470"/>
              <a:ext cx="46219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_tradnl" sz="800" dirty="0" smtClean="0">
                  <a:solidFill>
                    <a:schemeClr val="bg1">
                      <a:lumMod val="50000"/>
                    </a:schemeClr>
                  </a:solidFill>
                  <a:latin typeface="Comic Sans MS" charset="0"/>
                  <a:ea typeface="Comic Sans MS" charset="0"/>
                  <a:cs typeface="Comic Sans MS" charset="0"/>
                </a:rPr>
                <a:t>5 min</a:t>
              </a:r>
              <a:endParaRPr lang="es-ES_tradnl" sz="800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</p:grpSp>
      <p:grpSp>
        <p:nvGrpSpPr>
          <p:cNvPr id="7" name="Agrupar 6"/>
          <p:cNvGrpSpPr/>
          <p:nvPr/>
        </p:nvGrpSpPr>
        <p:grpSpPr>
          <a:xfrm>
            <a:off x="1795142" y="2292929"/>
            <a:ext cx="4320914" cy="505458"/>
            <a:chOff x="2349801" y="2646179"/>
            <a:chExt cx="4320914" cy="505458"/>
          </a:xfrm>
        </p:grpSpPr>
        <p:sp>
          <p:nvSpPr>
            <p:cNvPr id="206" name="Rectángulo redondeado 205"/>
            <p:cNvSpPr/>
            <p:nvPr/>
          </p:nvSpPr>
          <p:spPr>
            <a:xfrm>
              <a:off x="2349801" y="2646179"/>
              <a:ext cx="4299935" cy="502354"/>
            </a:xfrm>
            <a:prstGeom prst="roundRect">
              <a:avLst/>
            </a:prstGeom>
            <a:gradFill flip="none" rotWithShape="1">
              <a:gsLst>
                <a:gs pos="0">
                  <a:srgbClr val="106E24"/>
                </a:gs>
                <a:gs pos="50000">
                  <a:srgbClr val="92D050"/>
                </a:gs>
                <a:gs pos="100000">
                  <a:srgbClr val="1F3CCC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07" name="Rectángulo redondeado 206"/>
            <p:cNvSpPr/>
            <p:nvPr/>
          </p:nvSpPr>
          <p:spPr>
            <a:xfrm>
              <a:off x="2459149" y="2722578"/>
              <a:ext cx="4017422" cy="35227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09" name="Rectángulo 208"/>
            <p:cNvSpPr/>
            <p:nvPr/>
          </p:nvSpPr>
          <p:spPr>
            <a:xfrm>
              <a:off x="5991117" y="2897333"/>
              <a:ext cx="67959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_tradnl" sz="800" dirty="0" smtClean="0">
                  <a:solidFill>
                    <a:schemeClr val="bg1">
                      <a:lumMod val="50000"/>
                    </a:schemeClr>
                  </a:solidFill>
                  <a:latin typeface="Comic Sans MS" charset="0"/>
                  <a:ea typeface="Comic Sans MS" charset="0"/>
                  <a:cs typeface="Comic Sans MS" charset="0"/>
                </a:rPr>
                <a:t>15 min</a:t>
              </a:r>
              <a:endParaRPr lang="es-ES_tradnl" sz="800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pic>
          <p:nvPicPr>
            <p:cNvPr id="210" name="Imagen 20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8200" y="2655592"/>
              <a:ext cx="504003" cy="496045"/>
            </a:xfrm>
            <a:prstGeom prst="rect">
              <a:avLst/>
            </a:prstGeom>
          </p:spPr>
        </p:pic>
        <p:sp>
          <p:nvSpPr>
            <p:cNvPr id="211" name="CuadroTexto 210"/>
            <p:cNvSpPr txBox="1"/>
            <p:nvPr/>
          </p:nvSpPr>
          <p:spPr>
            <a:xfrm>
              <a:off x="3533951" y="2724524"/>
              <a:ext cx="26262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Comic Sans MS" charset="0"/>
                  <a:ea typeface="Comic Sans MS" charset="0"/>
                  <a:cs typeface="Comic Sans MS" charset="0"/>
                </a:rPr>
                <a:t>Document “Presenting Ideas” in Lab Book.</a:t>
              </a:r>
            </a:p>
            <a:p>
              <a:r>
                <a:rPr lang="en-US" sz="900" dirty="0" smtClean="0">
                  <a:latin typeface="Comic Sans MS" charset="0"/>
                  <a:ea typeface="Comic Sans MS" charset="0"/>
                  <a:cs typeface="Comic Sans MS" charset="0"/>
                </a:rPr>
                <a:t>(ugly, average, way cool)</a:t>
              </a:r>
              <a:endParaRPr lang="en-US" sz="900" dirty="0"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212" name="Rectángulo redondeado 211"/>
            <p:cNvSpPr/>
            <p:nvPr/>
          </p:nvSpPr>
          <p:spPr>
            <a:xfrm>
              <a:off x="2580300" y="2796851"/>
              <a:ext cx="214157" cy="21415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143" name="Imagen 14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8787" y="2759389"/>
              <a:ext cx="197636" cy="196798"/>
            </a:xfrm>
            <a:prstGeom prst="rect">
              <a:avLst/>
            </a:prstGeom>
          </p:spPr>
        </p:pic>
      </p:grpSp>
      <p:grpSp>
        <p:nvGrpSpPr>
          <p:cNvPr id="261" name="Agrupar 260"/>
          <p:cNvGrpSpPr/>
          <p:nvPr/>
        </p:nvGrpSpPr>
        <p:grpSpPr>
          <a:xfrm>
            <a:off x="1807779" y="2991912"/>
            <a:ext cx="4299935" cy="490378"/>
            <a:chOff x="1737517" y="2291856"/>
            <a:chExt cx="4983130" cy="716305"/>
          </a:xfrm>
        </p:grpSpPr>
        <p:sp>
          <p:nvSpPr>
            <p:cNvPr id="265" name="Rectángulo redondeado 264"/>
            <p:cNvSpPr/>
            <p:nvPr/>
          </p:nvSpPr>
          <p:spPr>
            <a:xfrm>
              <a:off x="1737517" y="2291856"/>
              <a:ext cx="4983130" cy="716305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chemeClr val="bg1">
                    <a:lumMod val="6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66" name="Rectángulo redondeado 265"/>
            <p:cNvSpPr/>
            <p:nvPr/>
          </p:nvSpPr>
          <p:spPr>
            <a:xfrm>
              <a:off x="1872686" y="2392665"/>
              <a:ext cx="4655730" cy="50195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262" name="CuadroTexto 261"/>
          <p:cNvSpPr txBox="1"/>
          <p:nvPr/>
        </p:nvSpPr>
        <p:spPr>
          <a:xfrm>
            <a:off x="2969099" y="3117843"/>
            <a:ext cx="27730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omic Sans MS" charset="0"/>
                <a:ea typeface="Comic Sans MS" charset="0"/>
                <a:cs typeface="Comic Sans MS" charset="0"/>
              </a:rPr>
              <a:t>Present “Cartooning”</a:t>
            </a:r>
            <a:endParaRPr lang="en-US" sz="10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145" name="Imagen 1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069" y="3085534"/>
            <a:ext cx="197636" cy="196798"/>
          </a:xfrm>
          <a:prstGeom prst="rect">
            <a:avLst/>
          </a:prstGeom>
        </p:spPr>
      </p:pic>
      <p:sp>
        <p:nvSpPr>
          <p:cNvPr id="146" name="Rectángulo 145"/>
          <p:cNvSpPr/>
          <p:nvPr/>
        </p:nvSpPr>
        <p:spPr>
          <a:xfrm>
            <a:off x="5496123" y="3228366"/>
            <a:ext cx="46219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800" dirty="0" smtClean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5 min</a:t>
            </a:r>
            <a:endParaRPr lang="es-ES_tradnl" sz="800" dirty="0">
              <a:solidFill>
                <a:schemeClr val="bg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grpSp>
        <p:nvGrpSpPr>
          <p:cNvPr id="226" name="Agrupar 225"/>
          <p:cNvGrpSpPr/>
          <p:nvPr/>
        </p:nvGrpSpPr>
        <p:grpSpPr>
          <a:xfrm>
            <a:off x="1785680" y="3741411"/>
            <a:ext cx="4307470" cy="505458"/>
            <a:chOff x="2354060" y="3826673"/>
            <a:chExt cx="4307470" cy="505458"/>
          </a:xfrm>
        </p:grpSpPr>
        <p:sp>
          <p:nvSpPr>
            <p:cNvPr id="268" name="Rectángulo redondeado 267"/>
            <p:cNvSpPr/>
            <p:nvPr/>
          </p:nvSpPr>
          <p:spPr>
            <a:xfrm>
              <a:off x="2354060" y="3826673"/>
              <a:ext cx="4307470" cy="502354"/>
            </a:xfrm>
            <a:prstGeom prst="roundRect">
              <a:avLst/>
            </a:prstGeom>
            <a:gradFill flip="none" rotWithShape="1">
              <a:gsLst>
                <a:gs pos="0">
                  <a:srgbClr val="106E24"/>
                </a:gs>
                <a:gs pos="50000">
                  <a:srgbClr val="92D050"/>
                </a:gs>
                <a:gs pos="100000">
                  <a:srgbClr val="1F3CCC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69" name="Rectángulo redondeado 268"/>
            <p:cNvSpPr/>
            <p:nvPr/>
          </p:nvSpPr>
          <p:spPr>
            <a:xfrm>
              <a:off x="2470902" y="3903072"/>
              <a:ext cx="4024462" cy="35227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272" name="Imagen 27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82780" y="3836086"/>
              <a:ext cx="538541" cy="496045"/>
            </a:xfrm>
            <a:prstGeom prst="rect">
              <a:avLst/>
            </a:prstGeom>
          </p:spPr>
        </p:pic>
        <p:sp>
          <p:nvSpPr>
            <p:cNvPr id="273" name="CuadroTexto 272"/>
            <p:cNvSpPr txBox="1"/>
            <p:nvPr/>
          </p:nvSpPr>
          <p:spPr>
            <a:xfrm>
              <a:off x="3555374" y="3965195"/>
              <a:ext cx="254042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Comic Sans MS" charset="0"/>
                  <a:ea typeface="Comic Sans MS" charset="0"/>
                  <a:cs typeface="Comic Sans MS" charset="0"/>
                </a:rPr>
                <a:t>Draw </a:t>
              </a:r>
              <a:r>
                <a:rPr lang="en-US" sz="900" b="1" dirty="0" smtClean="0">
                  <a:solidFill>
                    <a:srgbClr val="0070C0"/>
                  </a:solidFill>
                  <a:latin typeface="Comic Sans MS" charset="0"/>
                  <a:ea typeface="Comic Sans MS" charset="0"/>
                  <a:cs typeface="Comic Sans MS" charset="0"/>
                </a:rPr>
                <a:t>decals and pilots</a:t>
              </a:r>
              <a:r>
                <a:rPr lang="en-US" sz="900" dirty="0" smtClean="0">
                  <a:latin typeface="Comic Sans MS" charset="0"/>
                  <a:ea typeface="Comic Sans MS" charset="0"/>
                  <a:cs typeface="Comic Sans MS" charset="0"/>
                </a:rPr>
                <a:t>.</a:t>
              </a:r>
              <a:endParaRPr lang="en-US" sz="900" dirty="0"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274" name="Rectángulo redondeado 273"/>
            <p:cNvSpPr/>
            <p:nvPr/>
          </p:nvSpPr>
          <p:spPr>
            <a:xfrm>
              <a:off x="2600355" y="3977345"/>
              <a:ext cx="228833" cy="21415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147" name="Imagen 14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0201" y="3928916"/>
              <a:ext cx="197636" cy="196798"/>
            </a:xfrm>
            <a:prstGeom prst="rect">
              <a:avLst/>
            </a:prstGeom>
          </p:spPr>
        </p:pic>
        <p:sp>
          <p:nvSpPr>
            <p:cNvPr id="148" name="Rectángulo 147"/>
            <p:cNvSpPr/>
            <p:nvPr/>
          </p:nvSpPr>
          <p:spPr>
            <a:xfrm>
              <a:off x="6013978" y="4071748"/>
              <a:ext cx="57395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_tradnl" sz="800" dirty="0" smtClean="0">
                  <a:solidFill>
                    <a:schemeClr val="bg1">
                      <a:lumMod val="50000"/>
                    </a:schemeClr>
                  </a:solidFill>
                  <a:latin typeface="Comic Sans MS" charset="0"/>
                  <a:ea typeface="Comic Sans MS" charset="0"/>
                  <a:cs typeface="Comic Sans MS" charset="0"/>
                </a:rPr>
                <a:t>25 min</a:t>
              </a:r>
              <a:endParaRPr lang="es-ES_tradnl" sz="800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</p:grpSp>
      <p:sp>
        <p:nvSpPr>
          <p:cNvPr id="276" name="Rectángulo redondeado 275"/>
          <p:cNvSpPr/>
          <p:nvPr/>
        </p:nvSpPr>
        <p:spPr>
          <a:xfrm>
            <a:off x="1758889" y="4461724"/>
            <a:ext cx="4307470" cy="502354"/>
          </a:xfrm>
          <a:prstGeom prst="roundRect">
            <a:avLst/>
          </a:prstGeom>
          <a:gradFill flip="none" rotWithShape="1">
            <a:gsLst>
              <a:gs pos="0">
                <a:srgbClr val="106E24"/>
              </a:gs>
              <a:gs pos="50000">
                <a:srgbClr val="92D050"/>
              </a:gs>
              <a:gs pos="100000">
                <a:srgbClr val="1F3CCC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77" name="Rectángulo redondeado 276"/>
          <p:cNvSpPr/>
          <p:nvPr/>
        </p:nvSpPr>
        <p:spPr>
          <a:xfrm>
            <a:off x="1875731" y="4538123"/>
            <a:ext cx="4024462" cy="35227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81" name="CuadroTexto 280"/>
          <p:cNvSpPr txBox="1"/>
          <p:nvPr/>
        </p:nvSpPr>
        <p:spPr>
          <a:xfrm>
            <a:off x="2967542" y="4600160"/>
            <a:ext cx="2335892" cy="199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omic Sans MS" charset="0"/>
                <a:ea typeface="Comic Sans MS" charset="0"/>
                <a:cs typeface="Comic Sans MS" charset="0"/>
              </a:rPr>
              <a:t>Show and tell.</a:t>
            </a:r>
            <a:endParaRPr lang="en-US" sz="10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149" name="Imagen 1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308" y="4566105"/>
            <a:ext cx="197636" cy="196798"/>
          </a:xfrm>
          <a:prstGeom prst="rect">
            <a:avLst/>
          </a:prstGeom>
        </p:spPr>
      </p:pic>
      <p:sp>
        <p:nvSpPr>
          <p:cNvPr id="150" name="Rectángulo 149"/>
          <p:cNvSpPr/>
          <p:nvPr/>
        </p:nvSpPr>
        <p:spPr>
          <a:xfrm>
            <a:off x="5428307" y="4715449"/>
            <a:ext cx="57395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800" dirty="0" smtClean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5 min</a:t>
            </a:r>
            <a:endParaRPr lang="es-ES_tradnl" sz="800" dirty="0">
              <a:solidFill>
                <a:schemeClr val="bg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grpSp>
        <p:nvGrpSpPr>
          <p:cNvPr id="63" name="Grupo 62"/>
          <p:cNvGrpSpPr/>
          <p:nvPr/>
        </p:nvGrpSpPr>
        <p:grpSpPr>
          <a:xfrm>
            <a:off x="254735" y="191746"/>
            <a:ext cx="1550515" cy="480520"/>
            <a:chOff x="164090" y="288756"/>
            <a:chExt cx="1550515" cy="480520"/>
          </a:xfrm>
        </p:grpSpPr>
        <p:grpSp>
          <p:nvGrpSpPr>
            <p:cNvPr id="62" name="Grupo 61"/>
            <p:cNvGrpSpPr/>
            <p:nvPr/>
          </p:nvGrpSpPr>
          <p:grpSpPr>
            <a:xfrm>
              <a:off x="164090" y="288756"/>
              <a:ext cx="1550515" cy="480520"/>
              <a:chOff x="208665" y="159371"/>
              <a:chExt cx="1550515" cy="480520"/>
            </a:xfrm>
          </p:grpSpPr>
          <p:sp>
            <p:nvSpPr>
              <p:cNvPr id="203" name="Rectángulo redondeado 202"/>
              <p:cNvSpPr/>
              <p:nvPr/>
            </p:nvSpPr>
            <p:spPr>
              <a:xfrm>
                <a:off x="208665" y="159371"/>
                <a:ext cx="1550515" cy="480520"/>
              </a:xfrm>
              <a:prstGeom prst="roundRect">
                <a:avLst/>
              </a:prstGeom>
              <a:gradFill>
                <a:gsLst>
                  <a:gs pos="0">
                    <a:schemeClr val="accent5">
                      <a:lumMod val="50000"/>
                    </a:schemeClr>
                  </a:gs>
                  <a:gs pos="83000">
                    <a:srgbClr val="00B0F0"/>
                  </a:gs>
                  <a:gs pos="100000">
                    <a:srgbClr val="002060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204" name="Rectángulo redondeado 203"/>
              <p:cNvSpPr/>
              <p:nvPr/>
            </p:nvSpPr>
            <p:spPr>
              <a:xfrm>
                <a:off x="282864" y="219079"/>
                <a:ext cx="1401022" cy="34253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  <p:pic>
          <p:nvPicPr>
            <p:cNvPr id="243" name="Imagen 242"/>
            <p:cNvPicPr>
              <a:picLocks noChangeAspect="1"/>
            </p:cNvPicPr>
            <p:nvPr/>
          </p:nvPicPr>
          <p:blipFill rotWithShape="1">
            <a:blip r:embed="rId5"/>
            <a:srcRect l="7417" t="17196" r="6173" b="20579"/>
            <a:stretch/>
          </p:blipFill>
          <p:spPr>
            <a:xfrm>
              <a:off x="268714" y="401127"/>
              <a:ext cx="1316182" cy="242455"/>
            </a:xfrm>
            <a:prstGeom prst="rect">
              <a:avLst/>
            </a:prstGeom>
          </p:spPr>
        </p:pic>
      </p:grpSp>
      <p:pic>
        <p:nvPicPr>
          <p:cNvPr id="213" name="Imagen 2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0958" y="787279"/>
            <a:ext cx="405719" cy="569430"/>
          </a:xfrm>
          <a:prstGeom prst="rect">
            <a:avLst/>
          </a:prstGeom>
        </p:spPr>
      </p:pic>
      <p:pic>
        <p:nvPicPr>
          <p:cNvPr id="235" name="Imagen 2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0958" y="1538384"/>
            <a:ext cx="405719" cy="569430"/>
          </a:xfrm>
          <a:prstGeom prst="rect">
            <a:avLst/>
          </a:prstGeom>
        </p:spPr>
      </p:pic>
      <p:pic>
        <p:nvPicPr>
          <p:cNvPr id="236" name="Imagen 2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5889" y="2898906"/>
            <a:ext cx="405719" cy="569430"/>
          </a:xfrm>
          <a:prstGeom prst="rect">
            <a:avLst/>
          </a:prstGeom>
        </p:spPr>
      </p:pic>
      <p:pic>
        <p:nvPicPr>
          <p:cNvPr id="239" name="Imagen 2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0958" y="4382737"/>
            <a:ext cx="405719" cy="569430"/>
          </a:xfrm>
          <a:prstGeom prst="rect">
            <a:avLst/>
          </a:prstGeom>
        </p:spPr>
      </p:pic>
      <p:sp>
        <p:nvSpPr>
          <p:cNvPr id="242" name="Forma libre 241"/>
          <p:cNvSpPr/>
          <p:nvPr/>
        </p:nvSpPr>
        <p:spPr>
          <a:xfrm>
            <a:off x="2051529" y="2393489"/>
            <a:ext cx="205338" cy="219829"/>
          </a:xfrm>
          <a:custGeom>
            <a:avLst/>
            <a:gdLst>
              <a:gd name="connsiteX0" fmla="*/ 494 w 365358"/>
              <a:gd name="connsiteY0" fmla="*/ 222391 h 329522"/>
              <a:gd name="connsiteX1" fmla="*/ 73381 w 365358"/>
              <a:gd name="connsiteY1" fmla="*/ 162756 h 329522"/>
              <a:gd name="connsiteX2" fmla="*/ 106512 w 365358"/>
              <a:gd name="connsiteY2" fmla="*/ 229017 h 329522"/>
              <a:gd name="connsiteX3" fmla="*/ 199277 w 365358"/>
              <a:gd name="connsiteY3" fmla="*/ 129626 h 329522"/>
              <a:gd name="connsiteX4" fmla="*/ 272164 w 365358"/>
              <a:gd name="connsiteY4" fmla="*/ 56739 h 329522"/>
              <a:gd name="connsiteX5" fmla="*/ 364929 w 365358"/>
              <a:gd name="connsiteY5" fmla="*/ 3730 h 329522"/>
              <a:gd name="connsiteX6" fmla="*/ 232407 w 365358"/>
              <a:gd name="connsiteY6" fmla="*/ 162756 h 329522"/>
              <a:gd name="connsiteX7" fmla="*/ 113138 w 365358"/>
              <a:gd name="connsiteY7" fmla="*/ 328408 h 329522"/>
              <a:gd name="connsiteX8" fmla="*/ 494 w 365358"/>
              <a:gd name="connsiteY8" fmla="*/ 222391 h 32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358" h="329522">
                <a:moveTo>
                  <a:pt x="494" y="222391"/>
                </a:moveTo>
                <a:cubicBezTo>
                  <a:pt x="-6132" y="194782"/>
                  <a:pt x="55712" y="161652"/>
                  <a:pt x="73381" y="162756"/>
                </a:cubicBezTo>
                <a:cubicBezTo>
                  <a:pt x="91050" y="163860"/>
                  <a:pt x="85529" y="234539"/>
                  <a:pt x="106512" y="229017"/>
                </a:cubicBezTo>
                <a:cubicBezTo>
                  <a:pt x="127495" y="223495"/>
                  <a:pt x="171668" y="158339"/>
                  <a:pt x="199277" y="129626"/>
                </a:cubicBezTo>
                <a:cubicBezTo>
                  <a:pt x="226886" y="100913"/>
                  <a:pt x="244555" y="77722"/>
                  <a:pt x="272164" y="56739"/>
                </a:cubicBezTo>
                <a:cubicBezTo>
                  <a:pt x="299773" y="35756"/>
                  <a:pt x="371555" y="-13940"/>
                  <a:pt x="364929" y="3730"/>
                </a:cubicBezTo>
                <a:cubicBezTo>
                  <a:pt x="358303" y="21400"/>
                  <a:pt x="274372" y="108643"/>
                  <a:pt x="232407" y="162756"/>
                </a:cubicBezTo>
                <a:cubicBezTo>
                  <a:pt x="190442" y="216869"/>
                  <a:pt x="150686" y="316260"/>
                  <a:pt x="113138" y="328408"/>
                </a:cubicBezTo>
                <a:cubicBezTo>
                  <a:pt x="75590" y="340556"/>
                  <a:pt x="7120" y="250000"/>
                  <a:pt x="494" y="222391"/>
                </a:cubicBezTo>
                <a:close/>
              </a:path>
            </a:pathLst>
          </a:cu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4" name="Forma libre 243"/>
          <p:cNvSpPr/>
          <p:nvPr/>
        </p:nvSpPr>
        <p:spPr>
          <a:xfrm>
            <a:off x="2057998" y="3850994"/>
            <a:ext cx="205338" cy="219829"/>
          </a:xfrm>
          <a:custGeom>
            <a:avLst/>
            <a:gdLst>
              <a:gd name="connsiteX0" fmla="*/ 494 w 365358"/>
              <a:gd name="connsiteY0" fmla="*/ 222391 h 329522"/>
              <a:gd name="connsiteX1" fmla="*/ 73381 w 365358"/>
              <a:gd name="connsiteY1" fmla="*/ 162756 h 329522"/>
              <a:gd name="connsiteX2" fmla="*/ 106512 w 365358"/>
              <a:gd name="connsiteY2" fmla="*/ 229017 h 329522"/>
              <a:gd name="connsiteX3" fmla="*/ 199277 w 365358"/>
              <a:gd name="connsiteY3" fmla="*/ 129626 h 329522"/>
              <a:gd name="connsiteX4" fmla="*/ 272164 w 365358"/>
              <a:gd name="connsiteY4" fmla="*/ 56739 h 329522"/>
              <a:gd name="connsiteX5" fmla="*/ 364929 w 365358"/>
              <a:gd name="connsiteY5" fmla="*/ 3730 h 329522"/>
              <a:gd name="connsiteX6" fmla="*/ 232407 w 365358"/>
              <a:gd name="connsiteY6" fmla="*/ 162756 h 329522"/>
              <a:gd name="connsiteX7" fmla="*/ 113138 w 365358"/>
              <a:gd name="connsiteY7" fmla="*/ 328408 h 329522"/>
              <a:gd name="connsiteX8" fmla="*/ 494 w 365358"/>
              <a:gd name="connsiteY8" fmla="*/ 222391 h 32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358" h="329522">
                <a:moveTo>
                  <a:pt x="494" y="222391"/>
                </a:moveTo>
                <a:cubicBezTo>
                  <a:pt x="-6132" y="194782"/>
                  <a:pt x="55712" y="161652"/>
                  <a:pt x="73381" y="162756"/>
                </a:cubicBezTo>
                <a:cubicBezTo>
                  <a:pt x="91050" y="163860"/>
                  <a:pt x="85529" y="234539"/>
                  <a:pt x="106512" y="229017"/>
                </a:cubicBezTo>
                <a:cubicBezTo>
                  <a:pt x="127495" y="223495"/>
                  <a:pt x="171668" y="158339"/>
                  <a:pt x="199277" y="129626"/>
                </a:cubicBezTo>
                <a:cubicBezTo>
                  <a:pt x="226886" y="100913"/>
                  <a:pt x="244555" y="77722"/>
                  <a:pt x="272164" y="56739"/>
                </a:cubicBezTo>
                <a:cubicBezTo>
                  <a:pt x="299773" y="35756"/>
                  <a:pt x="371555" y="-13940"/>
                  <a:pt x="364929" y="3730"/>
                </a:cubicBezTo>
                <a:cubicBezTo>
                  <a:pt x="358303" y="21400"/>
                  <a:pt x="274372" y="108643"/>
                  <a:pt x="232407" y="162756"/>
                </a:cubicBezTo>
                <a:cubicBezTo>
                  <a:pt x="190442" y="216869"/>
                  <a:pt x="150686" y="316260"/>
                  <a:pt x="113138" y="328408"/>
                </a:cubicBezTo>
                <a:cubicBezTo>
                  <a:pt x="75590" y="340556"/>
                  <a:pt x="7120" y="250000"/>
                  <a:pt x="494" y="222391"/>
                </a:cubicBezTo>
                <a:close/>
              </a:path>
            </a:pathLst>
          </a:cu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171" name="Grupo 170"/>
          <p:cNvGrpSpPr/>
          <p:nvPr/>
        </p:nvGrpSpPr>
        <p:grpSpPr>
          <a:xfrm>
            <a:off x="2629380" y="98085"/>
            <a:ext cx="2342893" cy="681834"/>
            <a:chOff x="2629380" y="98085"/>
            <a:chExt cx="2342893" cy="681834"/>
          </a:xfrm>
        </p:grpSpPr>
        <p:sp>
          <p:nvSpPr>
            <p:cNvPr id="172" name="Rectángulo redondeado 171"/>
            <p:cNvSpPr/>
            <p:nvPr/>
          </p:nvSpPr>
          <p:spPr>
            <a:xfrm>
              <a:off x="2629380" y="98085"/>
              <a:ext cx="2342893" cy="681834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73" name="Rectángulo redondeado 172"/>
            <p:cNvSpPr/>
            <p:nvPr/>
          </p:nvSpPr>
          <p:spPr>
            <a:xfrm>
              <a:off x="2803987" y="203442"/>
              <a:ext cx="1997019" cy="49149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176" name="Rectángulo 175"/>
          <p:cNvSpPr/>
          <p:nvPr/>
        </p:nvSpPr>
        <p:spPr>
          <a:xfrm>
            <a:off x="2861710" y="205306"/>
            <a:ext cx="1907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latin typeface="Comic Sans MS" charset="0"/>
                <a:ea typeface="Comic Sans MS" charset="0"/>
                <a:cs typeface="Comic Sans MS" charset="0"/>
              </a:rPr>
              <a:t>Flying Machines: Lab </a:t>
            </a:r>
            <a:r>
              <a:rPr lang="en-US" sz="1200" b="1" dirty="0">
                <a:latin typeface="Comic Sans MS" charset="0"/>
                <a:ea typeface="Comic Sans MS" charset="0"/>
                <a:cs typeface="Comic Sans MS" charset="0"/>
              </a:rPr>
              <a:t>4</a:t>
            </a:r>
          </a:p>
        </p:txBody>
      </p:sp>
      <p:sp>
        <p:nvSpPr>
          <p:cNvPr id="179" name="CuadroTexto 178"/>
          <p:cNvSpPr txBox="1"/>
          <p:nvPr/>
        </p:nvSpPr>
        <p:spPr>
          <a:xfrm>
            <a:off x="2703588" y="434106"/>
            <a:ext cx="2118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Comic Sans MS" panose="030F0702030302020204" pitchFamily="66" charset="0"/>
              </a:rPr>
              <a:t>“The </a:t>
            </a:r>
            <a:r>
              <a:rPr lang="en-US" sz="1000" dirty="0">
                <a:latin typeface="Comic Sans MS" panose="030F0702030302020204" pitchFamily="66" charset="0"/>
              </a:rPr>
              <a:t>C</a:t>
            </a:r>
            <a:r>
              <a:rPr lang="en-US" sz="1000" dirty="0" smtClean="0">
                <a:latin typeface="Comic Sans MS" panose="030F0702030302020204" pitchFamily="66" charset="0"/>
              </a:rPr>
              <a:t>reative Process”</a:t>
            </a:r>
            <a:endParaRPr lang="en-US" sz="1000" dirty="0">
              <a:latin typeface="Comic Sans MS" panose="030F0702030302020204" pitchFamily="66" charset="0"/>
            </a:endParaRPr>
          </a:p>
        </p:txBody>
      </p:sp>
      <p:grpSp>
        <p:nvGrpSpPr>
          <p:cNvPr id="180" name="Grupo 179"/>
          <p:cNvGrpSpPr/>
          <p:nvPr/>
        </p:nvGrpSpPr>
        <p:grpSpPr>
          <a:xfrm>
            <a:off x="6112896" y="141300"/>
            <a:ext cx="2946528" cy="1462678"/>
            <a:chOff x="6058771" y="186880"/>
            <a:chExt cx="3088545" cy="1545812"/>
          </a:xfrm>
        </p:grpSpPr>
        <p:grpSp>
          <p:nvGrpSpPr>
            <p:cNvPr id="182" name="Grupo 181"/>
            <p:cNvGrpSpPr/>
            <p:nvPr/>
          </p:nvGrpSpPr>
          <p:grpSpPr>
            <a:xfrm>
              <a:off x="6058771" y="186880"/>
              <a:ext cx="3088545" cy="1408945"/>
              <a:chOff x="6058771" y="186880"/>
              <a:chExt cx="3088545" cy="1408945"/>
            </a:xfrm>
          </p:grpSpPr>
          <p:sp>
            <p:nvSpPr>
              <p:cNvPr id="199" name="Forma libre 198"/>
              <p:cNvSpPr/>
              <p:nvPr/>
            </p:nvSpPr>
            <p:spPr>
              <a:xfrm>
                <a:off x="6058771" y="186880"/>
                <a:ext cx="3088545" cy="1408945"/>
              </a:xfrm>
              <a:custGeom>
                <a:avLst/>
                <a:gdLst>
                  <a:gd name="connsiteX0" fmla="*/ 633503 w 3957622"/>
                  <a:gd name="connsiteY0" fmla="*/ 1839164 h 1972579"/>
                  <a:gd name="connsiteX1" fmla="*/ 10049 w 3957622"/>
                  <a:gd name="connsiteY1" fmla="*/ 737727 h 1972579"/>
                  <a:gd name="connsiteX2" fmla="*/ 924449 w 3957622"/>
                  <a:gd name="connsiteY2" fmla="*/ 211255 h 1972579"/>
                  <a:gd name="connsiteX3" fmla="*/ 1804213 w 3957622"/>
                  <a:gd name="connsiteY3" fmla="*/ 3437 h 1972579"/>
                  <a:gd name="connsiteX4" fmla="*/ 2732467 w 3957622"/>
                  <a:gd name="connsiteY4" fmla="*/ 128127 h 1972579"/>
                  <a:gd name="connsiteX5" fmla="*/ 3923958 w 3957622"/>
                  <a:gd name="connsiteY5" fmla="*/ 682309 h 1972579"/>
                  <a:gd name="connsiteX6" fmla="*/ 3355922 w 3957622"/>
                  <a:gd name="connsiteY6" fmla="*/ 1825309 h 1972579"/>
                  <a:gd name="connsiteX7" fmla="*/ 633503 w 3957622"/>
                  <a:gd name="connsiteY7" fmla="*/ 1839164 h 1972579"/>
                  <a:gd name="connsiteX0" fmla="*/ 623512 w 3947631"/>
                  <a:gd name="connsiteY0" fmla="*/ 1839164 h 1972579"/>
                  <a:gd name="connsiteX1" fmla="*/ 58 w 3947631"/>
                  <a:gd name="connsiteY1" fmla="*/ 737727 h 1972579"/>
                  <a:gd name="connsiteX2" fmla="*/ 914458 w 3947631"/>
                  <a:gd name="connsiteY2" fmla="*/ 211255 h 1972579"/>
                  <a:gd name="connsiteX3" fmla="*/ 1794222 w 3947631"/>
                  <a:gd name="connsiteY3" fmla="*/ 3437 h 1972579"/>
                  <a:gd name="connsiteX4" fmla="*/ 2722476 w 3947631"/>
                  <a:gd name="connsiteY4" fmla="*/ 128127 h 1972579"/>
                  <a:gd name="connsiteX5" fmla="*/ 3913967 w 3947631"/>
                  <a:gd name="connsiteY5" fmla="*/ 682309 h 1972579"/>
                  <a:gd name="connsiteX6" fmla="*/ 3345931 w 3947631"/>
                  <a:gd name="connsiteY6" fmla="*/ 1825309 h 1972579"/>
                  <a:gd name="connsiteX7" fmla="*/ 623512 w 3947631"/>
                  <a:gd name="connsiteY7" fmla="*/ 1839164 h 1972579"/>
                  <a:gd name="connsiteX0" fmla="*/ 623512 w 3947631"/>
                  <a:gd name="connsiteY0" fmla="*/ 1839164 h 1913383"/>
                  <a:gd name="connsiteX1" fmla="*/ 58 w 3947631"/>
                  <a:gd name="connsiteY1" fmla="*/ 737727 h 1913383"/>
                  <a:gd name="connsiteX2" fmla="*/ 914458 w 3947631"/>
                  <a:gd name="connsiteY2" fmla="*/ 211255 h 1913383"/>
                  <a:gd name="connsiteX3" fmla="*/ 1794222 w 3947631"/>
                  <a:gd name="connsiteY3" fmla="*/ 3437 h 1913383"/>
                  <a:gd name="connsiteX4" fmla="*/ 2722476 w 3947631"/>
                  <a:gd name="connsiteY4" fmla="*/ 128127 h 1913383"/>
                  <a:gd name="connsiteX5" fmla="*/ 3913967 w 3947631"/>
                  <a:gd name="connsiteY5" fmla="*/ 682309 h 1913383"/>
                  <a:gd name="connsiteX6" fmla="*/ 3345931 w 3947631"/>
                  <a:gd name="connsiteY6" fmla="*/ 1825309 h 1913383"/>
                  <a:gd name="connsiteX7" fmla="*/ 623512 w 3947631"/>
                  <a:gd name="connsiteY7" fmla="*/ 1839164 h 1913383"/>
                  <a:gd name="connsiteX0" fmla="*/ 623512 w 3913967"/>
                  <a:gd name="connsiteY0" fmla="*/ 1839164 h 1913383"/>
                  <a:gd name="connsiteX1" fmla="*/ 58 w 3913967"/>
                  <a:gd name="connsiteY1" fmla="*/ 737727 h 1913383"/>
                  <a:gd name="connsiteX2" fmla="*/ 914458 w 3913967"/>
                  <a:gd name="connsiteY2" fmla="*/ 211255 h 1913383"/>
                  <a:gd name="connsiteX3" fmla="*/ 1794222 w 3913967"/>
                  <a:gd name="connsiteY3" fmla="*/ 3437 h 1913383"/>
                  <a:gd name="connsiteX4" fmla="*/ 2722476 w 3913967"/>
                  <a:gd name="connsiteY4" fmla="*/ 128127 h 1913383"/>
                  <a:gd name="connsiteX5" fmla="*/ 3913967 w 3913967"/>
                  <a:gd name="connsiteY5" fmla="*/ 682309 h 1913383"/>
                  <a:gd name="connsiteX6" fmla="*/ 3345931 w 3913967"/>
                  <a:gd name="connsiteY6" fmla="*/ 1825309 h 1913383"/>
                  <a:gd name="connsiteX7" fmla="*/ 623512 w 3913967"/>
                  <a:gd name="connsiteY7" fmla="*/ 1839164 h 1913383"/>
                  <a:gd name="connsiteX0" fmla="*/ 623512 w 3913967"/>
                  <a:gd name="connsiteY0" fmla="*/ 1839164 h 1839186"/>
                  <a:gd name="connsiteX1" fmla="*/ 58 w 3913967"/>
                  <a:gd name="connsiteY1" fmla="*/ 737727 h 1839186"/>
                  <a:gd name="connsiteX2" fmla="*/ 914458 w 3913967"/>
                  <a:gd name="connsiteY2" fmla="*/ 211255 h 1839186"/>
                  <a:gd name="connsiteX3" fmla="*/ 1794222 w 3913967"/>
                  <a:gd name="connsiteY3" fmla="*/ 3437 h 1839186"/>
                  <a:gd name="connsiteX4" fmla="*/ 2722476 w 3913967"/>
                  <a:gd name="connsiteY4" fmla="*/ 128127 h 1839186"/>
                  <a:gd name="connsiteX5" fmla="*/ 3913967 w 3913967"/>
                  <a:gd name="connsiteY5" fmla="*/ 682309 h 1839186"/>
                  <a:gd name="connsiteX6" fmla="*/ 3345931 w 3913967"/>
                  <a:gd name="connsiteY6" fmla="*/ 1825309 h 1839186"/>
                  <a:gd name="connsiteX7" fmla="*/ 623512 w 3913967"/>
                  <a:gd name="connsiteY7" fmla="*/ 1839164 h 1839186"/>
                  <a:gd name="connsiteX0" fmla="*/ 623512 w 3913967"/>
                  <a:gd name="connsiteY0" fmla="*/ 1835772 h 1835794"/>
                  <a:gd name="connsiteX1" fmla="*/ 58 w 3913967"/>
                  <a:gd name="connsiteY1" fmla="*/ 734335 h 1835794"/>
                  <a:gd name="connsiteX2" fmla="*/ 914458 w 3913967"/>
                  <a:gd name="connsiteY2" fmla="*/ 207863 h 1835794"/>
                  <a:gd name="connsiteX3" fmla="*/ 1794222 w 3913967"/>
                  <a:gd name="connsiteY3" fmla="*/ 45 h 1835794"/>
                  <a:gd name="connsiteX4" fmla="*/ 3068839 w 3913967"/>
                  <a:gd name="connsiteY4" fmla="*/ 221717 h 1835794"/>
                  <a:gd name="connsiteX5" fmla="*/ 3913967 w 3913967"/>
                  <a:gd name="connsiteY5" fmla="*/ 678917 h 1835794"/>
                  <a:gd name="connsiteX6" fmla="*/ 3345931 w 3913967"/>
                  <a:gd name="connsiteY6" fmla="*/ 1821917 h 1835794"/>
                  <a:gd name="connsiteX7" fmla="*/ 623512 w 3913967"/>
                  <a:gd name="connsiteY7" fmla="*/ 1835772 h 1835794"/>
                  <a:gd name="connsiteX0" fmla="*/ 623512 w 3913967"/>
                  <a:gd name="connsiteY0" fmla="*/ 1835772 h 1835794"/>
                  <a:gd name="connsiteX1" fmla="*/ 58 w 3913967"/>
                  <a:gd name="connsiteY1" fmla="*/ 734335 h 1835794"/>
                  <a:gd name="connsiteX2" fmla="*/ 914458 w 3913967"/>
                  <a:gd name="connsiteY2" fmla="*/ 207863 h 1835794"/>
                  <a:gd name="connsiteX3" fmla="*/ 1794222 w 3913967"/>
                  <a:gd name="connsiteY3" fmla="*/ 45 h 1835794"/>
                  <a:gd name="connsiteX4" fmla="*/ 3068839 w 3913967"/>
                  <a:gd name="connsiteY4" fmla="*/ 221717 h 1835794"/>
                  <a:gd name="connsiteX5" fmla="*/ 3913967 w 3913967"/>
                  <a:gd name="connsiteY5" fmla="*/ 678917 h 1835794"/>
                  <a:gd name="connsiteX6" fmla="*/ 3345931 w 3913967"/>
                  <a:gd name="connsiteY6" fmla="*/ 1821917 h 1835794"/>
                  <a:gd name="connsiteX7" fmla="*/ 623512 w 3913967"/>
                  <a:gd name="connsiteY7" fmla="*/ 1835772 h 1835794"/>
                  <a:gd name="connsiteX0" fmla="*/ 623517 w 3913972"/>
                  <a:gd name="connsiteY0" fmla="*/ 1773486 h 1773508"/>
                  <a:gd name="connsiteX1" fmla="*/ 63 w 3913972"/>
                  <a:gd name="connsiteY1" fmla="*/ 672049 h 1773508"/>
                  <a:gd name="connsiteX2" fmla="*/ 914463 w 3913972"/>
                  <a:gd name="connsiteY2" fmla="*/ 145577 h 1773508"/>
                  <a:gd name="connsiteX3" fmla="*/ 2147517 w 3913972"/>
                  <a:gd name="connsiteY3" fmla="*/ 104 h 1773508"/>
                  <a:gd name="connsiteX4" fmla="*/ 3068844 w 3913972"/>
                  <a:gd name="connsiteY4" fmla="*/ 159431 h 1773508"/>
                  <a:gd name="connsiteX5" fmla="*/ 3913972 w 3913972"/>
                  <a:gd name="connsiteY5" fmla="*/ 616631 h 1773508"/>
                  <a:gd name="connsiteX6" fmla="*/ 3345936 w 3913972"/>
                  <a:gd name="connsiteY6" fmla="*/ 1759631 h 1773508"/>
                  <a:gd name="connsiteX7" fmla="*/ 623517 w 3913972"/>
                  <a:gd name="connsiteY7" fmla="*/ 1773486 h 1773508"/>
                  <a:gd name="connsiteX0" fmla="*/ 625015 w 3915470"/>
                  <a:gd name="connsiteY0" fmla="*/ 1774061 h 1774090"/>
                  <a:gd name="connsiteX1" fmla="*/ 1561 w 3915470"/>
                  <a:gd name="connsiteY1" fmla="*/ 672624 h 1774090"/>
                  <a:gd name="connsiteX2" fmla="*/ 853616 w 3915470"/>
                  <a:gd name="connsiteY2" fmla="*/ 208497 h 1774090"/>
                  <a:gd name="connsiteX3" fmla="*/ 2149015 w 3915470"/>
                  <a:gd name="connsiteY3" fmla="*/ 679 h 1774090"/>
                  <a:gd name="connsiteX4" fmla="*/ 3070342 w 3915470"/>
                  <a:gd name="connsiteY4" fmla="*/ 160006 h 1774090"/>
                  <a:gd name="connsiteX5" fmla="*/ 3915470 w 3915470"/>
                  <a:gd name="connsiteY5" fmla="*/ 617206 h 1774090"/>
                  <a:gd name="connsiteX6" fmla="*/ 3347434 w 3915470"/>
                  <a:gd name="connsiteY6" fmla="*/ 1760206 h 1774090"/>
                  <a:gd name="connsiteX7" fmla="*/ 625015 w 3915470"/>
                  <a:gd name="connsiteY7" fmla="*/ 1774061 h 1774090"/>
                  <a:gd name="connsiteX0" fmla="*/ 623469 w 3913924"/>
                  <a:gd name="connsiteY0" fmla="*/ 1774061 h 1774083"/>
                  <a:gd name="connsiteX1" fmla="*/ 15 w 3913924"/>
                  <a:gd name="connsiteY1" fmla="*/ 672624 h 1774083"/>
                  <a:gd name="connsiteX2" fmla="*/ 852070 w 3913924"/>
                  <a:gd name="connsiteY2" fmla="*/ 208497 h 1774083"/>
                  <a:gd name="connsiteX3" fmla="*/ 2147469 w 3913924"/>
                  <a:gd name="connsiteY3" fmla="*/ 679 h 1774083"/>
                  <a:gd name="connsiteX4" fmla="*/ 3068796 w 3913924"/>
                  <a:gd name="connsiteY4" fmla="*/ 160006 h 1774083"/>
                  <a:gd name="connsiteX5" fmla="*/ 3913924 w 3913924"/>
                  <a:gd name="connsiteY5" fmla="*/ 617206 h 1774083"/>
                  <a:gd name="connsiteX6" fmla="*/ 3345888 w 3913924"/>
                  <a:gd name="connsiteY6" fmla="*/ 1760206 h 1774083"/>
                  <a:gd name="connsiteX7" fmla="*/ 623469 w 3913924"/>
                  <a:gd name="connsiteY7" fmla="*/ 1774061 h 1774083"/>
                  <a:gd name="connsiteX0" fmla="*/ 631032 w 3921487"/>
                  <a:gd name="connsiteY0" fmla="*/ 1780188 h 1780218"/>
                  <a:gd name="connsiteX1" fmla="*/ 7578 w 3921487"/>
                  <a:gd name="connsiteY1" fmla="*/ 678751 h 1780218"/>
                  <a:gd name="connsiteX2" fmla="*/ 1164433 w 3921487"/>
                  <a:gd name="connsiteY2" fmla="*/ 96860 h 1780218"/>
                  <a:gd name="connsiteX3" fmla="*/ 2155032 w 3921487"/>
                  <a:gd name="connsiteY3" fmla="*/ 6806 h 1780218"/>
                  <a:gd name="connsiteX4" fmla="*/ 3076359 w 3921487"/>
                  <a:gd name="connsiteY4" fmla="*/ 166133 h 1780218"/>
                  <a:gd name="connsiteX5" fmla="*/ 3921487 w 3921487"/>
                  <a:gd name="connsiteY5" fmla="*/ 623333 h 1780218"/>
                  <a:gd name="connsiteX6" fmla="*/ 3353451 w 3921487"/>
                  <a:gd name="connsiteY6" fmla="*/ 1766333 h 1780218"/>
                  <a:gd name="connsiteX7" fmla="*/ 631032 w 3921487"/>
                  <a:gd name="connsiteY7" fmla="*/ 1780188 h 1780218"/>
                  <a:gd name="connsiteX0" fmla="*/ 623456 w 3913911"/>
                  <a:gd name="connsiteY0" fmla="*/ 1780188 h 1780210"/>
                  <a:gd name="connsiteX1" fmla="*/ 2 w 3913911"/>
                  <a:gd name="connsiteY1" fmla="*/ 678751 h 1780210"/>
                  <a:gd name="connsiteX2" fmla="*/ 1156857 w 3913911"/>
                  <a:gd name="connsiteY2" fmla="*/ 96860 h 1780210"/>
                  <a:gd name="connsiteX3" fmla="*/ 2147456 w 3913911"/>
                  <a:gd name="connsiteY3" fmla="*/ 6806 h 1780210"/>
                  <a:gd name="connsiteX4" fmla="*/ 3068783 w 3913911"/>
                  <a:gd name="connsiteY4" fmla="*/ 166133 h 1780210"/>
                  <a:gd name="connsiteX5" fmla="*/ 3913911 w 3913911"/>
                  <a:gd name="connsiteY5" fmla="*/ 623333 h 1780210"/>
                  <a:gd name="connsiteX6" fmla="*/ 3345875 w 3913911"/>
                  <a:gd name="connsiteY6" fmla="*/ 1766333 h 1780210"/>
                  <a:gd name="connsiteX7" fmla="*/ 623456 w 3913911"/>
                  <a:gd name="connsiteY7" fmla="*/ 1780188 h 1780210"/>
                  <a:gd name="connsiteX0" fmla="*/ 602674 w 3893129"/>
                  <a:gd name="connsiteY0" fmla="*/ 1779766 h 1857672"/>
                  <a:gd name="connsiteX1" fmla="*/ 2 w 3893129"/>
                  <a:gd name="connsiteY1" fmla="*/ 664474 h 1857672"/>
                  <a:gd name="connsiteX2" fmla="*/ 1136075 w 3893129"/>
                  <a:gd name="connsiteY2" fmla="*/ 96438 h 1857672"/>
                  <a:gd name="connsiteX3" fmla="*/ 2126674 w 3893129"/>
                  <a:gd name="connsiteY3" fmla="*/ 6384 h 1857672"/>
                  <a:gd name="connsiteX4" fmla="*/ 3048001 w 3893129"/>
                  <a:gd name="connsiteY4" fmla="*/ 165711 h 1857672"/>
                  <a:gd name="connsiteX5" fmla="*/ 3893129 w 3893129"/>
                  <a:gd name="connsiteY5" fmla="*/ 622911 h 1857672"/>
                  <a:gd name="connsiteX6" fmla="*/ 3325093 w 3893129"/>
                  <a:gd name="connsiteY6" fmla="*/ 1765911 h 1857672"/>
                  <a:gd name="connsiteX7" fmla="*/ 602674 w 3893129"/>
                  <a:gd name="connsiteY7" fmla="*/ 1779766 h 1857672"/>
                  <a:gd name="connsiteX0" fmla="*/ 602674 w 3893129"/>
                  <a:gd name="connsiteY0" fmla="*/ 1779766 h 1782268"/>
                  <a:gd name="connsiteX1" fmla="*/ 2 w 3893129"/>
                  <a:gd name="connsiteY1" fmla="*/ 664474 h 1782268"/>
                  <a:gd name="connsiteX2" fmla="*/ 1136075 w 3893129"/>
                  <a:gd name="connsiteY2" fmla="*/ 96438 h 1782268"/>
                  <a:gd name="connsiteX3" fmla="*/ 2126674 w 3893129"/>
                  <a:gd name="connsiteY3" fmla="*/ 6384 h 1782268"/>
                  <a:gd name="connsiteX4" fmla="*/ 3048001 w 3893129"/>
                  <a:gd name="connsiteY4" fmla="*/ 165711 h 1782268"/>
                  <a:gd name="connsiteX5" fmla="*/ 3893129 w 3893129"/>
                  <a:gd name="connsiteY5" fmla="*/ 622911 h 1782268"/>
                  <a:gd name="connsiteX6" fmla="*/ 3325093 w 3893129"/>
                  <a:gd name="connsiteY6" fmla="*/ 1765911 h 1782268"/>
                  <a:gd name="connsiteX7" fmla="*/ 602674 w 3893129"/>
                  <a:gd name="connsiteY7" fmla="*/ 1779766 h 1782268"/>
                  <a:gd name="connsiteX0" fmla="*/ 606086 w 3896541"/>
                  <a:gd name="connsiteY0" fmla="*/ 1773481 h 1775983"/>
                  <a:gd name="connsiteX1" fmla="*/ 3414 w 3896541"/>
                  <a:gd name="connsiteY1" fmla="*/ 658189 h 1775983"/>
                  <a:gd name="connsiteX2" fmla="*/ 938597 w 3896541"/>
                  <a:gd name="connsiteY2" fmla="*/ 145571 h 1775983"/>
                  <a:gd name="connsiteX3" fmla="*/ 2130086 w 3896541"/>
                  <a:gd name="connsiteY3" fmla="*/ 99 h 1775983"/>
                  <a:gd name="connsiteX4" fmla="*/ 3051413 w 3896541"/>
                  <a:gd name="connsiteY4" fmla="*/ 159426 h 1775983"/>
                  <a:gd name="connsiteX5" fmla="*/ 3896541 w 3896541"/>
                  <a:gd name="connsiteY5" fmla="*/ 616626 h 1775983"/>
                  <a:gd name="connsiteX6" fmla="*/ 3328505 w 3896541"/>
                  <a:gd name="connsiteY6" fmla="*/ 1759626 h 1775983"/>
                  <a:gd name="connsiteX7" fmla="*/ 606086 w 3896541"/>
                  <a:gd name="connsiteY7" fmla="*/ 1773481 h 1775983"/>
                  <a:gd name="connsiteX0" fmla="*/ 602673 w 3893128"/>
                  <a:gd name="connsiteY0" fmla="*/ 1773481 h 1775983"/>
                  <a:gd name="connsiteX1" fmla="*/ 1 w 3893128"/>
                  <a:gd name="connsiteY1" fmla="*/ 658189 h 1775983"/>
                  <a:gd name="connsiteX2" fmla="*/ 935184 w 3893128"/>
                  <a:gd name="connsiteY2" fmla="*/ 145571 h 1775983"/>
                  <a:gd name="connsiteX3" fmla="*/ 2126673 w 3893128"/>
                  <a:gd name="connsiteY3" fmla="*/ 99 h 1775983"/>
                  <a:gd name="connsiteX4" fmla="*/ 3048000 w 3893128"/>
                  <a:gd name="connsiteY4" fmla="*/ 159426 h 1775983"/>
                  <a:gd name="connsiteX5" fmla="*/ 3893128 w 3893128"/>
                  <a:gd name="connsiteY5" fmla="*/ 616626 h 1775983"/>
                  <a:gd name="connsiteX6" fmla="*/ 3325092 w 3893128"/>
                  <a:gd name="connsiteY6" fmla="*/ 1759626 h 1775983"/>
                  <a:gd name="connsiteX7" fmla="*/ 602673 w 3893128"/>
                  <a:gd name="connsiteY7" fmla="*/ 1773481 h 1775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93128" h="1775983">
                    <a:moveTo>
                      <a:pt x="602673" y="1773481"/>
                    </a:moveTo>
                    <a:cubicBezTo>
                      <a:pt x="581891" y="1763090"/>
                      <a:pt x="0" y="673198"/>
                      <a:pt x="1" y="658189"/>
                    </a:cubicBezTo>
                    <a:cubicBezTo>
                      <a:pt x="2" y="643180"/>
                      <a:pt x="580739" y="255253"/>
                      <a:pt x="935184" y="145571"/>
                    </a:cubicBezTo>
                    <a:cubicBezTo>
                      <a:pt x="1289629" y="35889"/>
                      <a:pt x="1774537" y="-2210"/>
                      <a:pt x="2126673" y="99"/>
                    </a:cubicBezTo>
                    <a:cubicBezTo>
                      <a:pt x="2478809" y="2408"/>
                      <a:pt x="2753591" y="56672"/>
                      <a:pt x="3048000" y="159426"/>
                    </a:cubicBezTo>
                    <a:cubicBezTo>
                      <a:pt x="3342409" y="262180"/>
                      <a:pt x="3719947" y="437671"/>
                      <a:pt x="3893128" y="616626"/>
                    </a:cubicBezTo>
                    <a:cubicBezTo>
                      <a:pt x="3893127" y="615472"/>
                      <a:pt x="3320475" y="1760781"/>
                      <a:pt x="3325092" y="1759626"/>
                    </a:cubicBezTo>
                    <a:cubicBezTo>
                      <a:pt x="3329709" y="1758471"/>
                      <a:pt x="623455" y="1783872"/>
                      <a:pt x="602673" y="177348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bg1">
                      <a:lumMod val="65000"/>
                    </a:schemeClr>
                  </a:gs>
                  <a:gs pos="100000">
                    <a:schemeClr val="tx1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00" name="Recortar rectángulo de esquina del mismo lado 11"/>
              <p:cNvSpPr/>
              <p:nvPr/>
            </p:nvSpPr>
            <p:spPr>
              <a:xfrm>
                <a:off x="6540133" y="1181671"/>
                <a:ext cx="2150741" cy="406677"/>
              </a:xfrm>
              <a:custGeom>
                <a:avLst/>
                <a:gdLst>
                  <a:gd name="connsiteX0" fmla="*/ 118921 w 2704094"/>
                  <a:gd name="connsiteY0" fmla="*/ 0 h 713509"/>
                  <a:gd name="connsiteX1" fmla="*/ 2585173 w 2704094"/>
                  <a:gd name="connsiteY1" fmla="*/ 0 h 713509"/>
                  <a:gd name="connsiteX2" fmla="*/ 2704094 w 2704094"/>
                  <a:gd name="connsiteY2" fmla="*/ 118921 h 713509"/>
                  <a:gd name="connsiteX3" fmla="*/ 2704094 w 2704094"/>
                  <a:gd name="connsiteY3" fmla="*/ 713509 h 713509"/>
                  <a:gd name="connsiteX4" fmla="*/ 2704094 w 2704094"/>
                  <a:gd name="connsiteY4" fmla="*/ 713509 h 713509"/>
                  <a:gd name="connsiteX5" fmla="*/ 0 w 2704094"/>
                  <a:gd name="connsiteY5" fmla="*/ 713509 h 713509"/>
                  <a:gd name="connsiteX6" fmla="*/ 0 w 2704094"/>
                  <a:gd name="connsiteY6" fmla="*/ 713509 h 713509"/>
                  <a:gd name="connsiteX7" fmla="*/ 0 w 2704094"/>
                  <a:gd name="connsiteY7" fmla="*/ 118921 h 713509"/>
                  <a:gd name="connsiteX8" fmla="*/ 118921 w 2704094"/>
                  <a:gd name="connsiteY8" fmla="*/ 0 h 713509"/>
                  <a:gd name="connsiteX0" fmla="*/ 756231 w 2704094"/>
                  <a:gd name="connsiteY0" fmla="*/ 0 h 713509"/>
                  <a:gd name="connsiteX1" fmla="*/ 2585173 w 2704094"/>
                  <a:gd name="connsiteY1" fmla="*/ 0 h 713509"/>
                  <a:gd name="connsiteX2" fmla="*/ 2704094 w 2704094"/>
                  <a:gd name="connsiteY2" fmla="*/ 118921 h 713509"/>
                  <a:gd name="connsiteX3" fmla="*/ 2704094 w 2704094"/>
                  <a:gd name="connsiteY3" fmla="*/ 713509 h 713509"/>
                  <a:gd name="connsiteX4" fmla="*/ 2704094 w 2704094"/>
                  <a:gd name="connsiteY4" fmla="*/ 713509 h 713509"/>
                  <a:gd name="connsiteX5" fmla="*/ 0 w 2704094"/>
                  <a:gd name="connsiteY5" fmla="*/ 713509 h 713509"/>
                  <a:gd name="connsiteX6" fmla="*/ 0 w 2704094"/>
                  <a:gd name="connsiteY6" fmla="*/ 713509 h 713509"/>
                  <a:gd name="connsiteX7" fmla="*/ 0 w 2704094"/>
                  <a:gd name="connsiteY7" fmla="*/ 118921 h 713509"/>
                  <a:gd name="connsiteX8" fmla="*/ 756231 w 2704094"/>
                  <a:gd name="connsiteY8" fmla="*/ 0 h 713509"/>
                  <a:gd name="connsiteX0" fmla="*/ 756231 w 2704094"/>
                  <a:gd name="connsiteY0" fmla="*/ 0 h 713509"/>
                  <a:gd name="connsiteX1" fmla="*/ 1913227 w 2704094"/>
                  <a:gd name="connsiteY1" fmla="*/ 0 h 713509"/>
                  <a:gd name="connsiteX2" fmla="*/ 2704094 w 2704094"/>
                  <a:gd name="connsiteY2" fmla="*/ 118921 h 713509"/>
                  <a:gd name="connsiteX3" fmla="*/ 2704094 w 2704094"/>
                  <a:gd name="connsiteY3" fmla="*/ 713509 h 713509"/>
                  <a:gd name="connsiteX4" fmla="*/ 2704094 w 2704094"/>
                  <a:gd name="connsiteY4" fmla="*/ 713509 h 713509"/>
                  <a:gd name="connsiteX5" fmla="*/ 0 w 2704094"/>
                  <a:gd name="connsiteY5" fmla="*/ 713509 h 713509"/>
                  <a:gd name="connsiteX6" fmla="*/ 0 w 2704094"/>
                  <a:gd name="connsiteY6" fmla="*/ 713509 h 713509"/>
                  <a:gd name="connsiteX7" fmla="*/ 0 w 2704094"/>
                  <a:gd name="connsiteY7" fmla="*/ 118921 h 713509"/>
                  <a:gd name="connsiteX8" fmla="*/ 756231 w 2704094"/>
                  <a:gd name="connsiteY8" fmla="*/ 0 h 713509"/>
                  <a:gd name="connsiteX0" fmla="*/ 763158 w 2711021"/>
                  <a:gd name="connsiteY0" fmla="*/ 0 h 713509"/>
                  <a:gd name="connsiteX1" fmla="*/ 1920154 w 2711021"/>
                  <a:gd name="connsiteY1" fmla="*/ 0 h 713509"/>
                  <a:gd name="connsiteX2" fmla="*/ 2711021 w 2711021"/>
                  <a:gd name="connsiteY2" fmla="*/ 118921 h 713509"/>
                  <a:gd name="connsiteX3" fmla="*/ 2711021 w 2711021"/>
                  <a:gd name="connsiteY3" fmla="*/ 713509 h 713509"/>
                  <a:gd name="connsiteX4" fmla="*/ 2711021 w 2711021"/>
                  <a:gd name="connsiteY4" fmla="*/ 713509 h 713509"/>
                  <a:gd name="connsiteX5" fmla="*/ 6927 w 2711021"/>
                  <a:gd name="connsiteY5" fmla="*/ 713509 h 713509"/>
                  <a:gd name="connsiteX6" fmla="*/ 6927 w 2711021"/>
                  <a:gd name="connsiteY6" fmla="*/ 713509 h 713509"/>
                  <a:gd name="connsiteX7" fmla="*/ 0 w 2711021"/>
                  <a:gd name="connsiteY7" fmla="*/ 382158 h 713509"/>
                  <a:gd name="connsiteX8" fmla="*/ 763158 w 2711021"/>
                  <a:gd name="connsiteY8" fmla="*/ 0 h 713509"/>
                  <a:gd name="connsiteX0" fmla="*/ 763158 w 2711021"/>
                  <a:gd name="connsiteY0" fmla="*/ 0 h 713509"/>
                  <a:gd name="connsiteX1" fmla="*/ 1920154 w 2711021"/>
                  <a:gd name="connsiteY1" fmla="*/ 0 h 713509"/>
                  <a:gd name="connsiteX2" fmla="*/ 2711021 w 2711021"/>
                  <a:gd name="connsiteY2" fmla="*/ 409866 h 713509"/>
                  <a:gd name="connsiteX3" fmla="*/ 2711021 w 2711021"/>
                  <a:gd name="connsiteY3" fmla="*/ 713509 h 713509"/>
                  <a:gd name="connsiteX4" fmla="*/ 2711021 w 2711021"/>
                  <a:gd name="connsiteY4" fmla="*/ 713509 h 713509"/>
                  <a:gd name="connsiteX5" fmla="*/ 6927 w 2711021"/>
                  <a:gd name="connsiteY5" fmla="*/ 713509 h 713509"/>
                  <a:gd name="connsiteX6" fmla="*/ 6927 w 2711021"/>
                  <a:gd name="connsiteY6" fmla="*/ 713509 h 713509"/>
                  <a:gd name="connsiteX7" fmla="*/ 0 w 2711021"/>
                  <a:gd name="connsiteY7" fmla="*/ 382158 h 713509"/>
                  <a:gd name="connsiteX8" fmla="*/ 763158 w 2711021"/>
                  <a:gd name="connsiteY8" fmla="*/ 0 h 713509"/>
                  <a:gd name="connsiteX0" fmla="*/ 673103 w 2711021"/>
                  <a:gd name="connsiteY0" fmla="*/ 0 h 730298"/>
                  <a:gd name="connsiteX1" fmla="*/ 1920154 w 2711021"/>
                  <a:gd name="connsiteY1" fmla="*/ 16789 h 730298"/>
                  <a:gd name="connsiteX2" fmla="*/ 2711021 w 2711021"/>
                  <a:gd name="connsiteY2" fmla="*/ 426655 h 730298"/>
                  <a:gd name="connsiteX3" fmla="*/ 2711021 w 2711021"/>
                  <a:gd name="connsiteY3" fmla="*/ 730298 h 730298"/>
                  <a:gd name="connsiteX4" fmla="*/ 2711021 w 2711021"/>
                  <a:gd name="connsiteY4" fmla="*/ 730298 h 730298"/>
                  <a:gd name="connsiteX5" fmla="*/ 6927 w 2711021"/>
                  <a:gd name="connsiteY5" fmla="*/ 730298 h 730298"/>
                  <a:gd name="connsiteX6" fmla="*/ 6927 w 2711021"/>
                  <a:gd name="connsiteY6" fmla="*/ 730298 h 730298"/>
                  <a:gd name="connsiteX7" fmla="*/ 0 w 2711021"/>
                  <a:gd name="connsiteY7" fmla="*/ 398947 h 730298"/>
                  <a:gd name="connsiteX8" fmla="*/ 673103 w 2711021"/>
                  <a:gd name="connsiteY8" fmla="*/ 0 h 730298"/>
                  <a:gd name="connsiteX0" fmla="*/ 673103 w 2711021"/>
                  <a:gd name="connsiteY0" fmla="*/ 8393 h 738691"/>
                  <a:gd name="connsiteX1" fmla="*/ 1920154 w 2711021"/>
                  <a:gd name="connsiteY1" fmla="*/ 0 h 738691"/>
                  <a:gd name="connsiteX2" fmla="*/ 2711021 w 2711021"/>
                  <a:gd name="connsiteY2" fmla="*/ 435048 h 738691"/>
                  <a:gd name="connsiteX3" fmla="*/ 2711021 w 2711021"/>
                  <a:gd name="connsiteY3" fmla="*/ 738691 h 738691"/>
                  <a:gd name="connsiteX4" fmla="*/ 2711021 w 2711021"/>
                  <a:gd name="connsiteY4" fmla="*/ 738691 h 738691"/>
                  <a:gd name="connsiteX5" fmla="*/ 6927 w 2711021"/>
                  <a:gd name="connsiteY5" fmla="*/ 738691 h 738691"/>
                  <a:gd name="connsiteX6" fmla="*/ 6927 w 2711021"/>
                  <a:gd name="connsiteY6" fmla="*/ 738691 h 738691"/>
                  <a:gd name="connsiteX7" fmla="*/ 0 w 2711021"/>
                  <a:gd name="connsiteY7" fmla="*/ 407340 h 738691"/>
                  <a:gd name="connsiteX8" fmla="*/ 673103 w 2711021"/>
                  <a:gd name="connsiteY8" fmla="*/ 8393 h 738691"/>
                  <a:gd name="connsiteX0" fmla="*/ 673103 w 2711021"/>
                  <a:gd name="connsiteY0" fmla="*/ 0 h 730298"/>
                  <a:gd name="connsiteX1" fmla="*/ 1920154 w 2711021"/>
                  <a:gd name="connsiteY1" fmla="*/ 1 h 730298"/>
                  <a:gd name="connsiteX2" fmla="*/ 2711021 w 2711021"/>
                  <a:gd name="connsiteY2" fmla="*/ 426655 h 730298"/>
                  <a:gd name="connsiteX3" fmla="*/ 2711021 w 2711021"/>
                  <a:gd name="connsiteY3" fmla="*/ 730298 h 730298"/>
                  <a:gd name="connsiteX4" fmla="*/ 2711021 w 2711021"/>
                  <a:gd name="connsiteY4" fmla="*/ 730298 h 730298"/>
                  <a:gd name="connsiteX5" fmla="*/ 6927 w 2711021"/>
                  <a:gd name="connsiteY5" fmla="*/ 730298 h 730298"/>
                  <a:gd name="connsiteX6" fmla="*/ 6927 w 2711021"/>
                  <a:gd name="connsiteY6" fmla="*/ 730298 h 730298"/>
                  <a:gd name="connsiteX7" fmla="*/ 0 w 2711021"/>
                  <a:gd name="connsiteY7" fmla="*/ 398947 h 730298"/>
                  <a:gd name="connsiteX8" fmla="*/ 673103 w 2711021"/>
                  <a:gd name="connsiteY8" fmla="*/ 0 h 730298"/>
                  <a:gd name="connsiteX0" fmla="*/ 659249 w 2711021"/>
                  <a:gd name="connsiteY0" fmla="*/ 16787 h 730297"/>
                  <a:gd name="connsiteX1" fmla="*/ 1920154 w 2711021"/>
                  <a:gd name="connsiteY1" fmla="*/ 0 h 730297"/>
                  <a:gd name="connsiteX2" fmla="*/ 2711021 w 2711021"/>
                  <a:gd name="connsiteY2" fmla="*/ 426654 h 730297"/>
                  <a:gd name="connsiteX3" fmla="*/ 2711021 w 2711021"/>
                  <a:gd name="connsiteY3" fmla="*/ 730297 h 730297"/>
                  <a:gd name="connsiteX4" fmla="*/ 2711021 w 2711021"/>
                  <a:gd name="connsiteY4" fmla="*/ 730297 h 730297"/>
                  <a:gd name="connsiteX5" fmla="*/ 6927 w 2711021"/>
                  <a:gd name="connsiteY5" fmla="*/ 730297 h 730297"/>
                  <a:gd name="connsiteX6" fmla="*/ 6927 w 2711021"/>
                  <a:gd name="connsiteY6" fmla="*/ 730297 h 730297"/>
                  <a:gd name="connsiteX7" fmla="*/ 0 w 2711021"/>
                  <a:gd name="connsiteY7" fmla="*/ 398946 h 730297"/>
                  <a:gd name="connsiteX8" fmla="*/ 659249 w 2711021"/>
                  <a:gd name="connsiteY8" fmla="*/ 16787 h 730297"/>
                  <a:gd name="connsiteX0" fmla="*/ 659249 w 2711021"/>
                  <a:gd name="connsiteY0" fmla="*/ 0 h 713510"/>
                  <a:gd name="connsiteX1" fmla="*/ 1920154 w 2711021"/>
                  <a:gd name="connsiteY1" fmla="*/ 1 h 713510"/>
                  <a:gd name="connsiteX2" fmla="*/ 2711021 w 2711021"/>
                  <a:gd name="connsiteY2" fmla="*/ 409867 h 713510"/>
                  <a:gd name="connsiteX3" fmla="*/ 2711021 w 2711021"/>
                  <a:gd name="connsiteY3" fmla="*/ 713510 h 713510"/>
                  <a:gd name="connsiteX4" fmla="*/ 2711021 w 2711021"/>
                  <a:gd name="connsiteY4" fmla="*/ 713510 h 713510"/>
                  <a:gd name="connsiteX5" fmla="*/ 6927 w 2711021"/>
                  <a:gd name="connsiteY5" fmla="*/ 713510 h 713510"/>
                  <a:gd name="connsiteX6" fmla="*/ 6927 w 2711021"/>
                  <a:gd name="connsiteY6" fmla="*/ 713510 h 713510"/>
                  <a:gd name="connsiteX7" fmla="*/ 0 w 2711021"/>
                  <a:gd name="connsiteY7" fmla="*/ 382159 h 713510"/>
                  <a:gd name="connsiteX8" fmla="*/ 659249 w 2711021"/>
                  <a:gd name="connsiteY8" fmla="*/ 0 h 713510"/>
                  <a:gd name="connsiteX0" fmla="*/ 659249 w 2711021"/>
                  <a:gd name="connsiteY0" fmla="*/ 100729 h 713509"/>
                  <a:gd name="connsiteX1" fmla="*/ 1920154 w 2711021"/>
                  <a:gd name="connsiteY1" fmla="*/ 0 h 713509"/>
                  <a:gd name="connsiteX2" fmla="*/ 2711021 w 2711021"/>
                  <a:gd name="connsiteY2" fmla="*/ 409866 h 713509"/>
                  <a:gd name="connsiteX3" fmla="*/ 2711021 w 2711021"/>
                  <a:gd name="connsiteY3" fmla="*/ 713509 h 713509"/>
                  <a:gd name="connsiteX4" fmla="*/ 2711021 w 2711021"/>
                  <a:gd name="connsiteY4" fmla="*/ 713509 h 713509"/>
                  <a:gd name="connsiteX5" fmla="*/ 6927 w 2711021"/>
                  <a:gd name="connsiteY5" fmla="*/ 713509 h 713509"/>
                  <a:gd name="connsiteX6" fmla="*/ 6927 w 2711021"/>
                  <a:gd name="connsiteY6" fmla="*/ 713509 h 713509"/>
                  <a:gd name="connsiteX7" fmla="*/ 0 w 2711021"/>
                  <a:gd name="connsiteY7" fmla="*/ 382158 h 713509"/>
                  <a:gd name="connsiteX8" fmla="*/ 659249 w 2711021"/>
                  <a:gd name="connsiteY8" fmla="*/ 100729 h 713509"/>
                  <a:gd name="connsiteX0" fmla="*/ 659249 w 2711021"/>
                  <a:gd name="connsiteY0" fmla="*/ 8393 h 621173"/>
                  <a:gd name="connsiteX1" fmla="*/ 1920154 w 2711021"/>
                  <a:gd name="connsiteY1" fmla="*/ 0 h 621173"/>
                  <a:gd name="connsiteX2" fmla="*/ 2711021 w 2711021"/>
                  <a:gd name="connsiteY2" fmla="*/ 317530 h 621173"/>
                  <a:gd name="connsiteX3" fmla="*/ 2711021 w 2711021"/>
                  <a:gd name="connsiteY3" fmla="*/ 621173 h 621173"/>
                  <a:gd name="connsiteX4" fmla="*/ 2711021 w 2711021"/>
                  <a:gd name="connsiteY4" fmla="*/ 621173 h 621173"/>
                  <a:gd name="connsiteX5" fmla="*/ 6927 w 2711021"/>
                  <a:gd name="connsiteY5" fmla="*/ 621173 h 621173"/>
                  <a:gd name="connsiteX6" fmla="*/ 6927 w 2711021"/>
                  <a:gd name="connsiteY6" fmla="*/ 621173 h 621173"/>
                  <a:gd name="connsiteX7" fmla="*/ 0 w 2711021"/>
                  <a:gd name="connsiteY7" fmla="*/ 289822 h 621173"/>
                  <a:gd name="connsiteX8" fmla="*/ 659249 w 2711021"/>
                  <a:gd name="connsiteY8" fmla="*/ 8393 h 621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11021" h="621173">
                    <a:moveTo>
                      <a:pt x="659249" y="8393"/>
                    </a:moveTo>
                    <a:lnTo>
                      <a:pt x="1920154" y="0"/>
                    </a:lnTo>
                    <a:lnTo>
                      <a:pt x="2711021" y="317530"/>
                    </a:lnTo>
                    <a:lnTo>
                      <a:pt x="2711021" y="621173"/>
                    </a:lnTo>
                    <a:lnTo>
                      <a:pt x="2711021" y="621173"/>
                    </a:lnTo>
                    <a:lnTo>
                      <a:pt x="6927" y="621173"/>
                    </a:lnTo>
                    <a:lnTo>
                      <a:pt x="6927" y="621173"/>
                    </a:lnTo>
                    <a:lnTo>
                      <a:pt x="0" y="289822"/>
                    </a:lnTo>
                    <a:lnTo>
                      <a:pt x="659249" y="8393"/>
                    </a:lnTo>
                    <a:close/>
                  </a:path>
                </a:pathLst>
              </a:cu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bg2">
                      <a:lumMod val="50000"/>
                    </a:schemeClr>
                  </a:gs>
                  <a:gs pos="100000">
                    <a:schemeClr val="bg2">
                      <a:lumMod val="1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14" name="Rectángulo 213"/>
              <p:cNvSpPr/>
              <p:nvPr/>
            </p:nvSpPr>
            <p:spPr>
              <a:xfrm>
                <a:off x="7075463" y="1181669"/>
                <a:ext cx="994709" cy="164869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bg2">
                      <a:lumMod val="50000"/>
                    </a:schemeClr>
                  </a:gs>
                  <a:gs pos="100000">
                    <a:schemeClr val="bg2">
                      <a:lumMod val="1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15" name="Rectángulo 214"/>
              <p:cNvSpPr/>
              <p:nvPr/>
            </p:nvSpPr>
            <p:spPr>
              <a:xfrm>
                <a:off x="6540133" y="1390502"/>
                <a:ext cx="2150741" cy="197844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16" name="Elipse 215"/>
              <p:cNvSpPr/>
              <p:nvPr/>
            </p:nvSpPr>
            <p:spPr>
              <a:xfrm>
                <a:off x="7124925" y="1236624"/>
                <a:ext cx="65947" cy="71442"/>
              </a:xfrm>
              <a:prstGeom prst="ellipse">
                <a:avLst/>
              </a:pr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17" name="Elipse 216"/>
              <p:cNvSpPr/>
              <p:nvPr/>
            </p:nvSpPr>
            <p:spPr>
              <a:xfrm>
                <a:off x="7240333" y="1236624"/>
                <a:ext cx="65947" cy="7144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57000">
                    <a:schemeClr val="accent2">
                      <a:lumMod val="75000"/>
                    </a:schemeClr>
                  </a:gs>
                  <a:gs pos="100000">
                    <a:schemeClr val="accent2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18" name="Elipse 217"/>
              <p:cNvSpPr/>
              <p:nvPr/>
            </p:nvSpPr>
            <p:spPr>
              <a:xfrm>
                <a:off x="7361237" y="1247611"/>
                <a:ext cx="62500" cy="60454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57000">
                    <a:srgbClr val="FFFF00"/>
                  </a:gs>
                  <a:gs pos="100000">
                    <a:srgbClr val="FFC000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19" name="Elipse 218"/>
              <p:cNvSpPr/>
              <p:nvPr/>
            </p:nvSpPr>
            <p:spPr>
              <a:xfrm>
                <a:off x="7482140" y="1247612"/>
                <a:ext cx="62500" cy="60454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57000">
                    <a:srgbClr val="FFFF00"/>
                  </a:gs>
                  <a:gs pos="100000">
                    <a:srgbClr val="FFC000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20" name="Elipse 219"/>
              <p:cNvSpPr/>
              <p:nvPr/>
            </p:nvSpPr>
            <p:spPr>
              <a:xfrm>
                <a:off x="7603045" y="1247612"/>
                <a:ext cx="62500" cy="60454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57000">
                    <a:srgbClr val="FFFF00"/>
                  </a:gs>
                  <a:gs pos="100000">
                    <a:srgbClr val="FFC000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21" name="Rectángulo 220"/>
              <p:cNvSpPr/>
              <p:nvPr/>
            </p:nvSpPr>
            <p:spPr>
              <a:xfrm>
                <a:off x="6448960" y="1456450"/>
                <a:ext cx="2330148" cy="139375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22" name="Forma libre 221"/>
              <p:cNvSpPr/>
              <p:nvPr/>
            </p:nvSpPr>
            <p:spPr>
              <a:xfrm>
                <a:off x="6168877" y="221336"/>
                <a:ext cx="2890316" cy="1097725"/>
              </a:xfrm>
              <a:custGeom>
                <a:avLst/>
                <a:gdLst>
                  <a:gd name="connsiteX0" fmla="*/ 593 w 3645174"/>
                  <a:gd name="connsiteY0" fmla="*/ 644110 h 1408892"/>
                  <a:gd name="connsiteX1" fmla="*/ 395614 w 3645174"/>
                  <a:gd name="connsiteY1" fmla="*/ 1361000 h 1408892"/>
                  <a:gd name="connsiteX2" fmla="*/ 732113 w 3645174"/>
                  <a:gd name="connsiteY2" fmla="*/ 1243957 h 1408892"/>
                  <a:gd name="connsiteX3" fmla="*/ 1266123 w 3645174"/>
                  <a:gd name="connsiteY3" fmla="*/ 1134229 h 1408892"/>
                  <a:gd name="connsiteX4" fmla="*/ 1675774 w 3645174"/>
                  <a:gd name="connsiteY4" fmla="*/ 1083022 h 1408892"/>
                  <a:gd name="connsiteX5" fmla="*/ 2312196 w 3645174"/>
                  <a:gd name="connsiteY5" fmla="*/ 1112283 h 1408892"/>
                  <a:gd name="connsiteX6" fmla="*/ 2816945 w 3645174"/>
                  <a:gd name="connsiteY6" fmla="*/ 1214696 h 1408892"/>
                  <a:gd name="connsiteX7" fmla="*/ 3248542 w 3645174"/>
                  <a:gd name="connsiteY7" fmla="*/ 1382945 h 1408892"/>
                  <a:gd name="connsiteX8" fmla="*/ 3643563 w 3645174"/>
                  <a:gd name="connsiteY8" fmla="*/ 607534 h 1408892"/>
                  <a:gd name="connsiteX9" fmla="*/ 3372900 w 3645174"/>
                  <a:gd name="connsiteY9" fmla="*/ 402709 h 1408892"/>
                  <a:gd name="connsiteX10" fmla="*/ 2999825 w 3645174"/>
                  <a:gd name="connsiteY10" fmla="*/ 249089 h 1408892"/>
                  <a:gd name="connsiteX11" fmla="*/ 2641380 w 3645174"/>
                  <a:gd name="connsiteY11" fmla="*/ 124731 h 1408892"/>
                  <a:gd name="connsiteX12" fmla="*/ 2275620 w 3645174"/>
                  <a:gd name="connsiteY12" fmla="*/ 36949 h 1408892"/>
                  <a:gd name="connsiteX13" fmla="*/ 1873284 w 3645174"/>
                  <a:gd name="connsiteY13" fmla="*/ 373 h 1408892"/>
                  <a:gd name="connsiteX14" fmla="*/ 1566046 w 3645174"/>
                  <a:gd name="connsiteY14" fmla="*/ 22318 h 1408892"/>
                  <a:gd name="connsiteX15" fmla="*/ 1061297 w 3645174"/>
                  <a:gd name="connsiteY15" fmla="*/ 88155 h 1408892"/>
                  <a:gd name="connsiteX16" fmla="*/ 673591 w 3645174"/>
                  <a:gd name="connsiteY16" fmla="*/ 219829 h 1408892"/>
                  <a:gd name="connsiteX17" fmla="*/ 315147 w 3645174"/>
                  <a:gd name="connsiteY17" fmla="*/ 388078 h 1408892"/>
                  <a:gd name="connsiteX18" fmla="*/ 593 w 3645174"/>
                  <a:gd name="connsiteY18" fmla="*/ 644110 h 1408892"/>
                  <a:gd name="connsiteX0" fmla="*/ 190 w 3644771"/>
                  <a:gd name="connsiteY0" fmla="*/ 644110 h 1408892"/>
                  <a:gd name="connsiteX1" fmla="*/ 395211 w 3644771"/>
                  <a:gd name="connsiteY1" fmla="*/ 1361000 h 1408892"/>
                  <a:gd name="connsiteX2" fmla="*/ 731710 w 3644771"/>
                  <a:gd name="connsiteY2" fmla="*/ 1243957 h 1408892"/>
                  <a:gd name="connsiteX3" fmla="*/ 1265720 w 3644771"/>
                  <a:gd name="connsiteY3" fmla="*/ 1134229 h 1408892"/>
                  <a:gd name="connsiteX4" fmla="*/ 1675371 w 3644771"/>
                  <a:gd name="connsiteY4" fmla="*/ 1083022 h 1408892"/>
                  <a:gd name="connsiteX5" fmla="*/ 2311793 w 3644771"/>
                  <a:gd name="connsiteY5" fmla="*/ 1112283 h 1408892"/>
                  <a:gd name="connsiteX6" fmla="*/ 2816542 w 3644771"/>
                  <a:gd name="connsiteY6" fmla="*/ 1214696 h 1408892"/>
                  <a:gd name="connsiteX7" fmla="*/ 3248139 w 3644771"/>
                  <a:gd name="connsiteY7" fmla="*/ 1382945 h 1408892"/>
                  <a:gd name="connsiteX8" fmla="*/ 3643160 w 3644771"/>
                  <a:gd name="connsiteY8" fmla="*/ 607534 h 1408892"/>
                  <a:gd name="connsiteX9" fmla="*/ 3372497 w 3644771"/>
                  <a:gd name="connsiteY9" fmla="*/ 402709 h 1408892"/>
                  <a:gd name="connsiteX10" fmla="*/ 2999422 w 3644771"/>
                  <a:gd name="connsiteY10" fmla="*/ 249089 h 1408892"/>
                  <a:gd name="connsiteX11" fmla="*/ 2640977 w 3644771"/>
                  <a:gd name="connsiteY11" fmla="*/ 124731 h 1408892"/>
                  <a:gd name="connsiteX12" fmla="*/ 2275217 w 3644771"/>
                  <a:gd name="connsiteY12" fmla="*/ 36949 h 1408892"/>
                  <a:gd name="connsiteX13" fmla="*/ 1872881 w 3644771"/>
                  <a:gd name="connsiteY13" fmla="*/ 373 h 1408892"/>
                  <a:gd name="connsiteX14" fmla="*/ 1565643 w 3644771"/>
                  <a:gd name="connsiteY14" fmla="*/ 22318 h 1408892"/>
                  <a:gd name="connsiteX15" fmla="*/ 1060894 w 3644771"/>
                  <a:gd name="connsiteY15" fmla="*/ 88155 h 1408892"/>
                  <a:gd name="connsiteX16" fmla="*/ 673188 w 3644771"/>
                  <a:gd name="connsiteY16" fmla="*/ 219829 h 1408892"/>
                  <a:gd name="connsiteX17" fmla="*/ 314744 w 3644771"/>
                  <a:gd name="connsiteY17" fmla="*/ 388078 h 1408892"/>
                  <a:gd name="connsiteX18" fmla="*/ 190 w 3644771"/>
                  <a:gd name="connsiteY18" fmla="*/ 644110 h 1408892"/>
                  <a:gd name="connsiteX0" fmla="*/ 133 w 3644714"/>
                  <a:gd name="connsiteY0" fmla="*/ 644110 h 1408892"/>
                  <a:gd name="connsiteX1" fmla="*/ 395154 w 3644714"/>
                  <a:gd name="connsiteY1" fmla="*/ 1361000 h 1408892"/>
                  <a:gd name="connsiteX2" fmla="*/ 731653 w 3644714"/>
                  <a:gd name="connsiteY2" fmla="*/ 1243957 h 1408892"/>
                  <a:gd name="connsiteX3" fmla="*/ 1265663 w 3644714"/>
                  <a:gd name="connsiteY3" fmla="*/ 1134229 h 1408892"/>
                  <a:gd name="connsiteX4" fmla="*/ 1675314 w 3644714"/>
                  <a:gd name="connsiteY4" fmla="*/ 1083022 h 1408892"/>
                  <a:gd name="connsiteX5" fmla="*/ 2311736 w 3644714"/>
                  <a:gd name="connsiteY5" fmla="*/ 1112283 h 1408892"/>
                  <a:gd name="connsiteX6" fmla="*/ 2816485 w 3644714"/>
                  <a:gd name="connsiteY6" fmla="*/ 1214696 h 1408892"/>
                  <a:gd name="connsiteX7" fmla="*/ 3248082 w 3644714"/>
                  <a:gd name="connsiteY7" fmla="*/ 1382945 h 1408892"/>
                  <a:gd name="connsiteX8" fmla="*/ 3643103 w 3644714"/>
                  <a:gd name="connsiteY8" fmla="*/ 607534 h 1408892"/>
                  <a:gd name="connsiteX9" fmla="*/ 3372440 w 3644714"/>
                  <a:gd name="connsiteY9" fmla="*/ 402709 h 1408892"/>
                  <a:gd name="connsiteX10" fmla="*/ 2999365 w 3644714"/>
                  <a:gd name="connsiteY10" fmla="*/ 249089 h 1408892"/>
                  <a:gd name="connsiteX11" fmla="*/ 2640920 w 3644714"/>
                  <a:gd name="connsiteY11" fmla="*/ 124731 h 1408892"/>
                  <a:gd name="connsiteX12" fmla="*/ 2275160 w 3644714"/>
                  <a:gd name="connsiteY12" fmla="*/ 36949 h 1408892"/>
                  <a:gd name="connsiteX13" fmla="*/ 1872824 w 3644714"/>
                  <a:gd name="connsiteY13" fmla="*/ 373 h 1408892"/>
                  <a:gd name="connsiteX14" fmla="*/ 1565586 w 3644714"/>
                  <a:gd name="connsiteY14" fmla="*/ 22318 h 1408892"/>
                  <a:gd name="connsiteX15" fmla="*/ 1060837 w 3644714"/>
                  <a:gd name="connsiteY15" fmla="*/ 88155 h 1408892"/>
                  <a:gd name="connsiteX16" fmla="*/ 673131 w 3644714"/>
                  <a:gd name="connsiteY16" fmla="*/ 219829 h 1408892"/>
                  <a:gd name="connsiteX17" fmla="*/ 314687 w 3644714"/>
                  <a:gd name="connsiteY17" fmla="*/ 388078 h 1408892"/>
                  <a:gd name="connsiteX18" fmla="*/ 133 w 3644714"/>
                  <a:gd name="connsiteY18" fmla="*/ 644110 h 1408892"/>
                  <a:gd name="connsiteX0" fmla="*/ 133 w 3644714"/>
                  <a:gd name="connsiteY0" fmla="*/ 644110 h 1382946"/>
                  <a:gd name="connsiteX1" fmla="*/ 395154 w 3644714"/>
                  <a:gd name="connsiteY1" fmla="*/ 1361000 h 1382946"/>
                  <a:gd name="connsiteX2" fmla="*/ 731653 w 3644714"/>
                  <a:gd name="connsiteY2" fmla="*/ 1243957 h 1382946"/>
                  <a:gd name="connsiteX3" fmla="*/ 1265663 w 3644714"/>
                  <a:gd name="connsiteY3" fmla="*/ 1134229 h 1382946"/>
                  <a:gd name="connsiteX4" fmla="*/ 1675314 w 3644714"/>
                  <a:gd name="connsiteY4" fmla="*/ 1083022 h 1382946"/>
                  <a:gd name="connsiteX5" fmla="*/ 2311736 w 3644714"/>
                  <a:gd name="connsiteY5" fmla="*/ 1112283 h 1382946"/>
                  <a:gd name="connsiteX6" fmla="*/ 2816485 w 3644714"/>
                  <a:gd name="connsiteY6" fmla="*/ 1214696 h 1382946"/>
                  <a:gd name="connsiteX7" fmla="*/ 3248082 w 3644714"/>
                  <a:gd name="connsiteY7" fmla="*/ 1382945 h 1382946"/>
                  <a:gd name="connsiteX8" fmla="*/ 3643103 w 3644714"/>
                  <a:gd name="connsiteY8" fmla="*/ 607534 h 1382946"/>
                  <a:gd name="connsiteX9" fmla="*/ 3372440 w 3644714"/>
                  <a:gd name="connsiteY9" fmla="*/ 402709 h 1382946"/>
                  <a:gd name="connsiteX10" fmla="*/ 2999365 w 3644714"/>
                  <a:gd name="connsiteY10" fmla="*/ 249089 h 1382946"/>
                  <a:gd name="connsiteX11" fmla="*/ 2640920 w 3644714"/>
                  <a:gd name="connsiteY11" fmla="*/ 124731 h 1382946"/>
                  <a:gd name="connsiteX12" fmla="*/ 2275160 w 3644714"/>
                  <a:gd name="connsiteY12" fmla="*/ 36949 h 1382946"/>
                  <a:gd name="connsiteX13" fmla="*/ 1872824 w 3644714"/>
                  <a:gd name="connsiteY13" fmla="*/ 373 h 1382946"/>
                  <a:gd name="connsiteX14" fmla="*/ 1565586 w 3644714"/>
                  <a:gd name="connsiteY14" fmla="*/ 22318 h 1382946"/>
                  <a:gd name="connsiteX15" fmla="*/ 1060837 w 3644714"/>
                  <a:gd name="connsiteY15" fmla="*/ 88155 h 1382946"/>
                  <a:gd name="connsiteX16" fmla="*/ 673131 w 3644714"/>
                  <a:gd name="connsiteY16" fmla="*/ 219829 h 1382946"/>
                  <a:gd name="connsiteX17" fmla="*/ 314687 w 3644714"/>
                  <a:gd name="connsiteY17" fmla="*/ 388078 h 1382946"/>
                  <a:gd name="connsiteX18" fmla="*/ 133 w 3644714"/>
                  <a:gd name="connsiteY18" fmla="*/ 644110 h 1382946"/>
                  <a:gd name="connsiteX0" fmla="*/ 133 w 3643262"/>
                  <a:gd name="connsiteY0" fmla="*/ 644110 h 1382946"/>
                  <a:gd name="connsiteX1" fmla="*/ 395154 w 3643262"/>
                  <a:gd name="connsiteY1" fmla="*/ 1361000 h 1382946"/>
                  <a:gd name="connsiteX2" fmla="*/ 731653 w 3643262"/>
                  <a:gd name="connsiteY2" fmla="*/ 1243957 h 1382946"/>
                  <a:gd name="connsiteX3" fmla="*/ 1265663 w 3643262"/>
                  <a:gd name="connsiteY3" fmla="*/ 1134229 h 1382946"/>
                  <a:gd name="connsiteX4" fmla="*/ 1675314 w 3643262"/>
                  <a:gd name="connsiteY4" fmla="*/ 1083022 h 1382946"/>
                  <a:gd name="connsiteX5" fmla="*/ 2311736 w 3643262"/>
                  <a:gd name="connsiteY5" fmla="*/ 1112283 h 1382946"/>
                  <a:gd name="connsiteX6" fmla="*/ 2816485 w 3643262"/>
                  <a:gd name="connsiteY6" fmla="*/ 1214696 h 1382946"/>
                  <a:gd name="connsiteX7" fmla="*/ 3248082 w 3643262"/>
                  <a:gd name="connsiteY7" fmla="*/ 1382945 h 1382946"/>
                  <a:gd name="connsiteX8" fmla="*/ 3643103 w 3643262"/>
                  <a:gd name="connsiteY8" fmla="*/ 607534 h 1382946"/>
                  <a:gd name="connsiteX9" fmla="*/ 3372440 w 3643262"/>
                  <a:gd name="connsiteY9" fmla="*/ 402709 h 1382946"/>
                  <a:gd name="connsiteX10" fmla="*/ 2999365 w 3643262"/>
                  <a:gd name="connsiteY10" fmla="*/ 249089 h 1382946"/>
                  <a:gd name="connsiteX11" fmla="*/ 2640920 w 3643262"/>
                  <a:gd name="connsiteY11" fmla="*/ 124731 h 1382946"/>
                  <a:gd name="connsiteX12" fmla="*/ 2275160 w 3643262"/>
                  <a:gd name="connsiteY12" fmla="*/ 36949 h 1382946"/>
                  <a:gd name="connsiteX13" fmla="*/ 1872824 w 3643262"/>
                  <a:gd name="connsiteY13" fmla="*/ 373 h 1382946"/>
                  <a:gd name="connsiteX14" fmla="*/ 1565586 w 3643262"/>
                  <a:gd name="connsiteY14" fmla="*/ 22318 h 1382946"/>
                  <a:gd name="connsiteX15" fmla="*/ 1060837 w 3643262"/>
                  <a:gd name="connsiteY15" fmla="*/ 88155 h 1382946"/>
                  <a:gd name="connsiteX16" fmla="*/ 673131 w 3643262"/>
                  <a:gd name="connsiteY16" fmla="*/ 219829 h 1382946"/>
                  <a:gd name="connsiteX17" fmla="*/ 314687 w 3643262"/>
                  <a:gd name="connsiteY17" fmla="*/ 388078 h 1382946"/>
                  <a:gd name="connsiteX18" fmla="*/ 133 w 3643262"/>
                  <a:gd name="connsiteY18" fmla="*/ 644110 h 1382946"/>
                  <a:gd name="connsiteX0" fmla="*/ 133 w 3643259"/>
                  <a:gd name="connsiteY0" fmla="*/ 644110 h 1382946"/>
                  <a:gd name="connsiteX1" fmla="*/ 395154 w 3643259"/>
                  <a:gd name="connsiteY1" fmla="*/ 1361000 h 1382946"/>
                  <a:gd name="connsiteX2" fmla="*/ 731653 w 3643259"/>
                  <a:gd name="connsiteY2" fmla="*/ 1243957 h 1382946"/>
                  <a:gd name="connsiteX3" fmla="*/ 1265663 w 3643259"/>
                  <a:gd name="connsiteY3" fmla="*/ 1134229 h 1382946"/>
                  <a:gd name="connsiteX4" fmla="*/ 1675314 w 3643259"/>
                  <a:gd name="connsiteY4" fmla="*/ 1083022 h 1382946"/>
                  <a:gd name="connsiteX5" fmla="*/ 2311736 w 3643259"/>
                  <a:gd name="connsiteY5" fmla="*/ 1112283 h 1382946"/>
                  <a:gd name="connsiteX6" fmla="*/ 2816485 w 3643259"/>
                  <a:gd name="connsiteY6" fmla="*/ 1214696 h 1382946"/>
                  <a:gd name="connsiteX7" fmla="*/ 3248082 w 3643259"/>
                  <a:gd name="connsiteY7" fmla="*/ 1382945 h 1382946"/>
                  <a:gd name="connsiteX8" fmla="*/ 3643103 w 3643259"/>
                  <a:gd name="connsiteY8" fmla="*/ 607534 h 1382946"/>
                  <a:gd name="connsiteX9" fmla="*/ 3372440 w 3643259"/>
                  <a:gd name="connsiteY9" fmla="*/ 402709 h 1382946"/>
                  <a:gd name="connsiteX10" fmla="*/ 3021310 w 3643259"/>
                  <a:gd name="connsiteY10" fmla="*/ 227144 h 1382946"/>
                  <a:gd name="connsiteX11" fmla="*/ 2640920 w 3643259"/>
                  <a:gd name="connsiteY11" fmla="*/ 124731 h 1382946"/>
                  <a:gd name="connsiteX12" fmla="*/ 2275160 w 3643259"/>
                  <a:gd name="connsiteY12" fmla="*/ 36949 h 1382946"/>
                  <a:gd name="connsiteX13" fmla="*/ 1872824 w 3643259"/>
                  <a:gd name="connsiteY13" fmla="*/ 373 h 1382946"/>
                  <a:gd name="connsiteX14" fmla="*/ 1565586 w 3643259"/>
                  <a:gd name="connsiteY14" fmla="*/ 22318 h 1382946"/>
                  <a:gd name="connsiteX15" fmla="*/ 1060837 w 3643259"/>
                  <a:gd name="connsiteY15" fmla="*/ 88155 h 1382946"/>
                  <a:gd name="connsiteX16" fmla="*/ 673131 w 3643259"/>
                  <a:gd name="connsiteY16" fmla="*/ 219829 h 1382946"/>
                  <a:gd name="connsiteX17" fmla="*/ 314687 w 3643259"/>
                  <a:gd name="connsiteY17" fmla="*/ 388078 h 1382946"/>
                  <a:gd name="connsiteX18" fmla="*/ 133 w 3643259"/>
                  <a:gd name="connsiteY18" fmla="*/ 644110 h 1382946"/>
                  <a:gd name="connsiteX0" fmla="*/ 133 w 3643259"/>
                  <a:gd name="connsiteY0" fmla="*/ 644110 h 1382946"/>
                  <a:gd name="connsiteX1" fmla="*/ 395154 w 3643259"/>
                  <a:gd name="connsiteY1" fmla="*/ 1361000 h 1382946"/>
                  <a:gd name="connsiteX2" fmla="*/ 731653 w 3643259"/>
                  <a:gd name="connsiteY2" fmla="*/ 1243957 h 1382946"/>
                  <a:gd name="connsiteX3" fmla="*/ 1265663 w 3643259"/>
                  <a:gd name="connsiteY3" fmla="*/ 1134229 h 1382946"/>
                  <a:gd name="connsiteX4" fmla="*/ 1675314 w 3643259"/>
                  <a:gd name="connsiteY4" fmla="*/ 1083022 h 1382946"/>
                  <a:gd name="connsiteX5" fmla="*/ 2311736 w 3643259"/>
                  <a:gd name="connsiteY5" fmla="*/ 1112283 h 1382946"/>
                  <a:gd name="connsiteX6" fmla="*/ 2816485 w 3643259"/>
                  <a:gd name="connsiteY6" fmla="*/ 1214696 h 1382946"/>
                  <a:gd name="connsiteX7" fmla="*/ 3248082 w 3643259"/>
                  <a:gd name="connsiteY7" fmla="*/ 1382945 h 1382946"/>
                  <a:gd name="connsiteX8" fmla="*/ 3643103 w 3643259"/>
                  <a:gd name="connsiteY8" fmla="*/ 607534 h 1382946"/>
                  <a:gd name="connsiteX9" fmla="*/ 3372440 w 3643259"/>
                  <a:gd name="connsiteY9" fmla="*/ 402709 h 1382946"/>
                  <a:gd name="connsiteX10" fmla="*/ 3021310 w 3643259"/>
                  <a:gd name="connsiteY10" fmla="*/ 227144 h 1382946"/>
                  <a:gd name="connsiteX11" fmla="*/ 2626289 w 3643259"/>
                  <a:gd name="connsiteY11" fmla="*/ 102785 h 1382946"/>
                  <a:gd name="connsiteX12" fmla="*/ 2275160 w 3643259"/>
                  <a:gd name="connsiteY12" fmla="*/ 36949 h 1382946"/>
                  <a:gd name="connsiteX13" fmla="*/ 1872824 w 3643259"/>
                  <a:gd name="connsiteY13" fmla="*/ 373 h 1382946"/>
                  <a:gd name="connsiteX14" fmla="*/ 1565586 w 3643259"/>
                  <a:gd name="connsiteY14" fmla="*/ 22318 h 1382946"/>
                  <a:gd name="connsiteX15" fmla="*/ 1060837 w 3643259"/>
                  <a:gd name="connsiteY15" fmla="*/ 88155 h 1382946"/>
                  <a:gd name="connsiteX16" fmla="*/ 673131 w 3643259"/>
                  <a:gd name="connsiteY16" fmla="*/ 219829 h 1382946"/>
                  <a:gd name="connsiteX17" fmla="*/ 314687 w 3643259"/>
                  <a:gd name="connsiteY17" fmla="*/ 388078 h 1382946"/>
                  <a:gd name="connsiteX18" fmla="*/ 133 w 3643259"/>
                  <a:gd name="connsiteY18" fmla="*/ 644110 h 1382946"/>
                  <a:gd name="connsiteX0" fmla="*/ 133 w 3643259"/>
                  <a:gd name="connsiteY0" fmla="*/ 644366 h 1383202"/>
                  <a:gd name="connsiteX1" fmla="*/ 395154 w 3643259"/>
                  <a:gd name="connsiteY1" fmla="*/ 1361256 h 1383202"/>
                  <a:gd name="connsiteX2" fmla="*/ 731653 w 3643259"/>
                  <a:gd name="connsiteY2" fmla="*/ 1244213 h 1383202"/>
                  <a:gd name="connsiteX3" fmla="*/ 1265663 w 3643259"/>
                  <a:gd name="connsiteY3" fmla="*/ 1134485 h 1383202"/>
                  <a:gd name="connsiteX4" fmla="*/ 1675314 w 3643259"/>
                  <a:gd name="connsiteY4" fmla="*/ 1083278 h 1383202"/>
                  <a:gd name="connsiteX5" fmla="*/ 2311736 w 3643259"/>
                  <a:gd name="connsiteY5" fmla="*/ 1112539 h 1383202"/>
                  <a:gd name="connsiteX6" fmla="*/ 2816485 w 3643259"/>
                  <a:gd name="connsiteY6" fmla="*/ 1214952 h 1383202"/>
                  <a:gd name="connsiteX7" fmla="*/ 3248082 w 3643259"/>
                  <a:gd name="connsiteY7" fmla="*/ 1383201 h 1383202"/>
                  <a:gd name="connsiteX8" fmla="*/ 3643103 w 3643259"/>
                  <a:gd name="connsiteY8" fmla="*/ 607790 h 1383202"/>
                  <a:gd name="connsiteX9" fmla="*/ 3372440 w 3643259"/>
                  <a:gd name="connsiteY9" fmla="*/ 402965 h 1383202"/>
                  <a:gd name="connsiteX10" fmla="*/ 3021310 w 3643259"/>
                  <a:gd name="connsiteY10" fmla="*/ 227400 h 1383202"/>
                  <a:gd name="connsiteX11" fmla="*/ 2626289 w 3643259"/>
                  <a:gd name="connsiteY11" fmla="*/ 103041 h 1383202"/>
                  <a:gd name="connsiteX12" fmla="*/ 2223953 w 3643259"/>
                  <a:gd name="connsiteY12" fmla="*/ 15260 h 1383202"/>
                  <a:gd name="connsiteX13" fmla="*/ 1872824 w 3643259"/>
                  <a:gd name="connsiteY13" fmla="*/ 629 h 1383202"/>
                  <a:gd name="connsiteX14" fmla="*/ 1565586 w 3643259"/>
                  <a:gd name="connsiteY14" fmla="*/ 22574 h 1383202"/>
                  <a:gd name="connsiteX15" fmla="*/ 1060837 w 3643259"/>
                  <a:gd name="connsiteY15" fmla="*/ 88411 h 1383202"/>
                  <a:gd name="connsiteX16" fmla="*/ 673131 w 3643259"/>
                  <a:gd name="connsiteY16" fmla="*/ 220085 h 1383202"/>
                  <a:gd name="connsiteX17" fmla="*/ 314687 w 3643259"/>
                  <a:gd name="connsiteY17" fmla="*/ 388334 h 1383202"/>
                  <a:gd name="connsiteX18" fmla="*/ 133 w 3643259"/>
                  <a:gd name="connsiteY18" fmla="*/ 644366 h 1383202"/>
                  <a:gd name="connsiteX0" fmla="*/ 133 w 3643259"/>
                  <a:gd name="connsiteY0" fmla="*/ 644366 h 1383202"/>
                  <a:gd name="connsiteX1" fmla="*/ 395154 w 3643259"/>
                  <a:gd name="connsiteY1" fmla="*/ 1361256 h 1383202"/>
                  <a:gd name="connsiteX2" fmla="*/ 731653 w 3643259"/>
                  <a:gd name="connsiteY2" fmla="*/ 1244213 h 1383202"/>
                  <a:gd name="connsiteX3" fmla="*/ 1265663 w 3643259"/>
                  <a:gd name="connsiteY3" fmla="*/ 1134485 h 1383202"/>
                  <a:gd name="connsiteX4" fmla="*/ 1675314 w 3643259"/>
                  <a:gd name="connsiteY4" fmla="*/ 1083278 h 1383202"/>
                  <a:gd name="connsiteX5" fmla="*/ 2311736 w 3643259"/>
                  <a:gd name="connsiteY5" fmla="*/ 1112539 h 1383202"/>
                  <a:gd name="connsiteX6" fmla="*/ 2816485 w 3643259"/>
                  <a:gd name="connsiteY6" fmla="*/ 1214952 h 1383202"/>
                  <a:gd name="connsiteX7" fmla="*/ 3248082 w 3643259"/>
                  <a:gd name="connsiteY7" fmla="*/ 1383201 h 1383202"/>
                  <a:gd name="connsiteX8" fmla="*/ 3643103 w 3643259"/>
                  <a:gd name="connsiteY8" fmla="*/ 607790 h 1383202"/>
                  <a:gd name="connsiteX9" fmla="*/ 3372440 w 3643259"/>
                  <a:gd name="connsiteY9" fmla="*/ 402965 h 1383202"/>
                  <a:gd name="connsiteX10" fmla="*/ 3021310 w 3643259"/>
                  <a:gd name="connsiteY10" fmla="*/ 227400 h 1383202"/>
                  <a:gd name="connsiteX11" fmla="*/ 2626289 w 3643259"/>
                  <a:gd name="connsiteY11" fmla="*/ 103041 h 1383202"/>
                  <a:gd name="connsiteX12" fmla="*/ 2223953 w 3643259"/>
                  <a:gd name="connsiteY12" fmla="*/ 15260 h 1383202"/>
                  <a:gd name="connsiteX13" fmla="*/ 1872824 w 3643259"/>
                  <a:gd name="connsiteY13" fmla="*/ 629 h 1383202"/>
                  <a:gd name="connsiteX14" fmla="*/ 1565586 w 3643259"/>
                  <a:gd name="connsiteY14" fmla="*/ 22574 h 1383202"/>
                  <a:gd name="connsiteX15" fmla="*/ 1112044 w 3643259"/>
                  <a:gd name="connsiteY15" fmla="*/ 66465 h 1383202"/>
                  <a:gd name="connsiteX16" fmla="*/ 673131 w 3643259"/>
                  <a:gd name="connsiteY16" fmla="*/ 220085 h 1383202"/>
                  <a:gd name="connsiteX17" fmla="*/ 314687 w 3643259"/>
                  <a:gd name="connsiteY17" fmla="*/ 388334 h 1383202"/>
                  <a:gd name="connsiteX18" fmla="*/ 133 w 3643259"/>
                  <a:gd name="connsiteY18" fmla="*/ 644366 h 1383202"/>
                  <a:gd name="connsiteX0" fmla="*/ 133 w 3643259"/>
                  <a:gd name="connsiteY0" fmla="*/ 644852 h 1383688"/>
                  <a:gd name="connsiteX1" fmla="*/ 395154 w 3643259"/>
                  <a:gd name="connsiteY1" fmla="*/ 1361742 h 1383688"/>
                  <a:gd name="connsiteX2" fmla="*/ 731653 w 3643259"/>
                  <a:gd name="connsiteY2" fmla="*/ 1244699 h 1383688"/>
                  <a:gd name="connsiteX3" fmla="*/ 1265663 w 3643259"/>
                  <a:gd name="connsiteY3" fmla="*/ 1134971 h 1383688"/>
                  <a:gd name="connsiteX4" fmla="*/ 1675314 w 3643259"/>
                  <a:gd name="connsiteY4" fmla="*/ 1083764 h 1383688"/>
                  <a:gd name="connsiteX5" fmla="*/ 2311736 w 3643259"/>
                  <a:gd name="connsiteY5" fmla="*/ 1113025 h 1383688"/>
                  <a:gd name="connsiteX6" fmla="*/ 2816485 w 3643259"/>
                  <a:gd name="connsiteY6" fmla="*/ 1215438 h 1383688"/>
                  <a:gd name="connsiteX7" fmla="*/ 3248082 w 3643259"/>
                  <a:gd name="connsiteY7" fmla="*/ 1383687 h 1383688"/>
                  <a:gd name="connsiteX8" fmla="*/ 3643103 w 3643259"/>
                  <a:gd name="connsiteY8" fmla="*/ 608276 h 1383688"/>
                  <a:gd name="connsiteX9" fmla="*/ 3372440 w 3643259"/>
                  <a:gd name="connsiteY9" fmla="*/ 403451 h 1383688"/>
                  <a:gd name="connsiteX10" fmla="*/ 3021310 w 3643259"/>
                  <a:gd name="connsiteY10" fmla="*/ 227886 h 1383688"/>
                  <a:gd name="connsiteX11" fmla="*/ 2626289 w 3643259"/>
                  <a:gd name="connsiteY11" fmla="*/ 103527 h 1383688"/>
                  <a:gd name="connsiteX12" fmla="*/ 2223953 w 3643259"/>
                  <a:gd name="connsiteY12" fmla="*/ 15746 h 1383688"/>
                  <a:gd name="connsiteX13" fmla="*/ 1872824 w 3643259"/>
                  <a:gd name="connsiteY13" fmla="*/ 1115 h 1383688"/>
                  <a:gd name="connsiteX14" fmla="*/ 1580216 w 3643259"/>
                  <a:gd name="connsiteY14" fmla="*/ 8430 h 1383688"/>
                  <a:gd name="connsiteX15" fmla="*/ 1112044 w 3643259"/>
                  <a:gd name="connsiteY15" fmla="*/ 66951 h 1383688"/>
                  <a:gd name="connsiteX16" fmla="*/ 673131 w 3643259"/>
                  <a:gd name="connsiteY16" fmla="*/ 220571 h 1383688"/>
                  <a:gd name="connsiteX17" fmla="*/ 314687 w 3643259"/>
                  <a:gd name="connsiteY17" fmla="*/ 388820 h 1383688"/>
                  <a:gd name="connsiteX18" fmla="*/ 133 w 3643259"/>
                  <a:gd name="connsiteY18" fmla="*/ 644852 h 1383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43259" h="1383688">
                    <a:moveTo>
                      <a:pt x="133" y="644852"/>
                    </a:moveTo>
                    <a:cubicBezTo>
                      <a:pt x="-8401" y="653386"/>
                      <a:pt x="397592" y="1356865"/>
                      <a:pt x="395154" y="1361742"/>
                    </a:cubicBezTo>
                    <a:cubicBezTo>
                      <a:pt x="392716" y="1366619"/>
                      <a:pt x="586568" y="1282494"/>
                      <a:pt x="731653" y="1244699"/>
                    </a:cubicBezTo>
                    <a:cubicBezTo>
                      <a:pt x="876738" y="1206904"/>
                      <a:pt x="1108386" y="1161793"/>
                      <a:pt x="1265663" y="1134971"/>
                    </a:cubicBezTo>
                    <a:cubicBezTo>
                      <a:pt x="1422940" y="1108149"/>
                      <a:pt x="1500969" y="1087422"/>
                      <a:pt x="1675314" y="1083764"/>
                    </a:cubicBezTo>
                    <a:cubicBezTo>
                      <a:pt x="1849659" y="1080106"/>
                      <a:pt x="2121541" y="1091079"/>
                      <a:pt x="2311736" y="1113025"/>
                    </a:cubicBezTo>
                    <a:cubicBezTo>
                      <a:pt x="2501931" y="1134971"/>
                      <a:pt x="2660427" y="1170328"/>
                      <a:pt x="2816485" y="1215438"/>
                    </a:cubicBezTo>
                    <a:cubicBezTo>
                      <a:pt x="2972543" y="1260548"/>
                      <a:pt x="3241986" y="1382468"/>
                      <a:pt x="3248082" y="1383687"/>
                    </a:cubicBezTo>
                    <a:cubicBezTo>
                      <a:pt x="3254178" y="1384906"/>
                      <a:pt x="3637008" y="632660"/>
                      <a:pt x="3643103" y="608276"/>
                    </a:cubicBezTo>
                    <a:cubicBezTo>
                      <a:pt x="3649198" y="583892"/>
                      <a:pt x="3476072" y="466849"/>
                      <a:pt x="3372440" y="403451"/>
                    </a:cubicBezTo>
                    <a:cubicBezTo>
                      <a:pt x="3268808" y="340053"/>
                      <a:pt x="3145668" y="277873"/>
                      <a:pt x="3021310" y="227886"/>
                    </a:cubicBezTo>
                    <a:cubicBezTo>
                      <a:pt x="2896952" y="177899"/>
                      <a:pt x="2759182" y="138884"/>
                      <a:pt x="2626289" y="103527"/>
                    </a:cubicBezTo>
                    <a:cubicBezTo>
                      <a:pt x="2493396" y="68170"/>
                      <a:pt x="2349531" y="32815"/>
                      <a:pt x="2223953" y="15746"/>
                    </a:cubicBezTo>
                    <a:cubicBezTo>
                      <a:pt x="2098375" y="-1323"/>
                      <a:pt x="1980113" y="2334"/>
                      <a:pt x="1872824" y="1115"/>
                    </a:cubicBezTo>
                    <a:cubicBezTo>
                      <a:pt x="1765535" y="-104"/>
                      <a:pt x="1707013" y="-2543"/>
                      <a:pt x="1580216" y="8430"/>
                    </a:cubicBezTo>
                    <a:cubicBezTo>
                      <a:pt x="1453419" y="19403"/>
                      <a:pt x="1263225" y="31594"/>
                      <a:pt x="1112044" y="66951"/>
                    </a:cubicBezTo>
                    <a:cubicBezTo>
                      <a:pt x="960863" y="102308"/>
                      <a:pt x="797489" y="170584"/>
                      <a:pt x="673131" y="220571"/>
                    </a:cubicBezTo>
                    <a:cubicBezTo>
                      <a:pt x="548773" y="270558"/>
                      <a:pt x="425634" y="318107"/>
                      <a:pt x="314687" y="388820"/>
                    </a:cubicBezTo>
                    <a:cubicBezTo>
                      <a:pt x="203740" y="459533"/>
                      <a:pt x="8667" y="636318"/>
                      <a:pt x="133" y="644852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B0F0"/>
                  </a:gs>
                  <a:gs pos="57000">
                    <a:schemeClr val="accent1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2700000" scaled="1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  <p:pic>
            <p:nvPicPr>
              <p:cNvPr id="223" name="Imagen 22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99757" y="1206470"/>
                <a:ext cx="141939" cy="141939"/>
              </a:xfrm>
              <a:prstGeom prst="rect">
                <a:avLst/>
              </a:prstGeom>
            </p:spPr>
          </p:pic>
          <p:pic>
            <p:nvPicPr>
              <p:cNvPr id="224" name="Imagen 22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9019" y="1199104"/>
                <a:ext cx="141939" cy="141939"/>
              </a:xfrm>
              <a:prstGeom prst="rect">
                <a:avLst/>
              </a:prstGeom>
            </p:spPr>
          </p:pic>
        </p:grpSp>
        <p:grpSp>
          <p:nvGrpSpPr>
            <p:cNvPr id="183" name="Grupo 182"/>
            <p:cNvGrpSpPr/>
            <p:nvPr/>
          </p:nvGrpSpPr>
          <p:grpSpPr>
            <a:xfrm>
              <a:off x="8132065" y="1081845"/>
              <a:ext cx="136469" cy="465287"/>
              <a:chOff x="8017865" y="2002929"/>
              <a:chExt cx="206457" cy="611239"/>
            </a:xfrm>
          </p:grpSpPr>
          <p:sp>
            <p:nvSpPr>
              <p:cNvPr id="193" name="Forma libre 192"/>
              <p:cNvSpPr/>
              <p:nvPr/>
            </p:nvSpPr>
            <p:spPr>
              <a:xfrm>
                <a:off x="8017865" y="2451079"/>
                <a:ext cx="206457" cy="163089"/>
              </a:xfrm>
              <a:custGeom>
                <a:avLst/>
                <a:gdLst>
                  <a:gd name="connsiteX0" fmla="*/ 28855 w 206457"/>
                  <a:gd name="connsiteY0" fmla="*/ 25421 h 163089"/>
                  <a:gd name="connsiteX1" fmla="*/ 166015 w 206457"/>
                  <a:gd name="connsiteY1" fmla="*/ 10181 h 163089"/>
                  <a:gd name="connsiteX2" fmla="*/ 196495 w 206457"/>
                  <a:gd name="connsiteY2" fmla="*/ 147341 h 163089"/>
                  <a:gd name="connsiteX3" fmla="*/ 13615 w 206457"/>
                  <a:gd name="connsiteY3" fmla="*/ 147341 h 163089"/>
                  <a:gd name="connsiteX4" fmla="*/ 28855 w 206457"/>
                  <a:gd name="connsiteY4" fmla="*/ 25421 h 163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457" h="163089">
                    <a:moveTo>
                      <a:pt x="28855" y="25421"/>
                    </a:moveTo>
                    <a:cubicBezTo>
                      <a:pt x="54255" y="2561"/>
                      <a:pt x="138075" y="-10139"/>
                      <a:pt x="166015" y="10181"/>
                    </a:cubicBezTo>
                    <a:cubicBezTo>
                      <a:pt x="193955" y="30501"/>
                      <a:pt x="221895" y="124481"/>
                      <a:pt x="196495" y="147341"/>
                    </a:cubicBezTo>
                    <a:cubicBezTo>
                      <a:pt x="171095" y="170201"/>
                      <a:pt x="40285" y="166391"/>
                      <a:pt x="13615" y="147341"/>
                    </a:cubicBezTo>
                    <a:cubicBezTo>
                      <a:pt x="-13055" y="128291"/>
                      <a:pt x="3455" y="48281"/>
                      <a:pt x="28855" y="254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94" name="Rectángulo 193"/>
              <p:cNvSpPr/>
              <p:nvPr/>
            </p:nvSpPr>
            <p:spPr>
              <a:xfrm>
                <a:off x="8091945" y="2148881"/>
                <a:ext cx="45719" cy="399802"/>
              </a:xfrm>
              <a:prstGeom prst="rect">
                <a:avLst/>
              </a:prstGeom>
              <a:gradFill>
                <a:gsLst>
                  <a:gs pos="0">
                    <a:schemeClr val="tx1"/>
                  </a:gs>
                  <a:gs pos="54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grpSp>
            <p:nvGrpSpPr>
              <p:cNvPr id="195" name="Grupo 194"/>
              <p:cNvGrpSpPr/>
              <p:nvPr/>
            </p:nvGrpSpPr>
            <p:grpSpPr>
              <a:xfrm>
                <a:off x="8027732" y="2002929"/>
                <a:ext cx="165199" cy="244067"/>
                <a:chOff x="8027732" y="2002929"/>
                <a:chExt cx="165199" cy="244067"/>
              </a:xfrm>
            </p:grpSpPr>
            <p:sp>
              <p:nvSpPr>
                <p:cNvPr id="197" name="Forma libre 196"/>
                <p:cNvSpPr/>
                <p:nvPr/>
              </p:nvSpPr>
              <p:spPr>
                <a:xfrm>
                  <a:off x="8054598" y="2007055"/>
                  <a:ext cx="138333" cy="239941"/>
                </a:xfrm>
                <a:custGeom>
                  <a:avLst/>
                  <a:gdLst>
                    <a:gd name="connsiteX0" fmla="*/ 7362 w 138333"/>
                    <a:gd name="connsiteY0" fmla="*/ 19865 h 239941"/>
                    <a:gd name="connsiteX1" fmla="*/ 121662 w 138333"/>
                    <a:gd name="connsiteY1" fmla="*/ 19865 h 239941"/>
                    <a:gd name="connsiteX2" fmla="*/ 136902 w 138333"/>
                    <a:gd name="connsiteY2" fmla="*/ 134165 h 239941"/>
                    <a:gd name="connsiteX3" fmla="*/ 114042 w 138333"/>
                    <a:gd name="connsiteY3" fmla="*/ 225605 h 239941"/>
                    <a:gd name="connsiteX4" fmla="*/ 22602 w 138333"/>
                    <a:gd name="connsiteY4" fmla="*/ 217985 h 239941"/>
                    <a:gd name="connsiteX5" fmla="*/ 7362 w 138333"/>
                    <a:gd name="connsiteY5" fmla="*/ 19865 h 239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333" h="239941">
                      <a:moveTo>
                        <a:pt x="7362" y="19865"/>
                      </a:moveTo>
                      <a:cubicBezTo>
                        <a:pt x="23872" y="-13155"/>
                        <a:pt x="100072" y="815"/>
                        <a:pt x="121662" y="19865"/>
                      </a:cubicBezTo>
                      <a:cubicBezTo>
                        <a:pt x="143252" y="38915"/>
                        <a:pt x="138172" y="99875"/>
                        <a:pt x="136902" y="134165"/>
                      </a:cubicBezTo>
                      <a:cubicBezTo>
                        <a:pt x="135632" y="168455"/>
                        <a:pt x="133092" y="211635"/>
                        <a:pt x="114042" y="225605"/>
                      </a:cubicBezTo>
                      <a:cubicBezTo>
                        <a:pt x="94992" y="239575"/>
                        <a:pt x="40382" y="252275"/>
                        <a:pt x="22602" y="217985"/>
                      </a:cubicBezTo>
                      <a:cubicBezTo>
                        <a:pt x="4822" y="183695"/>
                        <a:pt x="-9148" y="52885"/>
                        <a:pt x="7362" y="19865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0000"/>
                    </a:gs>
                    <a:gs pos="54000">
                      <a:srgbClr val="360000"/>
                    </a:gs>
                    <a:gs pos="100000">
                      <a:srgbClr val="C000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98" name="Elipse 197"/>
                <p:cNvSpPr/>
                <p:nvPr/>
              </p:nvSpPr>
              <p:spPr>
                <a:xfrm>
                  <a:off x="8027732" y="2002929"/>
                  <a:ext cx="109932" cy="228874"/>
                </a:xfrm>
                <a:prstGeom prst="ellipse">
                  <a:avLst/>
                </a:prstGeom>
                <a:gradFill>
                  <a:gsLst>
                    <a:gs pos="0">
                      <a:srgbClr val="C00000"/>
                    </a:gs>
                    <a:gs pos="54000">
                      <a:srgbClr val="FF0000"/>
                    </a:gs>
                    <a:gs pos="100000">
                      <a:srgbClr val="C000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  <p:grpSp>
          <p:nvGrpSpPr>
            <p:cNvPr id="184" name="Grupo 183"/>
            <p:cNvGrpSpPr/>
            <p:nvPr/>
          </p:nvGrpSpPr>
          <p:grpSpPr>
            <a:xfrm>
              <a:off x="8300444" y="1076282"/>
              <a:ext cx="135964" cy="463565"/>
              <a:chOff x="8400184" y="2089667"/>
              <a:chExt cx="378924" cy="1291930"/>
            </a:xfrm>
          </p:grpSpPr>
          <p:sp>
            <p:nvSpPr>
              <p:cNvPr id="186" name="Forma libre 185"/>
              <p:cNvSpPr/>
              <p:nvPr/>
            </p:nvSpPr>
            <p:spPr>
              <a:xfrm>
                <a:off x="8400184" y="3036888"/>
                <a:ext cx="378924" cy="344709"/>
              </a:xfrm>
              <a:custGeom>
                <a:avLst/>
                <a:gdLst>
                  <a:gd name="connsiteX0" fmla="*/ 28855 w 206457"/>
                  <a:gd name="connsiteY0" fmla="*/ 25421 h 163089"/>
                  <a:gd name="connsiteX1" fmla="*/ 166015 w 206457"/>
                  <a:gd name="connsiteY1" fmla="*/ 10181 h 163089"/>
                  <a:gd name="connsiteX2" fmla="*/ 196495 w 206457"/>
                  <a:gd name="connsiteY2" fmla="*/ 147341 h 163089"/>
                  <a:gd name="connsiteX3" fmla="*/ 13615 w 206457"/>
                  <a:gd name="connsiteY3" fmla="*/ 147341 h 163089"/>
                  <a:gd name="connsiteX4" fmla="*/ 28855 w 206457"/>
                  <a:gd name="connsiteY4" fmla="*/ 25421 h 163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457" h="163089">
                    <a:moveTo>
                      <a:pt x="28855" y="25421"/>
                    </a:moveTo>
                    <a:cubicBezTo>
                      <a:pt x="54255" y="2561"/>
                      <a:pt x="138075" y="-10139"/>
                      <a:pt x="166015" y="10181"/>
                    </a:cubicBezTo>
                    <a:cubicBezTo>
                      <a:pt x="193955" y="30501"/>
                      <a:pt x="221895" y="124481"/>
                      <a:pt x="196495" y="147341"/>
                    </a:cubicBezTo>
                    <a:cubicBezTo>
                      <a:pt x="171095" y="170201"/>
                      <a:pt x="40285" y="166391"/>
                      <a:pt x="13615" y="147341"/>
                    </a:cubicBezTo>
                    <a:cubicBezTo>
                      <a:pt x="-13055" y="128291"/>
                      <a:pt x="3455" y="48281"/>
                      <a:pt x="28855" y="254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88" name="Rectángulo 187"/>
              <p:cNvSpPr/>
              <p:nvPr/>
            </p:nvSpPr>
            <p:spPr>
              <a:xfrm>
                <a:off x="8536148" y="2398155"/>
                <a:ext cx="83911" cy="845031"/>
              </a:xfrm>
              <a:prstGeom prst="rect">
                <a:avLst/>
              </a:prstGeom>
              <a:gradFill>
                <a:gsLst>
                  <a:gs pos="0">
                    <a:schemeClr val="tx1"/>
                  </a:gs>
                  <a:gs pos="54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89" name="Forma libre 188"/>
              <p:cNvSpPr/>
              <p:nvPr/>
            </p:nvSpPr>
            <p:spPr>
              <a:xfrm>
                <a:off x="8467603" y="2098388"/>
                <a:ext cx="253892" cy="507145"/>
              </a:xfrm>
              <a:custGeom>
                <a:avLst/>
                <a:gdLst>
                  <a:gd name="connsiteX0" fmla="*/ 7362 w 138333"/>
                  <a:gd name="connsiteY0" fmla="*/ 19865 h 239941"/>
                  <a:gd name="connsiteX1" fmla="*/ 121662 w 138333"/>
                  <a:gd name="connsiteY1" fmla="*/ 19865 h 239941"/>
                  <a:gd name="connsiteX2" fmla="*/ 136902 w 138333"/>
                  <a:gd name="connsiteY2" fmla="*/ 134165 h 239941"/>
                  <a:gd name="connsiteX3" fmla="*/ 114042 w 138333"/>
                  <a:gd name="connsiteY3" fmla="*/ 225605 h 239941"/>
                  <a:gd name="connsiteX4" fmla="*/ 22602 w 138333"/>
                  <a:gd name="connsiteY4" fmla="*/ 217985 h 239941"/>
                  <a:gd name="connsiteX5" fmla="*/ 7362 w 138333"/>
                  <a:gd name="connsiteY5" fmla="*/ 19865 h 23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33" h="239941">
                    <a:moveTo>
                      <a:pt x="7362" y="19865"/>
                    </a:moveTo>
                    <a:cubicBezTo>
                      <a:pt x="23872" y="-13155"/>
                      <a:pt x="100072" y="815"/>
                      <a:pt x="121662" y="19865"/>
                    </a:cubicBezTo>
                    <a:cubicBezTo>
                      <a:pt x="143252" y="38915"/>
                      <a:pt x="138172" y="99875"/>
                      <a:pt x="136902" y="134165"/>
                    </a:cubicBezTo>
                    <a:cubicBezTo>
                      <a:pt x="135632" y="168455"/>
                      <a:pt x="133092" y="211635"/>
                      <a:pt x="114042" y="225605"/>
                    </a:cubicBezTo>
                    <a:cubicBezTo>
                      <a:pt x="94992" y="239575"/>
                      <a:pt x="40382" y="252275"/>
                      <a:pt x="22602" y="217985"/>
                    </a:cubicBezTo>
                    <a:cubicBezTo>
                      <a:pt x="4822" y="183695"/>
                      <a:pt x="-9148" y="52885"/>
                      <a:pt x="7362" y="19865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B0F0"/>
                  </a:gs>
                  <a:gs pos="54000">
                    <a:srgbClr val="002060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92" name="Elipse 191"/>
              <p:cNvSpPr/>
              <p:nvPr/>
            </p:nvSpPr>
            <p:spPr>
              <a:xfrm>
                <a:off x="8418294" y="2089667"/>
                <a:ext cx="201766" cy="483754"/>
              </a:xfrm>
              <a:prstGeom prst="ellipse">
                <a:avLst/>
              </a:prstGeom>
              <a:gradFill>
                <a:gsLst>
                  <a:gs pos="0">
                    <a:srgbClr val="00B0F0"/>
                  </a:gs>
                  <a:gs pos="54000">
                    <a:srgbClr val="002060"/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pic>
          <p:nvPicPr>
            <p:cNvPr id="185" name="Imagen 18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95518" y="1173147"/>
              <a:ext cx="1125012" cy="559545"/>
            </a:xfrm>
            <a:prstGeom prst="rect">
              <a:avLst/>
            </a:prstGeom>
          </p:spPr>
        </p:pic>
      </p:grpSp>
      <p:sp>
        <p:nvSpPr>
          <p:cNvPr id="225" name="CuadroTexto 224"/>
          <p:cNvSpPr txBox="1"/>
          <p:nvPr/>
        </p:nvSpPr>
        <p:spPr>
          <a:xfrm>
            <a:off x="6366848" y="270823"/>
            <a:ext cx="2459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latin typeface="Comic Sans MS" charset="0"/>
                <a:ea typeface="Comic Sans MS" charset="0"/>
                <a:cs typeface="Comic Sans MS" charset="0"/>
              </a:rPr>
              <a:t>Objectives: </a:t>
            </a:r>
            <a:endParaRPr lang="en-US" sz="6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Understand the importance of presenting ideas.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Know how to use PPT drawing tools.</a:t>
            </a:r>
          </a:p>
        </p:txBody>
      </p:sp>
      <p:sp>
        <p:nvSpPr>
          <p:cNvPr id="249" name="CuadroTexto 248"/>
          <p:cNvSpPr txBox="1"/>
          <p:nvPr/>
        </p:nvSpPr>
        <p:spPr>
          <a:xfrm>
            <a:off x="3003955" y="1005485"/>
            <a:ext cx="21539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omic Sans MS" charset="0"/>
                <a:ea typeface="Comic Sans MS" charset="0"/>
                <a:cs typeface="Comic Sans MS" charset="0"/>
              </a:rPr>
              <a:t>Review Problem and Mission</a:t>
            </a:r>
          </a:p>
        </p:txBody>
      </p:sp>
      <p:pic>
        <p:nvPicPr>
          <p:cNvPr id="251" name="Imagen 250">
            <a:hlinkClick r:id="rId9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56" y="1531917"/>
            <a:ext cx="672772" cy="672772"/>
          </a:xfrm>
          <a:prstGeom prst="rect">
            <a:avLst/>
          </a:prstGeom>
        </p:spPr>
      </p:pic>
      <p:grpSp>
        <p:nvGrpSpPr>
          <p:cNvPr id="253" name="Grupo 252"/>
          <p:cNvGrpSpPr/>
          <p:nvPr/>
        </p:nvGrpSpPr>
        <p:grpSpPr>
          <a:xfrm>
            <a:off x="6310498" y="2124709"/>
            <a:ext cx="912009" cy="676821"/>
            <a:chOff x="6303821" y="1834721"/>
            <a:chExt cx="912009" cy="676821"/>
          </a:xfrm>
        </p:grpSpPr>
        <p:sp>
          <p:nvSpPr>
            <p:cNvPr id="254" name="Rectángulo redondeado 253"/>
            <p:cNvSpPr/>
            <p:nvPr/>
          </p:nvSpPr>
          <p:spPr>
            <a:xfrm>
              <a:off x="6305021" y="2043025"/>
              <a:ext cx="910809" cy="468517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55" name="Forma libre 254"/>
            <p:cNvSpPr/>
            <p:nvPr/>
          </p:nvSpPr>
          <p:spPr>
            <a:xfrm>
              <a:off x="6303821" y="1834721"/>
              <a:ext cx="911904" cy="332704"/>
            </a:xfrm>
            <a:custGeom>
              <a:avLst/>
              <a:gdLst>
                <a:gd name="connsiteX0" fmla="*/ 0 w 1595619"/>
                <a:gd name="connsiteY0" fmla="*/ 465372 h 1067256"/>
                <a:gd name="connsiteX1" fmla="*/ 23149 w 1595619"/>
                <a:gd name="connsiteY1" fmla="*/ 199154 h 1067256"/>
                <a:gd name="connsiteX2" fmla="*/ 104172 w 1595619"/>
                <a:gd name="connsiteY2" fmla="*/ 94982 h 1067256"/>
                <a:gd name="connsiteX3" fmla="*/ 289367 w 1595619"/>
                <a:gd name="connsiteY3" fmla="*/ 2385 h 1067256"/>
                <a:gd name="connsiteX4" fmla="*/ 613458 w 1595619"/>
                <a:gd name="connsiteY4" fmla="*/ 37109 h 1067256"/>
                <a:gd name="connsiteX5" fmla="*/ 810228 w 1595619"/>
                <a:gd name="connsiteY5" fmla="*/ 141281 h 1067256"/>
                <a:gd name="connsiteX6" fmla="*/ 1006997 w 1595619"/>
                <a:gd name="connsiteY6" fmla="*/ 268602 h 1067256"/>
                <a:gd name="connsiteX7" fmla="*/ 1307939 w 1595619"/>
                <a:gd name="connsiteY7" fmla="*/ 314901 h 1067256"/>
                <a:gd name="connsiteX8" fmla="*/ 1458410 w 1595619"/>
                <a:gd name="connsiteY8" fmla="*/ 326476 h 1067256"/>
                <a:gd name="connsiteX9" fmla="*/ 1574157 w 1595619"/>
                <a:gd name="connsiteY9" fmla="*/ 430648 h 1067256"/>
                <a:gd name="connsiteX10" fmla="*/ 1574157 w 1595619"/>
                <a:gd name="connsiteY10" fmla="*/ 1067256 h 1067256"/>
                <a:gd name="connsiteX0" fmla="*/ 0 w 1686025"/>
                <a:gd name="connsiteY0" fmla="*/ 465372 h 812613"/>
                <a:gd name="connsiteX1" fmla="*/ 23149 w 1686025"/>
                <a:gd name="connsiteY1" fmla="*/ 199154 h 812613"/>
                <a:gd name="connsiteX2" fmla="*/ 104172 w 1686025"/>
                <a:gd name="connsiteY2" fmla="*/ 94982 h 812613"/>
                <a:gd name="connsiteX3" fmla="*/ 289367 w 1686025"/>
                <a:gd name="connsiteY3" fmla="*/ 2385 h 812613"/>
                <a:gd name="connsiteX4" fmla="*/ 613458 w 1686025"/>
                <a:gd name="connsiteY4" fmla="*/ 37109 h 812613"/>
                <a:gd name="connsiteX5" fmla="*/ 810228 w 1686025"/>
                <a:gd name="connsiteY5" fmla="*/ 141281 h 812613"/>
                <a:gd name="connsiteX6" fmla="*/ 1006997 w 1686025"/>
                <a:gd name="connsiteY6" fmla="*/ 268602 h 812613"/>
                <a:gd name="connsiteX7" fmla="*/ 1307939 w 1686025"/>
                <a:gd name="connsiteY7" fmla="*/ 314901 h 812613"/>
                <a:gd name="connsiteX8" fmla="*/ 1458410 w 1686025"/>
                <a:gd name="connsiteY8" fmla="*/ 326476 h 812613"/>
                <a:gd name="connsiteX9" fmla="*/ 1574157 w 1686025"/>
                <a:gd name="connsiteY9" fmla="*/ 430648 h 812613"/>
                <a:gd name="connsiteX10" fmla="*/ 1678329 w 1686025"/>
                <a:gd name="connsiteY10" fmla="*/ 812613 h 812613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1006997 w 1642882"/>
                <a:gd name="connsiteY6" fmla="*/ 268602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949124 w 1642882"/>
                <a:gd name="connsiteY6" fmla="*/ 233878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307939 w 1642882"/>
                <a:gd name="connsiteY7" fmla="*/ 314541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169043 w 1642882"/>
                <a:gd name="connsiteY7" fmla="*/ 279817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4963"/>
                <a:gd name="connsiteY0" fmla="*/ 465012 h 603909"/>
                <a:gd name="connsiteX1" fmla="*/ 23149 w 1644963"/>
                <a:gd name="connsiteY1" fmla="*/ 198794 h 603909"/>
                <a:gd name="connsiteX2" fmla="*/ 104172 w 1644963"/>
                <a:gd name="connsiteY2" fmla="*/ 94622 h 603909"/>
                <a:gd name="connsiteX3" fmla="*/ 289367 w 1644963"/>
                <a:gd name="connsiteY3" fmla="*/ 2025 h 603909"/>
                <a:gd name="connsiteX4" fmla="*/ 613458 w 1644963"/>
                <a:gd name="connsiteY4" fmla="*/ 36749 h 603909"/>
                <a:gd name="connsiteX5" fmla="*/ 763929 w 1644963"/>
                <a:gd name="connsiteY5" fmla="*/ 106197 h 603909"/>
                <a:gd name="connsiteX6" fmla="*/ 949124 w 1644963"/>
                <a:gd name="connsiteY6" fmla="*/ 233518 h 603909"/>
                <a:gd name="connsiteX7" fmla="*/ 1169043 w 1644963"/>
                <a:gd name="connsiteY7" fmla="*/ 279817 h 603909"/>
                <a:gd name="connsiteX8" fmla="*/ 1354238 w 1644963"/>
                <a:gd name="connsiteY8" fmla="*/ 256668 h 603909"/>
                <a:gd name="connsiteX9" fmla="*/ 1574157 w 1644963"/>
                <a:gd name="connsiteY9" fmla="*/ 430288 h 603909"/>
                <a:gd name="connsiteX10" fmla="*/ 1632031 w 1644963"/>
                <a:gd name="connsiteY10" fmla="*/ 603909 h 603909"/>
                <a:gd name="connsiteX0" fmla="*/ 0 w 1640288"/>
                <a:gd name="connsiteY0" fmla="*/ 465012 h 603909"/>
                <a:gd name="connsiteX1" fmla="*/ 23149 w 1640288"/>
                <a:gd name="connsiteY1" fmla="*/ 198794 h 603909"/>
                <a:gd name="connsiteX2" fmla="*/ 104172 w 1640288"/>
                <a:gd name="connsiteY2" fmla="*/ 94622 h 603909"/>
                <a:gd name="connsiteX3" fmla="*/ 289367 w 1640288"/>
                <a:gd name="connsiteY3" fmla="*/ 2025 h 603909"/>
                <a:gd name="connsiteX4" fmla="*/ 613458 w 1640288"/>
                <a:gd name="connsiteY4" fmla="*/ 36749 h 603909"/>
                <a:gd name="connsiteX5" fmla="*/ 763929 w 1640288"/>
                <a:gd name="connsiteY5" fmla="*/ 106197 h 603909"/>
                <a:gd name="connsiteX6" fmla="*/ 949124 w 1640288"/>
                <a:gd name="connsiteY6" fmla="*/ 233518 h 603909"/>
                <a:gd name="connsiteX7" fmla="*/ 1169043 w 1640288"/>
                <a:gd name="connsiteY7" fmla="*/ 279817 h 603909"/>
                <a:gd name="connsiteX8" fmla="*/ 1354238 w 1640288"/>
                <a:gd name="connsiteY8" fmla="*/ 256668 h 603909"/>
                <a:gd name="connsiteX9" fmla="*/ 1527858 w 1640288"/>
                <a:gd name="connsiteY9" fmla="*/ 302966 h 603909"/>
                <a:gd name="connsiteX10" fmla="*/ 1632031 w 1640288"/>
                <a:gd name="connsiteY10" fmla="*/ 603909 h 603909"/>
                <a:gd name="connsiteX0" fmla="*/ 0 w 1577813"/>
                <a:gd name="connsiteY0" fmla="*/ 465012 h 534461"/>
                <a:gd name="connsiteX1" fmla="*/ 23149 w 1577813"/>
                <a:gd name="connsiteY1" fmla="*/ 198794 h 534461"/>
                <a:gd name="connsiteX2" fmla="*/ 104172 w 1577813"/>
                <a:gd name="connsiteY2" fmla="*/ 94622 h 534461"/>
                <a:gd name="connsiteX3" fmla="*/ 289367 w 1577813"/>
                <a:gd name="connsiteY3" fmla="*/ 2025 h 534461"/>
                <a:gd name="connsiteX4" fmla="*/ 613458 w 1577813"/>
                <a:gd name="connsiteY4" fmla="*/ 36749 h 534461"/>
                <a:gd name="connsiteX5" fmla="*/ 763929 w 1577813"/>
                <a:gd name="connsiteY5" fmla="*/ 106197 h 534461"/>
                <a:gd name="connsiteX6" fmla="*/ 949124 w 1577813"/>
                <a:gd name="connsiteY6" fmla="*/ 233518 h 534461"/>
                <a:gd name="connsiteX7" fmla="*/ 1169043 w 1577813"/>
                <a:gd name="connsiteY7" fmla="*/ 279817 h 534461"/>
                <a:gd name="connsiteX8" fmla="*/ 1354238 w 1577813"/>
                <a:gd name="connsiteY8" fmla="*/ 256668 h 534461"/>
                <a:gd name="connsiteX9" fmla="*/ 1527858 w 1577813"/>
                <a:gd name="connsiteY9" fmla="*/ 302966 h 534461"/>
                <a:gd name="connsiteX10" fmla="*/ 1562583 w 1577813"/>
                <a:gd name="connsiteY10" fmla="*/ 534461 h 534461"/>
                <a:gd name="connsiteX0" fmla="*/ 0 w 1571736"/>
                <a:gd name="connsiteY0" fmla="*/ 465012 h 534461"/>
                <a:gd name="connsiteX1" fmla="*/ 23149 w 1571736"/>
                <a:gd name="connsiteY1" fmla="*/ 198794 h 534461"/>
                <a:gd name="connsiteX2" fmla="*/ 104172 w 1571736"/>
                <a:gd name="connsiteY2" fmla="*/ 94622 h 534461"/>
                <a:gd name="connsiteX3" fmla="*/ 289367 w 1571736"/>
                <a:gd name="connsiteY3" fmla="*/ 2025 h 534461"/>
                <a:gd name="connsiteX4" fmla="*/ 613458 w 1571736"/>
                <a:gd name="connsiteY4" fmla="*/ 36749 h 534461"/>
                <a:gd name="connsiteX5" fmla="*/ 763929 w 1571736"/>
                <a:gd name="connsiteY5" fmla="*/ 106197 h 534461"/>
                <a:gd name="connsiteX6" fmla="*/ 949124 w 1571736"/>
                <a:gd name="connsiteY6" fmla="*/ 233518 h 534461"/>
                <a:gd name="connsiteX7" fmla="*/ 1169043 w 1571736"/>
                <a:gd name="connsiteY7" fmla="*/ 279817 h 534461"/>
                <a:gd name="connsiteX8" fmla="*/ 1354238 w 1571736"/>
                <a:gd name="connsiteY8" fmla="*/ 256668 h 534461"/>
                <a:gd name="connsiteX9" fmla="*/ 1481559 w 1571736"/>
                <a:gd name="connsiteY9" fmla="*/ 245092 h 534461"/>
                <a:gd name="connsiteX10" fmla="*/ 1562583 w 1571736"/>
                <a:gd name="connsiteY10" fmla="*/ 534461 h 534461"/>
                <a:gd name="connsiteX0" fmla="*/ 0 w 1571736"/>
                <a:gd name="connsiteY0" fmla="*/ 492565 h 562014"/>
                <a:gd name="connsiteX1" fmla="*/ 23149 w 1571736"/>
                <a:gd name="connsiteY1" fmla="*/ 226347 h 562014"/>
                <a:gd name="connsiteX2" fmla="*/ 104172 w 1571736"/>
                <a:gd name="connsiteY2" fmla="*/ 122175 h 562014"/>
                <a:gd name="connsiteX3" fmla="*/ 289367 w 1571736"/>
                <a:gd name="connsiteY3" fmla="*/ 29578 h 562014"/>
                <a:gd name="connsiteX4" fmla="*/ 497711 w 1571736"/>
                <a:gd name="connsiteY4" fmla="*/ 6429 h 562014"/>
                <a:gd name="connsiteX5" fmla="*/ 763929 w 1571736"/>
                <a:gd name="connsiteY5" fmla="*/ 133750 h 562014"/>
                <a:gd name="connsiteX6" fmla="*/ 949124 w 1571736"/>
                <a:gd name="connsiteY6" fmla="*/ 261071 h 562014"/>
                <a:gd name="connsiteX7" fmla="*/ 1169043 w 1571736"/>
                <a:gd name="connsiteY7" fmla="*/ 307370 h 562014"/>
                <a:gd name="connsiteX8" fmla="*/ 1354238 w 1571736"/>
                <a:gd name="connsiteY8" fmla="*/ 284221 h 562014"/>
                <a:gd name="connsiteX9" fmla="*/ 1481559 w 1571736"/>
                <a:gd name="connsiteY9" fmla="*/ 272645 h 562014"/>
                <a:gd name="connsiteX10" fmla="*/ 1562583 w 1571736"/>
                <a:gd name="connsiteY10" fmla="*/ 562014 h 562014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949124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064871 w 1571736"/>
                <a:gd name="connsiteY7" fmla="*/ 281780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3046"/>
                <a:gd name="connsiteY0" fmla="*/ 490124 h 559573"/>
                <a:gd name="connsiteX1" fmla="*/ 23149 w 1573046"/>
                <a:gd name="connsiteY1" fmla="*/ 223906 h 559573"/>
                <a:gd name="connsiteX2" fmla="*/ 104172 w 1573046"/>
                <a:gd name="connsiteY2" fmla="*/ 119734 h 559573"/>
                <a:gd name="connsiteX3" fmla="*/ 289367 w 1573046"/>
                <a:gd name="connsiteY3" fmla="*/ 27137 h 559573"/>
                <a:gd name="connsiteX4" fmla="*/ 497711 w 1573046"/>
                <a:gd name="connsiteY4" fmla="*/ 3988 h 559573"/>
                <a:gd name="connsiteX5" fmla="*/ 717631 w 1573046"/>
                <a:gd name="connsiteY5" fmla="*/ 96585 h 559573"/>
                <a:gd name="connsiteX6" fmla="*/ 879676 w 1573046"/>
                <a:gd name="connsiteY6" fmla="*/ 258630 h 559573"/>
                <a:gd name="connsiteX7" fmla="*/ 1064871 w 1573046"/>
                <a:gd name="connsiteY7" fmla="*/ 281780 h 559573"/>
                <a:gd name="connsiteX8" fmla="*/ 1261640 w 1573046"/>
                <a:gd name="connsiteY8" fmla="*/ 281780 h 559573"/>
                <a:gd name="connsiteX9" fmla="*/ 1481559 w 1573046"/>
                <a:gd name="connsiteY9" fmla="*/ 270204 h 559573"/>
                <a:gd name="connsiteX10" fmla="*/ 1562583 w 1573046"/>
                <a:gd name="connsiteY10" fmla="*/ 559573 h 559573"/>
                <a:gd name="connsiteX0" fmla="*/ 0 w 1569727"/>
                <a:gd name="connsiteY0" fmla="*/ 490124 h 559573"/>
                <a:gd name="connsiteX1" fmla="*/ 23149 w 1569727"/>
                <a:gd name="connsiteY1" fmla="*/ 223906 h 559573"/>
                <a:gd name="connsiteX2" fmla="*/ 104172 w 1569727"/>
                <a:gd name="connsiteY2" fmla="*/ 119734 h 559573"/>
                <a:gd name="connsiteX3" fmla="*/ 289367 w 1569727"/>
                <a:gd name="connsiteY3" fmla="*/ 27137 h 559573"/>
                <a:gd name="connsiteX4" fmla="*/ 497711 w 1569727"/>
                <a:gd name="connsiteY4" fmla="*/ 3988 h 559573"/>
                <a:gd name="connsiteX5" fmla="*/ 717631 w 1569727"/>
                <a:gd name="connsiteY5" fmla="*/ 96585 h 559573"/>
                <a:gd name="connsiteX6" fmla="*/ 879676 w 1569727"/>
                <a:gd name="connsiteY6" fmla="*/ 258630 h 559573"/>
                <a:gd name="connsiteX7" fmla="*/ 1064871 w 1569727"/>
                <a:gd name="connsiteY7" fmla="*/ 281780 h 559573"/>
                <a:gd name="connsiteX8" fmla="*/ 1261640 w 1569727"/>
                <a:gd name="connsiteY8" fmla="*/ 281780 h 559573"/>
                <a:gd name="connsiteX9" fmla="*/ 1435260 w 1569727"/>
                <a:gd name="connsiteY9" fmla="*/ 328077 h 559573"/>
                <a:gd name="connsiteX10" fmla="*/ 1562583 w 1569727"/>
                <a:gd name="connsiteY10" fmla="*/ 559573 h 559573"/>
                <a:gd name="connsiteX0" fmla="*/ 0 w 1579755"/>
                <a:gd name="connsiteY0" fmla="*/ 490124 h 490124"/>
                <a:gd name="connsiteX1" fmla="*/ 23149 w 1579755"/>
                <a:gd name="connsiteY1" fmla="*/ 223906 h 490124"/>
                <a:gd name="connsiteX2" fmla="*/ 104172 w 1579755"/>
                <a:gd name="connsiteY2" fmla="*/ 119734 h 490124"/>
                <a:gd name="connsiteX3" fmla="*/ 289367 w 1579755"/>
                <a:gd name="connsiteY3" fmla="*/ 27137 h 490124"/>
                <a:gd name="connsiteX4" fmla="*/ 497711 w 1579755"/>
                <a:gd name="connsiteY4" fmla="*/ 3988 h 490124"/>
                <a:gd name="connsiteX5" fmla="*/ 717631 w 1579755"/>
                <a:gd name="connsiteY5" fmla="*/ 96585 h 490124"/>
                <a:gd name="connsiteX6" fmla="*/ 879676 w 1579755"/>
                <a:gd name="connsiteY6" fmla="*/ 258630 h 490124"/>
                <a:gd name="connsiteX7" fmla="*/ 1064871 w 1579755"/>
                <a:gd name="connsiteY7" fmla="*/ 281780 h 490124"/>
                <a:gd name="connsiteX8" fmla="*/ 1261640 w 1579755"/>
                <a:gd name="connsiteY8" fmla="*/ 281780 h 490124"/>
                <a:gd name="connsiteX9" fmla="*/ 1435260 w 1579755"/>
                <a:gd name="connsiteY9" fmla="*/ 328077 h 490124"/>
                <a:gd name="connsiteX10" fmla="*/ 1573022 w 1579755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35260 w 1573022"/>
                <a:gd name="connsiteY9" fmla="*/ 328077 h 490124"/>
                <a:gd name="connsiteX10" fmla="*/ 1573022 w 1573022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19602 w 1573022"/>
                <a:gd name="connsiteY9" fmla="*/ 301981 h 490124"/>
                <a:gd name="connsiteX10" fmla="*/ 1573022 w 1573022"/>
                <a:gd name="connsiteY10" fmla="*/ 470847 h 490124"/>
                <a:gd name="connsiteX0" fmla="*/ 0 w 1567802"/>
                <a:gd name="connsiteY0" fmla="*/ 490124 h 575231"/>
                <a:gd name="connsiteX1" fmla="*/ 23149 w 1567802"/>
                <a:gd name="connsiteY1" fmla="*/ 223906 h 575231"/>
                <a:gd name="connsiteX2" fmla="*/ 104172 w 1567802"/>
                <a:gd name="connsiteY2" fmla="*/ 119734 h 575231"/>
                <a:gd name="connsiteX3" fmla="*/ 289367 w 1567802"/>
                <a:gd name="connsiteY3" fmla="*/ 27137 h 575231"/>
                <a:gd name="connsiteX4" fmla="*/ 497711 w 1567802"/>
                <a:gd name="connsiteY4" fmla="*/ 3988 h 575231"/>
                <a:gd name="connsiteX5" fmla="*/ 717631 w 1567802"/>
                <a:gd name="connsiteY5" fmla="*/ 96585 h 575231"/>
                <a:gd name="connsiteX6" fmla="*/ 879676 w 1567802"/>
                <a:gd name="connsiteY6" fmla="*/ 258630 h 575231"/>
                <a:gd name="connsiteX7" fmla="*/ 1064871 w 1567802"/>
                <a:gd name="connsiteY7" fmla="*/ 281780 h 575231"/>
                <a:gd name="connsiteX8" fmla="*/ 1261640 w 1567802"/>
                <a:gd name="connsiteY8" fmla="*/ 281780 h 575231"/>
                <a:gd name="connsiteX9" fmla="*/ 1419602 w 1567802"/>
                <a:gd name="connsiteY9" fmla="*/ 301981 h 575231"/>
                <a:gd name="connsiteX10" fmla="*/ 1567802 w 1567802"/>
                <a:gd name="connsiteY10" fmla="*/ 575231 h 575231"/>
                <a:gd name="connsiteX0" fmla="*/ 0 w 1568525"/>
                <a:gd name="connsiteY0" fmla="*/ 490124 h 575231"/>
                <a:gd name="connsiteX1" fmla="*/ 23149 w 1568525"/>
                <a:gd name="connsiteY1" fmla="*/ 223906 h 575231"/>
                <a:gd name="connsiteX2" fmla="*/ 104172 w 1568525"/>
                <a:gd name="connsiteY2" fmla="*/ 119734 h 575231"/>
                <a:gd name="connsiteX3" fmla="*/ 289367 w 1568525"/>
                <a:gd name="connsiteY3" fmla="*/ 27137 h 575231"/>
                <a:gd name="connsiteX4" fmla="*/ 497711 w 1568525"/>
                <a:gd name="connsiteY4" fmla="*/ 3988 h 575231"/>
                <a:gd name="connsiteX5" fmla="*/ 717631 w 1568525"/>
                <a:gd name="connsiteY5" fmla="*/ 96585 h 575231"/>
                <a:gd name="connsiteX6" fmla="*/ 879676 w 1568525"/>
                <a:gd name="connsiteY6" fmla="*/ 258630 h 575231"/>
                <a:gd name="connsiteX7" fmla="*/ 1064871 w 1568525"/>
                <a:gd name="connsiteY7" fmla="*/ 281780 h 575231"/>
                <a:gd name="connsiteX8" fmla="*/ 1261640 w 1568525"/>
                <a:gd name="connsiteY8" fmla="*/ 281780 h 575231"/>
                <a:gd name="connsiteX9" fmla="*/ 1419602 w 1568525"/>
                <a:gd name="connsiteY9" fmla="*/ 301981 h 575231"/>
                <a:gd name="connsiteX10" fmla="*/ 1567802 w 1568525"/>
                <a:gd name="connsiteY10" fmla="*/ 575231 h 575231"/>
                <a:gd name="connsiteX0" fmla="*/ 0 w 1568911"/>
                <a:gd name="connsiteY0" fmla="*/ 490124 h 575231"/>
                <a:gd name="connsiteX1" fmla="*/ 23149 w 1568911"/>
                <a:gd name="connsiteY1" fmla="*/ 223906 h 575231"/>
                <a:gd name="connsiteX2" fmla="*/ 104172 w 1568911"/>
                <a:gd name="connsiteY2" fmla="*/ 119734 h 575231"/>
                <a:gd name="connsiteX3" fmla="*/ 289367 w 1568911"/>
                <a:gd name="connsiteY3" fmla="*/ 27137 h 575231"/>
                <a:gd name="connsiteX4" fmla="*/ 497711 w 1568911"/>
                <a:gd name="connsiteY4" fmla="*/ 3988 h 575231"/>
                <a:gd name="connsiteX5" fmla="*/ 717631 w 1568911"/>
                <a:gd name="connsiteY5" fmla="*/ 96585 h 575231"/>
                <a:gd name="connsiteX6" fmla="*/ 879676 w 1568911"/>
                <a:gd name="connsiteY6" fmla="*/ 258630 h 575231"/>
                <a:gd name="connsiteX7" fmla="*/ 1064871 w 1568911"/>
                <a:gd name="connsiteY7" fmla="*/ 281780 h 575231"/>
                <a:gd name="connsiteX8" fmla="*/ 1261640 w 1568911"/>
                <a:gd name="connsiteY8" fmla="*/ 281780 h 575231"/>
                <a:gd name="connsiteX9" fmla="*/ 1419602 w 1568911"/>
                <a:gd name="connsiteY9" fmla="*/ 301981 h 575231"/>
                <a:gd name="connsiteX10" fmla="*/ 1567802 w 1568911"/>
                <a:gd name="connsiteY10" fmla="*/ 575231 h 575231"/>
                <a:gd name="connsiteX0" fmla="*/ 0 w 1572765"/>
                <a:gd name="connsiteY0" fmla="*/ 490124 h 575231"/>
                <a:gd name="connsiteX1" fmla="*/ 23149 w 1572765"/>
                <a:gd name="connsiteY1" fmla="*/ 223906 h 575231"/>
                <a:gd name="connsiteX2" fmla="*/ 104172 w 1572765"/>
                <a:gd name="connsiteY2" fmla="*/ 119734 h 575231"/>
                <a:gd name="connsiteX3" fmla="*/ 289367 w 1572765"/>
                <a:gd name="connsiteY3" fmla="*/ 27137 h 575231"/>
                <a:gd name="connsiteX4" fmla="*/ 497711 w 1572765"/>
                <a:gd name="connsiteY4" fmla="*/ 3988 h 575231"/>
                <a:gd name="connsiteX5" fmla="*/ 717631 w 1572765"/>
                <a:gd name="connsiteY5" fmla="*/ 96585 h 575231"/>
                <a:gd name="connsiteX6" fmla="*/ 879676 w 1572765"/>
                <a:gd name="connsiteY6" fmla="*/ 258630 h 575231"/>
                <a:gd name="connsiteX7" fmla="*/ 1064871 w 1572765"/>
                <a:gd name="connsiteY7" fmla="*/ 281780 h 575231"/>
                <a:gd name="connsiteX8" fmla="*/ 1261640 w 1572765"/>
                <a:gd name="connsiteY8" fmla="*/ 281780 h 575231"/>
                <a:gd name="connsiteX9" fmla="*/ 1487452 w 1572765"/>
                <a:gd name="connsiteY9" fmla="*/ 317638 h 575231"/>
                <a:gd name="connsiteX10" fmla="*/ 1567802 w 1572765"/>
                <a:gd name="connsiteY10" fmla="*/ 575231 h 575231"/>
                <a:gd name="connsiteX0" fmla="*/ 0 w 1569114"/>
                <a:gd name="connsiteY0" fmla="*/ 490124 h 575231"/>
                <a:gd name="connsiteX1" fmla="*/ 23149 w 1569114"/>
                <a:gd name="connsiteY1" fmla="*/ 223906 h 575231"/>
                <a:gd name="connsiteX2" fmla="*/ 104172 w 1569114"/>
                <a:gd name="connsiteY2" fmla="*/ 119734 h 575231"/>
                <a:gd name="connsiteX3" fmla="*/ 289367 w 1569114"/>
                <a:gd name="connsiteY3" fmla="*/ 27137 h 575231"/>
                <a:gd name="connsiteX4" fmla="*/ 497711 w 1569114"/>
                <a:gd name="connsiteY4" fmla="*/ 3988 h 575231"/>
                <a:gd name="connsiteX5" fmla="*/ 717631 w 1569114"/>
                <a:gd name="connsiteY5" fmla="*/ 96585 h 575231"/>
                <a:gd name="connsiteX6" fmla="*/ 879676 w 1569114"/>
                <a:gd name="connsiteY6" fmla="*/ 258630 h 575231"/>
                <a:gd name="connsiteX7" fmla="*/ 1064871 w 1569114"/>
                <a:gd name="connsiteY7" fmla="*/ 281780 h 575231"/>
                <a:gd name="connsiteX8" fmla="*/ 1261640 w 1569114"/>
                <a:gd name="connsiteY8" fmla="*/ 281780 h 575231"/>
                <a:gd name="connsiteX9" fmla="*/ 1487452 w 1569114"/>
                <a:gd name="connsiteY9" fmla="*/ 317638 h 575231"/>
                <a:gd name="connsiteX10" fmla="*/ 1567802 w 1569114"/>
                <a:gd name="connsiteY10" fmla="*/ 575231 h 575231"/>
                <a:gd name="connsiteX0" fmla="*/ 0 w 1599083"/>
                <a:gd name="connsiteY0" fmla="*/ 500049 h 575231"/>
                <a:gd name="connsiteX1" fmla="*/ 53118 w 1599083"/>
                <a:gd name="connsiteY1" fmla="*/ 223906 h 575231"/>
                <a:gd name="connsiteX2" fmla="*/ 134141 w 1599083"/>
                <a:gd name="connsiteY2" fmla="*/ 119734 h 575231"/>
                <a:gd name="connsiteX3" fmla="*/ 319336 w 1599083"/>
                <a:gd name="connsiteY3" fmla="*/ 27137 h 575231"/>
                <a:gd name="connsiteX4" fmla="*/ 527680 w 1599083"/>
                <a:gd name="connsiteY4" fmla="*/ 3988 h 575231"/>
                <a:gd name="connsiteX5" fmla="*/ 747600 w 1599083"/>
                <a:gd name="connsiteY5" fmla="*/ 96585 h 575231"/>
                <a:gd name="connsiteX6" fmla="*/ 909645 w 1599083"/>
                <a:gd name="connsiteY6" fmla="*/ 258630 h 575231"/>
                <a:gd name="connsiteX7" fmla="*/ 1094840 w 1599083"/>
                <a:gd name="connsiteY7" fmla="*/ 281780 h 575231"/>
                <a:gd name="connsiteX8" fmla="*/ 1291609 w 1599083"/>
                <a:gd name="connsiteY8" fmla="*/ 281780 h 575231"/>
                <a:gd name="connsiteX9" fmla="*/ 1517421 w 1599083"/>
                <a:gd name="connsiteY9" fmla="*/ 317638 h 575231"/>
                <a:gd name="connsiteX10" fmla="*/ 1597771 w 1599083"/>
                <a:gd name="connsiteY10" fmla="*/ 575231 h 575231"/>
                <a:gd name="connsiteX0" fmla="*/ 0 w 1587028"/>
                <a:gd name="connsiteY0" fmla="*/ 524004 h 575231"/>
                <a:gd name="connsiteX1" fmla="*/ 41063 w 1587028"/>
                <a:gd name="connsiteY1" fmla="*/ 223906 h 575231"/>
                <a:gd name="connsiteX2" fmla="*/ 122086 w 1587028"/>
                <a:gd name="connsiteY2" fmla="*/ 119734 h 575231"/>
                <a:gd name="connsiteX3" fmla="*/ 307281 w 1587028"/>
                <a:gd name="connsiteY3" fmla="*/ 27137 h 575231"/>
                <a:gd name="connsiteX4" fmla="*/ 515625 w 1587028"/>
                <a:gd name="connsiteY4" fmla="*/ 3988 h 575231"/>
                <a:gd name="connsiteX5" fmla="*/ 735545 w 1587028"/>
                <a:gd name="connsiteY5" fmla="*/ 96585 h 575231"/>
                <a:gd name="connsiteX6" fmla="*/ 897590 w 1587028"/>
                <a:gd name="connsiteY6" fmla="*/ 258630 h 575231"/>
                <a:gd name="connsiteX7" fmla="*/ 1082785 w 1587028"/>
                <a:gd name="connsiteY7" fmla="*/ 281780 h 575231"/>
                <a:gd name="connsiteX8" fmla="*/ 1279554 w 1587028"/>
                <a:gd name="connsiteY8" fmla="*/ 281780 h 575231"/>
                <a:gd name="connsiteX9" fmla="*/ 1505366 w 1587028"/>
                <a:gd name="connsiteY9" fmla="*/ 317638 h 575231"/>
                <a:gd name="connsiteX10" fmla="*/ 1585716 w 1587028"/>
                <a:gd name="connsiteY10" fmla="*/ 575231 h 57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7028" h="575231">
                  <a:moveTo>
                    <a:pt x="0" y="524004"/>
                  </a:moveTo>
                  <a:cubicBezTo>
                    <a:pt x="2893" y="421761"/>
                    <a:pt x="20715" y="291284"/>
                    <a:pt x="41063" y="223906"/>
                  </a:cubicBezTo>
                  <a:cubicBezTo>
                    <a:pt x="61411" y="156528"/>
                    <a:pt x="77716" y="152529"/>
                    <a:pt x="122086" y="119734"/>
                  </a:cubicBezTo>
                  <a:cubicBezTo>
                    <a:pt x="166456" y="86939"/>
                    <a:pt x="241691" y="46428"/>
                    <a:pt x="307281" y="27137"/>
                  </a:cubicBezTo>
                  <a:cubicBezTo>
                    <a:pt x="372871" y="7846"/>
                    <a:pt x="444248" y="-7587"/>
                    <a:pt x="515625" y="3988"/>
                  </a:cubicBezTo>
                  <a:cubicBezTo>
                    <a:pt x="587002" y="15563"/>
                    <a:pt x="671884" y="54145"/>
                    <a:pt x="735545" y="96585"/>
                  </a:cubicBezTo>
                  <a:cubicBezTo>
                    <a:pt x="799206" y="139025"/>
                    <a:pt x="839717" y="227764"/>
                    <a:pt x="897590" y="258630"/>
                  </a:cubicBezTo>
                  <a:cubicBezTo>
                    <a:pt x="955463" y="289496"/>
                    <a:pt x="1019124" y="277922"/>
                    <a:pt x="1082785" y="281780"/>
                  </a:cubicBezTo>
                  <a:cubicBezTo>
                    <a:pt x="1146446" y="285638"/>
                    <a:pt x="1209124" y="275804"/>
                    <a:pt x="1279554" y="281780"/>
                  </a:cubicBezTo>
                  <a:cubicBezTo>
                    <a:pt x="1349984" y="287756"/>
                    <a:pt x="1469997" y="289607"/>
                    <a:pt x="1505366" y="317638"/>
                  </a:cubicBezTo>
                  <a:cubicBezTo>
                    <a:pt x="1540735" y="345669"/>
                    <a:pt x="1596273" y="333538"/>
                    <a:pt x="1585716" y="575231"/>
                  </a:cubicBezTo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56" name="Rectángulo redondeado 255"/>
            <p:cNvSpPr/>
            <p:nvPr/>
          </p:nvSpPr>
          <p:spPr>
            <a:xfrm>
              <a:off x="6360618" y="2066297"/>
              <a:ext cx="799215" cy="3649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257" name="CuadroTexto 256"/>
          <p:cNvSpPr txBox="1"/>
          <p:nvPr/>
        </p:nvSpPr>
        <p:spPr>
          <a:xfrm>
            <a:off x="6354768" y="2360658"/>
            <a:ext cx="840873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Power Point </a:t>
            </a:r>
          </a:p>
          <a:p>
            <a:pPr algn="ctr"/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Guru</a:t>
            </a:r>
            <a:endParaRPr lang="en-US" sz="9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259" name="Imagen 258">
            <a:hlinkClick r:id="rId9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16" y="2871233"/>
            <a:ext cx="672772" cy="672772"/>
          </a:xfrm>
          <a:prstGeom prst="rect">
            <a:avLst/>
          </a:prstGeom>
        </p:spPr>
      </p:pic>
      <p:grpSp>
        <p:nvGrpSpPr>
          <p:cNvPr id="352" name="Group 6"/>
          <p:cNvGrpSpPr>
            <a:grpSpLocks/>
          </p:cNvGrpSpPr>
          <p:nvPr/>
        </p:nvGrpSpPr>
        <p:grpSpPr bwMode="auto">
          <a:xfrm>
            <a:off x="6216928" y="3486966"/>
            <a:ext cx="2811066" cy="873903"/>
            <a:chOff x="317" y="480"/>
            <a:chExt cx="5158" cy="1708"/>
          </a:xfrm>
        </p:grpSpPr>
        <p:sp>
          <p:nvSpPr>
            <p:cNvPr id="353" name="Oval 7"/>
            <p:cNvSpPr>
              <a:spLocks noChangeArrowheads="1"/>
            </p:cNvSpPr>
            <p:nvPr/>
          </p:nvSpPr>
          <p:spPr bwMode="auto">
            <a:xfrm>
              <a:off x="796" y="480"/>
              <a:ext cx="2180" cy="139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bg2"/>
                </a:solidFill>
              </a:endParaRPr>
            </a:p>
          </p:txBody>
        </p:sp>
        <p:sp>
          <p:nvSpPr>
            <p:cNvPr id="354" name="Oval 8"/>
            <p:cNvSpPr>
              <a:spLocks noChangeArrowheads="1"/>
            </p:cNvSpPr>
            <p:nvPr/>
          </p:nvSpPr>
          <p:spPr bwMode="auto">
            <a:xfrm flipH="1">
              <a:off x="2748" y="480"/>
              <a:ext cx="2180" cy="139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bg2"/>
                </a:solidFill>
              </a:endParaRPr>
            </a:p>
          </p:txBody>
        </p:sp>
        <p:sp>
          <p:nvSpPr>
            <p:cNvPr id="355" name="Freeform 9"/>
            <p:cNvSpPr>
              <a:spLocks/>
            </p:cNvSpPr>
            <p:nvPr/>
          </p:nvSpPr>
          <p:spPr bwMode="auto">
            <a:xfrm>
              <a:off x="317" y="1184"/>
              <a:ext cx="5158" cy="1004"/>
            </a:xfrm>
            <a:custGeom>
              <a:avLst/>
              <a:gdLst>
                <a:gd name="T0" fmla="*/ 408 w 5158"/>
                <a:gd name="T1" fmla="*/ 7 h 1004"/>
                <a:gd name="T2" fmla="*/ 0 w 5158"/>
                <a:gd name="T3" fmla="*/ 1004 h 1004"/>
                <a:gd name="T4" fmla="*/ 5158 w 5158"/>
                <a:gd name="T5" fmla="*/ 1004 h 1004"/>
                <a:gd name="T6" fmla="*/ 4692 w 5158"/>
                <a:gd name="T7" fmla="*/ 0 h 1004"/>
                <a:gd name="T8" fmla="*/ 408 w 5158"/>
                <a:gd name="T9" fmla="*/ 7 h 10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58" h="1004">
                  <a:moveTo>
                    <a:pt x="408" y="7"/>
                  </a:moveTo>
                  <a:lnTo>
                    <a:pt x="0" y="1004"/>
                  </a:lnTo>
                  <a:lnTo>
                    <a:pt x="5158" y="1004"/>
                  </a:lnTo>
                  <a:lnTo>
                    <a:pt x="4692" y="0"/>
                  </a:lnTo>
                  <a:lnTo>
                    <a:pt x="408" y="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MX"/>
            </a:p>
          </p:txBody>
        </p:sp>
        <p:grpSp>
          <p:nvGrpSpPr>
            <p:cNvPr id="356" name="Group 10"/>
            <p:cNvGrpSpPr>
              <a:grpSpLocks/>
            </p:cNvGrpSpPr>
            <p:nvPr/>
          </p:nvGrpSpPr>
          <p:grpSpPr bwMode="auto">
            <a:xfrm>
              <a:off x="720" y="490"/>
              <a:ext cx="1988" cy="1316"/>
              <a:chOff x="720" y="490"/>
              <a:chExt cx="1988" cy="1316"/>
            </a:xfrm>
          </p:grpSpPr>
          <p:sp>
            <p:nvSpPr>
              <p:cNvPr id="378" name="Oval 11"/>
              <p:cNvSpPr>
                <a:spLocks noChangeArrowheads="1"/>
              </p:cNvSpPr>
              <p:nvPr/>
            </p:nvSpPr>
            <p:spPr bwMode="auto">
              <a:xfrm>
                <a:off x="720" y="490"/>
                <a:ext cx="1988" cy="1310"/>
              </a:xfrm>
              <a:prstGeom prst="ellipse">
                <a:avLst/>
              </a:prstGeom>
              <a:gradFill rotWithShape="0">
                <a:gsLst>
                  <a:gs pos="0">
                    <a:srgbClr val="CCECFF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bg2"/>
                  </a:solidFill>
                </a:endParaRPr>
              </a:p>
            </p:txBody>
          </p:sp>
          <p:grpSp>
            <p:nvGrpSpPr>
              <p:cNvPr id="379" name="Group 12"/>
              <p:cNvGrpSpPr>
                <a:grpSpLocks/>
              </p:cNvGrpSpPr>
              <p:nvPr/>
            </p:nvGrpSpPr>
            <p:grpSpPr bwMode="auto">
              <a:xfrm>
                <a:off x="1427" y="1605"/>
                <a:ext cx="381" cy="201"/>
                <a:chOff x="1427" y="1605"/>
                <a:chExt cx="381" cy="201"/>
              </a:xfrm>
            </p:grpSpPr>
            <p:sp>
              <p:nvSpPr>
                <p:cNvPr id="391" name="Oval 13"/>
                <p:cNvSpPr>
                  <a:spLocks noChangeArrowheads="1"/>
                </p:cNvSpPr>
                <p:nvPr/>
              </p:nvSpPr>
              <p:spPr bwMode="auto">
                <a:xfrm>
                  <a:off x="1427" y="1605"/>
                  <a:ext cx="266" cy="53"/>
                </a:xfrm>
                <a:prstGeom prst="ellipse">
                  <a:avLst/>
                </a:prstGeom>
                <a:solidFill>
                  <a:srgbClr val="00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392" name="Oval 14"/>
                <p:cNvSpPr>
                  <a:spLocks noChangeArrowheads="1"/>
                </p:cNvSpPr>
                <p:nvPr/>
              </p:nvSpPr>
              <p:spPr bwMode="auto">
                <a:xfrm>
                  <a:off x="1450" y="1654"/>
                  <a:ext cx="266" cy="54"/>
                </a:xfrm>
                <a:prstGeom prst="ellipse">
                  <a:avLst/>
                </a:prstGeom>
                <a:solidFill>
                  <a:srgbClr val="00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393" name="Oval 15"/>
                <p:cNvSpPr>
                  <a:spLocks noChangeArrowheads="1"/>
                </p:cNvSpPr>
                <p:nvPr/>
              </p:nvSpPr>
              <p:spPr bwMode="auto">
                <a:xfrm>
                  <a:off x="1496" y="1698"/>
                  <a:ext cx="266" cy="53"/>
                </a:xfrm>
                <a:prstGeom prst="ellipse">
                  <a:avLst/>
                </a:prstGeom>
                <a:solidFill>
                  <a:srgbClr val="00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394" name="Oval 16"/>
                <p:cNvSpPr>
                  <a:spLocks noChangeArrowheads="1"/>
                </p:cNvSpPr>
                <p:nvPr/>
              </p:nvSpPr>
              <p:spPr bwMode="auto">
                <a:xfrm>
                  <a:off x="1541" y="1752"/>
                  <a:ext cx="267" cy="54"/>
                </a:xfrm>
                <a:prstGeom prst="ellipse">
                  <a:avLst/>
                </a:prstGeom>
                <a:solidFill>
                  <a:srgbClr val="00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solidFill>
                      <a:schemeClr val="bg2"/>
                    </a:solidFill>
                  </a:endParaRPr>
                </a:p>
              </p:txBody>
            </p:sp>
          </p:grpSp>
          <p:grpSp>
            <p:nvGrpSpPr>
              <p:cNvPr id="380" name="Group 17"/>
              <p:cNvGrpSpPr>
                <a:grpSpLocks/>
              </p:cNvGrpSpPr>
              <p:nvPr/>
            </p:nvGrpSpPr>
            <p:grpSpPr bwMode="auto">
              <a:xfrm>
                <a:off x="1039" y="687"/>
                <a:ext cx="1337" cy="865"/>
                <a:chOff x="1039" y="687"/>
                <a:chExt cx="1337" cy="865"/>
              </a:xfrm>
            </p:grpSpPr>
            <p:grpSp>
              <p:nvGrpSpPr>
                <p:cNvPr id="381" name="Group 18"/>
                <p:cNvGrpSpPr>
                  <a:grpSpLocks/>
                </p:cNvGrpSpPr>
                <p:nvPr/>
              </p:nvGrpSpPr>
              <p:grpSpPr bwMode="auto">
                <a:xfrm rot="3157580">
                  <a:off x="1314" y="412"/>
                  <a:ext cx="788" cy="1337"/>
                  <a:chOff x="3342" y="1560"/>
                  <a:chExt cx="865" cy="1397"/>
                </a:xfrm>
              </p:grpSpPr>
              <p:sp>
                <p:nvSpPr>
                  <p:cNvPr id="387" name="Freeform 19"/>
                  <p:cNvSpPr>
                    <a:spLocks/>
                  </p:cNvSpPr>
                  <p:nvPr/>
                </p:nvSpPr>
                <p:spPr bwMode="auto">
                  <a:xfrm>
                    <a:off x="3342" y="1671"/>
                    <a:ext cx="865" cy="1286"/>
                  </a:xfrm>
                  <a:custGeom>
                    <a:avLst/>
                    <a:gdLst>
                      <a:gd name="T0" fmla="*/ 425 w 865"/>
                      <a:gd name="T1" fmla="*/ 122 h 1286"/>
                      <a:gd name="T2" fmla="*/ 399 w 865"/>
                      <a:gd name="T3" fmla="*/ 264 h 1286"/>
                      <a:gd name="T4" fmla="*/ 315 w 865"/>
                      <a:gd name="T5" fmla="*/ 381 h 1286"/>
                      <a:gd name="T6" fmla="*/ 205 w 865"/>
                      <a:gd name="T7" fmla="*/ 497 h 1286"/>
                      <a:gd name="T8" fmla="*/ 75 w 865"/>
                      <a:gd name="T9" fmla="*/ 588 h 1286"/>
                      <a:gd name="T10" fmla="*/ 4 w 865"/>
                      <a:gd name="T11" fmla="*/ 834 h 1286"/>
                      <a:gd name="T12" fmla="*/ 101 w 865"/>
                      <a:gd name="T13" fmla="*/ 1034 h 1286"/>
                      <a:gd name="T14" fmla="*/ 392 w 865"/>
                      <a:gd name="T15" fmla="*/ 1254 h 1286"/>
                      <a:gd name="T16" fmla="*/ 664 w 865"/>
                      <a:gd name="T17" fmla="*/ 1228 h 1286"/>
                      <a:gd name="T18" fmla="*/ 839 w 865"/>
                      <a:gd name="T19" fmla="*/ 1047 h 1286"/>
                      <a:gd name="T20" fmla="*/ 819 w 865"/>
                      <a:gd name="T21" fmla="*/ 737 h 1286"/>
                      <a:gd name="T22" fmla="*/ 632 w 865"/>
                      <a:gd name="T23" fmla="*/ 478 h 1286"/>
                      <a:gd name="T24" fmla="*/ 567 w 865"/>
                      <a:gd name="T25" fmla="*/ 296 h 1286"/>
                      <a:gd name="T26" fmla="*/ 483 w 865"/>
                      <a:gd name="T27" fmla="*/ 57 h 1286"/>
                      <a:gd name="T28" fmla="*/ 451 w 865"/>
                      <a:gd name="T29" fmla="*/ 12 h 1286"/>
                      <a:gd name="T30" fmla="*/ 425 w 865"/>
                      <a:gd name="T31" fmla="*/ 122 h 128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865" h="1286">
                        <a:moveTo>
                          <a:pt x="425" y="122"/>
                        </a:moveTo>
                        <a:cubicBezTo>
                          <a:pt x="416" y="164"/>
                          <a:pt x="417" y="221"/>
                          <a:pt x="399" y="264"/>
                        </a:cubicBezTo>
                        <a:cubicBezTo>
                          <a:pt x="381" y="307"/>
                          <a:pt x="347" y="342"/>
                          <a:pt x="315" y="381"/>
                        </a:cubicBezTo>
                        <a:cubicBezTo>
                          <a:pt x="283" y="420"/>
                          <a:pt x="245" y="463"/>
                          <a:pt x="205" y="497"/>
                        </a:cubicBezTo>
                        <a:cubicBezTo>
                          <a:pt x="165" y="531"/>
                          <a:pt x="108" y="532"/>
                          <a:pt x="75" y="588"/>
                        </a:cubicBezTo>
                        <a:cubicBezTo>
                          <a:pt x="42" y="644"/>
                          <a:pt x="0" y="760"/>
                          <a:pt x="4" y="834"/>
                        </a:cubicBezTo>
                        <a:cubicBezTo>
                          <a:pt x="8" y="908"/>
                          <a:pt x="36" y="964"/>
                          <a:pt x="101" y="1034"/>
                        </a:cubicBezTo>
                        <a:cubicBezTo>
                          <a:pt x="166" y="1104"/>
                          <a:pt x="298" y="1222"/>
                          <a:pt x="392" y="1254"/>
                        </a:cubicBezTo>
                        <a:cubicBezTo>
                          <a:pt x="486" y="1286"/>
                          <a:pt x="590" y="1263"/>
                          <a:pt x="664" y="1228"/>
                        </a:cubicBezTo>
                        <a:cubicBezTo>
                          <a:pt x="738" y="1193"/>
                          <a:pt x="813" y="1129"/>
                          <a:pt x="839" y="1047"/>
                        </a:cubicBezTo>
                        <a:cubicBezTo>
                          <a:pt x="865" y="965"/>
                          <a:pt x="853" y="832"/>
                          <a:pt x="819" y="737"/>
                        </a:cubicBezTo>
                        <a:cubicBezTo>
                          <a:pt x="785" y="642"/>
                          <a:pt x="674" y="551"/>
                          <a:pt x="632" y="478"/>
                        </a:cubicBezTo>
                        <a:cubicBezTo>
                          <a:pt x="590" y="405"/>
                          <a:pt x="592" y="366"/>
                          <a:pt x="567" y="296"/>
                        </a:cubicBezTo>
                        <a:cubicBezTo>
                          <a:pt x="542" y="226"/>
                          <a:pt x="502" y="104"/>
                          <a:pt x="483" y="57"/>
                        </a:cubicBezTo>
                        <a:cubicBezTo>
                          <a:pt x="464" y="10"/>
                          <a:pt x="460" y="0"/>
                          <a:pt x="451" y="12"/>
                        </a:cubicBezTo>
                        <a:cubicBezTo>
                          <a:pt x="442" y="24"/>
                          <a:pt x="434" y="80"/>
                          <a:pt x="425" y="122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CC33"/>
                      </a:gs>
                      <a:gs pos="100000">
                        <a:srgbClr val="185E18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388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3683" y="1560"/>
                    <a:ext cx="207" cy="187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solidFill>
                        <a:schemeClr val="bg2"/>
                      </a:solidFill>
                    </a:endParaRPr>
                  </a:p>
                </p:txBody>
              </p:sp>
              <p:sp>
                <p:nvSpPr>
                  <p:cNvPr id="389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3676" y="1795"/>
                    <a:ext cx="295" cy="5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solidFill>
                        <a:schemeClr val="bg2"/>
                      </a:solidFill>
                    </a:endParaRPr>
                  </a:p>
                </p:txBody>
              </p:sp>
              <p:sp>
                <p:nvSpPr>
                  <p:cNvPr id="390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3586" y="1892"/>
                    <a:ext cx="421" cy="63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solidFill>
                        <a:schemeClr val="bg2"/>
                      </a:solidFill>
                    </a:endParaRPr>
                  </a:p>
                </p:txBody>
              </p:sp>
            </p:grpSp>
            <p:grpSp>
              <p:nvGrpSpPr>
                <p:cNvPr id="382" name="Group 23"/>
                <p:cNvGrpSpPr>
                  <a:grpSpLocks/>
                </p:cNvGrpSpPr>
                <p:nvPr/>
              </p:nvGrpSpPr>
              <p:grpSpPr bwMode="auto">
                <a:xfrm>
                  <a:off x="1195" y="951"/>
                  <a:ext cx="334" cy="360"/>
                  <a:chOff x="4576" y="1379"/>
                  <a:chExt cx="472" cy="485"/>
                </a:xfrm>
              </p:grpSpPr>
              <p:sp>
                <p:nvSpPr>
                  <p:cNvPr id="384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4576" y="1379"/>
                    <a:ext cx="472" cy="48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CCEC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solidFill>
                        <a:schemeClr val="bg2"/>
                      </a:solidFill>
                    </a:endParaRPr>
                  </a:p>
                </p:txBody>
              </p:sp>
              <p:sp>
                <p:nvSpPr>
                  <p:cNvPr id="385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4608" y="1630"/>
                    <a:ext cx="220" cy="182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solidFill>
                        <a:schemeClr val="bg2"/>
                      </a:solidFill>
                    </a:endParaRPr>
                  </a:p>
                </p:txBody>
              </p:sp>
              <p:sp>
                <p:nvSpPr>
                  <p:cNvPr id="386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4705" y="1676"/>
                    <a:ext cx="56" cy="56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solidFill>
                        <a:schemeClr val="bg2"/>
                      </a:solidFill>
                    </a:endParaRPr>
                  </a:p>
                </p:txBody>
              </p:sp>
            </p:grpSp>
            <p:sp>
              <p:nvSpPr>
                <p:cNvPr id="383" name="Freeform 27"/>
                <p:cNvSpPr>
                  <a:spLocks/>
                </p:cNvSpPr>
                <p:nvPr/>
              </p:nvSpPr>
              <p:spPr bwMode="auto">
                <a:xfrm>
                  <a:off x="1173" y="1381"/>
                  <a:ext cx="359" cy="171"/>
                </a:xfrm>
                <a:custGeom>
                  <a:avLst/>
                  <a:gdLst>
                    <a:gd name="T0" fmla="*/ 0 w 375"/>
                    <a:gd name="T1" fmla="*/ 0 h 188"/>
                    <a:gd name="T2" fmla="*/ 11 w 375"/>
                    <a:gd name="T3" fmla="*/ 31 h 188"/>
                    <a:gd name="T4" fmla="*/ 42 w 375"/>
                    <a:gd name="T5" fmla="*/ 14 h 188"/>
                    <a:gd name="T6" fmla="*/ 73 w 375"/>
                    <a:gd name="T7" fmla="*/ 37 h 188"/>
                    <a:gd name="T8" fmla="*/ 84 w 375"/>
                    <a:gd name="T9" fmla="*/ 21 h 188"/>
                    <a:gd name="T10" fmla="*/ 116 w 375"/>
                    <a:gd name="T11" fmla="*/ 49 h 188"/>
                    <a:gd name="T12" fmla="*/ 137 w 375"/>
                    <a:gd name="T13" fmla="*/ 25 h 188"/>
                    <a:gd name="T14" fmla="*/ 204 w 375"/>
                    <a:gd name="T15" fmla="*/ 46 h 188"/>
                    <a:gd name="T16" fmla="*/ 190 w 375"/>
                    <a:gd name="T17" fmla="*/ 15 h 188"/>
                    <a:gd name="T18" fmla="*/ 134 w 375"/>
                    <a:gd name="T19" fmla="*/ 23 h 188"/>
                    <a:gd name="T20" fmla="*/ 84 w 375"/>
                    <a:gd name="T21" fmla="*/ 19 h 188"/>
                    <a:gd name="T22" fmla="*/ 42 w 375"/>
                    <a:gd name="T23" fmla="*/ 14 h 188"/>
                    <a:gd name="T24" fmla="*/ 0 w 375"/>
                    <a:gd name="T25" fmla="*/ 0 h 188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75" h="188">
                      <a:moveTo>
                        <a:pt x="0" y="0"/>
                      </a:moveTo>
                      <a:lnTo>
                        <a:pt x="12" y="117"/>
                      </a:lnTo>
                      <a:lnTo>
                        <a:pt x="77" y="52"/>
                      </a:lnTo>
                      <a:lnTo>
                        <a:pt x="135" y="143"/>
                      </a:lnTo>
                      <a:lnTo>
                        <a:pt x="155" y="78"/>
                      </a:lnTo>
                      <a:lnTo>
                        <a:pt x="213" y="188"/>
                      </a:lnTo>
                      <a:lnTo>
                        <a:pt x="252" y="98"/>
                      </a:lnTo>
                      <a:lnTo>
                        <a:pt x="375" y="175"/>
                      </a:lnTo>
                      <a:lnTo>
                        <a:pt x="349" y="59"/>
                      </a:lnTo>
                      <a:lnTo>
                        <a:pt x="245" y="85"/>
                      </a:lnTo>
                      <a:lnTo>
                        <a:pt x="155" y="72"/>
                      </a:lnTo>
                      <a:lnTo>
                        <a:pt x="77" y="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</p:grpSp>
        </p:grpSp>
        <p:grpSp>
          <p:nvGrpSpPr>
            <p:cNvPr id="357" name="Group 28"/>
            <p:cNvGrpSpPr>
              <a:grpSpLocks/>
            </p:cNvGrpSpPr>
            <p:nvPr/>
          </p:nvGrpSpPr>
          <p:grpSpPr bwMode="auto">
            <a:xfrm>
              <a:off x="3016" y="490"/>
              <a:ext cx="1988" cy="1316"/>
              <a:chOff x="3016" y="490"/>
              <a:chExt cx="1988" cy="1316"/>
            </a:xfrm>
          </p:grpSpPr>
          <p:sp>
            <p:nvSpPr>
              <p:cNvPr id="358" name="Oval 29"/>
              <p:cNvSpPr>
                <a:spLocks noChangeArrowheads="1"/>
              </p:cNvSpPr>
              <p:nvPr/>
            </p:nvSpPr>
            <p:spPr bwMode="auto">
              <a:xfrm flipH="1">
                <a:off x="3016" y="490"/>
                <a:ext cx="1988" cy="1310"/>
              </a:xfrm>
              <a:prstGeom prst="ellipse">
                <a:avLst/>
              </a:prstGeom>
              <a:gradFill rotWithShape="0">
                <a:gsLst>
                  <a:gs pos="0">
                    <a:srgbClr val="CCECFF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bg2"/>
                  </a:solidFill>
                </a:endParaRPr>
              </a:p>
            </p:txBody>
          </p:sp>
          <p:grpSp>
            <p:nvGrpSpPr>
              <p:cNvPr id="359" name="Group 30"/>
              <p:cNvGrpSpPr>
                <a:grpSpLocks/>
              </p:cNvGrpSpPr>
              <p:nvPr/>
            </p:nvGrpSpPr>
            <p:grpSpPr bwMode="auto">
              <a:xfrm flipH="1">
                <a:off x="3916" y="1605"/>
                <a:ext cx="381" cy="201"/>
                <a:chOff x="1427" y="1605"/>
                <a:chExt cx="381" cy="201"/>
              </a:xfrm>
            </p:grpSpPr>
            <p:sp>
              <p:nvSpPr>
                <p:cNvPr id="371" name="Oval 31"/>
                <p:cNvSpPr>
                  <a:spLocks noChangeArrowheads="1"/>
                </p:cNvSpPr>
                <p:nvPr/>
              </p:nvSpPr>
              <p:spPr bwMode="auto">
                <a:xfrm>
                  <a:off x="1427" y="1605"/>
                  <a:ext cx="266" cy="53"/>
                </a:xfrm>
                <a:prstGeom prst="ellipse">
                  <a:avLst/>
                </a:prstGeom>
                <a:solidFill>
                  <a:srgbClr val="00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372" name="Oval 32"/>
                <p:cNvSpPr>
                  <a:spLocks noChangeArrowheads="1"/>
                </p:cNvSpPr>
                <p:nvPr/>
              </p:nvSpPr>
              <p:spPr bwMode="auto">
                <a:xfrm>
                  <a:off x="1450" y="1654"/>
                  <a:ext cx="266" cy="54"/>
                </a:xfrm>
                <a:prstGeom prst="ellipse">
                  <a:avLst/>
                </a:prstGeom>
                <a:solidFill>
                  <a:srgbClr val="00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373" name="Oval 33"/>
                <p:cNvSpPr>
                  <a:spLocks noChangeArrowheads="1"/>
                </p:cNvSpPr>
                <p:nvPr/>
              </p:nvSpPr>
              <p:spPr bwMode="auto">
                <a:xfrm>
                  <a:off x="1496" y="1698"/>
                  <a:ext cx="266" cy="53"/>
                </a:xfrm>
                <a:prstGeom prst="ellipse">
                  <a:avLst/>
                </a:prstGeom>
                <a:solidFill>
                  <a:srgbClr val="00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375" name="Oval 34"/>
                <p:cNvSpPr>
                  <a:spLocks noChangeArrowheads="1"/>
                </p:cNvSpPr>
                <p:nvPr/>
              </p:nvSpPr>
              <p:spPr bwMode="auto">
                <a:xfrm>
                  <a:off x="1541" y="1752"/>
                  <a:ext cx="267" cy="54"/>
                </a:xfrm>
                <a:prstGeom prst="ellipse">
                  <a:avLst/>
                </a:prstGeom>
                <a:solidFill>
                  <a:srgbClr val="0099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solidFill>
                      <a:schemeClr val="bg2"/>
                    </a:solidFill>
                  </a:endParaRPr>
                </a:p>
              </p:txBody>
            </p:sp>
          </p:grpSp>
          <p:grpSp>
            <p:nvGrpSpPr>
              <p:cNvPr id="360" name="Group 35"/>
              <p:cNvGrpSpPr>
                <a:grpSpLocks/>
              </p:cNvGrpSpPr>
              <p:nvPr/>
            </p:nvGrpSpPr>
            <p:grpSpPr bwMode="auto">
              <a:xfrm flipH="1">
                <a:off x="3348" y="687"/>
                <a:ext cx="1337" cy="865"/>
                <a:chOff x="1039" y="687"/>
                <a:chExt cx="1337" cy="865"/>
              </a:xfrm>
            </p:grpSpPr>
            <p:grpSp>
              <p:nvGrpSpPr>
                <p:cNvPr id="361" name="Group 36"/>
                <p:cNvGrpSpPr>
                  <a:grpSpLocks/>
                </p:cNvGrpSpPr>
                <p:nvPr/>
              </p:nvGrpSpPr>
              <p:grpSpPr bwMode="auto">
                <a:xfrm rot="3157580">
                  <a:off x="1314" y="412"/>
                  <a:ext cx="788" cy="1337"/>
                  <a:chOff x="3342" y="1560"/>
                  <a:chExt cx="865" cy="1397"/>
                </a:xfrm>
              </p:grpSpPr>
              <p:sp>
                <p:nvSpPr>
                  <p:cNvPr id="367" name="Freeform 37"/>
                  <p:cNvSpPr>
                    <a:spLocks/>
                  </p:cNvSpPr>
                  <p:nvPr/>
                </p:nvSpPr>
                <p:spPr bwMode="auto">
                  <a:xfrm>
                    <a:off x="3342" y="1671"/>
                    <a:ext cx="865" cy="1286"/>
                  </a:xfrm>
                  <a:custGeom>
                    <a:avLst/>
                    <a:gdLst>
                      <a:gd name="T0" fmla="*/ 425 w 865"/>
                      <a:gd name="T1" fmla="*/ 122 h 1286"/>
                      <a:gd name="T2" fmla="*/ 399 w 865"/>
                      <a:gd name="T3" fmla="*/ 264 h 1286"/>
                      <a:gd name="T4" fmla="*/ 315 w 865"/>
                      <a:gd name="T5" fmla="*/ 381 h 1286"/>
                      <a:gd name="T6" fmla="*/ 205 w 865"/>
                      <a:gd name="T7" fmla="*/ 497 h 1286"/>
                      <a:gd name="T8" fmla="*/ 75 w 865"/>
                      <a:gd name="T9" fmla="*/ 588 h 1286"/>
                      <a:gd name="T10" fmla="*/ 4 w 865"/>
                      <a:gd name="T11" fmla="*/ 834 h 1286"/>
                      <a:gd name="T12" fmla="*/ 101 w 865"/>
                      <a:gd name="T13" fmla="*/ 1034 h 1286"/>
                      <a:gd name="T14" fmla="*/ 392 w 865"/>
                      <a:gd name="T15" fmla="*/ 1254 h 1286"/>
                      <a:gd name="T16" fmla="*/ 664 w 865"/>
                      <a:gd name="T17" fmla="*/ 1228 h 1286"/>
                      <a:gd name="T18" fmla="*/ 839 w 865"/>
                      <a:gd name="T19" fmla="*/ 1047 h 1286"/>
                      <a:gd name="T20" fmla="*/ 819 w 865"/>
                      <a:gd name="T21" fmla="*/ 737 h 1286"/>
                      <a:gd name="T22" fmla="*/ 632 w 865"/>
                      <a:gd name="T23" fmla="*/ 478 h 1286"/>
                      <a:gd name="T24" fmla="*/ 567 w 865"/>
                      <a:gd name="T25" fmla="*/ 296 h 1286"/>
                      <a:gd name="T26" fmla="*/ 483 w 865"/>
                      <a:gd name="T27" fmla="*/ 57 h 1286"/>
                      <a:gd name="T28" fmla="*/ 451 w 865"/>
                      <a:gd name="T29" fmla="*/ 12 h 1286"/>
                      <a:gd name="T30" fmla="*/ 425 w 865"/>
                      <a:gd name="T31" fmla="*/ 122 h 128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865" h="1286">
                        <a:moveTo>
                          <a:pt x="425" y="122"/>
                        </a:moveTo>
                        <a:cubicBezTo>
                          <a:pt x="416" y="164"/>
                          <a:pt x="417" y="221"/>
                          <a:pt x="399" y="264"/>
                        </a:cubicBezTo>
                        <a:cubicBezTo>
                          <a:pt x="381" y="307"/>
                          <a:pt x="347" y="342"/>
                          <a:pt x="315" y="381"/>
                        </a:cubicBezTo>
                        <a:cubicBezTo>
                          <a:pt x="283" y="420"/>
                          <a:pt x="245" y="463"/>
                          <a:pt x="205" y="497"/>
                        </a:cubicBezTo>
                        <a:cubicBezTo>
                          <a:pt x="165" y="531"/>
                          <a:pt x="108" y="532"/>
                          <a:pt x="75" y="588"/>
                        </a:cubicBezTo>
                        <a:cubicBezTo>
                          <a:pt x="42" y="644"/>
                          <a:pt x="0" y="760"/>
                          <a:pt x="4" y="834"/>
                        </a:cubicBezTo>
                        <a:cubicBezTo>
                          <a:pt x="8" y="908"/>
                          <a:pt x="36" y="964"/>
                          <a:pt x="101" y="1034"/>
                        </a:cubicBezTo>
                        <a:cubicBezTo>
                          <a:pt x="166" y="1104"/>
                          <a:pt x="298" y="1222"/>
                          <a:pt x="392" y="1254"/>
                        </a:cubicBezTo>
                        <a:cubicBezTo>
                          <a:pt x="486" y="1286"/>
                          <a:pt x="590" y="1263"/>
                          <a:pt x="664" y="1228"/>
                        </a:cubicBezTo>
                        <a:cubicBezTo>
                          <a:pt x="738" y="1193"/>
                          <a:pt x="813" y="1129"/>
                          <a:pt x="839" y="1047"/>
                        </a:cubicBezTo>
                        <a:cubicBezTo>
                          <a:pt x="865" y="965"/>
                          <a:pt x="853" y="832"/>
                          <a:pt x="819" y="737"/>
                        </a:cubicBezTo>
                        <a:cubicBezTo>
                          <a:pt x="785" y="642"/>
                          <a:pt x="674" y="551"/>
                          <a:pt x="632" y="478"/>
                        </a:cubicBezTo>
                        <a:cubicBezTo>
                          <a:pt x="590" y="405"/>
                          <a:pt x="592" y="366"/>
                          <a:pt x="567" y="296"/>
                        </a:cubicBezTo>
                        <a:cubicBezTo>
                          <a:pt x="542" y="226"/>
                          <a:pt x="502" y="104"/>
                          <a:pt x="483" y="57"/>
                        </a:cubicBezTo>
                        <a:cubicBezTo>
                          <a:pt x="464" y="10"/>
                          <a:pt x="460" y="0"/>
                          <a:pt x="451" y="12"/>
                        </a:cubicBezTo>
                        <a:cubicBezTo>
                          <a:pt x="442" y="24"/>
                          <a:pt x="434" y="80"/>
                          <a:pt x="425" y="122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CC33"/>
                      </a:gs>
                      <a:gs pos="100000">
                        <a:srgbClr val="185E18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368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3683" y="1560"/>
                    <a:ext cx="207" cy="187"/>
                  </a:xfrm>
                  <a:prstGeom prst="ellipse">
                    <a:avLst/>
                  </a:prstGeom>
                  <a:solidFill>
                    <a:srgbClr val="CC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solidFill>
                        <a:schemeClr val="bg2"/>
                      </a:solidFill>
                    </a:endParaRPr>
                  </a:p>
                </p:txBody>
              </p:sp>
              <p:sp>
                <p:nvSpPr>
                  <p:cNvPr id="369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3676" y="1795"/>
                    <a:ext cx="295" cy="5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solidFill>
                        <a:schemeClr val="bg2"/>
                      </a:solidFill>
                    </a:endParaRPr>
                  </a:p>
                </p:txBody>
              </p:sp>
              <p:sp>
                <p:nvSpPr>
                  <p:cNvPr id="370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3586" y="1892"/>
                    <a:ext cx="421" cy="63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solidFill>
                        <a:schemeClr val="bg2"/>
                      </a:solidFill>
                    </a:endParaRPr>
                  </a:p>
                </p:txBody>
              </p:sp>
            </p:grpSp>
            <p:grpSp>
              <p:nvGrpSpPr>
                <p:cNvPr id="362" name="Group 41"/>
                <p:cNvGrpSpPr>
                  <a:grpSpLocks/>
                </p:cNvGrpSpPr>
                <p:nvPr/>
              </p:nvGrpSpPr>
              <p:grpSpPr bwMode="auto">
                <a:xfrm>
                  <a:off x="1195" y="951"/>
                  <a:ext cx="334" cy="360"/>
                  <a:chOff x="4576" y="1379"/>
                  <a:chExt cx="472" cy="485"/>
                </a:xfrm>
              </p:grpSpPr>
              <p:sp>
                <p:nvSpPr>
                  <p:cNvPr id="364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4576" y="1379"/>
                    <a:ext cx="472" cy="48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CCEC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solidFill>
                        <a:schemeClr val="bg2"/>
                      </a:solidFill>
                    </a:endParaRPr>
                  </a:p>
                </p:txBody>
              </p:sp>
              <p:sp>
                <p:nvSpPr>
                  <p:cNvPr id="365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4608" y="1630"/>
                    <a:ext cx="220" cy="182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solidFill>
                        <a:schemeClr val="bg2"/>
                      </a:solidFill>
                    </a:endParaRPr>
                  </a:p>
                </p:txBody>
              </p:sp>
              <p:sp>
                <p:nvSpPr>
                  <p:cNvPr id="366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4705" y="1676"/>
                    <a:ext cx="56" cy="56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400">
                      <a:solidFill>
                        <a:schemeClr val="bg2"/>
                      </a:solidFill>
                    </a:endParaRPr>
                  </a:p>
                </p:txBody>
              </p:sp>
            </p:grpSp>
            <p:sp>
              <p:nvSpPr>
                <p:cNvPr id="363" name="Freeform 45"/>
                <p:cNvSpPr>
                  <a:spLocks/>
                </p:cNvSpPr>
                <p:nvPr/>
              </p:nvSpPr>
              <p:spPr bwMode="auto">
                <a:xfrm>
                  <a:off x="1173" y="1381"/>
                  <a:ext cx="359" cy="171"/>
                </a:xfrm>
                <a:custGeom>
                  <a:avLst/>
                  <a:gdLst>
                    <a:gd name="T0" fmla="*/ 0 w 375"/>
                    <a:gd name="T1" fmla="*/ 0 h 188"/>
                    <a:gd name="T2" fmla="*/ 11 w 375"/>
                    <a:gd name="T3" fmla="*/ 31 h 188"/>
                    <a:gd name="T4" fmla="*/ 42 w 375"/>
                    <a:gd name="T5" fmla="*/ 14 h 188"/>
                    <a:gd name="T6" fmla="*/ 73 w 375"/>
                    <a:gd name="T7" fmla="*/ 37 h 188"/>
                    <a:gd name="T8" fmla="*/ 84 w 375"/>
                    <a:gd name="T9" fmla="*/ 21 h 188"/>
                    <a:gd name="T10" fmla="*/ 116 w 375"/>
                    <a:gd name="T11" fmla="*/ 49 h 188"/>
                    <a:gd name="T12" fmla="*/ 137 w 375"/>
                    <a:gd name="T13" fmla="*/ 25 h 188"/>
                    <a:gd name="T14" fmla="*/ 204 w 375"/>
                    <a:gd name="T15" fmla="*/ 46 h 188"/>
                    <a:gd name="T16" fmla="*/ 190 w 375"/>
                    <a:gd name="T17" fmla="*/ 15 h 188"/>
                    <a:gd name="T18" fmla="*/ 134 w 375"/>
                    <a:gd name="T19" fmla="*/ 23 h 188"/>
                    <a:gd name="T20" fmla="*/ 84 w 375"/>
                    <a:gd name="T21" fmla="*/ 19 h 188"/>
                    <a:gd name="T22" fmla="*/ 42 w 375"/>
                    <a:gd name="T23" fmla="*/ 14 h 188"/>
                    <a:gd name="T24" fmla="*/ 0 w 375"/>
                    <a:gd name="T25" fmla="*/ 0 h 188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75" h="188">
                      <a:moveTo>
                        <a:pt x="0" y="0"/>
                      </a:moveTo>
                      <a:lnTo>
                        <a:pt x="12" y="117"/>
                      </a:lnTo>
                      <a:lnTo>
                        <a:pt x="77" y="52"/>
                      </a:lnTo>
                      <a:lnTo>
                        <a:pt x="135" y="143"/>
                      </a:lnTo>
                      <a:lnTo>
                        <a:pt x="155" y="78"/>
                      </a:lnTo>
                      <a:lnTo>
                        <a:pt x="213" y="188"/>
                      </a:lnTo>
                      <a:lnTo>
                        <a:pt x="252" y="98"/>
                      </a:lnTo>
                      <a:lnTo>
                        <a:pt x="375" y="175"/>
                      </a:lnTo>
                      <a:lnTo>
                        <a:pt x="349" y="59"/>
                      </a:lnTo>
                      <a:lnTo>
                        <a:pt x="245" y="85"/>
                      </a:lnTo>
                      <a:lnTo>
                        <a:pt x="155" y="72"/>
                      </a:lnTo>
                      <a:lnTo>
                        <a:pt x="77" y="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</p:grpSp>
        </p:grpSp>
      </p:grpSp>
      <p:grpSp>
        <p:nvGrpSpPr>
          <p:cNvPr id="397" name="Grupo 396"/>
          <p:cNvGrpSpPr/>
          <p:nvPr/>
        </p:nvGrpSpPr>
        <p:grpSpPr>
          <a:xfrm>
            <a:off x="6433250" y="4392345"/>
            <a:ext cx="912009" cy="676821"/>
            <a:chOff x="6303821" y="1834721"/>
            <a:chExt cx="912009" cy="676821"/>
          </a:xfrm>
        </p:grpSpPr>
        <p:sp>
          <p:nvSpPr>
            <p:cNvPr id="398" name="Rectángulo redondeado 397"/>
            <p:cNvSpPr/>
            <p:nvPr/>
          </p:nvSpPr>
          <p:spPr>
            <a:xfrm>
              <a:off x="6305021" y="2043025"/>
              <a:ext cx="910809" cy="468517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99" name="Forma libre 398"/>
            <p:cNvSpPr/>
            <p:nvPr/>
          </p:nvSpPr>
          <p:spPr>
            <a:xfrm>
              <a:off x="6303821" y="1834721"/>
              <a:ext cx="911904" cy="332704"/>
            </a:xfrm>
            <a:custGeom>
              <a:avLst/>
              <a:gdLst>
                <a:gd name="connsiteX0" fmla="*/ 0 w 1595619"/>
                <a:gd name="connsiteY0" fmla="*/ 465372 h 1067256"/>
                <a:gd name="connsiteX1" fmla="*/ 23149 w 1595619"/>
                <a:gd name="connsiteY1" fmla="*/ 199154 h 1067256"/>
                <a:gd name="connsiteX2" fmla="*/ 104172 w 1595619"/>
                <a:gd name="connsiteY2" fmla="*/ 94982 h 1067256"/>
                <a:gd name="connsiteX3" fmla="*/ 289367 w 1595619"/>
                <a:gd name="connsiteY3" fmla="*/ 2385 h 1067256"/>
                <a:gd name="connsiteX4" fmla="*/ 613458 w 1595619"/>
                <a:gd name="connsiteY4" fmla="*/ 37109 h 1067256"/>
                <a:gd name="connsiteX5" fmla="*/ 810228 w 1595619"/>
                <a:gd name="connsiteY5" fmla="*/ 141281 h 1067256"/>
                <a:gd name="connsiteX6" fmla="*/ 1006997 w 1595619"/>
                <a:gd name="connsiteY6" fmla="*/ 268602 h 1067256"/>
                <a:gd name="connsiteX7" fmla="*/ 1307939 w 1595619"/>
                <a:gd name="connsiteY7" fmla="*/ 314901 h 1067256"/>
                <a:gd name="connsiteX8" fmla="*/ 1458410 w 1595619"/>
                <a:gd name="connsiteY8" fmla="*/ 326476 h 1067256"/>
                <a:gd name="connsiteX9" fmla="*/ 1574157 w 1595619"/>
                <a:gd name="connsiteY9" fmla="*/ 430648 h 1067256"/>
                <a:gd name="connsiteX10" fmla="*/ 1574157 w 1595619"/>
                <a:gd name="connsiteY10" fmla="*/ 1067256 h 1067256"/>
                <a:gd name="connsiteX0" fmla="*/ 0 w 1686025"/>
                <a:gd name="connsiteY0" fmla="*/ 465372 h 812613"/>
                <a:gd name="connsiteX1" fmla="*/ 23149 w 1686025"/>
                <a:gd name="connsiteY1" fmla="*/ 199154 h 812613"/>
                <a:gd name="connsiteX2" fmla="*/ 104172 w 1686025"/>
                <a:gd name="connsiteY2" fmla="*/ 94982 h 812613"/>
                <a:gd name="connsiteX3" fmla="*/ 289367 w 1686025"/>
                <a:gd name="connsiteY3" fmla="*/ 2385 h 812613"/>
                <a:gd name="connsiteX4" fmla="*/ 613458 w 1686025"/>
                <a:gd name="connsiteY4" fmla="*/ 37109 h 812613"/>
                <a:gd name="connsiteX5" fmla="*/ 810228 w 1686025"/>
                <a:gd name="connsiteY5" fmla="*/ 141281 h 812613"/>
                <a:gd name="connsiteX6" fmla="*/ 1006997 w 1686025"/>
                <a:gd name="connsiteY6" fmla="*/ 268602 h 812613"/>
                <a:gd name="connsiteX7" fmla="*/ 1307939 w 1686025"/>
                <a:gd name="connsiteY7" fmla="*/ 314901 h 812613"/>
                <a:gd name="connsiteX8" fmla="*/ 1458410 w 1686025"/>
                <a:gd name="connsiteY8" fmla="*/ 326476 h 812613"/>
                <a:gd name="connsiteX9" fmla="*/ 1574157 w 1686025"/>
                <a:gd name="connsiteY9" fmla="*/ 430648 h 812613"/>
                <a:gd name="connsiteX10" fmla="*/ 1678329 w 1686025"/>
                <a:gd name="connsiteY10" fmla="*/ 812613 h 812613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1006997 w 1642882"/>
                <a:gd name="connsiteY6" fmla="*/ 268602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949124 w 1642882"/>
                <a:gd name="connsiteY6" fmla="*/ 233878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307939 w 1642882"/>
                <a:gd name="connsiteY7" fmla="*/ 314541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169043 w 1642882"/>
                <a:gd name="connsiteY7" fmla="*/ 279817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4963"/>
                <a:gd name="connsiteY0" fmla="*/ 465012 h 603909"/>
                <a:gd name="connsiteX1" fmla="*/ 23149 w 1644963"/>
                <a:gd name="connsiteY1" fmla="*/ 198794 h 603909"/>
                <a:gd name="connsiteX2" fmla="*/ 104172 w 1644963"/>
                <a:gd name="connsiteY2" fmla="*/ 94622 h 603909"/>
                <a:gd name="connsiteX3" fmla="*/ 289367 w 1644963"/>
                <a:gd name="connsiteY3" fmla="*/ 2025 h 603909"/>
                <a:gd name="connsiteX4" fmla="*/ 613458 w 1644963"/>
                <a:gd name="connsiteY4" fmla="*/ 36749 h 603909"/>
                <a:gd name="connsiteX5" fmla="*/ 763929 w 1644963"/>
                <a:gd name="connsiteY5" fmla="*/ 106197 h 603909"/>
                <a:gd name="connsiteX6" fmla="*/ 949124 w 1644963"/>
                <a:gd name="connsiteY6" fmla="*/ 233518 h 603909"/>
                <a:gd name="connsiteX7" fmla="*/ 1169043 w 1644963"/>
                <a:gd name="connsiteY7" fmla="*/ 279817 h 603909"/>
                <a:gd name="connsiteX8" fmla="*/ 1354238 w 1644963"/>
                <a:gd name="connsiteY8" fmla="*/ 256668 h 603909"/>
                <a:gd name="connsiteX9" fmla="*/ 1574157 w 1644963"/>
                <a:gd name="connsiteY9" fmla="*/ 430288 h 603909"/>
                <a:gd name="connsiteX10" fmla="*/ 1632031 w 1644963"/>
                <a:gd name="connsiteY10" fmla="*/ 603909 h 603909"/>
                <a:gd name="connsiteX0" fmla="*/ 0 w 1640288"/>
                <a:gd name="connsiteY0" fmla="*/ 465012 h 603909"/>
                <a:gd name="connsiteX1" fmla="*/ 23149 w 1640288"/>
                <a:gd name="connsiteY1" fmla="*/ 198794 h 603909"/>
                <a:gd name="connsiteX2" fmla="*/ 104172 w 1640288"/>
                <a:gd name="connsiteY2" fmla="*/ 94622 h 603909"/>
                <a:gd name="connsiteX3" fmla="*/ 289367 w 1640288"/>
                <a:gd name="connsiteY3" fmla="*/ 2025 h 603909"/>
                <a:gd name="connsiteX4" fmla="*/ 613458 w 1640288"/>
                <a:gd name="connsiteY4" fmla="*/ 36749 h 603909"/>
                <a:gd name="connsiteX5" fmla="*/ 763929 w 1640288"/>
                <a:gd name="connsiteY5" fmla="*/ 106197 h 603909"/>
                <a:gd name="connsiteX6" fmla="*/ 949124 w 1640288"/>
                <a:gd name="connsiteY6" fmla="*/ 233518 h 603909"/>
                <a:gd name="connsiteX7" fmla="*/ 1169043 w 1640288"/>
                <a:gd name="connsiteY7" fmla="*/ 279817 h 603909"/>
                <a:gd name="connsiteX8" fmla="*/ 1354238 w 1640288"/>
                <a:gd name="connsiteY8" fmla="*/ 256668 h 603909"/>
                <a:gd name="connsiteX9" fmla="*/ 1527858 w 1640288"/>
                <a:gd name="connsiteY9" fmla="*/ 302966 h 603909"/>
                <a:gd name="connsiteX10" fmla="*/ 1632031 w 1640288"/>
                <a:gd name="connsiteY10" fmla="*/ 603909 h 603909"/>
                <a:gd name="connsiteX0" fmla="*/ 0 w 1577813"/>
                <a:gd name="connsiteY0" fmla="*/ 465012 h 534461"/>
                <a:gd name="connsiteX1" fmla="*/ 23149 w 1577813"/>
                <a:gd name="connsiteY1" fmla="*/ 198794 h 534461"/>
                <a:gd name="connsiteX2" fmla="*/ 104172 w 1577813"/>
                <a:gd name="connsiteY2" fmla="*/ 94622 h 534461"/>
                <a:gd name="connsiteX3" fmla="*/ 289367 w 1577813"/>
                <a:gd name="connsiteY3" fmla="*/ 2025 h 534461"/>
                <a:gd name="connsiteX4" fmla="*/ 613458 w 1577813"/>
                <a:gd name="connsiteY4" fmla="*/ 36749 h 534461"/>
                <a:gd name="connsiteX5" fmla="*/ 763929 w 1577813"/>
                <a:gd name="connsiteY5" fmla="*/ 106197 h 534461"/>
                <a:gd name="connsiteX6" fmla="*/ 949124 w 1577813"/>
                <a:gd name="connsiteY6" fmla="*/ 233518 h 534461"/>
                <a:gd name="connsiteX7" fmla="*/ 1169043 w 1577813"/>
                <a:gd name="connsiteY7" fmla="*/ 279817 h 534461"/>
                <a:gd name="connsiteX8" fmla="*/ 1354238 w 1577813"/>
                <a:gd name="connsiteY8" fmla="*/ 256668 h 534461"/>
                <a:gd name="connsiteX9" fmla="*/ 1527858 w 1577813"/>
                <a:gd name="connsiteY9" fmla="*/ 302966 h 534461"/>
                <a:gd name="connsiteX10" fmla="*/ 1562583 w 1577813"/>
                <a:gd name="connsiteY10" fmla="*/ 534461 h 534461"/>
                <a:gd name="connsiteX0" fmla="*/ 0 w 1571736"/>
                <a:gd name="connsiteY0" fmla="*/ 465012 h 534461"/>
                <a:gd name="connsiteX1" fmla="*/ 23149 w 1571736"/>
                <a:gd name="connsiteY1" fmla="*/ 198794 h 534461"/>
                <a:gd name="connsiteX2" fmla="*/ 104172 w 1571736"/>
                <a:gd name="connsiteY2" fmla="*/ 94622 h 534461"/>
                <a:gd name="connsiteX3" fmla="*/ 289367 w 1571736"/>
                <a:gd name="connsiteY3" fmla="*/ 2025 h 534461"/>
                <a:gd name="connsiteX4" fmla="*/ 613458 w 1571736"/>
                <a:gd name="connsiteY4" fmla="*/ 36749 h 534461"/>
                <a:gd name="connsiteX5" fmla="*/ 763929 w 1571736"/>
                <a:gd name="connsiteY5" fmla="*/ 106197 h 534461"/>
                <a:gd name="connsiteX6" fmla="*/ 949124 w 1571736"/>
                <a:gd name="connsiteY6" fmla="*/ 233518 h 534461"/>
                <a:gd name="connsiteX7" fmla="*/ 1169043 w 1571736"/>
                <a:gd name="connsiteY7" fmla="*/ 279817 h 534461"/>
                <a:gd name="connsiteX8" fmla="*/ 1354238 w 1571736"/>
                <a:gd name="connsiteY8" fmla="*/ 256668 h 534461"/>
                <a:gd name="connsiteX9" fmla="*/ 1481559 w 1571736"/>
                <a:gd name="connsiteY9" fmla="*/ 245092 h 534461"/>
                <a:gd name="connsiteX10" fmla="*/ 1562583 w 1571736"/>
                <a:gd name="connsiteY10" fmla="*/ 534461 h 534461"/>
                <a:gd name="connsiteX0" fmla="*/ 0 w 1571736"/>
                <a:gd name="connsiteY0" fmla="*/ 492565 h 562014"/>
                <a:gd name="connsiteX1" fmla="*/ 23149 w 1571736"/>
                <a:gd name="connsiteY1" fmla="*/ 226347 h 562014"/>
                <a:gd name="connsiteX2" fmla="*/ 104172 w 1571736"/>
                <a:gd name="connsiteY2" fmla="*/ 122175 h 562014"/>
                <a:gd name="connsiteX3" fmla="*/ 289367 w 1571736"/>
                <a:gd name="connsiteY3" fmla="*/ 29578 h 562014"/>
                <a:gd name="connsiteX4" fmla="*/ 497711 w 1571736"/>
                <a:gd name="connsiteY4" fmla="*/ 6429 h 562014"/>
                <a:gd name="connsiteX5" fmla="*/ 763929 w 1571736"/>
                <a:gd name="connsiteY5" fmla="*/ 133750 h 562014"/>
                <a:gd name="connsiteX6" fmla="*/ 949124 w 1571736"/>
                <a:gd name="connsiteY6" fmla="*/ 261071 h 562014"/>
                <a:gd name="connsiteX7" fmla="*/ 1169043 w 1571736"/>
                <a:gd name="connsiteY7" fmla="*/ 307370 h 562014"/>
                <a:gd name="connsiteX8" fmla="*/ 1354238 w 1571736"/>
                <a:gd name="connsiteY8" fmla="*/ 284221 h 562014"/>
                <a:gd name="connsiteX9" fmla="*/ 1481559 w 1571736"/>
                <a:gd name="connsiteY9" fmla="*/ 272645 h 562014"/>
                <a:gd name="connsiteX10" fmla="*/ 1562583 w 1571736"/>
                <a:gd name="connsiteY10" fmla="*/ 562014 h 562014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949124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064871 w 1571736"/>
                <a:gd name="connsiteY7" fmla="*/ 281780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3046"/>
                <a:gd name="connsiteY0" fmla="*/ 490124 h 559573"/>
                <a:gd name="connsiteX1" fmla="*/ 23149 w 1573046"/>
                <a:gd name="connsiteY1" fmla="*/ 223906 h 559573"/>
                <a:gd name="connsiteX2" fmla="*/ 104172 w 1573046"/>
                <a:gd name="connsiteY2" fmla="*/ 119734 h 559573"/>
                <a:gd name="connsiteX3" fmla="*/ 289367 w 1573046"/>
                <a:gd name="connsiteY3" fmla="*/ 27137 h 559573"/>
                <a:gd name="connsiteX4" fmla="*/ 497711 w 1573046"/>
                <a:gd name="connsiteY4" fmla="*/ 3988 h 559573"/>
                <a:gd name="connsiteX5" fmla="*/ 717631 w 1573046"/>
                <a:gd name="connsiteY5" fmla="*/ 96585 h 559573"/>
                <a:gd name="connsiteX6" fmla="*/ 879676 w 1573046"/>
                <a:gd name="connsiteY6" fmla="*/ 258630 h 559573"/>
                <a:gd name="connsiteX7" fmla="*/ 1064871 w 1573046"/>
                <a:gd name="connsiteY7" fmla="*/ 281780 h 559573"/>
                <a:gd name="connsiteX8" fmla="*/ 1261640 w 1573046"/>
                <a:gd name="connsiteY8" fmla="*/ 281780 h 559573"/>
                <a:gd name="connsiteX9" fmla="*/ 1481559 w 1573046"/>
                <a:gd name="connsiteY9" fmla="*/ 270204 h 559573"/>
                <a:gd name="connsiteX10" fmla="*/ 1562583 w 1573046"/>
                <a:gd name="connsiteY10" fmla="*/ 559573 h 559573"/>
                <a:gd name="connsiteX0" fmla="*/ 0 w 1569727"/>
                <a:gd name="connsiteY0" fmla="*/ 490124 h 559573"/>
                <a:gd name="connsiteX1" fmla="*/ 23149 w 1569727"/>
                <a:gd name="connsiteY1" fmla="*/ 223906 h 559573"/>
                <a:gd name="connsiteX2" fmla="*/ 104172 w 1569727"/>
                <a:gd name="connsiteY2" fmla="*/ 119734 h 559573"/>
                <a:gd name="connsiteX3" fmla="*/ 289367 w 1569727"/>
                <a:gd name="connsiteY3" fmla="*/ 27137 h 559573"/>
                <a:gd name="connsiteX4" fmla="*/ 497711 w 1569727"/>
                <a:gd name="connsiteY4" fmla="*/ 3988 h 559573"/>
                <a:gd name="connsiteX5" fmla="*/ 717631 w 1569727"/>
                <a:gd name="connsiteY5" fmla="*/ 96585 h 559573"/>
                <a:gd name="connsiteX6" fmla="*/ 879676 w 1569727"/>
                <a:gd name="connsiteY6" fmla="*/ 258630 h 559573"/>
                <a:gd name="connsiteX7" fmla="*/ 1064871 w 1569727"/>
                <a:gd name="connsiteY7" fmla="*/ 281780 h 559573"/>
                <a:gd name="connsiteX8" fmla="*/ 1261640 w 1569727"/>
                <a:gd name="connsiteY8" fmla="*/ 281780 h 559573"/>
                <a:gd name="connsiteX9" fmla="*/ 1435260 w 1569727"/>
                <a:gd name="connsiteY9" fmla="*/ 328077 h 559573"/>
                <a:gd name="connsiteX10" fmla="*/ 1562583 w 1569727"/>
                <a:gd name="connsiteY10" fmla="*/ 559573 h 559573"/>
                <a:gd name="connsiteX0" fmla="*/ 0 w 1579755"/>
                <a:gd name="connsiteY0" fmla="*/ 490124 h 490124"/>
                <a:gd name="connsiteX1" fmla="*/ 23149 w 1579755"/>
                <a:gd name="connsiteY1" fmla="*/ 223906 h 490124"/>
                <a:gd name="connsiteX2" fmla="*/ 104172 w 1579755"/>
                <a:gd name="connsiteY2" fmla="*/ 119734 h 490124"/>
                <a:gd name="connsiteX3" fmla="*/ 289367 w 1579755"/>
                <a:gd name="connsiteY3" fmla="*/ 27137 h 490124"/>
                <a:gd name="connsiteX4" fmla="*/ 497711 w 1579755"/>
                <a:gd name="connsiteY4" fmla="*/ 3988 h 490124"/>
                <a:gd name="connsiteX5" fmla="*/ 717631 w 1579755"/>
                <a:gd name="connsiteY5" fmla="*/ 96585 h 490124"/>
                <a:gd name="connsiteX6" fmla="*/ 879676 w 1579755"/>
                <a:gd name="connsiteY6" fmla="*/ 258630 h 490124"/>
                <a:gd name="connsiteX7" fmla="*/ 1064871 w 1579755"/>
                <a:gd name="connsiteY7" fmla="*/ 281780 h 490124"/>
                <a:gd name="connsiteX8" fmla="*/ 1261640 w 1579755"/>
                <a:gd name="connsiteY8" fmla="*/ 281780 h 490124"/>
                <a:gd name="connsiteX9" fmla="*/ 1435260 w 1579755"/>
                <a:gd name="connsiteY9" fmla="*/ 328077 h 490124"/>
                <a:gd name="connsiteX10" fmla="*/ 1573022 w 1579755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35260 w 1573022"/>
                <a:gd name="connsiteY9" fmla="*/ 328077 h 490124"/>
                <a:gd name="connsiteX10" fmla="*/ 1573022 w 1573022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19602 w 1573022"/>
                <a:gd name="connsiteY9" fmla="*/ 301981 h 490124"/>
                <a:gd name="connsiteX10" fmla="*/ 1573022 w 1573022"/>
                <a:gd name="connsiteY10" fmla="*/ 470847 h 490124"/>
                <a:gd name="connsiteX0" fmla="*/ 0 w 1567802"/>
                <a:gd name="connsiteY0" fmla="*/ 490124 h 575231"/>
                <a:gd name="connsiteX1" fmla="*/ 23149 w 1567802"/>
                <a:gd name="connsiteY1" fmla="*/ 223906 h 575231"/>
                <a:gd name="connsiteX2" fmla="*/ 104172 w 1567802"/>
                <a:gd name="connsiteY2" fmla="*/ 119734 h 575231"/>
                <a:gd name="connsiteX3" fmla="*/ 289367 w 1567802"/>
                <a:gd name="connsiteY3" fmla="*/ 27137 h 575231"/>
                <a:gd name="connsiteX4" fmla="*/ 497711 w 1567802"/>
                <a:gd name="connsiteY4" fmla="*/ 3988 h 575231"/>
                <a:gd name="connsiteX5" fmla="*/ 717631 w 1567802"/>
                <a:gd name="connsiteY5" fmla="*/ 96585 h 575231"/>
                <a:gd name="connsiteX6" fmla="*/ 879676 w 1567802"/>
                <a:gd name="connsiteY6" fmla="*/ 258630 h 575231"/>
                <a:gd name="connsiteX7" fmla="*/ 1064871 w 1567802"/>
                <a:gd name="connsiteY7" fmla="*/ 281780 h 575231"/>
                <a:gd name="connsiteX8" fmla="*/ 1261640 w 1567802"/>
                <a:gd name="connsiteY8" fmla="*/ 281780 h 575231"/>
                <a:gd name="connsiteX9" fmla="*/ 1419602 w 1567802"/>
                <a:gd name="connsiteY9" fmla="*/ 301981 h 575231"/>
                <a:gd name="connsiteX10" fmla="*/ 1567802 w 1567802"/>
                <a:gd name="connsiteY10" fmla="*/ 575231 h 575231"/>
                <a:gd name="connsiteX0" fmla="*/ 0 w 1568525"/>
                <a:gd name="connsiteY0" fmla="*/ 490124 h 575231"/>
                <a:gd name="connsiteX1" fmla="*/ 23149 w 1568525"/>
                <a:gd name="connsiteY1" fmla="*/ 223906 h 575231"/>
                <a:gd name="connsiteX2" fmla="*/ 104172 w 1568525"/>
                <a:gd name="connsiteY2" fmla="*/ 119734 h 575231"/>
                <a:gd name="connsiteX3" fmla="*/ 289367 w 1568525"/>
                <a:gd name="connsiteY3" fmla="*/ 27137 h 575231"/>
                <a:gd name="connsiteX4" fmla="*/ 497711 w 1568525"/>
                <a:gd name="connsiteY4" fmla="*/ 3988 h 575231"/>
                <a:gd name="connsiteX5" fmla="*/ 717631 w 1568525"/>
                <a:gd name="connsiteY5" fmla="*/ 96585 h 575231"/>
                <a:gd name="connsiteX6" fmla="*/ 879676 w 1568525"/>
                <a:gd name="connsiteY6" fmla="*/ 258630 h 575231"/>
                <a:gd name="connsiteX7" fmla="*/ 1064871 w 1568525"/>
                <a:gd name="connsiteY7" fmla="*/ 281780 h 575231"/>
                <a:gd name="connsiteX8" fmla="*/ 1261640 w 1568525"/>
                <a:gd name="connsiteY8" fmla="*/ 281780 h 575231"/>
                <a:gd name="connsiteX9" fmla="*/ 1419602 w 1568525"/>
                <a:gd name="connsiteY9" fmla="*/ 301981 h 575231"/>
                <a:gd name="connsiteX10" fmla="*/ 1567802 w 1568525"/>
                <a:gd name="connsiteY10" fmla="*/ 575231 h 575231"/>
                <a:gd name="connsiteX0" fmla="*/ 0 w 1568911"/>
                <a:gd name="connsiteY0" fmla="*/ 490124 h 575231"/>
                <a:gd name="connsiteX1" fmla="*/ 23149 w 1568911"/>
                <a:gd name="connsiteY1" fmla="*/ 223906 h 575231"/>
                <a:gd name="connsiteX2" fmla="*/ 104172 w 1568911"/>
                <a:gd name="connsiteY2" fmla="*/ 119734 h 575231"/>
                <a:gd name="connsiteX3" fmla="*/ 289367 w 1568911"/>
                <a:gd name="connsiteY3" fmla="*/ 27137 h 575231"/>
                <a:gd name="connsiteX4" fmla="*/ 497711 w 1568911"/>
                <a:gd name="connsiteY4" fmla="*/ 3988 h 575231"/>
                <a:gd name="connsiteX5" fmla="*/ 717631 w 1568911"/>
                <a:gd name="connsiteY5" fmla="*/ 96585 h 575231"/>
                <a:gd name="connsiteX6" fmla="*/ 879676 w 1568911"/>
                <a:gd name="connsiteY6" fmla="*/ 258630 h 575231"/>
                <a:gd name="connsiteX7" fmla="*/ 1064871 w 1568911"/>
                <a:gd name="connsiteY7" fmla="*/ 281780 h 575231"/>
                <a:gd name="connsiteX8" fmla="*/ 1261640 w 1568911"/>
                <a:gd name="connsiteY8" fmla="*/ 281780 h 575231"/>
                <a:gd name="connsiteX9" fmla="*/ 1419602 w 1568911"/>
                <a:gd name="connsiteY9" fmla="*/ 301981 h 575231"/>
                <a:gd name="connsiteX10" fmla="*/ 1567802 w 1568911"/>
                <a:gd name="connsiteY10" fmla="*/ 575231 h 575231"/>
                <a:gd name="connsiteX0" fmla="*/ 0 w 1572765"/>
                <a:gd name="connsiteY0" fmla="*/ 490124 h 575231"/>
                <a:gd name="connsiteX1" fmla="*/ 23149 w 1572765"/>
                <a:gd name="connsiteY1" fmla="*/ 223906 h 575231"/>
                <a:gd name="connsiteX2" fmla="*/ 104172 w 1572765"/>
                <a:gd name="connsiteY2" fmla="*/ 119734 h 575231"/>
                <a:gd name="connsiteX3" fmla="*/ 289367 w 1572765"/>
                <a:gd name="connsiteY3" fmla="*/ 27137 h 575231"/>
                <a:gd name="connsiteX4" fmla="*/ 497711 w 1572765"/>
                <a:gd name="connsiteY4" fmla="*/ 3988 h 575231"/>
                <a:gd name="connsiteX5" fmla="*/ 717631 w 1572765"/>
                <a:gd name="connsiteY5" fmla="*/ 96585 h 575231"/>
                <a:gd name="connsiteX6" fmla="*/ 879676 w 1572765"/>
                <a:gd name="connsiteY6" fmla="*/ 258630 h 575231"/>
                <a:gd name="connsiteX7" fmla="*/ 1064871 w 1572765"/>
                <a:gd name="connsiteY7" fmla="*/ 281780 h 575231"/>
                <a:gd name="connsiteX8" fmla="*/ 1261640 w 1572765"/>
                <a:gd name="connsiteY8" fmla="*/ 281780 h 575231"/>
                <a:gd name="connsiteX9" fmla="*/ 1487452 w 1572765"/>
                <a:gd name="connsiteY9" fmla="*/ 317638 h 575231"/>
                <a:gd name="connsiteX10" fmla="*/ 1567802 w 1572765"/>
                <a:gd name="connsiteY10" fmla="*/ 575231 h 575231"/>
                <a:gd name="connsiteX0" fmla="*/ 0 w 1569114"/>
                <a:gd name="connsiteY0" fmla="*/ 490124 h 575231"/>
                <a:gd name="connsiteX1" fmla="*/ 23149 w 1569114"/>
                <a:gd name="connsiteY1" fmla="*/ 223906 h 575231"/>
                <a:gd name="connsiteX2" fmla="*/ 104172 w 1569114"/>
                <a:gd name="connsiteY2" fmla="*/ 119734 h 575231"/>
                <a:gd name="connsiteX3" fmla="*/ 289367 w 1569114"/>
                <a:gd name="connsiteY3" fmla="*/ 27137 h 575231"/>
                <a:gd name="connsiteX4" fmla="*/ 497711 w 1569114"/>
                <a:gd name="connsiteY4" fmla="*/ 3988 h 575231"/>
                <a:gd name="connsiteX5" fmla="*/ 717631 w 1569114"/>
                <a:gd name="connsiteY5" fmla="*/ 96585 h 575231"/>
                <a:gd name="connsiteX6" fmla="*/ 879676 w 1569114"/>
                <a:gd name="connsiteY6" fmla="*/ 258630 h 575231"/>
                <a:gd name="connsiteX7" fmla="*/ 1064871 w 1569114"/>
                <a:gd name="connsiteY7" fmla="*/ 281780 h 575231"/>
                <a:gd name="connsiteX8" fmla="*/ 1261640 w 1569114"/>
                <a:gd name="connsiteY8" fmla="*/ 281780 h 575231"/>
                <a:gd name="connsiteX9" fmla="*/ 1487452 w 1569114"/>
                <a:gd name="connsiteY9" fmla="*/ 317638 h 575231"/>
                <a:gd name="connsiteX10" fmla="*/ 1567802 w 1569114"/>
                <a:gd name="connsiteY10" fmla="*/ 575231 h 575231"/>
                <a:gd name="connsiteX0" fmla="*/ 0 w 1599083"/>
                <a:gd name="connsiteY0" fmla="*/ 500049 h 575231"/>
                <a:gd name="connsiteX1" fmla="*/ 53118 w 1599083"/>
                <a:gd name="connsiteY1" fmla="*/ 223906 h 575231"/>
                <a:gd name="connsiteX2" fmla="*/ 134141 w 1599083"/>
                <a:gd name="connsiteY2" fmla="*/ 119734 h 575231"/>
                <a:gd name="connsiteX3" fmla="*/ 319336 w 1599083"/>
                <a:gd name="connsiteY3" fmla="*/ 27137 h 575231"/>
                <a:gd name="connsiteX4" fmla="*/ 527680 w 1599083"/>
                <a:gd name="connsiteY4" fmla="*/ 3988 h 575231"/>
                <a:gd name="connsiteX5" fmla="*/ 747600 w 1599083"/>
                <a:gd name="connsiteY5" fmla="*/ 96585 h 575231"/>
                <a:gd name="connsiteX6" fmla="*/ 909645 w 1599083"/>
                <a:gd name="connsiteY6" fmla="*/ 258630 h 575231"/>
                <a:gd name="connsiteX7" fmla="*/ 1094840 w 1599083"/>
                <a:gd name="connsiteY7" fmla="*/ 281780 h 575231"/>
                <a:gd name="connsiteX8" fmla="*/ 1291609 w 1599083"/>
                <a:gd name="connsiteY8" fmla="*/ 281780 h 575231"/>
                <a:gd name="connsiteX9" fmla="*/ 1517421 w 1599083"/>
                <a:gd name="connsiteY9" fmla="*/ 317638 h 575231"/>
                <a:gd name="connsiteX10" fmla="*/ 1597771 w 1599083"/>
                <a:gd name="connsiteY10" fmla="*/ 575231 h 575231"/>
                <a:gd name="connsiteX0" fmla="*/ 0 w 1587028"/>
                <a:gd name="connsiteY0" fmla="*/ 524004 h 575231"/>
                <a:gd name="connsiteX1" fmla="*/ 41063 w 1587028"/>
                <a:gd name="connsiteY1" fmla="*/ 223906 h 575231"/>
                <a:gd name="connsiteX2" fmla="*/ 122086 w 1587028"/>
                <a:gd name="connsiteY2" fmla="*/ 119734 h 575231"/>
                <a:gd name="connsiteX3" fmla="*/ 307281 w 1587028"/>
                <a:gd name="connsiteY3" fmla="*/ 27137 h 575231"/>
                <a:gd name="connsiteX4" fmla="*/ 515625 w 1587028"/>
                <a:gd name="connsiteY4" fmla="*/ 3988 h 575231"/>
                <a:gd name="connsiteX5" fmla="*/ 735545 w 1587028"/>
                <a:gd name="connsiteY5" fmla="*/ 96585 h 575231"/>
                <a:gd name="connsiteX6" fmla="*/ 897590 w 1587028"/>
                <a:gd name="connsiteY6" fmla="*/ 258630 h 575231"/>
                <a:gd name="connsiteX7" fmla="*/ 1082785 w 1587028"/>
                <a:gd name="connsiteY7" fmla="*/ 281780 h 575231"/>
                <a:gd name="connsiteX8" fmla="*/ 1279554 w 1587028"/>
                <a:gd name="connsiteY8" fmla="*/ 281780 h 575231"/>
                <a:gd name="connsiteX9" fmla="*/ 1505366 w 1587028"/>
                <a:gd name="connsiteY9" fmla="*/ 317638 h 575231"/>
                <a:gd name="connsiteX10" fmla="*/ 1585716 w 1587028"/>
                <a:gd name="connsiteY10" fmla="*/ 575231 h 57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7028" h="575231">
                  <a:moveTo>
                    <a:pt x="0" y="524004"/>
                  </a:moveTo>
                  <a:cubicBezTo>
                    <a:pt x="2893" y="421761"/>
                    <a:pt x="20715" y="291284"/>
                    <a:pt x="41063" y="223906"/>
                  </a:cubicBezTo>
                  <a:cubicBezTo>
                    <a:pt x="61411" y="156528"/>
                    <a:pt x="77716" y="152529"/>
                    <a:pt x="122086" y="119734"/>
                  </a:cubicBezTo>
                  <a:cubicBezTo>
                    <a:pt x="166456" y="86939"/>
                    <a:pt x="241691" y="46428"/>
                    <a:pt x="307281" y="27137"/>
                  </a:cubicBezTo>
                  <a:cubicBezTo>
                    <a:pt x="372871" y="7846"/>
                    <a:pt x="444248" y="-7587"/>
                    <a:pt x="515625" y="3988"/>
                  </a:cubicBezTo>
                  <a:cubicBezTo>
                    <a:pt x="587002" y="15563"/>
                    <a:pt x="671884" y="54145"/>
                    <a:pt x="735545" y="96585"/>
                  </a:cubicBezTo>
                  <a:cubicBezTo>
                    <a:pt x="799206" y="139025"/>
                    <a:pt x="839717" y="227764"/>
                    <a:pt x="897590" y="258630"/>
                  </a:cubicBezTo>
                  <a:cubicBezTo>
                    <a:pt x="955463" y="289496"/>
                    <a:pt x="1019124" y="277922"/>
                    <a:pt x="1082785" y="281780"/>
                  </a:cubicBezTo>
                  <a:cubicBezTo>
                    <a:pt x="1146446" y="285638"/>
                    <a:pt x="1209124" y="275804"/>
                    <a:pt x="1279554" y="281780"/>
                  </a:cubicBezTo>
                  <a:cubicBezTo>
                    <a:pt x="1349984" y="287756"/>
                    <a:pt x="1469997" y="289607"/>
                    <a:pt x="1505366" y="317638"/>
                  </a:cubicBezTo>
                  <a:cubicBezTo>
                    <a:pt x="1540735" y="345669"/>
                    <a:pt x="1596273" y="333538"/>
                    <a:pt x="1585716" y="575231"/>
                  </a:cubicBezTo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00" name="Rectángulo redondeado 399"/>
            <p:cNvSpPr/>
            <p:nvPr/>
          </p:nvSpPr>
          <p:spPr>
            <a:xfrm>
              <a:off x="6360618" y="2066297"/>
              <a:ext cx="799215" cy="3649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401" name="CuadroTexto 400"/>
          <p:cNvSpPr txBox="1"/>
          <p:nvPr/>
        </p:nvSpPr>
        <p:spPr>
          <a:xfrm>
            <a:off x="6462423" y="4640412"/>
            <a:ext cx="840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latin typeface="Comic Sans MS" charset="0"/>
                <a:ea typeface="Comic Sans MS" charset="0"/>
                <a:cs typeface="Comic Sans MS" charset="0"/>
              </a:rPr>
              <a:t>Presentation</a:t>
            </a:r>
          </a:p>
          <a:p>
            <a:pPr algn="ctr"/>
            <a:r>
              <a:rPr lang="en-US" sz="800" dirty="0" smtClean="0">
                <a:latin typeface="Comic Sans MS" charset="0"/>
                <a:ea typeface="Comic Sans MS" charset="0"/>
                <a:cs typeface="Comic Sans MS" charset="0"/>
              </a:rPr>
              <a:t>Skills</a:t>
            </a:r>
            <a:endParaRPr lang="en-US" sz="8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grpSp>
        <p:nvGrpSpPr>
          <p:cNvPr id="20" name="Grupo 19"/>
          <p:cNvGrpSpPr/>
          <p:nvPr/>
        </p:nvGrpSpPr>
        <p:grpSpPr>
          <a:xfrm>
            <a:off x="89686" y="3769891"/>
            <a:ext cx="1577846" cy="617838"/>
            <a:chOff x="5161005" y="3649834"/>
            <a:chExt cx="6742113" cy="2640012"/>
          </a:xfrm>
        </p:grpSpPr>
        <p:sp>
          <p:nvSpPr>
            <p:cNvPr id="402" name="Trapezoid 24"/>
            <p:cNvSpPr/>
            <p:nvPr/>
          </p:nvSpPr>
          <p:spPr>
            <a:xfrm>
              <a:off x="5237205" y="3789534"/>
              <a:ext cx="6629400" cy="2424112"/>
            </a:xfrm>
            <a:custGeom>
              <a:avLst/>
              <a:gdLst>
                <a:gd name="connsiteX0" fmla="*/ 0 w 6629400"/>
                <a:gd name="connsiteY0" fmla="*/ 2819400 h 2819400"/>
                <a:gd name="connsiteX1" fmla="*/ 704850 w 6629400"/>
                <a:gd name="connsiteY1" fmla="*/ 0 h 2819400"/>
                <a:gd name="connsiteX2" fmla="*/ 5924550 w 6629400"/>
                <a:gd name="connsiteY2" fmla="*/ 0 h 2819400"/>
                <a:gd name="connsiteX3" fmla="*/ 6629400 w 6629400"/>
                <a:gd name="connsiteY3" fmla="*/ 2819400 h 2819400"/>
                <a:gd name="connsiteX4" fmla="*/ 0 w 6629400"/>
                <a:gd name="connsiteY4" fmla="*/ 2819400 h 2819400"/>
                <a:gd name="connsiteX0" fmla="*/ 0 w 6629400"/>
                <a:gd name="connsiteY0" fmla="*/ 2819400 h 2819400"/>
                <a:gd name="connsiteX1" fmla="*/ 1249795 w 6629400"/>
                <a:gd name="connsiteY1" fmla="*/ 0 h 2819400"/>
                <a:gd name="connsiteX2" fmla="*/ 5924550 w 6629400"/>
                <a:gd name="connsiteY2" fmla="*/ 0 h 2819400"/>
                <a:gd name="connsiteX3" fmla="*/ 6629400 w 6629400"/>
                <a:gd name="connsiteY3" fmla="*/ 2819400 h 2819400"/>
                <a:gd name="connsiteX4" fmla="*/ 0 w 6629400"/>
                <a:gd name="connsiteY4" fmla="*/ 2819400 h 2819400"/>
                <a:gd name="connsiteX0" fmla="*/ 0 w 6629400"/>
                <a:gd name="connsiteY0" fmla="*/ 2828637 h 2828637"/>
                <a:gd name="connsiteX1" fmla="*/ 1249795 w 6629400"/>
                <a:gd name="connsiteY1" fmla="*/ 9237 h 2828637"/>
                <a:gd name="connsiteX2" fmla="*/ 5259531 w 6629400"/>
                <a:gd name="connsiteY2" fmla="*/ 0 h 2828637"/>
                <a:gd name="connsiteX3" fmla="*/ 6629400 w 6629400"/>
                <a:gd name="connsiteY3" fmla="*/ 2828637 h 2828637"/>
                <a:gd name="connsiteX4" fmla="*/ 0 w 6629400"/>
                <a:gd name="connsiteY4" fmla="*/ 2828637 h 282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9400" h="2828637">
                  <a:moveTo>
                    <a:pt x="0" y="2828637"/>
                  </a:moveTo>
                  <a:lnTo>
                    <a:pt x="1249795" y="9237"/>
                  </a:lnTo>
                  <a:lnTo>
                    <a:pt x="5259531" y="0"/>
                  </a:lnTo>
                  <a:lnTo>
                    <a:pt x="6629400" y="2828637"/>
                  </a:lnTo>
                  <a:lnTo>
                    <a:pt x="0" y="2828637"/>
                  </a:lnTo>
                  <a:close/>
                </a:path>
              </a:pathLst>
            </a:custGeom>
            <a:solidFill>
              <a:srgbClr val="EED1F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3" name="Freeform 80"/>
            <p:cNvSpPr/>
            <p:nvPr/>
          </p:nvSpPr>
          <p:spPr>
            <a:xfrm>
              <a:off x="6442118" y="3649834"/>
              <a:ext cx="4102100" cy="246062"/>
            </a:xfrm>
            <a:custGeom>
              <a:avLst/>
              <a:gdLst>
                <a:gd name="connsiteX0" fmla="*/ 0 w 4100946"/>
                <a:gd name="connsiteY0" fmla="*/ 286328 h 286328"/>
                <a:gd name="connsiteX1" fmla="*/ 120073 w 4100946"/>
                <a:gd name="connsiteY1" fmla="*/ 0 h 286328"/>
                <a:gd name="connsiteX2" fmla="*/ 4008582 w 4100946"/>
                <a:gd name="connsiteY2" fmla="*/ 9237 h 286328"/>
                <a:gd name="connsiteX3" fmla="*/ 4100946 w 4100946"/>
                <a:gd name="connsiteY3" fmla="*/ 240146 h 286328"/>
                <a:gd name="connsiteX4" fmla="*/ 55419 w 4100946"/>
                <a:gd name="connsiteY4" fmla="*/ 277091 h 286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00946" h="286328">
                  <a:moveTo>
                    <a:pt x="0" y="286328"/>
                  </a:moveTo>
                  <a:lnTo>
                    <a:pt x="120073" y="0"/>
                  </a:lnTo>
                  <a:lnTo>
                    <a:pt x="4008582" y="9237"/>
                  </a:lnTo>
                  <a:lnTo>
                    <a:pt x="4100946" y="240146"/>
                  </a:lnTo>
                  <a:lnTo>
                    <a:pt x="55419" y="277091"/>
                  </a:lnTo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404" name="Group 181"/>
            <p:cNvGrpSpPr>
              <a:grpSpLocks/>
            </p:cNvGrpSpPr>
            <p:nvPr/>
          </p:nvGrpSpPr>
          <p:grpSpPr bwMode="auto">
            <a:xfrm>
              <a:off x="6227805" y="4051471"/>
              <a:ext cx="1684338" cy="2085975"/>
              <a:chOff x="762000" y="3200400"/>
              <a:chExt cx="2109788" cy="2612707"/>
            </a:xfrm>
          </p:grpSpPr>
          <p:sp>
            <p:nvSpPr>
              <p:cNvPr id="405" name="Freeform 3"/>
              <p:cNvSpPr>
                <a:spLocks/>
              </p:cNvSpPr>
              <p:nvPr/>
            </p:nvSpPr>
            <p:spPr bwMode="auto">
              <a:xfrm>
                <a:off x="762000" y="4612005"/>
                <a:ext cx="2109788" cy="1032391"/>
              </a:xfrm>
              <a:custGeom>
                <a:avLst/>
                <a:gdLst>
                  <a:gd name="T0" fmla="*/ 813599 w 1364"/>
                  <a:gd name="T1" fmla="*/ 987504 h 667"/>
                  <a:gd name="T2" fmla="*/ 205720 w 1364"/>
                  <a:gd name="T3" fmla="*/ 840462 h 667"/>
                  <a:gd name="T4" fmla="*/ 21655 w 1364"/>
                  <a:gd name="T5" fmla="*/ 461248 h 667"/>
                  <a:gd name="T6" fmla="*/ 332555 w 1364"/>
                  <a:gd name="T7" fmla="*/ 210503 h 667"/>
                  <a:gd name="T8" fmla="*/ 739354 w 1364"/>
                  <a:gd name="T9" fmla="*/ 40243 h 667"/>
                  <a:gd name="T10" fmla="*/ 1013131 w 1364"/>
                  <a:gd name="T11" fmla="*/ 1548 h 667"/>
                  <a:gd name="T12" fmla="*/ 1331765 w 1364"/>
                  <a:gd name="T13" fmla="*/ 29408 h 667"/>
                  <a:gd name="T14" fmla="*/ 1517377 w 1364"/>
                  <a:gd name="T15" fmla="*/ 85130 h 667"/>
                  <a:gd name="T16" fmla="*/ 2046371 w 1364"/>
                  <a:gd name="T17" fmla="*/ 306467 h 667"/>
                  <a:gd name="T18" fmla="*/ 1900975 w 1364"/>
                  <a:gd name="T19" fmla="*/ 840462 h 667"/>
                  <a:gd name="T20" fmla="*/ 1209571 w 1364"/>
                  <a:gd name="T21" fmla="*/ 1007626 h 667"/>
                  <a:gd name="T22" fmla="*/ 813599 w 1364"/>
                  <a:gd name="T23" fmla="*/ 987504 h 66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64" h="667">
                    <a:moveTo>
                      <a:pt x="526" y="638"/>
                    </a:moveTo>
                    <a:cubicBezTo>
                      <a:pt x="418" y="620"/>
                      <a:pt x="218" y="600"/>
                      <a:pt x="133" y="543"/>
                    </a:cubicBezTo>
                    <a:cubicBezTo>
                      <a:pt x="48" y="486"/>
                      <a:pt x="0" y="366"/>
                      <a:pt x="14" y="298"/>
                    </a:cubicBezTo>
                    <a:cubicBezTo>
                      <a:pt x="28" y="230"/>
                      <a:pt x="138" y="181"/>
                      <a:pt x="215" y="136"/>
                    </a:cubicBezTo>
                    <a:cubicBezTo>
                      <a:pt x="292" y="91"/>
                      <a:pt x="405" y="49"/>
                      <a:pt x="478" y="26"/>
                    </a:cubicBezTo>
                    <a:cubicBezTo>
                      <a:pt x="551" y="3"/>
                      <a:pt x="591" y="2"/>
                      <a:pt x="655" y="1"/>
                    </a:cubicBezTo>
                    <a:cubicBezTo>
                      <a:pt x="719" y="0"/>
                      <a:pt x="807" y="10"/>
                      <a:pt x="861" y="19"/>
                    </a:cubicBezTo>
                    <a:cubicBezTo>
                      <a:pt x="915" y="28"/>
                      <a:pt x="904" y="25"/>
                      <a:pt x="981" y="55"/>
                    </a:cubicBezTo>
                    <a:cubicBezTo>
                      <a:pt x="1058" y="85"/>
                      <a:pt x="1282" y="117"/>
                      <a:pt x="1323" y="198"/>
                    </a:cubicBezTo>
                    <a:cubicBezTo>
                      <a:pt x="1364" y="279"/>
                      <a:pt x="1319" y="468"/>
                      <a:pt x="1229" y="543"/>
                    </a:cubicBezTo>
                    <a:cubicBezTo>
                      <a:pt x="1139" y="618"/>
                      <a:pt x="899" y="635"/>
                      <a:pt x="782" y="651"/>
                    </a:cubicBezTo>
                    <a:cubicBezTo>
                      <a:pt x="665" y="667"/>
                      <a:pt x="579" y="641"/>
                      <a:pt x="526" y="63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5F5F5F"/>
                  </a:gs>
                  <a:gs pos="100000">
                    <a:srgbClr val="292929"/>
                  </a:gs>
                </a:gsLst>
                <a:lin ang="5400000" scaled="1"/>
              </a:gradFill>
              <a:ln w="9525">
                <a:solidFill>
                  <a:srgbClr val="4D4D4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_tradnl"/>
              </a:p>
            </p:txBody>
          </p:sp>
          <p:sp>
            <p:nvSpPr>
              <p:cNvPr id="406" name="Freeform 5"/>
              <p:cNvSpPr>
                <a:spLocks/>
              </p:cNvSpPr>
              <p:nvPr/>
            </p:nvSpPr>
            <p:spPr bwMode="auto">
              <a:xfrm>
                <a:off x="927504" y="4667726"/>
                <a:ext cx="1740111" cy="1145381"/>
              </a:xfrm>
              <a:custGeom>
                <a:avLst/>
                <a:gdLst>
                  <a:gd name="T0" fmla="*/ 515073 w 1125"/>
                  <a:gd name="T1" fmla="*/ 1103590 h 740"/>
                  <a:gd name="T2" fmla="*/ 331008 w 1125"/>
                  <a:gd name="T3" fmla="*/ 948809 h 740"/>
                  <a:gd name="T4" fmla="*/ 137662 w 1125"/>
                  <a:gd name="T5" fmla="*/ 880705 h 740"/>
                  <a:gd name="T6" fmla="*/ 30935 w 1125"/>
                  <a:gd name="T7" fmla="*/ 639246 h 740"/>
                  <a:gd name="T8" fmla="*/ 321727 w 1125"/>
                  <a:gd name="T9" fmla="*/ 318849 h 740"/>
                  <a:gd name="T10" fmla="*/ 587771 w 1125"/>
                  <a:gd name="T11" fmla="*/ 47982 h 740"/>
                  <a:gd name="T12" fmla="*/ 878563 w 1125"/>
                  <a:gd name="T13" fmla="*/ 32504 h 740"/>
                  <a:gd name="T14" fmla="*/ 1192556 w 1125"/>
                  <a:gd name="T15" fmla="*/ 143947 h 740"/>
                  <a:gd name="T16" fmla="*/ 1299283 w 1125"/>
                  <a:gd name="T17" fmla="*/ 338971 h 740"/>
                  <a:gd name="T18" fmla="*/ 1628744 w 1125"/>
                  <a:gd name="T19" fmla="*/ 484465 h 740"/>
                  <a:gd name="T20" fmla="*/ 1667413 w 1125"/>
                  <a:gd name="T21" fmla="*/ 746045 h 740"/>
                  <a:gd name="T22" fmla="*/ 1192556 w 1125"/>
                  <a:gd name="T23" fmla="*/ 1026199 h 740"/>
                  <a:gd name="T24" fmla="*/ 901764 w 1125"/>
                  <a:gd name="T25" fmla="*/ 1132999 h 740"/>
                  <a:gd name="T26" fmla="*/ 515073 w 1125"/>
                  <a:gd name="T27" fmla="*/ 1103590 h 7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125" h="740">
                    <a:moveTo>
                      <a:pt x="333" y="713"/>
                    </a:moveTo>
                    <a:cubicBezTo>
                      <a:pt x="272" y="693"/>
                      <a:pt x="255" y="637"/>
                      <a:pt x="214" y="613"/>
                    </a:cubicBezTo>
                    <a:cubicBezTo>
                      <a:pt x="173" y="589"/>
                      <a:pt x="121" y="602"/>
                      <a:pt x="89" y="569"/>
                    </a:cubicBezTo>
                    <a:cubicBezTo>
                      <a:pt x="57" y="536"/>
                      <a:pt x="0" y="473"/>
                      <a:pt x="20" y="413"/>
                    </a:cubicBezTo>
                    <a:cubicBezTo>
                      <a:pt x="40" y="353"/>
                      <a:pt x="148" y="270"/>
                      <a:pt x="208" y="206"/>
                    </a:cubicBezTo>
                    <a:cubicBezTo>
                      <a:pt x="268" y="142"/>
                      <a:pt x="320" y="62"/>
                      <a:pt x="380" y="31"/>
                    </a:cubicBezTo>
                    <a:cubicBezTo>
                      <a:pt x="440" y="0"/>
                      <a:pt x="503" y="11"/>
                      <a:pt x="568" y="21"/>
                    </a:cubicBezTo>
                    <a:cubicBezTo>
                      <a:pt x="633" y="31"/>
                      <a:pt x="726" y="60"/>
                      <a:pt x="771" y="93"/>
                    </a:cubicBezTo>
                    <a:cubicBezTo>
                      <a:pt x="816" y="126"/>
                      <a:pt x="793" y="182"/>
                      <a:pt x="840" y="219"/>
                    </a:cubicBezTo>
                    <a:cubicBezTo>
                      <a:pt x="887" y="256"/>
                      <a:pt x="1013" y="269"/>
                      <a:pt x="1053" y="313"/>
                    </a:cubicBezTo>
                    <a:cubicBezTo>
                      <a:pt x="1093" y="357"/>
                      <a:pt x="1125" y="424"/>
                      <a:pt x="1078" y="482"/>
                    </a:cubicBezTo>
                    <a:cubicBezTo>
                      <a:pt x="1031" y="540"/>
                      <a:pt x="853" y="621"/>
                      <a:pt x="771" y="663"/>
                    </a:cubicBezTo>
                    <a:cubicBezTo>
                      <a:pt x="689" y="705"/>
                      <a:pt x="656" y="724"/>
                      <a:pt x="583" y="732"/>
                    </a:cubicBezTo>
                    <a:cubicBezTo>
                      <a:pt x="510" y="740"/>
                      <a:pt x="394" y="733"/>
                      <a:pt x="333" y="71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CCCCFF"/>
                  </a:gs>
                  <a:gs pos="100000">
                    <a:srgbClr val="777777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_tradnl"/>
              </a:p>
            </p:txBody>
          </p:sp>
          <p:sp>
            <p:nvSpPr>
              <p:cNvPr id="407" name="Freeform 11"/>
              <p:cNvSpPr>
                <a:spLocks/>
              </p:cNvSpPr>
              <p:nvPr/>
            </p:nvSpPr>
            <p:spPr bwMode="auto">
              <a:xfrm>
                <a:off x="884194" y="3715822"/>
                <a:ext cx="1781874" cy="1280041"/>
              </a:xfrm>
              <a:custGeom>
                <a:avLst/>
                <a:gdLst>
                  <a:gd name="T0" fmla="*/ 457843 w 1152"/>
                  <a:gd name="T1" fmla="*/ 215146 h 827"/>
                  <a:gd name="T2" fmla="*/ 457843 w 1152"/>
                  <a:gd name="T3" fmla="*/ 465892 h 827"/>
                  <a:gd name="T4" fmla="*/ 196439 w 1152"/>
                  <a:gd name="T5" fmla="*/ 727472 h 827"/>
                  <a:gd name="T6" fmla="*/ 0 w 1152"/>
                  <a:gd name="T7" fmla="*/ 1029295 h 827"/>
                  <a:gd name="T8" fmla="*/ 196439 w 1152"/>
                  <a:gd name="T9" fmla="*/ 1252180 h 827"/>
                  <a:gd name="T10" fmla="*/ 556836 w 1152"/>
                  <a:gd name="T11" fmla="*/ 1193363 h 827"/>
                  <a:gd name="T12" fmla="*/ 993024 w 1152"/>
                  <a:gd name="T13" fmla="*/ 1145381 h 827"/>
                  <a:gd name="T14" fmla="*/ 1603996 w 1152"/>
                  <a:gd name="T15" fmla="*/ 1202650 h 827"/>
                  <a:gd name="T16" fmla="*/ 1735471 w 1152"/>
                  <a:gd name="T17" fmla="*/ 815697 h 827"/>
                  <a:gd name="T18" fmla="*/ 1320938 w 1152"/>
                  <a:gd name="T19" fmla="*/ 554117 h 827"/>
                  <a:gd name="T20" fmla="*/ 1351873 w 1152"/>
                  <a:gd name="T21" fmla="*/ 224433 h 827"/>
                  <a:gd name="T22" fmla="*/ 897124 w 1152"/>
                  <a:gd name="T23" fmla="*/ 1548 h 827"/>
                  <a:gd name="T24" fmla="*/ 457843 w 1152"/>
                  <a:gd name="T25" fmla="*/ 215146 h 8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52" h="827">
                    <a:moveTo>
                      <a:pt x="296" y="139"/>
                    </a:moveTo>
                    <a:cubicBezTo>
                      <a:pt x="239" y="180"/>
                      <a:pt x="324" y="246"/>
                      <a:pt x="296" y="301"/>
                    </a:cubicBezTo>
                    <a:cubicBezTo>
                      <a:pt x="268" y="356"/>
                      <a:pt x="177" y="409"/>
                      <a:pt x="127" y="470"/>
                    </a:cubicBezTo>
                    <a:cubicBezTo>
                      <a:pt x="78" y="531"/>
                      <a:pt x="0" y="609"/>
                      <a:pt x="0" y="665"/>
                    </a:cubicBezTo>
                    <a:cubicBezTo>
                      <a:pt x="0" y="721"/>
                      <a:pt x="68" y="791"/>
                      <a:pt x="127" y="809"/>
                    </a:cubicBezTo>
                    <a:cubicBezTo>
                      <a:pt x="187" y="827"/>
                      <a:pt x="275" y="782"/>
                      <a:pt x="360" y="771"/>
                    </a:cubicBezTo>
                    <a:cubicBezTo>
                      <a:pt x="446" y="760"/>
                      <a:pt x="529" y="739"/>
                      <a:pt x="642" y="740"/>
                    </a:cubicBezTo>
                    <a:cubicBezTo>
                      <a:pt x="754" y="741"/>
                      <a:pt x="957" y="812"/>
                      <a:pt x="1037" y="777"/>
                    </a:cubicBezTo>
                    <a:cubicBezTo>
                      <a:pt x="1117" y="742"/>
                      <a:pt x="1152" y="597"/>
                      <a:pt x="1122" y="527"/>
                    </a:cubicBezTo>
                    <a:cubicBezTo>
                      <a:pt x="1091" y="457"/>
                      <a:pt x="895" y="422"/>
                      <a:pt x="854" y="358"/>
                    </a:cubicBezTo>
                    <a:cubicBezTo>
                      <a:pt x="813" y="294"/>
                      <a:pt x="920" y="204"/>
                      <a:pt x="874" y="145"/>
                    </a:cubicBezTo>
                    <a:cubicBezTo>
                      <a:pt x="828" y="86"/>
                      <a:pt x="676" y="2"/>
                      <a:pt x="580" y="1"/>
                    </a:cubicBezTo>
                    <a:cubicBezTo>
                      <a:pt x="484" y="0"/>
                      <a:pt x="355" y="110"/>
                      <a:pt x="296" y="139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B2B2B2"/>
                  </a:gs>
                  <a:gs pos="100000">
                    <a:srgbClr val="808080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_tradnl"/>
              </a:p>
            </p:txBody>
          </p:sp>
          <p:sp>
            <p:nvSpPr>
              <p:cNvPr id="408" name="Freeform 17"/>
              <p:cNvSpPr>
                <a:spLocks/>
              </p:cNvSpPr>
              <p:nvPr/>
            </p:nvSpPr>
            <p:spPr bwMode="auto">
              <a:xfrm>
                <a:off x="859446" y="4078010"/>
                <a:ext cx="1641118" cy="546378"/>
              </a:xfrm>
              <a:custGeom>
                <a:avLst/>
                <a:gdLst>
                  <a:gd name="T0" fmla="*/ 173238 w 1061"/>
                  <a:gd name="T1" fmla="*/ 88225 h 353"/>
                  <a:gd name="T2" fmla="*/ 395972 w 1061"/>
                  <a:gd name="T3" fmla="*/ 13930 h 353"/>
                  <a:gd name="T4" fmla="*/ 692951 w 1061"/>
                  <a:gd name="T5" fmla="*/ 13930 h 353"/>
                  <a:gd name="T6" fmla="*/ 864642 w 1061"/>
                  <a:gd name="T7" fmla="*/ 94417 h 353"/>
                  <a:gd name="T8" fmla="*/ 1067268 w 1061"/>
                  <a:gd name="T9" fmla="*/ 46434 h 353"/>
                  <a:gd name="T10" fmla="*/ 1310110 w 1061"/>
                  <a:gd name="T11" fmla="*/ 26313 h 353"/>
                  <a:gd name="T12" fmla="*/ 1590075 w 1061"/>
                  <a:gd name="T13" fmla="*/ 46434 h 353"/>
                  <a:gd name="T14" fmla="*/ 1619463 w 1061"/>
                  <a:gd name="T15" fmla="*/ 191929 h 353"/>
                  <a:gd name="T16" fmla="*/ 1522017 w 1061"/>
                  <a:gd name="T17" fmla="*/ 269319 h 353"/>
                  <a:gd name="T18" fmla="*/ 1406010 w 1061"/>
                  <a:gd name="T19" fmla="*/ 501491 h 353"/>
                  <a:gd name="T20" fmla="*/ 1037880 w 1061"/>
                  <a:gd name="T21" fmla="*/ 492205 h 353"/>
                  <a:gd name="T22" fmla="*/ 915685 w 1061"/>
                  <a:gd name="T23" fmla="*/ 385405 h 353"/>
                  <a:gd name="T24" fmla="*/ 747088 w 1061"/>
                  <a:gd name="T25" fmla="*/ 346710 h 353"/>
                  <a:gd name="T26" fmla="*/ 651188 w 1061"/>
                  <a:gd name="T27" fmla="*/ 492205 h 353"/>
                  <a:gd name="T28" fmla="*/ 470217 w 1061"/>
                  <a:gd name="T29" fmla="*/ 533995 h 353"/>
                  <a:gd name="T30" fmla="*/ 247482 w 1061"/>
                  <a:gd name="T31" fmla="*/ 533995 h 353"/>
                  <a:gd name="T32" fmla="*/ 98993 w 1061"/>
                  <a:gd name="T33" fmla="*/ 459700 h 353"/>
                  <a:gd name="T34" fmla="*/ 89712 w 1061"/>
                  <a:gd name="T35" fmla="*/ 298728 h 353"/>
                  <a:gd name="T36" fmla="*/ 24748 w 1061"/>
                  <a:gd name="T37" fmla="*/ 236815 h 353"/>
                  <a:gd name="T38" fmla="*/ 24748 w 1061"/>
                  <a:gd name="T39" fmla="*/ 88225 h 353"/>
                  <a:gd name="T40" fmla="*/ 173238 w 1061"/>
                  <a:gd name="T41" fmla="*/ 88225 h 35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061" h="353">
                    <a:moveTo>
                      <a:pt x="112" y="57"/>
                    </a:moveTo>
                    <a:cubicBezTo>
                      <a:pt x="152" y="49"/>
                      <a:pt x="200" y="17"/>
                      <a:pt x="256" y="9"/>
                    </a:cubicBezTo>
                    <a:cubicBezTo>
                      <a:pt x="312" y="1"/>
                      <a:pt x="398" y="0"/>
                      <a:pt x="448" y="9"/>
                    </a:cubicBezTo>
                    <a:cubicBezTo>
                      <a:pt x="498" y="18"/>
                      <a:pt x="519" y="58"/>
                      <a:pt x="559" y="61"/>
                    </a:cubicBezTo>
                    <a:cubicBezTo>
                      <a:pt x="599" y="64"/>
                      <a:pt x="642" y="37"/>
                      <a:pt x="690" y="30"/>
                    </a:cubicBezTo>
                    <a:cubicBezTo>
                      <a:pt x="738" y="23"/>
                      <a:pt x="791" y="17"/>
                      <a:pt x="847" y="17"/>
                    </a:cubicBezTo>
                    <a:cubicBezTo>
                      <a:pt x="903" y="17"/>
                      <a:pt x="995" y="12"/>
                      <a:pt x="1028" y="30"/>
                    </a:cubicBezTo>
                    <a:cubicBezTo>
                      <a:pt x="1061" y="48"/>
                      <a:pt x="1054" y="100"/>
                      <a:pt x="1047" y="124"/>
                    </a:cubicBezTo>
                    <a:cubicBezTo>
                      <a:pt x="1040" y="148"/>
                      <a:pt x="1007" y="141"/>
                      <a:pt x="984" y="174"/>
                    </a:cubicBezTo>
                    <a:cubicBezTo>
                      <a:pt x="961" y="207"/>
                      <a:pt x="961" y="300"/>
                      <a:pt x="909" y="324"/>
                    </a:cubicBezTo>
                    <a:cubicBezTo>
                      <a:pt x="857" y="348"/>
                      <a:pt x="724" y="330"/>
                      <a:pt x="671" y="318"/>
                    </a:cubicBezTo>
                    <a:cubicBezTo>
                      <a:pt x="618" y="306"/>
                      <a:pt x="623" y="265"/>
                      <a:pt x="592" y="249"/>
                    </a:cubicBezTo>
                    <a:cubicBezTo>
                      <a:pt x="561" y="233"/>
                      <a:pt x="512" y="213"/>
                      <a:pt x="483" y="224"/>
                    </a:cubicBezTo>
                    <a:cubicBezTo>
                      <a:pt x="454" y="235"/>
                      <a:pt x="451" y="298"/>
                      <a:pt x="421" y="318"/>
                    </a:cubicBezTo>
                    <a:cubicBezTo>
                      <a:pt x="391" y="338"/>
                      <a:pt x="347" y="341"/>
                      <a:pt x="304" y="345"/>
                    </a:cubicBezTo>
                    <a:cubicBezTo>
                      <a:pt x="261" y="349"/>
                      <a:pt x="200" y="353"/>
                      <a:pt x="160" y="345"/>
                    </a:cubicBezTo>
                    <a:cubicBezTo>
                      <a:pt x="120" y="337"/>
                      <a:pt x="81" y="322"/>
                      <a:pt x="64" y="297"/>
                    </a:cubicBezTo>
                    <a:cubicBezTo>
                      <a:pt x="47" y="272"/>
                      <a:pt x="66" y="217"/>
                      <a:pt x="58" y="193"/>
                    </a:cubicBezTo>
                    <a:cubicBezTo>
                      <a:pt x="50" y="169"/>
                      <a:pt x="23" y="176"/>
                      <a:pt x="16" y="153"/>
                    </a:cubicBezTo>
                    <a:cubicBezTo>
                      <a:pt x="9" y="130"/>
                      <a:pt x="0" y="73"/>
                      <a:pt x="16" y="57"/>
                    </a:cubicBezTo>
                    <a:cubicBezTo>
                      <a:pt x="32" y="41"/>
                      <a:pt x="72" y="65"/>
                      <a:pt x="112" y="5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_tradnl"/>
              </a:p>
            </p:txBody>
          </p:sp>
          <p:sp>
            <p:nvSpPr>
              <p:cNvPr id="409" name="Freeform 18"/>
              <p:cNvSpPr>
                <a:spLocks/>
              </p:cNvSpPr>
              <p:nvPr/>
            </p:nvSpPr>
            <p:spPr bwMode="auto">
              <a:xfrm>
                <a:off x="1072900" y="4200287"/>
                <a:ext cx="442375" cy="337423"/>
              </a:xfrm>
              <a:custGeom>
                <a:avLst/>
                <a:gdLst>
                  <a:gd name="T0" fmla="*/ 34029 w 286"/>
                  <a:gd name="T1" fmla="*/ 40243 h 218"/>
                  <a:gd name="T2" fmla="*/ 40216 w 286"/>
                  <a:gd name="T3" fmla="*/ 137755 h 218"/>
                  <a:gd name="T4" fmla="*/ 34029 w 286"/>
                  <a:gd name="T5" fmla="*/ 263128 h 218"/>
                  <a:gd name="T6" fmla="*/ 182518 w 286"/>
                  <a:gd name="T7" fmla="*/ 337423 h 218"/>
                  <a:gd name="T8" fmla="*/ 405253 w 286"/>
                  <a:gd name="T9" fmla="*/ 263128 h 218"/>
                  <a:gd name="T10" fmla="*/ 405253 w 286"/>
                  <a:gd name="T11" fmla="*/ 40243 h 218"/>
                  <a:gd name="T12" fmla="*/ 244389 w 286"/>
                  <a:gd name="T13" fmla="*/ 20122 h 218"/>
                  <a:gd name="T14" fmla="*/ 34029 w 286"/>
                  <a:gd name="T15" fmla="*/ 40243 h 21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86" h="218">
                    <a:moveTo>
                      <a:pt x="22" y="26"/>
                    </a:moveTo>
                    <a:cubicBezTo>
                      <a:pt x="0" y="39"/>
                      <a:pt x="26" y="65"/>
                      <a:pt x="26" y="89"/>
                    </a:cubicBezTo>
                    <a:cubicBezTo>
                      <a:pt x="26" y="113"/>
                      <a:pt x="7" y="149"/>
                      <a:pt x="22" y="170"/>
                    </a:cubicBezTo>
                    <a:cubicBezTo>
                      <a:pt x="37" y="191"/>
                      <a:pt x="78" y="218"/>
                      <a:pt x="118" y="218"/>
                    </a:cubicBezTo>
                    <a:cubicBezTo>
                      <a:pt x="158" y="218"/>
                      <a:pt x="238" y="202"/>
                      <a:pt x="262" y="170"/>
                    </a:cubicBezTo>
                    <a:cubicBezTo>
                      <a:pt x="286" y="138"/>
                      <a:pt x="279" y="52"/>
                      <a:pt x="262" y="26"/>
                    </a:cubicBezTo>
                    <a:cubicBezTo>
                      <a:pt x="245" y="0"/>
                      <a:pt x="198" y="13"/>
                      <a:pt x="158" y="13"/>
                    </a:cubicBezTo>
                    <a:cubicBezTo>
                      <a:pt x="118" y="13"/>
                      <a:pt x="50" y="23"/>
                      <a:pt x="22" y="26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33CC33"/>
                  </a:gs>
                  <a:gs pos="100000">
                    <a:srgbClr val="00990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_tradnl"/>
              </a:p>
            </p:txBody>
          </p:sp>
          <p:sp>
            <p:nvSpPr>
              <p:cNvPr id="410" name="Freeform 19"/>
              <p:cNvSpPr>
                <a:spLocks/>
              </p:cNvSpPr>
              <p:nvPr/>
            </p:nvSpPr>
            <p:spPr bwMode="auto">
              <a:xfrm>
                <a:off x="1843189" y="4166235"/>
                <a:ext cx="451655" cy="337423"/>
              </a:xfrm>
              <a:custGeom>
                <a:avLst/>
                <a:gdLst>
                  <a:gd name="T0" fmla="*/ 35576 w 292"/>
                  <a:gd name="T1" fmla="*/ 74295 h 218"/>
                  <a:gd name="T2" fmla="*/ 43309 w 292"/>
                  <a:gd name="T3" fmla="*/ 263128 h 218"/>
                  <a:gd name="T4" fmla="*/ 191799 w 292"/>
                  <a:gd name="T5" fmla="*/ 337423 h 218"/>
                  <a:gd name="T6" fmla="*/ 414533 w 292"/>
                  <a:gd name="T7" fmla="*/ 263128 h 218"/>
                  <a:gd name="T8" fmla="*/ 414533 w 292"/>
                  <a:gd name="T9" fmla="*/ 40243 h 218"/>
                  <a:gd name="T10" fmla="*/ 253669 w 292"/>
                  <a:gd name="T11" fmla="*/ 20122 h 218"/>
                  <a:gd name="T12" fmla="*/ 35576 w 292"/>
                  <a:gd name="T13" fmla="*/ 74295 h 2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2" h="218">
                    <a:moveTo>
                      <a:pt x="23" y="48"/>
                    </a:moveTo>
                    <a:cubicBezTo>
                      <a:pt x="0" y="74"/>
                      <a:pt x="11" y="142"/>
                      <a:pt x="28" y="170"/>
                    </a:cubicBezTo>
                    <a:cubicBezTo>
                      <a:pt x="45" y="198"/>
                      <a:pt x="84" y="218"/>
                      <a:pt x="124" y="218"/>
                    </a:cubicBezTo>
                    <a:cubicBezTo>
                      <a:pt x="164" y="218"/>
                      <a:pt x="244" y="202"/>
                      <a:pt x="268" y="170"/>
                    </a:cubicBezTo>
                    <a:cubicBezTo>
                      <a:pt x="292" y="138"/>
                      <a:pt x="285" y="52"/>
                      <a:pt x="268" y="26"/>
                    </a:cubicBezTo>
                    <a:cubicBezTo>
                      <a:pt x="251" y="0"/>
                      <a:pt x="205" y="9"/>
                      <a:pt x="164" y="13"/>
                    </a:cubicBezTo>
                    <a:cubicBezTo>
                      <a:pt x="123" y="17"/>
                      <a:pt x="46" y="22"/>
                      <a:pt x="23" y="4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33CC33"/>
                  </a:gs>
                  <a:gs pos="100000">
                    <a:srgbClr val="00990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_tradnl"/>
              </a:p>
            </p:txBody>
          </p:sp>
          <p:sp>
            <p:nvSpPr>
              <p:cNvPr id="411" name="Freeform 20"/>
              <p:cNvSpPr>
                <a:spLocks/>
              </p:cNvSpPr>
              <p:nvPr/>
            </p:nvSpPr>
            <p:spPr bwMode="auto">
              <a:xfrm>
                <a:off x="1261605" y="3626048"/>
                <a:ext cx="553742" cy="458153"/>
              </a:xfrm>
              <a:custGeom>
                <a:avLst/>
                <a:gdLst>
                  <a:gd name="T0" fmla="*/ 0 w 664"/>
                  <a:gd name="T1" fmla="*/ 338908 h 584"/>
                  <a:gd name="T2" fmla="*/ 80059 w 664"/>
                  <a:gd name="T3" fmla="*/ 188282 h 584"/>
                  <a:gd name="T4" fmla="*/ 280207 w 664"/>
                  <a:gd name="T5" fmla="*/ 37656 h 584"/>
                  <a:gd name="T6" fmla="*/ 520384 w 664"/>
                  <a:gd name="T7" fmla="*/ 0 h 584"/>
                  <a:gd name="T8" fmla="*/ 480355 w 664"/>
                  <a:gd name="T9" fmla="*/ 37656 h 584"/>
                  <a:gd name="T10" fmla="*/ 360266 w 664"/>
                  <a:gd name="T11" fmla="*/ 150626 h 584"/>
                  <a:gd name="T12" fmla="*/ 320236 w 664"/>
                  <a:gd name="T13" fmla="*/ 414221 h 584"/>
                  <a:gd name="T14" fmla="*/ 200148 w 664"/>
                  <a:gd name="T15" fmla="*/ 414221 h 584"/>
                  <a:gd name="T16" fmla="*/ 80059 w 664"/>
                  <a:gd name="T17" fmla="*/ 338908 h 584"/>
                  <a:gd name="T18" fmla="*/ 0 w 664"/>
                  <a:gd name="T19" fmla="*/ 338908 h 58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64" h="584">
                    <a:moveTo>
                      <a:pt x="0" y="432"/>
                    </a:moveTo>
                    <a:cubicBezTo>
                      <a:pt x="0" y="400"/>
                      <a:pt x="40" y="304"/>
                      <a:pt x="96" y="240"/>
                    </a:cubicBezTo>
                    <a:cubicBezTo>
                      <a:pt x="152" y="176"/>
                      <a:pt x="248" y="88"/>
                      <a:pt x="336" y="48"/>
                    </a:cubicBezTo>
                    <a:cubicBezTo>
                      <a:pt x="424" y="8"/>
                      <a:pt x="584" y="0"/>
                      <a:pt x="624" y="0"/>
                    </a:cubicBezTo>
                    <a:cubicBezTo>
                      <a:pt x="664" y="0"/>
                      <a:pt x="608" y="16"/>
                      <a:pt x="576" y="48"/>
                    </a:cubicBezTo>
                    <a:cubicBezTo>
                      <a:pt x="544" y="80"/>
                      <a:pt x="464" y="112"/>
                      <a:pt x="432" y="192"/>
                    </a:cubicBezTo>
                    <a:cubicBezTo>
                      <a:pt x="400" y="272"/>
                      <a:pt x="416" y="472"/>
                      <a:pt x="384" y="528"/>
                    </a:cubicBezTo>
                    <a:cubicBezTo>
                      <a:pt x="352" y="584"/>
                      <a:pt x="288" y="544"/>
                      <a:pt x="240" y="528"/>
                    </a:cubicBezTo>
                    <a:cubicBezTo>
                      <a:pt x="192" y="512"/>
                      <a:pt x="136" y="448"/>
                      <a:pt x="96" y="432"/>
                    </a:cubicBezTo>
                    <a:cubicBezTo>
                      <a:pt x="56" y="416"/>
                      <a:pt x="0" y="464"/>
                      <a:pt x="0" y="432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_tradnl"/>
              </a:p>
            </p:txBody>
          </p:sp>
          <p:sp>
            <p:nvSpPr>
              <p:cNvPr id="412" name="Freeform 21"/>
              <p:cNvSpPr>
                <a:spLocks/>
              </p:cNvSpPr>
              <p:nvPr/>
            </p:nvSpPr>
            <p:spPr bwMode="auto">
              <a:xfrm>
                <a:off x="1801426" y="3613666"/>
                <a:ext cx="470217" cy="433388"/>
              </a:xfrm>
              <a:custGeom>
                <a:avLst/>
                <a:gdLst>
                  <a:gd name="T0" fmla="*/ 0 w 563"/>
                  <a:gd name="T1" fmla="*/ 10188 h 553"/>
                  <a:gd name="T2" fmla="*/ 101059 w 563"/>
                  <a:gd name="T3" fmla="*/ 13323 h 553"/>
                  <a:gd name="T4" fmla="*/ 261417 w 563"/>
                  <a:gd name="T5" fmla="*/ 88558 h 553"/>
                  <a:gd name="T6" fmla="*/ 421775 w 563"/>
                  <a:gd name="T7" fmla="*/ 239030 h 553"/>
                  <a:gd name="T8" fmla="*/ 461865 w 563"/>
                  <a:gd name="T9" fmla="*/ 351883 h 553"/>
                  <a:gd name="T10" fmla="*/ 461865 w 563"/>
                  <a:gd name="T11" fmla="*/ 389501 h 553"/>
                  <a:gd name="T12" fmla="*/ 413423 w 563"/>
                  <a:gd name="T13" fmla="*/ 377745 h 553"/>
                  <a:gd name="T14" fmla="*/ 301507 w 563"/>
                  <a:gd name="T15" fmla="*/ 389501 h 553"/>
                  <a:gd name="T16" fmla="*/ 181238 w 563"/>
                  <a:gd name="T17" fmla="*/ 427118 h 553"/>
                  <a:gd name="T18" fmla="*/ 181238 w 563"/>
                  <a:gd name="T19" fmla="*/ 351883 h 553"/>
                  <a:gd name="T20" fmla="*/ 141149 w 563"/>
                  <a:gd name="T21" fmla="*/ 126176 h 553"/>
                  <a:gd name="T22" fmla="*/ 60970 w 563"/>
                  <a:gd name="T23" fmla="*/ 50941 h 553"/>
                  <a:gd name="T24" fmla="*/ 20880 w 563"/>
                  <a:gd name="T25" fmla="*/ 29781 h 5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63" h="553">
                    <a:moveTo>
                      <a:pt x="0" y="13"/>
                    </a:moveTo>
                    <a:cubicBezTo>
                      <a:pt x="21" y="14"/>
                      <a:pt x="69" y="0"/>
                      <a:pt x="121" y="17"/>
                    </a:cubicBezTo>
                    <a:cubicBezTo>
                      <a:pt x="173" y="34"/>
                      <a:pt x="249" y="65"/>
                      <a:pt x="313" y="113"/>
                    </a:cubicBezTo>
                    <a:cubicBezTo>
                      <a:pt x="377" y="161"/>
                      <a:pt x="465" y="249"/>
                      <a:pt x="505" y="305"/>
                    </a:cubicBezTo>
                    <a:cubicBezTo>
                      <a:pt x="545" y="361"/>
                      <a:pt x="545" y="417"/>
                      <a:pt x="553" y="449"/>
                    </a:cubicBezTo>
                    <a:cubicBezTo>
                      <a:pt x="561" y="481"/>
                      <a:pt x="563" y="492"/>
                      <a:pt x="553" y="497"/>
                    </a:cubicBezTo>
                    <a:cubicBezTo>
                      <a:pt x="543" y="502"/>
                      <a:pt x="527" y="482"/>
                      <a:pt x="495" y="482"/>
                    </a:cubicBezTo>
                    <a:cubicBezTo>
                      <a:pt x="463" y="482"/>
                      <a:pt x="407" y="487"/>
                      <a:pt x="361" y="497"/>
                    </a:cubicBezTo>
                    <a:cubicBezTo>
                      <a:pt x="315" y="507"/>
                      <a:pt x="241" y="553"/>
                      <a:pt x="217" y="545"/>
                    </a:cubicBezTo>
                    <a:cubicBezTo>
                      <a:pt x="193" y="537"/>
                      <a:pt x="225" y="513"/>
                      <a:pt x="217" y="449"/>
                    </a:cubicBezTo>
                    <a:cubicBezTo>
                      <a:pt x="209" y="385"/>
                      <a:pt x="193" y="225"/>
                      <a:pt x="169" y="161"/>
                    </a:cubicBezTo>
                    <a:cubicBezTo>
                      <a:pt x="145" y="97"/>
                      <a:pt x="97" y="85"/>
                      <a:pt x="73" y="65"/>
                    </a:cubicBezTo>
                    <a:cubicBezTo>
                      <a:pt x="49" y="45"/>
                      <a:pt x="35" y="44"/>
                      <a:pt x="25" y="38"/>
                    </a:cubicBezTo>
                  </a:path>
                </a:pathLst>
              </a:custGeom>
              <a:solidFill>
                <a:srgbClr val="00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_tradnl"/>
              </a:p>
            </p:txBody>
          </p:sp>
          <p:sp>
            <p:nvSpPr>
              <p:cNvPr id="413" name="Freeform 22"/>
              <p:cNvSpPr>
                <a:spLocks/>
              </p:cNvSpPr>
              <p:nvPr/>
            </p:nvSpPr>
            <p:spPr bwMode="auto">
              <a:xfrm>
                <a:off x="1541570" y="3626048"/>
                <a:ext cx="468670" cy="465892"/>
              </a:xfrm>
              <a:custGeom>
                <a:avLst/>
                <a:gdLst>
                  <a:gd name="T0" fmla="*/ 249346 w 562"/>
                  <a:gd name="T1" fmla="*/ 0 h 593"/>
                  <a:gd name="T2" fmla="*/ 129260 w 562"/>
                  <a:gd name="T3" fmla="*/ 65209 h 593"/>
                  <a:gd name="T4" fmla="*/ 40863 w 562"/>
                  <a:gd name="T5" fmla="*/ 197199 h 593"/>
                  <a:gd name="T6" fmla="*/ 40863 w 562"/>
                  <a:gd name="T7" fmla="*/ 310333 h 593"/>
                  <a:gd name="T8" fmla="*/ 834 w 562"/>
                  <a:gd name="T9" fmla="*/ 423467 h 593"/>
                  <a:gd name="T10" fmla="*/ 45866 w 562"/>
                  <a:gd name="T11" fmla="*/ 434466 h 593"/>
                  <a:gd name="T12" fmla="*/ 120920 w 562"/>
                  <a:gd name="T13" fmla="*/ 461178 h 593"/>
                  <a:gd name="T14" fmla="*/ 241006 w 562"/>
                  <a:gd name="T15" fmla="*/ 461178 h 593"/>
                  <a:gd name="T16" fmla="*/ 380273 w 562"/>
                  <a:gd name="T17" fmla="*/ 434466 h 593"/>
                  <a:gd name="T18" fmla="*/ 458663 w 562"/>
                  <a:gd name="T19" fmla="*/ 410111 h 593"/>
                  <a:gd name="T20" fmla="*/ 441150 w 562"/>
                  <a:gd name="T21" fmla="*/ 348044 h 593"/>
                  <a:gd name="T22" fmla="*/ 441150 w 562"/>
                  <a:gd name="T23" fmla="*/ 234910 h 593"/>
                  <a:gd name="T24" fmla="*/ 401121 w 562"/>
                  <a:gd name="T25" fmla="*/ 84065 h 593"/>
                  <a:gd name="T26" fmla="*/ 322732 w 562"/>
                  <a:gd name="T27" fmla="*/ 31426 h 593"/>
                  <a:gd name="T28" fmla="*/ 255183 w 562"/>
                  <a:gd name="T29" fmla="*/ 4714 h 59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62" h="593">
                    <a:moveTo>
                      <a:pt x="299" y="0"/>
                    </a:moveTo>
                    <a:cubicBezTo>
                      <a:pt x="275" y="14"/>
                      <a:pt x="197" y="41"/>
                      <a:pt x="155" y="83"/>
                    </a:cubicBezTo>
                    <a:cubicBezTo>
                      <a:pt x="113" y="125"/>
                      <a:pt x="67" y="199"/>
                      <a:pt x="49" y="251"/>
                    </a:cubicBezTo>
                    <a:cubicBezTo>
                      <a:pt x="31" y="303"/>
                      <a:pt x="57" y="347"/>
                      <a:pt x="49" y="395"/>
                    </a:cubicBezTo>
                    <a:cubicBezTo>
                      <a:pt x="41" y="443"/>
                      <a:pt x="0" y="513"/>
                      <a:pt x="1" y="539"/>
                    </a:cubicBezTo>
                    <a:cubicBezTo>
                      <a:pt x="2" y="565"/>
                      <a:pt x="31" y="545"/>
                      <a:pt x="55" y="553"/>
                    </a:cubicBezTo>
                    <a:cubicBezTo>
                      <a:pt x="79" y="561"/>
                      <a:pt x="106" y="581"/>
                      <a:pt x="145" y="587"/>
                    </a:cubicBezTo>
                    <a:cubicBezTo>
                      <a:pt x="184" y="593"/>
                      <a:pt x="237" y="593"/>
                      <a:pt x="289" y="587"/>
                    </a:cubicBezTo>
                    <a:cubicBezTo>
                      <a:pt x="341" y="581"/>
                      <a:pt x="413" y="564"/>
                      <a:pt x="456" y="553"/>
                    </a:cubicBezTo>
                    <a:cubicBezTo>
                      <a:pt x="499" y="542"/>
                      <a:pt x="538" y="540"/>
                      <a:pt x="550" y="522"/>
                    </a:cubicBezTo>
                    <a:cubicBezTo>
                      <a:pt x="562" y="504"/>
                      <a:pt x="532" y="480"/>
                      <a:pt x="529" y="443"/>
                    </a:cubicBezTo>
                    <a:cubicBezTo>
                      <a:pt x="526" y="406"/>
                      <a:pt x="537" y="355"/>
                      <a:pt x="529" y="299"/>
                    </a:cubicBezTo>
                    <a:cubicBezTo>
                      <a:pt x="521" y="243"/>
                      <a:pt x="505" y="150"/>
                      <a:pt x="481" y="107"/>
                    </a:cubicBezTo>
                    <a:cubicBezTo>
                      <a:pt x="457" y="64"/>
                      <a:pt x="416" y="57"/>
                      <a:pt x="387" y="40"/>
                    </a:cubicBezTo>
                    <a:cubicBezTo>
                      <a:pt x="358" y="23"/>
                      <a:pt x="323" y="13"/>
                      <a:pt x="306" y="6"/>
                    </a:cubicBezTo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_tradnl"/>
              </a:p>
            </p:txBody>
          </p:sp>
          <p:grpSp>
            <p:nvGrpSpPr>
              <p:cNvPr id="414" name="Group 23"/>
              <p:cNvGrpSpPr>
                <a:grpSpLocks/>
              </p:cNvGrpSpPr>
              <p:nvPr/>
            </p:nvGrpSpPr>
            <p:grpSpPr bwMode="auto">
              <a:xfrm>
                <a:off x="1209015" y="3200400"/>
                <a:ext cx="1234319" cy="425648"/>
                <a:chOff x="2466" y="1056"/>
                <a:chExt cx="798" cy="275"/>
              </a:xfrm>
            </p:grpSpPr>
            <p:sp>
              <p:nvSpPr>
                <p:cNvPr id="423" name="Freeform 24"/>
                <p:cNvSpPr>
                  <a:spLocks/>
                </p:cNvSpPr>
                <p:nvPr/>
              </p:nvSpPr>
              <p:spPr bwMode="auto">
                <a:xfrm flipH="1">
                  <a:off x="2850" y="1056"/>
                  <a:ext cx="414" cy="231"/>
                </a:xfrm>
                <a:custGeom>
                  <a:avLst/>
                  <a:gdLst>
                    <a:gd name="T0" fmla="*/ 396 w 414"/>
                    <a:gd name="T1" fmla="*/ 118 h 231"/>
                    <a:gd name="T2" fmla="*/ 288 w 414"/>
                    <a:gd name="T3" fmla="*/ 46 h 231"/>
                    <a:gd name="T4" fmla="*/ 146 w 414"/>
                    <a:gd name="T5" fmla="*/ 0 h 231"/>
                    <a:gd name="T6" fmla="*/ 36 w 414"/>
                    <a:gd name="T7" fmla="*/ 46 h 231"/>
                    <a:gd name="T8" fmla="*/ 2 w 414"/>
                    <a:gd name="T9" fmla="*/ 144 h 231"/>
                    <a:gd name="T10" fmla="*/ 26 w 414"/>
                    <a:gd name="T11" fmla="*/ 214 h 231"/>
                    <a:gd name="T12" fmla="*/ 143 w 414"/>
                    <a:gd name="T13" fmla="*/ 225 h 231"/>
                    <a:gd name="T14" fmla="*/ 305 w 414"/>
                    <a:gd name="T15" fmla="*/ 180 h 231"/>
                    <a:gd name="T16" fmla="*/ 396 w 414"/>
                    <a:gd name="T17" fmla="*/ 137 h 231"/>
                    <a:gd name="T18" fmla="*/ 396 w 414"/>
                    <a:gd name="T19" fmla="*/ 118 h 23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414" h="231">
                      <a:moveTo>
                        <a:pt x="396" y="118"/>
                      </a:moveTo>
                      <a:cubicBezTo>
                        <a:pt x="378" y="103"/>
                        <a:pt x="330" y="66"/>
                        <a:pt x="288" y="46"/>
                      </a:cubicBezTo>
                      <a:cubicBezTo>
                        <a:pt x="246" y="26"/>
                        <a:pt x="188" y="0"/>
                        <a:pt x="146" y="0"/>
                      </a:cubicBezTo>
                      <a:cubicBezTo>
                        <a:pt x="104" y="0"/>
                        <a:pt x="60" y="22"/>
                        <a:pt x="36" y="46"/>
                      </a:cubicBezTo>
                      <a:cubicBezTo>
                        <a:pt x="12" y="70"/>
                        <a:pt x="4" y="116"/>
                        <a:pt x="2" y="144"/>
                      </a:cubicBezTo>
                      <a:cubicBezTo>
                        <a:pt x="0" y="172"/>
                        <a:pt x="3" y="201"/>
                        <a:pt x="26" y="214"/>
                      </a:cubicBezTo>
                      <a:cubicBezTo>
                        <a:pt x="49" y="227"/>
                        <a:pt x="97" y="231"/>
                        <a:pt x="143" y="225"/>
                      </a:cubicBezTo>
                      <a:cubicBezTo>
                        <a:pt x="189" y="219"/>
                        <a:pt x="263" y="195"/>
                        <a:pt x="305" y="180"/>
                      </a:cubicBezTo>
                      <a:cubicBezTo>
                        <a:pt x="347" y="165"/>
                        <a:pt x="381" y="147"/>
                        <a:pt x="396" y="137"/>
                      </a:cubicBezTo>
                      <a:cubicBezTo>
                        <a:pt x="411" y="127"/>
                        <a:pt x="414" y="133"/>
                        <a:pt x="396" y="11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CCCCFF"/>
                    </a:gs>
                    <a:gs pos="100000">
                      <a:srgbClr val="FF99FF"/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_tradnl"/>
                </a:p>
              </p:txBody>
            </p:sp>
            <p:sp>
              <p:nvSpPr>
                <p:cNvPr id="424" name="Oval 25"/>
                <p:cNvSpPr>
                  <a:spLocks noChangeArrowheads="1"/>
                </p:cNvSpPr>
                <p:nvPr/>
              </p:nvSpPr>
              <p:spPr bwMode="auto">
                <a:xfrm>
                  <a:off x="2838" y="1184"/>
                  <a:ext cx="51" cy="5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CC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25" name="Oval 26"/>
                <p:cNvSpPr>
                  <a:spLocks noChangeArrowheads="1"/>
                </p:cNvSpPr>
                <p:nvPr/>
              </p:nvSpPr>
              <p:spPr bwMode="auto">
                <a:xfrm>
                  <a:off x="2811" y="1113"/>
                  <a:ext cx="104" cy="7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1" ker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26" name="Oval 27"/>
                <p:cNvSpPr>
                  <a:spLocks noChangeArrowheads="1"/>
                </p:cNvSpPr>
                <p:nvPr/>
              </p:nvSpPr>
              <p:spPr bwMode="auto">
                <a:xfrm>
                  <a:off x="2838" y="1235"/>
                  <a:ext cx="51" cy="4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CC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27" name="Oval 28"/>
                <p:cNvSpPr>
                  <a:spLocks noChangeArrowheads="1"/>
                </p:cNvSpPr>
                <p:nvPr/>
              </p:nvSpPr>
              <p:spPr bwMode="auto">
                <a:xfrm>
                  <a:off x="2838" y="1282"/>
                  <a:ext cx="51" cy="4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CC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28" name="Freeform 29"/>
                <p:cNvSpPr>
                  <a:spLocks/>
                </p:cNvSpPr>
                <p:nvPr/>
              </p:nvSpPr>
              <p:spPr bwMode="auto">
                <a:xfrm>
                  <a:off x="2466" y="1056"/>
                  <a:ext cx="414" cy="231"/>
                </a:xfrm>
                <a:custGeom>
                  <a:avLst/>
                  <a:gdLst>
                    <a:gd name="T0" fmla="*/ 396 w 414"/>
                    <a:gd name="T1" fmla="*/ 118 h 231"/>
                    <a:gd name="T2" fmla="*/ 288 w 414"/>
                    <a:gd name="T3" fmla="*/ 46 h 231"/>
                    <a:gd name="T4" fmla="*/ 146 w 414"/>
                    <a:gd name="T5" fmla="*/ 0 h 231"/>
                    <a:gd name="T6" fmla="*/ 36 w 414"/>
                    <a:gd name="T7" fmla="*/ 46 h 231"/>
                    <a:gd name="T8" fmla="*/ 2 w 414"/>
                    <a:gd name="T9" fmla="*/ 144 h 231"/>
                    <a:gd name="T10" fmla="*/ 26 w 414"/>
                    <a:gd name="T11" fmla="*/ 214 h 231"/>
                    <a:gd name="T12" fmla="*/ 143 w 414"/>
                    <a:gd name="T13" fmla="*/ 225 h 231"/>
                    <a:gd name="T14" fmla="*/ 305 w 414"/>
                    <a:gd name="T15" fmla="*/ 180 h 231"/>
                    <a:gd name="T16" fmla="*/ 396 w 414"/>
                    <a:gd name="T17" fmla="*/ 137 h 231"/>
                    <a:gd name="T18" fmla="*/ 396 w 414"/>
                    <a:gd name="T19" fmla="*/ 118 h 23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414" h="231">
                      <a:moveTo>
                        <a:pt x="396" y="118"/>
                      </a:moveTo>
                      <a:cubicBezTo>
                        <a:pt x="378" y="103"/>
                        <a:pt x="330" y="66"/>
                        <a:pt x="288" y="46"/>
                      </a:cubicBezTo>
                      <a:cubicBezTo>
                        <a:pt x="246" y="26"/>
                        <a:pt x="188" y="0"/>
                        <a:pt x="146" y="0"/>
                      </a:cubicBezTo>
                      <a:cubicBezTo>
                        <a:pt x="104" y="0"/>
                        <a:pt x="60" y="22"/>
                        <a:pt x="36" y="46"/>
                      </a:cubicBezTo>
                      <a:cubicBezTo>
                        <a:pt x="12" y="70"/>
                        <a:pt x="4" y="116"/>
                        <a:pt x="2" y="144"/>
                      </a:cubicBezTo>
                      <a:cubicBezTo>
                        <a:pt x="0" y="172"/>
                        <a:pt x="3" y="201"/>
                        <a:pt x="26" y="214"/>
                      </a:cubicBezTo>
                      <a:cubicBezTo>
                        <a:pt x="49" y="227"/>
                        <a:pt x="97" y="231"/>
                        <a:pt x="143" y="225"/>
                      </a:cubicBezTo>
                      <a:cubicBezTo>
                        <a:pt x="189" y="219"/>
                        <a:pt x="263" y="195"/>
                        <a:pt x="305" y="180"/>
                      </a:cubicBezTo>
                      <a:cubicBezTo>
                        <a:pt x="347" y="165"/>
                        <a:pt x="381" y="147"/>
                        <a:pt x="396" y="137"/>
                      </a:cubicBezTo>
                      <a:cubicBezTo>
                        <a:pt x="411" y="127"/>
                        <a:pt x="414" y="133"/>
                        <a:pt x="396" y="11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CCCCFF"/>
                    </a:gs>
                    <a:gs pos="100000">
                      <a:srgbClr val="FF99FF"/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_tradnl"/>
                </a:p>
              </p:txBody>
            </p:sp>
          </p:grpSp>
          <p:sp>
            <p:nvSpPr>
              <p:cNvPr id="416" name="Freeform 30"/>
              <p:cNvSpPr>
                <a:spLocks/>
              </p:cNvSpPr>
              <p:nvPr/>
            </p:nvSpPr>
            <p:spPr bwMode="auto">
              <a:xfrm>
                <a:off x="1628189" y="4848820"/>
                <a:ext cx="111367" cy="99060"/>
              </a:xfrm>
              <a:custGeom>
                <a:avLst/>
                <a:gdLst>
                  <a:gd name="T0" fmla="*/ 95457 w 56"/>
                  <a:gd name="T1" fmla="*/ 0 h 56"/>
                  <a:gd name="T2" fmla="*/ 0 w 56"/>
                  <a:gd name="T3" fmla="*/ 84909 h 56"/>
                  <a:gd name="T4" fmla="*/ 95457 w 56"/>
                  <a:gd name="T5" fmla="*/ 84909 h 56"/>
                  <a:gd name="T6" fmla="*/ 95457 w 56"/>
                  <a:gd name="T7" fmla="*/ 0 h 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6" h="56">
                    <a:moveTo>
                      <a:pt x="48" y="0"/>
                    </a:moveTo>
                    <a:cubicBezTo>
                      <a:pt x="40" y="0"/>
                      <a:pt x="0" y="40"/>
                      <a:pt x="0" y="48"/>
                    </a:cubicBezTo>
                    <a:cubicBezTo>
                      <a:pt x="0" y="56"/>
                      <a:pt x="40" y="56"/>
                      <a:pt x="48" y="48"/>
                    </a:cubicBezTo>
                    <a:cubicBezTo>
                      <a:pt x="56" y="40"/>
                      <a:pt x="56" y="0"/>
                      <a:pt x="48" y="0"/>
                    </a:cubicBez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_tradnl"/>
              </a:p>
            </p:txBody>
          </p:sp>
          <p:sp>
            <p:nvSpPr>
              <p:cNvPr id="417" name="Freeform 31"/>
              <p:cNvSpPr>
                <a:spLocks/>
              </p:cNvSpPr>
              <p:nvPr/>
            </p:nvSpPr>
            <p:spPr bwMode="auto">
              <a:xfrm rot="158038">
                <a:off x="1458044" y="4534614"/>
                <a:ext cx="462483" cy="510778"/>
              </a:xfrm>
              <a:custGeom>
                <a:avLst/>
                <a:gdLst>
                  <a:gd name="T0" fmla="*/ 215825 w 360"/>
                  <a:gd name="T1" fmla="*/ 9344 h 328"/>
                  <a:gd name="T2" fmla="*/ 250512 w 360"/>
                  <a:gd name="T3" fmla="*/ 12458 h 328"/>
                  <a:gd name="T4" fmla="*/ 281344 w 360"/>
                  <a:gd name="T5" fmla="*/ 68519 h 328"/>
                  <a:gd name="T6" fmla="*/ 426512 w 360"/>
                  <a:gd name="T7" fmla="*/ 135481 h 328"/>
                  <a:gd name="T8" fmla="*/ 453490 w 360"/>
                  <a:gd name="T9" fmla="*/ 161954 h 328"/>
                  <a:gd name="T10" fmla="*/ 457344 w 360"/>
                  <a:gd name="T11" fmla="*/ 196214 h 328"/>
                  <a:gd name="T12" fmla="*/ 457344 w 360"/>
                  <a:gd name="T13" fmla="*/ 252275 h 328"/>
                  <a:gd name="T14" fmla="*/ 426512 w 360"/>
                  <a:gd name="T15" fmla="*/ 317679 h 328"/>
                  <a:gd name="T16" fmla="*/ 327592 w 360"/>
                  <a:gd name="T17" fmla="*/ 359725 h 328"/>
                  <a:gd name="T18" fmla="*/ 260789 w 360"/>
                  <a:gd name="T19" fmla="*/ 499877 h 328"/>
                  <a:gd name="T20" fmla="*/ 213256 w 360"/>
                  <a:gd name="T21" fmla="*/ 423572 h 328"/>
                  <a:gd name="T22" fmla="*/ 138745 w 360"/>
                  <a:gd name="T23" fmla="*/ 330137 h 328"/>
                  <a:gd name="T24" fmla="*/ 6423 w 360"/>
                  <a:gd name="T25" fmla="*/ 270962 h 328"/>
                  <a:gd name="T26" fmla="*/ 178570 w 360"/>
                  <a:gd name="T27" fmla="*/ 43603 h 328"/>
                  <a:gd name="T28" fmla="*/ 215825 w 360"/>
                  <a:gd name="T29" fmla="*/ 9344 h 32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60" h="328">
                    <a:moveTo>
                      <a:pt x="168" y="6"/>
                    </a:moveTo>
                    <a:cubicBezTo>
                      <a:pt x="177" y="3"/>
                      <a:pt x="187" y="2"/>
                      <a:pt x="195" y="8"/>
                    </a:cubicBezTo>
                    <a:cubicBezTo>
                      <a:pt x="203" y="14"/>
                      <a:pt x="196" y="31"/>
                      <a:pt x="219" y="44"/>
                    </a:cubicBezTo>
                    <a:cubicBezTo>
                      <a:pt x="242" y="57"/>
                      <a:pt x="310" y="77"/>
                      <a:pt x="332" y="87"/>
                    </a:cubicBezTo>
                    <a:cubicBezTo>
                      <a:pt x="354" y="97"/>
                      <a:pt x="349" y="98"/>
                      <a:pt x="353" y="104"/>
                    </a:cubicBezTo>
                    <a:cubicBezTo>
                      <a:pt x="357" y="110"/>
                      <a:pt x="356" y="116"/>
                      <a:pt x="356" y="126"/>
                    </a:cubicBezTo>
                    <a:cubicBezTo>
                      <a:pt x="356" y="136"/>
                      <a:pt x="360" y="149"/>
                      <a:pt x="356" y="162"/>
                    </a:cubicBezTo>
                    <a:cubicBezTo>
                      <a:pt x="352" y="175"/>
                      <a:pt x="349" y="193"/>
                      <a:pt x="332" y="204"/>
                    </a:cubicBezTo>
                    <a:cubicBezTo>
                      <a:pt x="315" y="215"/>
                      <a:pt x="276" y="212"/>
                      <a:pt x="255" y="231"/>
                    </a:cubicBezTo>
                    <a:cubicBezTo>
                      <a:pt x="234" y="250"/>
                      <a:pt x="218" y="314"/>
                      <a:pt x="203" y="321"/>
                    </a:cubicBezTo>
                    <a:cubicBezTo>
                      <a:pt x="188" y="328"/>
                      <a:pt x="182" y="290"/>
                      <a:pt x="166" y="272"/>
                    </a:cubicBezTo>
                    <a:cubicBezTo>
                      <a:pt x="150" y="254"/>
                      <a:pt x="135" y="228"/>
                      <a:pt x="108" y="212"/>
                    </a:cubicBezTo>
                    <a:cubicBezTo>
                      <a:pt x="81" y="196"/>
                      <a:pt x="0" y="205"/>
                      <a:pt x="5" y="174"/>
                    </a:cubicBezTo>
                    <a:cubicBezTo>
                      <a:pt x="10" y="143"/>
                      <a:pt x="112" y="56"/>
                      <a:pt x="139" y="28"/>
                    </a:cubicBezTo>
                    <a:cubicBezTo>
                      <a:pt x="166" y="0"/>
                      <a:pt x="159" y="9"/>
                      <a:pt x="168" y="6"/>
                    </a:cubicBezTo>
                    <a:close/>
                  </a:path>
                </a:pathLst>
              </a:custGeom>
              <a:solidFill>
                <a:srgbClr val="80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_tradnl"/>
              </a:p>
            </p:txBody>
          </p:sp>
          <p:grpSp>
            <p:nvGrpSpPr>
              <p:cNvPr id="418" name="Group 32"/>
              <p:cNvGrpSpPr>
                <a:grpSpLocks/>
              </p:cNvGrpSpPr>
              <p:nvPr/>
            </p:nvGrpSpPr>
            <p:grpSpPr bwMode="auto">
              <a:xfrm rot="158038">
                <a:off x="1329663" y="4454128"/>
                <a:ext cx="709965" cy="677942"/>
                <a:chOff x="2664" y="983"/>
                <a:chExt cx="397" cy="402"/>
              </a:xfrm>
            </p:grpSpPr>
            <p:sp>
              <p:nvSpPr>
                <p:cNvPr id="419" name="Freeform 33"/>
                <p:cNvSpPr>
                  <a:spLocks/>
                </p:cNvSpPr>
                <p:nvPr/>
              </p:nvSpPr>
              <p:spPr bwMode="auto">
                <a:xfrm>
                  <a:off x="2664" y="983"/>
                  <a:ext cx="397" cy="402"/>
                </a:xfrm>
                <a:custGeom>
                  <a:avLst/>
                  <a:gdLst>
                    <a:gd name="T0" fmla="*/ 204 w 296"/>
                    <a:gd name="T1" fmla="*/ 11 h 296"/>
                    <a:gd name="T2" fmla="*/ 139 w 296"/>
                    <a:gd name="T3" fmla="*/ 11 h 296"/>
                    <a:gd name="T4" fmla="*/ 139 w 296"/>
                    <a:gd name="T5" fmla="*/ 76 h 296"/>
                    <a:gd name="T6" fmla="*/ 75 w 296"/>
                    <a:gd name="T7" fmla="*/ 141 h 296"/>
                    <a:gd name="T8" fmla="*/ 11 w 296"/>
                    <a:gd name="T9" fmla="*/ 206 h 296"/>
                    <a:gd name="T10" fmla="*/ 11 w 296"/>
                    <a:gd name="T11" fmla="*/ 272 h 296"/>
                    <a:gd name="T12" fmla="*/ 75 w 296"/>
                    <a:gd name="T13" fmla="*/ 272 h 296"/>
                    <a:gd name="T14" fmla="*/ 139 w 296"/>
                    <a:gd name="T15" fmla="*/ 337 h 296"/>
                    <a:gd name="T16" fmla="*/ 204 w 296"/>
                    <a:gd name="T17" fmla="*/ 402 h 296"/>
                    <a:gd name="T18" fmla="*/ 204 w 296"/>
                    <a:gd name="T19" fmla="*/ 337 h 296"/>
                    <a:gd name="T20" fmla="*/ 268 w 296"/>
                    <a:gd name="T21" fmla="*/ 272 h 296"/>
                    <a:gd name="T22" fmla="*/ 397 w 296"/>
                    <a:gd name="T23" fmla="*/ 141 h 296"/>
                    <a:gd name="T24" fmla="*/ 268 w 296"/>
                    <a:gd name="T25" fmla="*/ 76 h 296"/>
                    <a:gd name="T26" fmla="*/ 204 w 296"/>
                    <a:gd name="T27" fmla="*/ 11 h 29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296" h="296">
                      <a:moveTo>
                        <a:pt x="152" y="8"/>
                      </a:moveTo>
                      <a:cubicBezTo>
                        <a:pt x="136" y="0"/>
                        <a:pt x="112" y="0"/>
                        <a:pt x="104" y="8"/>
                      </a:cubicBezTo>
                      <a:cubicBezTo>
                        <a:pt x="96" y="16"/>
                        <a:pt x="112" y="40"/>
                        <a:pt x="104" y="56"/>
                      </a:cubicBezTo>
                      <a:cubicBezTo>
                        <a:pt x="96" y="72"/>
                        <a:pt x="72" y="88"/>
                        <a:pt x="56" y="104"/>
                      </a:cubicBezTo>
                      <a:cubicBezTo>
                        <a:pt x="40" y="120"/>
                        <a:pt x="16" y="136"/>
                        <a:pt x="8" y="152"/>
                      </a:cubicBezTo>
                      <a:cubicBezTo>
                        <a:pt x="0" y="168"/>
                        <a:pt x="0" y="192"/>
                        <a:pt x="8" y="200"/>
                      </a:cubicBezTo>
                      <a:cubicBezTo>
                        <a:pt x="16" y="208"/>
                        <a:pt x="40" y="192"/>
                        <a:pt x="56" y="200"/>
                      </a:cubicBezTo>
                      <a:cubicBezTo>
                        <a:pt x="72" y="208"/>
                        <a:pt x="88" y="232"/>
                        <a:pt x="104" y="248"/>
                      </a:cubicBezTo>
                      <a:cubicBezTo>
                        <a:pt x="120" y="264"/>
                        <a:pt x="144" y="296"/>
                        <a:pt x="152" y="296"/>
                      </a:cubicBezTo>
                      <a:cubicBezTo>
                        <a:pt x="160" y="296"/>
                        <a:pt x="144" y="264"/>
                        <a:pt x="152" y="248"/>
                      </a:cubicBezTo>
                      <a:cubicBezTo>
                        <a:pt x="160" y="232"/>
                        <a:pt x="176" y="224"/>
                        <a:pt x="200" y="200"/>
                      </a:cubicBezTo>
                      <a:cubicBezTo>
                        <a:pt x="224" y="176"/>
                        <a:pt x="296" y="128"/>
                        <a:pt x="296" y="104"/>
                      </a:cubicBezTo>
                      <a:cubicBezTo>
                        <a:pt x="296" y="80"/>
                        <a:pt x="224" y="72"/>
                        <a:pt x="200" y="56"/>
                      </a:cubicBezTo>
                      <a:cubicBezTo>
                        <a:pt x="176" y="40"/>
                        <a:pt x="168" y="16"/>
                        <a:pt x="152" y="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CC0000"/>
                    </a:gs>
                    <a:gs pos="50000">
                      <a:srgbClr val="FF9933"/>
                    </a:gs>
                    <a:gs pos="100000">
                      <a:srgbClr val="CC0000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_tradnl"/>
                </a:p>
              </p:txBody>
            </p:sp>
            <p:sp>
              <p:nvSpPr>
                <p:cNvPr id="420" name="Freeform 34"/>
                <p:cNvSpPr>
                  <a:spLocks/>
                </p:cNvSpPr>
                <p:nvPr/>
              </p:nvSpPr>
              <p:spPr bwMode="auto">
                <a:xfrm>
                  <a:off x="2776" y="1104"/>
                  <a:ext cx="56" cy="56"/>
                </a:xfrm>
                <a:custGeom>
                  <a:avLst/>
                  <a:gdLst>
                    <a:gd name="T0" fmla="*/ 48 w 56"/>
                    <a:gd name="T1" fmla="*/ 0 h 56"/>
                    <a:gd name="T2" fmla="*/ 0 w 56"/>
                    <a:gd name="T3" fmla="*/ 48 h 56"/>
                    <a:gd name="T4" fmla="*/ 48 w 56"/>
                    <a:gd name="T5" fmla="*/ 48 h 56"/>
                    <a:gd name="T6" fmla="*/ 48 w 56"/>
                    <a:gd name="T7" fmla="*/ 0 h 5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6" h="56">
                      <a:moveTo>
                        <a:pt x="48" y="0"/>
                      </a:moveTo>
                      <a:cubicBezTo>
                        <a:pt x="40" y="0"/>
                        <a:pt x="0" y="40"/>
                        <a:pt x="0" y="48"/>
                      </a:cubicBezTo>
                      <a:cubicBezTo>
                        <a:pt x="0" y="56"/>
                        <a:pt x="40" y="56"/>
                        <a:pt x="48" y="48"/>
                      </a:cubicBezTo>
                      <a:cubicBezTo>
                        <a:pt x="56" y="40"/>
                        <a:pt x="56" y="0"/>
                        <a:pt x="48" y="0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CC0000"/>
                    </a:gs>
                    <a:gs pos="50000">
                      <a:srgbClr val="FF9933"/>
                    </a:gs>
                    <a:gs pos="100000">
                      <a:srgbClr val="CC0000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_tradnl"/>
                </a:p>
              </p:txBody>
            </p:sp>
            <p:sp>
              <p:nvSpPr>
                <p:cNvPr id="422" name="Freeform 35"/>
                <p:cNvSpPr>
                  <a:spLocks/>
                </p:cNvSpPr>
                <p:nvPr/>
              </p:nvSpPr>
              <p:spPr bwMode="auto">
                <a:xfrm flipH="1">
                  <a:off x="2872" y="1104"/>
                  <a:ext cx="56" cy="56"/>
                </a:xfrm>
                <a:custGeom>
                  <a:avLst/>
                  <a:gdLst>
                    <a:gd name="T0" fmla="*/ 48 w 56"/>
                    <a:gd name="T1" fmla="*/ 0 h 56"/>
                    <a:gd name="T2" fmla="*/ 0 w 56"/>
                    <a:gd name="T3" fmla="*/ 48 h 56"/>
                    <a:gd name="T4" fmla="*/ 48 w 56"/>
                    <a:gd name="T5" fmla="*/ 48 h 56"/>
                    <a:gd name="T6" fmla="*/ 48 w 56"/>
                    <a:gd name="T7" fmla="*/ 0 h 5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6" h="56">
                      <a:moveTo>
                        <a:pt x="48" y="0"/>
                      </a:moveTo>
                      <a:cubicBezTo>
                        <a:pt x="40" y="0"/>
                        <a:pt x="0" y="40"/>
                        <a:pt x="0" y="48"/>
                      </a:cubicBezTo>
                      <a:cubicBezTo>
                        <a:pt x="0" y="56"/>
                        <a:pt x="40" y="56"/>
                        <a:pt x="48" y="48"/>
                      </a:cubicBezTo>
                      <a:cubicBezTo>
                        <a:pt x="56" y="40"/>
                        <a:pt x="56" y="0"/>
                        <a:pt x="48" y="0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CC0000"/>
                    </a:gs>
                    <a:gs pos="50000">
                      <a:srgbClr val="FF9933"/>
                    </a:gs>
                    <a:gs pos="100000">
                      <a:srgbClr val="CC0000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_tradnl"/>
                </a:p>
              </p:txBody>
            </p:sp>
          </p:grpSp>
        </p:grpSp>
        <p:grpSp>
          <p:nvGrpSpPr>
            <p:cNvPr id="429" name="Group 182"/>
            <p:cNvGrpSpPr>
              <a:grpSpLocks/>
            </p:cNvGrpSpPr>
            <p:nvPr/>
          </p:nvGrpSpPr>
          <p:grpSpPr bwMode="auto">
            <a:xfrm>
              <a:off x="9115468" y="4080046"/>
              <a:ext cx="1684337" cy="2085975"/>
              <a:chOff x="762000" y="3200400"/>
              <a:chExt cx="2109788" cy="2612707"/>
            </a:xfrm>
          </p:grpSpPr>
          <p:sp>
            <p:nvSpPr>
              <p:cNvPr id="430" name="Freeform 3"/>
              <p:cNvSpPr>
                <a:spLocks/>
              </p:cNvSpPr>
              <p:nvPr/>
            </p:nvSpPr>
            <p:spPr bwMode="auto">
              <a:xfrm>
                <a:off x="762000" y="4612005"/>
                <a:ext cx="2109788" cy="1032391"/>
              </a:xfrm>
              <a:custGeom>
                <a:avLst/>
                <a:gdLst>
                  <a:gd name="T0" fmla="*/ 813599 w 1364"/>
                  <a:gd name="T1" fmla="*/ 987504 h 667"/>
                  <a:gd name="T2" fmla="*/ 205720 w 1364"/>
                  <a:gd name="T3" fmla="*/ 840462 h 667"/>
                  <a:gd name="T4" fmla="*/ 21655 w 1364"/>
                  <a:gd name="T5" fmla="*/ 461248 h 667"/>
                  <a:gd name="T6" fmla="*/ 332555 w 1364"/>
                  <a:gd name="T7" fmla="*/ 210503 h 667"/>
                  <a:gd name="T8" fmla="*/ 739354 w 1364"/>
                  <a:gd name="T9" fmla="*/ 40243 h 667"/>
                  <a:gd name="T10" fmla="*/ 1013131 w 1364"/>
                  <a:gd name="T11" fmla="*/ 1548 h 667"/>
                  <a:gd name="T12" fmla="*/ 1331765 w 1364"/>
                  <a:gd name="T13" fmla="*/ 29408 h 667"/>
                  <a:gd name="T14" fmla="*/ 1517377 w 1364"/>
                  <a:gd name="T15" fmla="*/ 85130 h 667"/>
                  <a:gd name="T16" fmla="*/ 2046371 w 1364"/>
                  <a:gd name="T17" fmla="*/ 306467 h 667"/>
                  <a:gd name="T18" fmla="*/ 1900975 w 1364"/>
                  <a:gd name="T19" fmla="*/ 840462 h 667"/>
                  <a:gd name="T20" fmla="*/ 1209571 w 1364"/>
                  <a:gd name="T21" fmla="*/ 1007626 h 667"/>
                  <a:gd name="T22" fmla="*/ 813599 w 1364"/>
                  <a:gd name="T23" fmla="*/ 987504 h 66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64" h="667">
                    <a:moveTo>
                      <a:pt x="526" y="638"/>
                    </a:moveTo>
                    <a:cubicBezTo>
                      <a:pt x="418" y="620"/>
                      <a:pt x="218" y="600"/>
                      <a:pt x="133" y="543"/>
                    </a:cubicBezTo>
                    <a:cubicBezTo>
                      <a:pt x="48" y="486"/>
                      <a:pt x="0" y="366"/>
                      <a:pt x="14" y="298"/>
                    </a:cubicBezTo>
                    <a:cubicBezTo>
                      <a:pt x="28" y="230"/>
                      <a:pt x="138" y="181"/>
                      <a:pt x="215" y="136"/>
                    </a:cubicBezTo>
                    <a:cubicBezTo>
                      <a:pt x="292" y="91"/>
                      <a:pt x="405" y="49"/>
                      <a:pt x="478" y="26"/>
                    </a:cubicBezTo>
                    <a:cubicBezTo>
                      <a:pt x="551" y="3"/>
                      <a:pt x="591" y="2"/>
                      <a:pt x="655" y="1"/>
                    </a:cubicBezTo>
                    <a:cubicBezTo>
                      <a:pt x="719" y="0"/>
                      <a:pt x="807" y="10"/>
                      <a:pt x="861" y="19"/>
                    </a:cubicBezTo>
                    <a:cubicBezTo>
                      <a:pt x="915" y="28"/>
                      <a:pt x="904" y="25"/>
                      <a:pt x="981" y="55"/>
                    </a:cubicBezTo>
                    <a:cubicBezTo>
                      <a:pt x="1058" y="85"/>
                      <a:pt x="1282" y="117"/>
                      <a:pt x="1323" y="198"/>
                    </a:cubicBezTo>
                    <a:cubicBezTo>
                      <a:pt x="1364" y="279"/>
                      <a:pt x="1319" y="468"/>
                      <a:pt x="1229" y="543"/>
                    </a:cubicBezTo>
                    <a:cubicBezTo>
                      <a:pt x="1139" y="618"/>
                      <a:pt x="899" y="635"/>
                      <a:pt x="782" y="651"/>
                    </a:cubicBezTo>
                    <a:cubicBezTo>
                      <a:pt x="665" y="667"/>
                      <a:pt x="579" y="641"/>
                      <a:pt x="526" y="63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5F5F5F"/>
                  </a:gs>
                  <a:gs pos="100000">
                    <a:srgbClr val="292929"/>
                  </a:gs>
                </a:gsLst>
                <a:lin ang="5400000" scaled="1"/>
              </a:gradFill>
              <a:ln w="9525">
                <a:solidFill>
                  <a:srgbClr val="4D4D4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_tradnl"/>
              </a:p>
            </p:txBody>
          </p:sp>
          <p:sp>
            <p:nvSpPr>
              <p:cNvPr id="431" name="Freeform 5"/>
              <p:cNvSpPr>
                <a:spLocks/>
              </p:cNvSpPr>
              <p:nvPr/>
            </p:nvSpPr>
            <p:spPr bwMode="auto">
              <a:xfrm>
                <a:off x="927504" y="4667726"/>
                <a:ext cx="1740111" cy="1145381"/>
              </a:xfrm>
              <a:custGeom>
                <a:avLst/>
                <a:gdLst>
                  <a:gd name="T0" fmla="*/ 515073 w 1125"/>
                  <a:gd name="T1" fmla="*/ 1103590 h 740"/>
                  <a:gd name="T2" fmla="*/ 331008 w 1125"/>
                  <a:gd name="T3" fmla="*/ 948809 h 740"/>
                  <a:gd name="T4" fmla="*/ 137662 w 1125"/>
                  <a:gd name="T5" fmla="*/ 880705 h 740"/>
                  <a:gd name="T6" fmla="*/ 30935 w 1125"/>
                  <a:gd name="T7" fmla="*/ 639246 h 740"/>
                  <a:gd name="T8" fmla="*/ 321727 w 1125"/>
                  <a:gd name="T9" fmla="*/ 318849 h 740"/>
                  <a:gd name="T10" fmla="*/ 587771 w 1125"/>
                  <a:gd name="T11" fmla="*/ 47982 h 740"/>
                  <a:gd name="T12" fmla="*/ 878563 w 1125"/>
                  <a:gd name="T13" fmla="*/ 32504 h 740"/>
                  <a:gd name="T14" fmla="*/ 1192556 w 1125"/>
                  <a:gd name="T15" fmla="*/ 143947 h 740"/>
                  <a:gd name="T16" fmla="*/ 1299283 w 1125"/>
                  <a:gd name="T17" fmla="*/ 338971 h 740"/>
                  <a:gd name="T18" fmla="*/ 1628744 w 1125"/>
                  <a:gd name="T19" fmla="*/ 484465 h 740"/>
                  <a:gd name="T20" fmla="*/ 1667413 w 1125"/>
                  <a:gd name="T21" fmla="*/ 746045 h 740"/>
                  <a:gd name="T22" fmla="*/ 1192556 w 1125"/>
                  <a:gd name="T23" fmla="*/ 1026199 h 740"/>
                  <a:gd name="T24" fmla="*/ 901764 w 1125"/>
                  <a:gd name="T25" fmla="*/ 1132999 h 740"/>
                  <a:gd name="T26" fmla="*/ 515073 w 1125"/>
                  <a:gd name="T27" fmla="*/ 1103590 h 7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125" h="740">
                    <a:moveTo>
                      <a:pt x="333" y="713"/>
                    </a:moveTo>
                    <a:cubicBezTo>
                      <a:pt x="272" y="693"/>
                      <a:pt x="255" y="637"/>
                      <a:pt x="214" y="613"/>
                    </a:cubicBezTo>
                    <a:cubicBezTo>
                      <a:pt x="173" y="589"/>
                      <a:pt x="121" y="602"/>
                      <a:pt x="89" y="569"/>
                    </a:cubicBezTo>
                    <a:cubicBezTo>
                      <a:pt x="57" y="536"/>
                      <a:pt x="0" y="473"/>
                      <a:pt x="20" y="413"/>
                    </a:cubicBezTo>
                    <a:cubicBezTo>
                      <a:pt x="40" y="353"/>
                      <a:pt x="148" y="270"/>
                      <a:pt x="208" y="206"/>
                    </a:cubicBezTo>
                    <a:cubicBezTo>
                      <a:pt x="268" y="142"/>
                      <a:pt x="320" y="62"/>
                      <a:pt x="380" y="31"/>
                    </a:cubicBezTo>
                    <a:cubicBezTo>
                      <a:pt x="440" y="0"/>
                      <a:pt x="503" y="11"/>
                      <a:pt x="568" y="21"/>
                    </a:cubicBezTo>
                    <a:cubicBezTo>
                      <a:pt x="633" y="31"/>
                      <a:pt x="726" y="60"/>
                      <a:pt x="771" y="93"/>
                    </a:cubicBezTo>
                    <a:cubicBezTo>
                      <a:pt x="816" y="126"/>
                      <a:pt x="793" y="182"/>
                      <a:pt x="840" y="219"/>
                    </a:cubicBezTo>
                    <a:cubicBezTo>
                      <a:pt x="887" y="256"/>
                      <a:pt x="1013" y="269"/>
                      <a:pt x="1053" y="313"/>
                    </a:cubicBezTo>
                    <a:cubicBezTo>
                      <a:pt x="1093" y="357"/>
                      <a:pt x="1125" y="424"/>
                      <a:pt x="1078" y="482"/>
                    </a:cubicBezTo>
                    <a:cubicBezTo>
                      <a:pt x="1031" y="540"/>
                      <a:pt x="853" y="621"/>
                      <a:pt x="771" y="663"/>
                    </a:cubicBezTo>
                    <a:cubicBezTo>
                      <a:pt x="689" y="705"/>
                      <a:pt x="656" y="724"/>
                      <a:pt x="583" y="732"/>
                    </a:cubicBezTo>
                    <a:cubicBezTo>
                      <a:pt x="510" y="740"/>
                      <a:pt x="394" y="733"/>
                      <a:pt x="333" y="71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CCCCFF"/>
                  </a:gs>
                  <a:gs pos="100000">
                    <a:srgbClr val="777777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_tradnl"/>
              </a:p>
            </p:txBody>
          </p:sp>
          <p:sp>
            <p:nvSpPr>
              <p:cNvPr id="432" name="Freeform 11"/>
              <p:cNvSpPr>
                <a:spLocks/>
              </p:cNvSpPr>
              <p:nvPr/>
            </p:nvSpPr>
            <p:spPr bwMode="auto">
              <a:xfrm>
                <a:off x="884194" y="3715822"/>
                <a:ext cx="1781874" cy="1280041"/>
              </a:xfrm>
              <a:custGeom>
                <a:avLst/>
                <a:gdLst>
                  <a:gd name="T0" fmla="*/ 457843 w 1152"/>
                  <a:gd name="T1" fmla="*/ 215146 h 827"/>
                  <a:gd name="T2" fmla="*/ 457843 w 1152"/>
                  <a:gd name="T3" fmla="*/ 465892 h 827"/>
                  <a:gd name="T4" fmla="*/ 196439 w 1152"/>
                  <a:gd name="T5" fmla="*/ 727472 h 827"/>
                  <a:gd name="T6" fmla="*/ 0 w 1152"/>
                  <a:gd name="T7" fmla="*/ 1029295 h 827"/>
                  <a:gd name="T8" fmla="*/ 196439 w 1152"/>
                  <a:gd name="T9" fmla="*/ 1252180 h 827"/>
                  <a:gd name="T10" fmla="*/ 556836 w 1152"/>
                  <a:gd name="T11" fmla="*/ 1193363 h 827"/>
                  <a:gd name="T12" fmla="*/ 993024 w 1152"/>
                  <a:gd name="T13" fmla="*/ 1145381 h 827"/>
                  <a:gd name="T14" fmla="*/ 1603996 w 1152"/>
                  <a:gd name="T15" fmla="*/ 1202650 h 827"/>
                  <a:gd name="T16" fmla="*/ 1735471 w 1152"/>
                  <a:gd name="T17" fmla="*/ 815697 h 827"/>
                  <a:gd name="T18" fmla="*/ 1320938 w 1152"/>
                  <a:gd name="T19" fmla="*/ 554117 h 827"/>
                  <a:gd name="T20" fmla="*/ 1351873 w 1152"/>
                  <a:gd name="T21" fmla="*/ 224433 h 827"/>
                  <a:gd name="T22" fmla="*/ 897124 w 1152"/>
                  <a:gd name="T23" fmla="*/ 1548 h 827"/>
                  <a:gd name="T24" fmla="*/ 457843 w 1152"/>
                  <a:gd name="T25" fmla="*/ 215146 h 8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52" h="827">
                    <a:moveTo>
                      <a:pt x="296" y="139"/>
                    </a:moveTo>
                    <a:cubicBezTo>
                      <a:pt x="239" y="180"/>
                      <a:pt x="324" y="246"/>
                      <a:pt x="296" y="301"/>
                    </a:cubicBezTo>
                    <a:cubicBezTo>
                      <a:pt x="268" y="356"/>
                      <a:pt x="177" y="409"/>
                      <a:pt x="127" y="470"/>
                    </a:cubicBezTo>
                    <a:cubicBezTo>
                      <a:pt x="78" y="531"/>
                      <a:pt x="0" y="609"/>
                      <a:pt x="0" y="665"/>
                    </a:cubicBezTo>
                    <a:cubicBezTo>
                      <a:pt x="0" y="721"/>
                      <a:pt x="68" y="791"/>
                      <a:pt x="127" y="809"/>
                    </a:cubicBezTo>
                    <a:cubicBezTo>
                      <a:pt x="187" y="827"/>
                      <a:pt x="275" y="782"/>
                      <a:pt x="360" y="771"/>
                    </a:cubicBezTo>
                    <a:cubicBezTo>
                      <a:pt x="446" y="760"/>
                      <a:pt x="529" y="739"/>
                      <a:pt x="642" y="740"/>
                    </a:cubicBezTo>
                    <a:cubicBezTo>
                      <a:pt x="754" y="741"/>
                      <a:pt x="957" y="812"/>
                      <a:pt x="1037" y="777"/>
                    </a:cubicBezTo>
                    <a:cubicBezTo>
                      <a:pt x="1117" y="742"/>
                      <a:pt x="1152" y="597"/>
                      <a:pt x="1122" y="527"/>
                    </a:cubicBezTo>
                    <a:cubicBezTo>
                      <a:pt x="1091" y="457"/>
                      <a:pt x="895" y="422"/>
                      <a:pt x="854" y="358"/>
                    </a:cubicBezTo>
                    <a:cubicBezTo>
                      <a:pt x="813" y="294"/>
                      <a:pt x="920" y="204"/>
                      <a:pt x="874" y="145"/>
                    </a:cubicBezTo>
                    <a:cubicBezTo>
                      <a:pt x="828" y="86"/>
                      <a:pt x="676" y="2"/>
                      <a:pt x="580" y="1"/>
                    </a:cubicBezTo>
                    <a:cubicBezTo>
                      <a:pt x="484" y="0"/>
                      <a:pt x="355" y="110"/>
                      <a:pt x="296" y="139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B2B2B2"/>
                  </a:gs>
                  <a:gs pos="100000">
                    <a:srgbClr val="808080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_tradnl"/>
              </a:p>
            </p:txBody>
          </p:sp>
          <p:sp>
            <p:nvSpPr>
              <p:cNvPr id="433" name="Freeform 17"/>
              <p:cNvSpPr>
                <a:spLocks/>
              </p:cNvSpPr>
              <p:nvPr/>
            </p:nvSpPr>
            <p:spPr bwMode="auto">
              <a:xfrm>
                <a:off x="859446" y="4078010"/>
                <a:ext cx="1641118" cy="546378"/>
              </a:xfrm>
              <a:custGeom>
                <a:avLst/>
                <a:gdLst>
                  <a:gd name="T0" fmla="*/ 173238 w 1061"/>
                  <a:gd name="T1" fmla="*/ 88225 h 353"/>
                  <a:gd name="T2" fmla="*/ 395972 w 1061"/>
                  <a:gd name="T3" fmla="*/ 13930 h 353"/>
                  <a:gd name="T4" fmla="*/ 692951 w 1061"/>
                  <a:gd name="T5" fmla="*/ 13930 h 353"/>
                  <a:gd name="T6" fmla="*/ 864642 w 1061"/>
                  <a:gd name="T7" fmla="*/ 94417 h 353"/>
                  <a:gd name="T8" fmla="*/ 1067268 w 1061"/>
                  <a:gd name="T9" fmla="*/ 46434 h 353"/>
                  <a:gd name="T10" fmla="*/ 1310110 w 1061"/>
                  <a:gd name="T11" fmla="*/ 26313 h 353"/>
                  <a:gd name="T12" fmla="*/ 1590075 w 1061"/>
                  <a:gd name="T13" fmla="*/ 46434 h 353"/>
                  <a:gd name="T14" fmla="*/ 1619463 w 1061"/>
                  <a:gd name="T15" fmla="*/ 191929 h 353"/>
                  <a:gd name="T16" fmla="*/ 1522017 w 1061"/>
                  <a:gd name="T17" fmla="*/ 269319 h 353"/>
                  <a:gd name="T18" fmla="*/ 1406010 w 1061"/>
                  <a:gd name="T19" fmla="*/ 501491 h 353"/>
                  <a:gd name="T20" fmla="*/ 1037880 w 1061"/>
                  <a:gd name="T21" fmla="*/ 492205 h 353"/>
                  <a:gd name="T22" fmla="*/ 915685 w 1061"/>
                  <a:gd name="T23" fmla="*/ 385405 h 353"/>
                  <a:gd name="T24" fmla="*/ 747088 w 1061"/>
                  <a:gd name="T25" fmla="*/ 346710 h 353"/>
                  <a:gd name="T26" fmla="*/ 651188 w 1061"/>
                  <a:gd name="T27" fmla="*/ 492205 h 353"/>
                  <a:gd name="T28" fmla="*/ 470217 w 1061"/>
                  <a:gd name="T29" fmla="*/ 533995 h 353"/>
                  <a:gd name="T30" fmla="*/ 247482 w 1061"/>
                  <a:gd name="T31" fmla="*/ 533995 h 353"/>
                  <a:gd name="T32" fmla="*/ 98993 w 1061"/>
                  <a:gd name="T33" fmla="*/ 459700 h 353"/>
                  <a:gd name="T34" fmla="*/ 89712 w 1061"/>
                  <a:gd name="T35" fmla="*/ 298728 h 353"/>
                  <a:gd name="T36" fmla="*/ 24748 w 1061"/>
                  <a:gd name="T37" fmla="*/ 236815 h 353"/>
                  <a:gd name="T38" fmla="*/ 24748 w 1061"/>
                  <a:gd name="T39" fmla="*/ 88225 h 353"/>
                  <a:gd name="T40" fmla="*/ 173238 w 1061"/>
                  <a:gd name="T41" fmla="*/ 88225 h 35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061" h="353">
                    <a:moveTo>
                      <a:pt x="112" y="57"/>
                    </a:moveTo>
                    <a:cubicBezTo>
                      <a:pt x="152" y="49"/>
                      <a:pt x="200" y="17"/>
                      <a:pt x="256" y="9"/>
                    </a:cubicBezTo>
                    <a:cubicBezTo>
                      <a:pt x="312" y="1"/>
                      <a:pt x="398" y="0"/>
                      <a:pt x="448" y="9"/>
                    </a:cubicBezTo>
                    <a:cubicBezTo>
                      <a:pt x="498" y="18"/>
                      <a:pt x="519" y="58"/>
                      <a:pt x="559" y="61"/>
                    </a:cubicBezTo>
                    <a:cubicBezTo>
                      <a:pt x="599" y="64"/>
                      <a:pt x="642" y="37"/>
                      <a:pt x="690" y="30"/>
                    </a:cubicBezTo>
                    <a:cubicBezTo>
                      <a:pt x="738" y="23"/>
                      <a:pt x="791" y="17"/>
                      <a:pt x="847" y="17"/>
                    </a:cubicBezTo>
                    <a:cubicBezTo>
                      <a:pt x="903" y="17"/>
                      <a:pt x="995" y="12"/>
                      <a:pt x="1028" y="30"/>
                    </a:cubicBezTo>
                    <a:cubicBezTo>
                      <a:pt x="1061" y="48"/>
                      <a:pt x="1054" y="100"/>
                      <a:pt x="1047" y="124"/>
                    </a:cubicBezTo>
                    <a:cubicBezTo>
                      <a:pt x="1040" y="148"/>
                      <a:pt x="1007" y="141"/>
                      <a:pt x="984" y="174"/>
                    </a:cubicBezTo>
                    <a:cubicBezTo>
                      <a:pt x="961" y="207"/>
                      <a:pt x="961" y="300"/>
                      <a:pt x="909" y="324"/>
                    </a:cubicBezTo>
                    <a:cubicBezTo>
                      <a:pt x="857" y="348"/>
                      <a:pt x="724" y="330"/>
                      <a:pt x="671" y="318"/>
                    </a:cubicBezTo>
                    <a:cubicBezTo>
                      <a:pt x="618" y="306"/>
                      <a:pt x="623" y="265"/>
                      <a:pt x="592" y="249"/>
                    </a:cubicBezTo>
                    <a:cubicBezTo>
                      <a:pt x="561" y="233"/>
                      <a:pt x="512" y="213"/>
                      <a:pt x="483" y="224"/>
                    </a:cubicBezTo>
                    <a:cubicBezTo>
                      <a:pt x="454" y="235"/>
                      <a:pt x="451" y="298"/>
                      <a:pt x="421" y="318"/>
                    </a:cubicBezTo>
                    <a:cubicBezTo>
                      <a:pt x="391" y="338"/>
                      <a:pt x="347" y="341"/>
                      <a:pt x="304" y="345"/>
                    </a:cubicBezTo>
                    <a:cubicBezTo>
                      <a:pt x="261" y="349"/>
                      <a:pt x="200" y="353"/>
                      <a:pt x="160" y="345"/>
                    </a:cubicBezTo>
                    <a:cubicBezTo>
                      <a:pt x="120" y="337"/>
                      <a:pt x="81" y="322"/>
                      <a:pt x="64" y="297"/>
                    </a:cubicBezTo>
                    <a:cubicBezTo>
                      <a:pt x="47" y="272"/>
                      <a:pt x="66" y="217"/>
                      <a:pt x="58" y="193"/>
                    </a:cubicBezTo>
                    <a:cubicBezTo>
                      <a:pt x="50" y="169"/>
                      <a:pt x="23" y="176"/>
                      <a:pt x="16" y="153"/>
                    </a:cubicBezTo>
                    <a:cubicBezTo>
                      <a:pt x="9" y="130"/>
                      <a:pt x="0" y="73"/>
                      <a:pt x="16" y="57"/>
                    </a:cubicBezTo>
                    <a:cubicBezTo>
                      <a:pt x="32" y="41"/>
                      <a:pt x="72" y="65"/>
                      <a:pt x="112" y="5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_tradnl"/>
              </a:p>
            </p:txBody>
          </p:sp>
          <p:sp>
            <p:nvSpPr>
              <p:cNvPr id="434" name="Freeform 18"/>
              <p:cNvSpPr>
                <a:spLocks/>
              </p:cNvSpPr>
              <p:nvPr/>
            </p:nvSpPr>
            <p:spPr bwMode="auto">
              <a:xfrm>
                <a:off x="1072900" y="4200287"/>
                <a:ext cx="442375" cy="337423"/>
              </a:xfrm>
              <a:custGeom>
                <a:avLst/>
                <a:gdLst>
                  <a:gd name="T0" fmla="*/ 34029 w 286"/>
                  <a:gd name="T1" fmla="*/ 40243 h 218"/>
                  <a:gd name="T2" fmla="*/ 40216 w 286"/>
                  <a:gd name="T3" fmla="*/ 137755 h 218"/>
                  <a:gd name="T4" fmla="*/ 34029 w 286"/>
                  <a:gd name="T5" fmla="*/ 263128 h 218"/>
                  <a:gd name="T6" fmla="*/ 182518 w 286"/>
                  <a:gd name="T7" fmla="*/ 337423 h 218"/>
                  <a:gd name="T8" fmla="*/ 405253 w 286"/>
                  <a:gd name="T9" fmla="*/ 263128 h 218"/>
                  <a:gd name="T10" fmla="*/ 405253 w 286"/>
                  <a:gd name="T11" fmla="*/ 40243 h 218"/>
                  <a:gd name="T12" fmla="*/ 244389 w 286"/>
                  <a:gd name="T13" fmla="*/ 20122 h 218"/>
                  <a:gd name="T14" fmla="*/ 34029 w 286"/>
                  <a:gd name="T15" fmla="*/ 40243 h 21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86" h="218">
                    <a:moveTo>
                      <a:pt x="22" y="26"/>
                    </a:moveTo>
                    <a:cubicBezTo>
                      <a:pt x="0" y="39"/>
                      <a:pt x="26" y="65"/>
                      <a:pt x="26" y="89"/>
                    </a:cubicBezTo>
                    <a:cubicBezTo>
                      <a:pt x="26" y="113"/>
                      <a:pt x="7" y="149"/>
                      <a:pt x="22" y="170"/>
                    </a:cubicBezTo>
                    <a:cubicBezTo>
                      <a:pt x="37" y="191"/>
                      <a:pt x="78" y="218"/>
                      <a:pt x="118" y="218"/>
                    </a:cubicBezTo>
                    <a:cubicBezTo>
                      <a:pt x="158" y="218"/>
                      <a:pt x="238" y="202"/>
                      <a:pt x="262" y="170"/>
                    </a:cubicBezTo>
                    <a:cubicBezTo>
                      <a:pt x="286" y="138"/>
                      <a:pt x="279" y="52"/>
                      <a:pt x="262" y="26"/>
                    </a:cubicBezTo>
                    <a:cubicBezTo>
                      <a:pt x="245" y="0"/>
                      <a:pt x="198" y="13"/>
                      <a:pt x="158" y="13"/>
                    </a:cubicBezTo>
                    <a:cubicBezTo>
                      <a:pt x="118" y="13"/>
                      <a:pt x="50" y="23"/>
                      <a:pt x="22" y="26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33CC33"/>
                  </a:gs>
                  <a:gs pos="100000">
                    <a:srgbClr val="00990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_tradnl"/>
              </a:p>
            </p:txBody>
          </p:sp>
          <p:sp>
            <p:nvSpPr>
              <p:cNvPr id="435" name="Freeform 19"/>
              <p:cNvSpPr>
                <a:spLocks/>
              </p:cNvSpPr>
              <p:nvPr/>
            </p:nvSpPr>
            <p:spPr bwMode="auto">
              <a:xfrm>
                <a:off x="1843189" y="4166235"/>
                <a:ext cx="451655" cy="337423"/>
              </a:xfrm>
              <a:custGeom>
                <a:avLst/>
                <a:gdLst>
                  <a:gd name="T0" fmla="*/ 35576 w 292"/>
                  <a:gd name="T1" fmla="*/ 74295 h 218"/>
                  <a:gd name="T2" fmla="*/ 43309 w 292"/>
                  <a:gd name="T3" fmla="*/ 263128 h 218"/>
                  <a:gd name="T4" fmla="*/ 191799 w 292"/>
                  <a:gd name="T5" fmla="*/ 337423 h 218"/>
                  <a:gd name="T6" fmla="*/ 414533 w 292"/>
                  <a:gd name="T7" fmla="*/ 263128 h 218"/>
                  <a:gd name="T8" fmla="*/ 414533 w 292"/>
                  <a:gd name="T9" fmla="*/ 40243 h 218"/>
                  <a:gd name="T10" fmla="*/ 253669 w 292"/>
                  <a:gd name="T11" fmla="*/ 20122 h 218"/>
                  <a:gd name="T12" fmla="*/ 35576 w 292"/>
                  <a:gd name="T13" fmla="*/ 74295 h 2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2" h="218">
                    <a:moveTo>
                      <a:pt x="23" y="48"/>
                    </a:moveTo>
                    <a:cubicBezTo>
                      <a:pt x="0" y="74"/>
                      <a:pt x="11" y="142"/>
                      <a:pt x="28" y="170"/>
                    </a:cubicBezTo>
                    <a:cubicBezTo>
                      <a:pt x="45" y="198"/>
                      <a:pt x="84" y="218"/>
                      <a:pt x="124" y="218"/>
                    </a:cubicBezTo>
                    <a:cubicBezTo>
                      <a:pt x="164" y="218"/>
                      <a:pt x="244" y="202"/>
                      <a:pt x="268" y="170"/>
                    </a:cubicBezTo>
                    <a:cubicBezTo>
                      <a:pt x="292" y="138"/>
                      <a:pt x="285" y="52"/>
                      <a:pt x="268" y="26"/>
                    </a:cubicBezTo>
                    <a:cubicBezTo>
                      <a:pt x="251" y="0"/>
                      <a:pt x="205" y="9"/>
                      <a:pt x="164" y="13"/>
                    </a:cubicBezTo>
                    <a:cubicBezTo>
                      <a:pt x="123" y="17"/>
                      <a:pt x="46" y="22"/>
                      <a:pt x="23" y="4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33CC33"/>
                  </a:gs>
                  <a:gs pos="100000">
                    <a:srgbClr val="00990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_tradnl"/>
              </a:p>
            </p:txBody>
          </p:sp>
          <p:sp>
            <p:nvSpPr>
              <p:cNvPr id="436" name="Freeform 20"/>
              <p:cNvSpPr>
                <a:spLocks/>
              </p:cNvSpPr>
              <p:nvPr/>
            </p:nvSpPr>
            <p:spPr bwMode="auto">
              <a:xfrm>
                <a:off x="1261605" y="3626048"/>
                <a:ext cx="553742" cy="458153"/>
              </a:xfrm>
              <a:custGeom>
                <a:avLst/>
                <a:gdLst>
                  <a:gd name="T0" fmla="*/ 0 w 664"/>
                  <a:gd name="T1" fmla="*/ 338908 h 584"/>
                  <a:gd name="T2" fmla="*/ 80059 w 664"/>
                  <a:gd name="T3" fmla="*/ 188282 h 584"/>
                  <a:gd name="T4" fmla="*/ 280207 w 664"/>
                  <a:gd name="T5" fmla="*/ 37656 h 584"/>
                  <a:gd name="T6" fmla="*/ 520384 w 664"/>
                  <a:gd name="T7" fmla="*/ 0 h 584"/>
                  <a:gd name="T8" fmla="*/ 480355 w 664"/>
                  <a:gd name="T9" fmla="*/ 37656 h 584"/>
                  <a:gd name="T10" fmla="*/ 360266 w 664"/>
                  <a:gd name="T11" fmla="*/ 150626 h 584"/>
                  <a:gd name="T12" fmla="*/ 320236 w 664"/>
                  <a:gd name="T13" fmla="*/ 414221 h 584"/>
                  <a:gd name="T14" fmla="*/ 200148 w 664"/>
                  <a:gd name="T15" fmla="*/ 414221 h 584"/>
                  <a:gd name="T16" fmla="*/ 80059 w 664"/>
                  <a:gd name="T17" fmla="*/ 338908 h 584"/>
                  <a:gd name="T18" fmla="*/ 0 w 664"/>
                  <a:gd name="T19" fmla="*/ 338908 h 58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64" h="584">
                    <a:moveTo>
                      <a:pt x="0" y="432"/>
                    </a:moveTo>
                    <a:cubicBezTo>
                      <a:pt x="0" y="400"/>
                      <a:pt x="40" y="304"/>
                      <a:pt x="96" y="240"/>
                    </a:cubicBezTo>
                    <a:cubicBezTo>
                      <a:pt x="152" y="176"/>
                      <a:pt x="248" y="88"/>
                      <a:pt x="336" y="48"/>
                    </a:cubicBezTo>
                    <a:cubicBezTo>
                      <a:pt x="424" y="8"/>
                      <a:pt x="584" y="0"/>
                      <a:pt x="624" y="0"/>
                    </a:cubicBezTo>
                    <a:cubicBezTo>
                      <a:pt x="664" y="0"/>
                      <a:pt x="608" y="16"/>
                      <a:pt x="576" y="48"/>
                    </a:cubicBezTo>
                    <a:cubicBezTo>
                      <a:pt x="544" y="80"/>
                      <a:pt x="464" y="112"/>
                      <a:pt x="432" y="192"/>
                    </a:cubicBezTo>
                    <a:cubicBezTo>
                      <a:pt x="400" y="272"/>
                      <a:pt x="416" y="472"/>
                      <a:pt x="384" y="528"/>
                    </a:cubicBezTo>
                    <a:cubicBezTo>
                      <a:pt x="352" y="584"/>
                      <a:pt x="288" y="544"/>
                      <a:pt x="240" y="528"/>
                    </a:cubicBezTo>
                    <a:cubicBezTo>
                      <a:pt x="192" y="512"/>
                      <a:pt x="136" y="448"/>
                      <a:pt x="96" y="432"/>
                    </a:cubicBezTo>
                    <a:cubicBezTo>
                      <a:pt x="56" y="416"/>
                      <a:pt x="0" y="464"/>
                      <a:pt x="0" y="432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_tradnl"/>
              </a:p>
            </p:txBody>
          </p:sp>
          <p:sp>
            <p:nvSpPr>
              <p:cNvPr id="437" name="Freeform 21"/>
              <p:cNvSpPr>
                <a:spLocks/>
              </p:cNvSpPr>
              <p:nvPr/>
            </p:nvSpPr>
            <p:spPr bwMode="auto">
              <a:xfrm>
                <a:off x="1801426" y="3613666"/>
                <a:ext cx="470217" cy="433388"/>
              </a:xfrm>
              <a:custGeom>
                <a:avLst/>
                <a:gdLst>
                  <a:gd name="T0" fmla="*/ 0 w 563"/>
                  <a:gd name="T1" fmla="*/ 10188 h 553"/>
                  <a:gd name="T2" fmla="*/ 101059 w 563"/>
                  <a:gd name="T3" fmla="*/ 13323 h 553"/>
                  <a:gd name="T4" fmla="*/ 261417 w 563"/>
                  <a:gd name="T5" fmla="*/ 88558 h 553"/>
                  <a:gd name="T6" fmla="*/ 421775 w 563"/>
                  <a:gd name="T7" fmla="*/ 239030 h 553"/>
                  <a:gd name="T8" fmla="*/ 461865 w 563"/>
                  <a:gd name="T9" fmla="*/ 351883 h 553"/>
                  <a:gd name="T10" fmla="*/ 461865 w 563"/>
                  <a:gd name="T11" fmla="*/ 389501 h 553"/>
                  <a:gd name="T12" fmla="*/ 413423 w 563"/>
                  <a:gd name="T13" fmla="*/ 377745 h 553"/>
                  <a:gd name="T14" fmla="*/ 301507 w 563"/>
                  <a:gd name="T15" fmla="*/ 389501 h 553"/>
                  <a:gd name="T16" fmla="*/ 181238 w 563"/>
                  <a:gd name="T17" fmla="*/ 427118 h 553"/>
                  <a:gd name="T18" fmla="*/ 181238 w 563"/>
                  <a:gd name="T19" fmla="*/ 351883 h 553"/>
                  <a:gd name="T20" fmla="*/ 141149 w 563"/>
                  <a:gd name="T21" fmla="*/ 126176 h 553"/>
                  <a:gd name="T22" fmla="*/ 60970 w 563"/>
                  <a:gd name="T23" fmla="*/ 50941 h 553"/>
                  <a:gd name="T24" fmla="*/ 20880 w 563"/>
                  <a:gd name="T25" fmla="*/ 29781 h 5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63" h="553">
                    <a:moveTo>
                      <a:pt x="0" y="13"/>
                    </a:moveTo>
                    <a:cubicBezTo>
                      <a:pt x="21" y="14"/>
                      <a:pt x="69" y="0"/>
                      <a:pt x="121" y="17"/>
                    </a:cubicBezTo>
                    <a:cubicBezTo>
                      <a:pt x="173" y="34"/>
                      <a:pt x="249" y="65"/>
                      <a:pt x="313" y="113"/>
                    </a:cubicBezTo>
                    <a:cubicBezTo>
                      <a:pt x="377" y="161"/>
                      <a:pt x="465" y="249"/>
                      <a:pt x="505" y="305"/>
                    </a:cubicBezTo>
                    <a:cubicBezTo>
                      <a:pt x="545" y="361"/>
                      <a:pt x="545" y="417"/>
                      <a:pt x="553" y="449"/>
                    </a:cubicBezTo>
                    <a:cubicBezTo>
                      <a:pt x="561" y="481"/>
                      <a:pt x="563" y="492"/>
                      <a:pt x="553" y="497"/>
                    </a:cubicBezTo>
                    <a:cubicBezTo>
                      <a:pt x="543" y="502"/>
                      <a:pt x="527" y="482"/>
                      <a:pt x="495" y="482"/>
                    </a:cubicBezTo>
                    <a:cubicBezTo>
                      <a:pt x="463" y="482"/>
                      <a:pt x="407" y="487"/>
                      <a:pt x="361" y="497"/>
                    </a:cubicBezTo>
                    <a:cubicBezTo>
                      <a:pt x="315" y="507"/>
                      <a:pt x="241" y="553"/>
                      <a:pt x="217" y="545"/>
                    </a:cubicBezTo>
                    <a:cubicBezTo>
                      <a:pt x="193" y="537"/>
                      <a:pt x="225" y="513"/>
                      <a:pt x="217" y="449"/>
                    </a:cubicBezTo>
                    <a:cubicBezTo>
                      <a:pt x="209" y="385"/>
                      <a:pt x="193" y="225"/>
                      <a:pt x="169" y="161"/>
                    </a:cubicBezTo>
                    <a:cubicBezTo>
                      <a:pt x="145" y="97"/>
                      <a:pt x="97" y="85"/>
                      <a:pt x="73" y="65"/>
                    </a:cubicBezTo>
                    <a:cubicBezTo>
                      <a:pt x="49" y="45"/>
                      <a:pt x="35" y="44"/>
                      <a:pt x="25" y="38"/>
                    </a:cubicBezTo>
                  </a:path>
                </a:pathLst>
              </a:custGeom>
              <a:solidFill>
                <a:srgbClr val="00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_tradnl"/>
              </a:p>
            </p:txBody>
          </p:sp>
          <p:sp>
            <p:nvSpPr>
              <p:cNvPr id="438" name="Freeform 22"/>
              <p:cNvSpPr>
                <a:spLocks/>
              </p:cNvSpPr>
              <p:nvPr/>
            </p:nvSpPr>
            <p:spPr bwMode="auto">
              <a:xfrm>
                <a:off x="1541570" y="3626048"/>
                <a:ext cx="468670" cy="465892"/>
              </a:xfrm>
              <a:custGeom>
                <a:avLst/>
                <a:gdLst>
                  <a:gd name="T0" fmla="*/ 249346 w 562"/>
                  <a:gd name="T1" fmla="*/ 0 h 593"/>
                  <a:gd name="T2" fmla="*/ 129260 w 562"/>
                  <a:gd name="T3" fmla="*/ 65209 h 593"/>
                  <a:gd name="T4" fmla="*/ 40863 w 562"/>
                  <a:gd name="T5" fmla="*/ 197199 h 593"/>
                  <a:gd name="T6" fmla="*/ 40863 w 562"/>
                  <a:gd name="T7" fmla="*/ 310333 h 593"/>
                  <a:gd name="T8" fmla="*/ 834 w 562"/>
                  <a:gd name="T9" fmla="*/ 423467 h 593"/>
                  <a:gd name="T10" fmla="*/ 45866 w 562"/>
                  <a:gd name="T11" fmla="*/ 434466 h 593"/>
                  <a:gd name="T12" fmla="*/ 120920 w 562"/>
                  <a:gd name="T13" fmla="*/ 461178 h 593"/>
                  <a:gd name="T14" fmla="*/ 241006 w 562"/>
                  <a:gd name="T15" fmla="*/ 461178 h 593"/>
                  <a:gd name="T16" fmla="*/ 380273 w 562"/>
                  <a:gd name="T17" fmla="*/ 434466 h 593"/>
                  <a:gd name="T18" fmla="*/ 458663 w 562"/>
                  <a:gd name="T19" fmla="*/ 410111 h 593"/>
                  <a:gd name="T20" fmla="*/ 441150 w 562"/>
                  <a:gd name="T21" fmla="*/ 348044 h 593"/>
                  <a:gd name="T22" fmla="*/ 441150 w 562"/>
                  <a:gd name="T23" fmla="*/ 234910 h 593"/>
                  <a:gd name="T24" fmla="*/ 401121 w 562"/>
                  <a:gd name="T25" fmla="*/ 84065 h 593"/>
                  <a:gd name="T26" fmla="*/ 322732 w 562"/>
                  <a:gd name="T27" fmla="*/ 31426 h 593"/>
                  <a:gd name="T28" fmla="*/ 255183 w 562"/>
                  <a:gd name="T29" fmla="*/ 4714 h 59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62" h="593">
                    <a:moveTo>
                      <a:pt x="299" y="0"/>
                    </a:moveTo>
                    <a:cubicBezTo>
                      <a:pt x="275" y="14"/>
                      <a:pt x="197" y="41"/>
                      <a:pt x="155" y="83"/>
                    </a:cubicBezTo>
                    <a:cubicBezTo>
                      <a:pt x="113" y="125"/>
                      <a:pt x="67" y="199"/>
                      <a:pt x="49" y="251"/>
                    </a:cubicBezTo>
                    <a:cubicBezTo>
                      <a:pt x="31" y="303"/>
                      <a:pt x="57" y="347"/>
                      <a:pt x="49" y="395"/>
                    </a:cubicBezTo>
                    <a:cubicBezTo>
                      <a:pt x="41" y="443"/>
                      <a:pt x="0" y="513"/>
                      <a:pt x="1" y="539"/>
                    </a:cubicBezTo>
                    <a:cubicBezTo>
                      <a:pt x="2" y="565"/>
                      <a:pt x="31" y="545"/>
                      <a:pt x="55" y="553"/>
                    </a:cubicBezTo>
                    <a:cubicBezTo>
                      <a:pt x="79" y="561"/>
                      <a:pt x="106" y="581"/>
                      <a:pt x="145" y="587"/>
                    </a:cubicBezTo>
                    <a:cubicBezTo>
                      <a:pt x="184" y="593"/>
                      <a:pt x="237" y="593"/>
                      <a:pt x="289" y="587"/>
                    </a:cubicBezTo>
                    <a:cubicBezTo>
                      <a:pt x="341" y="581"/>
                      <a:pt x="413" y="564"/>
                      <a:pt x="456" y="553"/>
                    </a:cubicBezTo>
                    <a:cubicBezTo>
                      <a:pt x="499" y="542"/>
                      <a:pt x="538" y="540"/>
                      <a:pt x="550" y="522"/>
                    </a:cubicBezTo>
                    <a:cubicBezTo>
                      <a:pt x="562" y="504"/>
                      <a:pt x="532" y="480"/>
                      <a:pt x="529" y="443"/>
                    </a:cubicBezTo>
                    <a:cubicBezTo>
                      <a:pt x="526" y="406"/>
                      <a:pt x="537" y="355"/>
                      <a:pt x="529" y="299"/>
                    </a:cubicBezTo>
                    <a:cubicBezTo>
                      <a:pt x="521" y="243"/>
                      <a:pt x="505" y="150"/>
                      <a:pt x="481" y="107"/>
                    </a:cubicBezTo>
                    <a:cubicBezTo>
                      <a:pt x="457" y="64"/>
                      <a:pt x="416" y="57"/>
                      <a:pt x="387" y="40"/>
                    </a:cubicBezTo>
                    <a:cubicBezTo>
                      <a:pt x="358" y="23"/>
                      <a:pt x="323" y="13"/>
                      <a:pt x="306" y="6"/>
                    </a:cubicBezTo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_tradnl"/>
              </a:p>
            </p:txBody>
          </p:sp>
          <p:grpSp>
            <p:nvGrpSpPr>
              <p:cNvPr id="439" name="Group 23"/>
              <p:cNvGrpSpPr>
                <a:grpSpLocks/>
              </p:cNvGrpSpPr>
              <p:nvPr/>
            </p:nvGrpSpPr>
            <p:grpSpPr bwMode="auto">
              <a:xfrm>
                <a:off x="1209015" y="3200400"/>
                <a:ext cx="1234319" cy="425648"/>
                <a:chOff x="2466" y="1056"/>
                <a:chExt cx="798" cy="275"/>
              </a:xfrm>
            </p:grpSpPr>
            <p:sp>
              <p:nvSpPr>
                <p:cNvPr id="446" name="Freeform 24"/>
                <p:cNvSpPr>
                  <a:spLocks/>
                </p:cNvSpPr>
                <p:nvPr/>
              </p:nvSpPr>
              <p:spPr bwMode="auto">
                <a:xfrm flipH="1">
                  <a:off x="2850" y="1056"/>
                  <a:ext cx="414" cy="231"/>
                </a:xfrm>
                <a:custGeom>
                  <a:avLst/>
                  <a:gdLst>
                    <a:gd name="T0" fmla="*/ 396 w 414"/>
                    <a:gd name="T1" fmla="*/ 118 h 231"/>
                    <a:gd name="T2" fmla="*/ 288 w 414"/>
                    <a:gd name="T3" fmla="*/ 46 h 231"/>
                    <a:gd name="T4" fmla="*/ 146 w 414"/>
                    <a:gd name="T5" fmla="*/ 0 h 231"/>
                    <a:gd name="T6" fmla="*/ 36 w 414"/>
                    <a:gd name="T7" fmla="*/ 46 h 231"/>
                    <a:gd name="T8" fmla="*/ 2 w 414"/>
                    <a:gd name="T9" fmla="*/ 144 h 231"/>
                    <a:gd name="T10" fmla="*/ 26 w 414"/>
                    <a:gd name="T11" fmla="*/ 214 h 231"/>
                    <a:gd name="T12" fmla="*/ 143 w 414"/>
                    <a:gd name="T13" fmla="*/ 225 h 231"/>
                    <a:gd name="T14" fmla="*/ 305 w 414"/>
                    <a:gd name="T15" fmla="*/ 180 h 231"/>
                    <a:gd name="T16" fmla="*/ 396 w 414"/>
                    <a:gd name="T17" fmla="*/ 137 h 231"/>
                    <a:gd name="T18" fmla="*/ 396 w 414"/>
                    <a:gd name="T19" fmla="*/ 118 h 23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414" h="231">
                      <a:moveTo>
                        <a:pt x="396" y="118"/>
                      </a:moveTo>
                      <a:cubicBezTo>
                        <a:pt x="378" y="103"/>
                        <a:pt x="330" y="66"/>
                        <a:pt x="288" y="46"/>
                      </a:cubicBezTo>
                      <a:cubicBezTo>
                        <a:pt x="246" y="26"/>
                        <a:pt x="188" y="0"/>
                        <a:pt x="146" y="0"/>
                      </a:cubicBezTo>
                      <a:cubicBezTo>
                        <a:pt x="104" y="0"/>
                        <a:pt x="60" y="22"/>
                        <a:pt x="36" y="46"/>
                      </a:cubicBezTo>
                      <a:cubicBezTo>
                        <a:pt x="12" y="70"/>
                        <a:pt x="4" y="116"/>
                        <a:pt x="2" y="144"/>
                      </a:cubicBezTo>
                      <a:cubicBezTo>
                        <a:pt x="0" y="172"/>
                        <a:pt x="3" y="201"/>
                        <a:pt x="26" y="214"/>
                      </a:cubicBezTo>
                      <a:cubicBezTo>
                        <a:pt x="49" y="227"/>
                        <a:pt x="97" y="231"/>
                        <a:pt x="143" y="225"/>
                      </a:cubicBezTo>
                      <a:cubicBezTo>
                        <a:pt x="189" y="219"/>
                        <a:pt x="263" y="195"/>
                        <a:pt x="305" y="180"/>
                      </a:cubicBezTo>
                      <a:cubicBezTo>
                        <a:pt x="347" y="165"/>
                        <a:pt x="381" y="147"/>
                        <a:pt x="396" y="137"/>
                      </a:cubicBezTo>
                      <a:cubicBezTo>
                        <a:pt x="411" y="127"/>
                        <a:pt x="414" y="133"/>
                        <a:pt x="396" y="11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CCCCFF"/>
                    </a:gs>
                    <a:gs pos="100000">
                      <a:srgbClr val="FF99FF"/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_tradnl"/>
                </a:p>
              </p:txBody>
            </p:sp>
            <p:sp>
              <p:nvSpPr>
                <p:cNvPr id="447" name="Oval 25"/>
                <p:cNvSpPr>
                  <a:spLocks noChangeArrowheads="1"/>
                </p:cNvSpPr>
                <p:nvPr/>
              </p:nvSpPr>
              <p:spPr bwMode="auto">
                <a:xfrm>
                  <a:off x="2838" y="1184"/>
                  <a:ext cx="51" cy="5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CC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48" name="Oval 26"/>
                <p:cNvSpPr>
                  <a:spLocks noChangeArrowheads="1"/>
                </p:cNvSpPr>
                <p:nvPr/>
              </p:nvSpPr>
              <p:spPr bwMode="auto">
                <a:xfrm>
                  <a:off x="2811" y="1113"/>
                  <a:ext cx="104" cy="7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1" ker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49" name="Oval 27"/>
                <p:cNvSpPr>
                  <a:spLocks noChangeArrowheads="1"/>
                </p:cNvSpPr>
                <p:nvPr/>
              </p:nvSpPr>
              <p:spPr bwMode="auto">
                <a:xfrm>
                  <a:off x="2838" y="1235"/>
                  <a:ext cx="51" cy="4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CC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50" name="Oval 28"/>
                <p:cNvSpPr>
                  <a:spLocks noChangeArrowheads="1"/>
                </p:cNvSpPr>
                <p:nvPr/>
              </p:nvSpPr>
              <p:spPr bwMode="auto">
                <a:xfrm>
                  <a:off x="2838" y="1282"/>
                  <a:ext cx="51" cy="4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rgbClr val="FFCC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altLang="en-US" sz="1800" ker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51" name="Freeform 29"/>
                <p:cNvSpPr>
                  <a:spLocks/>
                </p:cNvSpPr>
                <p:nvPr/>
              </p:nvSpPr>
              <p:spPr bwMode="auto">
                <a:xfrm>
                  <a:off x="2466" y="1056"/>
                  <a:ext cx="414" cy="231"/>
                </a:xfrm>
                <a:custGeom>
                  <a:avLst/>
                  <a:gdLst>
                    <a:gd name="T0" fmla="*/ 396 w 414"/>
                    <a:gd name="T1" fmla="*/ 118 h 231"/>
                    <a:gd name="T2" fmla="*/ 288 w 414"/>
                    <a:gd name="T3" fmla="*/ 46 h 231"/>
                    <a:gd name="T4" fmla="*/ 146 w 414"/>
                    <a:gd name="T5" fmla="*/ 0 h 231"/>
                    <a:gd name="T6" fmla="*/ 36 w 414"/>
                    <a:gd name="T7" fmla="*/ 46 h 231"/>
                    <a:gd name="T8" fmla="*/ 2 w 414"/>
                    <a:gd name="T9" fmla="*/ 144 h 231"/>
                    <a:gd name="T10" fmla="*/ 26 w 414"/>
                    <a:gd name="T11" fmla="*/ 214 h 231"/>
                    <a:gd name="T12" fmla="*/ 143 w 414"/>
                    <a:gd name="T13" fmla="*/ 225 h 231"/>
                    <a:gd name="T14" fmla="*/ 305 w 414"/>
                    <a:gd name="T15" fmla="*/ 180 h 231"/>
                    <a:gd name="T16" fmla="*/ 396 w 414"/>
                    <a:gd name="T17" fmla="*/ 137 h 231"/>
                    <a:gd name="T18" fmla="*/ 396 w 414"/>
                    <a:gd name="T19" fmla="*/ 118 h 23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414" h="231">
                      <a:moveTo>
                        <a:pt x="396" y="118"/>
                      </a:moveTo>
                      <a:cubicBezTo>
                        <a:pt x="378" y="103"/>
                        <a:pt x="330" y="66"/>
                        <a:pt x="288" y="46"/>
                      </a:cubicBezTo>
                      <a:cubicBezTo>
                        <a:pt x="246" y="26"/>
                        <a:pt x="188" y="0"/>
                        <a:pt x="146" y="0"/>
                      </a:cubicBezTo>
                      <a:cubicBezTo>
                        <a:pt x="104" y="0"/>
                        <a:pt x="60" y="22"/>
                        <a:pt x="36" y="46"/>
                      </a:cubicBezTo>
                      <a:cubicBezTo>
                        <a:pt x="12" y="70"/>
                        <a:pt x="4" y="116"/>
                        <a:pt x="2" y="144"/>
                      </a:cubicBezTo>
                      <a:cubicBezTo>
                        <a:pt x="0" y="172"/>
                        <a:pt x="3" y="201"/>
                        <a:pt x="26" y="214"/>
                      </a:cubicBezTo>
                      <a:cubicBezTo>
                        <a:pt x="49" y="227"/>
                        <a:pt x="97" y="231"/>
                        <a:pt x="143" y="225"/>
                      </a:cubicBezTo>
                      <a:cubicBezTo>
                        <a:pt x="189" y="219"/>
                        <a:pt x="263" y="195"/>
                        <a:pt x="305" y="180"/>
                      </a:cubicBezTo>
                      <a:cubicBezTo>
                        <a:pt x="347" y="165"/>
                        <a:pt x="381" y="147"/>
                        <a:pt x="396" y="137"/>
                      </a:cubicBezTo>
                      <a:cubicBezTo>
                        <a:pt x="411" y="127"/>
                        <a:pt x="414" y="133"/>
                        <a:pt x="396" y="11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CCCCFF"/>
                    </a:gs>
                    <a:gs pos="100000">
                      <a:srgbClr val="FF99FF"/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_tradnl"/>
                </a:p>
              </p:txBody>
            </p:sp>
          </p:grpSp>
          <p:sp>
            <p:nvSpPr>
              <p:cNvPr id="440" name="Freeform 30"/>
              <p:cNvSpPr>
                <a:spLocks/>
              </p:cNvSpPr>
              <p:nvPr/>
            </p:nvSpPr>
            <p:spPr bwMode="auto">
              <a:xfrm>
                <a:off x="1628189" y="4848820"/>
                <a:ext cx="111367" cy="99060"/>
              </a:xfrm>
              <a:custGeom>
                <a:avLst/>
                <a:gdLst>
                  <a:gd name="T0" fmla="*/ 95457 w 56"/>
                  <a:gd name="T1" fmla="*/ 0 h 56"/>
                  <a:gd name="T2" fmla="*/ 0 w 56"/>
                  <a:gd name="T3" fmla="*/ 84909 h 56"/>
                  <a:gd name="T4" fmla="*/ 95457 w 56"/>
                  <a:gd name="T5" fmla="*/ 84909 h 56"/>
                  <a:gd name="T6" fmla="*/ 95457 w 56"/>
                  <a:gd name="T7" fmla="*/ 0 h 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6" h="56">
                    <a:moveTo>
                      <a:pt x="48" y="0"/>
                    </a:moveTo>
                    <a:cubicBezTo>
                      <a:pt x="40" y="0"/>
                      <a:pt x="0" y="40"/>
                      <a:pt x="0" y="48"/>
                    </a:cubicBezTo>
                    <a:cubicBezTo>
                      <a:pt x="0" y="56"/>
                      <a:pt x="40" y="56"/>
                      <a:pt x="48" y="48"/>
                    </a:cubicBezTo>
                    <a:cubicBezTo>
                      <a:pt x="56" y="40"/>
                      <a:pt x="56" y="0"/>
                      <a:pt x="48" y="0"/>
                    </a:cubicBez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_tradnl"/>
              </a:p>
            </p:txBody>
          </p:sp>
          <p:sp>
            <p:nvSpPr>
              <p:cNvPr id="441" name="Freeform 31"/>
              <p:cNvSpPr>
                <a:spLocks/>
              </p:cNvSpPr>
              <p:nvPr/>
            </p:nvSpPr>
            <p:spPr bwMode="auto">
              <a:xfrm rot="158038">
                <a:off x="1458044" y="4534614"/>
                <a:ext cx="462483" cy="510778"/>
              </a:xfrm>
              <a:custGeom>
                <a:avLst/>
                <a:gdLst>
                  <a:gd name="T0" fmla="*/ 215825 w 360"/>
                  <a:gd name="T1" fmla="*/ 9344 h 328"/>
                  <a:gd name="T2" fmla="*/ 250512 w 360"/>
                  <a:gd name="T3" fmla="*/ 12458 h 328"/>
                  <a:gd name="T4" fmla="*/ 281344 w 360"/>
                  <a:gd name="T5" fmla="*/ 68519 h 328"/>
                  <a:gd name="T6" fmla="*/ 426512 w 360"/>
                  <a:gd name="T7" fmla="*/ 135481 h 328"/>
                  <a:gd name="T8" fmla="*/ 453490 w 360"/>
                  <a:gd name="T9" fmla="*/ 161954 h 328"/>
                  <a:gd name="T10" fmla="*/ 457344 w 360"/>
                  <a:gd name="T11" fmla="*/ 196214 h 328"/>
                  <a:gd name="T12" fmla="*/ 457344 w 360"/>
                  <a:gd name="T13" fmla="*/ 252275 h 328"/>
                  <a:gd name="T14" fmla="*/ 426512 w 360"/>
                  <a:gd name="T15" fmla="*/ 317679 h 328"/>
                  <a:gd name="T16" fmla="*/ 327592 w 360"/>
                  <a:gd name="T17" fmla="*/ 359725 h 328"/>
                  <a:gd name="T18" fmla="*/ 260789 w 360"/>
                  <a:gd name="T19" fmla="*/ 499877 h 328"/>
                  <a:gd name="T20" fmla="*/ 213256 w 360"/>
                  <a:gd name="T21" fmla="*/ 423572 h 328"/>
                  <a:gd name="T22" fmla="*/ 138745 w 360"/>
                  <a:gd name="T23" fmla="*/ 330137 h 328"/>
                  <a:gd name="T24" fmla="*/ 6423 w 360"/>
                  <a:gd name="T25" fmla="*/ 270962 h 328"/>
                  <a:gd name="T26" fmla="*/ 178570 w 360"/>
                  <a:gd name="T27" fmla="*/ 43603 h 328"/>
                  <a:gd name="T28" fmla="*/ 215825 w 360"/>
                  <a:gd name="T29" fmla="*/ 9344 h 32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60" h="328">
                    <a:moveTo>
                      <a:pt x="168" y="6"/>
                    </a:moveTo>
                    <a:cubicBezTo>
                      <a:pt x="177" y="3"/>
                      <a:pt x="187" y="2"/>
                      <a:pt x="195" y="8"/>
                    </a:cubicBezTo>
                    <a:cubicBezTo>
                      <a:pt x="203" y="14"/>
                      <a:pt x="196" y="31"/>
                      <a:pt x="219" y="44"/>
                    </a:cubicBezTo>
                    <a:cubicBezTo>
                      <a:pt x="242" y="57"/>
                      <a:pt x="310" y="77"/>
                      <a:pt x="332" y="87"/>
                    </a:cubicBezTo>
                    <a:cubicBezTo>
                      <a:pt x="354" y="97"/>
                      <a:pt x="349" y="98"/>
                      <a:pt x="353" y="104"/>
                    </a:cubicBezTo>
                    <a:cubicBezTo>
                      <a:pt x="357" y="110"/>
                      <a:pt x="356" y="116"/>
                      <a:pt x="356" y="126"/>
                    </a:cubicBezTo>
                    <a:cubicBezTo>
                      <a:pt x="356" y="136"/>
                      <a:pt x="360" y="149"/>
                      <a:pt x="356" y="162"/>
                    </a:cubicBezTo>
                    <a:cubicBezTo>
                      <a:pt x="352" y="175"/>
                      <a:pt x="349" y="193"/>
                      <a:pt x="332" y="204"/>
                    </a:cubicBezTo>
                    <a:cubicBezTo>
                      <a:pt x="315" y="215"/>
                      <a:pt x="276" y="212"/>
                      <a:pt x="255" y="231"/>
                    </a:cubicBezTo>
                    <a:cubicBezTo>
                      <a:pt x="234" y="250"/>
                      <a:pt x="218" y="314"/>
                      <a:pt x="203" y="321"/>
                    </a:cubicBezTo>
                    <a:cubicBezTo>
                      <a:pt x="188" y="328"/>
                      <a:pt x="182" y="290"/>
                      <a:pt x="166" y="272"/>
                    </a:cubicBezTo>
                    <a:cubicBezTo>
                      <a:pt x="150" y="254"/>
                      <a:pt x="135" y="228"/>
                      <a:pt x="108" y="212"/>
                    </a:cubicBezTo>
                    <a:cubicBezTo>
                      <a:pt x="81" y="196"/>
                      <a:pt x="0" y="205"/>
                      <a:pt x="5" y="174"/>
                    </a:cubicBezTo>
                    <a:cubicBezTo>
                      <a:pt x="10" y="143"/>
                      <a:pt x="112" y="56"/>
                      <a:pt x="139" y="28"/>
                    </a:cubicBezTo>
                    <a:cubicBezTo>
                      <a:pt x="166" y="0"/>
                      <a:pt x="159" y="9"/>
                      <a:pt x="168" y="6"/>
                    </a:cubicBezTo>
                    <a:close/>
                  </a:path>
                </a:pathLst>
              </a:custGeom>
              <a:solidFill>
                <a:srgbClr val="800000"/>
              </a:solidFill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_tradnl"/>
              </a:p>
            </p:txBody>
          </p:sp>
          <p:grpSp>
            <p:nvGrpSpPr>
              <p:cNvPr id="442" name="Group 32"/>
              <p:cNvGrpSpPr>
                <a:grpSpLocks/>
              </p:cNvGrpSpPr>
              <p:nvPr/>
            </p:nvGrpSpPr>
            <p:grpSpPr bwMode="auto">
              <a:xfrm rot="158038">
                <a:off x="1329663" y="4454128"/>
                <a:ext cx="709965" cy="677942"/>
                <a:chOff x="2664" y="983"/>
                <a:chExt cx="397" cy="402"/>
              </a:xfrm>
            </p:grpSpPr>
            <p:sp>
              <p:nvSpPr>
                <p:cNvPr id="443" name="Freeform 33"/>
                <p:cNvSpPr>
                  <a:spLocks/>
                </p:cNvSpPr>
                <p:nvPr/>
              </p:nvSpPr>
              <p:spPr bwMode="auto">
                <a:xfrm>
                  <a:off x="2664" y="983"/>
                  <a:ext cx="397" cy="402"/>
                </a:xfrm>
                <a:custGeom>
                  <a:avLst/>
                  <a:gdLst>
                    <a:gd name="T0" fmla="*/ 204 w 296"/>
                    <a:gd name="T1" fmla="*/ 11 h 296"/>
                    <a:gd name="T2" fmla="*/ 139 w 296"/>
                    <a:gd name="T3" fmla="*/ 11 h 296"/>
                    <a:gd name="T4" fmla="*/ 139 w 296"/>
                    <a:gd name="T5" fmla="*/ 76 h 296"/>
                    <a:gd name="T6" fmla="*/ 75 w 296"/>
                    <a:gd name="T7" fmla="*/ 141 h 296"/>
                    <a:gd name="T8" fmla="*/ 11 w 296"/>
                    <a:gd name="T9" fmla="*/ 206 h 296"/>
                    <a:gd name="T10" fmla="*/ 11 w 296"/>
                    <a:gd name="T11" fmla="*/ 272 h 296"/>
                    <a:gd name="T12" fmla="*/ 75 w 296"/>
                    <a:gd name="T13" fmla="*/ 272 h 296"/>
                    <a:gd name="T14" fmla="*/ 139 w 296"/>
                    <a:gd name="T15" fmla="*/ 337 h 296"/>
                    <a:gd name="T16" fmla="*/ 204 w 296"/>
                    <a:gd name="T17" fmla="*/ 402 h 296"/>
                    <a:gd name="T18" fmla="*/ 204 w 296"/>
                    <a:gd name="T19" fmla="*/ 337 h 296"/>
                    <a:gd name="T20" fmla="*/ 268 w 296"/>
                    <a:gd name="T21" fmla="*/ 272 h 296"/>
                    <a:gd name="T22" fmla="*/ 397 w 296"/>
                    <a:gd name="T23" fmla="*/ 141 h 296"/>
                    <a:gd name="T24" fmla="*/ 268 w 296"/>
                    <a:gd name="T25" fmla="*/ 76 h 296"/>
                    <a:gd name="T26" fmla="*/ 204 w 296"/>
                    <a:gd name="T27" fmla="*/ 11 h 29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296" h="296">
                      <a:moveTo>
                        <a:pt x="152" y="8"/>
                      </a:moveTo>
                      <a:cubicBezTo>
                        <a:pt x="136" y="0"/>
                        <a:pt x="112" y="0"/>
                        <a:pt x="104" y="8"/>
                      </a:cubicBezTo>
                      <a:cubicBezTo>
                        <a:pt x="96" y="16"/>
                        <a:pt x="112" y="40"/>
                        <a:pt x="104" y="56"/>
                      </a:cubicBezTo>
                      <a:cubicBezTo>
                        <a:pt x="96" y="72"/>
                        <a:pt x="72" y="88"/>
                        <a:pt x="56" y="104"/>
                      </a:cubicBezTo>
                      <a:cubicBezTo>
                        <a:pt x="40" y="120"/>
                        <a:pt x="16" y="136"/>
                        <a:pt x="8" y="152"/>
                      </a:cubicBezTo>
                      <a:cubicBezTo>
                        <a:pt x="0" y="168"/>
                        <a:pt x="0" y="192"/>
                        <a:pt x="8" y="200"/>
                      </a:cubicBezTo>
                      <a:cubicBezTo>
                        <a:pt x="16" y="208"/>
                        <a:pt x="40" y="192"/>
                        <a:pt x="56" y="200"/>
                      </a:cubicBezTo>
                      <a:cubicBezTo>
                        <a:pt x="72" y="208"/>
                        <a:pt x="88" y="232"/>
                        <a:pt x="104" y="248"/>
                      </a:cubicBezTo>
                      <a:cubicBezTo>
                        <a:pt x="120" y="264"/>
                        <a:pt x="144" y="296"/>
                        <a:pt x="152" y="296"/>
                      </a:cubicBezTo>
                      <a:cubicBezTo>
                        <a:pt x="160" y="296"/>
                        <a:pt x="144" y="264"/>
                        <a:pt x="152" y="248"/>
                      </a:cubicBezTo>
                      <a:cubicBezTo>
                        <a:pt x="160" y="232"/>
                        <a:pt x="176" y="224"/>
                        <a:pt x="200" y="200"/>
                      </a:cubicBezTo>
                      <a:cubicBezTo>
                        <a:pt x="224" y="176"/>
                        <a:pt x="296" y="128"/>
                        <a:pt x="296" y="104"/>
                      </a:cubicBezTo>
                      <a:cubicBezTo>
                        <a:pt x="296" y="80"/>
                        <a:pt x="224" y="72"/>
                        <a:pt x="200" y="56"/>
                      </a:cubicBezTo>
                      <a:cubicBezTo>
                        <a:pt x="176" y="40"/>
                        <a:pt x="168" y="16"/>
                        <a:pt x="152" y="8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CC0000"/>
                    </a:gs>
                    <a:gs pos="50000">
                      <a:srgbClr val="FF9933"/>
                    </a:gs>
                    <a:gs pos="100000">
                      <a:srgbClr val="CC0000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_tradnl"/>
                </a:p>
              </p:txBody>
            </p:sp>
            <p:sp>
              <p:nvSpPr>
                <p:cNvPr id="444" name="Freeform 34"/>
                <p:cNvSpPr>
                  <a:spLocks/>
                </p:cNvSpPr>
                <p:nvPr/>
              </p:nvSpPr>
              <p:spPr bwMode="auto">
                <a:xfrm>
                  <a:off x="2776" y="1104"/>
                  <a:ext cx="56" cy="56"/>
                </a:xfrm>
                <a:custGeom>
                  <a:avLst/>
                  <a:gdLst>
                    <a:gd name="T0" fmla="*/ 48 w 56"/>
                    <a:gd name="T1" fmla="*/ 0 h 56"/>
                    <a:gd name="T2" fmla="*/ 0 w 56"/>
                    <a:gd name="T3" fmla="*/ 48 h 56"/>
                    <a:gd name="T4" fmla="*/ 48 w 56"/>
                    <a:gd name="T5" fmla="*/ 48 h 56"/>
                    <a:gd name="T6" fmla="*/ 48 w 56"/>
                    <a:gd name="T7" fmla="*/ 0 h 5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6" h="56">
                      <a:moveTo>
                        <a:pt x="48" y="0"/>
                      </a:moveTo>
                      <a:cubicBezTo>
                        <a:pt x="40" y="0"/>
                        <a:pt x="0" y="40"/>
                        <a:pt x="0" y="48"/>
                      </a:cubicBezTo>
                      <a:cubicBezTo>
                        <a:pt x="0" y="56"/>
                        <a:pt x="40" y="56"/>
                        <a:pt x="48" y="48"/>
                      </a:cubicBezTo>
                      <a:cubicBezTo>
                        <a:pt x="56" y="40"/>
                        <a:pt x="56" y="0"/>
                        <a:pt x="48" y="0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CC0000"/>
                    </a:gs>
                    <a:gs pos="50000">
                      <a:srgbClr val="FF9933"/>
                    </a:gs>
                    <a:gs pos="100000">
                      <a:srgbClr val="CC0000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_tradnl"/>
                </a:p>
              </p:txBody>
            </p:sp>
            <p:sp>
              <p:nvSpPr>
                <p:cNvPr id="445" name="Freeform 35"/>
                <p:cNvSpPr>
                  <a:spLocks/>
                </p:cNvSpPr>
                <p:nvPr/>
              </p:nvSpPr>
              <p:spPr bwMode="auto">
                <a:xfrm flipH="1">
                  <a:off x="2872" y="1104"/>
                  <a:ext cx="56" cy="56"/>
                </a:xfrm>
                <a:custGeom>
                  <a:avLst/>
                  <a:gdLst>
                    <a:gd name="T0" fmla="*/ 48 w 56"/>
                    <a:gd name="T1" fmla="*/ 0 h 56"/>
                    <a:gd name="T2" fmla="*/ 0 w 56"/>
                    <a:gd name="T3" fmla="*/ 48 h 56"/>
                    <a:gd name="T4" fmla="*/ 48 w 56"/>
                    <a:gd name="T5" fmla="*/ 48 h 56"/>
                    <a:gd name="T6" fmla="*/ 48 w 56"/>
                    <a:gd name="T7" fmla="*/ 0 h 5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6" h="56">
                      <a:moveTo>
                        <a:pt x="48" y="0"/>
                      </a:moveTo>
                      <a:cubicBezTo>
                        <a:pt x="40" y="0"/>
                        <a:pt x="0" y="40"/>
                        <a:pt x="0" y="48"/>
                      </a:cubicBezTo>
                      <a:cubicBezTo>
                        <a:pt x="0" y="56"/>
                        <a:pt x="40" y="56"/>
                        <a:pt x="48" y="48"/>
                      </a:cubicBezTo>
                      <a:cubicBezTo>
                        <a:pt x="56" y="40"/>
                        <a:pt x="56" y="0"/>
                        <a:pt x="48" y="0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CC0000"/>
                    </a:gs>
                    <a:gs pos="50000">
                      <a:srgbClr val="FF9933"/>
                    </a:gs>
                    <a:gs pos="100000">
                      <a:srgbClr val="CC0000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s-ES_tradnl"/>
                </a:p>
              </p:txBody>
            </p:sp>
          </p:grpSp>
        </p:grpSp>
        <p:sp>
          <p:nvSpPr>
            <p:cNvPr id="452" name="Freeform 206"/>
            <p:cNvSpPr/>
            <p:nvPr/>
          </p:nvSpPr>
          <p:spPr bwMode="auto">
            <a:xfrm>
              <a:off x="5161005" y="5578646"/>
              <a:ext cx="6742113" cy="711200"/>
            </a:xfrm>
            <a:custGeom>
              <a:avLst/>
              <a:gdLst>
                <a:gd name="connsiteX0" fmla="*/ 348343 w 6589486"/>
                <a:gd name="connsiteY0" fmla="*/ 0 h 711200"/>
                <a:gd name="connsiteX1" fmla="*/ 0 w 6589486"/>
                <a:gd name="connsiteY1" fmla="*/ 711200 h 711200"/>
                <a:gd name="connsiteX2" fmla="*/ 6589486 w 6589486"/>
                <a:gd name="connsiteY2" fmla="*/ 711200 h 711200"/>
                <a:gd name="connsiteX3" fmla="*/ 6197600 w 6589486"/>
                <a:gd name="connsiteY3" fmla="*/ 29028 h 711200"/>
                <a:gd name="connsiteX4" fmla="*/ 348343 w 6589486"/>
                <a:gd name="connsiteY4" fmla="*/ 0 h 71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89486" h="711200">
                  <a:moveTo>
                    <a:pt x="348343" y="0"/>
                  </a:moveTo>
                  <a:lnTo>
                    <a:pt x="0" y="711200"/>
                  </a:lnTo>
                  <a:lnTo>
                    <a:pt x="6589486" y="711200"/>
                  </a:lnTo>
                  <a:lnTo>
                    <a:pt x="6197600" y="29028"/>
                  </a:lnTo>
                  <a:lnTo>
                    <a:pt x="348343" y="0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12700" cap="flat" cmpd="sng" algn="ctr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829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Rectángulo 256"/>
          <p:cNvSpPr/>
          <p:nvPr/>
        </p:nvSpPr>
        <p:spPr>
          <a:xfrm>
            <a:off x="5750101" y="3690599"/>
            <a:ext cx="765477" cy="8931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5" name="Rectángulo 254"/>
          <p:cNvSpPr/>
          <p:nvPr/>
        </p:nvSpPr>
        <p:spPr>
          <a:xfrm>
            <a:off x="1212128" y="3683573"/>
            <a:ext cx="823251" cy="9025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3" name="Forma libre 252"/>
          <p:cNvSpPr/>
          <p:nvPr/>
        </p:nvSpPr>
        <p:spPr>
          <a:xfrm>
            <a:off x="8114796" y="48113"/>
            <a:ext cx="1181100" cy="2296265"/>
          </a:xfrm>
          <a:custGeom>
            <a:avLst/>
            <a:gdLst>
              <a:gd name="connsiteX0" fmla="*/ 1181100 w 1181100"/>
              <a:gd name="connsiteY0" fmla="*/ 0 h 2296265"/>
              <a:gd name="connsiteX1" fmla="*/ 800100 w 1181100"/>
              <a:gd name="connsiteY1" fmla="*/ 160020 h 2296265"/>
              <a:gd name="connsiteX2" fmla="*/ 358140 w 1181100"/>
              <a:gd name="connsiteY2" fmla="*/ 396240 h 2296265"/>
              <a:gd name="connsiteX3" fmla="*/ 350520 w 1181100"/>
              <a:gd name="connsiteY3" fmla="*/ 701040 h 2296265"/>
              <a:gd name="connsiteX4" fmla="*/ 662940 w 1181100"/>
              <a:gd name="connsiteY4" fmla="*/ 906780 h 2296265"/>
              <a:gd name="connsiteX5" fmla="*/ 868680 w 1181100"/>
              <a:gd name="connsiteY5" fmla="*/ 1135380 h 2296265"/>
              <a:gd name="connsiteX6" fmla="*/ 929640 w 1181100"/>
              <a:gd name="connsiteY6" fmla="*/ 1554480 h 2296265"/>
              <a:gd name="connsiteX7" fmla="*/ 868680 w 1181100"/>
              <a:gd name="connsiteY7" fmla="*/ 1897380 h 2296265"/>
              <a:gd name="connsiteX8" fmla="*/ 723900 w 1181100"/>
              <a:gd name="connsiteY8" fmla="*/ 2179320 h 2296265"/>
              <a:gd name="connsiteX9" fmla="*/ 411480 w 1181100"/>
              <a:gd name="connsiteY9" fmla="*/ 2286000 h 2296265"/>
              <a:gd name="connsiteX10" fmla="*/ 0 w 1181100"/>
              <a:gd name="connsiteY10" fmla="*/ 2286000 h 2296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1100" h="2296265">
                <a:moveTo>
                  <a:pt x="1181100" y="0"/>
                </a:moveTo>
                <a:cubicBezTo>
                  <a:pt x="1059180" y="46990"/>
                  <a:pt x="937260" y="93980"/>
                  <a:pt x="800100" y="160020"/>
                </a:cubicBezTo>
                <a:cubicBezTo>
                  <a:pt x="662940" y="226060"/>
                  <a:pt x="433070" y="306070"/>
                  <a:pt x="358140" y="396240"/>
                </a:cubicBezTo>
                <a:cubicBezTo>
                  <a:pt x="283210" y="486410"/>
                  <a:pt x="299720" y="615950"/>
                  <a:pt x="350520" y="701040"/>
                </a:cubicBezTo>
                <a:cubicBezTo>
                  <a:pt x="401320" y="786130"/>
                  <a:pt x="576580" y="834390"/>
                  <a:pt x="662940" y="906780"/>
                </a:cubicBezTo>
                <a:cubicBezTo>
                  <a:pt x="749300" y="979170"/>
                  <a:pt x="824230" y="1027430"/>
                  <a:pt x="868680" y="1135380"/>
                </a:cubicBezTo>
                <a:cubicBezTo>
                  <a:pt x="913130" y="1243330"/>
                  <a:pt x="929640" y="1427480"/>
                  <a:pt x="929640" y="1554480"/>
                </a:cubicBezTo>
                <a:cubicBezTo>
                  <a:pt x="929640" y="1681480"/>
                  <a:pt x="902970" y="1793240"/>
                  <a:pt x="868680" y="1897380"/>
                </a:cubicBezTo>
                <a:cubicBezTo>
                  <a:pt x="834390" y="2001520"/>
                  <a:pt x="800100" y="2114550"/>
                  <a:pt x="723900" y="2179320"/>
                </a:cubicBezTo>
                <a:cubicBezTo>
                  <a:pt x="647700" y="2244090"/>
                  <a:pt x="532130" y="2268220"/>
                  <a:pt x="411480" y="2286000"/>
                </a:cubicBezTo>
                <a:cubicBezTo>
                  <a:pt x="290830" y="2303780"/>
                  <a:pt x="145415" y="2294890"/>
                  <a:pt x="0" y="2286000"/>
                </a:cubicBezTo>
              </a:path>
            </a:pathLst>
          </a:custGeom>
          <a:noFill/>
          <a:ln w="317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3" name="Rectángulo 132"/>
          <p:cNvSpPr/>
          <p:nvPr/>
        </p:nvSpPr>
        <p:spPr>
          <a:xfrm>
            <a:off x="4685109" y="438799"/>
            <a:ext cx="2522213" cy="8236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4" name="Rectángulo 133"/>
          <p:cNvSpPr/>
          <p:nvPr/>
        </p:nvSpPr>
        <p:spPr>
          <a:xfrm>
            <a:off x="1373987" y="424933"/>
            <a:ext cx="1679057" cy="8389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5" name="Rectángulo 134"/>
          <p:cNvSpPr/>
          <p:nvPr/>
        </p:nvSpPr>
        <p:spPr>
          <a:xfrm>
            <a:off x="3706326" y="-22471"/>
            <a:ext cx="133761" cy="48904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57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297" name="Grupo 296"/>
          <p:cNvGrpSpPr/>
          <p:nvPr/>
        </p:nvGrpSpPr>
        <p:grpSpPr>
          <a:xfrm>
            <a:off x="1778852" y="1097578"/>
            <a:ext cx="4299935" cy="552203"/>
            <a:chOff x="1674945" y="834335"/>
            <a:chExt cx="4299935" cy="552203"/>
          </a:xfrm>
        </p:grpSpPr>
        <p:sp>
          <p:nvSpPr>
            <p:cNvPr id="4" name="Rectángulo redondeado 3"/>
            <p:cNvSpPr/>
            <p:nvPr/>
          </p:nvSpPr>
          <p:spPr>
            <a:xfrm>
              <a:off x="1674945" y="834335"/>
              <a:ext cx="4299935" cy="552203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bg1">
                    <a:lumMod val="6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5" name="Rectángulo redondeado 4"/>
            <p:cNvSpPr/>
            <p:nvPr/>
          </p:nvSpPr>
          <p:spPr>
            <a:xfrm>
              <a:off x="1791582" y="930513"/>
              <a:ext cx="4017422" cy="34772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" name="Elipse 5"/>
            <p:cNvSpPr/>
            <p:nvPr/>
          </p:nvSpPr>
          <p:spPr>
            <a:xfrm>
              <a:off x="1925723" y="864426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8" name="Elipse 7"/>
            <p:cNvSpPr/>
            <p:nvPr/>
          </p:nvSpPr>
          <p:spPr>
            <a:xfrm>
              <a:off x="2249993" y="864426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" name="Elipse 8"/>
            <p:cNvSpPr/>
            <p:nvPr/>
          </p:nvSpPr>
          <p:spPr>
            <a:xfrm>
              <a:off x="2574264" y="864426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" name="Elipse 9"/>
            <p:cNvSpPr/>
            <p:nvPr/>
          </p:nvSpPr>
          <p:spPr>
            <a:xfrm>
              <a:off x="2897539" y="864426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1" name="Elipse 10"/>
            <p:cNvSpPr/>
            <p:nvPr/>
          </p:nvSpPr>
          <p:spPr>
            <a:xfrm>
              <a:off x="3220813" y="864426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Elipse 11"/>
            <p:cNvSpPr/>
            <p:nvPr/>
          </p:nvSpPr>
          <p:spPr>
            <a:xfrm>
              <a:off x="3544088" y="857107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3" name="Elipse 12"/>
            <p:cNvSpPr/>
            <p:nvPr/>
          </p:nvSpPr>
          <p:spPr>
            <a:xfrm>
              <a:off x="3867364" y="868585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4" name="Elipse 13"/>
            <p:cNvSpPr/>
            <p:nvPr/>
          </p:nvSpPr>
          <p:spPr>
            <a:xfrm>
              <a:off x="4191634" y="868585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5" name="Elipse 14"/>
            <p:cNvSpPr/>
            <p:nvPr/>
          </p:nvSpPr>
          <p:spPr>
            <a:xfrm>
              <a:off x="4515905" y="868585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6" name="Elipse 15"/>
            <p:cNvSpPr/>
            <p:nvPr/>
          </p:nvSpPr>
          <p:spPr>
            <a:xfrm>
              <a:off x="4839179" y="868585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7" name="Elipse 16"/>
            <p:cNvSpPr/>
            <p:nvPr/>
          </p:nvSpPr>
          <p:spPr>
            <a:xfrm>
              <a:off x="5162454" y="868585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8" name="Elipse 17"/>
            <p:cNvSpPr/>
            <p:nvPr/>
          </p:nvSpPr>
          <p:spPr>
            <a:xfrm>
              <a:off x="5485729" y="861265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9" name="Elipse 18"/>
            <p:cNvSpPr/>
            <p:nvPr/>
          </p:nvSpPr>
          <p:spPr>
            <a:xfrm>
              <a:off x="5809004" y="864425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1" name="Elipse 20"/>
            <p:cNvSpPr/>
            <p:nvPr/>
          </p:nvSpPr>
          <p:spPr>
            <a:xfrm>
              <a:off x="1925723" y="1305741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2" name="Elipse 21"/>
            <p:cNvSpPr/>
            <p:nvPr/>
          </p:nvSpPr>
          <p:spPr>
            <a:xfrm>
              <a:off x="2249993" y="1305741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3" name="Elipse 22"/>
            <p:cNvSpPr/>
            <p:nvPr/>
          </p:nvSpPr>
          <p:spPr>
            <a:xfrm>
              <a:off x="2574264" y="1305741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4" name="Elipse 23"/>
            <p:cNvSpPr/>
            <p:nvPr/>
          </p:nvSpPr>
          <p:spPr>
            <a:xfrm>
              <a:off x="2897539" y="1305741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5" name="Elipse 24"/>
            <p:cNvSpPr/>
            <p:nvPr/>
          </p:nvSpPr>
          <p:spPr>
            <a:xfrm>
              <a:off x="3220813" y="1305741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6" name="Elipse 25"/>
            <p:cNvSpPr/>
            <p:nvPr/>
          </p:nvSpPr>
          <p:spPr>
            <a:xfrm>
              <a:off x="3544088" y="1298421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7" name="Elipse 26"/>
            <p:cNvSpPr/>
            <p:nvPr/>
          </p:nvSpPr>
          <p:spPr>
            <a:xfrm>
              <a:off x="3867364" y="1309900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8" name="Elipse 27"/>
            <p:cNvSpPr/>
            <p:nvPr/>
          </p:nvSpPr>
          <p:spPr>
            <a:xfrm>
              <a:off x="4191634" y="1309900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9" name="Elipse 28"/>
            <p:cNvSpPr/>
            <p:nvPr/>
          </p:nvSpPr>
          <p:spPr>
            <a:xfrm>
              <a:off x="4515905" y="1309900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0" name="Elipse 29"/>
            <p:cNvSpPr/>
            <p:nvPr/>
          </p:nvSpPr>
          <p:spPr>
            <a:xfrm>
              <a:off x="4839179" y="1309900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1" name="Elipse 30"/>
            <p:cNvSpPr/>
            <p:nvPr/>
          </p:nvSpPr>
          <p:spPr>
            <a:xfrm>
              <a:off x="5162454" y="1309900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2" name="Elipse 31"/>
            <p:cNvSpPr/>
            <p:nvPr/>
          </p:nvSpPr>
          <p:spPr>
            <a:xfrm>
              <a:off x="5485729" y="1302581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3" name="Elipse 32"/>
            <p:cNvSpPr/>
            <p:nvPr/>
          </p:nvSpPr>
          <p:spPr>
            <a:xfrm>
              <a:off x="5809004" y="1305740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5" name="Elipse 34"/>
            <p:cNvSpPr/>
            <p:nvPr/>
          </p:nvSpPr>
          <p:spPr>
            <a:xfrm>
              <a:off x="5856554" y="993734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6" name="Elipse 35"/>
            <p:cNvSpPr/>
            <p:nvPr/>
          </p:nvSpPr>
          <p:spPr>
            <a:xfrm>
              <a:off x="5852520" y="1190136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9" name="Elipse 38"/>
            <p:cNvSpPr/>
            <p:nvPr/>
          </p:nvSpPr>
          <p:spPr>
            <a:xfrm>
              <a:off x="1707349" y="993041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0" name="Elipse 39"/>
            <p:cNvSpPr/>
            <p:nvPr/>
          </p:nvSpPr>
          <p:spPr>
            <a:xfrm>
              <a:off x="1707349" y="1188753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pic>
        <p:nvPicPr>
          <p:cNvPr id="190" name="Imagen 1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958" y="1220045"/>
            <a:ext cx="197636" cy="196798"/>
          </a:xfrm>
          <a:prstGeom prst="rect">
            <a:avLst/>
          </a:prstGeom>
        </p:spPr>
      </p:pic>
      <p:sp>
        <p:nvSpPr>
          <p:cNvPr id="191" name="Rectángulo 190"/>
          <p:cNvSpPr/>
          <p:nvPr/>
        </p:nvSpPr>
        <p:spPr>
          <a:xfrm>
            <a:off x="5470012" y="1362877"/>
            <a:ext cx="46219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800" dirty="0" smtClean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5 min</a:t>
            </a:r>
            <a:endParaRPr lang="es-ES_tradnl" sz="800" dirty="0">
              <a:solidFill>
                <a:schemeClr val="bg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grpSp>
        <p:nvGrpSpPr>
          <p:cNvPr id="226" name="Agrupar 225"/>
          <p:cNvGrpSpPr/>
          <p:nvPr/>
        </p:nvGrpSpPr>
        <p:grpSpPr>
          <a:xfrm>
            <a:off x="1778805" y="3487939"/>
            <a:ext cx="4307470" cy="505458"/>
            <a:chOff x="2354060" y="3826673"/>
            <a:chExt cx="4307470" cy="505458"/>
          </a:xfrm>
        </p:grpSpPr>
        <p:sp>
          <p:nvSpPr>
            <p:cNvPr id="268" name="Rectángulo redondeado 267"/>
            <p:cNvSpPr/>
            <p:nvPr/>
          </p:nvSpPr>
          <p:spPr>
            <a:xfrm>
              <a:off x="2354060" y="3826673"/>
              <a:ext cx="4307470" cy="502354"/>
            </a:xfrm>
            <a:prstGeom prst="roundRect">
              <a:avLst/>
            </a:prstGeom>
            <a:gradFill flip="none" rotWithShape="1">
              <a:gsLst>
                <a:gs pos="0">
                  <a:srgbClr val="106E24"/>
                </a:gs>
                <a:gs pos="50000">
                  <a:srgbClr val="92D050"/>
                </a:gs>
                <a:gs pos="100000">
                  <a:srgbClr val="1F3CCC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69" name="Rectángulo redondeado 268"/>
            <p:cNvSpPr/>
            <p:nvPr/>
          </p:nvSpPr>
          <p:spPr>
            <a:xfrm>
              <a:off x="2470902" y="3903072"/>
              <a:ext cx="4024462" cy="35227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272" name="Imagen 27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82780" y="3836086"/>
              <a:ext cx="538541" cy="496045"/>
            </a:xfrm>
            <a:prstGeom prst="rect">
              <a:avLst/>
            </a:prstGeom>
          </p:spPr>
        </p:pic>
        <p:sp>
          <p:nvSpPr>
            <p:cNvPr id="273" name="CuadroTexto 272"/>
            <p:cNvSpPr txBox="1"/>
            <p:nvPr/>
          </p:nvSpPr>
          <p:spPr>
            <a:xfrm>
              <a:off x="3555374" y="3965195"/>
              <a:ext cx="25404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Comic Sans MS" charset="0"/>
                  <a:ea typeface="Comic Sans MS" charset="0"/>
                  <a:cs typeface="Comic Sans MS" charset="0"/>
                </a:rPr>
                <a:t>Build </a:t>
              </a:r>
              <a:r>
                <a:rPr lang="en-US" sz="1000" b="1" dirty="0" smtClean="0">
                  <a:solidFill>
                    <a:srgbClr val="0070C0"/>
                  </a:solidFill>
                  <a:latin typeface="Comic Sans MS" charset="0"/>
                  <a:ea typeface="Comic Sans MS" charset="0"/>
                  <a:cs typeface="Comic Sans MS" charset="0"/>
                </a:rPr>
                <a:t>straw powered rockets.</a:t>
              </a:r>
              <a:endParaRPr lang="en-US" sz="1000" b="1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274" name="Rectángulo redondeado 273"/>
            <p:cNvSpPr/>
            <p:nvPr/>
          </p:nvSpPr>
          <p:spPr>
            <a:xfrm>
              <a:off x="2600355" y="3977345"/>
              <a:ext cx="228833" cy="21415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147" name="Imagen 14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0201" y="3928916"/>
              <a:ext cx="197636" cy="196798"/>
            </a:xfrm>
            <a:prstGeom prst="rect">
              <a:avLst/>
            </a:prstGeom>
          </p:spPr>
        </p:pic>
        <p:sp>
          <p:nvSpPr>
            <p:cNvPr id="148" name="Rectángulo 147"/>
            <p:cNvSpPr/>
            <p:nvPr/>
          </p:nvSpPr>
          <p:spPr>
            <a:xfrm>
              <a:off x="6013978" y="4071748"/>
              <a:ext cx="57395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_tradnl" sz="800" dirty="0">
                  <a:solidFill>
                    <a:schemeClr val="bg1">
                      <a:lumMod val="50000"/>
                    </a:schemeClr>
                  </a:solidFill>
                  <a:latin typeface="Comic Sans MS" charset="0"/>
                  <a:ea typeface="Comic Sans MS" charset="0"/>
                  <a:cs typeface="Comic Sans MS" charset="0"/>
                </a:rPr>
                <a:t>4</a:t>
              </a:r>
              <a:r>
                <a:rPr lang="es-ES_tradnl" sz="800" dirty="0" smtClean="0">
                  <a:solidFill>
                    <a:schemeClr val="bg1">
                      <a:lumMod val="50000"/>
                    </a:schemeClr>
                  </a:solidFill>
                  <a:latin typeface="Comic Sans MS" charset="0"/>
                  <a:ea typeface="Comic Sans MS" charset="0"/>
                  <a:cs typeface="Comic Sans MS" charset="0"/>
                </a:rPr>
                <a:t>0 min</a:t>
              </a:r>
              <a:endParaRPr lang="es-ES_tradnl" sz="800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</p:grpSp>
      <p:sp>
        <p:nvSpPr>
          <p:cNvPr id="276" name="Rectángulo redondeado 275"/>
          <p:cNvSpPr/>
          <p:nvPr/>
        </p:nvSpPr>
        <p:spPr>
          <a:xfrm>
            <a:off x="1758889" y="4386216"/>
            <a:ext cx="4307470" cy="502354"/>
          </a:xfrm>
          <a:prstGeom prst="roundRect">
            <a:avLst/>
          </a:prstGeom>
          <a:gradFill flip="none" rotWithShape="1">
            <a:gsLst>
              <a:gs pos="0">
                <a:srgbClr val="106E24"/>
              </a:gs>
              <a:gs pos="50000">
                <a:srgbClr val="92D050"/>
              </a:gs>
              <a:gs pos="100000">
                <a:srgbClr val="1F3CCC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77" name="Rectángulo redondeado 276"/>
          <p:cNvSpPr/>
          <p:nvPr/>
        </p:nvSpPr>
        <p:spPr>
          <a:xfrm>
            <a:off x="1875731" y="4462615"/>
            <a:ext cx="4024462" cy="35227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81" name="CuadroTexto 280"/>
          <p:cNvSpPr txBox="1"/>
          <p:nvPr/>
        </p:nvSpPr>
        <p:spPr>
          <a:xfrm>
            <a:off x="2967542" y="4524652"/>
            <a:ext cx="23358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omic Sans MS" charset="0"/>
                <a:ea typeface="Comic Sans MS" charset="0"/>
                <a:cs typeface="Comic Sans MS" charset="0"/>
              </a:rPr>
              <a:t>Clean up/ Show and tell.</a:t>
            </a:r>
            <a:endParaRPr lang="en-US" sz="10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149" name="Imagen 1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308" y="4490597"/>
            <a:ext cx="197636" cy="196798"/>
          </a:xfrm>
          <a:prstGeom prst="rect">
            <a:avLst/>
          </a:prstGeom>
        </p:spPr>
      </p:pic>
      <p:sp>
        <p:nvSpPr>
          <p:cNvPr id="150" name="Rectángulo 149"/>
          <p:cNvSpPr/>
          <p:nvPr/>
        </p:nvSpPr>
        <p:spPr>
          <a:xfrm>
            <a:off x="5428307" y="4639941"/>
            <a:ext cx="57395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800" dirty="0" smtClean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5 min</a:t>
            </a:r>
            <a:endParaRPr lang="es-ES_tradnl" sz="800" dirty="0">
              <a:solidFill>
                <a:schemeClr val="bg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grpSp>
        <p:nvGrpSpPr>
          <p:cNvPr id="63" name="Grupo 62"/>
          <p:cNvGrpSpPr/>
          <p:nvPr/>
        </p:nvGrpSpPr>
        <p:grpSpPr>
          <a:xfrm>
            <a:off x="254735" y="191746"/>
            <a:ext cx="1550515" cy="480520"/>
            <a:chOff x="164090" y="288756"/>
            <a:chExt cx="1550515" cy="480520"/>
          </a:xfrm>
        </p:grpSpPr>
        <p:grpSp>
          <p:nvGrpSpPr>
            <p:cNvPr id="62" name="Grupo 61"/>
            <p:cNvGrpSpPr/>
            <p:nvPr/>
          </p:nvGrpSpPr>
          <p:grpSpPr>
            <a:xfrm>
              <a:off x="164090" y="288756"/>
              <a:ext cx="1550515" cy="480520"/>
              <a:chOff x="208665" y="159371"/>
              <a:chExt cx="1550515" cy="480520"/>
            </a:xfrm>
          </p:grpSpPr>
          <p:sp>
            <p:nvSpPr>
              <p:cNvPr id="203" name="Rectángulo redondeado 202"/>
              <p:cNvSpPr/>
              <p:nvPr/>
            </p:nvSpPr>
            <p:spPr>
              <a:xfrm>
                <a:off x="208665" y="159371"/>
                <a:ext cx="1550515" cy="480520"/>
              </a:xfrm>
              <a:prstGeom prst="roundRect">
                <a:avLst/>
              </a:prstGeom>
              <a:gradFill>
                <a:gsLst>
                  <a:gs pos="0">
                    <a:schemeClr val="accent5">
                      <a:lumMod val="50000"/>
                    </a:schemeClr>
                  </a:gs>
                  <a:gs pos="83000">
                    <a:srgbClr val="00B0F0"/>
                  </a:gs>
                  <a:gs pos="100000">
                    <a:srgbClr val="002060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204" name="Rectángulo redondeado 203"/>
              <p:cNvSpPr/>
              <p:nvPr/>
            </p:nvSpPr>
            <p:spPr>
              <a:xfrm>
                <a:off x="282864" y="219079"/>
                <a:ext cx="1401022" cy="34253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  <p:pic>
          <p:nvPicPr>
            <p:cNvPr id="243" name="Imagen 242"/>
            <p:cNvPicPr>
              <a:picLocks noChangeAspect="1"/>
            </p:cNvPicPr>
            <p:nvPr/>
          </p:nvPicPr>
          <p:blipFill rotWithShape="1">
            <a:blip r:embed="rId5"/>
            <a:srcRect l="7417" t="17196" r="6173" b="20579"/>
            <a:stretch/>
          </p:blipFill>
          <p:spPr>
            <a:xfrm>
              <a:off x="268714" y="401127"/>
              <a:ext cx="1316182" cy="242455"/>
            </a:xfrm>
            <a:prstGeom prst="rect">
              <a:avLst/>
            </a:prstGeom>
          </p:spPr>
        </p:pic>
      </p:grpSp>
      <p:pic>
        <p:nvPicPr>
          <p:cNvPr id="154" name="Imagen 1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0009" y="1028376"/>
            <a:ext cx="405719" cy="569430"/>
          </a:xfrm>
          <a:prstGeom prst="rect">
            <a:avLst/>
          </a:prstGeom>
        </p:spPr>
      </p:pic>
      <p:pic>
        <p:nvPicPr>
          <p:cNvPr id="155" name="Imagen 1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8185" y="4311910"/>
            <a:ext cx="405719" cy="569430"/>
          </a:xfrm>
          <a:prstGeom prst="rect">
            <a:avLst/>
          </a:prstGeom>
        </p:spPr>
      </p:pic>
      <p:sp>
        <p:nvSpPr>
          <p:cNvPr id="158" name="Forma libre 157"/>
          <p:cNvSpPr/>
          <p:nvPr/>
        </p:nvSpPr>
        <p:spPr>
          <a:xfrm>
            <a:off x="2044654" y="3620285"/>
            <a:ext cx="205338" cy="219829"/>
          </a:xfrm>
          <a:custGeom>
            <a:avLst/>
            <a:gdLst>
              <a:gd name="connsiteX0" fmla="*/ 494 w 365358"/>
              <a:gd name="connsiteY0" fmla="*/ 222391 h 329522"/>
              <a:gd name="connsiteX1" fmla="*/ 73381 w 365358"/>
              <a:gd name="connsiteY1" fmla="*/ 162756 h 329522"/>
              <a:gd name="connsiteX2" fmla="*/ 106512 w 365358"/>
              <a:gd name="connsiteY2" fmla="*/ 229017 h 329522"/>
              <a:gd name="connsiteX3" fmla="*/ 199277 w 365358"/>
              <a:gd name="connsiteY3" fmla="*/ 129626 h 329522"/>
              <a:gd name="connsiteX4" fmla="*/ 272164 w 365358"/>
              <a:gd name="connsiteY4" fmla="*/ 56739 h 329522"/>
              <a:gd name="connsiteX5" fmla="*/ 364929 w 365358"/>
              <a:gd name="connsiteY5" fmla="*/ 3730 h 329522"/>
              <a:gd name="connsiteX6" fmla="*/ 232407 w 365358"/>
              <a:gd name="connsiteY6" fmla="*/ 162756 h 329522"/>
              <a:gd name="connsiteX7" fmla="*/ 113138 w 365358"/>
              <a:gd name="connsiteY7" fmla="*/ 328408 h 329522"/>
              <a:gd name="connsiteX8" fmla="*/ 494 w 365358"/>
              <a:gd name="connsiteY8" fmla="*/ 222391 h 32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358" h="329522">
                <a:moveTo>
                  <a:pt x="494" y="222391"/>
                </a:moveTo>
                <a:cubicBezTo>
                  <a:pt x="-6132" y="194782"/>
                  <a:pt x="55712" y="161652"/>
                  <a:pt x="73381" y="162756"/>
                </a:cubicBezTo>
                <a:cubicBezTo>
                  <a:pt x="91050" y="163860"/>
                  <a:pt x="85529" y="234539"/>
                  <a:pt x="106512" y="229017"/>
                </a:cubicBezTo>
                <a:cubicBezTo>
                  <a:pt x="127495" y="223495"/>
                  <a:pt x="171668" y="158339"/>
                  <a:pt x="199277" y="129626"/>
                </a:cubicBezTo>
                <a:cubicBezTo>
                  <a:pt x="226886" y="100913"/>
                  <a:pt x="244555" y="77722"/>
                  <a:pt x="272164" y="56739"/>
                </a:cubicBezTo>
                <a:cubicBezTo>
                  <a:pt x="299773" y="35756"/>
                  <a:pt x="371555" y="-13940"/>
                  <a:pt x="364929" y="3730"/>
                </a:cubicBezTo>
                <a:cubicBezTo>
                  <a:pt x="358303" y="21400"/>
                  <a:pt x="274372" y="108643"/>
                  <a:pt x="232407" y="162756"/>
                </a:cubicBezTo>
                <a:cubicBezTo>
                  <a:pt x="190442" y="216869"/>
                  <a:pt x="150686" y="316260"/>
                  <a:pt x="113138" y="328408"/>
                </a:cubicBezTo>
                <a:cubicBezTo>
                  <a:pt x="75590" y="340556"/>
                  <a:pt x="7120" y="250000"/>
                  <a:pt x="494" y="222391"/>
                </a:cubicBezTo>
                <a:close/>
              </a:path>
            </a:pathLst>
          </a:cu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136" name="Grupo 135"/>
          <p:cNvGrpSpPr/>
          <p:nvPr/>
        </p:nvGrpSpPr>
        <p:grpSpPr>
          <a:xfrm>
            <a:off x="2629380" y="98085"/>
            <a:ext cx="2342893" cy="681834"/>
            <a:chOff x="2629380" y="98085"/>
            <a:chExt cx="2342893" cy="681834"/>
          </a:xfrm>
        </p:grpSpPr>
        <p:sp>
          <p:nvSpPr>
            <p:cNvPr id="137" name="Rectángulo redondeado 136"/>
            <p:cNvSpPr/>
            <p:nvPr/>
          </p:nvSpPr>
          <p:spPr>
            <a:xfrm>
              <a:off x="2629380" y="98085"/>
              <a:ext cx="2342893" cy="681834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38" name="Rectángulo redondeado 137"/>
            <p:cNvSpPr/>
            <p:nvPr/>
          </p:nvSpPr>
          <p:spPr>
            <a:xfrm>
              <a:off x="2803987" y="203442"/>
              <a:ext cx="1997019" cy="49149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139" name="Grupo 138"/>
          <p:cNvGrpSpPr/>
          <p:nvPr/>
        </p:nvGrpSpPr>
        <p:grpSpPr>
          <a:xfrm>
            <a:off x="6112896" y="141300"/>
            <a:ext cx="2946528" cy="1462678"/>
            <a:chOff x="6058771" y="186880"/>
            <a:chExt cx="3088545" cy="1545812"/>
          </a:xfrm>
        </p:grpSpPr>
        <p:grpSp>
          <p:nvGrpSpPr>
            <p:cNvPr id="140" name="Grupo 139"/>
            <p:cNvGrpSpPr/>
            <p:nvPr/>
          </p:nvGrpSpPr>
          <p:grpSpPr>
            <a:xfrm>
              <a:off x="6058771" y="186880"/>
              <a:ext cx="3088545" cy="1408945"/>
              <a:chOff x="6058771" y="186880"/>
              <a:chExt cx="3088545" cy="1408945"/>
            </a:xfrm>
          </p:grpSpPr>
          <p:sp>
            <p:nvSpPr>
              <p:cNvPr id="169" name="Forma libre 168"/>
              <p:cNvSpPr/>
              <p:nvPr/>
            </p:nvSpPr>
            <p:spPr>
              <a:xfrm>
                <a:off x="6058771" y="186880"/>
                <a:ext cx="3088545" cy="1408945"/>
              </a:xfrm>
              <a:custGeom>
                <a:avLst/>
                <a:gdLst>
                  <a:gd name="connsiteX0" fmla="*/ 633503 w 3957622"/>
                  <a:gd name="connsiteY0" fmla="*/ 1839164 h 1972579"/>
                  <a:gd name="connsiteX1" fmla="*/ 10049 w 3957622"/>
                  <a:gd name="connsiteY1" fmla="*/ 737727 h 1972579"/>
                  <a:gd name="connsiteX2" fmla="*/ 924449 w 3957622"/>
                  <a:gd name="connsiteY2" fmla="*/ 211255 h 1972579"/>
                  <a:gd name="connsiteX3" fmla="*/ 1804213 w 3957622"/>
                  <a:gd name="connsiteY3" fmla="*/ 3437 h 1972579"/>
                  <a:gd name="connsiteX4" fmla="*/ 2732467 w 3957622"/>
                  <a:gd name="connsiteY4" fmla="*/ 128127 h 1972579"/>
                  <a:gd name="connsiteX5" fmla="*/ 3923958 w 3957622"/>
                  <a:gd name="connsiteY5" fmla="*/ 682309 h 1972579"/>
                  <a:gd name="connsiteX6" fmla="*/ 3355922 w 3957622"/>
                  <a:gd name="connsiteY6" fmla="*/ 1825309 h 1972579"/>
                  <a:gd name="connsiteX7" fmla="*/ 633503 w 3957622"/>
                  <a:gd name="connsiteY7" fmla="*/ 1839164 h 1972579"/>
                  <a:gd name="connsiteX0" fmla="*/ 623512 w 3947631"/>
                  <a:gd name="connsiteY0" fmla="*/ 1839164 h 1972579"/>
                  <a:gd name="connsiteX1" fmla="*/ 58 w 3947631"/>
                  <a:gd name="connsiteY1" fmla="*/ 737727 h 1972579"/>
                  <a:gd name="connsiteX2" fmla="*/ 914458 w 3947631"/>
                  <a:gd name="connsiteY2" fmla="*/ 211255 h 1972579"/>
                  <a:gd name="connsiteX3" fmla="*/ 1794222 w 3947631"/>
                  <a:gd name="connsiteY3" fmla="*/ 3437 h 1972579"/>
                  <a:gd name="connsiteX4" fmla="*/ 2722476 w 3947631"/>
                  <a:gd name="connsiteY4" fmla="*/ 128127 h 1972579"/>
                  <a:gd name="connsiteX5" fmla="*/ 3913967 w 3947631"/>
                  <a:gd name="connsiteY5" fmla="*/ 682309 h 1972579"/>
                  <a:gd name="connsiteX6" fmla="*/ 3345931 w 3947631"/>
                  <a:gd name="connsiteY6" fmla="*/ 1825309 h 1972579"/>
                  <a:gd name="connsiteX7" fmla="*/ 623512 w 3947631"/>
                  <a:gd name="connsiteY7" fmla="*/ 1839164 h 1972579"/>
                  <a:gd name="connsiteX0" fmla="*/ 623512 w 3947631"/>
                  <a:gd name="connsiteY0" fmla="*/ 1839164 h 1913383"/>
                  <a:gd name="connsiteX1" fmla="*/ 58 w 3947631"/>
                  <a:gd name="connsiteY1" fmla="*/ 737727 h 1913383"/>
                  <a:gd name="connsiteX2" fmla="*/ 914458 w 3947631"/>
                  <a:gd name="connsiteY2" fmla="*/ 211255 h 1913383"/>
                  <a:gd name="connsiteX3" fmla="*/ 1794222 w 3947631"/>
                  <a:gd name="connsiteY3" fmla="*/ 3437 h 1913383"/>
                  <a:gd name="connsiteX4" fmla="*/ 2722476 w 3947631"/>
                  <a:gd name="connsiteY4" fmla="*/ 128127 h 1913383"/>
                  <a:gd name="connsiteX5" fmla="*/ 3913967 w 3947631"/>
                  <a:gd name="connsiteY5" fmla="*/ 682309 h 1913383"/>
                  <a:gd name="connsiteX6" fmla="*/ 3345931 w 3947631"/>
                  <a:gd name="connsiteY6" fmla="*/ 1825309 h 1913383"/>
                  <a:gd name="connsiteX7" fmla="*/ 623512 w 3947631"/>
                  <a:gd name="connsiteY7" fmla="*/ 1839164 h 1913383"/>
                  <a:gd name="connsiteX0" fmla="*/ 623512 w 3913967"/>
                  <a:gd name="connsiteY0" fmla="*/ 1839164 h 1913383"/>
                  <a:gd name="connsiteX1" fmla="*/ 58 w 3913967"/>
                  <a:gd name="connsiteY1" fmla="*/ 737727 h 1913383"/>
                  <a:gd name="connsiteX2" fmla="*/ 914458 w 3913967"/>
                  <a:gd name="connsiteY2" fmla="*/ 211255 h 1913383"/>
                  <a:gd name="connsiteX3" fmla="*/ 1794222 w 3913967"/>
                  <a:gd name="connsiteY3" fmla="*/ 3437 h 1913383"/>
                  <a:gd name="connsiteX4" fmla="*/ 2722476 w 3913967"/>
                  <a:gd name="connsiteY4" fmla="*/ 128127 h 1913383"/>
                  <a:gd name="connsiteX5" fmla="*/ 3913967 w 3913967"/>
                  <a:gd name="connsiteY5" fmla="*/ 682309 h 1913383"/>
                  <a:gd name="connsiteX6" fmla="*/ 3345931 w 3913967"/>
                  <a:gd name="connsiteY6" fmla="*/ 1825309 h 1913383"/>
                  <a:gd name="connsiteX7" fmla="*/ 623512 w 3913967"/>
                  <a:gd name="connsiteY7" fmla="*/ 1839164 h 1913383"/>
                  <a:gd name="connsiteX0" fmla="*/ 623512 w 3913967"/>
                  <a:gd name="connsiteY0" fmla="*/ 1839164 h 1839186"/>
                  <a:gd name="connsiteX1" fmla="*/ 58 w 3913967"/>
                  <a:gd name="connsiteY1" fmla="*/ 737727 h 1839186"/>
                  <a:gd name="connsiteX2" fmla="*/ 914458 w 3913967"/>
                  <a:gd name="connsiteY2" fmla="*/ 211255 h 1839186"/>
                  <a:gd name="connsiteX3" fmla="*/ 1794222 w 3913967"/>
                  <a:gd name="connsiteY3" fmla="*/ 3437 h 1839186"/>
                  <a:gd name="connsiteX4" fmla="*/ 2722476 w 3913967"/>
                  <a:gd name="connsiteY4" fmla="*/ 128127 h 1839186"/>
                  <a:gd name="connsiteX5" fmla="*/ 3913967 w 3913967"/>
                  <a:gd name="connsiteY5" fmla="*/ 682309 h 1839186"/>
                  <a:gd name="connsiteX6" fmla="*/ 3345931 w 3913967"/>
                  <a:gd name="connsiteY6" fmla="*/ 1825309 h 1839186"/>
                  <a:gd name="connsiteX7" fmla="*/ 623512 w 3913967"/>
                  <a:gd name="connsiteY7" fmla="*/ 1839164 h 1839186"/>
                  <a:gd name="connsiteX0" fmla="*/ 623512 w 3913967"/>
                  <a:gd name="connsiteY0" fmla="*/ 1835772 h 1835794"/>
                  <a:gd name="connsiteX1" fmla="*/ 58 w 3913967"/>
                  <a:gd name="connsiteY1" fmla="*/ 734335 h 1835794"/>
                  <a:gd name="connsiteX2" fmla="*/ 914458 w 3913967"/>
                  <a:gd name="connsiteY2" fmla="*/ 207863 h 1835794"/>
                  <a:gd name="connsiteX3" fmla="*/ 1794222 w 3913967"/>
                  <a:gd name="connsiteY3" fmla="*/ 45 h 1835794"/>
                  <a:gd name="connsiteX4" fmla="*/ 3068839 w 3913967"/>
                  <a:gd name="connsiteY4" fmla="*/ 221717 h 1835794"/>
                  <a:gd name="connsiteX5" fmla="*/ 3913967 w 3913967"/>
                  <a:gd name="connsiteY5" fmla="*/ 678917 h 1835794"/>
                  <a:gd name="connsiteX6" fmla="*/ 3345931 w 3913967"/>
                  <a:gd name="connsiteY6" fmla="*/ 1821917 h 1835794"/>
                  <a:gd name="connsiteX7" fmla="*/ 623512 w 3913967"/>
                  <a:gd name="connsiteY7" fmla="*/ 1835772 h 1835794"/>
                  <a:gd name="connsiteX0" fmla="*/ 623512 w 3913967"/>
                  <a:gd name="connsiteY0" fmla="*/ 1835772 h 1835794"/>
                  <a:gd name="connsiteX1" fmla="*/ 58 w 3913967"/>
                  <a:gd name="connsiteY1" fmla="*/ 734335 h 1835794"/>
                  <a:gd name="connsiteX2" fmla="*/ 914458 w 3913967"/>
                  <a:gd name="connsiteY2" fmla="*/ 207863 h 1835794"/>
                  <a:gd name="connsiteX3" fmla="*/ 1794222 w 3913967"/>
                  <a:gd name="connsiteY3" fmla="*/ 45 h 1835794"/>
                  <a:gd name="connsiteX4" fmla="*/ 3068839 w 3913967"/>
                  <a:gd name="connsiteY4" fmla="*/ 221717 h 1835794"/>
                  <a:gd name="connsiteX5" fmla="*/ 3913967 w 3913967"/>
                  <a:gd name="connsiteY5" fmla="*/ 678917 h 1835794"/>
                  <a:gd name="connsiteX6" fmla="*/ 3345931 w 3913967"/>
                  <a:gd name="connsiteY6" fmla="*/ 1821917 h 1835794"/>
                  <a:gd name="connsiteX7" fmla="*/ 623512 w 3913967"/>
                  <a:gd name="connsiteY7" fmla="*/ 1835772 h 1835794"/>
                  <a:gd name="connsiteX0" fmla="*/ 623517 w 3913972"/>
                  <a:gd name="connsiteY0" fmla="*/ 1773486 h 1773508"/>
                  <a:gd name="connsiteX1" fmla="*/ 63 w 3913972"/>
                  <a:gd name="connsiteY1" fmla="*/ 672049 h 1773508"/>
                  <a:gd name="connsiteX2" fmla="*/ 914463 w 3913972"/>
                  <a:gd name="connsiteY2" fmla="*/ 145577 h 1773508"/>
                  <a:gd name="connsiteX3" fmla="*/ 2147517 w 3913972"/>
                  <a:gd name="connsiteY3" fmla="*/ 104 h 1773508"/>
                  <a:gd name="connsiteX4" fmla="*/ 3068844 w 3913972"/>
                  <a:gd name="connsiteY4" fmla="*/ 159431 h 1773508"/>
                  <a:gd name="connsiteX5" fmla="*/ 3913972 w 3913972"/>
                  <a:gd name="connsiteY5" fmla="*/ 616631 h 1773508"/>
                  <a:gd name="connsiteX6" fmla="*/ 3345936 w 3913972"/>
                  <a:gd name="connsiteY6" fmla="*/ 1759631 h 1773508"/>
                  <a:gd name="connsiteX7" fmla="*/ 623517 w 3913972"/>
                  <a:gd name="connsiteY7" fmla="*/ 1773486 h 1773508"/>
                  <a:gd name="connsiteX0" fmla="*/ 625015 w 3915470"/>
                  <a:gd name="connsiteY0" fmla="*/ 1774061 h 1774090"/>
                  <a:gd name="connsiteX1" fmla="*/ 1561 w 3915470"/>
                  <a:gd name="connsiteY1" fmla="*/ 672624 h 1774090"/>
                  <a:gd name="connsiteX2" fmla="*/ 853616 w 3915470"/>
                  <a:gd name="connsiteY2" fmla="*/ 208497 h 1774090"/>
                  <a:gd name="connsiteX3" fmla="*/ 2149015 w 3915470"/>
                  <a:gd name="connsiteY3" fmla="*/ 679 h 1774090"/>
                  <a:gd name="connsiteX4" fmla="*/ 3070342 w 3915470"/>
                  <a:gd name="connsiteY4" fmla="*/ 160006 h 1774090"/>
                  <a:gd name="connsiteX5" fmla="*/ 3915470 w 3915470"/>
                  <a:gd name="connsiteY5" fmla="*/ 617206 h 1774090"/>
                  <a:gd name="connsiteX6" fmla="*/ 3347434 w 3915470"/>
                  <a:gd name="connsiteY6" fmla="*/ 1760206 h 1774090"/>
                  <a:gd name="connsiteX7" fmla="*/ 625015 w 3915470"/>
                  <a:gd name="connsiteY7" fmla="*/ 1774061 h 1774090"/>
                  <a:gd name="connsiteX0" fmla="*/ 623469 w 3913924"/>
                  <a:gd name="connsiteY0" fmla="*/ 1774061 h 1774083"/>
                  <a:gd name="connsiteX1" fmla="*/ 15 w 3913924"/>
                  <a:gd name="connsiteY1" fmla="*/ 672624 h 1774083"/>
                  <a:gd name="connsiteX2" fmla="*/ 852070 w 3913924"/>
                  <a:gd name="connsiteY2" fmla="*/ 208497 h 1774083"/>
                  <a:gd name="connsiteX3" fmla="*/ 2147469 w 3913924"/>
                  <a:gd name="connsiteY3" fmla="*/ 679 h 1774083"/>
                  <a:gd name="connsiteX4" fmla="*/ 3068796 w 3913924"/>
                  <a:gd name="connsiteY4" fmla="*/ 160006 h 1774083"/>
                  <a:gd name="connsiteX5" fmla="*/ 3913924 w 3913924"/>
                  <a:gd name="connsiteY5" fmla="*/ 617206 h 1774083"/>
                  <a:gd name="connsiteX6" fmla="*/ 3345888 w 3913924"/>
                  <a:gd name="connsiteY6" fmla="*/ 1760206 h 1774083"/>
                  <a:gd name="connsiteX7" fmla="*/ 623469 w 3913924"/>
                  <a:gd name="connsiteY7" fmla="*/ 1774061 h 1774083"/>
                  <a:gd name="connsiteX0" fmla="*/ 631032 w 3921487"/>
                  <a:gd name="connsiteY0" fmla="*/ 1780188 h 1780218"/>
                  <a:gd name="connsiteX1" fmla="*/ 7578 w 3921487"/>
                  <a:gd name="connsiteY1" fmla="*/ 678751 h 1780218"/>
                  <a:gd name="connsiteX2" fmla="*/ 1164433 w 3921487"/>
                  <a:gd name="connsiteY2" fmla="*/ 96860 h 1780218"/>
                  <a:gd name="connsiteX3" fmla="*/ 2155032 w 3921487"/>
                  <a:gd name="connsiteY3" fmla="*/ 6806 h 1780218"/>
                  <a:gd name="connsiteX4" fmla="*/ 3076359 w 3921487"/>
                  <a:gd name="connsiteY4" fmla="*/ 166133 h 1780218"/>
                  <a:gd name="connsiteX5" fmla="*/ 3921487 w 3921487"/>
                  <a:gd name="connsiteY5" fmla="*/ 623333 h 1780218"/>
                  <a:gd name="connsiteX6" fmla="*/ 3353451 w 3921487"/>
                  <a:gd name="connsiteY6" fmla="*/ 1766333 h 1780218"/>
                  <a:gd name="connsiteX7" fmla="*/ 631032 w 3921487"/>
                  <a:gd name="connsiteY7" fmla="*/ 1780188 h 1780218"/>
                  <a:gd name="connsiteX0" fmla="*/ 623456 w 3913911"/>
                  <a:gd name="connsiteY0" fmla="*/ 1780188 h 1780210"/>
                  <a:gd name="connsiteX1" fmla="*/ 2 w 3913911"/>
                  <a:gd name="connsiteY1" fmla="*/ 678751 h 1780210"/>
                  <a:gd name="connsiteX2" fmla="*/ 1156857 w 3913911"/>
                  <a:gd name="connsiteY2" fmla="*/ 96860 h 1780210"/>
                  <a:gd name="connsiteX3" fmla="*/ 2147456 w 3913911"/>
                  <a:gd name="connsiteY3" fmla="*/ 6806 h 1780210"/>
                  <a:gd name="connsiteX4" fmla="*/ 3068783 w 3913911"/>
                  <a:gd name="connsiteY4" fmla="*/ 166133 h 1780210"/>
                  <a:gd name="connsiteX5" fmla="*/ 3913911 w 3913911"/>
                  <a:gd name="connsiteY5" fmla="*/ 623333 h 1780210"/>
                  <a:gd name="connsiteX6" fmla="*/ 3345875 w 3913911"/>
                  <a:gd name="connsiteY6" fmla="*/ 1766333 h 1780210"/>
                  <a:gd name="connsiteX7" fmla="*/ 623456 w 3913911"/>
                  <a:gd name="connsiteY7" fmla="*/ 1780188 h 1780210"/>
                  <a:gd name="connsiteX0" fmla="*/ 602674 w 3893129"/>
                  <a:gd name="connsiteY0" fmla="*/ 1779766 h 1857672"/>
                  <a:gd name="connsiteX1" fmla="*/ 2 w 3893129"/>
                  <a:gd name="connsiteY1" fmla="*/ 664474 h 1857672"/>
                  <a:gd name="connsiteX2" fmla="*/ 1136075 w 3893129"/>
                  <a:gd name="connsiteY2" fmla="*/ 96438 h 1857672"/>
                  <a:gd name="connsiteX3" fmla="*/ 2126674 w 3893129"/>
                  <a:gd name="connsiteY3" fmla="*/ 6384 h 1857672"/>
                  <a:gd name="connsiteX4" fmla="*/ 3048001 w 3893129"/>
                  <a:gd name="connsiteY4" fmla="*/ 165711 h 1857672"/>
                  <a:gd name="connsiteX5" fmla="*/ 3893129 w 3893129"/>
                  <a:gd name="connsiteY5" fmla="*/ 622911 h 1857672"/>
                  <a:gd name="connsiteX6" fmla="*/ 3325093 w 3893129"/>
                  <a:gd name="connsiteY6" fmla="*/ 1765911 h 1857672"/>
                  <a:gd name="connsiteX7" fmla="*/ 602674 w 3893129"/>
                  <a:gd name="connsiteY7" fmla="*/ 1779766 h 1857672"/>
                  <a:gd name="connsiteX0" fmla="*/ 602674 w 3893129"/>
                  <a:gd name="connsiteY0" fmla="*/ 1779766 h 1782268"/>
                  <a:gd name="connsiteX1" fmla="*/ 2 w 3893129"/>
                  <a:gd name="connsiteY1" fmla="*/ 664474 h 1782268"/>
                  <a:gd name="connsiteX2" fmla="*/ 1136075 w 3893129"/>
                  <a:gd name="connsiteY2" fmla="*/ 96438 h 1782268"/>
                  <a:gd name="connsiteX3" fmla="*/ 2126674 w 3893129"/>
                  <a:gd name="connsiteY3" fmla="*/ 6384 h 1782268"/>
                  <a:gd name="connsiteX4" fmla="*/ 3048001 w 3893129"/>
                  <a:gd name="connsiteY4" fmla="*/ 165711 h 1782268"/>
                  <a:gd name="connsiteX5" fmla="*/ 3893129 w 3893129"/>
                  <a:gd name="connsiteY5" fmla="*/ 622911 h 1782268"/>
                  <a:gd name="connsiteX6" fmla="*/ 3325093 w 3893129"/>
                  <a:gd name="connsiteY6" fmla="*/ 1765911 h 1782268"/>
                  <a:gd name="connsiteX7" fmla="*/ 602674 w 3893129"/>
                  <a:gd name="connsiteY7" fmla="*/ 1779766 h 1782268"/>
                  <a:gd name="connsiteX0" fmla="*/ 606086 w 3896541"/>
                  <a:gd name="connsiteY0" fmla="*/ 1773481 h 1775983"/>
                  <a:gd name="connsiteX1" fmla="*/ 3414 w 3896541"/>
                  <a:gd name="connsiteY1" fmla="*/ 658189 h 1775983"/>
                  <a:gd name="connsiteX2" fmla="*/ 938597 w 3896541"/>
                  <a:gd name="connsiteY2" fmla="*/ 145571 h 1775983"/>
                  <a:gd name="connsiteX3" fmla="*/ 2130086 w 3896541"/>
                  <a:gd name="connsiteY3" fmla="*/ 99 h 1775983"/>
                  <a:gd name="connsiteX4" fmla="*/ 3051413 w 3896541"/>
                  <a:gd name="connsiteY4" fmla="*/ 159426 h 1775983"/>
                  <a:gd name="connsiteX5" fmla="*/ 3896541 w 3896541"/>
                  <a:gd name="connsiteY5" fmla="*/ 616626 h 1775983"/>
                  <a:gd name="connsiteX6" fmla="*/ 3328505 w 3896541"/>
                  <a:gd name="connsiteY6" fmla="*/ 1759626 h 1775983"/>
                  <a:gd name="connsiteX7" fmla="*/ 606086 w 3896541"/>
                  <a:gd name="connsiteY7" fmla="*/ 1773481 h 1775983"/>
                  <a:gd name="connsiteX0" fmla="*/ 602673 w 3893128"/>
                  <a:gd name="connsiteY0" fmla="*/ 1773481 h 1775983"/>
                  <a:gd name="connsiteX1" fmla="*/ 1 w 3893128"/>
                  <a:gd name="connsiteY1" fmla="*/ 658189 h 1775983"/>
                  <a:gd name="connsiteX2" fmla="*/ 935184 w 3893128"/>
                  <a:gd name="connsiteY2" fmla="*/ 145571 h 1775983"/>
                  <a:gd name="connsiteX3" fmla="*/ 2126673 w 3893128"/>
                  <a:gd name="connsiteY3" fmla="*/ 99 h 1775983"/>
                  <a:gd name="connsiteX4" fmla="*/ 3048000 w 3893128"/>
                  <a:gd name="connsiteY4" fmla="*/ 159426 h 1775983"/>
                  <a:gd name="connsiteX5" fmla="*/ 3893128 w 3893128"/>
                  <a:gd name="connsiteY5" fmla="*/ 616626 h 1775983"/>
                  <a:gd name="connsiteX6" fmla="*/ 3325092 w 3893128"/>
                  <a:gd name="connsiteY6" fmla="*/ 1759626 h 1775983"/>
                  <a:gd name="connsiteX7" fmla="*/ 602673 w 3893128"/>
                  <a:gd name="connsiteY7" fmla="*/ 1773481 h 1775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93128" h="1775983">
                    <a:moveTo>
                      <a:pt x="602673" y="1773481"/>
                    </a:moveTo>
                    <a:cubicBezTo>
                      <a:pt x="581891" y="1763090"/>
                      <a:pt x="0" y="673198"/>
                      <a:pt x="1" y="658189"/>
                    </a:cubicBezTo>
                    <a:cubicBezTo>
                      <a:pt x="2" y="643180"/>
                      <a:pt x="580739" y="255253"/>
                      <a:pt x="935184" y="145571"/>
                    </a:cubicBezTo>
                    <a:cubicBezTo>
                      <a:pt x="1289629" y="35889"/>
                      <a:pt x="1774537" y="-2210"/>
                      <a:pt x="2126673" y="99"/>
                    </a:cubicBezTo>
                    <a:cubicBezTo>
                      <a:pt x="2478809" y="2408"/>
                      <a:pt x="2753591" y="56672"/>
                      <a:pt x="3048000" y="159426"/>
                    </a:cubicBezTo>
                    <a:cubicBezTo>
                      <a:pt x="3342409" y="262180"/>
                      <a:pt x="3719947" y="437671"/>
                      <a:pt x="3893128" y="616626"/>
                    </a:cubicBezTo>
                    <a:cubicBezTo>
                      <a:pt x="3893127" y="615472"/>
                      <a:pt x="3320475" y="1760781"/>
                      <a:pt x="3325092" y="1759626"/>
                    </a:cubicBezTo>
                    <a:cubicBezTo>
                      <a:pt x="3329709" y="1758471"/>
                      <a:pt x="623455" y="1783872"/>
                      <a:pt x="602673" y="177348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bg1">
                      <a:lumMod val="65000"/>
                    </a:schemeClr>
                  </a:gs>
                  <a:gs pos="100000">
                    <a:schemeClr val="tx1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70" name="Recortar rectángulo de esquina del mismo lado 11"/>
              <p:cNvSpPr/>
              <p:nvPr/>
            </p:nvSpPr>
            <p:spPr>
              <a:xfrm>
                <a:off x="6540133" y="1181671"/>
                <a:ext cx="2150741" cy="406677"/>
              </a:xfrm>
              <a:custGeom>
                <a:avLst/>
                <a:gdLst>
                  <a:gd name="connsiteX0" fmla="*/ 118921 w 2704094"/>
                  <a:gd name="connsiteY0" fmla="*/ 0 h 713509"/>
                  <a:gd name="connsiteX1" fmla="*/ 2585173 w 2704094"/>
                  <a:gd name="connsiteY1" fmla="*/ 0 h 713509"/>
                  <a:gd name="connsiteX2" fmla="*/ 2704094 w 2704094"/>
                  <a:gd name="connsiteY2" fmla="*/ 118921 h 713509"/>
                  <a:gd name="connsiteX3" fmla="*/ 2704094 w 2704094"/>
                  <a:gd name="connsiteY3" fmla="*/ 713509 h 713509"/>
                  <a:gd name="connsiteX4" fmla="*/ 2704094 w 2704094"/>
                  <a:gd name="connsiteY4" fmla="*/ 713509 h 713509"/>
                  <a:gd name="connsiteX5" fmla="*/ 0 w 2704094"/>
                  <a:gd name="connsiteY5" fmla="*/ 713509 h 713509"/>
                  <a:gd name="connsiteX6" fmla="*/ 0 w 2704094"/>
                  <a:gd name="connsiteY6" fmla="*/ 713509 h 713509"/>
                  <a:gd name="connsiteX7" fmla="*/ 0 w 2704094"/>
                  <a:gd name="connsiteY7" fmla="*/ 118921 h 713509"/>
                  <a:gd name="connsiteX8" fmla="*/ 118921 w 2704094"/>
                  <a:gd name="connsiteY8" fmla="*/ 0 h 713509"/>
                  <a:gd name="connsiteX0" fmla="*/ 756231 w 2704094"/>
                  <a:gd name="connsiteY0" fmla="*/ 0 h 713509"/>
                  <a:gd name="connsiteX1" fmla="*/ 2585173 w 2704094"/>
                  <a:gd name="connsiteY1" fmla="*/ 0 h 713509"/>
                  <a:gd name="connsiteX2" fmla="*/ 2704094 w 2704094"/>
                  <a:gd name="connsiteY2" fmla="*/ 118921 h 713509"/>
                  <a:gd name="connsiteX3" fmla="*/ 2704094 w 2704094"/>
                  <a:gd name="connsiteY3" fmla="*/ 713509 h 713509"/>
                  <a:gd name="connsiteX4" fmla="*/ 2704094 w 2704094"/>
                  <a:gd name="connsiteY4" fmla="*/ 713509 h 713509"/>
                  <a:gd name="connsiteX5" fmla="*/ 0 w 2704094"/>
                  <a:gd name="connsiteY5" fmla="*/ 713509 h 713509"/>
                  <a:gd name="connsiteX6" fmla="*/ 0 w 2704094"/>
                  <a:gd name="connsiteY6" fmla="*/ 713509 h 713509"/>
                  <a:gd name="connsiteX7" fmla="*/ 0 w 2704094"/>
                  <a:gd name="connsiteY7" fmla="*/ 118921 h 713509"/>
                  <a:gd name="connsiteX8" fmla="*/ 756231 w 2704094"/>
                  <a:gd name="connsiteY8" fmla="*/ 0 h 713509"/>
                  <a:gd name="connsiteX0" fmla="*/ 756231 w 2704094"/>
                  <a:gd name="connsiteY0" fmla="*/ 0 h 713509"/>
                  <a:gd name="connsiteX1" fmla="*/ 1913227 w 2704094"/>
                  <a:gd name="connsiteY1" fmla="*/ 0 h 713509"/>
                  <a:gd name="connsiteX2" fmla="*/ 2704094 w 2704094"/>
                  <a:gd name="connsiteY2" fmla="*/ 118921 h 713509"/>
                  <a:gd name="connsiteX3" fmla="*/ 2704094 w 2704094"/>
                  <a:gd name="connsiteY3" fmla="*/ 713509 h 713509"/>
                  <a:gd name="connsiteX4" fmla="*/ 2704094 w 2704094"/>
                  <a:gd name="connsiteY4" fmla="*/ 713509 h 713509"/>
                  <a:gd name="connsiteX5" fmla="*/ 0 w 2704094"/>
                  <a:gd name="connsiteY5" fmla="*/ 713509 h 713509"/>
                  <a:gd name="connsiteX6" fmla="*/ 0 w 2704094"/>
                  <a:gd name="connsiteY6" fmla="*/ 713509 h 713509"/>
                  <a:gd name="connsiteX7" fmla="*/ 0 w 2704094"/>
                  <a:gd name="connsiteY7" fmla="*/ 118921 h 713509"/>
                  <a:gd name="connsiteX8" fmla="*/ 756231 w 2704094"/>
                  <a:gd name="connsiteY8" fmla="*/ 0 h 713509"/>
                  <a:gd name="connsiteX0" fmla="*/ 763158 w 2711021"/>
                  <a:gd name="connsiteY0" fmla="*/ 0 h 713509"/>
                  <a:gd name="connsiteX1" fmla="*/ 1920154 w 2711021"/>
                  <a:gd name="connsiteY1" fmla="*/ 0 h 713509"/>
                  <a:gd name="connsiteX2" fmla="*/ 2711021 w 2711021"/>
                  <a:gd name="connsiteY2" fmla="*/ 118921 h 713509"/>
                  <a:gd name="connsiteX3" fmla="*/ 2711021 w 2711021"/>
                  <a:gd name="connsiteY3" fmla="*/ 713509 h 713509"/>
                  <a:gd name="connsiteX4" fmla="*/ 2711021 w 2711021"/>
                  <a:gd name="connsiteY4" fmla="*/ 713509 h 713509"/>
                  <a:gd name="connsiteX5" fmla="*/ 6927 w 2711021"/>
                  <a:gd name="connsiteY5" fmla="*/ 713509 h 713509"/>
                  <a:gd name="connsiteX6" fmla="*/ 6927 w 2711021"/>
                  <a:gd name="connsiteY6" fmla="*/ 713509 h 713509"/>
                  <a:gd name="connsiteX7" fmla="*/ 0 w 2711021"/>
                  <a:gd name="connsiteY7" fmla="*/ 382158 h 713509"/>
                  <a:gd name="connsiteX8" fmla="*/ 763158 w 2711021"/>
                  <a:gd name="connsiteY8" fmla="*/ 0 h 713509"/>
                  <a:gd name="connsiteX0" fmla="*/ 763158 w 2711021"/>
                  <a:gd name="connsiteY0" fmla="*/ 0 h 713509"/>
                  <a:gd name="connsiteX1" fmla="*/ 1920154 w 2711021"/>
                  <a:gd name="connsiteY1" fmla="*/ 0 h 713509"/>
                  <a:gd name="connsiteX2" fmla="*/ 2711021 w 2711021"/>
                  <a:gd name="connsiteY2" fmla="*/ 409866 h 713509"/>
                  <a:gd name="connsiteX3" fmla="*/ 2711021 w 2711021"/>
                  <a:gd name="connsiteY3" fmla="*/ 713509 h 713509"/>
                  <a:gd name="connsiteX4" fmla="*/ 2711021 w 2711021"/>
                  <a:gd name="connsiteY4" fmla="*/ 713509 h 713509"/>
                  <a:gd name="connsiteX5" fmla="*/ 6927 w 2711021"/>
                  <a:gd name="connsiteY5" fmla="*/ 713509 h 713509"/>
                  <a:gd name="connsiteX6" fmla="*/ 6927 w 2711021"/>
                  <a:gd name="connsiteY6" fmla="*/ 713509 h 713509"/>
                  <a:gd name="connsiteX7" fmla="*/ 0 w 2711021"/>
                  <a:gd name="connsiteY7" fmla="*/ 382158 h 713509"/>
                  <a:gd name="connsiteX8" fmla="*/ 763158 w 2711021"/>
                  <a:gd name="connsiteY8" fmla="*/ 0 h 713509"/>
                  <a:gd name="connsiteX0" fmla="*/ 673103 w 2711021"/>
                  <a:gd name="connsiteY0" fmla="*/ 0 h 730298"/>
                  <a:gd name="connsiteX1" fmla="*/ 1920154 w 2711021"/>
                  <a:gd name="connsiteY1" fmla="*/ 16789 h 730298"/>
                  <a:gd name="connsiteX2" fmla="*/ 2711021 w 2711021"/>
                  <a:gd name="connsiteY2" fmla="*/ 426655 h 730298"/>
                  <a:gd name="connsiteX3" fmla="*/ 2711021 w 2711021"/>
                  <a:gd name="connsiteY3" fmla="*/ 730298 h 730298"/>
                  <a:gd name="connsiteX4" fmla="*/ 2711021 w 2711021"/>
                  <a:gd name="connsiteY4" fmla="*/ 730298 h 730298"/>
                  <a:gd name="connsiteX5" fmla="*/ 6927 w 2711021"/>
                  <a:gd name="connsiteY5" fmla="*/ 730298 h 730298"/>
                  <a:gd name="connsiteX6" fmla="*/ 6927 w 2711021"/>
                  <a:gd name="connsiteY6" fmla="*/ 730298 h 730298"/>
                  <a:gd name="connsiteX7" fmla="*/ 0 w 2711021"/>
                  <a:gd name="connsiteY7" fmla="*/ 398947 h 730298"/>
                  <a:gd name="connsiteX8" fmla="*/ 673103 w 2711021"/>
                  <a:gd name="connsiteY8" fmla="*/ 0 h 730298"/>
                  <a:gd name="connsiteX0" fmla="*/ 673103 w 2711021"/>
                  <a:gd name="connsiteY0" fmla="*/ 8393 h 738691"/>
                  <a:gd name="connsiteX1" fmla="*/ 1920154 w 2711021"/>
                  <a:gd name="connsiteY1" fmla="*/ 0 h 738691"/>
                  <a:gd name="connsiteX2" fmla="*/ 2711021 w 2711021"/>
                  <a:gd name="connsiteY2" fmla="*/ 435048 h 738691"/>
                  <a:gd name="connsiteX3" fmla="*/ 2711021 w 2711021"/>
                  <a:gd name="connsiteY3" fmla="*/ 738691 h 738691"/>
                  <a:gd name="connsiteX4" fmla="*/ 2711021 w 2711021"/>
                  <a:gd name="connsiteY4" fmla="*/ 738691 h 738691"/>
                  <a:gd name="connsiteX5" fmla="*/ 6927 w 2711021"/>
                  <a:gd name="connsiteY5" fmla="*/ 738691 h 738691"/>
                  <a:gd name="connsiteX6" fmla="*/ 6927 w 2711021"/>
                  <a:gd name="connsiteY6" fmla="*/ 738691 h 738691"/>
                  <a:gd name="connsiteX7" fmla="*/ 0 w 2711021"/>
                  <a:gd name="connsiteY7" fmla="*/ 407340 h 738691"/>
                  <a:gd name="connsiteX8" fmla="*/ 673103 w 2711021"/>
                  <a:gd name="connsiteY8" fmla="*/ 8393 h 738691"/>
                  <a:gd name="connsiteX0" fmla="*/ 673103 w 2711021"/>
                  <a:gd name="connsiteY0" fmla="*/ 0 h 730298"/>
                  <a:gd name="connsiteX1" fmla="*/ 1920154 w 2711021"/>
                  <a:gd name="connsiteY1" fmla="*/ 1 h 730298"/>
                  <a:gd name="connsiteX2" fmla="*/ 2711021 w 2711021"/>
                  <a:gd name="connsiteY2" fmla="*/ 426655 h 730298"/>
                  <a:gd name="connsiteX3" fmla="*/ 2711021 w 2711021"/>
                  <a:gd name="connsiteY3" fmla="*/ 730298 h 730298"/>
                  <a:gd name="connsiteX4" fmla="*/ 2711021 w 2711021"/>
                  <a:gd name="connsiteY4" fmla="*/ 730298 h 730298"/>
                  <a:gd name="connsiteX5" fmla="*/ 6927 w 2711021"/>
                  <a:gd name="connsiteY5" fmla="*/ 730298 h 730298"/>
                  <a:gd name="connsiteX6" fmla="*/ 6927 w 2711021"/>
                  <a:gd name="connsiteY6" fmla="*/ 730298 h 730298"/>
                  <a:gd name="connsiteX7" fmla="*/ 0 w 2711021"/>
                  <a:gd name="connsiteY7" fmla="*/ 398947 h 730298"/>
                  <a:gd name="connsiteX8" fmla="*/ 673103 w 2711021"/>
                  <a:gd name="connsiteY8" fmla="*/ 0 h 730298"/>
                  <a:gd name="connsiteX0" fmla="*/ 659249 w 2711021"/>
                  <a:gd name="connsiteY0" fmla="*/ 16787 h 730297"/>
                  <a:gd name="connsiteX1" fmla="*/ 1920154 w 2711021"/>
                  <a:gd name="connsiteY1" fmla="*/ 0 h 730297"/>
                  <a:gd name="connsiteX2" fmla="*/ 2711021 w 2711021"/>
                  <a:gd name="connsiteY2" fmla="*/ 426654 h 730297"/>
                  <a:gd name="connsiteX3" fmla="*/ 2711021 w 2711021"/>
                  <a:gd name="connsiteY3" fmla="*/ 730297 h 730297"/>
                  <a:gd name="connsiteX4" fmla="*/ 2711021 w 2711021"/>
                  <a:gd name="connsiteY4" fmla="*/ 730297 h 730297"/>
                  <a:gd name="connsiteX5" fmla="*/ 6927 w 2711021"/>
                  <a:gd name="connsiteY5" fmla="*/ 730297 h 730297"/>
                  <a:gd name="connsiteX6" fmla="*/ 6927 w 2711021"/>
                  <a:gd name="connsiteY6" fmla="*/ 730297 h 730297"/>
                  <a:gd name="connsiteX7" fmla="*/ 0 w 2711021"/>
                  <a:gd name="connsiteY7" fmla="*/ 398946 h 730297"/>
                  <a:gd name="connsiteX8" fmla="*/ 659249 w 2711021"/>
                  <a:gd name="connsiteY8" fmla="*/ 16787 h 730297"/>
                  <a:gd name="connsiteX0" fmla="*/ 659249 w 2711021"/>
                  <a:gd name="connsiteY0" fmla="*/ 0 h 713510"/>
                  <a:gd name="connsiteX1" fmla="*/ 1920154 w 2711021"/>
                  <a:gd name="connsiteY1" fmla="*/ 1 h 713510"/>
                  <a:gd name="connsiteX2" fmla="*/ 2711021 w 2711021"/>
                  <a:gd name="connsiteY2" fmla="*/ 409867 h 713510"/>
                  <a:gd name="connsiteX3" fmla="*/ 2711021 w 2711021"/>
                  <a:gd name="connsiteY3" fmla="*/ 713510 h 713510"/>
                  <a:gd name="connsiteX4" fmla="*/ 2711021 w 2711021"/>
                  <a:gd name="connsiteY4" fmla="*/ 713510 h 713510"/>
                  <a:gd name="connsiteX5" fmla="*/ 6927 w 2711021"/>
                  <a:gd name="connsiteY5" fmla="*/ 713510 h 713510"/>
                  <a:gd name="connsiteX6" fmla="*/ 6927 w 2711021"/>
                  <a:gd name="connsiteY6" fmla="*/ 713510 h 713510"/>
                  <a:gd name="connsiteX7" fmla="*/ 0 w 2711021"/>
                  <a:gd name="connsiteY7" fmla="*/ 382159 h 713510"/>
                  <a:gd name="connsiteX8" fmla="*/ 659249 w 2711021"/>
                  <a:gd name="connsiteY8" fmla="*/ 0 h 713510"/>
                  <a:gd name="connsiteX0" fmla="*/ 659249 w 2711021"/>
                  <a:gd name="connsiteY0" fmla="*/ 100729 h 713509"/>
                  <a:gd name="connsiteX1" fmla="*/ 1920154 w 2711021"/>
                  <a:gd name="connsiteY1" fmla="*/ 0 h 713509"/>
                  <a:gd name="connsiteX2" fmla="*/ 2711021 w 2711021"/>
                  <a:gd name="connsiteY2" fmla="*/ 409866 h 713509"/>
                  <a:gd name="connsiteX3" fmla="*/ 2711021 w 2711021"/>
                  <a:gd name="connsiteY3" fmla="*/ 713509 h 713509"/>
                  <a:gd name="connsiteX4" fmla="*/ 2711021 w 2711021"/>
                  <a:gd name="connsiteY4" fmla="*/ 713509 h 713509"/>
                  <a:gd name="connsiteX5" fmla="*/ 6927 w 2711021"/>
                  <a:gd name="connsiteY5" fmla="*/ 713509 h 713509"/>
                  <a:gd name="connsiteX6" fmla="*/ 6927 w 2711021"/>
                  <a:gd name="connsiteY6" fmla="*/ 713509 h 713509"/>
                  <a:gd name="connsiteX7" fmla="*/ 0 w 2711021"/>
                  <a:gd name="connsiteY7" fmla="*/ 382158 h 713509"/>
                  <a:gd name="connsiteX8" fmla="*/ 659249 w 2711021"/>
                  <a:gd name="connsiteY8" fmla="*/ 100729 h 713509"/>
                  <a:gd name="connsiteX0" fmla="*/ 659249 w 2711021"/>
                  <a:gd name="connsiteY0" fmla="*/ 8393 h 621173"/>
                  <a:gd name="connsiteX1" fmla="*/ 1920154 w 2711021"/>
                  <a:gd name="connsiteY1" fmla="*/ 0 h 621173"/>
                  <a:gd name="connsiteX2" fmla="*/ 2711021 w 2711021"/>
                  <a:gd name="connsiteY2" fmla="*/ 317530 h 621173"/>
                  <a:gd name="connsiteX3" fmla="*/ 2711021 w 2711021"/>
                  <a:gd name="connsiteY3" fmla="*/ 621173 h 621173"/>
                  <a:gd name="connsiteX4" fmla="*/ 2711021 w 2711021"/>
                  <a:gd name="connsiteY4" fmla="*/ 621173 h 621173"/>
                  <a:gd name="connsiteX5" fmla="*/ 6927 w 2711021"/>
                  <a:gd name="connsiteY5" fmla="*/ 621173 h 621173"/>
                  <a:gd name="connsiteX6" fmla="*/ 6927 w 2711021"/>
                  <a:gd name="connsiteY6" fmla="*/ 621173 h 621173"/>
                  <a:gd name="connsiteX7" fmla="*/ 0 w 2711021"/>
                  <a:gd name="connsiteY7" fmla="*/ 289822 h 621173"/>
                  <a:gd name="connsiteX8" fmla="*/ 659249 w 2711021"/>
                  <a:gd name="connsiteY8" fmla="*/ 8393 h 621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11021" h="621173">
                    <a:moveTo>
                      <a:pt x="659249" y="8393"/>
                    </a:moveTo>
                    <a:lnTo>
                      <a:pt x="1920154" y="0"/>
                    </a:lnTo>
                    <a:lnTo>
                      <a:pt x="2711021" y="317530"/>
                    </a:lnTo>
                    <a:lnTo>
                      <a:pt x="2711021" y="621173"/>
                    </a:lnTo>
                    <a:lnTo>
                      <a:pt x="2711021" y="621173"/>
                    </a:lnTo>
                    <a:lnTo>
                      <a:pt x="6927" y="621173"/>
                    </a:lnTo>
                    <a:lnTo>
                      <a:pt x="6927" y="621173"/>
                    </a:lnTo>
                    <a:lnTo>
                      <a:pt x="0" y="289822"/>
                    </a:lnTo>
                    <a:lnTo>
                      <a:pt x="659249" y="8393"/>
                    </a:lnTo>
                    <a:close/>
                  </a:path>
                </a:pathLst>
              </a:cu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bg2">
                      <a:lumMod val="50000"/>
                    </a:schemeClr>
                  </a:gs>
                  <a:gs pos="100000">
                    <a:schemeClr val="bg2">
                      <a:lumMod val="1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71" name="Rectángulo 170"/>
              <p:cNvSpPr/>
              <p:nvPr/>
            </p:nvSpPr>
            <p:spPr>
              <a:xfrm>
                <a:off x="7075463" y="1181669"/>
                <a:ext cx="994709" cy="164869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bg2">
                      <a:lumMod val="50000"/>
                    </a:schemeClr>
                  </a:gs>
                  <a:gs pos="100000">
                    <a:schemeClr val="bg2">
                      <a:lumMod val="1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72" name="Rectángulo 171"/>
              <p:cNvSpPr/>
              <p:nvPr/>
            </p:nvSpPr>
            <p:spPr>
              <a:xfrm>
                <a:off x="6540133" y="1390502"/>
                <a:ext cx="2150741" cy="197844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73" name="Elipse 172"/>
              <p:cNvSpPr/>
              <p:nvPr/>
            </p:nvSpPr>
            <p:spPr>
              <a:xfrm>
                <a:off x="7124925" y="1236624"/>
                <a:ext cx="65947" cy="71442"/>
              </a:xfrm>
              <a:prstGeom prst="ellipse">
                <a:avLst/>
              </a:pr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74" name="Elipse 173"/>
              <p:cNvSpPr/>
              <p:nvPr/>
            </p:nvSpPr>
            <p:spPr>
              <a:xfrm>
                <a:off x="7240333" y="1236624"/>
                <a:ext cx="65947" cy="7144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57000">
                    <a:schemeClr val="accent2">
                      <a:lumMod val="75000"/>
                    </a:schemeClr>
                  </a:gs>
                  <a:gs pos="100000">
                    <a:schemeClr val="accent2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76" name="Elipse 175"/>
              <p:cNvSpPr/>
              <p:nvPr/>
            </p:nvSpPr>
            <p:spPr>
              <a:xfrm>
                <a:off x="7361237" y="1247611"/>
                <a:ext cx="62500" cy="60454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57000">
                    <a:srgbClr val="FFFF00"/>
                  </a:gs>
                  <a:gs pos="100000">
                    <a:srgbClr val="FFC000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79" name="Elipse 178"/>
              <p:cNvSpPr/>
              <p:nvPr/>
            </p:nvSpPr>
            <p:spPr>
              <a:xfrm>
                <a:off x="7482140" y="1247612"/>
                <a:ext cx="62500" cy="60454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57000">
                    <a:srgbClr val="FFFF00"/>
                  </a:gs>
                  <a:gs pos="100000">
                    <a:srgbClr val="FFC000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80" name="Elipse 179"/>
              <p:cNvSpPr/>
              <p:nvPr/>
            </p:nvSpPr>
            <p:spPr>
              <a:xfrm>
                <a:off x="7603045" y="1247612"/>
                <a:ext cx="62500" cy="60454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57000">
                    <a:srgbClr val="FFFF00"/>
                  </a:gs>
                  <a:gs pos="100000">
                    <a:srgbClr val="FFC000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81" name="Rectángulo 180"/>
              <p:cNvSpPr/>
              <p:nvPr/>
            </p:nvSpPr>
            <p:spPr>
              <a:xfrm>
                <a:off x="6448960" y="1456450"/>
                <a:ext cx="2330148" cy="139375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82" name="Forma libre 181"/>
              <p:cNvSpPr/>
              <p:nvPr/>
            </p:nvSpPr>
            <p:spPr>
              <a:xfrm>
                <a:off x="6168877" y="221336"/>
                <a:ext cx="2890316" cy="1097725"/>
              </a:xfrm>
              <a:custGeom>
                <a:avLst/>
                <a:gdLst>
                  <a:gd name="connsiteX0" fmla="*/ 593 w 3645174"/>
                  <a:gd name="connsiteY0" fmla="*/ 644110 h 1408892"/>
                  <a:gd name="connsiteX1" fmla="*/ 395614 w 3645174"/>
                  <a:gd name="connsiteY1" fmla="*/ 1361000 h 1408892"/>
                  <a:gd name="connsiteX2" fmla="*/ 732113 w 3645174"/>
                  <a:gd name="connsiteY2" fmla="*/ 1243957 h 1408892"/>
                  <a:gd name="connsiteX3" fmla="*/ 1266123 w 3645174"/>
                  <a:gd name="connsiteY3" fmla="*/ 1134229 h 1408892"/>
                  <a:gd name="connsiteX4" fmla="*/ 1675774 w 3645174"/>
                  <a:gd name="connsiteY4" fmla="*/ 1083022 h 1408892"/>
                  <a:gd name="connsiteX5" fmla="*/ 2312196 w 3645174"/>
                  <a:gd name="connsiteY5" fmla="*/ 1112283 h 1408892"/>
                  <a:gd name="connsiteX6" fmla="*/ 2816945 w 3645174"/>
                  <a:gd name="connsiteY6" fmla="*/ 1214696 h 1408892"/>
                  <a:gd name="connsiteX7" fmla="*/ 3248542 w 3645174"/>
                  <a:gd name="connsiteY7" fmla="*/ 1382945 h 1408892"/>
                  <a:gd name="connsiteX8" fmla="*/ 3643563 w 3645174"/>
                  <a:gd name="connsiteY8" fmla="*/ 607534 h 1408892"/>
                  <a:gd name="connsiteX9" fmla="*/ 3372900 w 3645174"/>
                  <a:gd name="connsiteY9" fmla="*/ 402709 h 1408892"/>
                  <a:gd name="connsiteX10" fmla="*/ 2999825 w 3645174"/>
                  <a:gd name="connsiteY10" fmla="*/ 249089 h 1408892"/>
                  <a:gd name="connsiteX11" fmla="*/ 2641380 w 3645174"/>
                  <a:gd name="connsiteY11" fmla="*/ 124731 h 1408892"/>
                  <a:gd name="connsiteX12" fmla="*/ 2275620 w 3645174"/>
                  <a:gd name="connsiteY12" fmla="*/ 36949 h 1408892"/>
                  <a:gd name="connsiteX13" fmla="*/ 1873284 w 3645174"/>
                  <a:gd name="connsiteY13" fmla="*/ 373 h 1408892"/>
                  <a:gd name="connsiteX14" fmla="*/ 1566046 w 3645174"/>
                  <a:gd name="connsiteY14" fmla="*/ 22318 h 1408892"/>
                  <a:gd name="connsiteX15" fmla="*/ 1061297 w 3645174"/>
                  <a:gd name="connsiteY15" fmla="*/ 88155 h 1408892"/>
                  <a:gd name="connsiteX16" fmla="*/ 673591 w 3645174"/>
                  <a:gd name="connsiteY16" fmla="*/ 219829 h 1408892"/>
                  <a:gd name="connsiteX17" fmla="*/ 315147 w 3645174"/>
                  <a:gd name="connsiteY17" fmla="*/ 388078 h 1408892"/>
                  <a:gd name="connsiteX18" fmla="*/ 593 w 3645174"/>
                  <a:gd name="connsiteY18" fmla="*/ 644110 h 1408892"/>
                  <a:gd name="connsiteX0" fmla="*/ 190 w 3644771"/>
                  <a:gd name="connsiteY0" fmla="*/ 644110 h 1408892"/>
                  <a:gd name="connsiteX1" fmla="*/ 395211 w 3644771"/>
                  <a:gd name="connsiteY1" fmla="*/ 1361000 h 1408892"/>
                  <a:gd name="connsiteX2" fmla="*/ 731710 w 3644771"/>
                  <a:gd name="connsiteY2" fmla="*/ 1243957 h 1408892"/>
                  <a:gd name="connsiteX3" fmla="*/ 1265720 w 3644771"/>
                  <a:gd name="connsiteY3" fmla="*/ 1134229 h 1408892"/>
                  <a:gd name="connsiteX4" fmla="*/ 1675371 w 3644771"/>
                  <a:gd name="connsiteY4" fmla="*/ 1083022 h 1408892"/>
                  <a:gd name="connsiteX5" fmla="*/ 2311793 w 3644771"/>
                  <a:gd name="connsiteY5" fmla="*/ 1112283 h 1408892"/>
                  <a:gd name="connsiteX6" fmla="*/ 2816542 w 3644771"/>
                  <a:gd name="connsiteY6" fmla="*/ 1214696 h 1408892"/>
                  <a:gd name="connsiteX7" fmla="*/ 3248139 w 3644771"/>
                  <a:gd name="connsiteY7" fmla="*/ 1382945 h 1408892"/>
                  <a:gd name="connsiteX8" fmla="*/ 3643160 w 3644771"/>
                  <a:gd name="connsiteY8" fmla="*/ 607534 h 1408892"/>
                  <a:gd name="connsiteX9" fmla="*/ 3372497 w 3644771"/>
                  <a:gd name="connsiteY9" fmla="*/ 402709 h 1408892"/>
                  <a:gd name="connsiteX10" fmla="*/ 2999422 w 3644771"/>
                  <a:gd name="connsiteY10" fmla="*/ 249089 h 1408892"/>
                  <a:gd name="connsiteX11" fmla="*/ 2640977 w 3644771"/>
                  <a:gd name="connsiteY11" fmla="*/ 124731 h 1408892"/>
                  <a:gd name="connsiteX12" fmla="*/ 2275217 w 3644771"/>
                  <a:gd name="connsiteY12" fmla="*/ 36949 h 1408892"/>
                  <a:gd name="connsiteX13" fmla="*/ 1872881 w 3644771"/>
                  <a:gd name="connsiteY13" fmla="*/ 373 h 1408892"/>
                  <a:gd name="connsiteX14" fmla="*/ 1565643 w 3644771"/>
                  <a:gd name="connsiteY14" fmla="*/ 22318 h 1408892"/>
                  <a:gd name="connsiteX15" fmla="*/ 1060894 w 3644771"/>
                  <a:gd name="connsiteY15" fmla="*/ 88155 h 1408892"/>
                  <a:gd name="connsiteX16" fmla="*/ 673188 w 3644771"/>
                  <a:gd name="connsiteY16" fmla="*/ 219829 h 1408892"/>
                  <a:gd name="connsiteX17" fmla="*/ 314744 w 3644771"/>
                  <a:gd name="connsiteY17" fmla="*/ 388078 h 1408892"/>
                  <a:gd name="connsiteX18" fmla="*/ 190 w 3644771"/>
                  <a:gd name="connsiteY18" fmla="*/ 644110 h 1408892"/>
                  <a:gd name="connsiteX0" fmla="*/ 133 w 3644714"/>
                  <a:gd name="connsiteY0" fmla="*/ 644110 h 1408892"/>
                  <a:gd name="connsiteX1" fmla="*/ 395154 w 3644714"/>
                  <a:gd name="connsiteY1" fmla="*/ 1361000 h 1408892"/>
                  <a:gd name="connsiteX2" fmla="*/ 731653 w 3644714"/>
                  <a:gd name="connsiteY2" fmla="*/ 1243957 h 1408892"/>
                  <a:gd name="connsiteX3" fmla="*/ 1265663 w 3644714"/>
                  <a:gd name="connsiteY3" fmla="*/ 1134229 h 1408892"/>
                  <a:gd name="connsiteX4" fmla="*/ 1675314 w 3644714"/>
                  <a:gd name="connsiteY4" fmla="*/ 1083022 h 1408892"/>
                  <a:gd name="connsiteX5" fmla="*/ 2311736 w 3644714"/>
                  <a:gd name="connsiteY5" fmla="*/ 1112283 h 1408892"/>
                  <a:gd name="connsiteX6" fmla="*/ 2816485 w 3644714"/>
                  <a:gd name="connsiteY6" fmla="*/ 1214696 h 1408892"/>
                  <a:gd name="connsiteX7" fmla="*/ 3248082 w 3644714"/>
                  <a:gd name="connsiteY7" fmla="*/ 1382945 h 1408892"/>
                  <a:gd name="connsiteX8" fmla="*/ 3643103 w 3644714"/>
                  <a:gd name="connsiteY8" fmla="*/ 607534 h 1408892"/>
                  <a:gd name="connsiteX9" fmla="*/ 3372440 w 3644714"/>
                  <a:gd name="connsiteY9" fmla="*/ 402709 h 1408892"/>
                  <a:gd name="connsiteX10" fmla="*/ 2999365 w 3644714"/>
                  <a:gd name="connsiteY10" fmla="*/ 249089 h 1408892"/>
                  <a:gd name="connsiteX11" fmla="*/ 2640920 w 3644714"/>
                  <a:gd name="connsiteY11" fmla="*/ 124731 h 1408892"/>
                  <a:gd name="connsiteX12" fmla="*/ 2275160 w 3644714"/>
                  <a:gd name="connsiteY12" fmla="*/ 36949 h 1408892"/>
                  <a:gd name="connsiteX13" fmla="*/ 1872824 w 3644714"/>
                  <a:gd name="connsiteY13" fmla="*/ 373 h 1408892"/>
                  <a:gd name="connsiteX14" fmla="*/ 1565586 w 3644714"/>
                  <a:gd name="connsiteY14" fmla="*/ 22318 h 1408892"/>
                  <a:gd name="connsiteX15" fmla="*/ 1060837 w 3644714"/>
                  <a:gd name="connsiteY15" fmla="*/ 88155 h 1408892"/>
                  <a:gd name="connsiteX16" fmla="*/ 673131 w 3644714"/>
                  <a:gd name="connsiteY16" fmla="*/ 219829 h 1408892"/>
                  <a:gd name="connsiteX17" fmla="*/ 314687 w 3644714"/>
                  <a:gd name="connsiteY17" fmla="*/ 388078 h 1408892"/>
                  <a:gd name="connsiteX18" fmla="*/ 133 w 3644714"/>
                  <a:gd name="connsiteY18" fmla="*/ 644110 h 1408892"/>
                  <a:gd name="connsiteX0" fmla="*/ 133 w 3644714"/>
                  <a:gd name="connsiteY0" fmla="*/ 644110 h 1382946"/>
                  <a:gd name="connsiteX1" fmla="*/ 395154 w 3644714"/>
                  <a:gd name="connsiteY1" fmla="*/ 1361000 h 1382946"/>
                  <a:gd name="connsiteX2" fmla="*/ 731653 w 3644714"/>
                  <a:gd name="connsiteY2" fmla="*/ 1243957 h 1382946"/>
                  <a:gd name="connsiteX3" fmla="*/ 1265663 w 3644714"/>
                  <a:gd name="connsiteY3" fmla="*/ 1134229 h 1382946"/>
                  <a:gd name="connsiteX4" fmla="*/ 1675314 w 3644714"/>
                  <a:gd name="connsiteY4" fmla="*/ 1083022 h 1382946"/>
                  <a:gd name="connsiteX5" fmla="*/ 2311736 w 3644714"/>
                  <a:gd name="connsiteY5" fmla="*/ 1112283 h 1382946"/>
                  <a:gd name="connsiteX6" fmla="*/ 2816485 w 3644714"/>
                  <a:gd name="connsiteY6" fmla="*/ 1214696 h 1382946"/>
                  <a:gd name="connsiteX7" fmla="*/ 3248082 w 3644714"/>
                  <a:gd name="connsiteY7" fmla="*/ 1382945 h 1382946"/>
                  <a:gd name="connsiteX8" fmla="*/ 3643103 w 3644714"/>
                  <a:gd name="connsiteY8" fmla="*/ 607534 h 1382946"/>
                  <a:gd name="connsiteX9" fmla="*/ 3372440 w 3644714"/>
                  <a:gd name="connsiteY9" fmla="*/ 402709 h 1382946"/>
                  <a:gd name="connsiteX10" fmla="*/ 2999365 w 3644714"/>
                  <a:gd name="connsiteY10" fmla="*/ 249089 h 1382946"/>
                  <a:gd name="connsiteX11" fmla="*/ 2640920 w 3644714"/>
                  <a:gd name="connsiteY11" fmla="*/ 124731 h 1382946"/>
                  <a:gd name="connsiteX12" fmla="*/ 2275160 w 3644714"/>
                  <a:gd name="connsiteY12" fmla="*/ 36949 h 1382946"/>
                  <a:gd name="connsiteX13" fmla="*/ 1872824 w 3644714"/>
                  <a:gd name="connsiteY13" fmla="*/ 373 h 1382946"/>
                  <a:gd name="connsiteX14" fmla="*/ 1565586 w 3644714"/>
                  <a:gd name="connsiteY14" fmla="*/ 22318 h 1382946"/>
                  <a:gd name="connsiteX15" fmla="*/ 1060837 w 3644714"/>
                  <a:gd name="connsiteY15" fmla="*/ 88155 h 1382946"/>
                  <a:gd name="connsiteX16" fmla="*/ 673131 w 3644714"/>
                  <a:gd name="connsiteY16" fmla="*/ 219829 h 1382946"/>
                  <a:gd name="connsiteX17" fmla="*/ 314687 w 3644714"/>
                  <a:gd name="connsiteY17" fmla="*/ 388078 h 1382946"/>
                  <a:gd name="connsiteX18" fmla="*/ 133 w 3644714"/>
                  <a:gd name="connsiteY18" fmla="*/ 644110 h 1382946"/>
                  <a:gd name="connsiteX0" fmla="*/ 133 w 3643262"/>
                  <a:gd name="connsiteY0" fmla="*/ 644110 h 1382946"/>
                  <a:gd name="connsiteX1" fmla="*/ 395154 w 3643262"/>
                  <a:gd name="connsiteY1" fmla="*/ 1361000 h 1382946"/>
                  <a:gd name="connsiteX2" fmla="*/ 731653 w 3643262"/>
                  <a:gd name="connsiteY2" fmla="*/ 1243957 h 1382946"/>
                  <a:gd name="connsiteX3" fmla="*/ 1265663 w 3643262"/>
                  <a:gd name="connsiteY3" fmla="*/ 1134229 h 1382946"/>
                  <a:gd name="connsiteX4" fmla="*/ 1675314 w 3643262"/>
                  <a:gd name="connsiteY4" fmla="*/ 1083022 h 1382946"/>
                  <a:gd name="connsiteX5" fmla="*/ 2311736 w 3643262"/>
                  <a:gd name="connsiteY5" fmla="*/ 1112283 h 1382946"/>
                  <a:gd name="connsiteX6" fmla="*/ 2816485 w 3643262"/>
                  <a:gd name="connsiteY6" fmla="*/ 1214696 h 1382946"/>
                  <a:gd name="connsiteX7" fmla="*/ 3248082 w 3643262"/>
                  <a:gd name="connsiteY7" fmla="*/ 1382945 h 1382946"/>
                  <a:gd name="connsiteX8" fmla="*/ 3643103 w 3643262"/>
                  <a:gd name="connsiteY8" fmla="*/ 607534 h 1382946"/>
                  <a:gd name="connsiteX9" fmla="*/ 3372440 w 3643262"/>
                  <a:gd name="connsiteY9" fmla="*/ 402709 h 1382946"/>
                  <a:gd name="connsiteX10" fmla="*/ 2999365 w 3643262"/>
                  <a:gd name="connsiteY10" fmla="*/ 249089 h 1382946"/>
                  <a:gd name="connsiteX11" fmla="*/ 2640920 w 3643262"/>
                  <a:gd name="connsiteY11" fmla="*/ 124731 h 1382946"/>
                  <a:gd name="connsiteX12" fmla="*/ 2275160 w 3643262"/>
                  <a:gd name="connsiteY12" fmla="*/ 36949 h 1382946"/>
                  <a:gd name="connsiteX13" fmla="*/ 1872824 w 3643262"/>
                  <a:gd name="connsiteY13" fmla="*/ 373 h 1382946"/>
                  <a:gd name="connsiteX14" fmla="*/ 1565586 w 3643262"/>
                  <a:gd name="connsiteY14" fmla="*/ 22318 h 1382946"/>
                  <a:gd name="connsiteX15" fmla="*/ 1060837 w 3643262"/>
                  <a:gd name="connsiteY15" fmla="*/ 88155 h 1382946"/>
                  <a:gd name="connsiteX16" fmla="*/ 673131 w 3643262"/>
                  <a:gd name="connsiteY16" fmla="*/ 219829 h 1382946"/>
                  <a:gd name="connsiteX17" fmla="*/ 314687 w 3643262"/>
                  <a:gd name="connsiteY17" fmla="*/ 388078 h 1382946"/>
                  <a:gd name="connsiteX18" fmla="*/ 133 w 3643262"/>
                  <a:gd name="connsiteY18" fmla="*/ 644110 h 1382946"/>
                  <a:gd name="connsiteX0" fmla="*/ 133 w 3643259"/>
                  <a:gd name="connsiteY0" fmla="*/ 644110 h 1382946"/>
                  <a:gd name="connsiteX1" fmla="*/ 395154 w 3643259"/>
                  <a:gd name="connsiteY1" fmla="*/ 1361000 h 1382946"/>
                  <a:gd name="connsiteX2" fmla="*/ 731653 w 3643259"/>
                  <a:gd name="connsiteY2" fmla="*/ 1243957 h 1382946"/>
                  <a:gd name="connsiteX3" fmla="*/ 1265663 w 3643259"/>
                  <a:gd name="connsiteY3" fmla="*/ 1134229 h 1382946"/>
                  <a:gd name="connsiteX4" fmla="*/ 1675314 w 3643259"/>
                  <a:gd name="connsiteY4" fmla="*/ 1083022 h 1382946"/>
                  <a:gd name="connsiteX5" fmla="*/ 2311736 w 3643259"/>
                  <a:gd name="connsiteY5" fmla="*/ 1112283 h 1382946"/>
                  <a:gd name="connsiteX6" fmla="*/ 2816485 w 3643259"/>
                  <a:gd name="connsiteY6" fmla="*/ 1214696 h 1382946"/>
                  <a:gd name="connsiteX7" fmla="*/ 3248082 w 3643259"/>
                  <a:gd name="connsiteY7" fmla="*/ 1382945 h 1382946"/>
                  <a:gd name="connsiteX8" fmla="*/ 3643103 w 3643259"/>
                  <a:gd name="connsiteY8" fmla="*/ 607534 h 1382946"/>
                  <a:gd name="connsiteX9" fmla="*/ 3372440 w 3643259"/>
                  <a:gd name="connsiteY9" fmla="*/ 402709 h 1382946"/>
                  <a:gd name="connsiteX10" fmla="*/ 3021310 w 3643259"/>
                  <a:gd name="connsiteY10" fmla="*/ 227144 h 1382946"/>
                  <a:gd name="connsiteX11" fmla="*/ 2640920 w 3643259"/>
                  <a:gd name="connsiteY11" fmla="*/ 124731 h 1382946"/>
                  <a:gd name="connsiteX12" fmla="*/ 2275160 w 3643259"/>
                  <a:gd name="connsiteY12" fmla="*/ 36949 h 1382946"/>
                  <a:gd name="connsiteX13" fmla="*/ 1872824 w 3643259"/>
                  <a:gd name="connsiteY13" fmla="*/ 373 h 1382946"/>
                  <a:gd name="connsiteX14" fmla="*/ 1565586 w 3643259"/>
                  <a:gd name="connsiteY14" fmla="*/ 22318 h 1382946"/>
                  <a:gd name="connsiteX15" fmla="*/ 1060837 w 3643259"/>
                  <a:gd name="connsiteY15" fmla="*/ 88155 h 1382946"/>
                  <a:gd name="connsiteX16" fmla="*/ 673131 w 3643259"/>
                  <a:gd name="connsiteY16" fmla="*/ 219829 h 1382946"/>
                  <a:gd name="connsiteX17" fmla="*/ 314687 w 3643259"/>
                  <a:gd name="connsiteY17" fmla="*/ 388078 h 1382946"/>
                  <a:gd name="connsiteX18" fmla="*/ 133 w 3643259"/>
                  <a:gd name="connsiteY18" fmla="*/ 644110 h 1382946"/>
                  <a:gd name="connsiteX0" fmla="*/ 133 w 3643259"/>
                  <a:gd name="connsiteY0" fmla="*/ 644110 h 1382946"/>
                  <a:gd name="connsiteX1" fmla="*/ 395154 w 3643259"/>
                  <a:gd name="connsiteY1" fmla="*/ 1361000 h 1382946"/>
                  <a:gd name="connsiteX2" fmla="*/ 731653 w 3643259"/>
                  <a:gd name="connsiteY2" fmla="*/ 1243957 h 1382946"/>
                  <a:gd name="connsiteX3" fmla="*/ 1265663 w 3643259"/>
                  <a:gd name="connsiteY3" fmla="*/ 1134229 h 1382946"/>
                  <a:gd name="connsiteX4" fmla="*/ 1675314 w 3643259"/>
                  <a:gd name="connsiteY4" fmla="*/ 1083022 h 1382946"/>
                  <a:gd name="connsiteX5" fmla="*/ 2311736 w 3643259"/>
                  <a:gd name="connsiteY5" fmla="*/ 1112283 h 1382946"/>
                  <a:gd name="connsiteX6" fmla="*/ 2816485 w 3643259"/>
                  <a:gd name="connsiteY6" fmla="*/ 1214696 h 1382946"/>
                  <a:gd name="connsiteX7" fmla="*/ 3248082 w 3643259"/>
                  <a:gd name="connsiteY7" fmla="*/ 1382945 h 1382946"/>
                  <a:gd name="connsiteX8" fmla="*/ 3643103 w 3643259"/>
                  <a:gd name="connsiteY8" fmla="*/ 607534 h 1382946"/>
                  <a:gd name="connsiteX9" fmla="*/ 3372440 w 3643259"/>
                  <a:gd name="connsiteY9" fmla="*/ 402709 h 1382946"/>
                  <a:gd name="connsiteX10" fmla="*/ 3021310 w 3643259"/>
                  <a:gd name="connsiteY10" fmla="*/ 227144 h 1382946"/>
                  <a:gd name="connsiteX11" fmla="*/ 2626289 w 3643259"/>
                  <a:gd name="connsiteY11" fmla="*/ 102785 h 1382946"/>
                  <a:gd name="connsiteX12" fmla="*/ 2275160 w 3643259"/>
                  <a:gd name="connsiteY12" fmla="*/ 36949 h 1382946"/>
                  <a:gd name="connsiteX13" fmla="*/ 1872824 w 3643259"/>
                  <a:gd name="connsiteY13" fmla="*/ 373 h 1382946"/>
                  <a:gd name="connsiteX14" fmla="*/ 1565586 w 3643259"/>
                  <a:gd name="connsiteY14" fmla="*/ 22318 h 1382946"/>
                  <a:gd name="connsiteX15" fmla="*/ 1060837 w 3643259"/>
                  <a:gd name="connsiteY15" fmla="*/ 88155 h 1382946"/>
                  <a:gd name="connsiteX16" fmla="*/ 673131 w 3643259"/>
                  <a:gd name="connsiteY16" fmla="*/ 219829 h 1382946"/>
                  <a:gd name="connsiteX17" fmla="*/ 314687 w 3643259"/>
                  <a:gd name="connsiteY17" fmla="*/ 388078 h 1382946"/>
                  <a:gd name="connsiteX18" fmla="*/ 133 w 3643259"/>
                  <a:gd name="connsiteY18" fmla="*/ 644110 h 1382946"/>
                  <a:gd name="connsiteX0" fmla="*/ 133 w 3643259"/>
                  <a:gd name="connsiteY0" fmla="*/ 644366 h 1383202"/>
                  <a:gd name="connsiteX1" fmla="*/ 395154 w 3643259"/>
                  <a:gd name="connsiteY1" fmla="*/ 1361256 h 1383202"/>
                  <a:gd name="connsiteX2" fmla="*/ 731653 w 3643259"/>
                  <a:gd name="connsiteY2" fmla="*/ 1244213 h 1383202"/>
                  <a:gd name="connsiteX3" fmla="*/ 1265663 w 3643259"/>
                  <a:gd name="connsiteY3" fmla="*/ 1134485 h 1383202"/>
                  <a:gd name="connsiteX4" fmla="*/ 1675314 w 3643259"/>
                  <a:gd name="connsiteY4" fmla="*/ 1083278 h 1383202"/>
                  <a:gd name="connsiteX5" fmla="*/ 2311736 w 3643259"/>
                  <a:gd name="connsiteY5" fmla="*/ 1112539 h 1383202"/>
                  <a:gd name="connsiteX6" fmla="*/ 2816485 w 3643259"/>
                  <a:gd name="connsiteY6" fmla="*/ 1214952 h 1383202"/>
                  <a:gd name="connsiteX7" fmla="*/ 3248082 w 3643259"/>
                  <a:gd name="connsiteY7" fmla="*/ 1383201 h 1383202"/>
                  <a:gd name="connsiteX8" fmla="*/ 3643103 w 3643259"/>
                  <a:gd name="connsiteY8" fmla="*/ 607790 h 1383202"/>
                  <a:gd name="connsiteX9" fmla="*/ 3372440 w 3643259"/>
                  <a:gd name="connsiteY9" fmla="*/ 402965 h 1383202"/>
                  <a:gd name="connsiteX10" fmla="*/ 3021310 w 3643259"/>
                  <a:gd name="connsiteY10" fmla="*/ 227400 h 1383202"/>
                  <a:gd name="connsiteX11" fmla="*/ 2626289 w 3643259"/>
                  <a:gd name="connsiteY11" fmla="*/ 103041 h 1383202"/>
                  <a:gd name="connsiteX12" fmla="*/ 2223953 w 3643259"/>
                  <a:gd name="connsiteY12" fmla="*/ 15260 h 1383202"/>
                  <a:gd name="connsiteX13" fmla="*/ 1872824 w 3643259"/>
                  <a:gd name="connsiteY13" fmla="*/ 629 h 1383202"/>
                  <a:gd name="connsiteX14" fmla="*/ 1565586 w 3643259"/>
                  <a:gd name="connsiteY14" fmla="*/ 22574 h 1383202"/>
                  <a:gd name="connsiteX15" fmla="*/ 1060837 w 3643259"/>
                  <a:gd name="connsiteY15" fmla="*/ 88411 h 1383202"/>
                  <a:gd name="connsiteX16" fmla="*/ 673131 w 3643259"/>
                  <a:gd name="connsiteY16" fmla="*/ 220085 h 1383202"/>
                  <a:gd name="connsiteX17" fmla="*/ 314687 w 3643259"/>
                  <a:gd name="connsiteY17" fmla="*/ 388334 h 1383202"/>
                  <a:gd name="connsiteX18" fmla="*/ 133 w 3643259"/>
                  <a:gd name="connsiteY18" fmla="*/ 644366 h 1383202"/>
                  <a:gd name="connsiteX0" fmla="*/ 133 w 3643259"/>
                  <a:gd name="connsiteY0" fmla="*/ 644366 h 1383202"/>
                  <a:gd name="connsiteX1" fmla="*/ 395154 w 3643259"/>
                  <a:gd name="connsiteY1" fmla="*/ 1361256 h 1383202"/>
                  <a:gd name="connsiteX2" fmla="*/ 731653 w 3643259"/>
                  <a:gd name="connsiteY2" fmla="*/ 1244213 h 1383202"/>
                  <a:gd name="connsiteX3" fmla="*/ 1265663 w 3643259"/>
                  <a:gd name="connsiteY3" fmla="*/ 1134485 h 1383202"/>
                  <a:gd name="connsiteX4" fmla="*/ 1675314 w 3643259"/>
                  <a:gd name="connsiteY4" fmla="*/ 1083278 h 1383202"/>
                  <a:gd name="connsiteX5" fmla="*/ 2311736 w 3643259"/>
                  <a:gd name="connsiteY5" fmla="*/ 1112539 h 1383202"/>
                  <a:gd name="connsiteX6" fmla="*/ 2816485 w 3643259"/>
                  <a:gd name="connsiteY6" fmla="*/ 1214952 h 1383202"/>
                  <a:gd name="connsiteX7" fmla="*/ 3248082 w 3643259"/>
                  <a:gd name="connsiteY7" fmla="*/ 1383201 h 1383202"/>
                  <a:gd name="connsiteX8" fmla="*/ 3643103 w 3643259"/>
                  <a:gd name="connsiteY8" fmla="*/ 607790 h 1383202"/>
                  <a:gd name="connsiteX9" fmla="*/ 3372440 w 3643259"/>
                  <a:gd name="connsiteY9" fmla="*/ 402965 h 1383202"/>
                  <a:gd name="connsiteX10" fmla="*/ 3021310 w 3643259"/>
                  <a:gd name="connsiteY10" fmla="*/ 227400 h 1383202"/>
                  <a:gd name="connsiteX11" fmla="*/ 2626289 w 3643259"/>
                  <a:gd name="connsiteY11" fmla="*/ 103041 h 1383202"/>
                  <a:gd name="connsiteX12" fmla="*/ 2223953 w 3643259"/>
                  <a:gd name="connsiteY12" fmla="*/ 15260 h 1383202"/>
                  <a:gd name="connsiteX13" fmla="*/ 1872824 w 3643259"/>
                  <a:gd name="connsiteY13" fmla="*/ 629 h 1383202"/>
                  <a:gd name="connsiteX14" fmla="*/ 1565586 w 3643259"/>
                  <a:gd name="connsiteY14" fmla="*/ 22574 h 1383202"/>
                  <a:gd name="connsiteX15" fmla="*/ 1112044 w 3643259"/>
                  <a:gd name="connsiteY15" fmla="*/ 66465 h 1383202"/>
                  <a:gd name="connsiteX16" fmla="*/ 673131 w 3643259"/>
                  <a:gd name="connsiteY16" fmla="*/ 220085 h 1383202"/>
                  <a:gd name="connsiteX17" fmla="*/ 314687 w 3643259"/>
                  <a:gd name="connsiteY17" fmla="*/ 388334 h 1383202"/>
                  <a:gd name="connsiteX18" fmla="*/ 133 w 3643259"/>
                  <a:gd name="connsiteY18" fmla="*/ 644366 h 1383202"/>
                  <a:gd name="connsiteX0" fmla="*/ 133 w 3643259"/>
                  <a:gd name="connsiteY0" fmla="*/ 644852 h 1383688"/>
                  <a:gd name="connsiteX1" fmla="*/ 395154 w 3643259"/>
                  <a:gd name="connsiteY1" fmla="*/ 1361742 h 1383688"/>
                  <a:gd name="connsiteX2" fmla="*/ 731653 w 3643259"/>
                  <a:gd name="connsiteY2" fmla="*/ 1244699 h 1383688"/>
                  <a:gd name="connsiteX3" fmla="*/ 1265663 w 3643259"/>
                  <a:gd name="connsiteY3" fmla="*/ 1134971 h 1383688"/>
                  <a:gd name="connsiteX4" fmla="*/ 1675314 w 3643259"/>
                  <a:gd name="connsiteY4" fmla="*/ 1083764 h 1383688"/>
                  <a:gd name="connsiteX5" fmla="*/ 2311736 w 3643259"/>
                  <a:gd name="connsiteY5" fmla="*/ 1113025 h 1383688"/>
                  <a:gd name="connsiteX6" fmla="*/ 2816485 w 3643259"/>
                  <a:gd name="connsiteY6" fmla="*/ 1215438 h 1383688"/>
                  <a:gd name="connsiteX7" fmla="*/ 3248082 w 3643259"/>
                  <a:gd name="connsiteY7" fmla="*/ 1383687 h 1383688"/>
                  <a:gd name="connsiteX8" fmla="*/ 3643103 w 3643259"/>
                  <a:gd name="connsiteY8" fmla="*/ 608276 h 1383688"/>
                  <a:gd name="connsiteX9" fmla="*/ 3372440 w 3643259"/>
                  <a:gd name="connsiteY9" fmla="*/ 403451 h 1383688"/>
                  <a:gd name="connsiteX10" fmla="*/ 3021310 w 3643259"/>
                  <a:gd name="connsiteY10" fmla="*/ 227886 h 1383688"/>
                  <a:gd name="connsiteX11" fmla="*/ 2626289 w 3643259"/>
                  <a:gd name="connsiteY11" fmla="*/ 103527 h 1383688"/>
                  <a:gd name="connsiteX12" fmla="*/ 2223953 w 3643259"/>
                  <a:gd name="connsiteY12" fmla="*/ 15746 h 1383688"/>
                  <a:gd name="connsiteX13" fmla="*/ 1872824 w 3643259"/>
                  <a:gd name="connsiteY13" fmla="*/ 1115 h 1383688"/>
                  <a:gd name="connsiteX14" fmla="*/ 1580216 w 3643259"/>
                  <a:gd name="connsiteY14" fmla="*/ 8430 h 1383688"/>
                  <a:gd name="connsiteX15" fmla="*/ 1112044 w 3643259"/>
                  <a:gd name="connsiteY15" fmla="*/ 66951 h 1383688"/>
                  <a:gd name="connsiteX16" fmla="*/ 673131 w 3643259"/>
                  <a:gd name="connsiteY16" fmla="*/ 220571 h 1383688"/>
                  <a:gd name="connsiteX17" fmla="*/ 314687 w 3643259"/>
                  <a:gd name="connsiteY17" fmla="*/ 388820 h 1383688"/>
                  <a:gd name="connsiteX18" fmla="*/ 133 w 3643259"/>
                  <a:gd name="connsiteY18" fmla="*/ 644852 h 1383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43259" h="1383688">
                    <a:moveTo>
                      <a:pt x="133" y="644852"/>
                    </a:moveTo>
                    <a:cubicBezTo>
                      <a:pt x="-8401" y="653386"/>
                      <a:pt x="397592" y="1356865"/>
                      <a:pt x="395154" y="1361742"/>
                    </a:cubicBezTo>
                    <a:cubicBezTo>
                      <a:pt x="392716" y="1366619"/>
                      <a:pt x="586568" y="1282494"/>
                      <a:pt x="731653" y="1244699"/>
                    </a:cubicBezTo>
                    <a:cubicBezTo>
                      <a:pt x="876738" y="1206904"/>
                      <a:pt x="1108386" y="1161793"/>
                      <a:pt x="1265663" y="1134971"/>
                    </a:cubicBezTo>
                    <a:cubicBezTo>
                      <a:pt x="1422940" y="1108149"/>
                      <a:pt x="1500969" y="1087422"/>
                      <a:pt x="1675314" y="1083764"/>
                    </a:cubicBezTo>
                    <a:cubicBezTo>
                      <a:pt x="1849659" y="1080106"/>
                      <a:pt x="2121541" y="1091079"/>
                      <a:pt x="2311736" y="1113025"/>
                    </a:cubicBezTo>
                    <a:cubicBezTo>
                      <a:pt x="2501931" y="1134971"/>
                      <a:pt x="2660427" y="1170328"/>
                      <a:pt x="2816485" y="1215438"/>
                    </a:cubicBezTo>
                    <a:cubicBezTo>
                      <a:pt x="2972543" y="1260548"/>
                      <a:pt x="3241986" y="1382468"/>
                      <a:pt x="3248082" y="1383687"/>
                    </a:cubicBezTo>
                    <a:cubicBezTo>
                      <a:pt x="3254178" y="1384906"/>
                      <a:pt x="3637008" y="632660"/>
                      <a:pt x="3643103" y="608276"/>
                    </a:cubicBezTo>
                    <a:cubicBezTo>
                      <a:pt x="3649198" y="583892"/>
                      <a:pt x="3476072" y="466849"/>
                      <a:pt x="3372440" y="403451"/>
                    </a:cubicBezTo>
                    <a:cubicBezTo>
                      <a:pt x="3268808" y="340053"/>
                      <a:pt x="3145668" y="277873"/>
                      <a:pt x="3021310" y="227886"/>
                    </a:cubicBezTo>
                    <a:cubicBezTo>
                      <a:pt x="2896952" y="177899"/>
                      <a:pt x="2759182" y="138884"/>
                      <a:pt x="2626289" y="103527"/>
                    </a:cubicBezTo>
                    <a:cubicBezTo>
                      <a:pt x="2493396" y="68170"/>
                      <a:pt x="2349531" y="32815"/>
                      <a:pt x="2223953" y="15746"/>
                    </a:cubicBezTo>
                    <a:cubicBezTo>
                      <a:pt x="2098375" y="-1323"/>
                      <a:pt x="1980113" y="2334"/>
                      <a:pt x="1872824" y="1115"/>
                    </a:cubicBezTo>
                    <a:cubicBezTo>
                      <a:pt x="1765535" y="-104"/>
                      <a:pt x="1707013" y="-2543"/>
                      <a:pt x="1580216" y="8430"/>
                    </a:cubicBezTo>
                    <a:cubicBezTo>
                      <a:pt x="1453419" y="19403"/>
                      <a:pt x="1263225" y="31594"/>
                      <a:pt x="1112044" y="66951"/>
                    </a:cubicBezTo>
                    <a:cubicBezTo>
                      <a:pt x="960863" y="102308"/>
                      <a:pt x="797489" y="170584"/>
                      <a:pt x="673131" y="220571"/>
                    </a:cubicBezTo>
                    <a:cubicBezTo>
                      <a:pt x="548773" y="270558"/>
                      <a:pt x="425634" y="318107"/>
                      <a:pt x="314687" y="388820"/>
                    </a:cubicBezTo>
                    <a:cubicBezTo>
                      <a:pt x="203740" y="459533"/>
                      <a:pt x="8667" y="636318"/>
                      <a:pt x="133" y="644852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B0F0"/>
                  </a:gs>
                  <a:gs pos="57000">
                    <a:schemeClr val="accent1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2700000" scaled="1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  <p:pic>
            <p:nvPicPr>
              <p:cNvPr id="183" name="Imagen 18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99757" y="1206470"/>
                <a:ext cx="141939" cy="141939"/>
              </a:xfrm>
              <a:prstGeom prst="rect">
                <a:avLst/>
              </a:prstGeom>
            </p:spPr>
          </p:pic>
          <p:pic>
            <p:nvPicPr>
              <p:cNvPr id="184" name="Imagen 18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9019" y="1199104"/>
                <a:ext cx="141939" cy="141939"/>
              </a:xfrm>
              <a:prstGeom prst="rect">
                <a:avLst/>
              </a:prstGeom>
            </p:spPr>
          </p:pic>
        </p:grpSp>
        <p:grpSp>
          <p:nvGrpSpPr>
            <p:cNvPr id="141" name="Grupo 140"/>
            <p:cNvGrpSpPr/>
            <p:nvPr/>
          </p:nvGrpSpPr>
          <p:grpSpPr>
            <a:xfrm>
              <a:off x="8132065" y="1081845"/>
              <a:ext cx="136469" cy="465287"/>
              <a:chOff x="8017865" y="2002929"/>
              <a:chExt cx="206457" cy="611239"/>
            </a:xfrm>
          </p:grpSpPr>
          <p:sp>
            <p:nvSpPr>
              <p:cNvPr id="160" name="Forma libre 159"/>
              <p:cNvSpPr/>
              <p:nvPr/>
            </p:nvSpPr>
            <p:spPr>
              <a:xfrm>
                <a:off x="8017865" y="2451079"/>
                <a:ext cx="206457" cy="163089"/>
              </a:xfrm>
              <a:custGeom>
                <a:avLst/>
                <a:gdLst>
                  <a:gd name="connsiteX0" fmla="*/ 28855 w 206457"/>
                  <a:gd name="connsiteY0" fmla="*/ 25421 h 163089"/>
                  <a:gd name="connsiteX1" fmla="*/ 166015 w 206457"/>
                  <a:gd name="connsiteY1" fmla="*/ 10181 h 163089"/>
                  <a:gd name="connsiteX2" fmla="*/ 196495 w 206457"/>
                  <a:gd name="connsiteY2" fmla="*/ 147341 h 163089"/>
                  <a:gd name="connsiteX3" fmla="*/ 13615 w 206457"/>
                  <a:gd name="connsiteY3" fmla="*/ 147341 h 163089"/>
                  <a:gd name="connsiteX4" fmla="*/ 28855 w 206457"/>
                  <a:gd name="connsiteY4" fmla="*/ 25421 h 163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457" h="163089">
                    <a:moveTo>
                      <a:pt x="28855" y="25421"/>
                    </a:moveTo>
                    <a:cubicBezTo>
                      <a:pt x="54255" y="2561"/>
                      <a:pt x="138075" y="-10139"/>
                      <a:pt x="166015" y="10181"/>
                    </a:cubicBezTo>
                    <a:cubicBezTo>
                      <a:pt x="193955" y="30501"/>
                      <a:pt x="221895" y="124481"/>
                      <a:pt x="196495" y="147341"/>
                    </a:cubicBezTo>
                    <a:cubicBezTo>
                      <a:pt x="171095" y="170201"/>
                      <a:pt x="40285" y="166391"/>
                      <a:pt x="13615" y="147341"/>
                    </a:cubicBezTo>
                    <a:cubicBezTo>
                      <a:pt x="-13055" y="128291"/>
                      <a:pt x="3455" y="48281"/>
                      <a:pt x="28855" y="254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61" name="Rectángulo 160"/>
              <p:cNvSpPr/>
              <p:nvPr/>
            </p:nvSpPr>
            <p:spPr>
              <a:xfrm>
                <a:off x="8091945" y="2148881"/>
                <a:ext cx="45719" cy="399802"/>
              </a:xfrm>
              <a:prstGeom prst="rect">
                <a:avLst/>
              </a:prstGeom>
              <a:gradFill>
                <a:gsLst>
                  <a:gs pos="0">
                    <a:schemeClr val="tx1"/>
                  </a:gs>
                  <a:gs pos="54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grpSp>
            <p:nvGrpSpPr>
              <p:cNvPr id="166" name="Grupo 165"/>
              <p:cNvGrpSpPr/>
              <p:nvPr/>
            </p:nvGrpSpPr>
            <p:grpSpPr>
              <a:xfrm>
                <a:off x="8027732" y="2002929"/>
                <a:ext cx="165199" cy="244067"/>
                <a:chOff x="8027732" y="2002929"/>
                <a:chExt cx="165199" cy="244067"/>
              </a:xfrm>
            </p:grpSpPr>
            <p:sp>
              <p:nvSpPr>
                <p:cNvPr id="167" name="Forma libre 166"/>
                <p:cNvSpPr/>
                <p:nvPr/>
              </p:nvSpPr>
              <p:spPr>
                <a:xfrm>
                  <a:off x="8054598" y="2007055"/>
                  <a:ext cx="138333" cy="239941"/>
                </a:xfrm>
                <a:custGeom>
                  <a:avLst/>
                  <a:gdLst>
                    <a:gd name="connsiteX0" fmla="*/ 7362 w 138333"/>
                    <a:gd name="connsiteY0" fmla="*/ 19865 h 239941"/>
                    <a:gd name="connsiteX1" fmla="*/ 121662 w 138333"/>
                    <a:gd name="connsiteY1" fmla="*/ 19865 h 239941"/>
                    <a:gd name="connsiteX2" fmla="*/ 136902 w 138333"/>
                    <a:gd name="connsiteY2" fmla="*/ 134165 h 239941"/>
                    <a:gd name="connsiteX3" fmla="*/ 114042 w 138333"/>
                    <a:gd name="connsiteY3" fmla="*/ 225605 h 239941"/>
                    <a:gd name="connsiteX4" fmla="*/ 22602 w 138333"/>
                    <a:gd name="connsiteY4" fmla="*/ 217985 h 239941"/>
                    <a:gd name="connsiteX5" fmla="*/ 7362 w 138333"/>
                    <a:gd name="connsiteY5" fmla="*/ 19865 h 239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333" h="239941">
                      <a:moveTo>
                        <a:pt x="7362" y="19865"/>
                      </a:moveTo>
                      <a:cubicBezTo>
                        <a:pt x="23872" y="-13155"/>
                        <a:pt x="100072" y="815"/>
                        <a:pt x="121662" y="19865"/>
                      </a:cubicBezTo>
                      <a:cubicBezTo>
                        <a:pt x="143252" y="38915"/>
                        <a:pt x="138172" y="99875"/>
                        <a:pt x="136902" y="134165"/>
                      </a:cubicBezTo>
                      <a:cubicBezTo>
                        <a:pt x="135632" y="168455"/>
                        <a:pt x="133092" y="211635"/>
                        <a:pt x="114042" y="225605"/>
                      </a:cubicBezTo>
                      <a:cubicBezTo>
                        <a:pt x="94992" y="239575"/>
                        <a:pt x="40382" y="252275"/>
                        <a:pt x="22602" y="217985"/>
                      </a:cubicBezTo>
                      <a:cubicBezTo>
                        <a:pt x="4822" y="183695"/>
                        <a:pt x="-9148" y="52885"/>
                        <a:pt x="7362" y="19865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0000"/>
                    </a:gs>
                    <a:gs pos="54000">
                      <a:srgbClr val="360000"/>
                    </a:gs>
                    <a:gs pos="100000">
                      <a:srgbClr val="C000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68" name="Elipse 167"/>
                <p:cNvSpPr/>
                <p:nvPr/>
              </p:nvSpPr>
              <p:spPr>
                <a:xfrm>
                  <a:off x="8027732" y="2002929"/>
                  <a:ext cx="109932" cy="228874"/>
                </a:xfrm>
                <a:prstGeom prst="ellipse">
                  <a:avLst/>
                </a:prstGeom>
                <a:gradFill>
                  <a:gsLst>
                    <a:gs pos="0">
                      <a:srgbClr val="C00000"/>
                    </a:gs>
                    <a:gs pos="54000">
                      <a:srgbClr val="FF0000"/>
                    </a:gs>
                    <a:gs pos="100000">
                      <a:srgbClr val="C000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  <p:grpSp>
          <p:nvGrpSpPr>
            <p:cNvPr id="142" name="Grupo 141"/>
            <p:cNvGrpSpPr/>
            <p:nvPr/>
          </p:nvGrpSpPr>
          <p:grpSpPr>
            <a:xfrm>
              <a:off x="8300444" y="1076282"/>
              <a:ext cx="135964" cy="463565"/>
              <a:chOff x="8400184" y="2089667"/>
              <a:chExt cx="378924" cy="1291930"/>
            </a:xfrm>
          </p:grpSpPr>
          <p:sp>
            <p:nvSpPr>
              <p:cNvPr id="146" name="Forma libre 145"/>
              <p:cNvSpPr/>
              <p:nvPr/>
            </p:nvSpPr>
            <p:spPr>
              <a:xfrm>
                <a:off x="8400184" y="3036888"/>
                <a:ext cx="378924" cy="344709"/>
              </a:xfrm>
              <a:custGeom>
                <a:avLst/>
                <a:gdLst>
                  <a:gd name="connsiteX0" fmla="*/ 28855 w 206457"/>
                  <a:gd name="connsiteY0" fmla="*/ 25421 h 163089"/>
                  <a:gd name="connsiteX1" fmla="*/ 166015 w 206457"/>
                  <a:gd name="connsiteY1" fmla="*/ 10181 h 163089"/>
                  <a:gd name="connsiteX2" fmla="*/ 196495 w 206457"/>
                  <a:gd name="connsiteY2" fmla="*/ 147341 h 163089"/>
                  <a:gd name="connsiteX3" fmla="*/ 13615 w 206457"/>
                  <a:gd name="connsiteY3" fmla="*/ 147341 h 163089"/>
                  <a:gd name="connsiteX4" fmla="*/ 28855 w 206457"/>
                  <a:gd name="connsiteY4" fmla="*/ 25421 h 163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457" h="163089">
                    <a:moveTo>
                      <a:pt x="28855" y="25421"/>
                    </a:moveTo>
                    <a:cubicBezTo>
                      <a:pt x="54255" y="2561"/>
                      <a:pt x="138075" y="-10139"/>
                      <a:pt x="166015" y="10181"/>
                    </a:cubicBezTo>
                    <a:cubicBezTo>
                      <a:pt x="193955" y="30501"/>
                      <a:pt x="221895" y="124481"/>
                      <a:pt x="196495" y="147341"/>
                    </a:cubicBezTo>
                    <a:cubicBezTo>
                      <a:pt x="171095" y="170201"/>
                      <a:pt x="40285" y="166391"/>
                      <a:pt x="13615" y="147341"/>
                    </a:cubicBezTo>
                    <a:cubicBezTo>
                      <a:pt x="-13055" y="128291"/>
                      <a:pt x="3455" y="48281"/>
                      <a:pt x="28855" y="254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52" name="Rectángulo 151"/>
              <p:cNvSpPr/>
              <p:nvPr/>
            </p:nvSpPr>
            <p:spPr>
              <a:xfrm>
                <a:off x="8536148" y="2398155"/>
                <a:ext cx="83911" cy="845031"/>
              </a:xfrm>
              <a:prstGeom prst="rect">
                <a:avLst/>
              </a:prstGeom>
              <a:gradFill>
                <a:gsLst>
                  <a:gs pos="0">
                    <a:schemeClr val="tx1"/>
                  </a:gs>
                  <a:gs pos="54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53" name="Forma libre 152"/>
              <p:cNvSpPr/>
              <p:nvPr/>
            </p:nvSpPr>
            <p:spPr>
              <a:xfrm>
                <a:off x="8467603" y="2098388"/>
                <a:ext cx="253892" cy="507145"/>
              </a:xfrm>
              <a:custGeom>
                <a:avLst/>
                <a:gdLst>
                  <a:gd name="connsiteX0" fmla="*/ 7362 w 138333"/>
                  <a:gd name="connsiteY0" fmla="*/ 19865 h 239941"/>
                  <a:gd name="connsiteX1" fmla="*/ 121662 w 138333"/>
                  <a:gd name="connsiteY1" fmla="*/ 19865 h 239941"/>
                  <a:gd name="connsiteX2" fmla="*/ 136902 w 138333"/>
                  <a:gd name="connsiteY2" fmla="*/ 134165 h 239941"/>
                  <a:gd name="connsiteX3" fmla="*/ 114042 w 138333"/>
                  <a:gd name="connsiteY3" fmla="*/ 225605 h 239941"/>
                  <a:gd name="connsiteX4" fmla="*/ 22602 w 138333"/>
                  <a:gd name="connsiteY4" fmla="*/ 217985 h 239941"/>
                  <a:gd name="connsiteX5" fmla="*/ 7362 w 138333"/>
                  <a:gd name="connsiteY5" fmla="*/ 19865 h 23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33" h="239941">
                    <a:moveTo>
                      <a:pt x="7362" y="19865"/>
                    </a:moveTo>
                    <a:cubicBezTo>
                      <a:pt x="23872" y="-13155"/>
                      <a:pt x="100072" y="815"/>
                      <a:pt x="121662" y="19865"/>
                    </a:cubicBezTo>
                    <a:cubicBezTo>
                      <a:pt x="143252" y="38915"/>
                      <a:pt x="138172" y="99875"/>
                      <a:pt x="136902" y="134165"/>
                    </a:cubicBezTo>
                    <a:cubicBezTo>
                      <a:pt x="135632" y="168455"/>
                      <a:pt x="133092" y="211635"/>
                      <a:pt x="114042" y="225605"/>
                    </a:cubicBezTo>
                    <a:cubicBezTo>
                      <a:pt x="94992" y="239575"/>
                      <a:pt x="40382" y="252275"/>
                      <a:pt x="22602" y="217985"/>
                    </a:cubicBezTo>
                    <a:cubicBezTo>
                      <a:pt x="4822" y="183695"/>
                      <a:pt x="-9148" y="52885"/>
                      <a:pt x="7362" y="19865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B0F0"/>
                  </a:gs>
                  <a:gs pos="54000">
                    <a:srgbClr val="002060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59" name="Elipse 158"/>
              <p:cNvSpPr/>
              <p:nvPr/>
            </p:nvSpPr>
            <p:spPr>
              <a:xfrm>
                <a:off x="8418294" y="2089667"/>
                <a:ext cx="201766" cy="483754"/>
              </a:xfrm>
              <a:prstGeom prst="ellipse">
                <a:avLst/>
              </a:prstGeom>
              <a:gradFill>
                <a:gsLst>
                  <a:gs pos="0">
                    <a:srgbClr val="00B0F0"/>
                  </a:gs>
                  <a:gs pos="54000">
                    <a:srgbClr val="002060"/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pic>
          <p:nvPicPr>
            <p:cNvPr id="145" name="Imagen 14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95518" y="1173147"/>
              <a:ext cx="1125012" cy="559545"/>
            </a:xfrm>
            <a:prstGeom prst="rect">
              <a:avLst/>
            </a:prstGeom>
          </p:spPr>
        </p:pic>
      </p:grpSp>
      <p:sp>
        <p:nvSpPr>
          <p:cNvPr id="185" name="CuadroTexto 184"/>
          <p:cNvSpPr txBox="1"/>
          <p:nvPr/>
        </p:nvSpPr>
        <p:spPr>
          <a:xfrm>
            <a:off x="6366848" y="232723"/>
            <a:ext cx="24595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latin typeface="Comic Sans MS" charset="0"/>
                <a:ea typeface="Comic Sans MS" charset="0"/>
                <a:cs typeface="Comic Sans MS" charset="0"/>
              </a:rPr>
              <a:t>Objectives: </a:t>
            </a:r>
            <a:endParaRPr lang="en-US" sz="6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Know the importance of the 5 problem solving skills.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Understand the value of modular construction.</a:t>
            </a:r>
          </a:p>
        </p:txBody>
      </p:sp>
      <p:sp>
        <p:nvSpPr>
          <p:cNvPr id="186" name="Rectángulo 185"/>
          <p:cNvSpPr/>
          <p:nvPr/>
        </p:nvSpPr>
        <p:spPr>
          <a:xfrm>
            <a:off x="2861710" y="205306"/>
            <a:ext cx="1907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latin typeface="Comic Sans MS" charset="0"/>
                <a:ea typeface="Comic Sans MS" charset="0"/>
                <a:cs typeface="Comic Sans MS" charset="0"/>
              </a:rPr>
              <a:t>Flying Machines: Lab </a:t>
            </a:r>
            <a:r>
              <a:rPr lang="en-US" sz="1200" b="1" dirty="0">
                <a:latin typeface="Comic Sans MS" charset="0"/>
                <a:ea typeface="Comic Sans MS" charset="0"/>
                <a:cs typeface="Comic Sans MS" charset="0"/>
              </a:rPr>
              <a:t>5</a:t>
            </a:r>
          </a:p>
        </p:txBody>
      </p:sp>
      <p:sp>
        <p:nvSpPr>
          <p:cNvPr id="188" name="CuadroTexto 187"/>
          <p:cNvSpPr txBox="1"/>
          <p:nvPr/>
        </p:nvSpPr>
        <p:spPr>
          <a:xfrm>
            <a:off x="2703588" y="434106"/>
            <a:ext cx="2118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Comic Sans MS" panose="030F0702030302020204" pitchFamily="66" charset="0"/>
              </a:rPr>
              <a:t>“Problem Solving Skills”</a:t>
            </a:r>
            <a:endParaRPr lang="en-US" sz="1000" dirty="0">
              <a:latin typeface="Comic Sans MS" panose="030F0702030302020204" pitchFamily="66" charset="0"/>
            </a:endParaRPr>
          </a:p>
        </p:txBody>
      </p:sp>
      <p:sp>
        <p:nvSpPr>
          <p:cNvPr id="192" name="Rectángulo 191"/>
          <p:cNvSpPr/>
          <p:nvPr/>
        </p:nvSpPr>
        <p:spPr>
          <a:xfrm>
            <a:off x="1258411" y="2129018"/>
            <a:ext cx="823251" cy="9025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193" name="Grupo 192"/>
          <p:cNvGrpSpPr/>
          <p:nvPr/>
        </p:nvGrpSpPr>
        <p:grpSpPr>
          <a:xfrm>
            <a:off x="1766135" y="1930430"/>
            <a:ext cx="4307470" cy="490378"/>
            <a:chOff x="1792848" y="1510756"/>
            <a:chExt cx="4307470" cy="490378"/>
          </a:xfrm>
        </p:grpSpPr>
        <p:grpSp>
          <p:nvGrpSpPr>
            <p:cNvPr id="194" name="Agrupar 195"/>
            <p:cNvGrpSpPr/>
            <p:nvPr/>
          </p:nvGrpSpPr>
          <p:grpSpPr>
            <a:xfrm>
              <a:off x="1792848" y="1510756"/>
              <a:ext cx="4307470" cy="490378"/>
              <a:chOff x="2383864" y="1794391"/>
              <a:chExt cx="4983130" cy="606173"/>
            </a:xfrm>
          </p:grpSpPr>
          <p:grpSp>
            <p:nvGrpSpPr>
              <p:cNvPr id="197" name="Agrupar 173"/>
              <p:cNvGrpSpPr/>
              <p:nvPr/>
            </p:nvGrpSpPr>
            <p:grpSpPr>
              <a:xfrm>
                <a:off x="2383864" y="1794391"/>
                <a:ext cx="4983130" cy="606173"/>
                <a:chOff x="1737517" y="2291856"/>
                <a:chExt cx="4983130" cy="716305"/>
              </a:xfrm>
            </p:grpSpPr>
            <p:sp>
              <p:nvSpPr>
                <p:cNvPr id="199" name="Rectángulo redondeado 198"/>
                <p:cNvSpPr/>
                <p:nvPr/>
              </p:nvSpPr>
              <p:spPr>
                <a:xfrm>
                  <a:off x="1737517" y="2291856"/>
                  <a:ext cx="4983130" cy="716305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1"/>
                  <a:tileRect/>
                </a:gra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/>
                </a:p>
              </p:txBody>
            </p:sp>
            <p:sp>
              <p:nvSpPr>
                <p:cNvPr id="200" name="Rectángulo redondeado 199"/>
                <p:cNvSpPr/>
                <p:nvPr/>
              </p:nvSpPr>
              <p:spPr>
                <a:xfrm>
                  <a:off x="1872686" y="2392665"/>
                  <a:ext cx="4655730" cy="501957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/>
                </a:p>
              </p:txBody>
            </p:sp>
          </p:grpSp>
          <p:sp>
            <p:nvSpPr>
              <p:cNvPr id="198" name="CuadroTexto 197"/>
              <p:cNvSpPr txBox="1"/>
              <p:nvPr/>
            </p:nvSpPr>
            <p:spPr>
              <a:xfrm>
                <a:off x="3778978" y="1938485"/>
                <a:ext cx="2965705" cy="304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Comic Sans MS" charset="0"/>
                    <a:ea typeface="Comic Sans MS" charset="0"/>
                    <a:cs typeface="Comic Sans MS" charset="0"/>
                  </a:rPr>
                  <a:t>Present “Problem Solving Skills”</a:t>
                </a:r>
              </a:p>
            </p:txBody>
          </p:sp>
        </p:grpSp>
        <p:pic>
          <p:nvPicPr>
            <p:cNvPr id="195" name="Imagen 19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369" y="1611638"/>
              <a:ext cx="197636" cy="196798"/>
            </a:xfrm>
            <a:prstGeom prst="rect">
              <a:avLst/>
            </a:prstGeom>
          </p:spPr>
        </p:pic>
        <p:sp>
          <p:nvSpPr>
            <p:cNvPr id="196" name="Rectángulo 195"/>
            <p:cNvSpPr/>
            <p:nvPr/>
          </p:nvSpPr>
          <p:spPr>
            <a:xfrm>
              <a:off x="5483729" y="1754470"/>
              <a:ext cx="46219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_tradnl" sz="800" dirty="0" smtClean="0">
                  <a:solidFill>
                    <a:schemeClr val="bg1">
                      <a:lumMod val="50000"/>
                    </a:schemeClr>
                  </a:solidFill>
                  <a:latin typeface="Comic Sans MS" charset="0"/>
                  <a:ea typeface="Comic Sans MS" charset="0"/>
                  <a:cs typeface="Comic Sans MS" charset="0"/>
                </a:rPr>
                <a:t>5 min</a:t>
              </a:r>
              <a:endParaRPr lang="es-ES_tradnl" sz="800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</p:grpSp>
      <p:pic>
        <p:nvPicPr>
          <p:cNvPr id="214" name="Imagen 2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245" y="1851378"/>
            <a:ext cx="405719" cy="569430"/>
          </a:xfrm>
          <a:prstGeom prst="rect">
            <a:avLst/>
          </a:prstGeom>
        </p:spPr>
      </p:pic>
      <p:pic>
        <p:nvPicPr>
          <p:cNvPr id="215" name="Imagen 214">
            <a:hlinkClick r:id="rId9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43" y="1844911"/>
            <a:ext cx="672772" cy="672772"/>
          </a:xfrm>
          <a:prstGeom prst="rect">
            <a:avLst/>
          </a:prstGeom>
        </p:spPr>
      </p:pic>
      <p:sp>
        <p:nvSpPr>
          <p:cNvPr id="216" name="Rectángulo 215"/>
          <p:cNvSpPr/>
          <p:nvPr/>
        </p:nvSpPr>
        <p:spPr>
          <a:xfrm>
            <a:off x="5758216" y="2841554"/>
            <a:ext cx="765477" cy="7928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217" name="Agrupar 6"/>
          <p:cNvGrpSpPr/>
          <p:nvPr/>
        </p:nvGrpSpPr>
        <p:grpSpPr>
          <a:xfrm>
            <a:off x="1765361" y="2628202"/>
            <a:ext cx="4320914" cy="505458"/>
            <a:chOff x="2349801" y="2646179"/>
            <a:chExt cx="4320914" cy="505458"/>
          </a:xfrm>
        </p:grpSpPr>
        <p:sp>
          <p:nvSpPr>
            <p:cNvPr id="218" name="Rectángulo redondeado 217"/>
            <p:cNvSpPr/>
            <p:nvPr/>
          </p:nvSpPr>
          <p:spPr>
            <a:xfrm>
              <a:off x="2349801" y="2646179"/>
              <a:ext cx="4299935" cy="502354"/>
            </a:xfrm>
            <a:prstGeom prst="roundRect">
              <a:avLst/>
            </a:prstGeom>
            <a:gradFill flip="none" rotWithShape="1">
              <a:gsLst>
                <a:gs pos="0">
                  <a:srgbClr val="106E24"/>
                </a:gs>
                <a:gs pos="50000">
                  <a:srgbClr val="92D050"/>
                </a:gs>
                <a:gs pos="100000">
                  <a:srgbClr val="1F3CCC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19" name="Rectángulo redondeado 218"/>
            <p:cNvSpPr/>
            <p:nvPr/>
          </p:nvSpPr>
          <p:spPr>
            <a:xfrm>
              <a:off x="2459149" y="2722578"/>
              <a:ext cx="4017422" cy="35227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20" name="Rectángulo 219"/>
            <p:cNvSpPr/>
            <p:nvPr/>
          </p:nvSpPr>
          <p:spPr>
            <a:xfrm>
              <a:off x="5991117" y="2897333"/>
              <a:ext cx="67959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_tradnl" sz="800" dirty="0" smtClean="0">
                  <a:solidFill>
                    <a:schemeClr val="bg1">
                      <a:lumMod val="50000"/>
                    </a:schemeClr>
                  </a:solidFill>
                  <a:latin typeface="Comic Sans MS" charset="0"/>
                  <a:ea typeface="Comic Sans MS" charset="0"/>
                  <a:cs typeface="Comic Sans MS" charset="0"/>
                </a:rPr>
                <a:t>10 min</a:t>
              </a:r>
              <a:endParaRPr lang="es-ES_tradnl" sz="800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pic>
          <p:nvPicPr>
            <p:cNvPr id="221" name="Imagen 2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8200" y="2655592"/>
              <a:ext cx="504003" cy="496045"/>
            </a:xfrm>
            <a:prstGeom prst="rect">
              <a:avLst/>
            </a:prstGeom>
          </p:spPr>
        </p:pic>
        <p:sp>
          <p:nvSpPr>
            <p:cNvPr id="222" name="CuadroTexto 221"/>
            <p:cNvSpPr txBox="1"/>
            <p:nvPr/>
          </p:nvSpPr>
          <p:spPr>
            <a:xfrm>
              <a:off x="3533951" y="2724524"/>
              <a:ext cx="26262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Comic Sans MS" charset="0"/>
                  <a:ea typeface="Comic Sans MS" charset="0"/>
                  <a:cs typeface="Comic Sans MS" charset="0"/>
                </a:rPr>
                <a:t>Document “Problem solving Skills” in Lab Book.</a:t>
              </a:r>
              <a:endParaRPr lang="en-US" sz="900" dirty="0"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223" name="Rectángulo redondeado 222"/>
            <p:cNvSpPr/>
            <p:nvPr/>
          </p:nvSpPr>
          <p:spPr>
            <a:xfrm>
              <a:off x="2580300" y="2796851"/>
              <a:ext cx="214157" cy="21415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224" name="Imagen 2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8787" y="2759389"/>
              <a:ext cx="197636" cy="196798"/>
            </a:xfrm>
            <a:prstGeom prst="rect">
              <a:avLst/>
            </a:prstGeom>
          </p:spPr>
        </p:pic>
      </p:grpSp>
      <p:sp>
        <p:nvSpPr>
          <p:cNvPr id="225" name="Forma libre 224"/>
          <p:cNvSpPr/>
          <p:nvPr/>
        </p:nvSpPr>
        <p:spPr>
          <a:xfrm>
            <a:off x="2021748" y="2728762"/>
            <a:ext cx="205338" cy="219829"/>
          </a:xfrm>
          <a:custGeom>
            <a:avLst/>
            <a:gdLst>
              <a:gd name="connsiteX0" fmla="*/ 494 w 365358"/>
              <a:gd name="connsiteY0" fmla="*/ 222391 h 329522"/>
              <a:gd name="connsiteX1" fmla="*/ 73381 w 365358"/>
              <a:gd name="connsiteY1" fmla="*/ 162756 h 329522"/>
              <a:gd name="connsiteX2" fmla="*/ 106512 w 365358"/>
              <a:gd name="connsiteY2" fmla="*/ 229017 h 329522"/>
              <a:gd name="connsiteX3" fmla="*/ 199277 w 365358"/>
              <a:gd name="connsiteY3" fmla="*/ 129626 h 329522"/>
              <a:gd name="connsiteX4" fmla="*/ 272164 w 365358"/>
              <a:gd name="connsiteY4" fmla="*/ 56739 h 329522"/>
              <a:gd name="connsiteX5" fmla="*/ 364929 w 365358"/>
              <a:gd name="connsiteY5" fmla="*/ 3730 h 329522"/>
              <a:gd name="connsiteX6" fmla="*/ 232407 w 365358"/>
              <a:gd name="connsiteY6" fmla="*/ 162756 h 329522"/>
              <a:gd name="connsiteX7" fmla="*/ 113138 w 365358"/>
              <a:gd name="connsiteY7" fmla="*/ 328408 h 329522"/>
              <a:gd name="connsiteX8" fmla="*/ 494 w 365358"/>
              <a:gd name="connsiteY8" fmla="*/ 222391 h 32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358" h="329522">
                <a:moveTo>
                  <a:pt x="494" y="222391"/>
                </a:moveTo>
                <a:cubicBezTo>
                  <a:pt x="-6132" y="194782"/>
                  <a:pt x="55712" y="161652"/>
                  <a:pt x="73381" y="162756"/>
                </a:cubicBezTo>
                <a:cubicBezTo>
                  <a:pt x="91050" y="163860"/>
                  <a:pt x="85529" y="234539"/>
                  <a:pt x="106512" y="229017"/>
                </a:cubicBezTo>
                <a:cubicBezTo>
                  <a:pt x="127495" y="223495"/>
                  <a:pt x="171668" y="158339"/>
                  <a:pt x="199277" y="129626"/>
                </a:cubicBezTo>
                <a:cubicBezTo>
                  <a:pt x="226886" y="100913"/>
                  <a:pt x="244555" y="77722"/>
                  <a:pt x="272164" y="56739"/>
                </a:cubicBezTo>
                <a:cubicBezTo>
                  <a:pt x="299773" y="35756"/>
                  <a:pt x="371555" y="-13940"/>
                  <a:pt x="364929" y="3730"/>
                </a:cubicBezTo>
                <a:cubicBezTo>
                  <a:pt x="358303" y="21400"/>
                  <a:pt x="274372" y="108643"/>
                  <a:pt x="232407" y="162756"/>
                </a:cubicBezTo>
                <a:cubicBezTo>
                  <a:pt x="190442" y="216869"/>
                  <a:pt x="150686" y="316260"/>
                  <a:pt x="113138" y="328408"/>
                </a:cubicBezTo>
                <a:cubicBezTo>
                  <a:pt x="75590" y="340556"/>
                  <a:pt x="7120" y="250000"/>
                  <a:pt x="494" y="222391"/>
                </a:cubicBezTo>
                <a:close/>
              </a:path>
            </a:pathLst>
          </a:cu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242" name="Grupo 241"/>
          <p:cNvGrpSpPr/>
          <p:nvPr/>
        </p:nvGrpSpPr>
        <p:grpSpPr>
          <a:xfrm>
            <a:off x="6280717" y="2459982"/>
            <a:ext cx="912009" cy="676821"/>
            <a:chOff x="6303821" y="1834721"/>
            <a:chExt cx="912009" cy="676821"/>
          </a:xfrm>
        </p:grpSpPr>
        <p:sp>
          <p:nvSpPr>
            <p:cNvPr id="244" name="Rectángulo redondeado 243"/>
            <p:cNvSpPr/>
            <p:nvPr/>
          </p:nvSpPr>
          <p:spPr>
            <a:xfrm>
              <a:off x="6305021" y="2043025"/>
              <a:ext cx="910809" cy="468517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45" name="Forma libre 244"/>
            <p:cNvSpPr/>
            <p:nvPr/>
          </p:nvSpPr>
          <p:spPr>
            <a:xfrm>
              <a:off x="6303821" y="1834721"/>
              <a:ext cx="911904" cy="332704"/>
            </a:xfrm>
            <a:custGeom>
              <a:avLst/>
              <a:gdLst>
                <a:gd name="connsiteX0" fmla="*/ 0 w 1595619"/>
                <a:gd name="connsiteY0" fmla="*/ 465372 h 1067256"/>
                <a:gd name="connsiteX1" fmla="*/ 23149 w 1595619"/>
                <a:gd name="connsiteY1" fmla="*/ 199154 h 1067256"/>
                <a:gd name="connsiteX2" fmla="*/ 104172 w 1595619"/>
                <a:gd name="connsiteY2" fmla="*/ 94982 h 1067256"/>
                <a:gd name="connsiteX3" fmla="*/ 289367 w 1595619"/>
                <a:gd name="connsiteY3" fmla="*/ 2385 h 1067256"/>
                <a:gd name="connsiteX4" fmla="*/ 613458 w 1595619"/>
                <a:gd name="connsiteY4" fmla="*/ 37109 h 1067256"/>
                <a:gd name="connsiteX5" fmla="*/ 810228 w 1595619"/>
                <a:gd name="connsiteY5" fmla="*/ 141281 h 1067256"/>
                <a:gd name="connsiteX6" fmla="*/ 1006997 w 1595619"/>
                <a:gd name="connsiteY6" fmla="*/ 268602 h 1067256"/>
                <a:gd name="connsiteX7" fmla="*/ 1307939 w 1595619"/>
                <a:gd name="connsiteY7" fmla="*/ 314901 h 1067256"/>
                <a:gd name="connsiteX8" fmla="*/ 1458410 w 1595619"/>
                <a:gd name="connsiteY8" fmla="*/ 326476 h 1067256"/>
                <a:gd name="connsiteX9" fmla="*/ 1574157 w 1595619"/>
                <a:gd name="connsiteY9" fmla="*/ 430648 h 1067256"/>
                <a:gd name="connsiteX10" fmla="*/ 1574157 w 1595619"/>
                <a:gd name="connsiteY10" fmla="*/ 1067256 h 1067256"/>
                <a:gd name="connsiteX0" fmla="*/ 0 w 1686025"/>
                <a:gd name="connsiteY0" fmla="*/ 465372 h 812613"/>
                <a:gd name="connsiteX1" fmla="*/ 23149 w 1686025"/>
                <a:gd name="connsiteY1" fmla="*/ 199154 h 812613"/>
                <a:gd name="connsiteX2" fmla="*/ 104172 w 1686025"/>
                <a:gd name="connsiteY2" fmla="*/ 94982 h 812613"/>
                <a:gd name="connsiteX3" fmla="*/ 289367 w 1686025"/>
                <a:gd name="connsiteY3" fmla="*/ 2385 h 812613"/>
                <a:gd name="connsiteX4" fmla="*/ 613458 w 1686025"/>
                <a:gd name="connsiteY4" fmla="*/ 37109 h 812613"/>
                <a:gd name="connsiteX5" fmla="*/ 810228 w 1686025"/>
                <a:gd name="connsiteY5" fmla="*/ 141281 h 812613"/>
                <a:gd name="connsiteX6" fmla="*/ 1006997 w 1686025"/>
                <a:gd name="connsiteY6" fmla="*/ 268602 h 812613"/>
                <a:gd name="connsiteX7" fmla="*/ 1307939 w 1686025"/>
                <a:gd name="connsiteY7" fmla="*/ 314901 h 812613"/>
                <a:gd name="connsiteX8" fmla="*/ 1458410 w 1686025"/>
                <a:gd name="connsiteY8" fmla="*/ 326476 h 812613"/>
                <a:gd name="connsiteX9" fmla="*/ 1574157 w 1686025"/>
                <a:gd name="connsiteY9" fmla="*/ 430648 h 812613"/>
                <a:gd name="connsiteX10" fmla="*/ 1678329 w 1686025"/>
                <a:gd name="connsiteY10" fmla="*/ 812613 h 812613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1006997 w 1642882"/>
                <a:gd name="connsiteY6" fmla="*/ 268602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949124 w 1642882"/>
                <a:gd name="connsiteY6" fmla="*/ 233878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307939 w 1642882"/>
                <a:gd name="connsiteY7" fmla="*/ 314541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169043 w 1642882"/>
                <a:gd name="connsiteY7" fmla="*/ 279817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4963"/>
                <a:gd name="connsiteY0" fmla="*/ 465012 h 603909"/>
                <a:gd name="connsiteX1" fmla="*/ 23149 w 1644963"/>
                <a:gd name="connsiteY1" fmla="*/ 198794 h 603909"/>
                <a:gd name="connsiteX2" fmla="*/ 104172 w 1644963"/>
                <a:gd name="connsiteY2" fmla="*/ 94622 h 603909"/>
                <a:gd name="connsiteX3" fmla="*/ 289367 w 1644963"/>
                <a:gd name="connsiteY3" fmla="*/ 2025 h 603909"/>
                <a:gd name="connsiteX4" fmla="*/ 613458 w 1644963"/>
                <a:gd name="connsiteY4" fmla="*/ 36749 h 603909"/>
                <a:gd name="connsiteX5" fmla="*/ 763929 w 1644963"/>
                <a:gd name="connsiteY5" fmla="*/ 106197 h 603909"/>
                <a:gd name="connsiteX6" fmla="*/ 949124 w 1644963"/>
                <a:gd name="connsiteY6" fmla="*/ 233518 h 603909"/>
                <a:gd name="connsiteX7" fmla="*/ 1169043 w 1644963"/>
                <a:gd name="connsiteY7" fmla="*/ 279817 h 603909"/>
                <a:gd name="connsiteX8" fmla="*/ 1354238 w 1644963"/>
                <a:gd name="connsiteY8" fmla="*/ 256668 h 603909"/>
                <a:gd name="connsiteX9" fmla="*/ 1574157 w 1644963"/>
                <a:gd name="connsiteY9" fmla="*/ 430288 h 603909"/>
                <a:gd name="connsiteX10" fmla="*/ 1632031 w 1644963"/>
                <a:gd name="connsiteY10" fmla="*/ 603909 h 603909"/>
                <a:gd name="connsiteX0" fmla="*/ 0 w 1640288"/>
                <a:gd name="connsiteY0" fmla="*/ 465012 h 603909"/>
                <a:gd name="connsiteX1" fmla="*/ 23149 w 1640288"/>
                <a:gd name="connsiteY1" fmla="*/ 198794 h 603909"/>
                <a:gd name="connsiteX2" fmla="*/ 104172 w 1640288"/>
                <a:gd name="connsiteY2" fmla="*/ 94622 h 603909"/>
                <a:gd name="connsiteX3" fmla="*/ 289367 w 1640288"/>
                <a:gd name="connsiteY3" fmla="*/ 2025 h 603909"/>
                <a:gd name="connsiteX4" fmla="*/ 613458 w 1640288"/>
                <a:gd name="connsiteY4" fmla="*/ 36749 h 603909"/>
                <a:gd name="connsiteX5" fmla="*/ 763929 w 1640288"/>
                <a:gd name="connsiteY5" fmla="*/ 106197 h 603909"/>
                <a:gd name="connsiteX6" fmla="*/ 949124 w 1640288"/>
                <a:gd name="connsiteY6" fmla="*/ 233518 h 603909"/>
                <a:gd name="connsiteX7" fmla="*/ 1169043 w 1640288"/>
                <a:gd name="connsiteY7" fmla="*/ 279817 h 603909"/>
                <a:gd name="connsiteX8" fmla="*/ 1354238 w 1640288"/>
                <a:gd name="connsiteY8" fmla="*/ 256668 h 603909"/>
                <a:gd name="connsiteX9" fmla="*/ 1527858 w 1640288"/>
                <a:gd name="connsiteY9" fmla="*/ 302966 h 603909"/>
                <a:gd name="connsiteX10" fmla="*/ 1632031 w 1640288"/>
                <a:gd name="connsiteY10" fmla="*/ 603909 h 603909"/>
                <a:gd name="connsiteX0" fmla="*/ 0 w 1577813"/>
                <a:gd name="connsiteY0" fmla="*/ 465012 h 534461"/>
                <a:gd name="connsiteX1" fmla="*/ 23149 w 1577813"/>
                <a:gd name="connsiteY1" fmla="*/ 198794 h 534461"/>
                <a:gd name="connsiteX2" fmla="*/ 104172 w 1577813"/>
                <a:gd name="connsiteY2" fmla="*/ 94622 h 534461"/>
                <a:gd name="connsiteX3" fmla="*/ 289367 w 1577813"/>
                <a:gd name="connsiteY3" fmla="*/ 2025 h 534461"/>
                <a:gd name="connsiteX4" fmla="*/ 613458 w 1577813"/>
                <a:gd name="connsiteY4" fmla="*/ 36749 h 534461"/>
                <a:gd name="connsiteX5" fmla="*/ 763929 w 1577813"/>
                <a:gd name="connsiteY5" fmla="*/ 106197 h 534461"/>
                <a:gd name="connsiteX6" fmla="*/ 949124 w 1577813"/>
                <a:gd name="connsiteY6" fmla="*/ 233518 h 534461"/>
                <a:gd name="connsiteX7" fmla="*/ 1169043 w 1577813"/>
                <a:gd name="connsiteY7" fmla="*/ 279817 h 534461"/>
                <a:gd name="connsiteX8" fmla="*/ 1354238 w 1577813"/>
                <a:gd name="connsiteY8" fmla="*/ 256668 h 534461"/>
                <a:gd name="connsiteX9" fmla="*/ 1527858 w 1577813"/>
                <a:gd name="connsiteY9" fmla="*/ 302966 h 534461"/>
                <a:gd name="connsiteX10" fmla="*/ 1562583 w 1577813"/>
                <a:gd name="connsiteY10" fmla="*/ 534461 h 534461"/>
                <a:gd name="connsiteX0" fmla="*/ 0 w 1571736"/>
                <a:gd name="connsiteY0" fmla="*/ 465012 h 534461"/>
                <a:gd name="connsiteX1" fmla="*/ 23149 w 1571736"/>
                <a:gd name="connsiteY1" fmla="*/ 198794 h 534461"/>
                <a:gd name="connsiteX2" fmla="*/ 104172 w 1571736"/>
                <a:gd name="connsiteY2" fmla="*/ 94622 h 534461"/>
                <a:gd name="connsiteX3" fmla="*/ 289367 w 1571736"/>
                <a:gd name="connsiteY3" fmla="*/ 2025 h 534461"/>
                <a:gd name="connsiteX4" fmla="*/ 613458 w 1571736"/>
                <a:gd name="connsiteY4" fmla="*/ 36749 h 534461"/>
                <a:gd name="connsiteX5" fmla="*/ 763929 w 1571736"/>
                <a:gd name="connsiteY5" fmla="*/ 106197 h 534461"/>
                <a:gd name="connsiteX6" fmla="*/ 949124 w 1571736"/>
                <a:gd name="connsiteY6" fmla="*/ 233518 h 534461"/>
                <a:gd name="connsiteX7" fmla="*/ 1169043 w 1571736"/>
                <a:gd name="connsiteY7" fmla="*/ 279817 h 534461"/>
                <a:gd name="connsiteX8" fmla="*/ 1354238 w 1571736"/>
                <a:gd name="connsiteY8" fmla="*/ 256668 h 534461"/>
                <a:gd name="connsiteX9" fmla="*/ 1481559 w 1571736"/>
                <a:gd name="connsiteY9" fmla="*/ 245092 h 534461"/>
                <a:gd name="connsiteX10" fmla="*/ 1562583 w 1571736"/>
                <a:gd name="connsiteY10" fmla="*/ 534461 h 534461"/>
                <a:gd name="connsiteX0" fmla="*/ 0 w 1571736"/>
                <a:gd name="connsiteY0" fmla="*/ 492565 h 562014"/>
                <a:gd name="connsiteX1" fmla="*/ 23149 w 1571736"/>
                <a:gd name="connsiteY1" fmla="*/ 226347 h 562014"/>
                <a:gd name="connsiteX2" fmla="*/ 104172 w 1571736"/>
                <a:gd name="connsiteY2" fmla="*/ 122175 h 562014"/>
                <a:gd name="connsiteX3" fmla="*/ 289367 w 1571736"/>
                <a:gd name="connsiteY3" fmla="*/ 29578 h 562014"/>
                <a:gd name="connsiteX4" fmla="*/ 497711 w 1571736"/>
                <a:gd name="connsiteY4" fmla="*/ 6429 h 562014"/>
                <a:gd name="connsiteX5" fmla="*/ 763929 w 1571736"/>
                <a:gd name="connsiteY5" fmla="*/ 133750 h 562014"/>
                <a:gd name="connsiteX6" fmla="*/ 949124 w 1571736"/>
                <a:gd name="connsiteY6" fmla="*/ 261071 h 562014"/>
                <a:gd name="connsiteX7" fmla="*/ 1169043 w 1571736"/>
                <a:gd name="connsiteY7" fmla="*/ 307370 h 562014"/>
                <a:gd name="connsiteX8" fmla="*/ 1354238 w 1571736"/>
                <a:gd name="connsiteY8" fmla="*/ 284221 h 562014"/>
                <a:gd name="connsiteX9" fmla="*/ 1481559 w 1571736"/>
                <a:gd name="connsiteY9" fmla="*/ 272645 h 562014"/>
                <a:gd name="connsiteX10" fmla="*/ 1562583 w 1571736"/>
                <a:gd name="connsiteY10" fmla="*/ 562014 h 562014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949124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064871 w 1571736"/>
                <a:gd name="connsiteY7" fmla="*/ 281780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3046"/>
                <a:gd name="connsiteY0" fmla="*/ 490124 h 559573"/>
                <a:gd name="connsiteX1" fmla="*/ 23149 w 1573046"/>
                <a:gd name="connsiteY1" fmla="*/ 223906 h 559573"/>
                <a:gd name="connsiteX2" fmla="*/ 104172 w 1573046"/>
                <a:gd name="connsiteY2" fmla="*/ 119734 h 559573"/>
                <a:gd name="connsiteX3" fmla="*/ 289367 w 1573046"/>
                <a:gd name="connsiteY3" fmla="*/ 27137 h 559573"/>
                <a:gd name="connsiteX4" fmla="*/ 497711 w 1573046"/>
                <a:gd name="connsiteY4" fmla="*/ 3988 h 559573"/>
                <a:gd name="connsiteX5" fmla="*/ 717631 w 1573046"/>
                <a:gd name="connsiteY5" fmla="*/ 96585 h 559573"/>
                <a:gd name="connsiteX6" fmla="*/ 879676 w 1573046"/>
                <a:gd name="connsiteY6" fmla="*/ 258630 h 559573"/>
                <a:gd name="connsiteX7" fmla="*/ 1064871 w 1573046"/>
                <a:gd name="connsiteY7" fmla="*/ 281780 h 559573"/>
                <a:gd name="connsiteX8" fmla="*/ 1261640 w 1573046"/>
                <a:gd name="connsiteY8" fmla="*/ 281780 h 559573"/>
                <a:gd name="connsiteX9" fmla="*/ 1481559 w 1573046"/>
                <a:gd name="connsiteY9" fmla="*/ 270204 h 559573"/>
                <a:gd name="connsiteX10" fmla="*/ 1562583 w 1573046"/>
                <a:gd name="connsiteY10" fmla="*/ 559573 h 559573"/>
                <a:gd name="connsiteX0" fmla="*/ 0 w 1569727"/>
                <a:gd name="connsiteY0" fmla="*/ 490124 h 559573"/>
                <a:gd name="connsiteX1" fmla="*/ 23149 w 1569727"/>
                <a:gd name="connsiteY1" fmla="*/ 223906 h 559573"/>
                <a:gd name="connsiteX2" fmla="*/ 104172 w 1569727"/>
                <a:gd name="connsiteY2" fmla="*/ 119734 h 559573"/>
                <a:gd name="connsiteX3" fmla="*/ 289367 w 1569727"/>
                <a:gd name="connsiteY3" fmla="*/ 27137 h 559573"/>
                <a:gd name="connsiteX4" fmla="*/ 497711 w 1569727"/>
                <a:gd name="connsiteY4" fmla="*/ 3988 h 559573"/>
                <a:gd name="connsiteX5" fmla="*/ 717631 w 1569727"/>
                <a:gd name="connsiteY5" fmla="*/ 96585 h 559573"/>
                <a:gd name="connsiteX6" fmla="*/ 879676 w 1569727"/>
                <a:gd name="connsiteY6" fmla="*/ 258630 h 559573"/>
                <a:gd name="connsiteX7" fmla="*/ 1064871 w 1569727"/>
                <a:gd name="connsiteY7" fmla="*/ 281780 h 559573"/>
                <a:gd name="connsiteX8" fmla="*/ 1261640 w 1569727"/>
                <a:gd name="connsiteY8" fmla="*/ 281780 h 559573"/>
                <a:gd name="connsiteX9" fmla="*/ 1435260 w 1569727"/>
                <a:gd name="connsiteY9" fmla="*/ 328077 h 559573"/>
                <a:gd name="connsiteX10" fmla="*/ 1562583 w 1569727"/>
                <a:gd name="connsiteY10" fmla="*/ 559573 h 559573"/>
                <a:gd name="connsiteX0" fmla="*/ 0 w 1579755"/>
                <a:gd name="connsiteY0" fmla="*/ 490124 h 490124"/>
                <a:gd name="connsiteX1" fmla="*/ 23149 w 1579755"/>
                <a:gd name="connsiteY1" fmla="*/ 223906 h 490124"/>
                <a:gd name="connsiteX2" fmla="*/ 104172 w 1579755"/>
                <a:gd name="connsiteY2" fmla="*/ 119734 h 490124"/>
                <a:gd name="connsiteX3" fmla="*/ 289367 w 1579755"/>
                <a:gd name="connsiteY3" fmla="*/ 27137 h 490124"/>
                <a:gd name="connsiteX4" fmla="*/ 497711 w 1579755"/>
                <a:gd name="connsiteY4" fmla="*/ 3988 h 490124"/>
                <a:gd name="connsiteX5" fmla="*/ 717631 w 1579755"/>
                <a:gd name="connsiteY5" fmla="*/ 96585 h 490124"/>
                <a:gd name="connsiteX6" fmla="*/ 879676 w 1579755"/>
                <a:gd name="connsiteY6" fmla="*/ 258630 h 490124"/>
                <a:gd name="connsiteX7" fmla="*/ 1064871 w 1579755"/>
                <a:gd name="connsiteY7" fmla="*/ 281780 h 490124"/>
                <a:gd name="connsiteX8" fmla="*/ 1261640 w 1579755"/>
                <a:gd name="connsiteY8" fmla="*/ 281780 h 490124"/>
                <a:gd name="connsiteX9" fmla="*/ 1435260 w 1579755"/>
                <a:gd name="connsiteY9" fmla="*/ 328077 h 490124"/>
                <a:gd name="connsiteX10" fmla="*/ 1573022 w 1579755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35260 w 1573022"/>
                <a:gd name="connsiteY9" fmla="*/ 328077 h 490124"/>
                <a:gd name="connsiteX10" fmla="*/ 1573022 w 1573022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19602 w 1573022"/>
                <a:gd name="connsiteY9" fmla="*/ 301981 h 490124"/>
                <a:gd name="connsiteX10" fmla="*/ 1573022 w 1573022"/>
                <a:gd name="connsiteY10" fmla="*/ 470847 h 490124"/>
                <a:gd name="connsiteX0" fmla="*/ 0 w 1567802"/>
                <a:gd name="connsiteY0" fmla="*/ 490124 h 575231"/>
                <a:gd name="connsiteX1" fmla="*/ 23149 w 1567802"/>
                <a:gd name="connsiteY1" fmla="*/ 223906 h 575231"/>
                <a:gd name="connsiteX2" fmla="*/ 104172 w 1567802"/>
                <a:gd name="connsiteY2" fmla="*/ 119734 h 575231"/>
                <a:gd name="connsiteX3" fmla="*/ 289367 w 1567802"/>
                <a:gd name="connsiteY3" fmla="*/ 27137 h 575231"/>
                <a:gd name="connsiteX4" fmla="*/ 497711 w 1567802"/>
                <a:gd name="connsiteY4" fmla="*/ 3988 h 575231"/>
                <a:gd name="connsiteX5" fmla="*/ 717631 w 1567802"/>
                <a:gd name="connsiteY5" fmla="*/ 96585 h 575231"/>
                <a:gd name="connsiteX6" fmla="*/ 879676 w 1567802"/>
                <a:gd name="connsiteY6" fmla="*/ 258630 h 575231"/>
                <a:gd name="connsiteX7" fmla="*/ 1064871 w 1567802"/>
                <a:gd name="connsiteY7" fmla="*/ 281780 h 575231"/>
                <a:gd name="connsiteX8" fmla="*/ 1261640 w 1567802"/>
                <a:gd name="connsiteY8" fmla="*/ 281780 h 575231"/>
                <a:gd name="connsiteX9" fmla="*/ 1419602 w 1567802"/>
                <a:gd name="connsiteY9" fmla="*/ 301981 h 575231"/>
                <a:gd name="connsiteX10" fmla="*/ 1567802 w 1567802"/>
                <a:gd name="connsiteY10" fmla="*/ 575231 h 575231"/>
                <a:gd name="connsiteX0" fmla="*/ 0 w 1568525"/>
                <a:gd name="connsiteY0" fmla="*/ 490124 h 575231"/>
                <a:gd name="connsiteX1" fmla="*/ 23149 w 1568525"/>
                <a:gd name="connsiteY1" fmla="*/ 223906 h 575231"/>
                <a:gd name="connsiteX2" fmla="*/ 104172 w 1568525"/>
                <a:gd name="connsiteY2" fmla="*/ 119734 h 575231"/>
                <a:gd name="connsiteX3" fmla="*/ 289367 w 1568525"/>
                <a:gd name="connsiteY3" fmla="*/ 27137 h 575231"/>
                <a:gd name="connsiteX4" fmla="*/ 497711 w 1568525"/>
                <a:gd name="connsiteY4" fmla="*/ 3988 h 575231"/>
                <a:gd name="connsiteX5" fmla="*/ 717631 w 1568525"/>
                <a:gd name="connsiteY5" fmla="*/ 96585 h 575231"/>
                <a:gd name="connsiteX6" fmla="*/ 879676 w 1568525"/>
                <a:gd name="connsiteY6" fmla="*/ 258630 h 575231"/>
                <a:gd name="connsiteX7" fmla="*/ 1064871 w 1568525"/>
                <a:gd name="connsiteY7" fmla="*/ 281780 h 575231"/>
                <a:gd name="connsiteX8" fmla="*/ 1261640 w 1568525"/>
                <a:gd name="connsiteY8" fmla="*/ 281780 h 575231"/>
                <a:gd name="connsiteX9" fmla="*/ 1419602 w 1568525"/>
                <a:gd name="connsiteY9" fmla="*/ 301981 h 575231"/>
                <a:gd name="connsiteX10" fmla="*/ 1567802 w 1568525"/>
                <a:gd name="connsiteY10" fmla="*/ 575231 h 575231"/>
                <a:gd name="connsiteX0" fmla="*/ 0 w 1568911"/>
                <a:gd name="connsiteY0" fmla="*/ 490124 h 575231"/>
                <a:gd name="connsiteX1" fmla="*/ 23149 w 1568911"/>
                <a:gd name="connsiteY1" fmla="*/ 223906 h 575231"/>
                <a:gd name="connsiteX2" fmla="*/ 104172 w 1568911"/>
                <a:gd name="connsiteY2" fmla="*/ 119734 h 575231"/>
                <a:gd name="connsiteX3" fmla="*/ 289367 w 1568911"/>
                <a:gd name="connsiteY3" fmla="*/ 27137 h 575231"/>
                <a:gd name="connsiteX4" fmla="*/ 497711 w 1568911"/>
                <a:gd name="connsiteY4" fmla="*/ 3988 h 575231"/>
                <a:gd name="connsiteX5" fmla="*/ 717631 w 1568911"/>
                <a:gd name="connsiteY5" fmla="*/ 96585 h 575231"/>
                <a:gd name="connsiteX6" fmla="*/ 879676 w 1568911"/>
                <a:gd name="connsiteY6" fmla="*/ 258630 h 575231"/>
                <a:gd name="connsiteX7" fmla="*/ 1064871 w 1568911"/>
                <a:gd name="connsiteY7" fmla="*/ 281780 h 575231"/>
                <a:gd name="connsiteX8" fmla="*/ 1261640 w 1568911"/>
                <a:gd name="connsiteY8" fmla="*/ 281780 h 575231"/>
                <a:gd name="connsiteX9" fmla="*/ 1419602 w 1568911"/>
                <a:gd name="connsiteY9" fmla="*/ 301981 h 575231"/>
                <a:gd name="connsiteX10" fmla="*/ 1567802 w 1568911"/>
                <a:gd name="connsiteY10" fmla="*/ 575231 h 575231"/>
                <a:gd name="connsiteX0" fmla="*/ 0 w 1572765"/>
                <a:gd name="connsiteY0" fmla="*/ 490124 h 575231"/>
                <a:gd name="connsiteX1" fmla="*/ 23149 w 1572765"/>
                <a:gd name="connsiteY1" fmla="*/ 223906 h 575231"/>
                <a:gd name="connsiteX2" fmla="*/ 104172 w 1572765"/>
                <a:gd name="connsiteY2" fmla="*/ 119734 h 575231"/>
                <a:gd name="connsiteX3" fmla="*/ 289367 w 1572765"/>
                <a:gd name="connsiteY3" fmla="*/ 27137 h 575231"/>
                <a:gd name="connsiteX4" fmla="*/ 497711 w 1572765"/>
                <a:gd name="connsiteY4" fmla="*/ 3988 h 575231"/>
                <a:gd name="connsiteX5" fmla="*/ 717631 w 1572765"/>
                <a:gd name="connsiteY5" fmla="*/ 96585 h 575231"/>
                <a:gd name="connsiteX6" fmla="*/ 879676 w 1572765"/>
                <a:gd name="connsiteY6" fmla="*/ 258630 h 575231"/>
                <a:gd name="connsiteX7" fmla="*/ 1064871 w 1572765"/>
                <a:gd name="connsiteY7" fmla="*/ 281780 h 575231"/>
                <a:gd name="connsiteX8" fmla="*/ 1261640 w 1572765"/>
                <a:gd name="connsiteY8" fmla="*/ 281780 h 575231"/>
                <a:gd name="connsiteX9" fmla="*/ 1487452 w 1572765"/>
                <a:gd name="connsiteY9" fmla="*/ 317638 h 575231"/>
                <a:gd name="connsiteX10" fmla="*/ 1567802 w 1572765"/>
                <a:gd name="connsiteY10" fmla="*/ 575231 h 575231"/>
                <a:gd name="connsiteX0" fmla="*/ 0 w 1569114"/>
                <a:gd name="connsiteY0" fmla="*/ 490124 h 575231"/>
                <a:gd name="connsiteX1" fmla="*/ 23149 w 1569114"/>
                <a:gd name="connsiteY1" fmla="*/ 223906 h 575231"/>
                <a:gd name="connsiteX2" fmla="*/ 104172 w 1569114"/>
                <a:gd name="connsiteY2" fmla="*/ 119734 h 575231"/>
                <a:gd name="connsiteX3" fmla="*/ 289367 w 1569114"/>
                <a:gd name="connsiteY3" fmla="*/ 27137 h 575231"/>
                <a:gd name="connsiteX4" fmla="*/ 497711 w 1569114"/>
                <a:gd name="connsiteY4" fmla="*/ 3988 h 575231"/>
                <a:gd name="connsiteX5" fmla="*/ 717631 w 1569114"/>
                <a:gd name="connsiteY5" fmla="*/ 96585 h 575231"/>
                <a:gd name="connsiteX6" fmla="*/ 879676 w 1569114"/>
                <a:gd name="connsiteY6" fmla="*/ 258630 h 575231"/>
                <a:gd name="connsiteX7" fmla="*/ 1064871 w 1569114"/>
                <a:gd name="connsiteY7" fmla="*/ 281780 h 575231"/>
                <a:gd name="connsiteX8" fmla="*/ 1261640 w 1569114"/>
                <a:gd name="connsiteY8" fmla="*/ 281780 h 575231"/>
                <a:gd name="connsiteX9" fmla="*/ 1487452 w 1569114"/>
                <a:gd name="connsiteY9" fmla="*/ 317638 h 575231"/>
                <a:gd name="connsiteX10" fmla="*/ 1567802 w 1569114"/>
                <a:gd name="connsiteY10" fmla="*/ 575231 h 575231"/>
                <a:gd name="connsiteX0" fmla="*/ 0 w 1599083"/>
                <a:gd name="connsiteY0" fmla="*/ 500049 h 575231"/>
                <a:gd name="connsiteX1" fmla="*/ 53118 w 1599083"/>
                <a:gd name="connsiteY1" fmla="*/ 223906 h 575231"/>
                <a:gd name="connsiteX2" fmla="*/ 134141 w 1599083"/>
                <a:gd name="connsiteY2" fmla="*/ 119734 h 575231"/>
                <a:gd name="connsiteX3" fmla="*/ 319336 w 1599083"/>
                <a:gd name="connsiteY3" fmla="*/ 27137 h 575231"/>
                <a:gd name="connsiteX4" fmla="*/ 527680 w 1599083"/>
                <a:gd name="connsiteY4" fmla="*/ 3988 h 575231"/>
                <a:gd name="connsiteX5" fmla="*/ 747600 w 1599083"/>
                <a:gd name="connsiteY5" fmla="*/ 96585 h 575231"/>
                <a:gd name="connsiteX6" fmla="*/ 909645 w 1599083"/>
                <a:gd name="connsiteY6" fmla="*/ 258630 h 575231"/>
                <a:gd name="connsiteX7" fmla="*/ 1094840 w 1599083"/>
                <a:gd name="connsiteY7" fmla="*/ 281780 h 575231"/>
                <a:gd name="connsiteX8" fmla="*/ 1291609 w 1599083"/>
                <a:gd name="connsiteY8" fmla="*/ 281780 h 575231"/>
                <a:gd name="connsiteX9" fmla="*/ 1517421 w 1599083"/>
                <a:gd name="connsiteY9" fmla="*/ 317638 h 575231"/>
                <a:gd name="connsiteX10" fmla="*/ 1597771 w 1599083"/>
                <a:gd name="connsiteY10" fmla="*/ 575231 h 575231"/>
                <a:gd name="connsiteX0" fmla="*/ 0 w 1587028"/>
                <a:gd name="connsiteY0" fmla="*/ 524004 h 575231"/>
                <a:gd name="connsiteX1" fmla="*/ 41063 w 1587028"/>
                <a:gd name="connsiteY1" fmla="*/ 223906 h 575231"/>
                <a:gd name="connsiteX2" fmla="*/ 122086 w 1587028"/>
                <a:gd name="connsiteY2" fmla="*/ 119734 h 575231"/>
                <a:gd name="connsiteX3" fmla="*/ 307281 w 1587028"/>
                <a:gd name="connsiteY3" fmla="*/ 27137 h 575231"/>
                <a:gd name="connsiteX4" fmla="*/ 515625 w 1587028"/>
                <a:gd name="connsiteY4" fmla="*/ 3988 h 575231"/>
                <a:gd name="connsiteX5" fmla="*/ 735545 w 1587028"/>
                <a:gd name="connsiteY5" fmla="*/ 96585 h 575231"/>
                <a:gd name="connsiteX6" fmla="*/ 897590 w 1587028"/>
                <a:gd name="connsiteY6" fmla="*/ 258630 h 575231"/>
                <a:gd name="connsiteX7" fmla="*/ 1082785 w 1587028"/>
                <a:gd name="connsiteY7" fmla="*/ 281780 h 575231"/>
                <a:gd name="connsiteX8" fmla="*/ 1279554 w 1587028"/>
                <a:gd name="connsiteY8" fmla="*/ 281780 h 575231"/>
                <a:gd name="connsiteX9" fmla="*/ 1505366 w 1587028"/>
                <a:gd name="connsiteY9" fmla="*/ 317638 h 575231"/>
                <a:gd name="connsiteX10" fmla="*/ 1585716 w 1587028"/>
                <a:gd name="connsiteY10" fmla="*/ 575231 h 57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7028" h="575231">
                  <a:moveTo>
                    <a:pt x="0" y="524004"/>
                  </a:moveTo>
                  <a:cubicBezTo>
                    <a:pt x="2893" y="421761"/>
                    <a:pt x="20715" y="291284"/>
                    <a:pt x="41063" y="223906"/>
                  </a:cubicBezTo>
                  <a:cubicBezTo>
                    <a:pt x="61411" y="156528"/>
                    <a:pt x="77716" y="152529"/>
                    <a:pt x="122086" y="119734"/>
                  </a:cubicBezTo>
                  <a:cubicBezTo>
                    <a:pt x="166456" y="86939"/>
                    <a:pt x="241691" y="46428"/>
                    <a:pt x="307281" y="27137"/>
                  </a:cubicBezTo>
                  <a:cubicBezTo>
                    <a:pt x="372871" y="7846"/>
                    <a:pt x="444248" y="-7587"/>
                    <a:pt x="515625" y="3988"/>
                  </a:cubicBezTo>
                  <a:cubicBezTo>
                    <a:pt x="587002" y="15563"/>
                    <a:pt x="671884" y="54145"/>
                    <a:pt x="735545" y="96585"/>
                  </a:cubicBezTo>
                  <a:cubicBezTo>
                    <a:pt x="799206" y="139025"/>
                    <a:pt x="839717" y="227764"/>
                    <a:pt x="897590" y="258630"/>
                  </a:cubicBezTo>
                  <a:cubicBezTo>
                    <a:pt x="955463" y="289496"/>
                    <a:pt x="1019124" y="277922"/>
                    <a:pt x="1082785" y="281780"/>
                  </a:cubicBezTo>
                  <a:cubicBezTo>
                    <a:pt x="1146446" y="285638"/>
                    <a:pt x="1209124" y="275804"/>
                    <a:pt x="1279554" y="281780"/>
                  </a:cubicBezTo>
                  <a:cubicBezTo>
                    <a:pt x="1349984" y="287756"/>
                    <a:pt x="1469997" y="289607"/>
                    <a:pt x="1505366" y="317638"/>
                  </a:cubicBezTo>
                  <a:cubicBezTo>
                    <a:pt x="1540735" y="345669"/>
                    <a:pt x="1596273" y="333538"/>
                    <a:pt x="1585716" y="575231"/>
                  </a:cubicBezTo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49" name="Rectángulo redondeado 248"/>
            <p:cNvSpPr/>
            <p:nvPr/>
          </p:nvSpPr>
          <p:spPr>
            <a:xfrm>
              <a:off x="6360618" y="2066297"/>
              <a:ext cx="799215" cy="3649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250" name="CuadroTexto 249"/>
          <p:cNvSpPr txBox="1"/>
          <p:nvPr/>
        </p:nvSpPr>
        <p:spPr>
          <a:xfrm>
            <a:off x="6324987" y="2695931"/>
            <a:ext cx="840873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Power Point </a:t>
            </a:r>
          </a:p>
          <a:p>
            <a:pPr algn="ctr"/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Guru</a:t>
            </a:r>
            <a:endParaRPr lang="en-US" sz="9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256" name="Imagen 255">
            <a:hlinkClick r:id="rId11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61" y="3393813"/>
            <a:ext cx="672772" cy="672772"/>
          </a:xfrm>
          <a:prstGeom prst="rect">
            <a:avLst/>
          </a:prstGeom>
        </p:spPr>
      </p:pic>
      <p:sp>
        <p:nvSpPr>
          <p:cNvPr id="258" name="Rectángulo 257"/>
          <p:cNvSpPr/>
          <p:nvPr/>
        </p:nvSpPr>
        <p:spPr>
          <a:xfrm>
            <a:off x="6912268" y="3704280"/>
            <a:ext cx="765477" cy="8931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259" name="Grupo 258"/>
          <p:cNvGrpSpPr/>
          <p:nvPr/>
        </p:nvGrpSpPr>
        <p:grpSpPr>
          <a:xfrm>
            <a:off x="6256919" y="3354123"/>
            <a:ext cx="912009" cy="676821"/>
            <a:chOff x="6303821" y="1834721"/>
            <a:chExt cx="912009" cy="676821"/>
          </a:xfrm>
        </p:grpSpPr>
        <p:sp>
          <p:nvSpPr>
            <p:cNvPr id="260" name="Rectángulo redondeado 259"/>
            <p:cNvSpPr/>
            <p:nvPr/>
          </p:nvSpPr>
          <p:spPr>
            <a:xfrm>
              <a:off x="6305021" y="2043025"/>
              <a:ext cx="910809" cy="468517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61" name="Forma libre 260"/>
            <p:cNvSpPr/>
            <p:nvPr/>
          </p:nvSpPr>
          <p:spPr>
            <a:xfrm>
              <a:off x="6303821" y="1834721"/>
              <a:ext cx="911904" cy="332704"/>
            </a:xfrm>
            <a:custGeom>
              <a:avLst/>
              <a:gdLst>
                <a:gd name="connsiteX0" fmla="*/ 0 w 1595619"/>
                <a:gd name="connsiteY0" fmla="*/ 465372 h 1067256"/>
                <a:gd name="connsiteX1" fmla="*/ 23149 w 1595619"/>
                <a:gd name="connsiteY1" fmla="*/ 199154 h 1067256"/>
                <a:gd name="connsiteX2" fmla="*/ 104172 w 1595619"/>
                <a:gd name="connsiteY2" fmla="*/ 94982 h 1067256"/>
                <a:gd name="connsiteX3" fmla="*/ 289367 w 1595619"/>
                <a:gd name="connsiteY3" fmla="*/ 2385 h 1067256"/>
                <a:gd name="connsiteX4" fmla="*/ 613458 w 1595619"/>
                <a:gd name="connsiteY4" fmla="*/ 37109 h 1067256"/>
                <a:gd name="connsiteX5" fmla="*/ 810228 w 1595619"/>
                <a:gd name="connsiteY5" fmla="*/ 141281 h 1067256"/>
                <a:gd name="connsiteX6" fmla="*/ 1006997 w 1595619"/>
                <a:gd name="connsiteY6" fmla="*/ 268602 h 1067256"/>
                <a:gd name="connsiteX7" fmla="*/ 1307939 w 1595619"/>
                <a:gd name="connsiteY7" fmla="*/ 314901 h 1067256"/>
                <a:gd name="connsiteX8" fmla="*/ 1458410 w 1595619"/>
                <a:gd name="connsiteY8" fmla="*/ 326476 h 1067256"/>
                <a:gd name="connsiteX9" fmla="*/ 1574157 w 1595619"/>
                <a:gd name="connsiteY9" fmla="*/ 430648 h 1067256"/>
                <a:gd name="connsiteX10" fmla="*/ 1574157 w 1595619"/>
                <a:gd name="connsiteY10" fmla="*/ 1067256 h 1067256"/>
                <a:gd name="connsiteX0" fmla="*/ 0 w 1686025"/>
                <a:gd name="connsiteY0" fmla="*/ 465372 h 812613"/>
                <a:gd name="connsiteX1" fmla="*/ 23149 w 1686025"/>
                <a:gd name="connsiteY1" fmla="*/ 199154 h 812613"/>
                <a:gd name="connsiteX2" fmla="*/ 104172 w 1686025"/>
                <a:gd name="connsiteY2" fmla="*/ 94982 h 812613"/>
                <a:gd name="connsiteX3" fmla="*/ 289367 w 1686025"/>
                <a:gd name="connsiteY3" fmla="*/ 2385 h 812613"/>
                <a:gd name="connsiteX4" fmla="*/ 613458 w 1686025"/>
                <a:gd name="connsiteY4" fmla="*/ 37109 h 812613"/>
                <a:gd name="connsiteX5" fmla="*/ 810228 w 1686025"/>
                <a:gd name="connsiteY5" fmla="*/ 141281 h 812613"/>
                <a:gd name="connsiteX6" fmla="*/ 1006997 w 1686025"/>
                <a:gd name="connsiteY6" fmla="*/ 268602 h 812613"/>
                <a:gd name="connsiteX7" fmla="*/ 1307939 w 1686025"/>
                <a:gd name="connsiteY7" fmla="*/ 314901 h 812613"/>
                <a:gd name="connsiteX8" fmla="*/ 1458410 w 1686025"/>
                <a:gd name="connsiteY8" fmla="*/ 326476 h 812613"/>
                <a:gd name="connsiteX9" fmla="*/ 1574157 w 1686025"/>
                <a:gd name="connsiteY9" fmla="*/ 430648 h 812613"/>
                <a:gd name="connsiteX10" fmla="*/ 1678329 w 1686025"/>
                <a:gd name="connsiteY10" fmla="*/ 812613 h 812613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1006997 w 1642882"/>
                <a:gd name="connsiteY6" fmla="*/ 268602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949124 w 1642882"/>
                <a:gd name="connsiteY6" fmla="*/ 233878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307939 w 1642882"/>
                <a:gd name="connsiteY7" fmla="*/ 314541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169043 w 1642882"/>
                <a:gd name="connsiteY7" fmla="*/ 279817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4963"/>
                <a:gd name="connsiteY0" fmla="*/ 465012 h 603909"/>
                <a:gd name="connsiteX1" fmla="*/ 23149 w 1644963"/>
                <a:gd name="connsiteY1" fmla="*/ 198794 h 603909"/>
                <a:gd name="connsiteX2" fmla="*/ 104172 w 1644963"/>
                <a:gd name="connsiteY2" fmla="*/ 94622 h 603909"/>
                <a:gd name="connsiteX3" fmla="*/ 289367 w 1644963"/>
                <a:gd name="connsiteY3" fmla="*/ 2025 h 603909"/>
                <a:gd name="connsiteX4" fmla="*/ 613458 w 1644963"/>
                <a:gd name="connsiteY4" fmla="*/ 36749 h 603909"/>
                <a:gd name="connsiteX5" fmla="*/ 763929 w 1644963"/>
                <a:gd name="connsiteY5" fmla="*/ 106197 h 603909"/>
                <a:gd name="connsiteX6" fmla="*/ 949124 w 1644963"/>
                <a:gd name="connsiteY6" fmla="*/ 233518 h 603909"/>
                <a:gd name="connsiteX7" fmla="*/ 1169043 w 1644963"/>
                <a:gd name="connsiteY7" fmla="*/ 279817 h 603909"/>
                <a:gd name="connsiteX8" fmla="*/ 1354238 w 1644963"/>
                <a:gd name="connsiteY8" fmla="*/ 256668 h 603909"/>
                <a:gd name="connsiteX9" fmla="*/ 1574157 w 1644963"/>
                <a:gd name="connsiteY9" fmla="*/ 430288 h 603909"/>
                <a:gd name="connsiteX10" fmla="*/ 1632031 w 1644963"/>
                <a:gd name="connsiteY10" fmla="*/ 603909 h 603909"/>
                <a:gd name="connsiteX0" fmla="*/ 0 w 1640288"/>
                <a:gd name="connsiteY0" fmla="*/ 465012 h 603909"/>
                <a:gd name="connsiteX1" fmla="*/ 23149 w 1640288"/>
                <a:gd name="connsiteY1" fmla="*/ 198794 h 603909"/>
                <a:gd name="connsiteX2" fmla="*/ 104172 w 1640288"/>
                <a:gd name="connsiteY2" fmla="*/ 94622 h 603909"/>
                <a:gd name="connsiteX3" fmla="*/ 289367 w 1640288"/>
                <a:gd name="connsiteY3" fmla="*/ 2025 h 603909"/>
                <a:gd name="connsiteX4" fmla="*/ 613458 w 1640288"/>
                <a:gd name="connsiteY4" fmla="*/ 36749 h 603909"/>
                <a:gd name="connsiteX5" fmla="*/ 763929 w 1640288"/>
                <a:gd name="connsiteY5" fmla="*/ 106197 h 603909"/>
                <a:gd name="connsiteX6" fmla="*/ 949124 w 1640288"/>
                <a:gd name="connsiteY6" fmla="*/ 233518 h 603909"/>
                <a:gd name="connsiteX7" fmla="*/ 1169043 w 1640288"/>
                <a:gd name="connsiteY7" fmla="*/ 279817 h 603909"/>
                <a:gd name="connsiteX8" fmla="*/ 1354238 w 1640288"/>
                <a:gd name="connsiteY8" fmla="*/ 256668 h 603909"/>
                <a:gd name="connsiteX9" fmla="*/ 1527858 w 1640288"/>
                <a:gd name="connsiteY9" fmla="*/ 302966 h 603909"/>
                <a:gd name="connsiteX10" fmla="*/ 1632031 w 1640288"/>
                <a:gd name="connsiteY10" fmla="*/ 603909 h 603909"/>
                <a:gd name="connsiteX0" fmla="*/ 0 w 1577813"/>
                <a:gd name="connsiteY0" fmla="*/ 465012 h 534461"/>
                <a:gd name="connsiteX1" fmla="*/ 23149 w 1577813"/>
                <a:gd name="connsiteY1" fmla="*/ 198794 h 534461"/>
                <a:gd name="connsiteX2" fmla="*/ 104172 w 1577813"/>
                <a:gd name="connsiteY2" fmla="*/ 94622 h 534461"/>
                <a:gd name="connsiteX3" fmla="*/ 289367 w 1577813"/>
                <a:gd name="connsiteY3" fmla="*/ 2025 h 534461"/>
                <a:gd name="connsiteX4" fmla="*/ 613458 w 1577813"/>
                <a:gd name="connsiteY4" fmla="*/ 36749 h 534461"/>
                <a:gd name="connsiteX5" fmla="*/ 763929 w 1577813"/>
                <a:gd name="connsiteY5" fmla="*/ 106197 h 534461"/>
                <a:gd name="connsiteX6" fmla="*/ 949124 w 1577813"/>
                <a:gd name="connsiteY6" fmla="*/ 233518 h 534461"/>
                <a:gd name="connsiteX7" fmla="*/ 1169043 w 1577813"/>
                <a:gd name="connsiteY7" fmla="*/ 279817 h 534461"/>
                <a:gd name="connsiteX8" fmla="*/ 1354238 w 1577813"/>
                <a:gd name="connsiteY8" fmla="*/ 256668 h 534461"/>
                <a:gd name="connsiteX9" fmla="*/ 1527858 w 1577813"/>
                <a:gd name="connsiteY9" fmla="*/ 302966 h 534461"/>
                <a:gd name="connsiteX10" fmla="*/ 1562583 w 1577813"/>
                <a:gd name="connsiteY10" fmla="*/ 534461 h 534461"/>
                <a:gd name="connsiteX0" fmla="*/ 0 w 1571736"/>
                <a:gd name="connsiteY0" fmla="*/ 465012 h 534461"/>
                <a:gd name="connsiteX1" fmla="*/ 23149 w 1571736"/>
                <a:gd name="connsiteY1" fmla="*/ 198794 h 534461"/>
                <a:gd name="connsiteX2" fmla="*/ 104172 w 1571736"/>
                <a:gd name="connsiteY2" fmla="*/ 94622 h 534461"/>
                <a:gd name="connsiteX3" fmla="*/ 289367 w 1571736"/>
                <a:gd name="connsiteY3" fmla="*/ 2025 h 534461"/>
                <a:gd name="connsiteX4" fmla="*/ 613458 w 1571736"/>
                <a:gd name="connsiteY4" fmla="*/ 36749 h 534461"/>
                <a:gd name="connsiteX5" fmla="*/ 763929 w 1571736"/>
                <a:gd name="connsiteY5" fmla="*/ 106197 h 534461"/>
                <a:gd name="connsiteX6" fmla="*/ 949124 w 1571736"/>
                <a:gd name="connsiteY6" fmla="*/ 233518 h 534461"/>
                <a:gd name="connsiteX7" fmla="*/ 1169043 w 1571736"/>
                <a:gd name="connsiteY7" fmla="*/ 279817 h 534461"/>
                <a:gd name="connsiteX8" fmla="*/ 1354238 w 1571736"/>
                <a:gd name="connsiteY8" fmla="*/ 256668 h 534461"/>
                <a:gd name="connsiteX9" fmla="*/ 1481559 w 1571736"/>
                <a:gd name="connsiteY9" fmla="*/ 245092 h 534461"/>
                <a:gd name="connsiteX10" fmla="*/ 1562583 w 1571736"/>
                <a:gd name="connsiteY10" fmla="*/ 534461 h 534461"/>
                <a:gd name="connsiteX0" fmla="*/ 0 w 1571736"/>
                <a:gd name="connsiteY0" fmla="*/ 492565 h 562014"/>
                <a:gd name="connsiteX1" fmla="*/ 23149 w 1571736"/>
                <a:gd name="connsiteY1" fmla="*/ 226347 h 562014"/>
                <a:gd name="connsiteX2" fmla="*/ 104172 w 1571736"/>
                <a:gd name="connsiteY2" fmla="*/ 122175 h 562014"/>
                <a:gd name="connsiteX3" fmla="*/ 289367 w 1571736"/>
                <a:gd name="connsiteY3" fmla="*/ 29578 h 562014"/>
                <a:gd name="connsiteX4" fmla="*/ 497711 w 1571736"/>
                <a:gd name="connsiteY4" fmla="*/ 6429 h 562014"/>
                <a:gd name="connsiteX5" fmla="*/ 763929 w 1571736"/>
                <a:gd name="connsiteY5" fmla="*/ 133750 h 562014"/>
                <a:gd name="connsiteX6" fmla="*/ 949124 w 1571736"/>
                <a:gd name="connsiteY6" fmla="*/ 261071 h 562014"/>
                <a:gd name="connsiteX7" fmla="*/ 1169043 w 1571736"/>
                <a:gd name="connsiteY7" fmla="*/ 307370 h 562014"/>
                <a:gd name="connsiteX8" fmla="*/ 1354238 w 1571736"/>
                <a:gd name="connsiteY8" fmla="*/ 284221 h 562014"/>
                <a:gd name="connsiteX9" fmla="*/ 1481559 w 1571736"/>
                <a:gd name="connsiteY9" fmla="*/ 272645 h 562014"/>
                <a:gd name="connsiteX10" fmla="*/ 1562583 w 1571736"/>
                <a:gd name="connsiteY10" fmla="*/ 562014 h 562014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949124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064871 w 1571736"/>
                <a:gd name="connsiteY7" fmla="*/ 281780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3046"/>
                <a:gd name="connsiteY0" fmla="*/ 490124 h 559573"/>
                <a:gd name="connsiteX1" fmla="*/ 23149 w 1573046"/>
                <a:gd name="connsiteY1" fmla="*/ 223906 h 559573"/>
                <a:gd name="connsiteX2" fmla="*/ 104172 w 1573046"/>
                <a:gd name="connsiteY2" fmla="*/ 119734 h 559573"/>
                <a:gd name="connsiteX3" fmla="*/ 289367 w 1573046"/>
                <a:gd name="connsiteY3" fmla="*/ 27137 h 559573"/>
                <a:gd name="connsiteX4" fmla="*/ 497711 w 1573046"/>
                <a:gd name="connsiteY4" fmla="*/ 3988 h 559573"/>
                <a:gd name="connsiteX5" fmla="*/ 717631 w 1573046"/>
                <a:gd name="connsiteY5" fmla="*/ 96585 h 559573"/>
                <a:gd name="connsiteX6" fmla="*/ 879676 w 1573046"/>
                <a:gd name="connsiteY6" fmla="*/ 258630 h 559573"/>
                <a:gd name="connsiteX7" fmla="*/ 1064871 w 1573046"/>
                <a:gd name="connsiteY7" fmla="*/ 281780 h 559573"/>
                <a:gd name="connsiteX8" fmla="*/ 1261640 w 1573046"/>
                <a:gd name="connsiteY8" fmla="*/ 281780 h 559573"/>
                <a:gd name="connsiteX9" fmla="*/ 1481559 w 1573046"/>
                <a:gd name="connsiteY9" fmla="*/ 270204 h 559573"/>
                <a:gd name="connsiteX10" fmla="*/ 1562583 w 1573046"/>
                <a:gd name="connsiteY10" fmla="*/ 559573 h 559573"/>
                <a:gd name="connsiteX0" fmla="*/ 0 w 1569727"/>
                <a:gd name="connsiteY0" fmla="*/ 490124 h 559573"/>
                <a:gd name="connsiteX1" fmla="*/ 23149 w 1569727"/>
                <a:gd name="connsiteY1" fmla="*/ 223906 h 559573"/>
                <a:gd name="connsiteX2" fmla="*/ 104172 w 1569727"/>
                <a:gd name="connsiteY2" fmla="*/ 119734 h 559573"/>
                <a:gd name="connsiteX3" fmla="*/ 289367 w 1569727"/>
                <a:gd name="connsiteY3" fmla="*/ 27137 h 559573"/>
                <a:gd name="connsiteX4" fmla="*/ 497711 w 1569727"/>
                <a:gd name="connsiteY4" fmla="*/ 3988 h 559573"/>
                <a:gd name="connsiteX5" fmla="*/ 717631 w 1569727"/>
                <a:gd name="connsiteY5" fmla="*/ 96585 h 559573"/>
                <a:gd name="connsiteX6" fmla="*/ 879676 w 1569727"/>
                <a:gd name="connsiteY6" fmla="*/ 258630 h 559573"/>
                <a:gd name="connsiteX7" fmla="*/ 1064871 w 1569727"/>
                <a:gd name="connsiteY7" fmla="*/ 281780 h 559573"/>
                <a:gd name="connsiteX8" fmla="*/ 1261640 w 1569727"/>
                <a:gd name="connsiteY8" fmla="*/ 281780 h 559573"/>
                <a:gd name="connsiteX9" fmla="*/ 1435260 w 1569727"/>
                <a:gd name="connsiteY9" fmla="*/ 328077 h 559573"/>
                <a:gd name="connsiteX10" fmla="*/ 1562583 w 1569727"/>
                <a:gd name="connsiteY10" fmla="*/ 559573 h 559573"/>
                <a:gd name="connsiteX0" fmla="*/ 0 w 1579755"/>
                <a:gd name="connsiteY0" fmla="*/ 490124 h 490124"/>
                <a:gd name="connsiteX1" fmla="*/ 23149 w 1579755"/>
                <a:gd name="connsiteY1" fmla="*/ 223906 h 490124"/>
                <a:gd name="connsiteX2" fmla="*/ 104172 w 1579755"/>
                <a:gd name="connsiteY2" fmla="*/ 119734 h 490124"/>
                <a:gd name="connsiteX3" fmla="*/ 289367 w 1579755"/>
                <a:gd name="connsiteY3" fmla="*/ 27137 h 490124"/>
                <a:gd name="connsiteX4" fmla="*/ 497711 w 1579755"/>
                <a:gd name="connsiteY4" fmla="*/ 3988 h 490124"/>
                <a:gd name="connsiteX5" fmla="*/ 717631 w 1579755"/>
                <a:gd name="connsiteY5" fmla="*/ 96585 h 490124"/>
                <a:gd name="connsiteX6" fmla="*/ 879676 w 1579755"/>
                <a:gd name="connsiteY6" fmla="*/ 258630 h 490124"/>
                <a:gd name="connsiteX7" fmla="*/ 1064871 w 1579755"/>
                <a:gd name="connsiteY7" fmla="*/ 281780 h 490124"/>
                <a:gd name="connsiteX8" fmla="*/ 1261640 w 1579755"/>
                <a:gd name="connsiteY8" fmla="*/ 281780 h 490124"/>
                <a:gd name="connsiteX9" fmla="*/ 1435260 w 1579755"/>
                <a:gd name="connsiteY9" fmla="*/ 328077 h 490124"/>
                <a:gd name="connsiteX10" fmla="*/ 1573022 w 1579755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35260 w 1573022"/>
                <a:gd name="connsiteY9" fmla="*/ 328077 h 490124"/>
                <a:gd name="connsiteX10" fmla="*/ 1573022 w 1573022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19602 w 1573022"/>
                <a:gd name="connsiteY9" fmla="*/ 301981 h 490124"/>
                <a:gd name="connsiteX10" fmla="*/ 1573022 w 1573022"/>
                <a:gd name="connsiteY10" fmla="*/ 470847 h 490124"/>
                <a:gd name="connsiteX0" fmla="*/ 0 w 1567802"/>
                <a:gd name="connsiteY0" fmla="*/ 490124 h 575231"/>
                <a:gd name="connsiteX1" fmla="*/ 23149 w 1567802"/>
                <a:gd name="connsiteY1" fmla="*/ 223906 h 575231"/>
                <a:gd name="connsiteX2" fmla="*/ 104172 w 1567802"/>
                <a:gd name="connsiteY2" fmla="*/ 119734 h 575231"/>
                <a:gd name="connsiteX3" fmla="*/ 289367 w 1567802"/>
                <a:gd name="connsiteY3" fmla="*/ 27137 h 575231"/>
                <a:gd name="connsiteX4" fmla="*/ 497711 w 1567802"/>
                <a:gd name="connsiteY4" fmla="*/ 3988 h 575231"/>
                <a:gd name="connsiteX5" fmla="*/ 717631 w 1567802"/>
                <a:gd name="connsiteY5" fmla="*/ 96585 h 575231"/>
                <a:gd name="connsiteX6" fmla="*/ 879676 w 1567802"/>
                <a:gd name="connsiteY6" fmla="*/ 258630 h 575231"/>
                <a:gd name="connsiteX7" fmla="*/ 1064871 w 1567802"/>
                <a:gd name="connsiteY7" fmla="*/ 281780 h 575231"/>
                <a:gd name="connsiteX8" fmla="*/ 1261640 w 1567802"/>
                <a:gd name="connsiteY8" fmla="*/ 281780 h 575231"/>
                <a:gd name="connsiteX9" fmla="*/ 1419602 w 1567802"/>
                <a:gd name="connsiteY9" fmla="*/ 301981 h 575231"/>
                <a:gd name="connsiteX10" fmla="*/ 1567802 w 1567802"/>
                <a:gd name="connsiteY10" fmla="*/ 575231 h 575231"/>
                <a:gd name="connsiteX0" fmla="*/ 0 w 1568525"/>
                <a:gd name="connsiteY0" fmla="*/ 490124 h 575231"/>
                <a:gd name="connsiteX1" fmla="*/ 23149 w 1568525"/>
                <a:gd name="connsiteY1" fmla="*/ 223906 h 575231"/>
                <a:gd name="connsiteX2" fmla="*/ 104172 w 1568525"/>
                <a:gd name="connsiteY2" fmla="*/ 119734 h 575231"/>
                <a:gd name="connsiteX3" fmla="*/ 289367 w 1568525"/>
                <a:gd name="connsiteY3" fmla="*/ 27137 h 575231"/>
                <a:gd name="connsiteX4" fmla="*/ 497711 w 1568525"/>
                <a:gd name="connsiteY4" fmla="*/ 3988 h 575231"/>
                <a:gd name="connsiteX5" fmla="*/ 717631 w 1568525"/>
                <a:gd name="connsiteY5" fmla="*/ 96585 h 575231"/>
                <a:gd name="connsiteX6" fmla="*/ 879676 w 1568525"/>
                <a:gd name="connsiteY6" fmla="*/ 258630 h 575231"/>
                <a:gd name="connsiteX7" fmla="*/ 1064871 w 1568525"/>
                <a:gd name="connsiteY7" fmla="*/ 281780 h 575231"/>
                <a:gd name="connsiteX8" fmla="*/ 1261640 w 1568525"/>
                <a:gd name="connsiteY8" fmla="*/ 281780 h 575231"/>
                <a:gd name="connsiteX9" fmla="*/ 1419602 w 1568525"/>
                <a:gd name="connsiteY9" fmla="*/ 301981 h 575231"/>
                <a:gd name="connsiteX10" fmla="*/ 1567802 w 1568525"/>
                <a:gd name="connsiteY10" fmla="*/ 575231 h 575231"/>
                <a:gd name="connsiteX0" fmla="*/ 0 w 1568911"/>
                <a:gd name="connsiteY0" fmla="*/ 490124 h 575231"/>
                <a:gd name="connsiteX1" fmla="*/ 23149 w 1568911"/>
                <a:gd name="connsiteY1" fmla="*/ 223906 h 575231"/>
                <a:gd name="connsiteX2" fmla="*/ 104172 w 1568911"/>
                <a:gd name="connsiteY2" fmla="*/ 119734 h 575231"/>
                <a:gd name="connsiteX3" fmla="*/ 289367 w 1568911"/>
                <a:gd name="connsiteY3" fmla="*/ 27137 h 575231"/>
                <a:gd name="connsiteX4" fmla="*/ 497711 w 1568911"/>
                <a:gd name="connsiteY4" fmla="*/ 3988 h 575231"/>
                <a:gd name="connsiteX5" fmla="*/ 717631 w 1568911"/>
                <a:gd name="connsiteY5" fmla="*/ 96585 h 575231"/>
                <a:gd name="connsiteX6" fmla="*/ 879676 w 1568911"/>
                <a:gd name="connsiteY6" fmla="*/ 258630 h 575231"/>
                <a:gd name="connsiteX7" fmla="*/ 1064871 w 1568911"/>
                <a:gd name="connsiteY7" fmla="*/ 281780 h 575231"/>
                <a:gd name="connsiteX8" fmla="*/ 1261640 w 1568911"/>
                <a:gd name="connsiteY8" fmla="*/ 281780 h 575231"/>
                <a:gd name="connsiteX9" fmla="*/ 1419602 w 1568911"/>
                <a:gd name="connsiteY9" fmla="*/ 301981 h 575231"/>
                <a:gd name="connsiteX10" fmla="*/ 1567802 w 1568911"/>
                <a:gd name="connsiteY10" fmla="*/ 575231 h 575231"/>
                <a:gd name="connsiteX0" fmla="*/ 0 w 1572765"/>
                <a:gd name="connsiteY0" fmla="*/ 490124 h 575231"/>
                <a:gd name="connsiteX1" fmla="*/ 23149 w 1572765"/>
                <a:gd name="connsiteY1" fmla="*/ 223906 h 575231"/>
                <a:gd name="connsiteX2" fmla="*/ 104172 w 1572765"/>
                <a:gd name="connsiteY2" fmla="*/ 119734 h 575231"/>
                <a:gd name="connsiteX3" fmla="*/ 289367 w 1572765"/>
                <a:gd name="connsiteY3" fmla="*/ 27137 h 575231"/>
                <a:gd name="connsiteX4" fmla="*/ 497711 w 1572765"/>
                <a:gd name="connsiteY4" fmla="*/ 3988 h 575231"/>
                <a:gd name="connsiteX5" fmla="*/ 717631 w 1572765"/>
                <a:gd name="connsiteY5" fmla="*/ 96585 h 575231"/>
                <a:gd name="connsiteX6" fmla="*/ 879676 w 1572765"/>
                <a:gd name="connsiteY6" fmla="*/ 258630 h 575231"/>
                <a:gd name="connsiteX7" fmla="*/ 1064871 w 1572765"/>
                <a:gd name="connsiteY7" fmla="*/ 281780 h 575231"/>
                <a:gd name="connsiteX8" fmla="*/ 1261640 w 1572765"/>
                <a:gd name="connsiteY8" fmla="*/ 281780 h 575231"/>
                <a:gd name="connsiteX9" fmla="*/ 1487452 w 1572765"/>
                <a:gd name="connsiteY9" fmla="*/ 317638 h 575231"/>
                <a:gd name="connsiteX10" fmla="*/ 1567802 w 1572765"/>
                <a:gd name="connsiteY10" fmla="*/ 575231 h 575231"/>
                <a:gd name="connsiteX0" fmla="*/ 0 w 1569114"/>
                <a:gd name="connsiteY0" fmla="*/ 490124 h 575231"/>
                <a:gd name="connsiteX1" fmla="*/ 23149 w 1569114"/>
                <a:gd name="connsiteY1" fmla="*/ 223906 h 575231"/>
                <a:gd name="connsiteX2" fmla="*/ 104172 w 1569114"/>
                <a:gd name="connsiteY2" fmla="*/ 119734 h 575231"/>
                <a:gd name="connsiteX3" fmla="*/ 289367 w 1569114"/>
                <a:gd name="connsiteY3" fmla="*/ 27137 h 575231"/>
                <a:gd name="connsiteX4" fmla="*/ 497711 w 1569114"/>
                <a:gd name="connsiteY4" fmla="*/ 3988 h 575231"/>
                <a:gd name="connsiteX5" fmla="*/ 717631 w 1569114"/>
                <a:gd name="connsiteY5" fmla="*/ 96585 h 575231"/>
                <a:gd name="connsiteX6" fmla="*/ 879676 w 1569114"/>
                <a:gd name="connsiteY6" fmla="*/ 258630 h 575231"/>
                <a:gd name="connsiteX7" fmla="*/ 1064871 w 1569114"/>
                <a:gd name="connsiteY7" fmla="*/ 281780 h 575231"/>
                <a:gd name="connsiteX8" fmla="*/ 1261640 w 1569114"/>
                <a:gd name="connsiteY8" fmla="*/ 281780 h 575231"/>
                <a:gd name="connsiteX9" fmla="*/ 1487452 w 1569114"/>
                <a:gd name="connsiteY9" fmla="*/ 317638 h 575231"/>
                <a:gd name="connsiteX10" fmla="*/ 1567802 w 1569114"/>
                <a:gd name="connsiteY10" fmla="*/ 575231 h 575231"/>
                <a:gd name="connsiteX0" fmla="*/ 0 w 1599083"/>
                <a:gd name="connsiteY0" fmla="*/ 500049 h 575231"/>
                <a:gd name="connsiteX1" fmla="*/ 53118 w 1599083"/>
                <a:gd name="connsiteY1" fmla="*/ 223906 h 575231"/>
                <a:gd name="connsiteX2" fmla="*/ 134141 w 1599083"/>
                <a:gd name="connsiteY2" fmla="*/ 119734 h 575231"/>
                <a:gd name="connsiteX3" fmla="*/ 319336 w 1599083"/>
                <a:gd name="connsiteY3" fmla="*/ 27137 h 575231"/>
                <a:gd name="connsiteX4" fmla="*/ 527680 w 1599083"/>
                <a:gd name="connsiteY4" fmla="*/ 3988 h 575231"/>
                <a:gd name="connsiteX5" fmla="*/ 747600 w 1599083"/>
                <a:gd name="connsiteY5" fmla="*/ 96585 h 575231"/>
                <a:gd name="connsiteX6" fmla="*/ 909645 w 1599083"/>
                <a:gd name="connsiteY6" fmla="*/ 258630 h 575231"/>
                <a:gd name="connsiteX7" fmla="*/ 1094840 w 1599083"/>
                <a:gd name="connsiteY7" fmla="*/ 281780 h 575231"/>
                <a:gd name="connsiteX8" fmla="*/ 1291609 w 1599083"/>
                <a:gd name="connsiteY8" fmla="*/ 281780 h 575231"/>
                <a:gd name="connsiteX9" fmla="*/ 1517421 w 1599083"/>
                <a:gd name="connsiteY9" fmla="*/ 317638 h 575231"/>
                <a:gd name="connsiteX10" fmla="*/ 1597771 w 1599083"/>
                <a:gd name="connsiteY10" fmla="*/ 575231 h 575231"/>
                <a:gd name="connsiteX0" fmla="*/ 0 w 1587028"/>
                <a:gd name="connsiteY0" fmla="*/ 524004 h 575231"/>
                <a:gd name="connsiteX1" fmla="*/ 41063 w 1587028"/>
                <a:gd name="connsiteY1" fmla="*/ 223906 h 575231"/>
                <a:gd name="connsiteX2" fmla="*/ 122086 w 1587028"/>
                <a:gd name="connsiteY2" fmla="*/ 119734 h 575231"/>
                <a:gd name="connsiteX3" fmla="*/ 307281 w 1587028"/>
                <a:gd name="connsiteY3" fmla="*/ 27137 h 575231"/>
                <a:gd name="connsiteX4" fmla="*/ 515625 w 1587028"/>
                <a:gd name="connsiteY4" fmla="*/ 3988 h 575231"/>
                <a:gd name="connsiteX5" fmla="*/ 735545 w 1587028"/>
                <a:gd name="connsiteY5" fmla="*/ 96585 h 575231"/>
                <a:gd name="connsiteX6" fmla="*/ 897590 w 1587028"/>
                <a:gd name="connsiteY6" fmla="*/ 258630 h 575231"/>
                <a:gd name="connsiteX7" fmla="*/ 1082785 w 1587028"/>
                <a:gd name="connsiteY7" fmla="*/ 281780 h 575231"/>
                <a:gd name="connsiteX8" fmla="*/ 1279554 w 1587028"/>
                <a:gd name="connsiteY8" fmla="*/ 281780 h 575231"/>
                <a:gd name="connsiteX9" fmla="*/ 1505366 w 1587028"/>
                <a:gd name="connsiteY9" fmla="*/ 317638 h 575231"/>
                <a:gd name="connsiteX10" fmla="*/ 1585716 w 1587028"/>
                <a:gd name="connsiteY10" fmla="*/ 575231 h 57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7028" h="575231">
                  <a:moveTo>
                    <a:pt x="0" y="524004"/>
                  </a:moveTo>
                  <a:cubicBezTo>
                    <a:pt x="2893" y="421761"/>
                    <a:pt x="20715" y="291284"/>
                    <a:pt x="41063" y="223906"/>
                  </a:cubicBezTo>
                  <a:cubicBezTo>
                    <a:pt x="61411" y="156528"/>
                    <a:pt x="77716" y="152529"/>
                    <a:pt x="122086" y="119734"/>
                  </a:cubicBezTo>
                  <a:cubicBezTo>
                    <a:pt x="166456" y="86939"/>
                    <a:pt x="241691" y="46428"/>
                    <a:pt x="307281" y="27137"/>
                  </a:cubicBezTo>
                  <a:cubicBezTo>
                    <a:pt x="372871" y="7846"/>
                    <a:pt x="444248" y="-7587"/>
                    <a:pt x="515625" y="3988"/>
                  </a:cubicBezTo>
                  <a:cubicBezTo>
                    <a:pt x="587002" y="15563"/>
                    <a:pt x="671884" y="54145"/>
                    <a:pt x="735545" y="96585"/>
                  </a:cubicBezTo>
                  <a:cubicBezTo>
                    <a:pt x="799206" y="139025"/>
                    <a:pt x="839717" y="227764"/>
                    <a:pt x="897590" y="258630"/>
                  </a:cubicBezTo>
                  <a:cubicBezTo>
                    <a:pt x="955463" y="289496"/>
                    <a:pt x="1019124" y="277922"/>
                    <a:pt x="1082785" y="281780"/>
                  </a:cubicBezTo>
                  <a:cubicBezTo>
                    <a:pt x="1146446" y="285638"/>
                    <a:pt x="1209124" y="275804"/>
                    <a:pt x="1279554" y="281780"/>
                  </a:cubicBezTo>
                  <a:cubicBezTo>
                    <a:pt x="1349984" y="287756"/>
                    <a:pt x="1469997" y="289607"/>
                    <a:pt x="1505366" y="317638"/>
                  </a:cubicBezTo>
                  <a:cubicBezTo>
                    <a:pt x="1540735" y="345669"/>
                    <a:pt x="1596273" y="333538"/>
                    <a:pt x="1585716" y="575231"/>
                  </a:cubicBezTo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62" name="Rectángulo redondeado 261"/>
            <p:cNvSpPr/>
            <p:nvPr/>
          </p:nvSpPr>
          <p:spPr>
            <a:xfrm>
              <a:off x="6360618" y="2066297"/>
              <a:ext cx="799215" cy="3649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263" name="Grupo 262"/>
          <p:cNvGrpSpPr/>
          <p:nvPr/>
        </p:nvGrpSpPr>
        <p:grpSpPr>
          <a:xfrm>
            <a:off x="7228204" y="3365869"/>
            <a:ext cx="912009" cy="676821"/>
            <a:chOff x="6303821" y="1834721"/>
            <a:chExt cx="912009" cy="676821"/>
          </a:xfrm>
        </p:grpSpPr>
        <p:sp>
          <p:nvSpPr>
            <p:cNvPr id="264" name="Rectángulo redondeado 263"/>
            <p:cNvSpPr/>
            <p:nvPr/>
          </p:nvSpPr>
          <p:spPr>
            <a:xfrm>
              <a:off x="6305021" y="2043025"/>
              <a:ext cx="910809" cy="468517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65" name="Forma libre 264"/>
            <p:cNvSpPr/>
            <p:nvPr/>
          </p:nvSpPr>
          <p:spPr>
            <a:xfrm>
              <a:off x="6303821" y="1834721"/>
              <a:ext cx="911904" cy="332704"/>
            </a:xfrm>
            <a:custGeom>
              <a:avLst/>
              <a:gdLst>
                <a:gd name="connsiteX0" fmla="*/ 0 w 1595619"/>
                <a:gd name="connsiteY0" fmla="*/ 465372 h 1067256"/>
                <a:gd name="connsiteX1" fmla="*/ 23149 w 1595619"/>
                <a:gd name="connsiteY1" fmla="*/ 199154 h 1067256"/>
                <a:gd name="connsiteX2" fmla="*/ 104172 w 1595619"/>
                <a:gd name="connsiteY2" fmla="*/ 94982 h 1067256"/>
                <a:gd name="connsiteX3" fmla="*/ 289367 w 1595619"/>
                <a:gd name="connsiteY3" fmla="*/ 2385 h 1067256"/>
                <a:gd name="connsiteX4" fmla="*/ 613458 w 1595619"/>
                <a:gd name="connsiteY4" fmla="*/ 37109 h 1067256"/>
                <a:gd name="connsiteX5" fmla="*/ 810228 w 1595619"/>
                <a:gd name="connsiteY5" fmla="*/ 141281 h 1067256"/>
                <a:gd name="connsiteX6" fmla="*/ 1006997 w 1595619"/>
                <a:gd name="connsiteY6" fmla="*/ 268602 h 1067256"/>
                <a:gd name="connsiteX7" fmla="*/ 1307939 w 1595619"/>
                <a:gd name="connsiteY7" fmla="*/ 314901 h 1067256"/>
                <a:gd name="connsiteX8" fmla="*/ 1458410 w 1595619"/>
                <a:gd name="connsiteY8" fmla="*/ 326476 h 1067256"/>
                <a:gd name="connsiteX9" fmla="*/ 1574157 w 1595619"/>
                <a:gd name="connsiteY9" fmla="*/ 430648 h 1067256"/>
                <a:gd name="connsiteX10" fmla="*/ 1574157 w 1595619"/>
                <a:gd name="connsiteY10" fmla="*/ 1067256 h 1067256"/>
                <a:gd name="connsiteX0" fmla="*/ 0 w 1686025"/>
                <a:gd name="connsiteY0" fmla="*/ 465372 h 812613"/>
                <a:gd name="connsiteX1" fmla="*/ 23149 w 1686025"/>
                <a:gd name="connsiteY1" fmla="*/ 199154 h 812613"/>
                <a:gd name="connsiteX2" fmla="*/ 104172 w 1686025"/>
                <a:gd name="connsiteY2" fmla="*/ 94982 h 812613"/>
                <a:gd name="connsiteX3" fmla="*/ 289367 w 1686025"/>
                <a:gd name="connsiteY3" fmla="*/ 2385 h 812613"/>
                <a:gd name="connsiteX4" fmla="*/ 613458 w 1686025"/>
                <a:gd name="connsiteY4" fmla="*/ 37109 h 812613"/>
                <a:gd name="connsiteX5" fmla="*/ 810228 w 1686025"/>
                <a:gd name="connsiteY5" fmla="*/ 141281 h 812613"/>
                <a:gd name="connsiteX6" fmla="*/ 1006997 w 1686025"/>
                <a:gd name="connsiteY6" fmla="*/ 268602 h 812613"/>
                <a:gd name="connsiteX7" fmla="*/ 1307939 w 1686025"/>
                <a:gd name="connsiteY7" fmla="*/ 314901 h 812613"/>
                <a:gd name="connsiteX8" fmla="*/ 1458410 w 1686025"/>
                <a:gd name="connsiteY8" fmla="*/ 326476 h 812613"/>
                <a:gd name="connsiteX9" fmla="*/ 1574157 w 1686025"/>
                <a:gd name="connsiteY9" fmla="*/ 430648 h 812613"/>
                <a:gd name="connsiteX10" fmla="*/ 1678329 w 1686025"/>
                <a:gd name="connsiteY10" fmla="*/ 812613 h 812613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1006997 w 1642882"/>
                <a:gd name="connsiteY6" fmla="*/ 268602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949124 w 1642882"/>
                <a:gd name="connsiteY6" fmla="*/ 233878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307939 w 1642882"/>
                <a:gd name="connsiteY7" fmla="*/ 314541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169043 w 1642882"/>
                <a:gd name="connsiteY7" fmla="*/ 279817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4963"/>
                <a:gd name="connsiteY0" fmla="*/ 465012 h 603909"/>
                <a:gd name="connsiteX1" fmla="*/ 23149 w 1644963"/>
                <a:gd name="connsiteY1" fmla="*/ 198794 h 603909"/>
                <a:gd name="connsiteX2" fmla="*/ 104172 w 1644963"/>
                <a:gd name="connsiteY2" fmla="*/ 94622 h 603909"/>
                <a:gd name="connsiteX3" fmla="*/ 289367 w 1644963"/>
                <a:gd name="connsiteY3" fmla="*/ 2025 h 603909"/>
                <a:gd name="connsiteX4" fmla="*/ 613458 w 1644963"/>
                <a:gd name="connsiteY4" fmla="*/ 36749 h 603909"/>
                <a:gd name="connsiteX5" fmla="*/ 763929 w 1644963"/>
                <a:gd name="connsiteY5" fmla="*/ 106197 h 603909"/>
                <a:gd name="connsiteX6" fmla="*/ 949124 w 1644963"/>
                <a:gd name="connsiteY6" fmla="*/ 233518 h 603909"/>
                <a:gd name="connsiteX7" fmla="*/ 1169043 w 1644963"/>
                <a:gd name="connsiteY7" fmla="*/ 279817 h 603909"/>
                <a:gd name="connsiteX8" fmla="*/ 1354238 w 1644963"/>
                <a:gd name="connsiteY8" fmla="*/ 256668 h 603909"/>
                <a:gd name="connsiteX9" fmla="*/ 1574157 w 1644963"/>
                <a:gd name="connsiteY9" fmla="*/ 430288 h 603909"/>
                <a:gd name="connsiteX10" fmla="*/ 1632031 w 1644963"/>
                <a:gd name="connsiteY10" fmla="*/ 603909 h 603909"/>
                <a:gd name="connsiteX0" fmla="*/ 0 w 1640288"/>
                <a:gd name="connsiteY0" fmla="*/ 465012 h 603909"/>
                <a:gd name="connsiteX1" fmla="*/ 23149 w 1640288"/>
                <a:gd name="connsiteY1" fmla="*/ 198794 h 603909"/>
                <a:gd name="connsiteX2" fmla="*/ 104172 w 1640288"/>
                <a:gd name="connsiteY2" fmla="*/ 94622 h 603909"/>
                <a:gd name="connsiteX3" fmla="*/ 289367 w 1640288"/>
                <a:gd name="connsiteY3" fmla="*/ 2025 h 603909"/>
                <a:gd name="connsiteX4" fmla="*/ 613458 w 1640288"/>
                <a:gd name="connsiteY4" fmla="*/ 36749 h 603909"/>
                <a:gd name="connsiteX5" fmla="*/ 763929 w 1640288"/>
                <a:gd name="connsiteY5" fmla="*/ 106197 h 603909"/>
                <a:gd name="connsiteX6" fmla="*/ 949124 w 1640288"/>
                <a:gd name="connsiteY6" fmla="*/ 233518 h 603909"/>
                <a:gd name="connsiteX7" fmla="*/ 1169043 w 1640288"/>
                <a:gd name="connsiteY7" fmla="*/ 279817 h 603909"/>
                <a:gd name="connsiteX8" fmla="*/ 1354238 w 1640288"/>
                <a:gd name="connsiteY8" fmla="*/ 256668 h 603909"/>
                <a:gd name="connsiteX9" fmla="*/ 1527858 w 1640288"/>
                <a:gd name="connsiteY9" fmla="*/ 302966 h 603909"/>
                <a:gd name="connsiteX10" fmla="*/ 1632031 w 1640288"/>
                <a:gd name="connsiteY10" fmla="*/ 603909 h 603909"/>
                <a:gd name="connsiteX0" fmla="*/ 0 w 1577813"/>
                <a:gd name="connsiteY0" fmla="*/ 465012 h 534461"/>
                <a:gd name="connsiteX1" fmla="*/ 23149 w 1577813"/>
                <a:gd name="connsiteY1" fmla="*/ 198794 h 534461"/>
                <a:gd name="connsiteX2" fmla="*/ 104172 w 1577813"/>
                <a:gd name="connsiteY2" fmla="*/ 94622 h 534461"/>
                <a:gd name="connsiteX3" fmla="*/ 289367 w 1577813"/>
                <a:gd name="connsiteY3" fmla="*/ 2025 h 534461"/>
                <a:gd name="connsiteX4" fmla="*/ 613458 w 1577813"/>
                <a:gd name="connsiteY4" fmla="*/ 36749 h 534461"/>
                <a:gd name="connsiteX5" fmla="*/ 763929 w 1577813"/>
                <a:gd name="connsiteY5" fmla="*/ 106197 h 534461"/>
                <a:gd name="connsiteX6" fmla="*/ 949124 w 1577813"/>
                <a:gd name="connsiteY6" fmla="*/ 233518 h 534461"/>
                <a:gd name="connsiteX7" fmla="*/ 1169043 w 1577813"/>
                <a:gd name="connsiteY7" fmla="*/ 279817 h 534461"/>
                <a:gd name="connsiteX8" fmla="*/ 1354238 w 1577813"/>
                <a:gd name="connsiteY8" fmla="*/ 256668 h 534461"/>
                <a:gd name="connsiteX9" fmla="*/ 1527858 w 1577813"/>
                <a:gd name="connsiteY9" fmla="*/ 302966 h 534461"/>
                <a:gd name="connsiteX10" fmla="*/ 1562583 w 1577813"/>
                <a:gd name="connsiteY10" fmla="*/ 534461 h 534461"/>
                <a:gd name="connsiteX0" fmla="*/ 0 w 1571736"/>
                <a:gd name="connsiteY0" fmla="*/ 465012 h 534461"/>
                <a:gd name="connsiteX1" fmla="*/ 23149 w 1571736"/>
                <a:gd name="connsiteY1" fmla="*/ 198794 h 534461"/>
                <a:gd name="connsiteX2" fmla="*/ 104172 w 1571736"/>
                <a:gd name="connsiteY2" fmla="*/ 94622 h 534461"/>
                <a:gd name="connsiteX3" fmla="*/ 289367 w 1571736"/>
                <a:gd name="connsiteY3" fmla="*/ 2025 h 534461"/>
                <a:gd name="connsiteX4" fmla="*/ 613458 w 1571736"/>
                <a:gd name="connsiteY4" fmla="*/ 36749 h 534461"/>
                <a:gd name="connsiteX5" fmla="*/ 763929 w 1571736"/>
                <a:gd name="connsiteY5" fmla="*/ 106197 h 534461"/>
                <a:gd name="connsiteX6" fmla="*/ 949124 w 1571736"/>
                <a:gd name="connsiteY6" fmla="*/ 233518 h 534461"/>
                <a:gd name="connsiteX7" fmla="*/ 1169043 w 1571736"/>
                <a:gd name="connsiteY7" fmla="*/ 279817 h 534461"/>
                <a:gd name="connsiteX8" fmla="*/ 1354238 w 1571736"/>
                <a:gd name="connsiteY8" fmla="*/ 256668 h 534461"/>
                <a:gd name="connsiteX9" fmla="*/ 1481559 w 1571736"/>
                <a:gd name="connsiteY9" fmla="*/ 245092 h 534461"/>
                <a:gd name="connsiteX10" fmla="*/ 1562583 w 1571736"/>
                <a:gd name="connsiteY10" fmla="*/ 534461 h 534461"/>
                <a:gd name="connsiteX0" fmla="*/ 0 w 1571736"/>
                <a:gd name="connsiteY0" fmla="*/ 492565 h 562014"/>
                <a:gd name="connsiteX1" fmla="*/ 23149 w 1571736"/>
                <a:gd name="connsiteY1" fmla="*/ 226347 h 562014"/>
                <a:gd name="connsiteX2" fmla="*/ 104172 w 1571736"/>
                <a:gd name="connsiteY2" fmla="*/ 122175 h 562014"/>
                <a:gd name="connsiteX3" fmla="*/ 289367 w 1571736"/>
                <a:gd name="connsiteY3" fmla="*/ 29578 h 562014"/>
                <a:gd name="connsiteX4" fmla="*/ 497711 w 1571736"/>
                <a:gd name="connsiteY4" fmla="*/ 6429 h 562014"/>
                <a:gd name="connsiteX5" fmla="*/ 763929 w 1571736"/>
                <a:gd name="connsiteY5" fmla="*/ 133750 h 562014"/>
                <a:gd name="connsiteX6" fmla="*/ 949124 w 1571736"/>
                <a:gd name="connsiteY6" fmla="*/ 261071 h 562014"/>
                <a:gd name="connsiteX7" fmla="*/ 1169043 w 1571736"/>
                <a:gd name="connsiteY7" fmla="*/ 307370 h 562014"/>
                <a:gd name="connsiteX8" fmla="*/ 1354238 w 1571736"/>
                <a:gd name="connsiteY8" fmla="*/ 284221 h 562014"/>
                <a:gd name="connsiteX9" fmla="*/ 1481559 w 1571736"/>
                <a:gd name="connsiteY9" fmla="*/ 272645 h 562014"/>
                <a:gd name="connsiteX10" fmla="*/ 1562583 w 1571736"/>
                <a:gd name="connsiteY10" fmla="*/ 562014 h 562014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949124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064871 w 1571736"/>
                <a:gd name="connsiteY7" fmla="*/ 281780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3046"/>
                <a:gd name="connsiteY0" fmla="*/ 490124 h 559573"/>
                <a:gd name="connsiteX1" fmla="*/ 23149 w 1573046"/>
                <a:gd name="connsiteY1" fmla="*/ 223906 h 559573"/>
                <a:gd name="connsiteX2" fmla="*/ 104172 w 1573046"/>
                <a:gd name="connsiteY2" fmla="*/ 119734 h 559573"/>
                <a:gd name="connsiteX3" fmla="*/ 289367 w 1573046"/>
                <a:gd name="connsiteY3" fmla="*/ 27137 h 559573"/>
                <a:gd name="connsiteX4" fmla="*/ 497711 w 1573046"/>
                <a:gd name="connsiteY4" fmla="*/ 3988 h 559573"/>
                <a:gd name="connsiteX5" fmla="*/ 717631 w 1573046"/>
                <a:gd name="connsiteY5" fmla="*/ 96585 h 559573"/>
                <a:gd name="connsiteX6" fmla="*/ 879676 w 1573046"/>
                <a:gd name="connsiteY6" fmla="*/ 258630 h 559573"/>
                <a:gd name="connsiteX7" fmla="*/ 1064871 w 1573046"/>
                <a:gd name="connsiteY7" fmla="*/ 281780 h 559573"/>
                <a:gd name="connsiteX8" fmla="*/ 1261640 w 1573046"/>
                <a:gd name="connsiteY8" fmla="*/ 281780 h 559573"/>
                <a:gd name="connsiteX9" fmla="*/ 1481559 w 1573046"/>
                <a:gd name="connsiteY9" fmla="*/ 270204 h 559573"/>
                <a:gd name="connsiteX10" fmla="*/ 1562583 w 1573046"/>
                <a:gd name="connsiteY10" fmla="*/ 559573 h 559573"/>
                <a:gd name="connsiteX0" fmla="*/ 0 w 1569727"/>
                <a:gd name="connsiteY0" fmla="*/ 490124 h 559573"/>
                <a:gd name="connsiteX1" fmla="*/ 23149 w 1569727"/>
                <a:gd name="connsiteY1" fmla="*/ 223906 h 559573"/>
                <a:gd name="connsiteX2" fmla="*/ 104172 w 1569727"/>
                <a:gd name="connsiteY2" fmla="*/ 119734 h 559573"/>
                <a:gd name="connsiteX3" fmla="*/ 289367 w 1569727"/>
                <a:gd name="connsiteY3" fmla="*/ 27137 h 559573"/>
                <a:gd name="connsiteX4" fmla="*/ 497711 w 1569727"/>
                <a:gd name="connsiteY4" fmla="*/ 3988 h 559573"/>
                <a:gd name="connsiteX5" fmla="*/ 717631 w 1569727"/>
                <a:gd name="connsiteY5" fmla="*/ 96585 h 559573"/>
                <a:gd name="connsiteX6" fmla="*/ 879676 w 1569727"/>
                <a:gd name="connsiteY6" fmla="*/ 258630 h 559573"/>
                <a:gd name="connsiteX7" fmla="*/ 1064871 w 1569727"/>
                <a:gd name="connsiteY7" fmla="*/ 281780 h 559573"/>
                <a:gd name="connsiteX8" fmla="*/ 1261640 w 1569727"/>
                <a:gd name="connsiteY8" fmla="*/ 281780 h 559573"/>
                <a:gd name="connsiteX9" fmla="*/ 1435260 w 1569727"/>
                <a:gd name="connsiteY9" fmla="*/ 328077 h 559573"/>
                <a:gd name="connsiteX10" fmla="*/ 1562583 w 1569727"/>
                <a:gd name="connsiteY10" fmla="*/ 559573 h 559573"/>
                <a:gd name="connsiteX0" fmla="*/ 0 w 1579755"/>
                <a:gd name="connsiteY0" fmla="*/ 490124 h 490124"/>
                <a:gd name="connsiteX1" fmla="*/ 23149 w 1579755"/>
                <a:gd name="connsiteY1" fmla="*/ 223906 h 490124"/>
                <a:gd name="connsiteX2" fmla="*/ 104172 w 1579755"/>
                <a:gd name="connsiteY2" fmla="*/ 119734 h 490124"/>
                <a:gd name="connsiteX3" fmla="*/ 289367 w 1579755"/>
                <a:gd name="connsiteY3" fmla="*/ 27137 h 490124"/>
                <a:gd name="connsiteX4" fmla="*/ 497711 w 1579755"/>
                <a:gd name="connsiteY4" fmla="*/ 3988 h 490124"/>
                <a:gd name="connsiteX5" fmla="*/ 717631 w 1579755"/>
                <a:gd name="connsiteY5" fmla="*/ 96585 h 490124"/>
                <a:gd name="connsiteX6" fmla="*/ 879676 w 1579755"/>
                <a:gd name="connsiteY6" fmla="*/ 258630 h 490124"/>
                <a:gd name="connsiteX7" fmla="*/ 1064871 w 1579755"/>
                <a:gd name="connsiteY7" fmla="*/ 281780 h 490124"/>
                <a:gd name="connsiteX8" fmla="*/ 1261640 w 1579755"/>
                <a:gd name="connsiteY8" fmla="*/ 281780 h 490124"/>
                <a:gd name="connsiteX9" fmla="*/ 1435260 w 1579755"/>
                <a:gd name="connsiteY9" fmla="*/ 328077 h 490124"/>
                <a:gd name="connsiteX10" fmla="*/ 1573022 w 1579755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35260 w 1573022"/>
                <a:gd name="connsiteY9" fmla="*/ 328077 h 490124"/>
                <a:gd name="connsiteX10" fmla="*/ 1573022 w 1573022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19602 w 1573022"/>
                <a:gd name="connsiteY9" fmla="*/ 301981 h 490124"/>
                <a:gd name="connsiteX10" fmla="*/ 1573022 w 1573022"/>
                <a:gd name="connsiteY10" fmla="*/ 470847 h 490124"/>
                <a:gd name="connsiteX0" fmla="*/ 0 w 1567802"/>
                <a:gd name="connsiteY0" fmla="*/ 490124 h 575231"/>
                <a:gd name="connsiteX1" fmla="*/ 23149 w 1567802"/>
                <a:gd name="connsiteY1" fmla="*/ 223906 h 575231"/>
                <a:gd name="connsiteX2" fmla="*/ 104172 w 1567802"/>
                <a:gd name="connsiteY2" fmla="*/ 119734 h 575231"/>
                <a:gd name="connsiteX3" fmla="*/ 289367 w 1567802"/>
                <a:gd name="connsiteY3" fmla="*/ 27137 h 575231"/>
                <a:gd name="connsiteX4" fmla="*/ 497711 w 1567802"/>
                <a:gd name="connsiteY4" fmla="*/ 3988 h 575231"/>
                <a:gd name="connsiteX5" fmla="*/ 717631 w 1567802"/>
                <a:gd name="connsiteY5" fmla="*/ 96585 h 575231"/>
                <a:gd name="connsiteX6" fmla="*/ 879676 w 1567802"/>
                <a:gd name="connsiteY6" fmla="*/ 258630 h 575231"/>
                <a:gd name="connsiteX7" fmla="*/ 1064871 w 1567802"/>
                <a:gd name="connsiteY7" fmla="*/ 281780 h 575231"/>
                <a:gd name="connsiteX8" fmla="*/ 1261640 w 1567802"/>
                <a:gd name="connsiteY8" fmla="*/ 281780 h 575231"/>
                <a:gd name="connsiteX9" fmla="*/ 1419602 w 1567802"/>
                <a:gd name="connsiteY9" fmla="*/ 301981 h 575231"/>
                <a:gd name="connsiteX10" fmla="*/ 1567802 w 1567802"/>
                <a:gd name="connsiteY10" fmla="*/ 575231 h 575231"/>
                <a:gd name="connsiteX0" fmla="*/ 0 w 1568525"/>
                <a:gd name="connsiteY0" fmla="*/ 490124 h 575231"/>
                <a:gd name="connsiteX1" fmla="*/ 23149 w 1568525"/>
                <a:gd name="connsiteY1" fmla="*/ 223906 h 575231"/>
                <a:gd name="connsiteX2" fmla="*/ 104172 w 1568525"/>
                <a:gd name="connsiteY2" fmla="*/ 119734 h 575231"/>
                <a:gd name="connsiteX3" fmla="*/ 289367 w 1568525"/>
                <a:gd name="connsiteY3" fmla="*/ 27137 h 575231"/>
                <a:gd name="connsiteX4" fmla="*/ 497711 w 1568525"/>
                <a:gd name="connsiteY4" fmla="*/ 3988 h 575231"/>
                <a:gd name="connsiteX5" fmla="*/ 717631 w 1568525"/>
                <a:gd name="connsiteY5" fmla="*/ 96585 h 575231"/>
                <a:gd name="connsiteX6" fmla="*/ 879676 w 1568525"/>
                <a:gd name="connsiteY6" fmla="*/ 258630 h 575231"/>
                <a:gd name="connsiteX7" fmla="*/ 1064871 w 1568525"/>
                <a:gd name="connsiteY7" fmla="*/ 281780 h 575231"/>
                <a:gd name="connsiteX8" fmla="*/ 1261640 w 1568525"/>
                <a:gd name="connsiteY8" fmla="*/ 281780 h 575231"/>
                <a:gd name="connsiteX9" fmla="*/ 1419602 w 1568525"/>
                <a:gd name="connsiteY9" fmla="*/ 301981 h 575231"/>
                <a:gd name="connsiteX10" fmla="*/ 1567802 w 1568525"/>
                <a:gd name="connsiteY10" fmla="*/ 575231 h 575231"/>
                <a:gd name="connsiteX0" fmla="*/ 0 w 1568911"/>
                <a:gd name="connsiteY0" fmla="*/ 490124 h 575231"/>
                <a:gd name="connsiteX1" fmla="*/ 23149 w 1568911"/>
                <a:gd name="connsiteY1" fmla="*/ 223906 h 575231"/>
                <a:gd name="connsiteX2" fmla="*/ 104172 w 1568911"/>
                <a:gd name="connsiteY2" fmla="*/ 119734 h 575231"/>
                <a:gd name="connsiteX3" fmla="*/ 289367 w 1568911"/>
                <a:gd name="connsiteY3" fmla="*/ 27137 h 575231"/>
                <a:gd name="connsiteX4" fmla="*/ 497711 w 1568911"/>
                <a:gd name="connsiteY4" fmla="*/ 3988 h 575231"/>
                <a:gd name="connsiteX5" fmla="*/ 717631 w 1568911"/>
                <a:gd name="connsiteY5" fmla="*/ 96585 h 575231"/>
                <a:gd name="connsiteX6" fmla="*/ 879676 w 1568911"/>
                <a:gd name="connsiteY6" fmla="*/ 258630 h 575231"/>
                <a:gd name="connsiteX7" fmla="*/ 1064871 w 1568911"/>
                <a:gd name="connsiteY7" fmla="*/ 281780 h 575231"/>
                <a:gd name="connsiteX8" fmla="*/ 1261640 w 1568911"/>
                <a:gd name="connsiteY8" fmla="*/ 281780 h 575231"/>
                <a:gd name="connsiteX9" fmla="*/ 1419602 w 1568911"/>
                <a:gd name="connsiteY9" fmla="*/ 301981 h 575231"/>
                <a:gd name="connsiteX10" fmla="*/ 1567802 w 1568911"/>
                <a:gd name="connsiteY10" fmla="*/ 575231 h 575231"/>
                <a:gd name="connsiteX0" fmla="*/ 0 w 1572765"/>
                <a:gd name="connsiteY0" fmla="*/ 490124 h 575231"/>
                <a:gd name="connsiteX1" fmla="*/ 23149 w 1572765"/>
                <a:gd name="connsiteY1" fmla="*/ 223906 h 575231"/>
                <a:gd name="connsiteX2" fmla="*/ 104172 w 1572765"/>
                <a:gd name="connsiteY2" fmla="*/ 119734 h 575231"/>
                <a:gd name="connsiteX3" fmla="*/ 289367 w 1572765"/>
                <a:gd name="connsiteY3" fmla="*/ 27137 h 575231"/>
                <a:gd name="connsiteX4" fmla="*/ 497711 w 1572765"/>
                <a:gd name="connsiteY4" fmla="*/ 3988 h 575231"/>
                <a:gd name="connsiteX5" fmla="*/ 717631 w 1572765"/>
                <a:gd name="connsiteY5" fmla="*/ 96585 h 575231"/>
                <a:gd name="connsiteX6" fmla="*/ 879676 w 1572765"/>
                <a:gd name="connsiteY6" fmla="*/ 258630 h 575231"/>
                <a:gd name="connsiteX7" fmla="*/ 1064871 w 1572765"/>
                <a:gd name="connsiteY7" fmla="*/ 281780 h 575231"/>
                <a:gd name="connsiteX8" fmla="*/ 1261640 w 1572765"/>
                <a:gd name="connsiteY8" fmla="*/ 281780 h 575231"/>
                <a:gd name="connsiteX9" fmla="*/ 1487452 w 1572765"/>
                <a:gd name="connsiteY9" fmla="*/ 317638 h 575231"/>
                <a:gd name="connsiteX10" fmla="*/ 1567802 w 1572765"/>
                <a:gd name="connsiteY10" fmla="*/ 575231 h 575231"/>
                <a:gd name="connsiteX0" fmla="*/ 0 w 1569114"/>
                <a:gd name="connsiteY0" fmla="*/ 490124 h 575231"/>
                <a:gd name="connsiteX1" fmla="*/ 23149 w 1569114"/>
                <a:gd name="connsiteY1" fmla="*/ 223906 h 575231"/>
                <a:gd name="connsiteX2" fmla="*/ 104172 w 1569114"/>
                <a:gd name="connsiteY2" fmla="*/ 119734 h 575231"/>
                <a:gd name="connsiteX3" fmla="*/ 289367 w 1569114"/>
                <a:gd name="connsiteY3" fmla="*/ 27137 h 575231"/>
                <a:gd name="connsiteX4" fmla="*/ 497711 w 1569114"/>
                <a:gd name="connsiteY4" fmla="*/ 3988 h 575231"/>
                <a:gd name="connsiteX5" fmla="*/ 717631 w 1569114"/>
                <a:gd name="connsiteY5" fmla="*/ 96585 h 575231"/>
                <a:gd name="connsiteX6" fmla="*/ 879676 w 1569114"/>
                <a:gd name="connsiteY6" fmla="*/ 258630 h 575231"/>
                <a:gd name="connsiteX7" fmla="*/ 1064871 w 1569114"/>
                <a:gd name="connsiteY7" fmla="*/ 281780 h 575231"/>
                <a:gd name="connsiteX8" fmla="*/ 1261640 w 1569114"/>
                <a:gd name="connsiteY8" fmla="*/ 281780 h 575231"/>
                <a:gd name="connsiteX9" fmla="*/ 1487452 w 1569114"/>
                <a:gd name="connsiteY9" fmla="*/ 317638 h 575231"/>
                <a:gd name="connsiteX10" fmla="*/ 1567802 w 1569114"/>
                <a:gd name="connsiteY10" fmla="*/ 575231 h 575231"/>
                <a:gd name="connsiteX0" fmla="*/ 0 w 1599083"/>
                <a:gd name="connsiteY0" fmla="*/ 500049 h 575231"/>
                <a:gd name="connsiteX1" fmla="*/ 53118 w 1599083"/>
                <a:gd name="connsiteY1" fmla="*/ 223906 h 575231"/>
                <a:gd name="connsiteX2" fmla="*/ 134141 w 1599083"/>
                <a:gd name="connsiteY2" fmla="*/ 119734 h 575231"/>
                <a:gd name="connsiteX3" fmla="*/ 319336 w 1599083"/>
                <a:gd name="connsiteY3" fmla="*/ 27137 h 575231"/>
                <a:gd name="connsiteX4" fmla="*/ 527680 w 1599083"/>
                <a:gd name="connsiteY4" fmla="*/ 3988 h 575231"/>
                <a:gd name="connsiteX5" fmla="*/ 747600 w 1599083"/>
                <a:gd name="connsiteY5" fmla="*/ 96585 h 575231"/>
                <a:gd name="connsiteX6" fmla="*/ 909645 w 1599083"/>
                <a:gd name="connsiteY6" fmla="*/ 258630 h 575231"/>
                <a:gd name="connsiteX7" fmla="*/ 1094840 w 1599083"/>
                <a:gd name="connsiteY7" fmla="*/ 281780 h 575231"/>
                <a:gd name="connsiteX8" fmla="*/ 1291609 w 1599083"/>
                <a:gd name="connsiteY8" fmla="*/ 281780 h 575231"/>
                <a:gd name="connsiteX9" fmla="*/ 1517421 w 1599083"/>
                <a:gd name="connsiteY9" fmla="*/ 317638 h 575231"/>
                <a:gd name="connsiteX10" fmla="*/ 1597771 w 1599083"/>
                <a:gd name="connsiteY10" fmla="*/ 575231 h 575231"/>
                <a:gd name="connsiteX0" fmla="*/ 0 w 1587028"/>
                <a:gd name="connsiteY0" fmla="*/ 524004 h 575231"/>
                <a:gd name="connsiteX1" fmla="*/ 41063 w 1587028"/>
                <a:gd name="connsiteY1" fmla="*/ 223906 h 575231"/>
                <a:gd name="connsiteX2" fmla="*/ 122086 w 1587028"/>
                <a:gd name="connsiteY2" fmla="*/ 119734 h 575231"/>
                <a:gd name="connsiteX3" fmla="*/ 307281 w 1587028"/>
                <a:gd name="connsiteY3" fmla="*/ 27137 h 575231"/>
                <a:gd name="connsiteX4" fmla="*/ 515625 w 1587028"/>
                <a:gd name="connsiteY4" fmla="*/ 3988 h 575231"/>
                <a:gd name="connsiteX5" fmla="*/ 735545 w 1587028"/>
                <a:gd name="connsiteY5" fmla="*/ 96585 h 575231"/>
                <a:gd name="connsiteX6" fmla="*/ 897590 w 1587028"/>
                <a:gd name="connsiteY6" fmla="*/ 258630 h 575231"/>
                <a:gd name="connsiteX7" fmla="*/ 1082785 w 1587028"/>
                <a:gd name="connsiteY7" fmla="*/ 281780 h 575231"/>
                <a:gd name="connsiteX8" fmla="*/ 1279554 w 1587028"/>
                <a:gd name="connsiteY8" fmla="*/ 281780 h 575231"/>
                <a:gd name="connsiteX9" fmla="*/ 1505366 w 1587028"/>
                <a:gd name="connsiteY9" fmla="*/ 317638 h 575231"/>
                <a:gd name="connsiteX10" fmla="*/ 1585716 w 1587028"/>
                <a:gd name="connsiteY10" fmla="*/ 575231 h 57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7028" h="575231">
                  <a:moveTo>
                    <a:pt x="0" y="524004"/>
                  </a:moveTo>
                  <a:cubicBezTo>
                    <a:pt x="2893" y="421761"/>
                    <a:pt x="20715" y="291284"/>
                    <a:pt x="41063" y="223906"/>
                  </a:cubicBezTo>
                  <a:cubicBezTo>
                    <a:pt x="61411" y="156528"/>
                    <a:pt x="77716" y="152529"/>
                    <a:pt x="122086" y="119734"/>
                  </a:cubicBezTo>
                  <a:cubicBezTo>
                    <a:pt x="166456" y="86939"/>
                    <a:pt x="241691" y="46428"/>
                    <a:pt x="307281" y="27137"/>
                  </a:cubicBezTo>
                  <a:cubicBezTo>
                    <a:pt x="372871" y="7846"/>
                    <a:pt x="444248" y="-7587"/>
                    <a:pt x="515625" y="3988"/>
                  </a:cubicBezTo>
                  <a:cubicBezTo>
                    <a:pt x="587002" y="15563"/>
                    <a:pt x="671884" y="54145"/>
                    <a:pt x="735545" y="96585"/>
                  </a:cubicBezTo>
                  <a:cubicBezTo>
                    <a:pt x="799206" y="139025"/>
                    <a:pt x="839717" y="227764"/>
                    <a:pt x="897590" y="258630"/>
                  </a:cubicBezTo>
                  <a:cubicBezTo>
                    <a:pt x="955463" y="289496"/>
                    <a:pt x="1019124" y="277922"/>
                    <a:pt x="1082785" y="281780"/>
                  </a:cubicBezTo>
                  <a:cubicBezTo>
                    <a:pt x="1146446" y="285638"/>
                    <a:pt x="1209124" y="275804"/>
                    <a:pt x="1279554" y="281780"/>
                  </a:cubicBezTo>
                  <a:cubicBezTo>
                    <a:pt x="1349984" y="287756"/>
                    <a:pt x="1469997" y="289607"/>
                    <a:pt x="1505366" y="317638"/>
                  </a:cubicBezTo>
                  <a:cubicBezTo>
                    <a:pt x="1540735" y="345669"/>
                    <a:pt x="1596273" y="333538"/>
                    <a:pt x="1585716" y="575231"/>
                  </a:cubicBezTo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66" name="Rectángulo redondeado 265"/>
            <p:cNvSpPr/>
            <p:nvPr/>
          </p:nvSpPr>
          <p:spPr>
            <a:xfrm>
              <a:off x="6360618" y="2066297"/>
              <a:ext cx="799215" cy="3649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267" name="CuadroTexto 266"/>
          <p:cNvSpPr txBox="1"/>
          <p:nvPr/>
        </p:nvSpPr>
        <p:spPr>
          <a:xfrm>
            <a:off x="6294643" y="3546249"/>
            <a:ext cx="840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latin typeface="Comic Sans MS" charset="0"/>
                <a:ea typeface="Comic Sans MS" charset="0"/>
                <a:cs typeface="Comic Sans MS" charset="0"/>
              </a:rPr>
              <a:t>Creative/ Modular Builder</a:t>
            </a:r>
            <a:endParaRPr lang="en-US" sz="8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79" name="CuadroTexto 278"/>
          <p:cNvSpPr txBox="1"/>
          <p:nvPr/>
        </p:nvSpPr>
        <p:spPr>
          <a:xfrm>
            <a:off x="7257308" y="3604800"/>
            <a:ext cx="840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Problem </a:t>
            </a:r>
          </a:p>
          <a:p>
            <a:pPr algn="ctr"/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Solver</a:t>
            </a:r>
            <a:endParaRPr lang="en-US" sz="9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80" name="CuadroTexto 279"/>
          <p:cNvSpPr txBox="1"/>
          <p:nvPr/>
        </p:nvSpPr>
        <p:spPr>
          <a:xfrm>
            <a:off x="3003955" y="1256977"/>
            <a:ext cx="21539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omic Sans MS" charset="0"/>
                <a:ea typeface="Comic Sans MS" charset="0"/>
                <a:cs typeface="Comic Sans MS" charset="0"/>
              </a:rPr>
              <a:t>Review Problem and Mission</a:t>
            </a:r>
          </a:p>
        </p:txBody>
      </p:sp>
      <p:sp>
        <p:nvSpPr>
          <p:cNvPr id="288" name="Rectángulo 287"/>
          <p:cNvSpPr/>
          <p:nvPr/>
        </p:nvSpPr>
        <p:spPr>
          <a:xfrm>
            <a:off x="5665056" y="4610705"/>
            <a:ext cx="765477" cy="8931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289" name="Grupo 288"/>
          <p:cNvGrpSpPr/>
          <p:nvPr/>
        </p:nvGrpSpPr>
        <p:grpSpPr>
          <a:xfrm>
            <a:off x="6258216" y="4332258"/>
            <a:ext cx="912009" cy="676821"/>
            <a:chOff x="6303821" y="1834721"/>
            <a:chExt cx="912009" cy="676821"/>
          </a:xfrm>
        </p:grpSpPr>
        <p:sp>
          <p:nvSpPr>
            <p:cNvPr id="290" name="Rectángulo redondeado 289"/>
            <p:cNvSpPr/>
            <p:nvPr/>
          </p:nvSpPr>
          <p:spPr>
            <a:xfrm>
              <a:off x="6305021" y="2043025"/>
              <a:ext cx="910809" cy="468517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91" name="Forma libre 290"/>
            <p:cNvSpPr/>
            <p:nvPr/>
          </p:nvSpPr>
          <p:spPr>
            <a:xfrm>
              <a:off x="6303821" y="1834721"/>
              <a:ext cx="911904" cy="332704"/>
            </a:xfrm>
            <a:custGeom>
              <a:avLst/>
              <a:gdLst>
                <a:gd name="connsiteX0" fmla="*/ 0 w 1595619"/>
                <a:gd name="connsiteY0" fmla="*/ 465372 h 1067256"/>
                <a:gd name="connsiteX1" fmla="*/ 23149 w 1595619"/>
                <a:gd name="connsiteY1" fmla="*/ 199154 h 1067256"/>
                <a:gd name="connsiteX2" fmla="*/ 104172 w 1595619"/>
                <a:gd name="connsiteY2" fmla="*/ 94982 h 1067256"/>
                <a:gd name="connsiteX3" fmla="*/ 289367 w 1595619"/>
                <a:gd name="connsiteY3" fmla="*/ 2385 h 1067256"/>
                <a:gd name="connsiteX4" fmla="*/ 613458 w 1595619"/>
                <a:gd name="connsiteY4" fmla="*/ 37109 h 1067256"/>
                <a:gd name="connsiteX5" fmla="*/ 810228 w 1595619"/>
                <a:gd name="connsiteY5" fmla="*/ 141281 h 1067256"/>
                <a:gd name="connsiteX6" fmla="*/ 1006997 w 1595619"/>
                <a:gd name="connsiteY6" fmla="*/ 268602 h 1067256"/>
                <a:gd name="connsiteX7" fmla="*/ 1307939 w 1595619"/>
                <a:gd name="connsiteY7" fmla="*/ 314901 h 1067256"/>
                <a:gd name="connsiteX8" fmla="*/ 1458410 w 1595619"/>
                <a:gd name="connsiteY8" fmla="*/ 326476 h 1067256"/>
                <a:gd name="connsiteX9" fmla="*/ 1574157 w 1595619"/>
                <a:gd name="connsiteY9" fmla="*/ 430648 h 1067256"/>
                <a:gd name="connsiteX10" fmla="*/ 1574157 w 1595619"/>
                <a:gd name="connsiteY10" fmla="*/ 1067256 h 1067256"/>
                <a:gd name="connsiteX0" fmla="*/ 0 w 1686025"/>
                <a:gd name="connsiteY0" fmla="*/ 465372 h 812613"/>
                <a:gd name="connsiteX1" fmla="*/ 23149 w 1686025"/>
                <a:gd name="connsiteY1" fmla="*/ 199154 h 812613"/>
                <a:gd name="connsiteX2" fmla="*/ 104172 w 1686025"/>
                <a:gd name="connsiteY2" fmla="*/ 94982 h 812613"/>
                <a:gd name="connsiteX3" fmla="*/ 289367 w 1686025"/>
                <a:gd name="connsiteY3" fmla="*/ 2385 h 812613"/>
                <a:gd name="connsiteX4" fmla="*/ 613458 w 1686025"/>
                <a:gd name="connsiteY4" fmla="*/ 37109 h 812613"/>
                <a:gd name="connsiteX5" fmla="*/ 810228 w 1686025"/>
                <a:gd name="connsiteY5" fmla="*/ 141281 h 812613"/>
                <a:gd name="connsiteX6" fmla="*/ 1006997 w 1686025"/>
                <a:gd name="connsiteY6" fmla="*/ 268602 h 812613"/>
                <a:gd name="connsiteX7" fmla="*/ 1307939 w 1686025"/>
                <a:gd name="connsiteY7" fmla="*/ 314901 h 812613"/>
                <a:gd name="connsiteX8" fmla="*/ 1458410 w 1686025"/>
                <a:gd name="connsiteY8" fmla="*/ 326476 h 812613"/>
                <a:gd name="connsiteX9" fmla="*/ 1574157 w 1686025"/>
                <a:gd name="connsiteY9" fmla="*/ 430648 h 812613"/>
                <a:gd name="connsiteX10" fmla="*/ 1678329 w 1686025"/>
                <a:gd name="connsiteY10" fmla="*/ 812613 h 812613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1006997 w 1642882"/>
                <a:gd name="connsiteY6" fmla="*/ 268602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949124 w 1642882"/>
                <a:gd name="connsiteY6" fmla="*/ 233878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307939 w 1642882"/>
                <a:gd name="connsiteY7" fmla="*/ 314541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169043 w 1642882"/>
                <a:gd name="connsiteY7" fmla="*/ 279817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4963"/>
                <a:gd name="connsiteY0" fmla="*/ 465012 h 603909"/>
                <a:gd name="connsiteX1" fmla="*/ 23149 w 1644963"/>
                <a:gd name="connsiteY1" fmla="*/ 198794 h 603909"/>
                <a:gd name="connsiteX2" fmla="*/ 104172 w 1644963"/>
                <a:gd name="connsiteY2" fmla="*/ 94622 h 603909"/>
                <a:gd name="connsiteX3" fmla="*/ 289367 w 1644963"/>
                <a:gd name="connsiteY3" fmla="*/ 2025 h 603909"/>
                <a:gd name="connsiteX4" fmla="*/ 613458 w 1644963"/>
                <a:gd name="connsiteY4" fmla="*/ 36749 h 603909"/>
                <a:gd name="connsiteX5" fmla="*/ 763929 w 1644963"/>
                <a:gd name="connsiteY5" fmla="*/ 106197 h 603909"/>
                <a:gd name="connsiteX6" fmla="*/ 949124 w 1644963"/>
                <a:gd name="connsiteY6" fmla="*/ 233518 h 603909"/>
                <a:gd name="connsiteX7" fmla="*/ 1169043 w 1644963"/>
                <a:gd name="connsiteY7" fmla="*/ 279817 h 603909"/>
                <a:gd name="connsiteX8" fmla="*/ 1354238 w 1644963"/>
                <a:gd name="connsiteY8" fmla="*/ 256668 h 603909"/>
                <a:gd name="connsiteX9" fmla="*/ 1574157 w 1644963"/>
                <a:gd name="connsiteY9" fmla="*/ 430288 h 603909"/>
                <a:gd name="connsiteX10" fmla="*/ 1632031 w 1644963"/>
                <a:gd name="connsiteY10" fmla="*/ 603909 h 603909"/>
                <a:gd name="connsiteX0" fmla="*/ 0 w 1640288"/>
                <a:gd name="connsiteY0" fmla="*/ 465012 h 603909"/>
                <a:gd name="connsiteX1" fmla="*/ 23149 w 1640288"/>
                <a:gd name="connsiteY1" fmla="*/ 198794 h 603909"/>
                <a:gd name="connsiteX2" fmla="*/ 104172 w 1640288"/>
                <a:gd name="connsiteY2" fmla="*/ 94622 h 603909"/>
                <a:gd name="connsiteX3" fmla="*/ 289367 w 1640288"/>
                <a:gd name="connsiteY3" fmla="*/ 2025 h 603909"/>
                <a:gd name="connsiteX4" fmla="*/ 613458 w 1640288"/>
                <a:gd name="connsiteY4" fmla="*/ 36749 h 603909"/>
                <a:gd name="connsiteX5" fmla="*/ 763929 w 1640288"/>
                <a:gd name="connsiteY5" fmla="*/ 106197 h 603909"/>
                <a:gd name="connsiteX6" fmla="*/ 949124 w 1640288"/>
                <a:gd name="connsiteY6" fmla="*/ 233518 h 603909"/>
                <a:gd name="connsiteX7" fmla="*/ 1169043 w 1640288"/>
                <a:gd name="connsiteY7" fmla="*/ 279817 h 603909"/>
                <a:gd name="connsiteX8" fmla="*/ 1354238 w 1640288"/>
                <a:gd name="connsiteY8" fmla="*/ 256668 h 603909"/>
                <a:gd name="connsiteX9" fmla="*/ 1527858 w 1640288"/>
                <a:gd name="connsiteY9" fmla="*/ 302966 h 603909"/>
                <a:gd name="connsiteX10" fmla="*/ 1632031 w 1640288"/>
                <a:gd name="connsiteY10" fmla="*/ 603909 h 603909"/>
                <a:gd name="connsiteX0" fmla="*/ 0 w 1577813"/>
                <a:gd name="connsiteY0" fmla="*/ 465012 h 534461"/>
                <a:gd name="connsiteX1" fmla="*/ 23149 w 1577813"/>
                <a:gd name="connsiteY1" fmla="*/ 198794 h 534461"/>
                <a:gd name="connsiteX2" fmla="*/ 104172 w 1577813"/>
                <a:gd name="connsiteY2" fmla="*/ 94622 h 534461"/>
                <a:gd name="connsiteX3" fmla="*/ 289367 w 1577813"/>
                <a:gd name="connsiteY3" fmla="*/ 2025 h 534461"/>
                <a:gd name="connsiteX4" fmla="*/ 613458 w 1577813"/>
                <a:gd name="connsiteY4" fmla="*/ 36749 h 534461"/>
                <a:gd name="connsiteX5" fmla="*/ 763929 w 1577813"/>
                <a:gd name="connsiteY5" fmla="*/ 106197 h 534461"/>
                <a:gd name="connsiteX6" fmla="*/ 949124 w 1577813"/>
                <a:gd name="connsiteY6" fmla="*/ 233518 h 534461"/>
                <a:gd name="connsiteX7" fmla="*/ 1169043 w 1577813"/>
                <a:gd name="connsiteY7" fmla="*/ 279817 h 534461"/>
                <a:gd name="connsiteX8" fmla="*/ 1354238 w 1577813"/>
                <a:gd name="connsiteY8" fmla="*/ 256668 h 534461"/>
                <a:gd name="connsiteX9" fmla="*/ 1527858 w 1577813"/>
                <a:gd name="connsiteY9" fmla="*/ 302966 h 534461"/>
                <a:gd name="connsiteX10" fmla="*/ 1562583 w 1577813"/>
                <a:gd name="connsiteY10" fmla="*/ 534461 h 534461"/>
                <a:gd name="connsiteX0" fmla="*/ 0 w 1571736"/>
                <a:gd name="connsiteY0" fmla="*/ 465012 h 534461"/>
                <a:gd name="connsiteX1" fmla="*/ 23149 w 1571736"/>
                <a:gd name="connsiteY1" fmla="*/ 198794 h 534461"/>
                <a:gd name="connsiteX2" fmla="*/ 104172 w 1571736"/>
                <a:gd name="connsiteY2" fmla="*/ 94622 h 534461"/>
                <a:gd name="connsiteX3" fmla="*/ 289367 w 1571736"/>
                <a:gd name="connsiteY3" fmla="*/ 2025 h 534461"/>
                <a:gd name="connsiteX4" fmla="*/ 613458 w 1571736"/>
                <a:gd name="connsiteY4" fmla="*/ 36749 h 534461"/>
                <a:gd name="connsiteX5" fmla="*/ 763929 w 1571736"/>
                <a:gd name="connsiteY5" fmla="*/ 106197 h 534461"/>
                <a:gd name="connsiteX6" fmla="*/ 949124 w 1571736"/>
                <a:gd name="connsiteY6" fmla="*/ 233518 h 534461"/>
                <a:gd name="connsiteX7" fmla="*/ 1169043 w 1571736"/>
                <a:gd name="connsiteY7" fmla="*/ 279817 h 534461"/>
                <a:gd name="connsiteX8" fmla="*/ 1354238 w 1571736"/>
                <a:gd name="connsiteY8" fmla="*/ 256668 h 534461"/>
                <a:gd name="connsiteX9" fmla="*/ 1481559 w 1571736"/>
                <a:gd name="connsiteY9" fmla="*/ 245092 h 534461"/>
                <a:gd name="connsiteX10" fmla="*/ 1562583 w 1571736"/>
                <a:gd name="connsiteY10" fmla="*/ 534461 h 534461"/>
                <a:gd name="connsiteX0" fmla="*/ 0 w 1571736"/>
                <a:gd name="connsiteY0" fmla="*/ 492565 h 562014"/>
                <a:gd name="connsiteX1" fmla="*/ 23149 w 1571736"/>
                <a:gd name="connsiteY1" fmla="*/ 226347 h 562014"/>
                <a:gd name="connsiteX2" fmla="*/ 104172 w 1571736"/>
                <a:gd name="connsiteY2" fmla="*/ 122175 h 562014"/>
                <a:gd name="connsiteX3" fmla="*/ 289367 w 1571736"/>
                <a:gd name="connsiteY3" fmla="*/ 29578 h 562014"/>
                <a:gd name="connsiteX4" fmla="*/ 497711 w 1571736"/>
                <a:gd name="connsiteY4" fmla="*/ 6429 h 562014"/>
                <a:gd name="connsiteX5" fmla="*/ 763929 w 1571736"/>
                <a:gd name="connsiteY5" fmla="*/ 133750 h 562014"/>
                <a:gd name="connsiteX6" fmla="*/ 949124 w 1571736"/>
                <a:gd name="connsiteY6" fmla="*/ 261071 h 562014"/>
                <a:gd name="connsiteX7" fmla="*/ 1169043 w 1571736"/>
                <a:gd name="connsiteY7" fmla="*/ 307370 h 562014"/>
                <a:gd name="connsiteX8" fmla="*/ 1354238 w 1571736"/>
                <a:gd name="connsiteY8" fmla="*/ 284221 h 562014"/>
                <a:gd name="connsiteX9" fmla="*/ 1481559 w 1571736"/>
                <a:gd name="connsiteY9" fmla="*/ 272645 h 562014"/>
                <a:gd name="connsiteX10" fmla="*/ 1562583 w 1571736"/>
                <a:gd name="connsiteY10" fmla="*/ 562014 h 562014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949124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064871 w 1571736"/>
                <a:gd name="connsiteY7" fmla="*/ 281780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3046"/>
                <a:gd name="connsiteY0" fmla="*/ 490124 h 559573"/>
                <a:gd name="connsiteX1" fmla="*/ 23149 w 1573046"/>
                <a:gd name="connsiteY1" fmla="*/ 223906 h 559573"/>
                <a:gd name="connsiteX2" fmla="*/ 104172 w 1573046"/>
                <a:gd name="connsiteY2" fmla="*/ 119734 h 559573"/>
                <a:gd name="connsiteX3" fmla="*/ 289367 w 1573046"/>
                <a:gd name="connsiteY3" fmla="*/ 27137 h 559573"/>
                <a:gd name="connsiteX4" fmla="*/ 497711 w 1573046"/>
                <a:gd name="connsiteY4" fmla="*/ 3988 h 559573"/>
                <a:gd name="connsiteX5" fmla="*/ 717631 w 1573046"/>
                <a:gd name="connsiteY5" fmla="*/ 96585 h 559573"/>
                <a:gd name="connsiteX6" fmla="*/ 879676 w 1573046"/>
                <a:gd name="connsiteY6" fmla="*/ 258630 h 559573"/>
                <a:gd name="connsiteX7" fmla="*/ 1064871 w 1573046"/>
                <a:gd name="connsiteY7" fmla="*/ 281780 h 559573"/>
                <a:gd name="connsiteX8" fmla="*/ 1261640 w 1573046"/>
                <a:gd name="connsiteY8" fmla="*/ 281780 h 559573"/>
                <a:gd name="connsiteX9" fmla="*/ 1481559 w 1573046"/>
                <a:gd name="connsiteY9" fmla="*/ 270204 h 559573"/>
                <a:gd name="connsiteX10" fmla="*/ 1562583 w 1573046"/>
                <a:gd name="connsiteY10" fmla="*/ 559573 h 559573"/>
                <a:gd name="connsiteX0" fmla="*/ 0 w 1569727"/>
                <a:gd name="connsiteY0" fmla="*/ 490124 h 559573"/>
                <a:gd name="connsiteX1" fmla="*/ 23149 w 1569727"/>
                <a:gd name="connsiteY1" fmla="*/ 223906 h 559573"/>
                <a:gd name="connsiteX2" fmla="*/ 104172 w 1569727"/>
                <a:gd name="connsiteY2" fmla="*/ 119734 h 559573"/>
                <a:gd name="connsiteX3" fmla="*/ 289367 w 1569727"/>
                <a:gd name="connsiteY3" fmla="*/ 27137 h 559573"/>
                <a:gd name="connsiteX4" fmla="*/ 497711 w 1569727"/>
                <a:gd name="connsiteY4" fmla="*/ 3988 h 559573"/>
                <a:gd name="connsiteX5" fmla="*/ 717631 w 1569727"/>
                <a:gd name="connsiteY5" fmla="*/ 96585 h 559573"/>
                <a:gd name="connsiteX6" fmla="*/ 879676 w 1569727"/>
                <a:gd name="connsiteY6" fmla="*/ 258630 h 559573"/>
                <a:gd name="connsiteX7" fmla="*/ 1064871 w 1569727"/>
                <a:gd name="connsiteY7" fmla="*/ 281780 h 559573"/>
                <a:gd name="connsiteX8" fmla="*/ 1261640 w 1569727"/>
                <a:gd name="connsiteY8" fmla="*/ 281780 h 559573"/>
                <a:gd name="connsiteX9" fmla="*/ 1435260 w 1569727"/>
                <a:gd name="connsiteY9" fmla="*/ 328077 h 559573"/>
                <a:gd name="connsiteX10" fmla="*/ 1562583 w 1569727"/>
                <a:gd name="connsiteY10" fmla="*/ 559573 h 559573"/>
                <a:gd name="connsiteX0" fmla="*/ 0 w 1579755"/>
                <a:gd name="connsiteY0" fmla="*/ 490124 h 490124"/>
                <a:gd name="connsiteX1" fmla="*/ 23149 w 1579755"/>
                <a:gd name="connsiteY1" fmla="*/ 223906 h 490124"/>
                <a:gd name="connsiteX2" fmla="*/ 104172 w 1579755"/>
                <a:gd name="connsiteY2" fmla="*/ 119734 h 490124"/>
                <a:gd name="connsiteX3" fmla="*/ 289367 w 1579755"/>
                <a:gd name="connsiteY3" fmla="*/ 27137 h 490124"/>
                <a:gd name="connsiteX4" fmla="*/ 497711 w 1579755"/>
                <a:gd name="connsiteY4" fmla="*/ 3988 h 490124"/>
                <a:gd name="connsiteX5" fmla="*/ 717631 w 1579755"/>
                <a:gd name="connsiteY5" fmla="*/ 96585 h 490124"/>
                <a:gd name="connsiteX6" fmla="*/ 879676 w 1579755"/>
                <a:gd name="connsiteY6" fmla="*/ 258630 h 490124"/>
                <a:gd name="connsiteX7" fmla="*/ 1064871 w 1579755"/>
                <a:gd name="connsiteY7" fmla="*/ 281780 h 490124"/>
                <a:gd name="connsiteX8" fmla="*/ 1261640 w 1579755"/>
                <a:gd name="connsiteY8" fmla="*/ 281780 h 490124"/>
                <a:gd name="connsiteX9" fmla="*/ 1435260 w 1579755"/>
                <a:gd name="connsiteY9" fmla="*/ 328077 h 490124"/>
                <a:gd name="connsiteX10" fmla="*/ 1573022 w 1579755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35260 w 1573022"/>
                <a:gd name="connsiteY9" fmla="*/ 328077 h 490124"/>
                <a:gd name="connsiteX10" fmla="*/ 1573022 w 1573022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19602 w 1573022"/>
                <a:gd name="connsiteY9" fmla="*/ 301981 h 490124"/>
                <a:gd name="connsiteX10" fmla="*/ 1573022 w 1573022"/>
                <a:gd name="connsiteY10" fmla="*/ 470847 h 490124"/>
                <a:gd name="connsiteX0" fmla="*/ 0 w 1567802"/>
                <a:gd name="connsiteY0" fmla="*/ 490124 h 575231"/>
                <a:gd name="connsiteX1" fmla="*/ 23149 w 1567802"/>
                <a:gd name="connsiteY1" fmla="*/ 223906 h 575231"/>
                <a:gd name="connsiteX2" fmla="*/ 104172 w 1567802"/>
                <a:gd name="connsiteY2" fmla="*/ 119734 h 575231"/>
                <a:gd name="connsiteX3" fmla="*/ 289367 w 1567802"/>
                <a:gd name="connsiteY3" fmla="*/ 27137 h 575231"/>
                <a:gd name="connsiteX4" fmla="*/ 497711 w 1567802"/>
                <a:gd name="connsiteY4" fmla="*/ 3988 h 575231"/>
                <a:gd name="connsiteX5" fmla="*/ 717631 w 1567802"/>
                <a:gd name="connsiteY5" fmla="*/ 96585 h 575231"/>
                <a:gd name="connsiteX6" fmla="*/ 879676 w 1567802"/>
                <a:gd name="connsiteY6" fmla="*/ 258630 h 575231"/>
                <a:gd name="connsiteX7" fmla="*/ 1064871 w 1567802"/>
                <a:gd name="connsiteY7" fmla="*/ 281780 h 575231"/>
                <a:gd name="connsiteX8" fmla="*/ 1261640 w 1567802"/>
                <a:gd name="connsiteY8" fmla="*/ 281780 h 575231"/>
                <a:gd name="connsiteX9" fmla="*/ 1419602 w 1567802"/>
                <a:gd name="connsiteY9" fmla="*/ 301981 h 575231"/>
                <a:gd name="connsiteX10" fmla="*/ 1567802 w 1567802"/>
                <a:gd name="connsiteY10" fmla="*/ 575231 h 575231"/>
                <a:gd name="connsiteX0" fmla="*/ 0 w 1568525"/>
                <a:gd name="connsiteY0" fmla="*/ 490124 h 575231"/>
                <a:gd name="connsiteX1" fmla="*/ 23149 w 1568525"/>
                <a:gd name="connsiteY1" fmla="*/ 223906 h 575231"/>
                <a:gd name="connsiteX2" fmla="*/ 104172 w 1568525"/>
                <a:gd name="connsiteY2" fmla="*/ 119734 h 575231"/>
                <a:gd name="connsiteX3" fmla="*/ 289367 w 1568525"/>
                <a:gd name="connsiteY3" fmla="*/ 27137 h 575231"/>
                <a:gd name="connsiteX4" fmla="*/ 497711 w 1568525"/>
                <a:gd name="connsiteY4" fmla="*/ 3988 h 575231"/>
                <a:gd name="connsiteX5" fmla="*/ 717631 w 1568525"/>
                <a:gd name="connsiteY5" fmla="*/ 96585 h 575231"/>
                <a:gd name="connsiteX6" fmla="*/ 879676 w 1568525"/>
                <a:gd name="connsiteY6" fmla="*/ 258630 h 575231"/>
                <a:gd name="connsiteX7" fmla="*/ 1064871 w 1568525"/>
                <a:gd name="connsiteY7" fmla="*/ 281780 h 575231"/>
                <a:gd name="connsiteX8" fmla="*/ 1261640 w 1568525"/>
                <a:gd name="connsiteY8" fmla="*/ 281780 h 575231"/>
                <a:gd name="connsiteX9" fmla="*/ 1419602 w 1568525"/>
                <a:gd name="connsiteY9" fmla="*/ 301981 h 575231"/>
                <a:gd name="connsiteX10" fmla="*/ 1567802 w 1568525"/>
                <a:gd name="connsiteY10" fmla="*/ 575231 h 575231"/>
                <a:gd name="connsiteX0" fmla="*/ 0 w 1568911"/>
                <a:gd name="connsiteY0" fmla="*/ 490124 h 575231"/>
                <a:gd name="connsiteX1" fmla="*/ 23149 w 1568911"/>
                <a:gd name="connsiteY1" fmla="*/ 223906 h 575231"/>
                <a:gd name="connsiteX2" fmla="*/ 104172 w 1568911"/>
                <a:gd name="connsiteY2" fmla="*/ 119734 h 575231"/>
                <a:gd name="connsiteX3" fmla="*/ 289367 w 1568911"/>
                <a:gd name="connsiteY3" fmla="*/ 27137 h 575231"/>
                <a:gd name="connsiteX4" fmla="*/ 497711 w 1568911"/>
                <a:gd name="connsiteY4" fmla="*/ 3988 h 575231"/>
                <a:gd name="connsiteX5" fmla="*/ 717631 w 1568911"/>
                <a:gd name="connsiteY5" fmla="*/ 96585 h 575231"/>
                <a:gd name="connsiteX6" fmla="*/ 879676 w 1568911"/>
                <a:gd name="connsiteY6" fmla="*/ 258630 h 575231"/>
                <a:gd name="connsiteX7" fmla="*/ 1064871 w 1568911"/>
                <a:gd name="connsiteY7" fmla="*/ 281780 h 575231"/>
                <a:gd name="connsiteX8" fmla="*/ 1261640 w 1568911"/>
                <a:gd name="connsiteY8" fmla="*/ 281780 h 575231"/>
                <a:gd name="connsiteX9" fmla="*/ 1419602 w 1568911"/>
                <a:gd name="connsiteY9" fmla="*/ 301981 h 575231"/>
                <a:gd name="connsiteX10" fmla="*/ 1567802 w 1568911"/>
                <a:gd name="connsiteY10" fmla="*/ 575231 h 575231"/>
                <a:gd name="connsiteX0" fmla="*/ 0 w 1572765"/>
                <a:gd name="connsiteY0" fmla="*/ 490124 h 575231"/>
                <a:gd name="connsiteX1" fmla="*/ 23149 w 1572765"/>
                <a:gd name="connsiteY1" fmla="*/ 223906 h 575231"/>
                <a:gd name="connsiteX2" fmla="*/ 104172 w 1572765"/>
                <a:gd name="connsiteY2" fmla="*/ 119734 h 575231"/>
                <a:gd name="connsiteX3" fmla="*/ 289367 w 1572765"/>
                <a:gd name="connsiteY3" fmla="*/ 27137 h 575231"/>
                <a:gd name="connsiteX4" fmla="*/ 497711 w 1572765"/>
                <a:gd name="connsiteY4" fmla="*/ 3988 h 575231"/>
                <a:gd name="connsiteX5" fmla="*/ 717631 w 1572765"/>
                <a:gd name="connsiteY5" fmla="*/ 96585 h 575231"/>
                <a:gd name="connsiteX6" fmla="*/ 879676 w 1572765"/>
                <a:gd name="connsiteY6" fmla="*/ 258630 h 575231"/>
                <a:gd name="connsiteX7" fmla="*/ 1064871 w 1572765"/>
                <a:gd name="connsiteY7" fmla="*/ 281780 h 575231"/>
                <a:gd name="connsiteX8" fmla="*/ 1261640 w 1572765"/>
                <a:gd name="connsiteY8" fmla="*/ 281780 h 575231"/>
                <a:gd name="connsiteX9" fmla="*/ 1487452 w 1572765"/>
                <a:gd name="connsiteY9" fmla="*/ 317638 h 575231"/>
                <a:gd name="connsiteX10" fmla="*/ 1567802 w 1572765"/>
                <a:gd name="connsiteY10" fmla="*/ 575231 h 575231"/>
                <a:gd name="connsiteX0" fmla="*/ 0 w 1569114"/>
                <a:gd name="connsiteY0" fmla="*/ 490124 h 575231"/>
                <a:gd name="connsiteX1" fmla="*/ 23149 w 1569114"/>
                <a:gd name="connsiteY1" fmla="*/ 223906 h 575231"/>
                <a:gd name="connsiteX2" fmla="*/ 104172 w 1569114"/>
                <a:gd name="connsiteY2" fmla="*/ 119734 h 575231"/>
                <a:gd name="connsiteX3" fmla="*/ 289367 w 1569114"/>
                <a:gd name="connsiteY3" fmla="*/ 27137 h 575231"/>
                <a:gd name="connsiteX4" fmla="*/ 497711 w 1569114"/>
                <a:gd name="connsiteY4" fmla="*/ 3988 h 575231"/>
                <a:gd name="connsiteX5" fmla="*/ 717631 w 1569114"/>
                <a:gd name="connsiteY5" fmla="*/ 96585 h 575231"/>
                <a:gd name="connsiteX6" fmla="*/ 879676 w 1569114"/>
                <a:gd name="connsiteY6" fmla="*/ 258630 h 575231"/>
                <a:gd name="connsiteX7" fmla="*/ 1064871 w 1569114"/>
                <a:gd name="connsiteY7" fmla="*/ 281780 h 575231"/>
                <a:gd name="connsiteX8" fmla="*/ 1261640 w 1569114"/>
                <a:gd name="connsiteY8" fmla="*/ 281780 h 575231"/>
                <a:gd name="connsiteX9" fmla="*/ 1487452 w 1569114"/>
                <a:gd name="connsiteY9" fmla="*/ 317638 h 575231"/>
                <a:gd name="connsiteX10" fmla="*/ 1567802 w 1569114"/>
                <a:gd name="connsiteY10" fmla="*/ 575231 h 575231"/>
                <a:gd name="connsiteX0" fmla="*/ 0 w 1599083"/>
                <a:gd name="connsiteY0" fmla="*/ 500049 h 575231"/>
                <a:gd name="connsiteX1" fmla="*/ 53118 w 1599083"/>
                <a:gd name="connsiteY1" fmla="*/ 223906 h 575231"/>
                <a:gd name="connsiteX2" fmla="*/ 134141 w 1599083"/>
                <a:gd name="connsiteY2" fmla="*/ 119734 h 575231"/>
                <a:gd name="connsiteX3" fmla="*/ 319336 w 1599083"/>
                <a:gd name="connsiteY3" fmla="*/ 27137 h 575231"/>
                <a:gd name="connsiteX4" fmla="*/ 527680 w 1599083"/>
                <a:gd name="connsiteY4" fmla="*/ 3988 h 575231"/>
                <a:gd name="connsiteX5" fmla="*/ 747600 w 1599083"/>
                <a:gd name="connsiteY5" fmla="*/ 96585 h 575231"/>
                <a:gd name="connsiteX6" fmla="*/ 909645 w 1599083"/>
                <a:gd name="connsiteY6" fmla="*/ 258630 h 575231"/>
                <a:gd name="connsiteX7" fmla="*/ 1094840 w 1599083"/>
                <a:gd name="connsiteY7" fmla="*/ 281780 h 575231"/>
                <a:gd name="connsiteX8" fmla="*/ 1291609 w 1599083"/>
                <a:gd name="connsiteY8" fmla="*/ 281780 h 575231"/>
                <a:gd name="connsiteX9" fmla="*/ 1517421 w 1599083"/>
                <a:gd name="connsiteY9" fmla="*/ 317638 h 575231"/>
                <a:gd name="connsiteX10" fmla="*/ 1597771 w 1599083"/>
                <a:gd name="connsiteY10" fmla="*/ 575231 h 575231"/>
                <a:gd name="connsiteX0" fmla="*/ 0 w 1587028"/>
                <a:gd name="connsiteY0" fmla="*/ 524004 h 575231"/>
                <a:gd name="connsiteX1" fmla="*/ 41063 w 1587028"/>
                <a:gd name="connsiteY1" fmla="*/ 223906 h 575231"/>
                <a:gd name="connsiteX2" fmla="*/ 122086 w 1587028"/>
                <a:gd name="connsiteY2" fmla="*/ 119734 h 575231"/>
                <a:gd name="connsiteX3" fmla="*/ 307281 w 1587028"/>
                <a:gd name="connsiteY3" fmla="*/ 27137 h 575231"/>
                <a:gd name="connsiteX4" fmla="*/ 515625 w 1587028"/>
                <a:gd name="connsiteY4" fmla="*/ 3988 h 575231"/>
                <a:gd name="connsiteX5" fmla="*/ 735545 w 1587028"/>
                <a:gd name="connsiteY5" fmla="*/ 96585 h 575231"/>
                <a:gd name="connsiteX6" fmla="*/ 897590 w 1587028"/>
                <a:gd name="connsiteY6" fmla="*/ 258630 h 575231"/>
                <a:gd name="connsiteX7" fmla="*/ 1082785 w 1587028"/>
                <a:gd name="connsiteY7" fmla="*/ 281780 h 575231"/>
                <a:gd name="connsiteX8" fmla="*/ 1279554 w 1587028"/>
                <a:gd name="connsiteY8" fmla="*/ 281780 h 575231"/>
                <a:gd name="connsiteX9" fmla="*/ 1505366 w 1587028"/>
                <a:gd name="connsiteY9" fmla="*/ 317638 h 575231"/>
                <a:gd name="connsiteX10" fmla="*/ 1585716 w 1587028"/>
                <a:gd name="connsiteY10" fmla="*/ 575231 h 57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7028" h="575231">
                  <a:moveTo>
                    <a:pt x="0" y="524004"/>
                  </a:moveTo>
                  <a:cubicBezTo>
                    <a:pt x="2893" y="421761"/>
                    <a:pt x="20715" y="291284"/>
                    <a:pt x="41063" y="223906"/>
                  </a:cubicBezTo>
                  <a:cubicBezTo>
                    <a:pt x="61411" y="156528"/>
                    <a:pt x="77716" y="152529"/>
                    <a:pt x="122086" y="119734"/>
                  </a:cubicBezTo>
                  <a:cubicBezTo>
                    <a:pt x="166456" y="86939"/>
                    <a:pt x="241691" y="46428"/>
                    <a:pt x="307281" y="27137"/>
                  </a:cubicBezTo>
                  <a:cubicBezTo>
                    <a:pt x="372871" y="7846"/>
                    <a:pt x="444248" y="-7587"/>
                    <a:pt x="515625" y="3988"/>
                  </a:cubicBezTo>
                  <a:cubicBezTo>
                    <a:pt x="587002" y="15563"/>
                    <a:pt x="671884" y="54145"/>
                    <a:pt x="735545" y="96585"/>
                  </a:cubicBezTo>
                  <a:cubicBezTo>
                    <a:pt x="799206" y="139025"/>
                    <a:pt x="839717" y="227764"/>
                    <a:pt x="897590" y="258630"/>
                  </a:cubicBezTo>
                  <a:cubicBezTo>
                    <a:pt x="955463" y="289496"/>
                    <a:pt x="1019124" y="277922"/>
                    <a:pt x="1082785" y="281780"/>
                  </a:cubicBezTo>
                  <a:cubicBezTo>
                    <a:pt x="1146446" y="285638"/>
                    <a:pt x="1209124" y="275804"/>
                    <a:pt x="1279554" y="281780"/>
                  </a:cubicBezTo>
                  <a:cubicBezTo>
                    <a:pt x="1349984" y="287756"/>
                    <a:pt x="1469997" y="289607"/>
                    <a:pt x="1505366" y="317638"/>
                  </a:cubicBezTo>
                  <a:cubicBezTo>
                    <a:pt x="1540735" y="345669"/>
                    <a:pt x="1596273" y="333538"/>
                    <a:pt x="1585716" y="575231"/>
                  </a:cubicBezTo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92" name="Rectángulo redondeado 291"/>
            <p:cNvSpPr/>
            <p:nvPr/>
          </p:nvSpPr>
          <p:spPr>
            <a:xfrm>
              <a:off x="6360618" y="2066297"/>
              <a:ext cx="799215" cy="3649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293" name="CuadroTexto 292"/>
          <p:cNvSpPr txBox="1"/>
          <p:nvPr/>
        </p:nvSpPr>
        <p:spPr>
          <a:xfrm>
            <a:off x="6287389" y="4580325"/>
            <a:ext cx="840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latin typeface="Comic Sans MS" charset="0"/>
                <a:ea typeface="Comic Sans MS" charset="0"/>
                <a:cs typeface="Comic Sans MS" charset="0"/>
              </a:rPr>
              <a:t>Presentation</a:t>
            </a:r>
          </a:p>
          <a:p>
            <a:pPr algn="ctr"/>
            <a:r>
              <a:rPr lang="en-US" sz="800" dirty="0" smtClean="0">
                <a:latin typeface="Comic Sans MS" charset="0"/>
                <a:ea typeface="Comic Sans MS" charset="0"/>
                <a:cs typeface="Comic Sans MS" charset="0"/>
              </a:rPr>
              <a:t>Skills</a:t>
            </a:r>
            <a:endParaRPr lang="en-US" sz="8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251" name="Imagen 2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70535" y="745650"/>
            <a:ext cx="2804895" cy="2169119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25000"/>
              </a:schemeClr>
            </a:outerShdw>
          </a:effectLst>
        </p:spPr>
      </p:pic>
      <p:sp>
        <p:nvSpPr>
          <p:cNvPr id="37" name="Forma libre 36"/>
          <p:cNvSpPr/>
          <p:nvPr/>
        </p:nvSpPr>
        <p:spPr>
          <a:xfrm>
            <a:off x="800101" y="4686300"/>
            <a:ext cx="1164220" cy="475527"/>
          </a:xfrm>
          <a:custGeom>
            <a:avLst/>
            <a:gdLst>
              <a:gd name="connsiteX0" fmla="*/ 0 w 2149444"/>
              <a:gd name="connsiteY0" fmla="*/ 0 h 525780"/>
              <a:gd name="connsiteX1" fmla="*/ 91440 w 2149444"/>
              <a:gd name="connsiteY1" fmla="*/ 198120 h 525780"/>
              <a:gd name="connsiteX2" fmla="*/ 388620 w 2149444"/>
              <a:gd name="connsiteY2" fmla="*/ 304800 h 525780"/>
              <a:gd name="connsiteX3" fmla="*/ 693420 w 2149444"/>
              <a:gd name="connsiteY3" fmla="*/ 182880 h 525780"/>
              <a:gd name="connsiteX4" fmla="*/ 922020 w 2149444"/>
              <a:gd name="connsiteY4" fmla="*/ 312420 h 525780"/>
              <a:gd name="connsiteX5" fmla="*/ 1341120 w 2149444"/>
              <a:gd name="connsiteY5" fmla="*/ 358140 h 525780"/>
              <a:gd name="connsiteX6" fmla="*/ 1905000 w 2149444"/>
              <a:gd name="connsiteY6" fmla="*/ 381000 h 525780"/>
              <a:gd name="connsiteX7" fmla="*/ 2148840 w 2149444"/>
              <a:gd name="connsiteY7" fmla="*/ 525780 h 52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49444" h="525780">
                <a:moveTo>
                  <a:pt x="0" y="0"/>
                </a:moveTo>
                <a:cubicBezTo>
                  <a:pt x="13335" y="73660"/>
                  <a:pt x="26670" y="147320"/>
                  <a:pt x="91440" y="198120"/>
                </a:cubicBezTo>
                <a:cubicBezTo>
                  <a:pt x="156210" y="248920"/>
                  <a:pt x="288290" y="307340"/>
                  <a:pt x="388620" y="304800"/>
                </a:cubicBezTo>
                <a:cubicBezTo>
                  <a:pt x="488950" y="302260"/>
                  <a:pt x="604520" y="181610"/>
                  <a:pt x="693420" y="182880"/>
                </a:cubicBezTo>
                <a:cubicBezTo>
                  <a:pt x="782320" y="184150"/>
                  <a:pt x="814070" y="283210"/>
                  <a:pt x="922020" y="312420"/>
                </a:cubicBezTo>
                <a:cubicBezTo>
                  <a:pt x="1029970" y="341630"/>
                  <a:pt x="1177290" y="346710"/>
                  <a:pt x="1341120" y="358140"/>
                </a:cubicBezTo>
                <a:cubicBezTo>
                  <a:pt x="1504950" y="369570"/>
                  <a:pt x="1770380" y="353060"/>
                  <a:pt x="1905000" y="381000"/>
                </a:cubicBezTo>
                <a:cubicBezTo>
                  <a:pt x="2039620" y="408940"/>
                  <a:pt x="2159000" y="462280"/>
                  <a:pt x="2148840" y="525780"/>
                </a:cubicBezTo>
              </a:path>
            </a:pathLst>
          </a:cu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94" name="Imagen 293"/>
          <p:cNvPicPr>
            <a:picLocks noChangeAspect="1"/>
          </p:cNvPicPr>
          <p:nvPr/>
        </p:nvPicPr>
        <p:blipFill rotWithShape="1">
          <a:blip r:embed="rId13"/>
          <a:srcRect t="8607" r="55288" b="32686"/>
          <a:stretch/>
        </p:blipFill>
        <p:spPr>
          <a:xfrm rot="7213156">
            <a:off x="-166369" y="3538659"/>
            <a:ext cx="1342649" cy="136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8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Rectángulo 691"/>
          <p:cNvSpPr/>
          <p:nvPr/>
        </p:nvSpPr>
        <p:spPr>
          <a:xfrm>
            <a:off x="3752855" y="-30187"/>
            <a:ext cx="117376" cy="381222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57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5" name="Rectángulo 144"/>
          <p:cNvSpPr/>
          <p:nvPr/>
        </p:nvSpPr>
        <p:spPr>
          <a:xfrm>
            <a:off x="4685109" y="583579"/>
            <a:ext cx="2522213" cy="8236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6" name="Rectángulo 145"/>
          <p:cNvSpPr/>
          <p:nvPr/>
        </p:nvSpPr>
        <p:spPr>
          <a:xfrm>
            <a:off x="1373987" y="569713"/>
            <a:ext cx="1679057" cy="8389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297" name="Grupo 296"/>
          <p:cNvGrpSpPr/>
          <p:nvPr/>
        </p:nvGrpSpPr>
        <p:grpSpPr>
          <a:xfrm>
            <a:off x="1778852" y="1132897"/>
            <a:ext cx="4299935" cy="552203"/>
            <a:chOff x="1674945" y="834335"/>
            <a:chExt cx="4299935" cy="552203"/>
          </a:xfrm>
        </p:grpSpPr>
        <p:sp>
          <p:nvSpPr>
            <p:cNvPr id="4" name="Rectángulo redondeado 3"/>
            <p:cNvSpPr/>
            <p:nvPr/>
          </p:nvSpPr>
          <p:spPr>
            <a:xfrm>
              <a:off x="1674945" y="834335"/>
              <a:ext cx="4299935" cy="552203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50000">
                  <a:schemeClr val="bg1">
                    <a:lumMod val="6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89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5" name="Rectángulo redondeado 4"/>
            <p:cNvSpPr/>
            <p:nvPr/>
          </p:nvSpPr>
          <p:spPr>
            <a:xfrm>
              <a:off x="1791582" y="930513"/>
              <a:ext cx="4017422" cy="34772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" name="Elipse 5"/>
            <p:cNvSpPr/>
            <p:nvPr/>
          </p:nvSpPr>
          <p:spPr>
            <a:xfrm>
              <a:off x="1925723" y="864426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8" name="Elipse 7"/>
            <p:cNvSpPr/>
            <p:nvPr/>
          </p:nvSpPr>
          <p:spPr>
            <a:xfrm>
              <a:off x="2249993" y="864426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" name="Elipse 8"/>
            <p:cNvSpPr/>
            <p:nvPr/>
          </p:nvSpPr>
          <p:spPr>
            <a:xfrm>
              <a:off x="2574264" y="864426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" name="Elipse 9"/>
            <p:cNvSpPr/>
            <p:nvPr/>
          </p:nvSpPr>
          <p:spPr>
            <a:xfrm>
              <a:off x="2897539" y="864426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1" name="Elipse 10"/>
            <p:cNvSpPr/>
            <p:nvPr/>
          </p:nvSpPr>
          <p:spPr>
            <a:xfrm>
              <a:off x="3220813" y="864426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Elipse 11"/>
            <p:cNvSpPr/>
            <p:nvPr/>
          </p:nvSpPr>
          <p:spPr>
            <a:xfrm>
              <a:off x="3544088" y="857107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3" name="Elipse 12"/>
            <p:cNvSpPr/>
            <p:nvPr/>
          </p:nvSpPr>
          <p:spPr>
            <a:xfrm>
              <a:off x="3867364" y="868585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4" name="Elipse 13"/>
            <p:cNvSpPr/>
            <p:nvPr/>
          </p:nvSpPr>
          <p:spPr>
            <a:xfrm>
              <a:off x="4191634" y="868585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5" name="Elipse 14"/>
            <p:cNvSpPr/>
            <p:nvPr/>
          </p:nvSpPr>
          <p:spPr>
            <a:xfrm>
              <a:off x="4515905" y="868585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6" name="Elipse 15"/>
            <p:cNvSpPr/>
            <p:nvPr/>
          </p:nvSpPr>
          <p:spPr>
            <a:xfrm>
              <a:off x="4839179" y="868585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7" name="Elipse 16"/>
            <p:cNvSpPr/>
            <p:nvPr/>
          </p:nvSpPr>
          <p:spPr>
            <a:xfrm>
              <a:off x="5162454" y="868585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8" name="Elipse 17"/>
            <p:cNvSpPr/>
            <p:nvPr/>
          </p:nvSpPr>
          <p:spPr>
            <a:xfrm>
              <a:off x="5485729" y="861265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9" name="Elipse 18"/>
            <p:cNvSpPr/>
            <p:nvPr/>
          </p:nvSpPr>
          <p:spPr>
            <a:xfrm>
              <a:off x="5809004" y="864425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1" name="Elipse 20"/>
            <p:cNvSpPr/>
            <p:nvPr/>
          </p:nvSpPr>
          <p:spPr>
            <a:xfrm>
              <a:off x="1925723" y="1305741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2" name="Elipse 21"/>
            <p:cNvSpPr/>
            <p:nvPr/>
          </p:nvSpPr>
          <p:spPr>
            <a:xfrm>
              <a:off x="2249993" y="1305741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3" name="Elipse 22"/>
            <p:cNvSpPr/>
            <p:nvPr/>
          </p:nvSpPr>
          <p:spPr>
            <a:xfrm>
              <a:off x="2574264" y="1305741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4" name="Elipse 23"/>
            <p:cNvSpPr/>
            <p:nvPr/>
          </p:nvSpPr>
          <p:spPr>
            <a:xfrm>
              <a:off x="2897539" y="1305741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5" name="Elipse 24"/>
            <p:cNvSpPr/>
            <p:nvPr/>
          </p:nvSpPr>
          <p:spPr>
            <a:xfrm>
              <a:off x="3220813" y="1305741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6" name="Elipse 25"/>
            <p:cNvSpPr/>
            <p:nvPr/>
          </p:nvSpPr>
          <p:spPr>
            <a:xfrm>
              <a:off x="3544088" y="1298421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7" name="Elipse 26"/>
            <p:cNvSpPr/>
            <p:nvPr/>
          </p:nvSpPr>
          <p:spPr>
            <a:xfrm>
              <a:off x="3867364" y="1309900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8" name="Elipse 27"/>
            <p:cNvSpPr/>
            <p:nvPr/>
          </p:nvSpPr>
          <p:spPr>
            <a:xfrm>
              <a:off x="4191634" y="1309900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29" name="Elipse 28"/>
            <p:cNvSpPr/>
            <p:nvPr/>
          </p:nvSpPr>
          <p:spPr>
            <a:xfrm>
              <a:off x="4515905" y="1309900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0" name="Elipse 29"/>
            <p:cNvSpPr/>
            <p:nvPr/>
          </p:nvSpPr>
          <p:spPr>
            <a:xfrm>
              <a:off x="4839179" y="1309900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1" name="Elipse 30"/>
            <p:cNvSpPr/>
            <p:nvPr/>
          </p:nvSpPr>
          <p:spPr>
            <a:xfrm>
              <a:off x="5162454" y="1309900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2" name="Elipse 31"/>
            <p:cNvSpPr/>
            <p:nvPr/>
          </p:nvSpPr>
          <p:spPr>
            <a:xfrm>
              <a:off x="5485729" y="1302581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3" name="Elipse 32"/>
            <p:cNvSpPr/>
            <p:nvPr/>
          </p:nvSpPr>
          <p:spPr>
            <a:xfrm>
              <a:off x="5809004" y="1305740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5" name="Elipse 34"/>
            <p:cNvSpPr/>
            <p:nvPr/>
          </p:nvSpPr>
          <p:spPr>
            <a:xfrm>
              <a:off x="5856554" y="993734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6" name="Elipse 35"/>
            <p:cNvSpPr/>
            <p:nvPr/>
          </p:nvSpPr>
          <p:spPr>
            <a:xfrm>
              <a:off x="5852520" y="1190136"/>
              <a:ext cx="50835" cy="40363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9" name="Elipse 38"/>
            <p:cNvSpPr/>
            <p:nvPr/>
          </p:nvSpPr>
          <p:spPr>
            <a:xfrm>
              <a:off x="1707349" y="993041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0" name="Elipse 39"/>
            <p:cNvSpPr/>
            <p:nvPr/>
          </p:nvSpPr>
          <p:spPr>
            <a:xfrm>
              <a:off x="1707349" y="1188753"/>
              <a:ext cx="51831" cy="41746"/>
            </a:xfrm>
            <a:prstGeom prst="ellipse">
              <a:avLst/>
            </a:prstGeom>
            <a:solidFill>
              <a:srgbClr val="B8A0D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pic>
        <p:nvPicPr>
          <p:cNvPr id="190" name="Imagen 1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958" y="1255364"/>
            <a:ext cx="197636" cy="196798"/>
          </a:xfrm>
          <a:prstGeom prst="rect">
            <a:avLst/>
          </a:prstGeom>
        </p:spPr>
      </p:pic>
      <p:sp>
        <p:nvSpPr>
          <p:cNvPr id="191" name="Rectángulo 190"/>
          <p:cNvSpPr/>
          <p:nvPr/>
        </p:nvSpPr>
        <p:spPr>
          <a:xfrm>
            <a:off x="5470012" y="1398196"/>
            <a:ext cx="46219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800" dirty="0" smtClean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5 min</a:t>
            </a:r>
            <a:endParaRPr lang="es-ES_tradnl" sz="800" dirty="0">
              <a:solidFill>
                <a:schemeClr val="bg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grpSp>
        <p:nvGrpSpPr>
          <p:cNvPr id="63" name="Grupo 62"/>
          <p:cNvGrpSpPr/>
          <p:nvPr/>
        </p:nvGrpSpPr>
        <p:grpSpPr>
          <a:xfrm>
            <a:off x="254735" y="336526"/>
            <a:ext cx="1550515" cy="480520"/>
            <a:chOff x="164090" y="288756"/>
            <a:chExt cx="1550515" cy="480520"/>
          </a:xfrm>
        </p:grpSpPr>
        <p:grpSp>
          <p:nvGrpSpPr>
            <p:cNvPr id="62" name="Grupo 61"/>
            <p:cNvGrpSpPr/>
            <p:nvPr/>
          </p:nvGrpSpPr>
          <p:grpSpPr>
            <a:xfrm>
              <a:off x="164090" y="288756"/>
              <a:ext cx="1550515" cy="480520"/>
              <a:chOff x="208665" y="159371"/>
              <a:chExt cx="1550515" cy="480520"/>
            </a:xfrm>
          </p:grpSpPr>
          <p:sp>
            <p:nvSpPr>
              <p:cNvPr id="203" name="Rectángulo redondeado 202"/>
              <p:cNvSpPr/>
              <p:nvPr/>
            </p:nvSpPr>
            <p:spPr>
              <a:xfrm>
                <a:off x="208665" y="159371"/>
                <a:ext cx="1550515" cy="480520"/>
              </a:xfrm>
              <a:prstGeom prst="roundRect">
                <a:avLst/>
              </a:prstGeom>
              <a:gradFill>
                <a:gsLst>
                  <a:gs pos="0">
                    <a:schemeClr val="accent5">
                      <a:lumMod val="50000"/>
                    </a:schemeClr>
                  </a:gs>
                  <a:gs pos="83000">
                    <a:srgbClr val="00B0F0"/>
                  </a:gs>
                  <a:gs pos="100000">
                    <a:srgbClr val="002060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204" name="Rectángulo redondeado 203"/>
              <p:cNvSpPr/>
              <p:nvPr/>
            </p:nvSpPr>
            <p:spPr>
              <a:xfrm>
                <a:off x="282864" y="219079"/>
                <a:ext cx="1401022" cy="34253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  <p:pic>
          <p:nvPicPr>
            <p:cNvPr id="243" name="Imagen 242"/>
            <p:cNvPicPr>
              <a:picLocks noChangeAspect="1"/>
            </p:cNvPicPr>
            <p:nvPr/>
          </p:nvPicPr>
          <p:blipFill rotWithShape="1">
            <a:blip r:embed="rId4"/>
            <a:srcRect l="7417" t="17196" r="6173" b="20579"/>
            <a:stretch/>
          </p:blipFill>
          <p:spPr>
            <a:xfrm>
              <a:off x="268714" y="401127"/>
              <a:ext cx="1316182" cy="242455"/>
            </a:xfrm>
            <a:prstGeom prst="rect">
              <a:avLst/>
            </a:prstGeom>
          </p:spPr>
        </p:pic>
      </p:grpSp>
      <p:pic>
        <p:nvPicPr>
          <p:cNvPr id="176" name="Imagen 17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7156" y="1076990"/>
            <a:ext cx="405719" cy="569430"/>
          </a:xfrm>
          <a:prstGeom prst="rect">
            <a:avLst/>
          </a:prstGeom>
        </p:spPr>
      </p:pic>
      <p:grpSp>
        <p:nvGrpSpPr>
          <p:cNvPr id="153" name="Grupo 152"/>
          <p:cNvGrpSpPr/>
          <p:nvPr/>
        </p:nvGrpSpPr>
        <p:grpSpPr>
          <a:xfrm>
            <a:off x="2629380" y="242865"/>
            <a:ext cx="2342893" cy="681834"/>
            <a:chOff x="2629380" y="98085"/>
            <a:chExt cx="2342893" cy="681834"/>
          </a:xfrm>
        </p:grpSpPr>
        <p:sp>
          <p:nvSpPr>
            <p:cNvPr id="154" name="Rectángulo redondeado 153"/>
            <p:cNvSpPr/>
            <p:nvPr/>
          </p:nvSpPr>
          <p:spPr>
            <a:xfrm>
              <a:off x="2629380" y="98085"/>
              <a:ext cx="2342893" cy="681834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55" name="Rectángulo redondeado 154"/>
            <p:cNvSpPr/>
            <p:nvPr/>
          </p:nvSpPr>
          <p:spPr>
            <a:xfrm>
              <a:off x="2803987" y="203442"/>
              <a:ext cx="1997019" cy="49149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156" name="Grupo 155"/>
          <p:cNvGrpSpPr/>
          <p:nvPr/>
        </p:nvGrpSpPr>
        <p:grpSpPr>
          <a:xfrm>
            <a:off x="6112896" y="141300"/>
            <a:ext cx="2946528" cy="1462678"/>
            <a:chOff x="6058771" y="186880"/>
            <a:chExt cx="3088545" cy="1545812"/>
          </a:xfrm>
        </p:grpSpPr>
        <p:grpSp>
          <p:nvGrpSpPr>
            <p:cNvPr id="158" name="Grupo 157"/>
            <p:cNvGrpSpPr/>
            <p:nvPr/>
          </p:nvGrpSpPr>
          <p:grpSpPr>
            <a:xfrm>
              <a:off x="6058771" y="186880"/>
              <a:ext cx="3088545" cy="1408945"/>
              <a:chOff x="6058771" y="186880"/>
              <a:chExt cx="3088545" cy="1408945"/>
            </a:xfrm>
          </p:grpSpPr>
          <p:sp>
            <p:nvSpPr>
              <p:cNvPr id="185" name="Forma libre 184"/>
              <p:cNvSpPr/>
              <p:nvPr/>
            </p:nvSpPr>
            <p:spPr>
              <a:xfrm>
                <a:off x="6058771" y="186880"/>
                <a:ext cx="3088545" cy="1408945"/>
              </a:xfrm>
              <a:custGeom>
                <a:avLst/>
                <a:gdLst>
                  <a:gd name="connsiteX0" fmla="*/ 633503 w 3957622"/>
                  <a:gd name="connsiteY0" fmla="*/ 1839164 h 1972579"/>
                  <a:gd name="connsiteX1" fmla="*/ 10049 w 3957622"/>
                  <a:gd name="connsiteY1" fmla="*/ 737727 h 1972579"/>
                  <a:gd name="connsiteX2" fmla="*/ 924449 w 3957622"/>
                  <a:gd name="connsiteY2" fmla="*/ 211255 h 1972579"/>
                  <a:gd name="connsiteX3" fmla="*/ 1804213 w 3957622"/>
                  <a:gd name="connsiteY3" fmla="*/ 3437 h 1972579"/>
                  <a:gd name="connsiteX4" fmla="*/ 2732467 w 3957622"/>
                  <a:gd name="connsiteY4" fmla="*/ 128127 h 1972579"/>
                  <a:gd name="connsiteX5" fmla="*/ 3923958 w 3957622"/>
                  <a:gd name="connsiteY5" fmla="*/ 682309 h 1972579"/>
                  <a:gd name="connsiteX6" fmla="*/ 3355922 w 3957622"/>
                  <a:gd name="connsiteY6" fmla="*/ 1825309 h 1972579"/>
                  <a:gd name="connsiteX7" fmla="*/ 633503 w 3957622"/>
                  <a:gd name="connsiteY7" fmla="*/ 1839164 h 1972579"/>
                  <a:gd name="connsiteX0" fmla="*/ 623512 w 3947631"/>
                  <a:gd name="connsiteY0" fmla="*/ 1839164 h 1972579"/>
                  <a:gd name="connsiteX1" fmla="*/ 58 w 3947631"/>
                  <a:gd name="connsiteY1" fmla="*/ 737727 h 1972579"/>
                  <a:gd name="connsiteX2" fmla="*/ 914458 w 3947631"/>
                  <a:gd name="connsiteY2" fmla="*/ 211255 h 1972579"/>
                  <a:gd name="connsiteX3" fmla="*/ 1794222 w 3947631"/>
                  <a:gd name="connsiteY3" fmla="*/ 3437 h 1972579"/>
                  <a:gd name="connsiteX4" fmla="*/ 2722476 w 3947631"/>
                  <a:gd name="connsiteY4" fmla="*/ 128127 h 1972579"/>
                  <a:gd name="connsiteX5" fmla="*/ 3913967 w 3947631"/>
                  <a:gd name="connsiteY5" fmla="*/ 682309 h 1972579"/>
                  <a:gd name="connsiteX6" fmla="*/ 3345931 w 3947631"/>
                  <a:gd name="connsiteY6" fmla="*/ 1825309 h 1972579"/>
                  <a:gd name="connsiteX7" fmla="*/ 623512 w 3947631"/>
                  <a:gd name="connsiteY7" fmla="*/ 1839164 h 1972579"/>
                  <a:gd name="connsiteX0" fmla="*/ 623512 w 3947631"/>
                  <a:gd name="connsiteY0" fmla="*/ 1839164 h 1913383"/>
                  <a:gd name="connsiteX1" fmla="*/ 58 w 3947631"/>
                  <a:gd name="connsiteY1" fmla="*/ 737727 h 1913383"/>
                  <a:gd name="connsiteX2" fmla="*/ 914458 w 3947631"/>
                  <a:gd name="connsiteY2" fmla="*/ 211255 h 1913383"/>
                  <a:gd name="connsiteX3" fmla="*/ 1794222 w 3947631"/>
                  <a:gd name="connsiteY3" fmla="*/ 3437 h 1913383"/>
                  <a:gd name="connsiteX4" fmla="*/ 2722476 w 3947631"/>
                  <a:gd name="connsiteY4" fmla="*/ 128127 h 1913383"/>
                  <a:gd name="connsiteX5" fmla="*/ 3913967 w 3947631"/>
                  <a:gd name="connsiteY5" fmla="*/ 682309 h 1913383"/>
                  <a:gd name="connsiteX6" fmla="*/ 3345931 w 3947631"/>
                  <a:gd name="connsiteY6" fmla="*/ 1825309 h 1913383"/>
                  <a:gd name="connsiteX7" fmla="*/ 623512 w 3947631"/>
                  <a:gd name="connsiteY7" fmla="*/ 1839164 h 1913383"/>
                  <a:gd name="connsiteX0" fmla="*/ 623512 w 3913967"/>
                  <a:gd name="connsiteY0" fmla="*/ 1839164 h 1913383"/>
                  <a:gd name="connsiteX1" fmla="*/ 58 w 3913967"/>
                  <a:gd name="connsiteY1" fmla="*/ 737727 h 1913383"/>
                  <a:gd name="connsiteX2" fmla="*/ 914458 w 3913967"/>
                  <a:gd name="connsiteY2" fmla="*/ 211255 h 1913383"/>
                  <a:gd name="connsiteX3" fmla="*/ 1794222 w 3913967"/>
                  <a:gd name="connsiteY3" fmla="*/ 3437 h 1913383"/>
                  <a:gd name="connsiteX4" fmla="*/ 2722476 w 3913967"/>
                  <a:gd name="connsiteY4" fmla="*/ 128127 h 1913383"/>
                  <a:gd name="connsiteX5" fmla="*/ 3913967 w 3913967"/>
                  <a:gd name="connsiteY5" fmla="*/ 682309 h 1913383"/>
                  <a:gd name="connsiteX6" fmla="*/ 3345931 w 3913967"/>
                  <a:gd name="connsiteY6" fmla="*/ 1825309 h 1913383"/>
                  <a:gd name="connsiteX7" fmla="*/ 623512 w 3913967"/>
                  <a:gd name="connsiteY7" fmla="*/ 1839164 h 1913383"/>
                  <a:gd name="connsiteX0" fmla="*/ 623512 w 3913967"/>
                  <a:gd name="connsiteY0" fmla="*/ 1839164 h 1839186"/>
                  <a:gd name="connsiteX1" fmla="*/ 58 w 3913967"/>
                  <a:gd name="connsiteY1" fmla="*/ 737727 h 1839186"/>
                  <a:gd name="connsiteX2" fmla="*/ 914458 w 3913967"/>
                  <a:gd name="connsiteY2" fmla="*/ 211255 h 1839186"/>
                  <a:gd name="connsiteX3" fmla="*/ 1794222 w 3913967"/>
                  <a:gd name="connsiteY3" fmla="*/ 3437 h 1839186"/>
                  <a:gd name="connsiteX4" fmla="*/ 2722476 w 3913967"/>
                  <a:gd name="connsiteY4" fmla="*/ 128127 h 1839186"/>
                  <a:gd name="connsiteX5" fmla="*/ 3913967 w 3913967"/>
                  <a:gd name="connsiteY5" fmla="*/ 682309 h 1839186"/>
                  <a:gd name="connsiteX6" fmla="*/ 3345931 w 3913967"/>
                  <a:gd name="connsiteY6" fmla="*/ 1825309 h 1839186"/>
                  <a:gd name="connsiteX7" fmla="*/ 623512 w 3913967"/>
                  <a:gd name="connsiteY7" fmla="*/ 1839164 h 1839186"/>
                  <a:gd name="connsiteX0" fmla="*/ 623512 w 3913967"/>
                  <a:gd name="connsiteY0" fmla="*/ 1835772 h 1835794"/>
                  <a:gd name="connsiteX1" fmla="*/ 58 w 3913967"/>
                  <a:gd name="connsiteY1" fmla="*/ 734335 h 1835794"/>
                  <a:gd name="connsiteX2" fmla="*/ 914458 w 3913967"/>
                  <a:gd name="connsiteY2" fmla="*/ 207863 h 1835794"/>
                  <a:gd name="connsiteX3" fmla="*/ 1794222 w 3913967"/>
                  <a:gd name="connsiteY3" fmla="*/ 45 h 1835794"/>
                  <a:gd name="connsiteX4" fmla="*/ 3068839 w 3913967"/>
                  <a:gd name="connsiteY4" fmla="*/ 221717 h 1835794"/>
                  <a:gd name="connsiteX5" fmla="*/ 3913967 w 3913967"/>
                  <a:gd name="connsiteY5" fmla="*/ 678917 h 1835794"/>
                  <a:gd name="connsiteX6" fmla="*/ 3345931 w 3913967"/>
                  <a:gd name="connsiteY6" fmla="*/ 1821917 h 1835794"/>
                  <a:gd name="connsiteX7" fmla="*/ 623512 w 3913967"/>
                  <a:gd name="connsiteY7" fmla="*/ 1835772 h 1835794"/>
                  <a:gd name="connsiteX0" fmla="*/ 623512 w 3913967"/>
                  <a:gd name="connsiteY0" fmla="*/ 1835772 h 1835794"/>
                  <a:gd name="connsiteX1" fmla="*/ 58 w 3913967"/>
                  <a:gd name="connsiteY1" fmla="*/ 734335 h 1835794"/>
                  <a:gd name="connsiteX2" fmla="*/ 914458 w 3913967"/>
                  <a:gd name="connsiteY2" fmla="*/ 207863 h 1835794"/>
                  <a:gd name="connsiteX3" fmla="*/ 1794222 w 3913967"/>
                  <a:gd name="connsiteY3" fmla="*/ 45 h 1835794"/>
                  <a:gd name="connsiteX4" fmla="*/ 3068839 w 3913967"/>
                  <a:gd name="connsiteY4" fmla="*/ 221717 h 1835794"/>
                  <a:gd name="connsiteX5" fmla="*/ 3913967 w 3913967"/>
                  <a:gd name="connsiteY5" fmla="*/ 678917 h 1835794"/>
                  <a:gd name="connsiteX6" fmla="*/ 3345931 w 3913967"/>
                  <a:gd name="connsiteY6" fmla="*/ 1821917 h 1835794"/>
                  <a:gd name="connsiteX7" fmla="*/ 623512 w 3913967"/>
                  <a:gd name="connsiteY7" fmla="*/ 1835772 h 1835794"/>
                  <a:gd name="connsiteX0" fmla="*/ 623517 w 3913972"/>
                  <a:gd name="connsiteY0" fmla="*/ 1773486 h 1773508"/>
                  <a:gd name="connsiteX1" fmla="*/ 63 w 3913972"/>
                  <a:gd name="connsiteY1" fmla="*/ 672049 h 1773508"/>
                  <a:gd name="connsiteX2" fmla="*/ 914463 w 3913972"/>
                  <a:gd name="connsiteY2" fmla="*/ 145577 h 1773508"/>
                  <a:gd name="connsiteX3" fmla="*/ 2147517 w 3913972"/>
                  <a:gd name="connsiteY3" fmla="*/ 104 h 1773508"/>
                  <a:gd name="connsiteX4" fmla="*/ 3068844 w 3913972"/>
                  <a:gd name="connsiteY4" fmla="*/ 159431 h 1773508"/>
                  <a:gd name="connsiteX5" fmla="*/ 3913972 w 3913972"/>
                  <a:gd name="connsiteY5" fmla="*/ 616631 h 1773508"/>
                  <a:gd name="connsiteX6" fmla="*/ 3345936 w 3913972"/>
                  <a:gd name="connsiteY6" fmla="*/ 1759631 h 1773508"/>
                  <a:gd name="connsiteX7" fmla="*/ 623517 w 3913972"/>
                  <a:gd name="connsiteY7" fmla="*/ 1773486 h 1773508"/>
                  <a:gd name="connsiteX0" fmla="*/ 625015 w 3915470"/>
                  <a:gd name="connsiteY0" fmla="*/ 1774061 h 1774090"/>
                  <a:gd name="connsiteX1" fmla="*/ 1561 w 3915470"/>
                  <a:gd name="connsiteY1" fmla="*/ 672624 h 1774090"/>
                  <a:gd name="connsiteX2" fmla="*/ 853616 w 3915470"/>
                  <a:gd name="connsiteY2" fmla="*/ 208497 h 1774090"/>
                  <a:gd name="connsiteX3" fmla="*/ 2149015 w 3915470"/>
                  <a:gd name="connsiteY3" fmla="*/ 679 h 1774090"/>
                  <a:gd name="connsiteX4" fmla="*/ 3070342 w 3915470"/>
                  <a:gd name="connsiteY4" fmla="*/ 160006 h 1774090"/>
                  <a:gd name="connsiteX5" fmla="*/ 3915470 w 3915470"/>
                  <a:gd name="connsiteY5" fmla="*/ 617206 h 1774090"/>
                  <a:gd name="connsiteX6" fmla="*/ 3347434 w 3915470"/>
                  <a:gd name="connsiteY6" fmla="*/ 1760206 h 1774090"/>
                  <a:gd name="connsiteX7" fmla="*/ 625015 w 3915470"/>
                  <a:gd name="connsiteY7" fmla="*/ 1774061 h 1774090"/>
                  <a:gd name="connsiteX0" fmla="*/ 623469 w 3913924"/>
                  <a:gd name="connsiteY0" fmla="*/ 1774061 h 1774083"/>
                  <a:gd name="connsiteX1" fmla="*/ 15 w 3913924"/>
                  <a:gd name="connsiteY1" fmla="*/ 672624 h 1774083"/>
                  <a:gd name="connsiteX2" fmla="*/ 852070 w 3913924"/>
                  <a:gd name="connsiteY2" fmla="*/ 208497 h 1774083"/>
                  <a:gd name="connsiteX3" fmla="*/ 2147469 w 3913924"/>
                  <a:gd name="connsiteY3" fmla="*/ 679 h 1774083"/>
                  <a:gd name="connsiteX4" fmla="*/ 3068796 w 3913924"/>
                  <a:gd name="connsiteY4" fmla="*/ 160006 h 1774083"/>
                  <a:gd name="connsiteX5" fmla="*/ 3913924 w 3913924"/>
                  <a:gd name="connsiteY5" fmla="*/ 617206 h 1774083"/>
                  <a:gd name="connsiteX6" fmla="*/ 3345888 w 3913924"/>
                  <a:gd name="connsiteY6" fmla="*/ 1760206 h 1774083"/>
                  <a:gd name="connsiteX7" fmla="*/ 623469 w 3913924"/>
                  <a:gd name="connsiteY7" fmla="*/ 1774061 h 1774083"/>
                  <a:gd name="connsiteX0" fmla="*/ 631032 w 3921487"/>
                  <a:gd name="connsiteY0" fmla="*/ 1780188 h 1780218"/>
                  <a:gd name="connsiteX1" fmla="*/ 7578 w 3921487"/>
                  <a:gd name="connsiteY1" fmla="*/ 678751 h 1780218"/>
                  <a:gd name="connsiteX2" fmla="*/ 1164433 w 3921487"/>
                  <a:gd name="connsiteY2" fmla="*/ 96860 h 1780218"/>
                  <a:gd name="connsiteX3" fmla="*/ 2155032 w 3921487"/>
                  <a:gd name="connsiteY3" fmla="*/ 6806 h 1780218"/>
                  <a:gd name="connsiteX4" fmla="*/ 3076359 w 3921487"/>
                  <a:gd name="connsiteY4" fmla="*/ 166133 h 1780218"/>
                  <a:gd name="connsiteX5" fmla="*/ 3921487 w 3921487"/>
                  <a:gd name="connsiteY5" fmla="*/ 623333 h 1780218"/>
                  <a:gd name="connsiteX6" fmla="*/ 3353451 w 3921487"/>
                  <a:gd name="connsiteY6" fmla="*/ 1766333 h 1780218"/>
                  <a:gd name="connsiteX7" fmla="*/ 631032 w 3921487"/>
                  <a:gd name="connsiteY7" fmla="*/ 1780188 h 1780218"/>
                  <a:gd name="connsiteX0" fmla="*/ 623456 w 3913911"/>
                  <a:gd name="connsiteY0" fmla="*/ 1780188 h 1780210"/>
                  <a:gd name="connsiteX1" fmla="*/ 2 w 3913911"/>
                  <a:gd name="connsiteY1" fmla="*/ 678751 h 1780210"/>
                  <a:gd name="connsiteX2" fmla="*/ 1156857 w 3913911"/>
                  <a:gd name="connsiteY2" fmla="*/ 96860 h 1780210"/>
                  <a:gd name="connsiteX3" fmla="*/ 2147456 w 3913911"/>
                  <a:gd name="connsiteY3" fmla="*/ 6806 h 1780210"/>
                  <a:gd name="connsiteX4" fmla="*/ 3068783 w 3913911"/>
                  <a:gd name="connsiteY4" fmla="*/ 166133 h 1780210"/>
                  <a:gd name="connsiteX5" fmla="*/ 3913911 w 3913911"/>
                  <a:gd name="connsiteY5" fmla="*/ 623333 h 1780210"/>
                  <a:gd name="connsiteX6" fmla="*/ 3345875 w 3913911"/>
                  <a:gd name="connsiteY6" fmla="*/ 1766333 h 1780210"/>
                  <a:gd name="connsiteX7" fmla="*/ 623456 w 3913911"/>
                  <a:gd name="connsiteY7" fmla="*/ 1780188 h 1780210"/>
                  <a:gd name="connsiteX0" fmla="*/ 602674 w 3893129"/>
                  <a:gd name="connsiteY0" fmla="*/ 1779766 h 1857672"/>
                  <a:gd name="connsiteX1" fmla="*/ 2 w 3893129"/>
                  <a:gd name="connsiteY1" fmla="*/ 664474 h 1857672"/>
                  <a:gd name="connsiteX2" fmla="*/ 1136075 w 3893129"/>
                  <a:gd name="connsiteY2" fmla="*/ 96438 h 1857672"/>
                  <a:gd name="connsiteX3" fmla="*/ 2126674 w 3893129"/>
                  <a:gd name="connsiteY3" fmla="*/ 6384 h 1857672"/>
                  <a:gd name="connsiteX4" fmla="*/ 3048001 w 3893129"/>
                  <a:gd name="connsiteY4" fmla="*/ 165711 h 1857672"/>
                  <a:gd name="connsiteX5" fmla="*/ 3893129 w 3893129"/>
                  <a:gd name="connsiteY5" fmla="*/ 622911 h 1857672"/>
                  <a:gd name="connsiteX6" fmla="*/ 3325093 w 3893129"/>
                  <a:gd name="connsiteY6" fmla="*/ 1765911 h 1857672"/>
                  <a:gd name="connsiteX7" fmla="*/ 602674 w 3893129"/>
                  <a:gd name="connsiteY7" fmla="*/ 1779766 h 1857672"/>
                  <a:gd name="connsiteX0" fmla="*/ 602674 w 3893129"/>
                  <a:gd name="connsiteY0" fmla="*/ 1779766 h 1782268"/>
                  <a:gd name="connsiteX1" fmla="*/ 2 w 3893129"/>
                  <a:gd name="connsiteY1" fmla="*/ 664474 h 1782268"/>
                  <a:gd name="connsiteX2" fmla="*/ 1136075 w 3893129"/>
                  <a:gd name="connsiteY2" fmla="*/ 96438 h 1782268"/>
                  <a:gd name="connsiteX3" fmla="*/ 2126674 w 3893129"/>
                  <a:gd name="connsiteY3" fmla="*/ 6384 h 1782268"/>
                  <a:gd name="connsiteX4" fmla="*/ 3048001 w 3893129"/>
                  <a:gd name="connsiteY4" fmla="*/ 165711 h 1782268"/>
                  <a:gd name="connsiteX5" fmla="*/ 3893129 w 3893129"/>
                  <a:gd name="connsiteY5" fmla="*/ 622911 h 1782268"/>
                  <a:gd name="connsiteX6" fmla="*/ 3325093 w 3893129"/>
                  <a:gd name="connsiteY6" fmla="*/ 1765911 h 1782268"/>
                  <a:gd name="connsiteX7" fmla="*/ 602674 w 3893129"/>
                  <a:gd name="connsiteY7" fmla="*/ 1779766 h 1782268"/>
                  <a:gd name="connsiteX0" fmla="*/ 606086 w 3896541"/>
                  <a:gd name="connsiteY0" fmla="*/ 1773481 h 1775983"/>
                  <a:gd name="connsiteX1" fmla="*/ 3414 w 3896541"/>
                  <a:gd name="connsiteY1" fmla="*/ 658189 h 1775983"/>
                  <a:gd name="connsiteX2" fmla="*/ 938597 w 3896541"/>
                  <a:gd name="connsiteY2" fmla="*/ 145571 h 1775983"/>
                  <a:gd name="connsiteX3" fmla="*/ 2130086 w 3896541"/>
                  <a:gd name="connsiteY3" fmla="*/ 99 h 1775983"/>
                  <a:gd name="connsiteX4" fmla="*/ 3051413 w 3896541"/>
                  <a:gd name="connsiteY4" fmla="*/ 159426 h 1775983"/>
                  <a:gd name="connsiteX5" fmla="*/ 3896541 w 3896541"/>
                  <a:gd name="connsiteY5" fmla="*/ 616626 h 1775983"/>
                  <a:gd name="connsiteX6" fmla="*/ 3328505 w 3896541"/>
                  <a:gd name="connsiteY6" fmla="*/ 1759626 h 1775983"/>
                  <a:gd name="connsiteX7" fmla="*/ 606086 w 3896541"/>
                  <a:gd name="connsiteY7" fmla="*/ 1773481 h 1775983"/>
                  <a:gd name="connsiteX0" fmla="*/ 602673 w 3893128"/>
                  <a:gd name="connsiteY0" fmla="*/ 1773481 h 1775983"/>
                  <a:gd name="connsiteX1" fmla="*/ 1 w 3893128"/>
                  <a:gd name="connsiteY1" fmla="*/ 658189 h 1775983"/>
                  <a:gd name="connsiteX2" fmla="*/ 935184 w 3893128"/>
                  <a:gd name="connsiteY2" fmla="*/ 145571 h 1775983"/>
                  <a:gd name="connsiteX3" fmla="*/ 2126673 w 3893128"/>
                  <a:gd name="connsiteY3" fmla="*/ 99 h 1775983"/>
                  <a:gd name="connsiteX4" fmla="*/ 3048000 w 3893128"/>
                  <a:gd name="connsiteY4" fmla="*/ 159426 h 1775983"/>
                  <a:gd name="connsiteX5" fmla="*/ 3893128 w 3893128"/>
                  <a:gd name="connsiteY5" fmla="*/ 616626 h 1775983"/>
                  <a:gd name="connsiteX6" fmla="*/ 3325092 w 3893128"/>
                  <a:gd name="connsiteY6" fmla="*/ 1759626 h 1775983"/>
                  <a:gd name="connsiteX7" fmla="*/ 602673 w 3893128"/>
                  <a:gd name="connsiteY7" fmla="*/ 1773481 h 1775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93128" h="1775983">
                    <a:moveTo>
                      <a:pt x="602673" y="1773481"/>
                    </a:moveTo>
                    <a:cubicBezTo>
                      <a:pt x="581891" y="1763090"/>
                      <a:pt x="0" y="673198"/>
                      <a:pt x="1" y="658189"/>
                    </a:cubicBezTo>
                    <a:cubicBezTo>
                      <a:pt x="2" y="643180"/>
                      <a:pt x="580739" y="255253"/>
                      <a:pt x="935184" y="145571"/>
                    </a:cubicBezTo>
                    <a:cubicBezTo>
                      <a:pt x="1289629" y="35889"/>
                      <a:pt x="1774537" y="-2210"/>
                      <a:pt x="2126673" y="99"/>
                    </a:cubicBezTo>
                    <a:cubicBezTo>
                      <a:pt x="2478809" y="2408"/>
                      <a:pt x="2753591" y="56672"/>
                      <a:pt x="3048000" y="159426"/>
                    </a:cubicBezTo>
                    <a:cubicBezTo>
                      <a:pt x="3342409" y="262180"/>
                      <a:pt x="3719947" y="437671"/>
                      <a:pt x="3893128" y="616626"/>
                    </a:cubicBezTo>
                    <a:cubicBezTo>
                      <a:pt x="3893127" y="615472"/>
                      <a:pt x="3320475" y="1760781"/>
                      <a:pt x="3325092" y="1759626"/>
                    </a:cubicBezTo>
                    <a:cubicBezTo>
                      <a:pt x="3329709" y="1758471"/>
                      <a:pt x="623455" y="1783872"/>
                      <a:pt x="602673" y="177348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bg1">
                      <a:lumMod val="65000"/>
                    </a:schemeClr>
                  </a:gs>
                  <a:gs pos="100000">
                    <a:schemeClr val="tx1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86" name="Recortar rectángulo de esquina del mismo lado 11"/>
              <p:cNvSpPr/>
              <p:nvPr/>
            </p:nvSpPr>
            <p:spPr>
              <a:xfrm>
                <a:off x="6540133" y="1181671"/>
                <a:ext cx="2150741" cy="406677"/>
              </a:xfrm>
              <a:custGeom>
                <a:avLst/>
                <a:gdLst>
                  <a:gd name="connsiteX0" fmla="*/ 118921 w 2704094"/>
                  <a:gd name="connsiteY0" fmla="*/ 0 h 713509"/>
                  <a:gd name="connsiteX1" fmla="*/ 2585173 w 2704094"/>
                  <a:gd name="connsiteY1" fmla="*/ 0 h 713509"/>
                  <a:gd name="connsiteX2" fmla="*/ 2704094 w 2704094"/>
                  <a:gd name="connsiteY2" fmla="*/ 118921 h 713509"/>
                  <a:gd name="connsiteX3" fmla="*/ 2704094 w 2704094"/>
                  <a:gd name="connsiteY3" fmla="*/ 713509 h 713509"/>
                  <a:gd name="connsiteX4" fmla="*/ 2704094 w 2704094"/>
                  <a:gd name="connsiteY4" fmla="*/ 713509 h 713509"/>
                  <a:gd name="connsiteX5" fmla="*/ 0 w 2704094"/>
                  <a:gd name="connsiteY5" fmla="*/ 713509 h 713509"/>
                  <a:gd name="connsiteX6" fmla="*/ 0 w 2704094"/>
                  <a:gd name="connsiteY6" fmla="*/ 713509 h 713509"/>
                  <a:gd name="connsiteX7" fmla="*/ 0 w 2704094"/>
                  <a:gd name="connsiteY7" fmla="*/ 118921 h 713509"/>
                  <a:gd name="connsiteX8" fmla="*/ 118921 w 2704094"/>
                  <a:gd name="connsiteY8" fmla="*/ 0 h 713509"/>
                  <a:gd name="connsiteX0" fmla="*/ 756231 w 2704094"/>
                  <a:gd name="connsiteY0" fmla="*/ 0 h 713509"/>
                  <a:gd name="connsiteX1" fmla="*/ 2585173 w 2704094"/>
                  <a:gd name="connsiteY1" fmla="*/ 0 h 713509"/>
                  <a:gd name="connsiteX2" fmla="*/ 2704094 w 2704094"/>
                  <a:gd name="connsiteY2" fmla="*/ 118921 h 713509"/>
                  <a:gd name="connsiteX3" fmla="*/ 2704094 w 2704094"/>
                  <a:gd name="connsiteY3" fmla="*/ 713509 h 713509"/>
                  <a:gd name="connsiteX4" fmla="*/ 2704094 w 2704094"/>
                  <a:gd name="connsiteY4" fmla="*/ 713509 h 713509"/>
                  <a:gd name="connsiteX5" fmla="*/ 0 w 2704094"/>
                  <a:gd name="connsiteY5" fmla="*/ 713509 h 713509"/>
                  <a:gd name="connsiteX6" fmla="*/ 0 w 2704094"/>
                  <a:gd name="connsiteY6" fmla="*/ 713509 h 713509"/>
                  <a:gd name="connsiteX7" fmla="*/ 0 w 2704094"/>
                  <a:gd name="connsiteY7" fmla="*/ 118921 h 713509"/>
                  <a:gd name="connsiteX8" fmla="*/ 756231 w 2704094"/>
                  <a:gd name="connsiteY8" fmla="*/ 0 h 713509"/>
                  <a:gd name="connsiteX0" fmla="*/ 756231 w 2704094"/>
                  <a:gd name="connsiteY0" fmla="*/ 0 h 713509"/>
                  <a:gd name="connsiteX1" fmla="*/ 1913227 w 2704094"/>
                  <a:gd name="connsiteY1" fmla="*/ 0 h 713509"/>
                  <a:gd name="connsiteX2" fmla="*/ 2704094 w 2704094"/>
                  <a:gd name="connsiteY2" fmla="*/ 118921 h 713509"/>
                  <a:gd name="connsiteX3" fmla="*/ 2704094 w 2704094"/>
                  <a:gd name="connsiteY3" fmla="*/ 713509 h 713509"/>
                  <a:gd name="connsiteX4" fmla="*/ 2704094 w 2704094"/>
                  <a:gd name="connsiteY4" fmla="*/ 713509 h 713509"/>
                  <a:gd name="connsiteX5" fmla="*/ 0 w 2704094"/>
                  <a:gd name="connsiteY5" fmla="*/ 713509 h 713509"/>
                  <a:gd name="connsiteX6" fmla="*/ 0 w 2704094"/>
                  <a:gd name="connsiteY6" fmla="*/ 713509 h 713509"/>
                  <a:gd name="connsiteX7" fmla="*/ 0 w 2704094"/>
                  <a:gd name="connsiteY7" fmla="*/ 118921 h 713509"/>
                  <a:gd name="connsiteX8" fmla="*/ 756231 w 2704094"/>
                  <a:gd name="connsiteY8" fmla="*/ 0 h 713509"/>
                  <a:gd name="connsiteX0" fmla="*/ 763158 w 2711021"/>
                  <a:gd name="connsiteY0" fmla="*/ 0 h 713509"/>
                  <a:gd name="connsiteX1" fmla="*/ 1920154 w 2711021"/>
                  <a:gd name="connsiteY1" fmla="*/ 0 h 713509"/>
                  <a:gd name="connsiteX2" fmla="*/ 2711021 w 2711021"/>
                  <a:gd name="connsiteY2" fmla="*/ 118921 h 713509"/>
                  <a:gd name="connsiteX3" fmla="*/ 2711021 w 2711021"/>
                  <a:gd name="connsiteY3" fmla="*/ 713509 h 713509"/>
                  <a:gd name="connsiteX4" fmla="*/ 2711021 w 2711021"/>
                  <a:gd name="connsiteY4" fmla="*/ 713509 h 713509"/>
                  <a:gd name="connsiteX5" fmla="*/ 6927 w 2711021"/>
                  <a:gd name="connsiteY5" fmla="*/ 713509 h 713509"/>
                  <a:gd name="connsiteX6" fmla="*/ 6927 w 2711021"/>
                  <a:gd name="connsiteY6" fmla="*/ 713509 h 713509"/>
                  <a:gd name="connsiteX7" fmla="*/ 0 w 2711021"/>
                  <a:gd name="connsiteY7" fmla="*/ 382158 h 713509"/>
                  <a:gd name="connsiteX8" fmla="*/ 763158 w 2711021"/>
                  <a:gd name="connsiteY8" fmla="*/ 0 h 713509"/>
                  <a:gd name="connsiteX0" fmla="*/ 763158 w 2711021"/>
                  <a:gd name="connsiteY0" fmla="*/ 0 h 713509"/>
                  <a:gd name="connsiteX1" fmla="*/ 1920154 w 2711021"/>
                  <a:gd name="connsiteY1" fmla="*/ 0 h 713509"/>
                  <a:gd name="connsiteX2" fmla="*/ 2711021 w 2711021"/>
                  <a:gd name="connsiteY2" fmla="*/ 409866 h 713509"/>
                  <a:gd name="connsiteX3" fmla="*/ 2711021 w 2711021"/>
                  <a:gd name="connsiteY3" fmla="*/ 713509 h 713509"/>
                  <a:gd name="connsiteX4" fmla="*/ 2711021 w 2711021"/>
                  <a:gd name="connsiteY4" fmla="*/ 713509 h 713509"/>
                  <a:gd name="connsiteX5" fmla="*/ 6927 w 2711021"/>
                  <a:gd name="connsiteY5" fmla="*/ 713509 h 713509"/>
                  <a:gd name="connsiteX6" fmla="*/ 6927 w 2711021"/>
                  <a:gd name="connsiteY6" fmla="*/ 713509 h 713509"/>
                  <a:gd name="connsiteX7" fmla="*/ 0 w 2711021"/>
                  <a:gd name="connsiteY7" fmla="*/ 382158 h 713509"/>
                  <a:gd name="connsiteX8" fmla="*/ 763158 w 2711021"/>
                  <a:gd name="connsiteY8" fmla="*/ 0 h 713509"/>
                  <a:gd name="connsiteX0" fmla="*/ 673103 w 2711021"/>
                  <a:gd name="connsiteY0" fmla="*/ 0 h 730298"/>
                  <a:gd name="connsiteX1" fmla="*/ 1920154 w 2711021"/>
                  <a:gd name="connsiteY1" fmla="*/ 16789 h 730298"/>
                  <a:gd name="connsiteX2" fmla="*/ 2711021 w 2711021"/>
                  <a:gd name="connsiteY2" fmla="*/ 426655 h 730298"/>
                  <a:gd name="connsiteX3" fmla="*/ 2711021 w 2711021"/>
                  <a:gd name="connsiteY3" fmla="*/ 730298 h 730298"/>
                  <a:gd name="connsiteX4" fmla="*/ 2711021 w 2711021"/>
                  <a:gd name="connsiteY4" fmla="*/ 730298 h 730298"/>
                  <a:gd name="connsiteX5" fmla="*/ 6927 w 2711021"/>
                  <a:gd name="connsiteY5" fmla="*/ 730298 h 730298"/>
                  <a:gd name="connsiteX6" fmla="*/ 6927 w 2711021"/>
                  <a:gd name="connsiteY6" fmla="*/ 730298 h 730298"/>
                  <a:gd name="connsiteX7" fmla="*/ 0 w 2711021"/>
                  <a:gd name="connsiteY7" fmla="*/ 398947 h 730298"/>
                  <a:gd name="connsiteX8" fmla="*/ 673103 w 2711021"/>
                  <a:gd name="connsiteY8" fmla="*/ 0 h 730298"/>
                  <a:gd name="connsiteX0" fmla="*/ 673103 w 2711021"/>
                  <a:gd name="connsiteY0" fmla="*/ 8393 h 738691"/>
                  <a:gd name="connsiteX1" fmla="*/ 1920154 w 2711021"/>
                  <a:gd name="connsiteY1" fmla="*/ 0 h 738691"/>
                  <a:gd name="connsiteX2" fmla="*/ 2711021 w 2711021"/>
                  <a:gd name="connsiteY2" fmla="*/ 435048 h 738691"/>
                  <a:gd name="connsiteX3" fmla="*/ 2711021 w 2711021"/>
                  <a:gd name="connsiteY3" fmla="*/ 738691 h 738691"/>
                  <a:gd name="connsiteX4" fmla="*/ 2711021 w 2711021"/>
                  <a:gd name="connsiteY4" fmla="*/ 738691 h 738691"/>
                  <a:gd name="connsiteX5" fmla="*/ 6927 w 2711021"/>
                  <a:gd name="connsiteY5" fmla="*/ 738691 h 738691"/>
                  <a:gd name="connsiteX6" fmla="*/ 6927 w 2711021"/>
                  <a:gd name="connsiteY6" fmla="*/ 738691 h 738691"/>
                  <a:gd name="connsiteX7" fmla="*/ 0 w 2711021"/>
                  <a:gd name="connsiteY7" fmla="*/ 407340 h 738691"/>
                  <a:gd name="connsiteX8" fmla="*/ 673103 w 2711021"/>
                  <a:gd name="connsiteY8" fmla="*/ 8393 h 738691"/>
                  <a:gd name="connsiteX0" fmla="*/ 673103 w 2711021"/>
                  <a:gd name="connsiteY0" fmla="*/ 0 h 730298"/>
                  <a:gd name="connsiteX1" fmla="*/ 1920154 w 2711021"/>
                  <a:gd name="connsiteY1" fmla="*/ 1 h 730298"/>
                  <a:gd name="connsiteX2" fmla="*/ 2711021 w 2711021"/>
                  <a:gd name="connsiteY2" fmla="*/ 426655 h 730298"/>
                  <a:gd name="connsiteX3" fmla="*/ 2711021 w 2711021"/>
                  <a:gd name="connsiteY3" fmla="*/ 730298 h 730298"/>
                  <a:gd name="connsiteX4" fmla="*/ 2711021 w 2711021"/>
                  <a:gd name="connsiteY4" fmla="*/ 730298 h 730298"/>
                  <a:gd name="connsiteX5" fmla="*/ 6927 w 2711021"/>
                  <a:gd name="connsiteY5" fmla="*/ 730298 h 730298"/>
                  <a:gd name="connsiteX6" fmla="*/ 6927 w 2711021"/>
                  <a:gd name="connsiteY6" fmla="*/ 730298 h 730298"/>
                  <a:gd name="connsiteX7" fmla="*/ 0 w 2711021"/>
                  <a:gd name="connsiteY7" fmla="*/ 398947 h 730298"/>
                  <a:gd name="connsiteX8" fmla="*/ 673103 w 2711021"/>
                  <a:gd name="connsiteY8" fmla="*/ 0 h 730298"/>
                  <a:gd name="connsiteX0" fmla="*/ 659249 w 2711021"/>
                  <a:gd name="connsiteY0" fmla="*/ 16787 h 730297"/>
                  <a:gd name="connsiteX1" fmla="*/ 1920154 w 2711021"/>
                  <a:gd name="connsiteY1" fmla="*/ 0 h 730297"/>
                  <a:gd name="connsiteX2" fmla="*/ 2711021 w 2711021"/>
                  <a:gd name="connsiteY2" fmla="*/ 426654 h 730297"/>
                  <a:gd name="connsiteX3" fmla="*/ 2711021 w 2711021"/>
                  <a:gd name="connsiteY3" fmla="*/ 730297 h 730297"/>
                  <a:gd name="connsiteX4" fmla="*/ 2711021 w 2711021"/>
                  <a:gd name="connsiteY4" fmla="*/ 730297 h 730297"/>
                  <a:gd name="connsiteX5" fmla="*/ 6927 w 2711021"/>
                  <a:gd name="connsiteY5" fmla="*/ 730297 h 730297"/>
                  <a:gd name="connsiteX6" fmla="*/ 6927 w 2711021"/>
                  <a:gd name="connsiteY6" fmla="*/ 730297 h 730297"/>
                  <a:gd name="connsiteX7" fmla="*/ 0 w 2711021"/>
                  <a:gd name="connsiteY7" fmla="*/ 398946 h 730297"/>
                  <a:gd name="connsiteX8" fmla="*/ 659249 w 2711021"/>
                  <a:gd name="connsiteY8" fmla="*/ 16787 h 730297"/>
                  <a:gd name="connsiteX0" fmla="*/ 659249 w 2711021"/>
                  <a:gd name="connsiteY0" fmla="*/ 0 h 713510"/>
                  <a:gd name="connsiteX1" fmla="*/ 1920154 w 2711021"/>
                  <a:gd name="connsiteY1" fmla="*/ 1 h 713510"/>
                  <a:gd name="connsiteX2" fmla="*/ 2711021 w 2711021"/>
                  <a:gd name="connsiteY2" fmla="*/ 409867 h 713510"/>
                  <a:gd name="connsiteX3" fmla="*/ 2711021 w 2711021"/>
                  <a:gd name="connsiteY3" fmla="*/ 713510 h 713510"/>
                  <a:gd name="connsiteX4" fmla="*/ 2711021 w 2711021"/>
                  <a:gd name="connsiteY4" fmla="*/ 713510 h 713510"/>
                  <a:gd name="connsiteX5" fmla="*/ 6927 w 2711021"/>
                  <a:gd name="connsiteY5" fmla="*/ 713510 h 713510"/>
                  <a:gd name="connsiteX6" fmla="*/ 6927 w 2711021"/>
                  <a:gd name="connsiteY6" fmla="*/ 713510 h 713510"/>
                  <a:gd name="connsiteX7" fmla="*/ 0 w 2711021"/>
                  <a:gd name="connsiteY7" fmla="*/ 382159 h 713510"/>
                  <a:gd name="connsiteX8" fmla="*/ 659249 w 2711021"/>
                  <a:gd name="connsiteY8" fmla="*/ 0 h 713510"/>
                  <a:gd name="connsiteX0" fmla="*/ 659249 w 2711021"/>
                  <a:gd name="connsiteY0" fmla="*/ 100729 h 713509"/>
                  <a:gd name="connsiteX1" fmla="*/ 1920154 w 2711021"/>
                  <a:gd name="connsiteY1" fmla="*/ 0 h 713509"/>
                  <a:gd name="connsiteX2" fmla="*/ 2711021 w 2711021"/>
                  <a:gd name="connsiteY2" fmla="*/ 409866 h 713509"/>
                  <a:gd name="connsiteX3" fmla="*/ 2711021 w 2711021"/>
                  <a:gd name="connsiteY3" fmla="*/ 713509 h 713509"/>
                  <a:gd name="connsiteX4" fmla="*/ 2711021 w 2711021"/>
                  <a:gd name="connsiteY4" fmla="*/ 713509 h 713509"/>
                  <a:gd name="connsiteX5" fmla="*/ 6927 w 2711021"/>
                  <a:gd name="connsiteY5" fmla="*/ 713509 h 713509"/>
                  <a:gd name="connsiteX6" fmla="*/ 6927 w 2711021"/>
                  <a:gd name="connsiteY6" fmla="*/ 713509 h 713509"/>
                  <a:gd name="connsiteX7" fmla="*/ 0 w 2711021"/>
                  <a:gd name="connsiteY7" fmla="*/ 382158 h 713509"/>
                  <a:gd name="connsiteX8" fmla="*/ 659249 w 2711021"/>
                  <a:gd name="connsiteY8" fmla="*/ 100729 h 713509"/>
                  <a:gd name="connsiteX0" fmla="*/ 659249 w 2711021"/>
                  <a:gd name="connsiteY0" fmla="*/ 8393 h 621173"/>
                  <a:gd name="connsiteX1" fmla="*/ 1920154 w 2711021"/>
                  <a:gd name="connsiteY1" fmla="*/ 0 h 621173"/>
                  <a:gd name="connsiteX2" fmla="*/ 2711021 w 2711021"/>
                  <a:gd name="connsiteY2" fmla="*/ 317530 h 621173"/>
                  <a:gd name="connsiteX3" fmla="*/ 2711021 w 2711021"/>
                  <a:gd name="connsiteY3" fmla="*/ 621173 h 621173"/>
                  <a:gd name="connsiteX4" fmla="*/ 2711021 w 2711021"/>
                  <a:gd name="connsiteY4" fmla="*/ 621173 h 621173"/>
                  <a:gd name="connsiteX5" fmla="*/ 6927 w 2711021"/>
                  <a:gd name="connsiteY5" fmla="*/ 621173 h 621173"/>
                  <a:gd name="connsiteX6" fmla="*/ 6927 w 2711021"/>
                  <a:gd name="connsiteY6" fmla="*/ 621173 h 621173"/>
                  <a:gd name="connsiteX7" fmla="*/ 0 w 2711021"/>
                  <a:gd name="connsiteY7" fmla="*/ 289822 h 621173"/>
                  <a:gd name="connsiteX8" fmla="*/ 659249 w 2711021"/>
                  <a:gd name="connsiteY8" fmla="*/ 8393 h 621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11021" h="621173">
                    <a:moveTo>
                      <a:pt x="659249" y="8393"/>
                    </a:moveTo>
                    <a:lnTo>
                      <a:pt x="1920154" y="0"/>
                    </a:lnTo>
                    <a:lnTo>
                      <a:pt x="2711021" y="317530"/>
                    </a:lnTo>
                    <a:lnTo>
                      <a:pt x="2711021" y="621173"/>
                    </a:lnTo>
                    <a:lnTo>
                      <a:pt x="2711021" y="621173"/>
                    </a:lnTo>
                    <a:lnTo>
                      <a:pt x="6927" y="621173"/>
                    </a:lnTo>
                    <a:lnTo>
                      <a:pt x="6927" y="621173"/>
                    </a:lnTo>
                    <a:lnTo>
                      <a:pt x="0" y="289822"/>
                    </a:lnTo>
                    <a:lnTo>
                      <a:pt x="659249" y="8393"/>
                    </a:lnTo>
                    <a:close/>
                  </a:path>
                </a:pathLst>
              </a:cu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bg2">
                      <a:lumMod val="50000"/>
                    </a:schemeClr>
                  </a:gs>
                  <a:gs pos="100000">
                    <a:schemeClr val="bg2">
                      <a:lumMod val="1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88" name="Rectángulo 187"/>
              <p:cNvSpPr/>
              <p:nvPr/>
            </p:nvSpPr>
            <p:spPr>
              <a:xfrm>
                <a:off x="7075463" y="1181669"/>
                <a:ext cx="994709" cy="164869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bg2">
                      <a:lumMod val="50000"/>
                    </a:schemeClr>
                  </a:gs>
                  <a:gs pos="100000">
                    <a:schemeClr val="bg2">
                      <a:lumMod val="1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89" name="Rectángulo 188"/>
              <p:cNvSpPr/>
              <p:nvPr/>
            </p:nvSpPr>
            <p:spPr>
              <a:xfrm>
                <a:off x="6540133" y="1390502"/>
                <a:ext cx="2150741" cy="197844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92" name="Elipse 191"/>
              <p:cNvSpPr/>
              <p:nvPr/>
            </p:nvSpPr>
            <p:spPr>
              <a:xfrm>
                <a:off x="7124925" y="1236624"/>
                <a:ext cx="65947" cy="71442"/>
              </a:xfrm>
              <a:prstGeom prst="ellipse">
                <a:avLst/>
              </a:pr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93" name="Elipse 192"/>
              <p:cNvSpPr/>
              <p:nvPr/>
            </p:nvSpPr>
            <p:spPr>
              <a:xfrm>
                <a:off x="7240333" y="1236624"/>
                <a:ext cx="65947" cy="71442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57000">
                    <a:schemeClr val="accent2">
                      <a:lumMod val="75000"/>
                    </a:schemeClr>
                  </a:gs>
                  <a:gs pos="100000">
                    <a:schemeClr val="accent2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94" name="Elipse 193"/>
              <p:cNvSpPr/>
              <p:nvPr/>
            </p:nvSpPr>
            <p:spPr>
              <a:xfrm>
                <a:off x="7361237" y="1247611"/>
                <a:ext cx="62500" cy="60454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57000">
                    <a:srgbClr val="FFFF00"/>
                  </a:gs>
                  <a:gs pos="100000">
                    <a:srgbClr val="FFC000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95" name="Elipse 194"/>
              <p:cNvSpPr/>
              <p:nvPr/>
            </p:nvSpPr>
            <p:spPr>
              <a:xfrm>
                <a:off x="7482140" y="1247612"/>
                <a:ext cx="62500" cy="60454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57000">
                    <a:srgbClr val="FFFF00"/>
                  </a:gs>
                  <a:gs pos="100000">
                    <a:srgbClr val="FFC000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97" name="Elipse 196"/>
              <p:cNvSpPr/>
              <p:nvPr/>
            </p:nvSpPr>
            <p:spPr>
              <a:xfrm>
                <a:off x="7603045" y="1247612"/>
                <a:ext cx="62500" cy="60454"/>
              </a:xfrm>
              <a:prstGeom prst="ellipse">
                <a:avLst/>
              </a:prstGeom>
              <a:gradFill>
                <a:gsLst>
                  <a:gs pos="0">
                    <a:schemeClr val="accent4"/>
                  </a:gs>
                  <a:gs pos="57000">
                    <a:srgbClr val="FFFF00"/>
                  </a:gs>
                  <a:gs pos="100000">
                    <a:srgbClr val="FFC000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98" name="Rectángulo 197"/>
              <p:cNvSpPr/>
              <p:nvPr/>
            </p:nvSpPr>
            <p:spPr>
              <a:xfrm>
                <a:off x="6448960" y="1456450"/>
                <a:ext cx="2330148" cy="139375"/>
              </a:xfrm>
              <a:prstGeom prst="rect">
                <a:avLst/>
              </a:prstGeom>
              <a:gradFill>
                <a:gsLst>
                  <a:gs pos="0">
                    <a:schemeClr val="bg2">
                      <a:lumMod val="10000"/>
                    </a:schemeClr>
                  </a:gs>
                  <a:gs pos="57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path path="circle">
                  <a:fillToRect l="100000" t="100000"/>
                </a:path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99" name="Forma libre 198"/>
              <p:cNvSpPr/>
              <p:nvPr/>
            </p:nvSpPr>
            <p:spPr>
              <a:xfrm>
                <a:off x="6168877" y="221336"/>
                <a:ext cx="2890316" cy="1097725"/>
              </a:xfrm>
              <a:custGeom>
                <a:avLst/>
                <a:gdLst>
                  <a:gd name="connsiteX0" fmla="*/ 593 w 3645174"/>
                  <a:gd name="connsiteY0" fmla="*/ 644110 h 1408892"/>
                  <a:gd name="connsiteX1" fmla="*/ 395614 w 3645174"/>
                  <a:gd name="connsiteY1" fmla="*/ 1361000 h 1408892"/>
                  <a:gd name="connsiteX2" fmla="*/ 732113 w 3645174"/>
                  <a:gd name="connsiteY2" fmla="*/ 1243957 h 1408892"/>
                  <a:gd name="connsiteX3" fmla="*/ 1266123 w 3645174"/>
                  <a:gd name="connsiteY3" fmla="*/ 1134229 h 1408892"/>
                  <a:gd name="connsiteX4" fmla="*/ 1675774 w 3645174"/>
                  <a:gd name="connsiteY4" fmla="*/ 1083022 h 1408892"/>
                  <a:gd name="connsiteX5" fmla="*/ 2312196 w 3645174"/>
                  <a:gd name="connsiteY5" fmla="*/ 1112283 h 1408892"/>
                  <a:gd name="connsiteX6" fmla="*/ 2816945 w 3645174"/>
                  <a:gd name="connsiteY6" fmla="*/ 1214696 h 1408892"/>
                  <a:gd name="connsiteX7" fmla="*/ 3248542 w 3645174"/>
                  <a:gd name="connsiteY7" fmla="*/ 1382945 h 1408892"/>
                  <a:gd name="connsiteX8" fmla="*/ 3643563 w 3645174"/>
                  <a:gd name="connsiteY8" fmla="*/ 607534 h 1408892"/>
                  <a:gd name="connsiteX9" fmla="*/ 3372900 w 3645174"/>
                  <a:gd name="connsiteY9" fmla="*/ 402709 h 1408892"/>
                  <a:gd name="connsiteX10" fmla="*/ 2999825 w 3645174"/>
                  <a:gd name="connsiteY10" fmla="*/ 249089 h 1408892"/>
                  <a:gd name="connsiteX11" fmla="*/ 2641380 w 3645174"/>
                  <a:gd name="connsiteY11" fmla="*/ 124731 h 1408892"/>
                  <a:gd name="connsiteX12" fmla="*/ 2275620 w 3645174"/>
                  <a:gd name="connsiteY12" fmla="*/ 36949 h 1408892"/>
                  <a:gd name="connsiteX13" fmla="*/ 1873284 w 3645174"/>
                  <a:gd name="connsiteY13" fmla="*/ 373 h 1408892"/>
                  <a:gd name="connsiteX14" fmla="*/ 1566046 w 3645174"/>
                  <a:gd name="connsiteY14" fmla="*/ 22318 h 1408892"/>
                  <a:gd name="connsiteX15" fmla="*/ 1061297 w 3645174"/>
                  <a:gd name="connsiteY15" fmla="*/ 88155 h 1408892"/>
                  <a:gd name="connsiteX16" fmla="*/ 673591 w 3645174"/>
                  <a:gd name="connsiteY16" fmla="*/ 219829 h 1408892"/>
                  <a:gd name="connsiteX17" fmla="*/ 315147 w 3645174"/>
                  <a:gd name="connsiteY17" fmla="*/ 388078 h 1408892"/>
                  <a:gd name="connsiteX18" fmla="*/ 593 w 3645174"/>
                  <a:gd name="connsiteY18" fmla="*/ 644110 h 1408892"/>
                  <a:gd name="connsiteX0" fmla="*/ 190 w 3644771"/>
                  <a:gd name="connsiteY0" fmla="*/ 644110 h 1408892"/>
                  <a:gd name="connsiteX1" fmla="*/ 395211 w 3644771"/>
                  <a:gd name="connsiteY1" fmla="*/ 1361000 h 1408892"/>
                  <a:gd name="connsiteX2" fmla="*/ 731710 w 3644771"/>
                  <a:gd name="connsiteY2" fmla="*/ 1243957 h 1408892"/>
                  <a:gd name="connsiteX3" fmla="*/ 1265720 w 3644771"/>
                  <a:gd name="connsiteY3" fmla="*/ 1134229 h 1408892"/>
                  <a:gd name="connsiteX4" fmla="*/ 1675371 w 3644771"/>
                  <a:gd name="connsiteY4" fmla="*/ 1083022 h 1408892"/>
                  <a:gd name="connsiteX5" fmla="*/ 2311793 w 3644771"/>
                  <a:gd name="connsiteY5" fmla="*/ 1112283 h 1408892"/>
                  <a:gd name="connsiteX6" fmla="*/ 2816542 w 3644771"/>
                  <a:gd name="connsiteY6" fmla="*/ 1214696 h 1408892"/>
                  <a:gd name="connsiteX7" fmla="*/ 3248139 w 3644771"/>
                  <a:gd name="connsiteY7" fmla="*/ 1382945 h 1408892"/>
                  <a:gd name="connsiteX8" fmla="*/ 3643160 w 3644771"/>
                  <a:gd name="connsiteY8" fmla="*/ 607534 h 1408892"/>
                  <a:gd name="connsiteX9" fmla="*/ 3372497 w 3644771"/>
                  <a:gd name="connsiteY9" fmla="*/ 402709 h 1408892"/>
                  <a:gd name="connsiteX10" fmla="*/ 2999422 w 3644771"/>
                  <a:gd name="connsiteY10" fmla="*/ 249089 h 1408892"/>
                  <a:gd name="connsiteX11" fmla="*/ 2640977 w 3644771"/>
                  <a:gd name="connsiteY11" fmla="*/ 124731 h 1408892"/>
                  <a:gd name="connsiteX12" fmla="*/ 2275217 w 3644771"/>
                  <a:gd name="connsiteY12" fmla="*/ 36949 h 1408892"/>
                  <a:gd name="connsiteX13" fmla="*/ 1872881 w 3644771"/>
                  <a:gd name="connsiteY13" fmla="*/ 373 h 1408892"/>
                  <a:gd name="connsiteX14" fmla="*/ 1565643 w 3644771"/>
                  <a:gd name="connsiteY14" fmla="*/ 22318 h 1408892"/>
                  <a:gd name="connsiteX15" fmla="*/ 1060894 w 3644771"/>
                  <a:gd name="connsiteY15" fmla="*/ 88155 h 1408892"/>
                  <a:gd name="connsiteX16" fmla="*/ 673188 w 3644771"/>
                  <a:gd name="connsiteY16" fmla="*/ 219829 h 1408892"/>
                  <a:gd name="connsiteX17" fmla="*/ 314744 w 3644771"/>
                  <a:gd name="connsiteY17" fmla="*/ 388078 h 1408892"/>
                  <a:gd name="connsiteX18" fmla="*/ 190 w 3644771"/>
                  <a:gd name="connsiteY18" fmla="*/ 644110 h 1408892"/>
                  <a:gd name="connsiteX0" fmla="*/ 133 w 3644714"/>
                  <a:gd name="connsiteY0" fmla="*/ 644110 h 1408892"/>
                  <a:gd name="connsiteX1" fmla="*/ 395154 w 3644714"/>
                  <a:gd name="connsiteY1" fmla="*/ 1361000 h 1408892"/>
                  <a:gd name="connsiteX2" fmla="*/ 731653 w 3644714"/>
                  <a:gd name="connsiteY2" fmla="*/ 1243957 h 1408892"/>
                  <a:gd name="connsiteX3" fmla="*/ 1265663 w 3644714"/>
                  <a:gd name="connsiteY3" fmla="*/ 1134229 h 1408892"/>
                  <a:gd name="connsiteX4" fmla="*/ 1675314 w 3644714"/>
                  <a:gd name="connsiteY4" fmla="*/ 1083022 h 1408892"/>
                  <a:gd name="connsiteX5" fmla="*/ 2311736 w 3644714"/>
                  <a:gd name="connsiteY5" fmla="*/ 1112283 h 1408892"/>
                  <a:gd name="connsiteX6" fmla="*/ 2816485 w 3644714"/>
                  <a:gd name="connsiteY6" fmla="*/ 1214696 h 1408892"/>
                  <a:gd name="connsiteX7" fmla="*/ 3248082 w 3644714"/>
                  <a:gd name="connsiteY7" fmla="*/ 1382945 h 1408892"/>
                  <a:gd name="connsiteX8" fmla="*/ 3643103 w 3644714"/>
                  <a:gd name="connsiteY8" fmla="*/ 607534 h 1408892"/>
                  <a:gd name="connsiteX9" fmla="*/ 3372440 w 3644714"/>
                  <a:gd name="connsiteY9" fmla="*/ 402709 h 1408892"/>
                  <a:gd name="connsiteX10" fmla="*/ 2999365 w 3644714"/>
                  <a:gd name="connsiteY10" fmla="*/ 249089 h 1408892"/>
                  <a:gd name="connsiteX11" fmla="*/ 2640920 w 3644714"/>
                  <a:gd name="connsiteY11" fmla="*/ 124731 h 1408892"/>
                  <a:gd name="connsiteX12" fmla="*/ 2275160 w 3644714"/>
                  <a:gd name="connsiteY12" fmla="*/ 36949 h 1408892"/>
                  <a:gd name="connsiteX13" fmla="*/ 1872824 w 3644714"/>
                  <a:gd name="connsiteY13" fmla="*/ 373 h 1408892"/>
                  <a:gd name="connsiteX14" fmla="*/ 1565586 w 3644714"/>
                  <a:gd name="connsiteY14" fmla="*/ 22318 h 1408892"/>
                  <a:gd name="connsiteX15" fmla="*/ 1060837 w 3644714"/>
                  <a:gd name="connsiteY15" fmla="*/ 88155 h 1408892"/>
                  <a:gd name="connsiteX16" fmla="*/ 673131 w 3644714"/>
                  <a:gd name="connsiteY16" fmla="*/ 219829 h 1408892"/>
                  <a:gd name="connsiteX17" fmla="*/ 314687 w 3644714"/>
                  <a:gd name="connsiteY17" fmla="*/ 388078 h 1408892"/>
                  <a:gd name="connsiteX18" fmla="*/ 133 w 3644714"/>
                  <a:gd name="connsiteY18" fmla="*/ 644110 h 1408892"/>
                  <a:gd name="connsiteX0" fmla="*/ 133 w 3644714"/>
                  <a:gd name="connsiteY0" fmla="*/ 644110 h 1382946"/>
                  <a:gd name="connsiteX1" fmla="*/ 395154 w 3644714"/>
                  <a:gd name="connsiteY1" fmla="*/ 1361000 h 1382946"/>
                  <a:gd name="connsiteX2" fmla="*/ 731653 w 3644714"/>
                  <a:gd name="connsiteY2" fmla="*/ 1243957 h 1382946"/>
                  <a:gd name="connsiteX3" fmla="*/ 1265663 w 3644714"/>
                  <a:gd name="connsiteY3" fmla="*/ 1134229 h 1382946"/>
                  <a:gd name="connsiteX4" fmla="*/ 1675314 w 3644714"/>
                  <a:gd name="connsiteY4" fmla="*/ 1083022 h 1382946"/>
                  <a:gd name="connsiteX5" fmla="*/ 2311736 w 3644714"/>
                  <a:gd name="connsiteY5" fmla="*/ 1112283 h 1382946"/>
                  <a:gd name="connsiteX6" fmla="*/ 2816485 w 3644714"/>
                  <a:gd name="connsiteY6" fmla="*/ 1214696 h 1382946"/>
                  <a:gd name="connsiteX7" fmla="*/ 3248082 w 3644714"/>
                  <a:gd name="connsiteY7" fmla="*/ 1382945 h 1382946"/>
                  <a:gd name="connsiteX8" fmla="*/ 3643103 w 3644714"/>
                  <a:gd name="connsiteY8" fmla="*/ 607534 h 1382946"/>
                  <a:gd name="connsiteX9" fmla="*/ 3372440 w 3644714"/>
                  <a:gd name="connsiteY9" fmla="*/ 402709 h 1382946"/>
                  <a:gd name="connsiteX10" fmla="*/ 2999365 w 3644714"/>
                  <a:gd name="connsiteY10" fmla="*/ 249089 h 1382946"/>
                  <a:gd name="connsiteX11" fmla="*/ 2640920 w 3644714"/>
                  <a:gd name="connsiteY11" fmla="*/ 124731 h 1382946"/>
                  <a:gd name="connsiteX12" fmla="*/ 2275160 w 3644714"/>
                  <a:gd name="connsiteY12" fmla="*/ 36949 h 1382946"/>
                  <a:gd name="connsiteX13" fmla="*/ 1872824 w 3644714"/>
                  <a:gd name="connsiteY13" fmla="*/ 373 h 1382946"/>
                  <a:gd name="connsiteX14" fmla="*/ 1565586 w 3644714"/>
                  <a:gd name="connsiteY14" fmla="*/ 22318 h 1382946"/>
                  <a:gd name="connsiteX15" fmla="*/ 1060837 w 3644714"/>
                  <a:gd name="connsiteY15" fmla="*/ 88155 h 1382946"/>
                  <a:gd name="connsiteX16" fmla="*/ 673131 w 3644714"/>
                  <a:gd name="connsiteY16" fmla="*/ 219829 h 1382946"/>
                  <a:gd name="connsiteX17" fmla="*/ 314687 w 3644714"/>
                  <a:gd name="connsiteY17" fmla="*/ 388078 h 1382946"/>
                  <a:gd name="connsiteX18" fmla="*/ 133 w 3644714"/>
                  <a:gd name="connsiteY18" fmla="*/ 644110 h 1382946"/>
                  <a:gd name="connsiteX0" fmla="*/ 133 w 3643262"/>
                  <a:gd name="connsiteY0" fmla="*/ 644110 h 1382946"/>
                  <a:gd name="connsiteX1" fmla="*/ 395154 w 3643262"/>
                  <a:gd name="connsiteY1" fmla="*/ 1361000 h 1382946"/>
                  <a:gd name="connsiteX2" fmla="*/ 731653 w 3643262"/>
                  <a:gd name="connsiteY2" fmla="*/ 1243957 h 1382946"/>
                  <a:gd name="connsiteX3" fmla="*/ 1265663 w 3643262"/>
                  <a:gd name="connsiteY3" fmla="*/ 1134229 h 1382946"/>
                  <a:gd name="connsiteX4" fmla="*/ 1675314 w 3643262"/>
                  <a:gd name="connsiteY4" fmla="*/ 1083022 h 1382946"/>
                  <a:gd name="connsiteX5" fmla="*/ 2311736 w 3643262"/>
                  <a:gd name="connsiteY5" fmla="*/ 1112283 h 1382946"/>
                  <a:gd name="connsiteX6" fmla="*/ 2816485 w 3643262"/>
                  <a:gd name="connsiteY6" fmla="*/ 1214696 h 1382946"/>
                  <a:gd name="connsiteX7" fmla="*/ 3248082 w 3643262"/>
                  <a:gd name="connsiteY7" fmla="*/ 1382945 h 1382946"/>
                  <a:gd name="connsiteX8" fmla="*/ 3643103 w 3643262"/>
                  <a:gd name="connsiteY8" fmla="*/ 607534 h 1382946"/>
                  <a:gd name="connsiteX9" fmla="*/ 3372440 w 3643262"/>
                  <a:gd name="connsiteY9" fmla="*/ 402709 h 1382946"/>
                  <a:gd name="connsiteX10" fmla="*/ 2999365 w 3643262"/>
                  <a:gd name="connsiteY10" fmla="*/ 249089 h 1382946"/>
                  <a:gd name="connsiteX11" fmla="*/ 2640920 w 3643262"/>
                  <a:gd name="connsiteY11" fmla="*/ 124731 h 1382946"/>
                  <a:gd name="connsiteX12" fmla="*/ 2275160 w 3643262"/>
                  <a:gd name="connsiteY12" fmla="*/ 36949 h 1382946"/>
                  <a:gd name="connsiteX13" fmla="*/ 1872824 w 3643262"/>
                  <a:gd name="connsiteY13" fmla="*/ 373 h 1382946"/>
                  <a:gd name="connsiteX14" fmla="*/ 1565586 w 3643262"/>
                  <a:gd name="connsiteY14" fmla="*/ 22318 h 1382946"/>
                  <a:gd name="connsiteX15" fmla="*/ 1060837 w 3643262"/>
                  <a:gd name="connsiteY15" fmla="*/ 88155 h 1382946"/>
                  <a:gd name="connsiteX16" fmla="*/ 673131 w 3643262"/>
                  <a:gd name="connsiteY16" fmla="*/ 219829 h 1382946"/>
                  <a:gd name="connsiteX17" fmla="*/ 314687 w 3643262"/>
                  <a:gd name="connsiteY17" fmla="*/ 388078 h 1382946"/>
                  <a:gd name="connsiteX18" fmla="*/ 133 w 3643262"/>
                  <a:gd name="connsiteY18" fmla="*/ 644110 h 1382946"/>
                  <a:gd name="connsiteX0" fmla="*/ 133 w 3643259"/>
                  <a:gd name="connsiteY0" fmla="*/ 644110 h 1382946"/>
                  <a:gd name="connsiteX1" fmla="*/ 395154 w 3643259"/>
                  <a:gd name="connsiteY1" fmla="*/ 1361000 h 1382946"/>
                  <a:gd name="connsiteX2" fmla="*/ 731653 w 3643259"/>
                  <a:gd name="connsiteY2" fmla="*/ 1243957 h 1382946"/>
                  <a:gd name="connsiteX3" fmla="*/ 1265663 w 3643259"/>
                  <a:gd name="connsiteY3" fmla="*/ 1134229 h 1382946"/>
                  <a:gd name="connsiteX4" fmla="*/ 1675314 w 3643259"/>
                  <a:gd name="connsiteY4" fmla="*/ 1083022 h 1382946"/>
                  <a:gd name="connsiteX5" fmla="*/ 2311736 w 3643259"/>
                  <a:gd name="connsiteY5" fmla="*/ 1112283 h 1382946"/>
                  <a:gd name="connsiteX6" fmla="*/ 2816485 w 3643259"/>
                  <a:gd name="connsiteY6" fmla="*/ 1214696 h 1382946"/>
                  <a:gd name="connsiteX7" fmla="*/ 3248082 w 3643259"/>
                  <a:gd name="connsiteY7" fmla="*/ 1382945 h 1382946"/>
                  <a:gd name="connsiteX8" fmla="*/ 3643103 w 3643259"/>
                  <a:gd name="connsiteY8" fmla="*/ 607534 h 1382946"/>
                  <a:gd name="connsiteX9" fmla="*/ 3372440 w 3643259"/>
                  <a:gd name="connsiteY9" fmla="*/ 402709 h 1382946"/>
                  <a:gd name="connsiteX10" fmla="*/ 3021310 w 3643259"/>
                  <a:gd name="connsiteY10" fmla="*/ 227144 h 1382946"/>
                  <a:gd name="connsiteX11" fmla="*/ 2640920 w 3643259"/>
                  <a:gd name="connsiteY11" fmla="*/ 124731 h 1382946"/>
                  <a:gd name="connsiteX12" fmla="*/ 2275160 w 3643259"/>
                  <a:gd name="connsiteY12" fmla="*/ 36949 h 1382946"/>
                  <a:gd name="connsiteX13" fmla="*/ 1872824 w 3643259"/>
                  <a:gd name="connsiteY13" fmla="*/ 373 h 1382946"/>
                  <a:gd name="connsiteX14" fmla="*/ 1565586 w 3643259"/>
                  <a:gd name="connsiteY14" fmla="*/ 22318 h 1382946"/>
                  <a:gd name="connsiteX15" fmla="*/ 1060837 w 3643259"/>
                  <a:gd name="connsiteY15" fmla="*/ 88155 h 1382946"/>
                  <a:gd name="connsiteX16" fmla="*/ 673131 w 3643259"/>
                  <a:gd name="connsiteY16" fmla="*/ 219829 h 1382946"/>
                  <a:gd name="connsiteX17" fmla="*/ 314687 w 3643259"/>
                  <a:gd name="connsiteY17" fmla="*/ 388078 h 1382946"/>
                  <a:gd name="connsiteX18" fmla="*/ 133 w 3643259"/>
                  <a:gd name="connsiteY18" fmla="*/ 644110 h 1382946"/>
                  <a:gd name="connsiteX0" fmla="*/ 133 w 3643259"/>
                  <a:gd name="connsiteY0" fmla="*/ 644110 h 1382946"/>
                  <a:gd name="connsiteX1" fmla="*/ 395154 w 3643259"/>
                  <a:gd name="connsiteY1" fmla="*/ 1361000 h 1382946"/>
                  <a:gd name="connsiteX2" fmla="*/ 731653 w 3643259"/>
                  <a:gd name="connsiteY2" fmla="*/ 1243957 h 1382946"/>
                  <a:gd name="connsiteX3" fmla="*/ 1265663 w 3643259"/>
                  <a:gd name="connsiteY3" fmla="*/ 1134229 h 1382946"/>
                  <a:gd name="connsiteX4" fmla="*/ 1675314 w 3643259"/>
                  <a:gd name="connsiteY4" fmla="*/ 1083022 h 1382946"/>
                  <a:gd name="connsiteX5" fmla="*/ 2311736 w 3643259"/>
                  <a:gd name="connsiteY5" fmla="*/ 1112283 h 1382946"/>
                  <a:gd name="connsiteX6" fmla="*/ 2816485 w 3643259"/>
                  <a:gd name="connsiteY6" fmla="*/ 1214696 h 1382946"/>
                  <a:gd name="connsiteX7" fmla="*/ 3248082 w 3643259"/>
                  <a:gd name="connsiteY7" fmla="*/ 1382945 h 1382946"/>
                  <a:gd name="connsiteX8" fmla="*/ 3643103 w 3643259"/>
                  <a:gd name="connsiteY8" fmla="*/ 607534 h 1382946"/>
                  <a:gd name="connsiteX9" fmla="*/ 3372440 w 3643259"/>
                  <a:gd name="connsiteY9" fmla="*/ 402709 h 1382946"/>
                  <a:gd name="connsiteX10" fmla="*/ 3021310 w 3643259"/>
                  <a:gd name="connsiteY10" fmla="*/ 227144 h 1382946"/>
                  <a:gd name="connsiteX11" fmla="*/ 2626289 w 3643259"/>
                  <a:gd name="connsiteY11" fmla="*/ 102785 h 1382946"/>
                  <a:gd name="connsiteX12" fmla="*/ 2275160 w 3643259"/>
                  <a:gd name="connsiteY12" fmla="*/ 36949 h 1382946"/>
                  <a:gd name="connsiteX13" fmla="*/ 1872824 w 3643259"/>
                  <a:gd name="connsiteY13" fmla="*/ 373 h 1382946"/>
                  <a:gd name="connsiteX14" fmla="*/ 1565586 w 3643259"/>
                  <a:gd name="connsiteY14" fmla="*/ 22318 h 1382946"/>
                  <a:gd name="connsiteX15" fmla="*/ 1060837 w 3643259"/>
                  <a:gd name="connsiteY15" fmla="*/ 88155 h 1382946"/>
                  <a:gd name="connsiteX16" fmla="*/ 673131 w 3643259"/>
                  <a:gd name="connsiteY16" fmla="*/ 219829 h 1382946"/>
                  <a:gd name="connsiteX17" fmla="*/ 314687 w 3643259"/>
                  <a:gd name="connsiteY17" fmla="*/ 388078 h 1382946"/>
                  <a:gd name="connsiteX18" fmla="*/ 133 w 3643259"/>
                  <a:gd name="connsiteY18" fmla="*/ 644110 h 1382946"/>
                  <a:gd name="connsiteX0" fmla="*/ 133 w 3643259"/>
                  <a:gd name="connsiteY0" fmla="*/ 644366 h 1383202"/>
                  <a:gd name="connsiteX1" fmla="*/ 395154 w 3643259"/>
                  <a:gd name="connsiteY1" fmla="*/ 1361256 h 1383202"/>
                  <a:gd name="connsiteX2" fmla="*/ 731653 w 3643259"/>
                  <a:gd name="connsiteY2" fmla="*/ 1244213 h 1383202"/>
                  <a:gd name="connsiteX3" fmla="*/ 1265663 w 3643259"/>
                  <a:gd name="connsiteY3" fmla="*/ 1134485 h 1383202"/>
                  <a:gd name="connsiteX4" fmla="*/ 1675314 w 3643259"/>
                  <a:gd name="connsiteY4" fmla="*/ 1083278 h 1383202"/>
                  <a:gd name="connsiteX5" fmla="*/ 2311736 w 3643259"/>
                  <a:gd name="connsiteY5" fmla="*/ 1112539 h 1383202"/>
                  <a:gd name="connsiteX6" fmla="*/ 2816485 w 3643259"/>
                  <a:gd name="connsiteY6" fmla="*/ 1214952 h 1383202"/>
                  <a:gd name="connsiteX7" fmla="*/ 3248082 w 3643259"/>
                  <a:gd name="connsiteY7" fmla="*/ 1383201 h 1383202"/>
                  <a:gd name="connsiteX8" fmla="*/ 3643103 w 3643259"/>
                  <a:gd name="connsiteY8" fmla="*/ 607790 h 1383202"/>
                  <a:gd name="connsiteX9" fmla="*/ 3372440 w 3643259"/>
                  <a:gd name="connsiteY9" fmla="*/ 402965 h 1383202"/>
                  <a:gd name="connsiteX10" fmla="*/ 3021310 w 3643259"/>
                  <a:gd name="connsiteY10" fmla="*/ 227400 h 1383202"/>
                  <a:gd name="connsiteX11" fmla="*/ 2626289 w 3643259"/>
                  <a:gd name="connsiteY11" fmla="*/ 103041 h 1383202"/>
                  <a:gd name="connsiteX12" fmla="*/ 2223953 w 3643259"/>
                  <a:gd name="connsiteY12" fmla="*/ 15260 h 1383202"/>
                  <a:gd name="connsiteX13" fmla="*/ 1872824 w 3643259"/>
                  <a:gd name="connsiteY13" fmla="*/ 629 h 1383202"/>
                  <a:gd name="connsiteX14" fmla="*/ 1565586 w 3643259"/>
                  <a:gd name="connsiteY14" fmla="*/ 22574 h 1383202"/>
                  <a:gd name="connsiteX15" fmla="*/ 1060837 w 3643259"/>
                  <a:gd name="connsiteY15" fmla="*/ 88411 h 1383202"/>
                  <a:gd name="connsiteX16" fmla="*/ 673131 w 3643259"/>
                  <a:gd name="connsiteY16" fmla="*/ 220085 h 1383202"/>
                  <a:gd name="connsiteX17" fmla="*/ 314687 w 3643259"/>
                  <a:gd name="connsiteY17" fmla="*/ 388334 h 1383202"/>
                  <a:gd name="connsiteX18" fmla="*/ 133 w 3643259"/>
                  <a:gd name="connsiteY18" fmla="*/ 644366 h 1383202"/>
                  <a:gd name="connsiteX0" fmla="*/ 133 w 3643259"/>
                  <a:gd name="connsiteY0" fmla="*/ 644366 h 1383202"/>
                  <a:gd name="connsiteX1" fmla="*/ 395154 w 3643259"/>
                  <a:gd name="connsiteY1" fmla="*/ 1361256 h 1383202"/>
                  <a:gd name="connsiteX2" fmla="*/ 731653 w 3643259"/>
                  <a:gd name="connsiteY2" fmla="*/ 1244213 h 1383202"/>
                  <a:gd name="connsiteX3" fmla="*/ 1265663 w 3643259"/>
                  <a:gd name="connsiteY3" fmla="*/ 1134485 h 1383202"/>
                  <a:gd name="connsiteX4" fmla="*/ 1675314 w 3643259"/>
                  <a:gd name="connsiteY4" fmla="*/ 1083278 h 1383202"/>
                  <a:gd name="connsiteX5" fmla="*/ 2311736 w 3643259"/>
                  <a:gd name="connsiteY5" fmla="*/ 1112539 h 1383202"/>
                  <a:gd name="connsiteX6" fmla="*/ 2816485 w 3643259"/>
                  <a:gd name="connsiteY6" fmla="*/ 1214952 h 1383202"/>
                  <a:gd name="connsiteX7" fmla="*/ 3248082 w 3643259"/>
                  <a:gd name="connsiteY7" fmla="*/ 1383201 h 1383202"/>
                  <a:gd name="connsiteX8" fmla="*/ 3643103 w 3643259"/>
                  <a:gd name="connsiteY8" fmla="*/ 607790 h 1383202"/>
                  <a:gd name="connsiteX9" fmla="*/ 3372440 w 3643259"/>
                  <a:gd name="connsiteY9" fmla="*/ 402965 h 1383202"/>
                  <a:gd name="connsiteX10" fmla="*/ 3021310 w 3643259"/>
                  <a:gd name="connsiteY10" fmla="*/ 227400 h 1383202"/>
                  <a:gd name="connsiteX11" fmla="*/ 2626289 w 3643259"/>
                  <a:gd name="connsiteY11" fmla="*/ 103041 h 1383202"/>
                  <a:gd name="connsiteX12" fmla="*/ 2223953 w 3643259"/>
                  <a:gd name="connsiteY12" fmla="*/ 15260 h 1383202"/>
                  <a:gd name="connsiteX13" fmla="*/ 1872824 w 3643259"/>
                  <a:gd name="connsiteY13" fmla="*/ 629 h 1383202"/>
                  <a:gd name="connsiteX14" fmla="*/ 1565586 w 3643259"/>
                  <a:gd name="connsiteY14" fmla="*/ 22574 h 1383202"/>
                  <a:gd name="connsiteX15" fmla="*/ 1112044 w 3643259"/>
                  <a:gd name="connsiteY15" fmla="*/ 66465 h 1383202"/>
                  <a:gd name="connsiteX16" fmla="*/ 673131 w 3643259"/>
                  <a:gd name="connsiteY16" fmla="*/ 220085 h 1383202"/>
                  <a:gd name="connsiteX17" fmla="*/ 314687 w 3643259"/>
                  <a:gd name="connsiteY17" fmla="*/ 388334 h 1383202"/>
                  <a:gd name="connsiteX18" fmla="*/ 133 w 3643259"/>
                  <a:gd name="connsiteY18" fmla="*/ 644366 h 1383202"/>
                  <a:gd name="connsiteX0" fmla="*/ 133 w 3643259"/>
                  <a:gd name="connsiteY0" fmla="*/ 644852 h 1383688"/>
                  <a:gd name="connsiteX1" fmla="*/ 395154 w 3643259"/>
                  <a:gd name="connsiteY1" fmla="*/ 1361742 h 1383688"/>
                  <a:gd name="connsiteX2" fmla="*/ 731653 w 3643259"/>
                  <a:gd name="connsiteY2" fmla="*/ 1244699 h 1383688"/>
                  <a:gd name="connsiteX3" fmla="*/ 1265663 w 3643259"/>
                  <a:gd name="connsiteY3" fmla="*/ 1134971 h 1383688"/>
                  <a:gd name="connsiteX4" fmla="*/ 1675314 w 3643259"/>
                  <a:gd name="connsiteY4" fmla="*/ 1083764 h 1383688"/>
                  <a:gd name="connsiteX5" fmla="*/ 2311736 w 3643259"/>
                  <a:gd name="connsiteY5" fmla="*/ 1113025 h 1383688"/>
                  <a:gd name="connsiteX6" fmla="*/ 2816485 w 3643259"/>
                  <a:gd name="connsiteY6" fmla="*/ 1215438 h 1383688"/>
                  <a:gd name="connsiteX7" fmla="*/ 3248082 w 3643259"/>
                  <a:gd name="connsiteY7" fmla="*/ 1383687 h 1383688"/>
                  <a:gd name="connsiteX8" fmla="*/ 3643103 w 3643259"/>
                  <a:gd name="connsiteY8" fmla="*/ 608276 h 1383688"/>
                  <a:gd name="connsiteX9" fmla="*/ 3372440 w 3643259"/>
                  <a:gd name="connsiteY9" fmla="*/ 403451 h 1383688"/>
                  <a:gd name="connsiteX10" fmla="*/ 3021310 w 3643259"/>
                  <a:gd name="connsiteY10" fmla="*/ 227886 h 1383688"/>
                  <a:gd name="connsiteX11" fmla="*/ 2626289 w 3643259"/>
                  <a:gd name="connsiteY11" fmla="*/ 103527 h 1383688"/>
                  <a:gd name="connsiteX12" fmla="*/ 2223953 w 3643259"/>
                  <a:gd name="connsiteY12" fmla="*/ 15746 h 1383688"/>
                  <a:gd name="connsiteX13" fmla="*/ 1872824 w 3643259"/>
                  <a:gd name="connsiteY13" fmla="*/ 1115 h 1383688"/>
                  <a:gd name="connsiteX14" fmla="*/ 1580216 w 3643259"/>
                  <a:gd name="connsiteY14" fmla="*/ 8430 h 1383688"/>
                  <a:gd name="connsiteX15" fmla="*/ 1112044 w 3643259"/>
                  <a:gd name="connsiteY15" fmla="*/ 66951 h 1383688"/>
                  <a:gd name="connsiteX16" fmla="*/ 673131 w 3643259"/>
                  <a:gd name="connsiteY16" fmla="*/ 220571 h 1383688"/>
                  <a:gd name="connsiteX17" fmla="*/ 314687 w 3643259"/>
                  <a:gd name="connsiteY17" fmla="*/ 388820 h 1383688"/>
                  <a:gd name="connsiteX18" fmla="*/ 133 w 3643259"/>
                  <a:gd name="connsiteY18" fmla="*/ 644852 h 1383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43259" h="1383688">
                    <a:moveTo>
                      <a:pt x="133" y="644852"/>
                    </a:moveTo>
                    <a:cubicBezTo>
                      <a:pt x="-8401" y="653386"/>
                      <a:pt x="397592" y="1356865"/>
                      <a:pt x="395154" y="1361742"/>
                    </a:cubicBezTo>
                    <a:cubicBezTo>
                      <a:pt x="392716" y="1366619"/>
                      <a:pt x="586568" y="1282494"/>
                      <a:pt x="731653" y="1244699"/>
                    </a:cubicBezTo>
                    <a:cubicBezTo>
                      <a:pt x="876738" y="1206904"/>
                      <a:pt x="1108386" y="1161793"/>
                      <a:pt x="1265663" y="1134971"/>
                    </a:cubicBezTo>
                    <a:cubicBezTo>
                      <a:pt x="1422940" y="1108149"/>
                      <a:pt x="1500969" y="1087422"/>
                      <a:pt x="1675314" y="1083764"/>
                    </a:cubicBezTo>
                    <a:cubicBezTo>
                      <a:pt x="1849659" y="1080106"/>
                      <a:pt x="2121541" y="1091079"/>
                      <a:pt x="2311736" y="1113025"/>
                    </a:cubicBezTo>
                    <a:cubicBezTo>
                      <a:pt x="2501931" y="1134971"/>
                      <a:pt x="2660427" y="1170328"/>
                      <a:pt x="2816485" y="1215438"/>
                    </a:cubicBezTo>
                    <a:cubicBezTo>
                      <a:pt x="2972543" y="1260548"/>
                      <a:pt x="3241986" y="1382468"/>
                      <a:pt x="3248082" y="1383687"/>
                    </a:cubicBezTo>
                    <a:cubicBezTo>
                      <a:pt x="3254178" y="1384906"/>
                      <a:pt x="3637008" y="632660"/>
                      <a:pt x="3643103" y="608276"/>
                    </a:cubicBezTo>
                    <a:cubicBezTo>
                      <a:pt x="3649198" y="583892"/>
                      <a:pt x="3476072" y="466849"/>
                      <a:pt x="3372440" y="403451"/>
                    </a:cubicBezTo>
                    <a:cubicBezTo>
                      <a:pt x="3268808" y="340053"/>
                      <a:pt x="3145668" y="277873"/>
                      <a:pt x="3021310" y="227886"/>
                    </a:cubicBezTo>
                    <a:cubicBezTo>
                      <a:pt x="2896952" y="177899"/>
                      <a:pt x="2759182" y="138884"/>
                      <a:pt x="2626289" y="103527"/>
                    </a:cubicBezTo>
                    <a:cubicBezTo>
                      <a:pt x="2493396" y="68170"/>
                      <a:pt x="2349531" y="32815"/>
                      <a:pt x="2223953" y="15746"/>
                    </a:cubicBezTo>
                    <a:cubicBezTo>
                      <a:pt x="2098375" y="-1323"/>
                      <a:pt x="1980113" y="2334"/>
                      <a:pt x="1872824" y="1115"/>
                    </a:cubicBezTo>
                    <a:cubicBezTo>
                      <a:pt x="1765535" y="-104"/>
                      <a:pt x="1707013" y="-2543"/>
                      <a:pt x="1580216" y="8430"/>
                    </a:cubicBezTo>
                    <a:cubicBezTo>
                      <a:pt x="1453419" y="19403"/>
                      <a:pt x="1263225" y="31594"/>
                      <a:pt x="1112044" y="66951"/>
                    </a:cubicBezTo>
                    <a:cubicBezTo>
                      <a:pt x="960863" y="102308"/>
                      <a:pt x="797489" y="170584"/>
                      <a:pt x="673131" y="220571"/>
                    </a:cubicBezTo>
                    <a:cubicBezTo>
                      <a:pt x="548773" y="270558"/>
                      <a:pt x="425634" y="318107"/>
                      <a:pt x="314687" y="388820"/>
                    </a:cubicBezTo>
                    <a:cubicBezTo>
                      <a:pt x="203740" y="459533"/>
                      <a:pt x="8667" y="636318"/>
                      <a:pt x="133" y="644852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B0F0"/>
                  </a:gs>
                  <a:gs pos="57000">
                    <a:schemeClr val="accent1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2700000" scaled="1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  <p:pic>
            <p:nvPicPr>
              <p:cNvPr id="200" name="Imagen 19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99757" y="1206470"/>
                <a:ext cx="141939" cy="141939"/>
              </a:xfrm>
              <a:prstGeom prst="rect">
                <a:avLst/>
              </a:prstGeom>
            </p:spPr>
          </p:pic>
          <p:pic>
            <p:nvPicPr>
              <p:cNvPr id="214" name="Imagen 21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9019" y="1199104"/>
                <a:ext cx="141939" cy="141939"/>
              </a:xfrm>
              <a:prstGeom prst="rect">
                <a:avLst/>
              </a:prstGeom>
            </p:spPr>
          </p:pic>
        </p:grpSp>
        <p:grpSp>
          <p:nvGrpSpPr>
            <p:cNvPr id="159" name="Grupo 158"/>
            <p:cNvGrpSpPr/>
            <p:nvPr/>
          </p:nvGrpSpPr>
          <p:grpSpPr>
            <a:xfrm>
              <a:off x="8132065" y="1081845"/>
              <a:ext cx="136469" cy="465287"/>
              <a:chOff x="8017865" y="2002929"/>
              <a:chExt cx="206457" cy="611239"/>
            </a:xfrm>
          </p:grpSpPr>
          <p:sp>
            <p:nvSpPr>
              <p:cNvPr id="170" name="Forma libre 169"/>
              <p:cNvSpPr/>
              <p:nvPr/>
            </p:nvSpPr>
            <p:spPr>
              <a:xfrm>
                <a:off x="8017865" y="2451079"/>
                <a:ext cx="206457" cy="163089"/>
              </a:xfrm>
              <a:custGeom>
                <a:avLst/>
                <a:gdLst>
                  <a:gd name="connsiteX0" fmla="*/ 28855 w 206457"/>
                  <a:gd name="connsiteY0" fmla="*/ 25421 h 163089"/>
                  <a:gd name="connsiteX1" fmla="*/ 166015 w 206457"/>
                  <a:gd name="connsiteY1" fmla="*/ 10181 h 163089"/>
                  <a:gd name="connsiteX2" fmla="*/ 196495 w 206457"/>
                  <a:gd name="connsiteY2" fmla="*/ 147341 h 163089"/>
                  <a:gd name="connsiteX3" fmla="*/ 13615 w 206457"/>
                  <a:gd name="connsiteY3" fmla="*/ 147341 h 163089"/>
                  <a:gd name="connsiteX4" fmla="*/ 28855 w 206457"/>
                  <a:gd name="connsiteY4" fmla="*/ 25421 h 163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457" h="163089">
                    <a:moveTo>
                      <a:pt x="28855" y="25421"/>
                    </a:moveTo>
                    <a:cubicBezTo>
                      <a:pt x="54255" y="2561"/>
                      <a:pt x="138075" y="-10139"/>
                      <a:pt x="166015" y="10181"/>
                    </a:cubicBezTo>
                    <a:cubicBezTo>
                      <a:pt x="193955" y="30501"/>
                      <a:pt x="221895" y="124481"/>
                      <a:pt x="196495" y="147341"/>
                    </a:cubicBezTo>
                    <a:cubicBezTo>
                      <a:pt x="171095" y="170201"/>
                      <a:pt x="40285" y="166391"/>
                      <a:pt x="13615" y="147341"/>
                    </a:cubicBezTo>
                    <a:cubicBezTo>
                      <a:pt x="-13055" y="128291"/>
                      <a:pt x="3455" y="48281"/>
                      <a:pt x="28855" y="254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71" name="Rectángulo 170"/>
              <p:cNvSpPr/>
              <p:nvPr/>
            </p:nvSpPr>
            <p:spPr>
              <a:xfrm>
                <a:off x="8091945" y="2148881"/>
                <a:ext cx="45719" cy="399802"/>
              </a:xfrm>
              <a:prstGeom prst="rect">
                <a:avLst/>
              </a:prstGeom>
              <a:gradFill>
                <a:gsLst>
                  <a:gs pos="0">
                    <a:schemeClr val="tx1"/>
                  </a:gs>
                  <a:gs pos="54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grpSp>
            <p:nvGrpSpPr>
              <p:cNvPr id="172" name="Grupo 171"/>
              <p:cNvGrpSpPr/>
              <p:nvPr/>
            </p:nvGrpSpPr>
            <p:grpSpPr>
              <a:xfrm>
                <a:off x="8027732" y="2002929"/>
                <a:ext cx="165199" cy="244067"/>
                <a:chOff x="8027732" y="2002929"/>
                <a:chExt cx="165199" cy="244067"/>
              </a:xfrm>
            </p:grpSpPr>
            <p:sp>
              <p:nvSpPr>
                <p:cNvPr id="173" name="Forma libre 172"/>
                <p:cNvSpPr/>
                <p:nvPr/>
              </p:nvSpPr>
              <p:spPr>
                <a:xfrm>
                  <a:off x="8054598" y="2007055"/>
                  <a:ext cx="138333" cy="239941"/>
                </a:xfrm>
                <a:custGeom>
                  <a:avLst/>
                  <a:gdLst>
                    <a:gd name="connsiteX0" fmla="*/ 7362 w 138333"/>
                    <a:gd name="connsiteY0" fmla="*/ 19865 h 239941"/>
                    <a:gd name="connsiteX1" fmla="*/ 121662 w 138333"/>
                    <a:gd name="connsiteY1" fmla="*/ 19865 h 239941"/>
                    <a:gd name="connsiteX2" fmla="*/ 136902 w 138333"/>
                    <a:gd name="connsiteY2" fmla="*/ 134165 h 239941"/>
                    <a:gd name="connsiteX3" fmla="*/ 114042 w 138333"/>
                    <a:gd name="connsiteY3" fmla="*/ 225605 h 239941"/>
                    <a:gd name="connsiteX4" fmla="*/ 22602 w 138333"/>
                    <a:gd name="connsiteY4" fmla="*/ 217985 h 239941"/>
                    <a:gd name="connsiteX5" fmla="*/ 7362 w 138333"/>
                    <a:gd name="connsiteY5" fmla="*/ 19865 h 239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8333" h="239941">
                      <a:moveTo>
                        <a:pt x="7362" y="19865"/>
                      </a:moveTo>
                      <a:cubicBezTo>
                        <a:pt x="23872" y="-13155"/>
                        <a:pt x="100072" y="815"/>
                        <a:pt x="121662" y="19865"/>
                      </a:cubicBezTo>
                      <a:cubicBezTo>
                        <a:pt x="143252" y="38915"/>
                        <a:pt x="138172" y="99875"/>
                        <a:pt x="136902" y="134165"/>
                      </a:cubicBezTo>
                      <a:cubicBezTo>
                        <a:pt x="135632" y="168455"/>
                        <a:pt x="133092" y="211635"/>
                        <a:pt x="114042" y="225605"/>
                      </a:cubicBezTo>
                      <a:cubicBezTo>
                        <a:pt x="94992" y="239575"/>
                        <a:pt x="40382" y="252275"/>
                        <a:pt x="22602" y="217985"/>
                      </a:cubicBezTo>
                      <a:cubicBezTo>
                        <a:pt x="4822" y="183695"/>
                        <a:pt x="-9148" y="52885"/>
                        <a:pt x="7362" y="19865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0000"/>
                    </a:gs>
                    <a:gs pos="54000">
                      <a:srgbClr val="360000"/>
                    </a:gs>
                    <a:gs pos="100000">
                      <a:srgbClr val="C000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84" name="Elipse 183"/>
                <p:cNvSpPr/>
                <p:nvPr/>
              </p:nvSpPr>
              <p:spPr>
                <a:xfrm>
                  <a:off x="8027732" y="2002929"/>
                  <a:ext cx="109932" cy="228874"/>
                </a:xfrm>
                <a:prstGeom prst="ellipse">
                  <a:avLst/>
                </a:prstGeom>
                <a:gradFill>
                  <a:gsLst>
                    <a:gs pos="0">
                      <a:srgbClr val="C00000"/>
                    </a:gs>
                    <a:gs pos="54000">
                      <a:srgbClr val="FF0000"/>
                    </a:gs>
                    <a:gs pos="100000">
                      <a:srgbClr val="C000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  <p:grpSp>
          <p:nvGrpSpPr>
            <p:cNvPr id="160" name="Grupo 159"/>
            <p:cNvGrpSpPr/>
            <p:nvPr/>
          </p:nvGrpSpPr>
          <p:grpSpPr>
            <a:xfrm>
              <a:off x="8300444" y="1076282"/>
              <a:ext cx="135964" cy="463565"/>
              <a:chOff x="8400184" y="2089667"/>
              <a:chExt cx="378924" cy="1291930"/>
            </a:xfrm>
          </p:grpSpPr>
          <p:sp>
            <p:nvSpPr>
              <p:cNvPr id="166" name="Forma libre 165"/>
              <p:cNvSpPr/>
              <p:nvPr/>
            </p:nvSpPr>
            <p:spPr>
              <a:xfrm>
                <a:off x="8400184" y="3036888"/>
                <a:ext cx="378924" cy="344709"/>
              </a:xfrm>
              <a:custGeom>
                <a:avLst/>
                <a:gdLst>
                  <a:gd name="connsiteX0" fmla="*/ 28855 w 206457"/>
                  <a:gd name="connsiteY0" fmla="*/ 25421 h 163089"/>
                  <a:gd name="connsiteX1" fmla="*/ 166015 w 206457"/>
                  <a:gd name="connsiteY1" fmla="*/ 10181 h 163089"/>
                  <a:gd name="connsiteX2" fmla="*/ 196495 w 206457"/>
                  <a:gd name="connsiteY2" fmla="*/ 147341 h 163089"/>
                  <a:gd name="connsiteX3" fmla="*/ 13615 w 206457"/>
                  <a:gd name="connsiteY3" fmla="*/ 147341 h 163089"/>
                  <a:gd name="connsiteX4" fmla="*/ 28855 w 206457"/>
                  <a:gd name="connsiteY4" fmla="*/ 25421 h 163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457" h="163089">
                    <a:moveTo>
                      <a:pt x="28855" y="25421"/>
                    </a:moveTo>
                    <a:cubicBezTo>
                      <a:pt x="54255" y="2561"/>
                      <a:pt x="138075" y="-10139"/>
                      <a:pt x="166015" y="10181"/>
                    </a:cubicBezTo>
                    <a:cubicBezTo>
                      <a:pt x="193955" y="30501"/>
                      <a:pt x="221895" y="124481"/>
                      <a:pt x="196495" y="147341"/>
                    </a:cubicBezTo>
                    <a:cubicBezTo>
                      <a:pt x="171095" y="170201"/>
                      <a:pt x="40285" y="166391"/>
                      <a:pt x="13615" y="147341"/>
                    </a:cubicBezTo>
                    <a:cubicBezTo>
                      <a:pt x="-13055" y="128291"/>
                      <a:pt x="3455" y="48281"/>
                      <a:pt x="28855" y="254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67" name="Rectángulo 166"/>
              <p:cNvSpPr/>
              <p:nvPr/>
            </p:nvSpPr>
            <p:spPr>
              <a:xfrm>
                <a:off x="8536148" y="2398155"/>
                <a:ext cx="83911" cy="845031"/>
              </a:xfrm>
              <a:prstGeom prst="rect">
                <a:avLst/>
              </a:prstGeom>
              <a:gradFill>
                <a:gsLst>
                  <a:gs pos="0">
                    <a:schemeClr val="tx1"/>
                  </a:gs>
                  <a:gs pos="54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68" name="Forma libre 167"/>
              <p:cNvSpPr/>
              <p:nvPr/>
            </p:nvSpPr>
            <p:spPr>
              <a:xfrm>
                <a:off x="8467603" y="2098388"/>
                <a:ext cx="253892" cy="507145"/>
              </a:xfrm>
              <a:custGeom>
                <a:avLst/>
                <a:gdLst>
                  <a:gd name="connsiteX0" fmla="*/ 7362 w 138333"/>
                  <a:gd name="connsiteY0" fmla="*/ 19865 h 239941"/>
                  <a:gd name="connsiteX1" fmla="*/ 121662 w 138333"/>
                  <a:gd name="connsiteY1" fmla="*/ 19865 h 239941"/>
                  <a:gd name="connsiteX2" fmla="*/ 136902 w 138333"/>
                  <a:gd name="connsiteY2" fmla="*/ 134165 h 239941"/>
                  <a:gd name="connsiteX3" fmla="*/ 114042 w 138333"/>
                  <a:gd name="connsiteY3" fmla="*/ 225605 h 239941"/>
                  <a:gd name="connsiteX4" fmla="*/ 22602 w 138333"/>
                  <a:gd name="connsiteY4" fmla="*/ 217985 h 239941"/>
                  <a:gd name="connsiteX5" fmla="*/ 7362 w 138333"/>
                  <a:gd name="connsiteY5" fmla="*/ 19865 h 23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33" h="239941">
                    <a:moveTo>
                      <a:pt x="7362" y="19865"/>
                    </a:moveTo>
                    <a:cubicBezTo>
                      <a:pt x="23872" y="-13155"/>
                      <a:pt x="100072" y="815"/>
                      <a:pt x="121662" y="19865"/>
                    </a:cubicBezTo>
                    <a:cubicBezTo>
                      <a:pt x="143252" y="38915"/>
                      <a:pt x="138172" y="99875"/>
                      <a:pt x="136902" y="134165"/>
                    </a:cubicBezTo>
                    <a:cubicBezTo>
                      <a:pt x="135632" y="168455"/>
                      <a:pt x="133092" y="211635"/>
                      <a:pt x="114042" y="225605"/>
                    </a:cubicBezTo>
                    <a:cubicBezTo>
                      <a:pt x="94992" y="239575"/>
                      <a:pt x="40382" y="252275"/>
                      <a:pt x="22602" y="217985"/>
                    </a:cubicBezTo>
                    <a:cubicBezTo>
                      <a:pt x="4822" y="183695"/>
                      <a:pt x="-9148" y="52885"/>
                      <a:pt x="7362" y="19865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B0F0"/>
                  </a:gs>
                  <a:gs pos="54000">
                    <a:srgbClr val="002060"/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69" name="Elipse 168"/>
              <p:cNvSpPr/>
              <p:nvPr/>
            </p:nvSpPr>
            <p:spPr>
              <a:xfrm>
                <a:off x="8418294" y="2089667"/>
                <a:ext cx="201766" cy="483754"/>
              </a:xfrm>
              <a:prstGeom prst="ellipse">
                <a:avLst/>
              </a:prstGeom>
              <a:gradFill>
                <a:gsLst>
                  <a:gs pos="0">
                    <a:srgbClr val="00B0F0"/>
                  </a:gs>
                  <a:gs pos="54000">
                    <a:srgbClr val="002060"/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pic>
          <p:nvPicPr>
            <p:cNvPr id="161" name="Imagen 16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95518" y="1173147"/>
              <a:ext cx="1125012" cy="559545"/>
            </a:xfrm>
            <a:prstGeom prst="rect">
              <a:avLst/>
            </a:prstGeom>
          </p:spPr>
        </p:pic>
      </p:grpSp>
      <p:sp>
        <p:nvSpPr>
          <p:cNvPr id="215" name="CuadroTexto 214"/>
          <p:cNvSpPr txBox="1"/>
          <p:nvPr/>
        </p:nvSpPr>
        <p:spPr>
          <a:xfrm>
            <a:off x="6342106" y="272133"/>
            <a:ext cx="24595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latin typeface="Comic Sans MS" charset="0"/>
                <a:ea typeface="Comic Sans MS" charset="0"/>
                <a:cs typeface="Comic Sans MS" charset="0"/>
              </a:rPr>
              <a:t>Objectives: </a:t>
            </a:r>
          </a:p>
          <a:p>
            <a:pPr algn="ctr"/>
            <a:endParaRPr lang="en-US" sz="6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Exercise teamwork.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Exercise creative building.</a:t>
            </a:r>
          </a:p>
        </p:txBody>
      </p:sp>
      <p:sp>
        <p:nvSpPr>
          <p:cNvPr id="216" name="Rectángulo 215"/>
          <p:cNvSpPr/>
          <p:nvPr/>
        </p:nvSpPr>
        <p:spPr>
          <a:xfrm>
            <a:off x="2861710" y="350086"/>
            <a:ext cx="1907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latin typeface="Comic Sans MS" charset="0"/>
                <a:ea typeface="Comic Sans MS" charset="0"/>
                <a:cs typeface="Comic Sans MS" charset="0"/>
              </a:rPr>
              <a:t>Flying Machines: Lab </a:t>
            </a:r>
            <a:r>
              <a:rPr lang="en-US" sz="1200" b="1" dirty="0">
                <a:latin typeface="Comic Sans MS" charset="0"/>
                <a:ea typeface="Comic Sans MS" charset="0"/>
                <a:cs typeface="Comic Sans MS" charset="0"/>
              </a:rPr>
              <a:t>6</a:t>
            </a:r>
          </a:p>
        </p:txBody>
      </p:sp>
      <p:sp>
        <p:nvSpPr>
          <p:cNvPr id="217" name="CuadroTexto 216"/>
          <p:cNvSpPr txBox="1"/>
          <p:nvPr/>
        </p:nvSpPr>
        <p:spPr>
          <a:xfrm>
            <a:off x="2703588" y="578886"/>
            <a:ext cx="21182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Comic Sans MS" panose="030F0702030302020204" pitchFamily="66" charset="0"/>
              </a:rPr>
              <a:t>“Executing Your </a:t>
            </a:r>
            <a:r>
              <a:rPr lang="en-US" sz="1000" dirty="0">
                <a:latin typeface="Comic Sans MS" panose="030F0702030302020204" pitchFamily="66" charset="0"/>
              </a:rPr>
              <a:t>I</a:t>
            </a:r>
            <a:r>
              <a:rPr lang="en-US" sz="1000" dirty="0" smtClean="0">
                <a:latin typeface="Comic Sans MS" panose="030F0702030302020204" pitchFamily="66" charset="0"/>
              </a:rPr>
              <a:t>deas”</a:t>
            </a:r>
            <a:endParaRPr lang="en-US" sz="1000" dirty="0">
              <a:latin typeface="Comic Sans MS" panose="030F0702030302020204" pitchFamily="66" charset="0"/>
            </a:endParaRPr>
          </a:p>
        </p:txBody>
      </p:sp>
      <p:sp>
        <p:nvSpPr>
          <p:cNvPr id="218" name="CuadroTexto 217"/>
          <p:cNvSpPr txBox="1"/>
          <p:nvPr/>
        </p:nvSpPr>
        <p:spPr>
          <a:xfrm>
            <a:off x="3003955" y="1279805"/>
            <a:ext cx="21539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omic Sans MS" charset="0"/>
                <a:ea typeface="Comic Sans MS" charset="0"/>
                <a:cs typeface="Comic Sans MS" charset="0"/>
              </a:rPr>
              <a:t>Review Problem and Mission</a:t>
            </a:r>
          </a:p>
        </p:txBody>
      </p:sp>
      <p:pic>
        <p:nvPicPr>
          <p:cNvPr id="279" name="Imagen 2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66051" y="2268698"/>
            <a:ext cx="3868852" cy="2961000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25000"/>
              </a:schemeClr>
            </a:outerShdw>
          </a:effectLst>
        </p:spPr>
      </p:pic>
      <p:grpSp>
        <p:nvGrpSpPr>
          <p:cNvPr id="331" name="Group 150"/>
          <p:cNvGrpSpPr>
            <a:grpSpLocks/>
          </p:cNvGrpSpPr>
          <p:nvPr/>
        </p:nvGrpSpPr>
        <p:grpSpPr bwMode="auto">
          <a:xfrm>
            <a:off x="4528974" y="4117425"/>
            <a:ext cx="648154" cy="912805"/>
            <a:chOff x="288" y="1296"/>
            <a:chExt cx="818" cy="1152"/>
          </a:xfrm>
        </p:grpSpPr>
        <p:sp>
          <p:nvSpPr>
            <p:cNvPr id="332" name="Freeform 151"/>
            <p:cNvSpPr>
              <a:spLocks/>
            </p:cNvSpPr>
            <p:nvPr/>
          </p:nvSpPr>
          <p:spPr bwMode="auto">
            <a:xfrm>
              <a:off x="288" y="1843"/>
              <a:ext cx="818" cy="400"/>
            </a:xfrm>
            <a:custGeom>
              <a:avLst/>
              <a:gdLst>
                <a:gd name="T0" fmla="*/ 315 w 1364"/>
                <a:gd name="T1" fmla="*/ 383 h 667"/>
                <a:gd name="T2" fmla="*/ 80 w 1364"/>
                <a:gd name="T3" fmla="*/ 326 h 667"/>
                <a:gd name="T4" fmla="*/ 8 w 1364"/>
                <a:gd name="T5" fmla="*/ 179 h 667"/>
                <a:gd name="T6" fmla="*/ 129 w 1364"/>
                <a:gd name="T7" fmla="*/ 82 h 667"/>
                <a:gd name="T8" fmla="*/ 287 w 1364"/>
                <a:gd name="T9" fmla="*/ 16 h 667"/>
                <a:gd name="T10" fmla="*/ 393 w 1364"/>
                <a:gd name="T11" fmla="*/ 1 h 667"/>
                <a:gd name="T12" fmla="*/ 516 w 1364"/>
                <a:gd name="T13" fmla="*/ 11 h 667"/>
                <a:gd name="T14" fmla="*/ 588 w 1364"/>
                <a:gd name="T15" fmla="*/ 33 h 667"/>
                <a:gd name="T16" fmla="*/ 793 w 1364"/>
                <a:gd name="T17" fmla="*/ 119 h 667"/>
                <a:gd name="T18" fmla="*/ 737 w 1364"/>
                <a:gd name="T19" fmla="*/ 326 h 667"/>
                <a:gd name="T20" fmla="*/ 469 w 1364"/>
                <a:gd name="T21" fmla="*/ 390 h 667"/>
                <a:gd name="T22" fmla="*/ 315 w 1364"/>
                <a:gd name="T23" fmla="*/ 383 h 6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64" h="667">
                  <a:moveTo>
                    <a:pt x="526" y="638"/>
                  </a:moveTo>
                  <a:cubicBezTo>
                    <a:pt x="418" y="620"/>
                    <a:pt x="218" y="600"/>
                    <a:pt x="133" y="543"/>
                  </a:cubicBezTo>
                  <a:cubicBezTo>
                    <a:pt x="48" y="486"/>
                    <a:pt x="0" y="366"/>
                    <a:pt x="14" y="298"/>
                  </a:cubicBezTo>
                  <a:cubicBezTo>
                    <a:pt x="28" y="230"/>
                    <a:pt x="138" y="181"/>
                    <a:pt x="215" y="136"/>
                  </a:cubicBezTo>
                  <a:cubicBezTo>
                    <a:pt x="292" y="91"/>
                    <a:pt x="405" y="49"/>
                    <a:pt x="478" y="26"/>
                  </a:cubicBezTo>
                  <a:cubicBezTo>
                    <a:pt x="551" y="3"/>
                    <a:pt x="591" y="2"/>
                    <a:pt x="655" y="1"/>
                  </a:cubicBezTo>
                  <a:cubicBezTo>
                    <a:pt x="719" y="0"/>
                    <a:pt x="807" y="10"/>
                    <a:pt x="861" y="19"/>
                  </a:cubicBezTo>
                  <a:cubicBezTo>
                    <a:pt x="915" y="28"/>
                    <a:pt x="904" y="25"/>
                    <a:pt x="981" y="55"/>
                  </a:cubicBezTo>
                  <a:cubicBezTo>
                    <a:pt x="1058" y="85"/>
                    <a:pt x="1282" y="117"/>
                    <a:pt x="1323" y="198"/>
                  </a:cubicBezTo>
                  <a:cubicBezTo>
                    <a:pt x="1364" y="279"/>
                    <a:pt x="1319" y="468"/>
                    <a:pt x="1229" y="543"/>
                  </a:cubicBezTo>
                  <a:cubicBezTo>
                    <a:pt x="1139" y="618"/>
                    <a:pt x="899" y="635"/>
                    <a:pt x="782" y="651"/>
                  </a:cubicBezTo>
                  <a:cubicBezTo>
                    <a:pt x="665" y="667"/>
                    <a:pt x="579" y="641"/>
                    <a:pt x="526" y="638"/>
                  </a:cubicBezTo>
                  <a:close/>
                </a:path>
              </a:pathLst>
            </a:custGeom>
            <a:gradFill rotWithShape="0">
              <a:gsLst>
                <a:gs pos="0">
                  <a:srgbClr val="5F5F5F"/>
                </a:gs>
                <a:gs pos="100000">
                  <a:srgbClr val="292929"/>
                </a:gs>
              </a:gsLst>
              <a:lin ang="5400000" scaled="1"/>
            </a:gra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333" name="Oval 152"/>
            <p:cNvSpPr>
              <a:spLocks noChangeArrowheads="1"/>
            </p:cNvSpPr>
            <p:nvPr/>
          </p:nvSpPr>
          <p:spPr bwMode="auto">
            <a:xfrm>
              <a:off x="336" y="2390"/>
              <a:ext cx="720" cy="58"/>
            </a:xfrm>
            <a:prstGeom prst="ellipse">
              <a:avLst/>
            </a:prstGeom>
            <a:gradFill rotWithShape="0">
              <a:gsLst>
                <a:gs pos="0">
                  <a:srgbClr val="969696"/>
                </a:gs>
                <a:gs pos="100000">
                  <a:schemeClr val="hlink"/>
                </a:gs>
              </a:gsLst>
              <a:lin ang="5400000" scaled="1"/>
            </a:gra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es-ES_tradnl" altLang="es-MX" smtClean="0"/>
            </a:p>
          </p:txBody>
        </p:sp>
        <p:sp>
          <p:nvSpPr>
            <p:cNvPr id="334" name="Freeform 153"/>
            <p:cNvSpPr>
              <a:spLocks/>
            </p:cNvSpPr>
            <p:nvPr/>
          </p:nvSpPr>
          <p:spPr bwMode="auto">
            <a:xfrm>
              <a:off x="352" y="1865"/>
              <a:ext cx="675" cy="444"/>
            </a:xfrm>
            <a:custGeom>
              <a:avLst/>
              <a:gdLst>
                <a:gd name="T0" fmla="*/ 200 w 1125"/>
                <a:gd name="T1" fmla="*/ 428 h 740"/>
                <a:gd name="T2" fmla="*/ 128 w 1125"/>
                <a:gd name="T3" fmla="*/ 368 h 740"/>
                <a:gd name="T4" fmla="*/ 53 w 1125"/>
                <a:gd name="T5" fmla="*/ 341 h 740"/>
                <a:gd name="T6" fmla="*/ 12 w 1125"/>
                <a:gd name="T7" fmla="*/ 248 h 740"/>
                <a:gd name="T8" fmla="*/ 125 w 1125"/>
                <a:gd name="T9" fmla="*/ 124 h 740"/>
                <a:gd name="T10" fmla="*/ 228 w 1125"/>
                <a:gd name="T11" fmla="*/ 19 h 740"/>
                <a:gd name="T12" fmla="*/ 341 w 1125"/>
                <a:gd name="T13" fmla="*/ 13 h 740"/>
                <a:gd name="T14" fmla="*/ 463 w 1125"/>
                <a:gd name="T15" fmla="*/ 56 h 740"/>
                <a:gd name="T16" fmla="*/ 504 w 1125"/>
                <a:gd name="T17" fmla="*/ 131 h 740"/>
                <a:gd name="T18" fmla="*/ 632 w 1125"/>
                <a:gd name="T19" fmla="*/ 188 h 740"/>
                <a:gd name="T20" fmla="*/ 647 w 1125"/>
                <a:gd name="T21" fmla="*/ 289 h 740"/>
                <a:gd name="T22" fmla="*/ 463 w 1125"/>
                <a:gd name="T23" fmla="*/ 398 h 740"/>
                <a:gd name="T24" fmla="*/ 350 w 1125"/>
                <a:gd name="T25" fmla="*/ 439 h 740"/>
                <a:gd name="T26" fmla="*/ 200 w 1125"/>
                <a:gd name="T27" fmla="*/ 428 h 7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25" h="740">
                  <a:moveTo>
                    <a:pt x="333" y="713"/>
                  </a:moveTo>
                  <a:cubicBezTo>
                    <a:pt x="272" y="693"/>
                    <a:pt x="255" y="637"/>
                    <a:pt x="214" y="613"/>
                  </a:cubicBezTo>
                  <a:cubicBezTo>
                    <a:pt x="173" y="589"/>
                    <a:pt x="121" y="602"/>
                    <a:pt x="89" y="569"/>
                  </a:cubicBezTo>
                  <a:cubicBezTo>
                    <a:pt x="57" y="536"/>
                    <a:pt x="0" y="473"/>
                    <a:pt x="20" y="413"/>
                  </a:cubicBezTo>
                  <a:cubicBezTo>
                    <a:pt x="40" y="353"/>
                    <a:pt x="148" y="270"/>
                    <a:pt x="208" y="206"/>
                  </a:cubicBezTo>
                  <a:cubicBezTo>
                    <a:pt x="268" y="142"/>
                    <a:pt x="320" y="62"/>
                    <a:pt x="380" y="31"/>
                  </a:cubicBezTo>
                  <a:cubicBezTo>
                    <a:pt x="440" y="0"/>
                    <a:pt x="503" y="11"/>
                    <a:pt x="568" y="21"/>
                  </a:cubicBezTo>
                  <a:cubicBezTo>
                    <a:pt x="633" y="31"/>
                    <a:pt x="726" y="60"/>
                    <a:pt x="771" y="93"/>
                  </a:cubicBezTo>
                  <a:cubicBezTo>
                    <a:pt x="816" y="126"/>
                    <a:pt x="793" y="182"/>
                    <a:pt x="840" y="219"/>
                  </a:cubicBezTo>
                  <a:cubicBezTo>
                    <a:pt x="887" y="256"/>
                    <a:pt x="1013" y="269"/>
                    <a:pt x="1053" y="313"/>
                  </a:cubicBezTo>
                  <a:cubicBezTo>
                    <a:pt x="1093" y="357"/>
                    <a:pt x="1125" y="424"/>
                    <a:pt x="1078" y="482"/>
                  </a:cubicBezTo>
                  <a:cubicBezTo>
                    <a:pt x="1031" y="540"/>
                    <a:pt x="853" y="621"/>
                    <a:pt x="771" y="663"/>
                  </a:cubicBezTo>
                  <a:cubicBezTo>
                    <a:pt x="689" y="705"/>
                    <a:pt x="656" y="724"/>
                    <a:pt x="583" y="732"/>
                  </a:cubicBezTo>
                  <a:cubicBezTo>
                    <a:pt x="510" y="740"/>
                    <a:pt x="394" y="733"/>
                    <a:pt x="333" y="71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rgbClr val="777777"/>
                </a:gs>
              </a:gsLst>
              <a:path path="rect">
                <a:fillToRect l="50000" t="50000" r="50000" b="50000"/>
              </a:path>
            </a:gra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grpSp>
          <p:nvGrpSpPr>
            <p:cNvPr id="335" name="Group 154"/>
            <p:cNvGrpSpPr>
              <a:grpSpLocks/>
            </p:cNvGrpSpPr>
            <p:nvPr/>
          </p:nvGrpSpPr>
          <p:grpSpPr bwMode="auto">
            <a:xfrm>
              <a:off x="364" y="2218"/>
              <a:ext cx="242" cy="228"/>
              <a:chOff x="2570" y="2799"/>
              <a:chExt cx="249" cy="396"/>
            </a:xfrm>
          </p:grpSpPr>
          <p:sp>
            <p:nvSpPr>
              <p:cNvPr id="361" name="Freeform 155"/>
              <p:cNvSpPr>
                <a:spLocks/>
              </p:cNvSpPr>
              <p:nvPr/>
            </p:nvSpPr>
            <p:spPr bwMode="auto">
              <a:xfrm rot="1051906">
                <a:off x="2622" y="2799"/>
                <a:ext cx="128" cy="201"/>
              </a:xfrm>
              <a:custGeom>
                <a:avLst/>
                <a:gdLst>
                  <a:gd name="T0" fmla="*/ 70 w 125"/>
                  <a:gd name="T1" fmla="*/ 0 h 194"/>
                  <a:gd name="T2" fmla="*/ 119 w 125"/>
                  <a:gd name="T3" fmla="*/ 50 h 194"/>
                  <a:gd name="T4" fmla="*/ 119 w 125"/>
                  <a:gd name="T5" fmla="*/ 100 h 194"/>
                  <a:gd name="T6" fmla="*/ 65 w 125"/>
                  <a:gd name="T7" fmla="*/ 100 h 194"/>
                  <a:gd name="T8" fmla="*/ 104 w 125"/>
                  <a:gd name="T9" fmla="*/ 112 h 194"/>
                  <a:gd name="T10" fmla="*/ 70 w 125"/>
                  <a:gd name="T11" fmla="*/ 200 h 194"/>
                  <a:gd name="T12" fmla="*/ 3 w 125"/>
                  <a:gd name="T13" fmla="*/ 127 h 194"/>
                  <a:gd name="T14" fmla="*/ 50 w 125"/>
                  <a:gd name="T15" fmla="*/ 98 h 194"/>
                  <a:gd name="T16" fmla="*/ 20 w 125"/>
                  <a:gd name="T17" fmla="*/ 50 h 194"/>
                  <a:gd name="T18" fmla="*/ 70 w 125"/>
                  <a:gd name="T19" fmla="*/ 0 h 19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25" h="194">
                    <a:moveTo>
                      <a:pt x="68" y="0"/>
                    </a:moveTo>
                    <a:cubicBezTo>
                      <a:pt x="84" y="0"/>
                      <a:pt x="108" y="32"/>
                      <a:pt x="116" y="48"/>
                    </a:cubicBezTo>
                    <a:cubicBezTo>
                      <a:pt x="124" y="64"/>
                      <a:pt x="125" y="88"/>
                      <a:pt x="116" y="96"/>
                    </a:cubicBezTo>
                    <a:cubicBezTo>
                      <a:pt x="107" y="104"/>
                      <a:pt x="65" y="94"/>
                      <a:pt x="63" y="96"/>
                    </a:cubicBezTo>
                    <a:cubicBezTo>
                      <a:pt x="61" y="98"/>
                      <a:pt x="101" y="92"/>
                      <a:pt x="102" y="108"/>
                    </a:cubicBezTo>
                    <a:cubicBezTo>
                      <a:pt x="103" y="124"/>
                      <a:pt x="84" y="190"/>
                      <a:pt x="68" y="192"/>
                    </a:cubicBezTo>
                    <a:cubicBezTo>
                      <a:pt x="52" y="194"/>
                      <a:pt x="6" y="138"/>
                      <a:pt x="3" y="122"/>
                    </a:cubicBezTo>
                    <a:cubicBezTo>
                      <a:pt x="0" y="106"/>
                      <a:pt x="46" y="106"/>
                      <a:pt x="49" y="94"/>
                    </a:cubicBezTo>
                    <a:cubicBezTo>
                      <a:pt x="52" y="82"/>
                      <a:pt x="17" y="64"/>
                      <a:pt x="20" y="48"/>
                    </a:cubicBezTo>
                    <a:cubicBezTo>
                      <a:pt x="23" y="32"/>
                      <a:pt x="52" y="0"/>
                      <a:pt x="68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CC6600"/>
                  </a:gs>
                  <a:gs pos="50000">
                    <a:srgbClr val="FFCC00"/>
                  </a:gs>
                  <a:gs pos="100000">
                    <a:srgbClr val="CC6600"/>
                  </a:gs>
                </a:gsLst>
                <a:lin ang="0" scaled="1"/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362" name="Freeform 156"/>
              <p:cNvSpPr>
                <a:spLocks/>
              </p:cNvSpPr>
              <p:nvPr/>
            </p:nvSpPr>
            <p:spPr bwMode="auto">
              <a:xfrm rot="-3387243">
                <a:off x="2608" y="2966"/>
                <a:ext cx="130" cy="199"/>
              </a:xfrm>
              <a:custGeom>
                <a:avLst/>
                <a:gdLst>
                  <a:gd name="T0" fmla="*/ 71 w 125"/>
                  <a:gd name="T1" fmla="*/ 0 h 194"/>
                  <a:gd name="T2" fmla="*/ 121 w 125"/>
                  <a:gd name="T3" fmla="*/ 49 h 194"/>
                  <a:gd name="T4" fmla="*/ 121 w 125"/>
                  <a:gd name="T5" fmla="*/ 98 h 194"/>
                  <a:gd name="T6" fmla="*/ 66 w 125"/>
                  <a:gd name="T7" fmla="*/ 98 h 194"/>
                  <a:gd name="T8" fmla="*/ 106 w 125"/>
                  <a:gd name="T9" fmla="*/ 111 h 194"/>
                  <a:gd name="T10" fmla="*/ 71 w 125"/>
                  <a:gd name="T11" fmla="*/ 197 h 194"/>
                  <a:gd name="T12" fmla="*/ 3 w 125"/>
                  <a:gd name="T13" fmla="*/ 125 h 194"/>
                  <a:gd name="T14" fmla="*/ 51 w 125"/>
                  <a:gd name="T15" fmla="*/ 96 h 194"/>
                  <a:gd name="T16" fmla="*/ 21 w 125"/>
                  <a:gd name="T17" fmla="*/ 49 h 194"/>
                  <a:gd name="T18" fmla="*/ 71 w 125"/>
                  <a:gd name="T19" fmla="*/ 0 h 19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25" h="194">
                    <a:moveTo>
                      <a:pt x="68" y="0"/>
                    </a:moveTo>
                    <a:cubicBezTo>
                      <a:pt x="84" y="0"/>
                      <a:pt x="108" y="32"/>
                      <a:pt x="116" y="48"/>
                    </a:cubicBezTo>
                    <a:cubicBezTo>
                      <a:pt x="124" y="64"/>
                      <a:pt x="125" y="88"/>
                      <a:pt x="116" y="96"/>
                    </a:cubicBezTo>
                    <a:cubicBezTo>
                      <a:pt x="107" y="104"/>
                      <a:pt x="65" y="94"/>
                      <a:pt x="63" y="96"/>
                    </a:cubicBezTo>
                    <a:cubicBezTo>
                      <a:pt x="61" y="98"/>
                      <a:pt x="101" y="92"/>
                      <a:pt x="102" y="108"/>
                    </a:cubicBezTo>
                    <a:cubicBezTo>
                      <a:pt x="103" y="124"/>
                      <a:pt x="84" y="190"/>
                      <a:pt x="68" y="192"/>
                    </a:cubicBezTo>
                    <a:cubicBezTo>
                      <a:pt x="52" y="194"/>
                      <a:pt x="6" y="138"/>
                      <a:pt x="3" y="122"/>
                    </a:cubicBezTo>
                    <a:cubicBezTo>
                      <a:pt x="0" y="106"/>
                      <a:pt x="46" y="106"/>
                      <a:pt x="49" y="94"/>
                    </a:cubicBezTo>
                    <a:cubicBezTo>
                      <a:pt x="52" y="82"/>
                      <a:pt x="17" y="64"/>
                      <a:pt x="20" y="48"/>
                    </a:cubicBezTo>
                    <a:cubicBezTo>
                      <a:pt x="23" y="32"/>
                      <a:pt x="52" y="0"/>
                      <a:pt x="68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CC6600"/>
                  </a:gs>
                  <a:gs pos="50000">
                    <a:srgbClr val="FFCC00"/>
                  </a:gs>
                  <a:gs pos="100000">
                    <a:srgbClr val="CC6600"/>
                  </a:gs>
                </a:gsLst>
                <a:lin ang="0" scaled="1"/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363" name="Oval 157"/>
              <p:cNvSpPr>
                <a:spLocks noChangeArrowheads="1"/>
              </p:cNvSpPr>
              <p:nvPr/>
            </p:nvSpPr>
            <p:spPr bwMode="auto">
              <a:xfrm flipH="1">
                <a:off x="2574" y="2948"/>
                <a:ext cx="131" cy="101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CC6600"/>
                  </a:gs>
                </a:gsLst>
                <a:path path="shape">
                  <a:fillToRect l="50000" t="50000" r="50000" b="50000"/>
                </a:path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defRPr/>
                </a:pPr>
                <a:endParaRPr lang="es-ES_tradnl" altLang="es-ES_tradnl" sz="180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158"/>
              <p:cNvSpPr>
                <a:spLocks/>
              </p:cNvSpPr>
              <p:nvPr/>
            </p:nvSpPr>
            <p:spPr bwMode="auto">
              <a:xfrm>
                <a:off x="2570" y="3099"/>
                <a:ext cx="249" cy="96"/>
              </a:xfrm>
              <a:custGeom>
                <a:avLst/>
                <a:gdLst>
                  <a:gd name="T0" fmla="*/ 92 w 406"/>
                  <a:gd name="T1" fmla="*/ 24 h 219"/>
                  <a:gd name="T2" fmla="*/ 55 w 406"/>
                  <a:gd name="T3" fmla="*/ 1 h 219"/>
                  <a:gd name="T4" fmla="*/ 5 w 406"/>
                  <a:gd name="T5" fmla="*/ 16 h 219"/>
                  <a:gd name="T6" fmla="*/ 27 w 406"/>
                  <a:gd name="T7" fmla="*/ 56 h 219"/>
                  <a:gd name="T8" fmla="*/ 93 w 406"/>
                  <a:gd name="T9" fmla="*/ 53 h 219"/>
                  <a:gd name="T10" fmla="*/ 82 w 406"/>
                  <a:gd name="T11" fmla="*/ 79 h 219"/>
                  <a:gd name="T12" fmla="*/ 125 w 406"/>
                  <a:gd name="T13" fmla="*/ 94 h 219"/>
                  <a:gd name="T14" fmla="*/ 164 w 406"/>
                  <a:gd name="T15" fmla="*/ 84 h 219"/>
                  <a:gd name="T16" fmla="*/ 158 w 406"/>
                  <a:gd name="T17" fmla="*/ 56 h 219"/>
                  <a:gd name="T18" fmla="*/ 202 w 406"/>
                  <a:gd name="T19" fmla="*/ 68 h 219"/>
                  <a:gd name="T20" fmla="*/ 247 w 406"/>
                  <a:gd name="T21" fmla="*/ 56 h 219"/>
                  <a:gd name="T22" fmla="*/ 217 w 406"/>
                  <a:gd name="T23" fmla="*/ 14 h 219"/>
                  <a:gd name="T24" fmla="*/ 157 w 406"/>
                  <a:gd name="T25" fmla="*/ 16 h 219"/>
                  <a:gd name="T26" fmla="*/ 126 w 406"/>
                  <a:gd name="T27" fmla="*/ 29 h 219"/>
                  <a:gd name="T28" fmla="*/ 92 w 406"/>
                  <a:gd name="T29" fmla="*/ 24 h 21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06" h="219">
                    <a:moveTo>
                      <a:pt x="150" y="56"/>
                    </a:moveTo>
                    <a:cubicBezTo>
                      <a:pt x="132" y="44"/>
                      <a:pt x="114" y="6"/>
                      <a:pt x="90" y="3"/>
                    </a:cubicBezTo>
                    <a:cubicBezTo>
                      <a:pt x="66" y="0"/>
                      <a:pt x="16" y="16"/>
                      <a:pt x="8" y="37"/>
                    </a:cubicBezTo>
                    <a:cubicBezTo>
                      <a:pt x="0" y="58"/>
                      <a:pt x="20" y="116"/>
                      <a:pt x="44" y="130"/>
                    </a:cubicBezTo>
                    <a:cubicBezTo>
                      <a:pt x="68" y="144"/>
                      <a:pt x="137" y="115"/>
                      <a:pt x="152" y="123"/>
                    </a:cubicBezTo>
                    <a:cubicBezTo>
                      <a:pt x="167" y="131"/>
                      <a:pt x="124" y="165"/>
                      <a:pt x="133" y="181"/>
                    </a:cubicBezTo>
                    <a:cubicBezTo>
                      <a:pt x="142" y="197"/>
                      <a:pt x="181" y="215"/>
                      <a:pt x="203" y="217"/>
                    </a:cubicBezTo>
                    <a:cubicBezTo>
                      <a:pt x="225" y="219"/>
                      <a:pt x="259" y="208"/>
                      <a:pt x="268" y="193"/>
                    </a:cubicBezTo>
                    <a:cubicBezTo>
                      <a:pt x="277" y="178"/>
                      <a:pt x="248" y="134"/>
                      <a:pt x="258" y="128"/>
                    </a:cubicBezTo>
                    <a:cubicBezTo>
                      <a:pt x="268" y="122"/>
                      <a:pt x="306" y="157"/>
                      <a:pt x="330" y="157"/>
                    </a:cubicBezTo>
                    <a:cubicBezTo>
                      <a:pt x="354" y="157"/>
                      <a:pt x="398" y="149"/>
                      <a:pt x="402" y="128"/>
                    </a:cubicBezTo>
                    <a:cubicBezTo>
                      <a:pt x="406" y="107"/>
                      <a:pt x="378" y="47"/>
                      <a:pt x="354" y="32"/>
                    </a:cubicBezTo>
                    <a:cubicBezTo>
                      <a:pt x="330" y="17"/>
                      <a:pt x="281" y="31"/>
                      <a:pt x="256" y="37"/>
                    </a:cubicBezTo>
                    <a:cubicBezTo>
                      <a:pt x="231" y="43"/>
                      <a:pt x="223" y="65"/>
                      <a:pt x="205" y="68"/>
                    </a:cubicBezTo>
                    <a:cubicBezTo>
                      <a:pt x="187" y="71"/>
                      <a:pt x="161" y="58"/>
                      <a:pt x="150" y="56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CC6600"/>
                  </a:gs>
                  <a:gs pos="100000">
                    <a:srgbClr val="800000"/>
                  </a:gs>
                </a:gsLst>
                <a:lin ang="5400000" scaled="1"/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</p:grpSp>
        <p:sp>
          <p:nvSpPr>
            <p:cNvPr id="336" name="Freeform 159"/>
            <p:cNvSpPr>
              <a:spLocks/>
            </p:cNvSpPr>
            <p:nvPr/>
          </p:nvSpPr>
          <p:spPr bwMode="auto">
            <a:xfrm>
              <a:off x="335" y="1496"/>
              <a:ext cx="691" cy="496"/>
            </a:xfrm>
            <a:custGeom>
              <a:avLst/>
              <a:gdLst>
                <a:gd name="T0" fmla="*/ 178 w 1152"/>
                <a:gd name="T1" fmla="*/ 83 h 827"/>
                <a:gd name="T2" fmla="*/ 178 w 1152"/>
                <a:gd name="T3" fmla="*/ 181 h 827"/>
                <a:gd name="T4" fmla="*/ 76 w 1152"/>
                <a:gd name="T5" fmla="*/ 282 h 827"/>
                <a:gd name="T6" fmla="*/ 0 w 1152"/>
                <a:gd name="T7" fmla="*/ 399 h 827"/>
                <a:gd name="T8" fmla="*/ 76 w 1152"/>
                <a:gd name="T9" fmla="*/ 485 h 827"/>
                <a:gd name="T10" fmla="*/ 216 w 1152"/>
                <a:gd name="T11" fmla="*/ 462 h 827"/>
                <a:gd name="T12" fmla="*/ 385 w 1152"/>
                <a:gd name="T13" fmla="*/ 444 h 827"/>
                <a:gd name="T14" fmla="*/ 622 w 1152"/>
                <a:gd name="T15" fmla="*/ 466 h 827"/>
                <a:gd name="T16" fmla="*/ 673 w 1152"/>
                <a:gd name="T17" fmla="*/ 316 h 827"/>
                <a:gd name="T18" fmla="*/ 512 w 1152"/>
                <a:gd name="T19" fmla="*/ 215 h 827"/>
                <a:gd name="T20" fmla="*/ 524 w 1152"/>
                <a:gd name="T21" fmla="*/ 87 h 827"/>
                <a:gd name="T22" fmla="*/ 348 w 1152"/>
                <a:gd name="T23" fmla="*/ 1 h 827"/>
                <a:gd name="T24" fmla="*/ 178 w 1152"/>
                <a:gd name="T25" fmla="*/ 83 h 8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52" h="827">
                  <a:moveTo>
                    <a:pt x="296" y="139"/>
                  </a:moveTo>
                  <a:cubicBezTo>
                    <a:pt x="239" y="180"/>
                    <a:pt x="324" y="246"/>
                    <a:pt x="296" y="301"/>
                  </a:cubicBezTo>
                  <a:cubicBezTo>
                    <a:pt x="268" y="356"/>
                    <a:pt x="177" y="409"/>
                    <a:pt x="127" y="470"/>
                  </a:cubicBezTo>
                  <a:cubicBezTo>
                    <a:pt x="78" y="531"/>
                    <a:pt x="0" y="609"/>
                    <a:pt x="0" y="665"/>
                  </a:cubicBezTo>
                  <a:cubicBezTo>
                    <a:pt x="0" y="721"/>
                    <a:pt x="68" y="791"/>
                    <a:pt x="127" y="809"/>
                  </a:cubicBezTo>
                  <a:cubicBezTo>
                    <a:pt x="187" y="827"/>
                    <a:pt x="275" y="782"/>
                    <a:pt x="360" y="771"/>
                  </a:cubicBezTo>
                  <a:cubicBezTo>
                    <a:pt x="446" y="760"/>
                    <a:pt x="529" y="739"/>
                    <a:pt x="642" y="740"/>
                  </a:cubicBezTo>
                  <a:cubicBezTo>
                    <a:pt x="754" y="741"/>
                    <a:pt x="957" y="812"/>
                    <a:pt x="1037" y="777"/>
                  </a:cubicBezTo>
                  <a:cubicBezTo>
                    <a:pt x="1117" y="742"/>
                    <a:pt x="1152" y="597"/>
                    <a:pt x="1122" y="527"/>
                  </a:cubicBezTo>
                  <a:cubicBezTo>
                    <a:pt x="1091" y="457"/>
                    <a:pt x="895" y="422"/>
                    <a:pt x="854" y="358"/>
                  </a:cubicBezTo>
                  <a:cubicBezTo>
                    <a:pt x="813" y="294"/>
                    <a:pt x="920" y="204"/>
                    <a:pt x="874" y="145"/>
                  </a:cubicBezTo>
                  <a:cubicBezTo>
                    <a:pt x="828" y="86"/>
                    <a:pt x="676" y="2"/>
                    <a:pt x="580" y="1"/>
                  </a:cubicBezTo>
                  <a:cubicBezTo>
                    <a:pt x="484" y="0"/>
                    <a:pt x="355" y="110"/>
                    <a:pt x="296" y="1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</a:gra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grpSp>
          <p:nvGrpSpPr>
            <p:cNvPr id="337" name="Group 160"/>
            <p:cNvGrpSpPr>
              <a:grpSpLocks/>
            </p:cNvGrpSpPr>
            <p:nvPr/>
          </p:nvGrpSpPr>
          <p:grpSpPr bwMode="auto">
            <a:xfrm flipH="1">
              <a:off x="760" y="2189"/>
              <a:ext cx="266" cy="246"/>
              <a:chOff x="2570" y="2799"/>
              <a:chExt cx="249" cy="396"/>
            </a:xfrm>
          </p:grpSpPr>
          <p:sp>
            <p:nvSpPr>
              <p:cNvPr id="357" name="Freeform 161"/>
              <p:cNvSpPr>
                <a:spLocks/>
              </p:cNvSpPr>
              <p:nvPr/>
            </p:nvSpPr>
            <p:spPr bwMode="auto">
              <a:xfrm rot="1051906">
                <a:off x="2622" y="2799"/>
                <a:ext cx="127" cy="201"/>
              </a:xfrm>
              <a:custGeom>
                <a:avLst/>
                <a:gdLst>
                  <a:gd name="T0" fmla="*/ 70 w 125"/>
                  <a:gd name="T1" fmla="*/ 0 h 194"/>
                  <a:gd name="T2" fmla="*/ 119 w 125"/>
                  <a:gd name="T3" fmla="*/ 50 h 194"/>
                  <a:gd name="T4" fmla="*/ 119 w 125"/>
                  <a:gd name="T5" fmla="*/ 100 h 194"/>
                  <a:gd name="T6" fmla="*/ 65 w 125"/>
                  <a:gd name="T7" fmla="*/ 100 h 194"/>
                  <a:gd name="T8" fmla="*/ 104 w 125"/>
                  <a:gd name="T9" fmla="*/ 112 h 194"/>
                  <a:gd name="T10" fmla="*/ 70 w 125"/>
                  <a:gd name="T11" fmla="*/ 200 h 194"/>
                  <a:gd name="T12" fmla="*/ 3 w 125"/>
                  <a:gd name="T13" fmla="*/ 127 h 194"/>
                  <a:gd name="T14" fmla="*/ 50 w 125"/>
                  <a:gd name="T15" fmla="*/ 98 h 194"/>
                  <a:gd name="T16" fmla="*/ 20 w 125"/>
                  <a:gd name="T17" fmla="*/ 50 h 194"/>
                  <a:gd name="T18" fmla="*/ 70 w 125"/>
                  <a:gd name="T19" fmla="*/ 0 h 19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25" h="194">
                    <a:moveTo>
                      <a:pt x="68" y="0"/>
                    </a:moveTo>
                    <a:cubicBezTo>
                      <a:pt x="84" y="0"/>
                      <a:pt x="108" y="32"/>
                      <a:pt x="116" y="48"/>
                    </a:cubicBezTo>
                    <a:cubicBezTo>
                      <a:pt x="124" y="64"/>
                      <a:pt x="125" y="88"/>
                      <a:pt x="116" y="96"/>
                    </a:cubicBezTo>
                    <a:cubicBezTo>
                      <a:pt x="107" y="104"/>
                      <a:pt x="65" y="94"/>
                      <a:pt x="63" y="96"/>
                    </a:cubicBezTo>
                    <a:cubicBezTo>
                      <a:pt x="61" y="98"/>
                      <a:pt x="101" y="92"/>
                      <a:pt x="102" y="108"/>
                    </a:cubicBezTo>
                    <a:cubicBezTo>
                      <a:pt x="103" y="124"/>
                      <a:pt x="84" y="190"/>
                      <a:pt x="68" y="192"/>
                    </a:cubicBezTo>
                    <a:cubicBezTo>
                      <a:pt x="52" y="194"/>
                      <a:pt x="6" y="138"/>
                      <a:pt x="3" y="122"/>
                    </a:cubicBezTo>
                    <a:cubicBezTo>
                      <a:pt x="0" y="106"/>
                      <a:pt x="46" y="106"/>
                      <a:pt x="49" y="94"/>
                    </a:cubicBezTo>
                    <a:cubicBezTo>
                      <a:pt x="52" y="82"/>
                      <a:pt x="17" y="64"/>
                      <a:pt x="20" y="48"/>
                    </a:cubicBezTo>
                    <a:cubicBezTo>
                      <a:pt x="23" y="32"/>
                      <a:pt x="52" y="0"/>
                      <a:pt x="68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CC6600"/>
                  </a:gs>
                  <a:gs pos="50000">
                    <a:srgbClr val="FFCC00"/>
                  </a:gs>
                  <a:gs pos="100000">
                    <a:srgbClr val="CC6600"/>
                  </a:gs>
                </a:gsLst>
                <a:lin ang="0" scaled="1"/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358" name="Freeform 162"/>
              <p:cNvSpPr>
                <a:spLocks/>
              </p:cNvSpPr>
              <p:nvPr/>
            </p:nvSpPr>
            <p:spPr bwMode="auto">
              <a:xfrm rot="-3387243">
                <a:off x="2608" y="2966"/>
                <a:ext cx="130" cy="199"/>
              </a:xfrm>
              <a:custGeom>
                <a:avLst/>
                <a:gdLst>
                  <a:gd name="T0" fmla="*/ 71 w 125"/>
                  <a:gd name="T1" fmla="*/ 0 h 194"/>
                  <a:gd name="T2" fmla="*/ 121 w 125"/>
                  <a:gd name="T3" fmla="*/ 49 h 194"/>
                  <a:gd name="T4" fmla="*/ 121 w 125"/>
                  <a:gd name="T5" fmla="*/ 98 h 194"/>
                  <a:gd name="T6" fmla="*/ 66 w 125"/>
                  <a:gd name="T7" fmla="*/ 98 h 194"/>
                  <a:gd name="T8" fmla="*/ 106 w 125"/>
                  <a:gd name="T9" fmla="*/ 111 h 194"/>
                  <a:gd name="T10" fmla="*/ 71 w 125"/>
                  <a:gd name="T11" fmla="*/ 197 h 194"/>
                  <a:gd name="T12" fmla="*/ 3 w 125"/>
                  <a:gd name="T13" fmla="*/ 125 h 194"/>
                  <a:gd name="T14" fmla="*/ 51 w 125"/>
                  <a:gd name="T15" fmla="*/ 96 h 194"/>
                  <a:gd name="T16" fmla="*/ 21 w 125"/>
                  <a:gd name="T17" fmla="*/ 49 h 194"/>
                  <a:gd name="T18" fmla="*/ 71 w 125"/>
                  <a:gd name="T19" fmla="*/ 0 h 19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25" h="194">
                    <a:moveTo>
                      <a:pt x="68" y="0"/>
                    </a:moveTo>
                    <a:cubicBezTo>
                      <a:pt x="84" y="0"/>
                      <a:pt x="108" y="32"/>
                      <a:pt x="116" y="48"/>
                    </a:cubicBezTo>
                    <a:cubicBezTo>
                      <a:pt x="124" y="64"/>
                      <a:pt x="125" y="88"/>
                      <a:pt x="116" y="96"/>
                    </a:cubicBezTo>
                    <a:cubicBezTo>
                      <a:pt x="107" y="104"/>
                      <a:pt x="65" y="94"/>
                      <a:pt x="63" y="96"/>
                    </a:cubicBezTo>
                    <a:cubicBezTo>
                      <a:pt x="61" y="98"/>
                      <a:pt x="101" y="92"/>
                      <a:pt x="102" y="108"/>
                    </a:cubicBezTo>
                    <a:cubicBezTo>
                      <a:pt x="103" y="124"/>
                      <a:pt x="84" y="190"/>
                      <a:pt x="68" y="192"/>
                    </a:cubicBezTo>
                    <a:cubicBezTo>
                      <a:pt x="52" y="194"/>
                      <a:pt x="6" y="138"/>
                      <a:pt x="3" y="122"/>
                    </a:cubicBezTo>
                    <a:cubicBezTo>
                      <a:pt x="0" y="106"/>
                      <a:pt x="46" y="106"/>
                      <a:pt x="49" y="94"/>
                    </a:cubicBezTo>
                    <a:cubicBezTo>
                      <a:pt x="52" y="82"/>
                      <a:pt x="17" y="64"/>
                      <a:pt x="20" y="48"/>
                    </a:cubicBezTo>
                    <a:cubicBezTo>
                      <a:pt x="23" y="32"/>
                      <a:pt x="52" y="0"/>
                      <a:pt x="68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CC6600"/>
                  </a:gs>
                  <a:gs pos="50000">
                    <a:srgbClr val="FFCC00"/>
                  </a:gs>
                  <a:gs pos="100000">
                    <a:srgbClr val="CC6600"/>
                  </a:gs>
                </a:gsLst>
                <a:lin ang="0" scaled="1"/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359" name="Oval 163"/>
              <p:cNvSpPr>
                <a:spLocks noChangeArrowheads="1"/>
              </p:cNvSpPr>
              <p:nvPr/>
            </p:nvSpPr>
            <p:spPr bwMode="auto">
              <a:xfrm flipH="1">
                <a:off x="2574" y="2949"/>
                <a:ext cx="131" cy="100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CC6600"/>
                  </a:gs>
                </a:gsLst>
                <a:path path="shape">
                  <a:fillToRect l="50000" t="50000" r="50000" b="50000"/>
                </a:path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defRPr/>
                </a:pPr>
                <a:endParaRPr lang="es-ES_tradnl" altLang="es-ES_tradnl" sz="180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164"/>
              <p:cNvSpPr>
                <a:spLocks/>
              </p:cNvSpPr>
              <p:nvPr/>
            </p:nvSpPr>
            <p:spPr bwMode="auto">
              <a:xfrm>
                <a:off x="2570" y="3100"/>
                <a:ext cx="249" cy="95"/>
              </a:xfrm>
              <a:custGeom>
                <a:avLst/>
                <a:gdLst>
                  <a:gd name="T0" fmla="*/ 92 w 406"/>
                  <a:gd name="T1" fmla="*/ 24 h 219"/>
                  <a:gd name="T2" fmla="*/ 55 w 406"/>
                  <a:gd name="T3" fmla="*/ 1 h 219"/>
                  <a:gd name="T4" fmla="*/ 5 w 406"/>
                  <a:gd name="T5" fmla="*/ 16 h 219"/>
                  <a:gd name="T6" fmla="*/ 27 w 406"/>
                  <a:gd name="T7" fmla="*/ 56 h 219"/>
                  <a:gd name="T8" fmla="*/ 93 w 406"/>
                  <a:gd name="T9" fmla="*/ 53 h 219"/>
                  <a:gd name="T10" fmla="*/ 82 w 406"/>
                  <a:gd name="T11" fmla="*/ 79 h 219"/>
                  <a:gd name="T12" fmla="*/ 125 w 406"/>
                  <a:gd name="T13" fmla="*/ 94 h 219"/>
                  <a:gd name="T14" fmla="*/ 164 w 406"/>
                  <a:gd name="T15" fmla="*/ 84 h 219"/>
                  <a:gd name="T16" fmla="*/ 158 w 406"/>
                  <a:gd name="T17" fmla="*/ 56 h 219"/>
                  <a:gd name="T18" fmla="*/ 202 w 406"/>
                  <a:gd name="T19" fmla="*/ 68 h 219"/>
                  <a:gd name="T20" fmla="*/ 247 w 406"/>
                  <a:gd name="T21" fmla="*/ 56 h 219"/>
                  <a:gd name="T22" fmla="*/ 217 w 406"/>
                  <a:gd name="T23" fmla="*/ 14 h 219"/>
                  <a:gd name="T24" fmla="*/ 157 w 406"/>
                  <a:gd name="T25" fmla="*/ 16 h 219"/>
                  <a:gd name="T26" fmla="*/ 126 w 406"/>
                  <a:gd name="T27" fmla="*/ 29 h 219"/>
                  <a:gd name="T28" fmla="*/ 92 w 406"/>
                  <a:gd name="T29" fmla="*/ 24 h 21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06" h="219">
                    <a:moveTo>
                      <a:pt x="150" y="56"/>
                    </a:moveTo>
                    <a:cubicBezTo>
                      <a:pt x="132" y="44"/>
                      <a:pt x="114" y="6"/>
                      <a:pt x="90" y="3"/>
                    </a:cubicBezTo>
                    <a:cubicBezTo>
                      <a:pt x="66" y="0"/>
                      <a:pt x="16" y="16"/>
                      <a:pt x="8" y="37"/>
                    </a:cubicBezTo>
                    <a:cubicBezTo>
                      <a:pt x="0" y="58"/>
                      <a:pt x="20" y="116"/>
                      <a:pt x="44" y="130"/>
                    </a:cubicBezTo>
                    <a:cubicBezTo>
                      <a:pt x="68" y="144"/>
                      <a:pt x="137" y="115"/>
                      <a:pt x="152" y="123"/>
                    </a:cubicBezTo>
                    <a:cubicBezTo>
                      <a:pt x="167" y="131"/>
                      <a:pt x="124" y="165"/>
                      <a:pt x="133" y="181"/>
                    </a:cubicBezTo>
                    <a:cubicBezTo>
                      <a:pt x="142" y="197"/>
                      <a:pt x="181" y="215"/>
                      <a:pt x="203" y="217"/>
                    </a:cubicBezTo>
                    <a:cubicBezTo>
                      <a:pt x="225" y="219"/>
                      <a:pt x="259" y="208"/>
                      <a:pt x="268" y="193"/>
                    </a:cubicBezTo>
                    <a:cubicBezTo>
                      <a:pt x="277" y="178"/>
                      <a:pt x="248" y="134"/>
                      <a:pt x="258" y="128"/>
                    </a:cubicBezTo>
                    <a:cubicBezTo>
                      <a:pt x="268" y="122"/>
                      <a:pt x="306" y="157"/>
                      <a:pt x="330" y="157"/>
                    </a:cubicBezTo>
                    <a:cubicBezTo>
                      <a:pt x="354" y="157"/>
                      <a:pt x="398" y="149"/>
                      <a:pt x="402" y="128"/>
                    </a:cubicBezTo>
                    <a:cubicBezTo>
                      <a:pt x="406" y="107"/>
                      <a:pt x="378" y="47"/>
                      <a:pt x="354" y="32"/>
                    </a:cubicBezTo>
                    <a:cubicBezTo>
                      <a:pt x="330" y="17"/>
                      <a:pt x="281" y="31"/>
                      <a:pt x="256" y="37"/>
                    </a:cubicBezTo>
                    <a:cubicBezTo>
                      <a:pt x="231" y="43"/>
                      <a:pt x="223" y="65"/>
                      <a:pt x="205" y="68"/>
                    </a:cubicBezTo>
                    <a:cubicBezTo>
                      <a:pt x="187" y="71"/>
                      <a:pt x="161" y="58"/>
                      <a:pt x="150" y="56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CC6600"/>
                  </a:gs>
                  <a:gs pos="100000">
                    <a:srgbClr val="800000"/>
                  </a:gs>
                </a:gsLst>
                <a:lin ang="5400000" scaled="1"/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</p:grpSp>
        <p:sp>
          <p:nvSpPr>
            <p:cNvPr id="338" name="Freeform 165"/>
            <p:cNvSpPr>
              <a:spLocks/>
            </p:cNvSpPr>
            <p:nvPr/>
          </p:nvSpPr>
          <p:spPr bwMode="auto">
            <a:xfrm>
              <a:off x="326" y="1636"/>
              <a:ext cx="636" cy="212"/>
            </a:xfrm>
            <a:custGeom>
              <a:avLst/>
              <a:gdLst>
                <a:gd name="T0" fmla="*/ 67 w 1061"/>
                <a:gd name="T1" fmla="*/ 34 h 353"/>
                <a:gd name="T2" fmla="*/ 153 w 1061"/>
                <a:gd name="T3" fmla="*/ 5 h 353"/>
                <a:gd name="T4" fmla="*/ 269 w 1061"/>
                <a:gd name="T5" fmla="*/ 5 h 353"/>
                <a:gd name="T6" fmla="*/ 335 w 1061"/>
                <a:gd name="T7" fmla="*/ 37 h 353"/>
                <a:gd name="T8" fmla="*/ 414 w 1061"/>
                <a:gd name="T9" fmla="*/ 18 h 353"/>
                <a:gd name="T10" fmla="*/ 508 w 1061"/>
                <a:gd name="T11" fmla="*/ 10 h 353"/>
                <a:gd name="T12" fmla="*/ 616 w 1061"/>
                <a:gd name="T13" fmla="*/ 18 h 353"/>
                <a:gd name="T14" fmla="*/ 628 w 1061"/>
                <a:gd name="T15" fmla="*/ 74 h 353"/>
                <a:gd name="T16" fmla="*/ 590 w 1061"/>
                <a:gd name="T17" fmla="*/ 104 h 353"/>
                <a:gd name="T18" fmla="*/ 545 w 1061"/>
                <a:gd name="T19" fmla="*/ 195 h 353"/>
                <a:gd name="T20" fmla="*/ 402 w 1061"/>
                <a:gd name="T21" fmla="*/ 191 h 353"/>
                <a:gd name="T22" fmla="*/ 355 w 1061"/>
                <a:gd name="T23" fmla="*/ 150 h 353"/>
                <a:gd name="T24" fmla="*/ 290 w 1061"/>
                <a:gd name="T25" fmla="*/ 135 h 353"/>
                <a:gd name="T26" fmla="*/ 252 w 1061"/>
                <a:gd name="T27" fmla="*/ 191 h 353"/>
                <a:gd name="T28" fmla="*/ 182 w 1061"/>
                <a:gd name="T29" fmla="*/ 207 h 353"/>
                <a:gd name="T30" fmla="*/ 96 w 1061"/>
                <a:gd name="T31" fmla="*/ 207 h 353"/>
                <a:gd name="T32" fmla="*/ 38 w 1061"/>
                <a:gd name="T33" fmla="*/ 178 h 353"/>
                <a:gd name="T34" fmla="*/ 35 w 1061"/>
                <a:gd name="T35" fmla="*/ 116 h 353"/>
                <a:gd name="T36" fmla="*/ 10 w 1061"/>
                <a:gd name="T37" fmla="*/ 92 h 353"/>
                <a:gd name="T38" fmla="*/ 10 w 1061"/>
                <a:gd name="T39" fmla="*/ 34 h 353"/>
                <a:gd name="T40" fmla="*/ 67 w 1061"/>
                <a:gd name="T41" fmla="*/ 34 h 35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61" h="353">
                  <a:moveTo>
                    <a:pt x="112" y="57"/>
                  </a:moveTo>
                  <a:cubicBezTo>
                    <a:pt x="152" y="49"/>
                    <a:pt x="200" y="17"/>
                    <a:pt x="256" y="9"/>
                  </a:cubicBezTo>
                  <a:cubicBezTo>
                    <a:pt x="312" y="1"/>
                    <a:pt x="398" y="0"/>
                    <a:pt x="448" y="9"/>
                  </a:cubicBezTo>
                  <a:cubicBezTo>
                    <a:pt x="498" y="18"/>
                    <a:pt x="519" y="58"/>
                    <a:pt x="559" y="61"/>
                  </a:cubicBezTo>
                  <a:cubicBezTo>
                    <a:pt x="599" y="64"/>
                    <a:pt x="642" y="37"/>
                    <a:pt x="690" y="30"/>
                  </a:cubicBezTo>
                  <a:cubicBezTo>
                    <a:pt x="738" y="23"/>
                    <a:pt x="791" y="17"/>
                    <a:pt x="847" y="17"/>
                  </a:cubicBezTo>
                  <a:cubicBezTo>
                    <a:pt x="903" y="17"/>
                    <a:pt x="995" y="12"/>
                    <a:pt x="1028" y="30"/>
                  </a:cubicBezTo>
                  <a:cubicBezTo>
                    <a:pt x="1061" y="48"/>
                    <a:pt x="1054" y="100"/>
                    <a:pt x="1047" y="124"/>
                  </a:cubicBezTo>
                  <a:cubicBezTo>
                    <a:pt x="1040" y="148"/>
                    <a:pt x="1007" y="141"/>
                    <a:pt x="984" y="174"/>
                  </a:cubicBezTo>
                  <a:cubicBezTo>
                    <a:pt x="961" y="207"/>
                    <a:pt x="961" y="300"/>
                    <a:pt x="909" y="324"/>
                  </a:cubicBezTo>
                  <a:cubicBezTo>
                    <a:pt x="857" y="348"/>
                    <a:pt x="724" y="330"/>
                    <a:pt x="671" y="318"/>
                  </a:cubicBezTo>
                  <a:cubicBezTo>
                    <a:pt x="618" y="306"/>
                    <a:pt x="623" y="265"/>
                    <a:pt x="592" y="249"/>
                  </a:cubicBezTo>
                  <a:cubicBezTo>
                    <a:pt x="561" y="233"/>
                    <a:pt x="512" y="213"/>
                    <a:pt x="483" y="224"/>
                  </a:cubicBezTo>
                  <a:cubicBezTo>
                    <a:pt x="454" y="235"/>
                    <a:pt x="451" y="298"/>
                    <a:pt x="421" y="318"/>
                  </a:cubicBezTo>
                  <a:cubicBezTo>
                    <a:pt x="391" y="338"/>
                    <a:pt x="347" y="341"/>
                    <a:pt x="304" y="345"/>
                  </a:cubicBezTo>
                  <a:cubicBezTo>
                    <a:pt x="261" y="349"/>
                    <a:pt x="200" y="353"/>
                    <a:pt x="160" y="345"/>
                  </a:cubicBezTo>
                  <a:cubicBezTo>
                    <a:pt x="120" y="337"/>
                    <a:pt x="81" y="322"/>
                    <a:pt x="64" y="297"/>
                  </a:cubicBezTo>
                  <a:cubicBezTo>
                    <a:pt x="47" y="272"/>
                    <a:pt x="66" y="217"/>
                    <a:pt x="58" y="193"/>
                  </a:cubicBezTo>
                  <a:cubicBezTo>
                    <a:pt x="50" y="169"/>
                    <a:pt x="23" y="176"/>
                    <a:pt x="16" y="153"/>
                  </a:cubicBezTo>
                  <a:cubicBezTo>
                    <a:pt x="9" y="130"/>
                    <a:pt x="0" y="73"/>
                    <a:pt x="16" y="57"/>
                  </a:cubicBezTo>
                  <a:cubicBezTo>
                    <a:pt x="32" y="41"/>
                    <a:pt x="72" y="65"/>
                    <a:pt x="112" y="57"/>
                  </a:cubicBez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339" name="Freeform 166"/>
            <p:cNvSpPr>
              <a:spLocks/>
            </p:cNvSpPr>
            <p:nvPr/>
          </p:nvSpPr>
          <p:spPr bwMode="auto">
            <a:xfrm>
              <a:off x="409" y="1684"/>
              <a:ext cx="171" cy="130"/>
            </a:xfrm>
            <a:custGeom>
              <a:avLst/>
              <a:gdLst>
                <a:gd name="T0" fmla="*/ 13 w 286"/>
                <a:gd name="T1" fmla="*/ 16 h 218"/>
                <a:gd name="T2" fmla="*/ 16 w 286"/>
                <a:gd name="T3" fmla="*/ 53 h 218"/>
                <a:gd name="T4" fmla="*/ 13 w 286"/>
                <a:gd name="T5" fmla="*/ 101 h 218"/>
                <a:gd name="T6" fmla="*/ 71 w 286"/>
                <a:gd name="T7" fmla="*/ 130 h 218"/>
                <a:gd name="T8" fmla="*/ 157 w 286"/>
                <a:gd name="T9" fmla="*/ 101 h 218"/>
                <a:gd name="T10" fmla="*/ 157 w 286"/>
                <a:gd name="T11" fmla="*/ 16 h 218"/>
                <a:gd name="T12" fmla="*/ 94 w 286"/>
                <a:gd name="T13" fmla="*/ 8 h 218"/>
                <a:gd name="T14" fmla="*/ 13 w 286"/>
                <a:gd name="T15" fmla="*/ 16 h 2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86" h="218">
                  <a:moveTo>
                    <a:pt x="22" y="26"/>
                  </a:moveTo>
                  <a:cubicBezTo>
                    <a:pt x="0" y="39"/>
                    <a:pt x="26" y="65"/>
                    <a:pt x="26" y="89"/>
                  </a:cubicBezTo>
                  <a:cubicBezTo>
                    <a:pt x="26" y="113"/>
                    <a:pt x="7" y="149"/>
                    <a:pt x="22" y="170"/>
                  </a:cubicBezTo>
                  <a:cubicBezTo>
                    <a:pt x="37" y="191"/>
                    <a:pt x="78" y="218"/>
                    <a:pt x="118" y="218"/>
                  </a:cubicBezTo>
                  <a:cubicBezTo>
                    <a:pt x="158" y="218"/>
                    <a:pt x="238" y="202"/>
                    <a:pt x="262" y="170"/>
                  </a:cubicBezTo>
                  <a:cubicBezTo>
                    <a:pt x="286" y="138"/>
                    <a:pt x="279" y="52"/>
                    <a:pt x="262" y="26"/>
                  </a:cubicBezTo>
                  <a:cubicBezTo>
                    <a:pt x="245" y="0"/>
                    <a:pt x="198" y="13"/>
                    <a:pt x="158" y="13"/>
                  </a:cubicBezTo>
                  <a:cubicBezTo>
                    <a:pt x="118" y="13"/>
                    <a:pt x="50" y="23"/>
                    <a:pt x="22" y="26"/>
                  </a:cubicBezTo>
                  <a:close/>
                </a:path>
              </a:pathLst>
            </a:custGeom>
            <a:gradFill rotWithShape="0">
              <a:gsLst>
                <a:gs pos="0">
                  <a:srgbClr val="33CC33"/>
                </a:gs>
                <a:gs pos="100000">
                  <a:srgbClr val="009900"/>
                </a:gs>
              </a:gsLst>
              <a:lin ang="5400000" scaled="1"/>
            </a:gra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340" name="Freeform 167"/>
            <p:cNvSpPr>
              <a:spLocks/>
            </p:cNvSpPr>
            <p:nvPr/>
          </p:nvSpPr>
          <p:spPr bwMode="auto">
            <a:xfrm>
              <a:off x="707" y="1670"/>
              <a:ext cx="175" cy="131"/>
            </a:xfrm>
            <a:custGeom>
              <a:avLst/>
              <a:gdLst>
                <a:gd name="T0" fmla="*/ 14 w 292"/>
                <a:gd name="T1" fmla="*/ 29 h 218"/>
                <a:gd name="T2" fmla="*/ 17 w 292"/>
                <a:gd name="T3" fmla="*/ 102 h 218"/>
                <a:gd name="T4" fmla="*/ 74 w 292"/>
                <a:gd name="T5" fmla="*/ 131 h 218"/>
                <a:gd name="T6" fmla="*/ 161 w 292"/>
                <a:gd name="T7" fmla="*/ 102 h 218"/>
                <a:gd name="T8" fmla="*/ 161 w 292"/>
                <a:gd name="T9" fmla="*/ 16 h 218"/>
                <a:gd name="T10" fmla="*/ 98 w 292"/>
                <a:gd name="T11" fmla="*/ 8 h 218"/>
                <a:gd name="T12" fmla="*/ 14 w 292"/>
                <a:gd name="T13" fmla="*/ 29 h 2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2" h="218">
                  <a:moveTo>
                    <a:pt x="23" y="48"/>
                  </a:moveTo>
                  <a:cubicBezTo>
                    <a:pt x="0" y="74"/>
                    <a:pt x="11" y="142"/>
                    <a:pt x="28" y="170"/>
                  </a:cubicBezTo>
                  <a:cubicBezTo>
                    <a:pt x="45" y="198"/>
                    <a:pt x="84" y="218"/>
                    <a:pt x="124" y="218"/>
                  </a:cubicBezTo>
                  <a:cubicBezTo>
                    <a:pt x="164" y="218"/>
                    <a:pt x="244" y="202"/>
                    <a:pt x="268" y="170"/>
                  </a:cubicBezTo>
                  <a:cubicBezTo>
                    <a:pt x="292" y="138"/>
                    <a:pt x="285" y="52"/>
                    <a:pt x="268" y="26"/>
                  </a:cubicBezTo>
                  <a:cubicBezTo>
                    <a:pt x="251" y="0"/>
                    <a:pt x="205" y="9"/>
                    <a:pt x="164" y="13"/>
                  </a:cubicBezTo>
                  <a:cubicBezTo>
                    <a:pt x="123" y="17"/>
                    <a:pt x="46" y="22"/>
                    <a:pt x="23" y="48"/>
                  </a:cubicBezTo>
                  <a:close/>
                </a:path>
              </a:pathLst>
            </a:custGeom>
            <a:gradFill rotWithShape="0">
              <a:gsLst>
                <a:gs pos="0">
                  <a:srgbClr val="33CC33"/>
                </a:gs>
                <a:gs pos="100000">
                  <a:srgbClr val="009900"/>
                </a:gs>
              </a:gsLst>
              <a:lin ang="5400000" scaled="1"/>
            </a:gra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341" name="Freeform 168"/>
            <p:cNvSpPr>
              <a:spLocks/>
            </p:cNvSpPr>
            <p:nvPr/>
          </p:nvSpPr>
          <p:spPr bwMode="auto">
            <a:xfrm>
              <a:off x="482" y="1461"/>
              <a:ext cx="214" cy="178"/>
            </a:xfrm>
            <a:custGeom>
              <a:avLst/>
              <a:gdLst>
                <a:gd name="T0" fmla="*/ 0 w 664"/>
                <a:gd name="T1" fmla="*/ 132 h 584"/>
                <a:gd name="T2" fmla="*/ 31 w 664"/>
                <a:gd name="T3" fmla="*/ 73 h 584"/>
                <a:gd name="T4" fmla="*/ 108 w 664"/>
                <a:gd name="T5" fmla="*/ 15 h 584"/>
                <a:gd name="T6" fmla="*/ 201 w 664"/>
                <a:gd name="T7" fmla="*/ 0 h 584"/>
                <a:gd name="T8" fmla="*/ 186 w 664"/>
                <a:gd name="T9" fmla="*/ 15 h 584"/>
                <a:gd name="T10" fmla="*/ 139 w 664"/>
                <a:gd name="T11" fmla="*/ 59 h 584"/>
                <a:gd name="T12" fmla="*/ 124 w 664"/>
                <a:gd name="T13" fmla="*/ 161 h 584"/>
                <a:gd name="T14" fmla="*/ 77 w 664"/>
                <a:gd name="T15" fmla="*/ 161 h 584"/>
                <a:gd name="T16" fmla="*/ 31 w 664"/>
                <a:gd name="T17" fmla="*/ 132 h 584"/>
                <a:gd name="T18" fmla="*/ 0 w 664"/>
                <a:gd name="T19" fmla="*/ 132 h 5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64" h="584">
                  <a:moveTo>
                    <a:pt x="0" y="432"/>
                  </a:moveTo>
                  <a:cubicBezTo>
                    <a:pt x="0" y="400"/>
                    <a:pt x="40" y="304"/>
                    <a:pt x="96" y="240"/>
                  </a:cubicBezTo>
                  <a:cubicBezTo>
                    <a:pt x="152" y="176"/>
                    <a:pt x="248" y="88"/>
                    <a:pt x="336" y="48"/>
                  </a:cubicBezTo>
                  <a:cubicBezTo>
                    <a:pt x="424" y="8"/>
                    <a:pt x="584" y="0"/>
                    <a:pt x="624" y="0"/>
                  </a:cubicBezTo>
                  <a:cubicBezTo>
                    <a:pt x="664" y="0"/>
                    <a:pt x="608" y="16"/>
                    <a:pt x="576" y="48"/>
                  </a:cubicBezTo>
                  <a:cubicBezTo>
                    <a:pt x="544" y="80"/>
                    <a:pt x="464" y="112"/>
                    <a:pt x="432" y="192"/>
                  </a:cubicBezTo>
                  <a:cubicBezTo>
                    <a:pt x="400" y="272"/>
                    <a:pt x="416" y="472"/>
                    <a:pt x="384" y="528"/>
                  </a:cubicBezTo>
                  <a:cubicBezTo>
                    <a:pt x="352" y="584"/>
                    <a:pt x="288" y="544"/>
                    <a:pt x="240" y="528"/>
                  </a:cubicBezTo>
                  <a:cubicBezTo>
                    <a:pt x="192" y="512"/>
                    <a:pt x="136" y="448"/>
                    <a:pt x="96" y="432"/>
                  </a:cubicBezTo>
                  <a:cubicBezTo>
                    <a:pt x="56" y="416"/>
                    <a:pt x="0" y="464"/>
                    <a:pt x="0" y="432"/>
                  </a:cubicBezTo>
                  <a:close/>
                </a:path>
              </a:pathLst>
            </a:custGeom>
            <a:solidFill>
              <a:srgbClr val="FF00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342" name="Freeform 169"/>
            <p:cNvSpPr>
              <a:spLocks/>
            </p:cNvSpPr>
            <p:nvPr/>
          </p:nvSpPr>
          <p:spPr bwMode="auto">
            <a:xfrm>
              <a:off x="691" y="1456"/>
              <a:ext cx="182" cy="168"/>
            </a:xfrm>
            <a:custGeom>
              <a:avLst/>
              <a:gdLst>
                <a:gd name="T0" fmla="*/ 0 w 563"/>
                <a:gd name="T1" fmla="*/ 4 h 553"/>
                <a:gd name="T2" fmla="*/ 39 w 563"/>
                <a:gd name="T3" fmla="*/ 5 h 553"/>
                <a:gd name="T4" fmla="*/ 101 w 563"/>
                <a:gd name="T5" fmla="*/ 34 h 553"/>
                <a:gd name="T6" fmla="*/ 163 w 563"/>
                <a:gd name="T7" fmla="*/ 93 h 553"/>
                <a:gd name="T8" fmla="*/ 179 w 563"/>
                <a:gd name="T9" fmla="*/ 136 h 553"/>
                <a:gd name="T10" fmla="*/ 179 w 563"/>
                <a:gd name="T11" fmla="*/ 151 h 553"/>
                <a:gd name="T12" fmla="*/ 160 w 563"/>
                <a:gd name="T13" fmla="*/ 146 h 553"/>
                <a:gd name="T14" fmla="*/ 117 w 563"/>
                <a:gd name="T15" fmla="*/ 151 h 553"/>
                <a:gd name="T16" fmla="*/ 70 w 563"/>
                <a:gd name="T17" fmla="*/ 166 h 553"/>
                <a:gd name="T18" fmla="*/ 70 w 563"/>
                <a:gd name="T19" fmla="*/ 136 h 553"/>
                <a:gd name="T20" fmla="*/ 55 w 563"/>
                <a:gd name="T21" fmla="*/ 49 h 553"/>
                <a:gd name="T22" fmla="*/ 24 w 563"/>
                <a:gd name="T23" fmla="*/ 20 h 553"/>
                <a:gd name="T24" fmla="*/ 8 w 563"/>
                <a:gd name="T25" fmla="*/ 12 h 5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3" h="553">
                  <a:moveTo>
                    <a:pt x="0" y="13"/>
                  </a:moveTo>
                  <a:cubicBezTo>
                    <a:pt x="21" y="14"/>
                    <a:pt x="69" y="0"/>
                    <a:pt x="121" y="17"/>
                  </a:cubicBezTo>
                  <a:cubicBezTo>
                    <a:pt x="173" y="34"/>
                    <a:pt x="249" y="65"/>
                    <a:pt x="313" y="113"/>
                  </a:cubicBezTo>
                  <a:cubicBezTo>
                    <a:pt x="377" y="161"/>
                    <a:pt x="465" y="249"/>
                    <a:pt x="505" y="305"/>
                  </a:cubicBezTo>
                  <a:cubicBezTo>
                    <a:pt x="545" y="361"/>
                    <a:pt x="545" y="417"/>
                    <a:pt x="553" y="449"/>
                  </a:cubicBezTo>
                  <a:cubicBezTo>
                    <a:pt x="561" y="481"/>
                    <a:pt x="563" y="492"/>
                    <a:pt x="553" y="497"/>
                  </a:cubicBezTo>
                  <a:cubicBezTo>
                    <a:pt x="543" y="502"/>
                    <a:pt x="527" y="482"/>
                    <a:pt x="495" y="482"/>
                  </a:cubicBezTo>
                  <a:cubicBezTo>
                    <a:pt x="463" y="482"/>
                    <a:pt x="407" y="487"/>
                    <a:pt x="361" y="497"/>
                  </a:cubicBezTo>
                  <a:cubicBezTo>
                    <a:pt x="315" y="507"/>
                    <a:pt x="241" y="553"/>
                    <a:pt x="217" y="545"/>
                  </a:cubicBezTo>
                  <a:cubicBezTo>
                    <a:pt x="193" y="537"/>
                    <a:pt x="225" y="513"/>
                    <a:pt x="217" y="449"/>
                  </a:cubicBezTo>
                  <a:cubicBezTo>
                    <a:pt x="209" y="385"/>
                    <a:pt x="193" y="225"/>
                    <a:pt x="169" y="161"/>
                  </a:cubicBezTo>
                  <a:cubicBezTo>
                    <a:pt x="145" y="97"/>
                    <a:pt x="97" y="85"/>
                    <a:pt x="73" y="65"/>
                  </a:cubicBezTo>
                  <a:cubicBezTo>
                    <a:pt x="49" y="45"/>
                    <a:pt x="35" y="44"/>
                    <a:pt x="25" y="38"/>
                  </a:cubicBezTo>
                </a:path>
              </a:pathLst>
            </a:custGeom>
            <a:solidFill>
              <a:srgbClr val="0066FF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343" name="Freeform 170"/>
            <p:cNvSpPr>
              <a:spLocks/>
            </p:cNvSpPr>
            <p:nvPr/>
          </p:nvSpPr>
          <p:spPr bwMode="auto">
            <a:xfrm>
              <a:off x="590" y="1461"/>
              <a:ext cx="182" cy="181"/>
            </a:xfrm>
            <a:custGeom>
              <a:avLst/>
              <a:gdLst>
                <a:gd name="T0" fmla="*/ 97 w 562"/>
                <a:gd name="T1" fmla="*/ 0 h 593"/>
                <a:gd name="T2" fmla="*/ 50 w 562"/>
                <a:gd name="T3" fmla="*/ 25 h 593"/>
                <a:gd name="T4" fmla="*/ 16 w 562"/>
                <a:gd name="T5" fmla="*/ 77 h 593"/>
                <a:gd name="T6" fmla="*/ 16 w 562"/>
                <a:gd name="T7" fmla="*/ 121 h 593"/>
                <a:gd name="T8" fmla="*/ 0 w 562"/>
                <a:gd name="T9" fmla="*/ 165 h 593"/>
                <a:gd name="T10" fmla="*/ 18 w 562"/>
                <a:gd name="T11" fmla="*/ 169 h 593"/>
                <a:gd name="T12" fmla="*/ 47 w 562"/>
                <a:gd name="T13" fmla="*/ 179 h 593"/>
                <a:gd name="T14" fmla="*/ 94 w 562"/>
                <a:gd name="T15" fmla="*/ 179 h 593"/>
                <a:gd name="T16" fmla="*/ 148 w 562"/>
                <a:gd name="T17" fmla="*/ 169 h 593"/>
                <a:gd name="T18" fmla="*/ 178 w 562"/>
                <a:gd name="T19" fmla="*/ 159 h 593"/>
                <a:gd name="T20" fmla="*/ 171 w 562"/>
                <a:gd name="T21" fmla="*/ 135 h 593"/>
                <a:gd name="T22" fmla="*/ 171 w 562"/>
                <a:gd name="T23" fmla="*/ 91 h 593"/>
                <a:gd name="T24" fmla="*/ 156 w 562"/>
                <a:gd name="T25" fmla="*/ 33 h 593"/>
                <a:gd name="T26" fmla="*/ 125 w 562"/>
                <a:gd name="T27" fmla="*/ 12 h 593"/>
                <a:gd name="T28" fmla="*/ 99 w 562"/>
                <a:gd name="T29" fmla="*/ 2 h 59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62" h="593">
                  <a:moveTo>
                    <a:pt x="299" y="0"/>
                  </a:moveTo>
                  <a:cubicBezTo>
                    <a:pt x="275" y="14"/>
                    <a:pt x="197" y="41"/>
                    <a:pt x="155" y="83"/>
                  </a:cubicBezTo>
                  <a:cubicBezTo>
                    <a:pt x="113" y="125"/>
                    <a:pt x="67" y="199"/>
                    <a:pt x="49" y="251"/>
                  </a:cubicBezTo>
                  <a:cubicBezTo>
                    <a:pt x="31" y="303"/>
                    <a:pt x="57" y="347"/>
                    <a:pt x="49" y="395"/>
                  </a:cubicBezTo>
                  <a:cubicBezTo>
                    <a:pt x="41" y="443"/>
                    <a:pt x="0" y="513"/>
                    <a:pt x="1" y="539"/>
                  </a:cubicBezTo>
                  <a:cubicBezTo>
                    <a:pt x="2" y="565"/>
                    <a:pt x="31" y="545"/>
                    <a:pt x="55" y="553"/>
                  </a:cubicBezTo>
                  <a:cubicBezTo>
                    <a:pt x="79" y="561"/>
                    <a:pt x="106" y="581"/>
                    <a:pt x="145" y="587"/>
                  </a:cubicBezTo>
                  <a:cubicBezTo>
                    <a:pt x="184" y="593"/>
                    <a:pt x="237" y="593"/>
                    <a:pt x="289" y="587"/>
                  </a:cubicBezTo>
                  <a:cubicBezTo>
                    <a:pt x="341" y="581"/>
                    <a:pt x="413" y="564"/>
                    <a:pt x="456" y="553"/>
                  </a:cubicBezTo>
                  <a:cubicBezTo>
                    <a:pt x="499" y="542"/>
                    <a:pt x="538" y="540"/>
                    <a:pt x="550" y="522"/>
                  </a:cubicBezTo>
                  <a:cubicBezTo>
                    <a:pt x="562" y="504"/>
                    <a:pt x="532" y="480"/>
                    <a:pt x="529" y="443"/>
                  </a:cubicBezTo>
                  <a:cubicBezTo>
                    <a:pt x="526" y="406"/>
                    <a:pt x="537" y="355"/>
                    <a:pt x="529" y="299"/>
                  </a:cubicBezTo>
                  <a:cubicBezTo>
                    <a:pt x="521" y="243"/>
                    <a:pt x="505" y="150"/>
                    <a:pt x="481" y="107"/>
                  </a:cubicBezTo>
                  <a:cubicBezTo>
                    <a:pt x="457" y="64"/>
                    <a:pt x="416" y="57"/>
                    <a:pt x="387" y="40"/>
                  </a:cubicBezTo>
                  <a:cubicBezTo>
                    <a:pt x="358" y="23"/>
                    <a:pt x="323" y="13"/>
                    <a:pt x="306" y="6"/>
                  </a:cubicBezTo>
                </a:path>
              </a:pathLst>
            </a:custGeom>
            <a:solidFill>
              <a:srgbClr val="FFFF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grpSp>
          <p:nvGrpSpPr>
            <p:cNvPr id="344" name="Group 171"/>
            <p:cNvGrpSpPr>
              <a:grpSpLocks/>
            </p:cNvGrpSpPr>
            <p:nvPr/>
          </p:nvGrpSpPr>
          <p:grpSpPr bwMode="auto">
            <a:xfrm>
              <a:off x="461" y="1296"/>
              <a:ext cx="479" cy="165"/>
              <a:chOff x="2466" y="1056"/>
              <a:chExt cx="798" cy="275"/>
            </a:xfrm>
          </p:grpSpPr>
          <p:sp>
            <p:nvSpPr>
              <p:cNvPr id="351" name="Freeform 172"/>
              <p:cNvSpPr>
                <a:spLocks/>
              </p:cNvSpPr>
              <p:nvPr/>
            </p:nvSpPr>
            <p:spPr bwMode="auto">
              <a:xfrm flipH="1">
                <a:off x="2849" y="1056"/>
                <a:ext cx="415" cy="232"/>
              </a:xfrm>
              <a:custGeom>
                <a:avLst/>
                <a:gdLst>
                  <a:gd name="T0" fmla="*/ 396 w 414"/>
                  <a:gd name="T1" fmla="*/ 118 h 231"/>
                  <a:gd name="T2" fmla="*/ 288 w 414"/>
                  <a:gd name="T3" fmla="*/ 46 h 231"/>
                  <a:gd name="T4" fmla="*/ 146 w 414"/>
                  <a:gd name="T5" fmla="*/ 0 h 231"/>
                  <a:gd name="T6" fmla="*/ 36 w 414"/>
                  <a:gd name="T7" fmla="*/ 46 h 231"/>
                  <a:gd name="T8" fmla="*/ 2 w 414"/>
                  <a:gd name="T9" fmla="*/ 144 h 231"/>
                  <a:gd name="T10" fmla="*/ 26 w 414"/>
                  <a:gd name="T11" fmla="*/ 214 h 231"/>
                  <a:gd name="T12" fmla="*/ 143 w 414"/>
                  <a:gd name="T13" fmla="*/ 225 h 231"/>
                  <a:gd name="T14" fmla="*/ 305 w 414"/>
                  <a:gd name="T15" fmla="*/ 180 h 231"/>
                  <a:gd name="T16" fmla="*/ 396 w 414"/>
                  <a:gd name="T17" fmla="*/ 137 h 231"/>
                  <a:gd name="T18" fmla="*/ 396 w 414"/>
                  <a:gd name="T19" fmla="*/ 118 h 2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14" h="231">
                    <a:moveTo>
                      <a:pt x="396" y="118"/>
                    </a:moveTo>
                    <a:cubicBezTo>
                      <a:pt x="378" y="103"/>
                      <a:pt x="330" y="66"/>
                      <a:pt x="288" y="46"/>
                    </a:cubicBezTo>
                    <a:cubicBezTo>
                      <a:pt x="246" y="26"/>
                      <a:pt x="188" y="0"/>
                      <a:pt x="146" y="0"/>
                    </a:cubicBezTo>
                    <a:cubicBezTo>
                      <a:pt x="104" y="0"/>
                      <a:pt x="60" y="22"/>
                      <a:pt x="36" y="46"/>
                    </a:cubicBezTo>
                    <a:cubicBezTo>
                      <a:pt x="12" y="70"/>
                      <a:pt x="4" y="116"/>
                      <a:pt x="2" y="144"/>
                    </a:cubicBezTo>
                    <a:cubicBezTo>
                      <a:pt x="0" y="172"/>
                      <a:pt x="3" y="201"/>
                      <a:pt x="26" y="214"/>
                    </a:cubicBezTo>
                    <a:cubicBezTo>
                      <a:pt x="49" y="227"/>
                      <a:pt x="97" y="231"/>
                      <a:pt x="143" y="225"/>
                    </a:cubicBezTo>
                    <a:cubicBezTo>
                      <a:pt x="189" y="219"/>
                      <a:pt x="263" y="195"/>
                      <a:pt x="305" y="180"/>
                    </a:cubicBezTo>
                    <a:cubicBezTo>
                      <a:pt x="347" y="165"/>
                      <a:pt x="381" y="147"/>
                      <a:pt x="396" y="137"/>
                    </a:cubicBezTo>
                    <a:cubicBezTo>
                      <a:pt x="411" y="127"/>
                      <a:pt x="414" y="133"/>
                      <a:pt x="396" y="11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rgbClr val="FF99FF"/>
                  </a:gs>
                </a:gsLst>
                <a:lin ang="5400000" scaled="1"/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352" name="Oval 173"/>
              <p:cNvSpPr>
                <a:spLocks noChangeArrowheads="1"/>
              </p:cNvSpPr>
              <p:nvPr/>
            </p:nvSpPr>
            <p:spPr bwMode="auto">
              <a:xfrm>
                <a:off x="2838" y="1184"/>
                <a:ext cx="53" cy="50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defRPr/>
                </a:pPr>
                <a:endParaRPr lang="es-ES_tradnl" altLang="es-ES_tradnl" smtClean="0"/>
              </a:p>
            </p:txBody>
          </p:sp>
          <p:sp>
            <p:nvSpPr>
              <p:cNvPr id="353" name="Oval 174"/>
              <p:cNvSpPr>
                <a:spLocks noChangeArrowheads="1"/>
              </p:cNvSpPr>
              <p:nvPr/>
            </p:nvSpPr>
            <p:spPr bwMode="auto">
              <a:xfrm>
                <a:off x="2811" y="1113"/>
                <a:ext cx="105" cy="72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ES_tradnl" altLang="es-MX" smtClean="0"/>
              </a:p>
            </p:txBody>
          </p:sp>
          <p:sp>
            <p:nvSpPr>
              <p:cNvPr id="354" name="Oval 175"/>
              <p:cNvSpPr>
                <a:spLocks noChangeArrowheads="1"/>
              </p:cNvSpPr>
              <p:nvPr/>
            </p:nvSpPr>
            <p:spPr bwMode="auto">
              <a:xfrm>
                <a:off x="2838" y="1234"/>
                <a:ext cx="53" cy="48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defRPr/>
                </a:pPr>
                <a:endParaRPr lang="es-ES_tradnl" altLang="es-ES_tradnl" smtClean="0"/>
              </a:p>
            </p:txBody>
          </p:sp>
          <p:sp>
            <p:nvSpPr>
              <p:cNvPr id="355" name="Oval 176"/>
              <p:cNvSpPr>
                <a:spLocks noChangeArrowheads="1"/>
              </p:cNvSpPr>
              <p:nvPr/>
            </p:nvSpPr>
            <p:spPr bwMode="auto">
              <a:xfrm>
                <a:off x="2838" y="1283"/>
                <a:ext cx="53" cy="48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defRPr/>
                </a:pPr>
                <a:endParaRPr lang="es-ES_tradnl" altLang="es-ES_tradnl" smtClean="0"/>
              </a:p>
            </p:txBody>
          </p:sp>
          <p:sp>
            <p:nvSpPr>
              <p:cNvPr id="356" name="Freeform 177"/>
              <p:cNvSpPr>
                <a:spLocks/>
              </p:cNvSpPr>
              <p:nvPr/>
            </p:nvSpPr>
            <p:spPr bwMode="auto">
              <a:xfrm>
                <a:off x="2466" y="1056"/>
                <a:ext cx="415" cy="232"/>
              </a:xfrm>
              <a:custGeom>
                <a:avLst/>
                <a:gdLst>
                  <a:gd name="T0" fmla="*/ 396 w 414"/>
                  <a:gd name="T1" fmla="*/ 118 h 231"/>
                  <a:gd name="T2" fmla="*/ 288 w 414"/>
                  <a:gd name="T3" fmla="*/ 46 h 231"/>
                  <a:gd name="T4" fmla="*/ 146 w 414"/>
                  <a:gd name="T5" fmla="*/ 0 h 231"/>
                  <a:gd name="T6" fmla="*/ 36 w 414"/>
                  <a:gd name="T7" fmla="*/ 46 h 231"/>
                  <a:gd name="T8" fmla="*/ 2 w 414"/>
                  <a:gd name="T9" fmla="*/ 144 h 231"/>
                  <a:gd name="T10" fmla="*/ 26 w 414"/>
                  <a:gd name="T11" fmla="*/ 214 h 231"/>
                  <a:gd name="T12" fmla="*/ 143 w 414"/>
                  <a:gd name="T13" fmla="*/ 225 h 231"/>
                  <a:gd name="T14" fmla="*/ 305 w 414"/>
                  <a:gd name="T15" fmla="*/ 180 h 231"/>
                  <a:gd name="T16" fmla="*/ 396 w 414"/>
                  <a:gd name="T17" fmla="*/ 137 h 231"/>
                  <a:gd name="T18" fmla="*/ 396 w 414"/>
                  <a:gd name="T19" fmla="*/ 118 h 2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14" h="231">
                    <a:moveTo>
                      <a:pt x="396" y="118"/>
                    </a:moveTo>
                    <a:cubicBezTo>
                      <a:pt x="378" y="103"/>
                      <a:pt x="330" y="66"/>
                      <a:pt x="288" y="46"/>
                    </a:cubicBezTo>
                    <a:cubicBezTo>
                      <a:pt x="246" y="26"/>
                      <a:pt x="188" y="0"/>
                      <a:pt x="146" y="0"/>
                    </a:cubicBezTo>
                    <a:cubicBezTo>
                      <a:pt x="104" y="0"/>
                      <a:pt x="60" y="22"/>
                      <a:pt x="36" y="46"/>
                    </a:cubicBezTo>
                    <a:cubicBezTo>
                      <a:pt x="12" y="70"/>
                      <a:pt x="4" y="116"/>
                      <a:pt x="2" y="144"/>
                    </a:cubicBezTo>
                    <a:cubicBezTo>
                      <a:pt x="0" y="172"/>
                      <a:pt x="3" y="201"/>
                      <a:pt x="26" y="214"/>
                    </a:cubicBezTo>
                    <a:cubicBezTo>
                      <a:pt x="49" y="227"/>
                      <a:pt x="97" y="231"/>
                      <a:pt x="143" y="225"/>
                    </a:cubicBezTo>
                    <a:cubicBezTo>
                      <a:pt x="189" y="219"/>
                      <a:pt x="263" y="195"/>
                      <a:pt x="305" y="180"/>
                    </a:cubicBezTo>
                    <a:cubicBezTo>
                      <a:pt x="347" y="165"/>
                      <a:pt x="381" y="147"/>
                      <a:pt x="396" y="137"/>
                    </a:cubicBezTo>
                    <a:cubicBezTo>
                      <a:pt x="411" y="127"/>
                      <a:pt x="414" y="133"/>
                      <a:pt x="396" y="11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hlink"/>
                  </a:gs>
                  <a:gs pos="100000">
                    <a:srgbClr val="FF99FF"/>
                  </a:gs>
                </a:gsLst>
                <a:lin ang="5400000" scaled="1"/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</p:grpSp>
        <p:sp>
          <p:nvSpPr>
            <p:cNvPr id="345" name="Freeform 178"/>
            <p:cNvSpPr>
              <a:spLocks/>
            </p:cNvSpPr>
            <p:nvPr/>
          </p:nvSpPr>
          <p:spPr bwMode="auto">
            <a:xfrm>
              <a:off x="624" y="1935"/>
              <a:ext cx="43" cy="38"/>
            </a:xfrm>
            <a:custGeom>
              <a:avLst/>
              <a:gdLst>
                <a:gd name="T0" fmla="*/ 37 w 56"/>
                <a:gd name="T1" fmla="*/ 0 h 56"/>
                <a:gd name="T2" fmla="*/ 0 w 56"/>
                <a:gd name="T3" fmla="*/ 33 h 56"/>
                <a:gd name="T4" fmla="*/ 37 w 56"/>
                <a:gd name="T5" fmla="*/ 33 h 56"/>
                <a:gd name="T6" fmla="*/ 37 w 56"/>
                <a:gd name="T7" fmla="*/ 0 h 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" h="56">
                  <a:moveTo>
                    <a:pt x="48" y="0"/>
                  </a:moveTo>
                  <a:cubicBezTo>
                    <a:pt x="40" y="0"/>
                    <a:pt x="0" y="40"/>
                    <a:pt x="0" y="48"/>
                  </a:cubicBezTo>
                  <a:cubicBezTo>
                    <a:pt x="0" y="56"/>
                    <a:pt x="40" y="56"/>
                    <a:pt x="48" y="48"/>
                  </a:cubicBezTo>
                  <a:cubicBezTo>
                    <a:pt x="56" y="40"/>
                    <a:pt x="56" y="0"/>
                    <a:pt x="48" y="0"/>
                  </a:cubicBezTo>
                  <a:close/>
                </a:path>
              </a:pathLst>
            </a:custGeom>
            <a:solidFill>
              <a:srgbClr val="CC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346" name="Freeform 179"/>
            <p:cNvSpPr>
              <a:spLocks/>
            </p:cNvSpPr>
            <p:nvPr/>
          </p:nvSpPr>
          <p:spPr bwMode="auto">
            <a:xfrm rot="158038">
              <a:off x="558" y="1813"/>
              <a:ext cx="179" cy="198"/>
            </a:xfrm>
            <a:custGeom>
              <a:avLst/>
              <a:gdLst>
                <a:gd name="T0" fmla="*/ 84 w 360"/>
                <a:gd name="T1" fmla="*/ 4 h 328"/>
                <a:gd name="T2" fmla="*/ 97 w 360"/>
                <a:gd name="T3" fmla="*/ 5 h 328"/>
                <a:gd name="T4" fmla="*/ 109 w 360"/>
                <a:gd name="T5" fmla="*/ 27 h 328"/>
                <a:gd name="T6" fmla="*/ 165 w 360"/>
                <a:gd name="T7" fmla="*/ 53 h 328"/>
                <a:gd name="T8" fmla="*/ 176 w 360"/>
                <a:gd name="T9" fmla="*/ 63 h 328"/>
                <a:gd name="T10" fmla="*/ 177 w 360"/>
                <a:gd name="T11" fmla="*/ 76 h 328"/>
                <a:gd name="T12" fmla="*/ 177 w 360"/>
                <a:gd name="T13" fmla="*/ 98 h 328"/>
                <a:gd name="T14" fmla="*/ 165 w 360"/>
                <a:gd name="T15" fmla="*/ 123 h 328"/>
                <a:gd name="T16" fmla="*/ 127 w 360"/>
                <a:gd name="T17" fmla="*/ 139 h 328"/>
                <a:gd name="T18" fmla="*/ 101 w 360"/>
                <a:gd name="T19" fmla="*/ 194 h 328"/>
                <a:gd name="T20" fmla="*/ 83 w 360"/>
                <a:gd name="T21" fmla="*/ 164 h 328"/>
                <a:gd name="T22" fmla="*/ 54 w 360"/>
                <a:gd name="T23" fmla="*/ 128 h 328"/>
                <a:gd name="T24" fmla="*/ 2 w 360"/>
                <a:gd name="T25" fmla="*/ 105 h 328"/>
                <a:gd name="T26" fmla="*/ 69 w 360"/>
                <a:gd name="T27" fmla="*/ 17 h 328"/>
                <a:gd name="T28" fmla="*/ 84 w 360"/>
                <a:gd name="T29" fmla="*/ 4 h 3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60" h="328">
                  <a:moveTo>
                    <a:pt x="168" y="6"/>
                  </a:moveTo>
                  <a:cubicBezTo>
                    <a:pt x="177" y="3"/>
                    <a:pt x="187" y="2"/>
                    <a:pt x="195" y="8"/>
                  </a:cubicBezTo>
                  <a:cubicBezTo>
                    <a:pt x="203" y="14"/>
                    <a:pt x="196" y="31"/>
                    <a:pt x="219" y="44"/>
                  </a:cubicBezTo>
                  <a:cubicBezTo>
                    <a:pt x="242" y="57"/>
                    <a:pt x="310" y="77"/>
                    <a:pt x="332" y="87"/>
                  </a:cubicBezTo>
                  <a:cubicBezTo>
                    <a:pt x="354" y="97"/>
                    <a:pt x="349" y="98"/>
                    <a:pt x="353" y="104"/>
                  </a:cubicBezTo>
                  <a:cubicBezTo>
                    <a:pt x="357" y="110"/>
                    <a:pt x="356" y="116"/>
                    <a:pt x="356" y="126"/>
                  </a:cubicBezTo>
                  <a:cubicBezTo>
                    <a:pt x="356" y="136"/>
                    <a:pt x="360" y="149"/>
                    <a:pt x="356" y="162"/>
                  </a:cubicBezTo>
                  <a:cubicBezTo>
                    <a:pt x="352" y="175"/>
                    <a:pt x="349" y="193"/>
                    <a:pt x="332" y="204"/>
                  </a:cubicBezTo>
                  <a:cubicBezTo>
                    <a:pt x="315" y="215"/>
                    <a:pt x="276" y="212"/>
                    <a:pt x="255" y="231"/>
                  </a:cubicBezTo>
                  <a:cubicBezTo>
                    <a:pt x="234" y="250"/>
                    <a:pt x="218" y="314"/>
                    <a:pt x="203" y="321"/>
                  </a:cubicBezTo>
                  <a:cubicBezTo>
                    <a:pt x="188" y="328"/>
                    <a:pt x="182" y="290"/>
                    <a:pt x="166" y="272"/>
                  </a:cubicBezTo>
                  <a:cubicBezTo>
                    <a:pt x="150" y="254"/>
                    <a:pt x="135" y="228"/>
                    <a:pt x="108" y="212"/>
                  </a:cubicBezTo>
                  <a:cubicBezTo>
                    <a:pt x="81" y="196"/>
                    <a:pt x="0" y="205"/>
                    <a:pt x="5" y="174"/>
                  </a:cubicBezTo>
                  <a:cubicBezTo>
                    <a:pt x="10" y="143"/>
                    <a:pt x="112" y="56"/>
                    <a:pt x="139" y="28"/>
                  </a:cubicBezTo>
                  <a:cubicBezTo>
                    <a:pt x="166" y="0"/>
                    <a:pt x="159" y="9"/>
                    <a:pt x="168" y="6"/>
                  </a:cubicBezTo>
                  <a:close/>
                </a:path>
              </a:pathLst>
            </a:custGeom>
            <a:solidFill>
              <a:srgbClr val="8000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grpSp>
          <p:nvGrpSpPr>
            <p:cNvPr id="347" name="Group 180"/>
            <p:cNvGrpSpPr>
              <a:grpSpLocks/>
            </p:cNvGrpSpPr>
            <p:nvPr/>
          </p:nvGrpSpPr>
          <p:grpSpPr bwMode="auto">
            <a:xfrm rot="158038">
              <a:off x="508" y="1782"/>
              <a:ext cx="275" cy="263"/>
              <a:chOff x="2664" y="983"/>
              <a:chExt cx="397" cy="402"/>
            </a:xfrm>
          </p:grpSpPr>
          <p:sp>
            <p:nvSpPr>
              <p:cNvPr id="348" name="Freeform 181"/>
              <p:cNvSpPr>
                <a:spLocks/>
              </p:cNvSpPr>
              <p:nvPr/>
            </p:nvSpPr>
            <p:spPr bwMode="auto">
              <a:xfrm>
                <a:off x="2664" y="983"/>
                <a:ext cx="397" cy="402"/>
              </a:xfrm>
              <a:custGeom>
                <a:avLst/>
                <a:gdLst>
                  <a:gd name="T0" fmla="*/ 204 w 296"/>
                  <a:gd name="T1" fmla="*/ 11 h 296"/>
                  <a:gd name="T2" fmla="*/ 139 w 296"/>
                  <a:gd name="T3" fmla="*/ 11 h 296"/>
                  <a:gd name="T4" fmla="*/ 139 w 296"/>
                  <a:gd name="T5" fmla="*/ 76 h 296"/>
                  <a:gd name="T6" fmla="*/ 75 w 296"/>
                  <a:gd name="T7" fmla="*/ 141 h 296"/>
                  <a:gd name="T8" fmla="*/ 11 w 296"/>
                  <a:gd name="T9" fmla="*/ 206 h 296"/>
                  <a:gd name="T10" fmla="*/ 11 w 296"/>
                  <a:gd name="T11" fmla="*/ 272 h 296"/>
                  <a:gd name="T12" fmla="*/ 75 w 296"/>
                  <a:gd name="T13" fmla="*/ 272 h 296"/>
                  <a:gd name="T14" fmla="*/ 139 w 296"/>
                  <a:gd name="T15" fmla="*/ 337 h 296"/>
                  <a:gd name="T16" fmla="*/ 204 w 296"/>
                  <a:gd name="T17" fmla="*/ 402 h 296"/>
                  <a:gd name="T18" fmla="*/ 204 w 296"/>
                  <a:gd name="T19" fmla="*/ 337 h 296"/>
                  <a:gd name="T20" fmla="*/ 268 w 296"/>
                  <a:gd name="T21" fmla="*/ 272 h 296"/>
                  <a:gd name="T22" fmla="*/ 397 w 296"/>
                  <a:gd name="T23" fmla="*/ 141 h 296"/>
                  <a:gd name="T24" fmla="*/ 268 w 296"/>
                  <a:gd name="T25" fmla="*/ 76 h 296"/>
                  <a:gd name="T26" fmla="*/ 204 w 296"/>
                  <a:gd name="T27" fmla="*/ 11 h 29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96" h="296">
                    <a:moveTo>
                      <a:pt x="152" y="8"/>
                    </a:moveTo>
                    <a:cubicBezTo>
                      <a:pt x="136" y="0"/>
                      <a:pt x="112" y="0"/>
                      <a:pt x="104" y="8"/>
                    </a:cubicBezTo>
                    <a:cubicBezTo>
                      <a:pt x="96" y="16"/>
                      <a:pt x="112" y="40"/>
                      <a:pt x="104" y="56"/>
                    </a:cubicBezTo>
                    <a:cubicBezTo>
                      <a:pt x="96" y="72"/>
                      <a:pt x="72" y="88"/>
                      <a:pt x="56" y="104"/>
                    </a:cubicBezTo>
                    <a:cubicBezTo>
                      <a:pt x="40" y="120"/>
                      <a:pt x="16" y="136"/>
                      <a:pt x="8" y="152"/>
                    </a:cubicBezTo>
                    <a:cubicBezTo>
                      <a:pt x="0" y="168"/>
                      <a:pt x="0" y="192"/>
                      <a:pt x="8" y="200"/>
                    </a:cubicBezTo>
                    <a:cubicBezTo>
                      <a:pt x="16" y="208"/>
                      <a:pt x="40" y="192"/>
                      <a:pt x="56" y="200"/>
                    </a:cubicBezTo>
                    <a:cubicBezTo>
                      <a:pt x="72" y="208"/>
                      <a:pt x="88" y="232"/>
                      <a:pt x="104" y="248"/>
                    </a:cubicBezTo>
                    <a:cubicBezTo>
                      <a:pt x="120" y="264"/>
                      <a:pt x="144" y="296"/>
                      <a:pt x="152" y="296"/>
                    </a:cubicBezTo>
                    <a:cubicBezTo>
                      <a:pt x="160" y="296"/>
                      <a:pt x="144" y="264"/>
                      <a:pt x="152" y="248"/>
                    </a:cubicBezTo>
                    <a:cubicBezTo>
                      <a:pt x="160" y="232"/>
                      <a:pt x="176" y="224"/>
                      <a:pt x="200" y="200"/>
                    </a:cubicBezTo>
                    <a:cubicBezTo>
                      <a:pt x="224" y="176"/>
                      <a:pt x="296" y="128"/>
                      <a:pt x="296" y="104"/>
                    </a:cubicBezTo>
                    <a:cubicBezTo>
                      <a:pt x="296" y="80"/>
                      <a:pt x="224" y="72"/>
                      <a:pt x="200" y="56"/>
                    </a:cubicBezTo>
                    <a:cubicBezTo>
                      <a:pt x="176" y="40"/>
                      <a:pt x="168" y="16"/>
                      <a:pt x="152" y="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CC0000"/>
                  </a:gs>
                  <a:gs pos="50000">
                    <a:srgbClr val="FF9933"/>
                  </a:gs>
                  <a:gs pos="100000">
                    <a:srgbClr val="CC0000"/>
                  </a:gs>
                </a:gsLst>
                <a:lin ang="0" scaled="1"/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349" name="Freeform 182"/>
              <p:cNvSpPr>
                <a:spLocks/>
              </p:cNvSpPr>
              <p:nvPr/>
            </p:nvSpPr>
            <p:spPr bwMode="auto">
              <a:xfrm>
                <a:off x="2776" y="1104"/>
                <a:ext cx="55" cy="57"/>
              </a:xfrm>
              <a:custGeom>
                <a:avLst/>
                <a:gdLst>
                  <a:gd name="T0" fmla="*/ 48 w 56"/>
                  <a:gd name="T1" fmla="*/ 0 h 56"/>
                  <a:gd name="T2" fmla="*/ 0 w 56"/>
                  <a:gd name="T3" fmla="*/ 48 h 56"/>
                  <a:gd name="T4" fmla="*/ 48 w 56"/>
                  <a:gd name="T5" fmla="*/ 48 h 56"/>
                  <a:gd name="T6" fmla="*/ 48 w 56"/>
                  <a:gd name="T7" fmla="*/ 0 h 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6" h="56">
                    <a:moveTo>
                      <a:pt x="48" y="0"/>
                    </a:moveTo>
                    <a:cubicBezTo>
                      <a:pt x="40" y="0"/>
                      <a:pt x="0" y="40"/>
                      <a:pt x="0" y="48"/>
                    </a:cubicBezTo>
                    <a:cubicBezTo>
                      <a:pt x="0" y="56"/>
                      <a:pt x="40" y="56"/>
                      <a:pt x="48" y="48"/>
                    </a:cubicBezTo>
                    <a:cubicBezTo>
                      <a:pt x="56" y="40"/>
                      <a:pt x="56" y="0"/>
                      <a:pt x="48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CC0000"/>
                  </a:gs>
                  <a:gs pos="50000">
                    <a:srgbClr val="FF9933"/>
                  </a:gs>
                  <a:gs pos="100000">
                    <a:srgbClr val="CC0000"/>
                  </a:gs>
                </a:gsLst>
                <a:lin ang="0" scaled="1"/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350" name="Freeform 183"/>
              <p:cNvSpPr>
                <a:spLocks/>
              </p:cNvSpPr>
              <p:nvPr/>
            </p:nvSpPr>
            <p:spPr bwMode="auto">
              <a:xfrm flipH="1">
                <a:off x="2871" y="1103"/>
                <a:ext cx="56" cy="57"/>
              </a:xfrm>
              <a:custGeom>
                <a:avLst/>
                <a:gdLst>
                  <a:gd name="T0" fmla="*/ 48 w 56"/>
                  <a:gd name="T1" fmla="*/ 0 h 56"/>
                  <a:gd name="T2" fmla="*/ 0 w 56"/>
                  <a:gd name="T3" fmla="*/ 48 h 56"/>
                  <a:gd name="T4" fmla="*/ 48 w 56"/>
                  <a:gd name="T5" fmla="*/ 48 h 56"/>
                  <a:gd name="T6" fmla="*/ 48 w 56"/>
                  <a:gd name="T7" fmla="*/ 0 h 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6" h="56">
                    <a:moveTo>
                      <a:pt x="48" y="0"/>
                    </a:moveTo>
                    <a:cubicBezTo>
                      <a:pt x="40" y="0"/>
                      <a:pt x="0" y="40"/>
                      <a:pt x="0" y="48"/>
                    </a:cubicBezTo>
                    <a:cubicBezTo>
                      <a:pt x="0" y="56"/>
                      <a:pt x="40" y="56"/>
                      <a:pt x="48" y="48"/>
                    </a:cubicBezTo>
                    <a:cubicBezTo>
                      <a:pt x="56" y="40"/>
                      <a:pt x="56" y="0"/>
                      <a:pt x="48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CC0000"/>
                  </a:gs>
                  <a:gs pos="50000">
                    <a:srgbClr val="FF9933"/>
                  </a:gs>
                  <a:gs pos="100000">
                    <a:srgbClr val="CC0000"/>
                  </a:gs>
                </a:gsLst>
                <a:lin ang="0" scaled="1"/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</p:grpSp>
      </p:grpSp>
      <p:grpSp>
        <p:nvGrpSpPr>
          <p:cNvPr id="366" name="Group 53"/>
          <p:cNvGrpSpPr>
            <a:grpSpLocks/>
          </p:cNvGrpSpPr>
          <p:nvPr/>
        </p:nvGrpSpPr>
        <p:grpSpPr bwMode="auto">
          <a:xfrm>
            <a:off x="5140688" y="3958518"/>
            <a:ext cx="512671" cy="1130765"/>
            <a:chOff x="997" y="782"/>
            <a:chExt cx="1451" cy="3202"/>
          </a:xfrm>
        </p:grpSpPr>
        <p:grpSp>
          <p:nvGrpSpPr>
            <p:cNvPr id="367" name="Group 54"/>
            <p:cNvGrpSpPr>
              <a:grpSpLocks/>
            </p:cNvGrpSpPr>
            <p:nvPr/>
          </p:nvGrpSpPr>
          <p:grpSpPr bwMode="auto">
            <a:xfrm>
              <a:off x="1041" y="2989"/>
              <a:ext cx="712" cy="995"/>
              <a:chOff x="1911" y="3024"/>
              <a:chExt cx="1065" cy="1246"/>
            </a:xfrm>
          </p:grpSpPr>
          <p:sp>
            <p:nvSpPr>
              <p:cNvPr id="417" name="Freeform 55"/>
              <p:cNvSpPr>
                <a:spLocks/>
              </p:cNvSpPr>
              <p:nvPr/>
            </p:nvSpPr>
            <p:spPr bwMode="auto">
              <a:xfrm>
                <a:off x="1968" y="3839"/>
                <a:ext cx="1008" cy="431"/>
              </a:xfrm>
              <a:custGeom>
                <a:avLst/>
                <a:gdLst>
                  <a:gd name="T0" fmla="*/ 489 w 1008"/>
                  <a:gd name="T1" fmla="*/ 23 h 430"/>
                  <a:gd name="T2" fmla="*/ 667 w 1008"/>
                  <a:gd name="T3" fmla="*/ 121 h 430"/>
                  <a:gd name="T4" fmla="*/ 831 w 1008"/>
                  <a:gd name="T5" fmla="*/ 102 h 430"/>
                  <a:gd name="T6" fmla="*/ 933 w 1008"/>
                  <a:gd name="T7" fmla="*/ 120 h 430"/>
                  <a:gd name="T8" fmla="*/ 995 w 1008"/>
                  <a:gd name="T9" fmla="*/ 243 h 430"/>
                  <a:gd name="T10" fmla="*/ 855 w 1008"/>
                  <a:gd name="T11" fmla="*/ 328 h 430"/>
                  <a:gd name="T12" fmla="*/ 698 w 1008"/>
                  <a:gd name="T13" fmla="*/ 259 h 430"/>
                  <a:gd name="T14" fmla="*/ 603 w 1008"/>
                  <a:gd name="T15" fmla="*/ 285 h 430"/>
                  <a:gd name="T16" fmla="*/ 534 w 1008"/>
                  <a:gd name="T17" fmla="*/ 413 h 430"/>
                  <a:gd name="T18" fmla="*/ 404 w 1008"/>
                  <a:gd name="T19" fmla="*/ 387 h 430"/>
                  <a:gd name="T20" fmla="*/ 381 w 1008"/>
                  <a:gd name="T21" fmla="*/ 251 h 430"/>
                  <a:gd name="T22" fmla="*/ 291 w 1008"/>
                  <a:gd name="T23" fmla="*/ 225 h 430"/>
                  <a:gd name="T24" fmla="*/ 159 w 1008"/>
                  <a:gd name="T25" fmla="*/ 302 h 430"/>
                  <a:gd name="T26" fmla="*/ 9 w 1008"/>
                  <a:gd name="T27" fmla="*/ 190 h 430"/>
                  <a:gd name="T28" fmla="*/ 103 w 1008"/>
                  <a:gd name="T29" fmla="*/ 17 h 430"/>
                  <a:gd name="T30" fmla="*/ 291 w 1008"/>
                  <a:gd name="T31" fmla="*/ 86 h 430"/>
                  <a:gd name="T32" fmla="*/ 489 w 1008"/>
                  <a:gd name="T33" fmla="*/ 23 h 4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08" h="430">
                    <a:moveTo>
                      <a:pt x="489" y="23"/>
                    </a:moveTo>
                    <a:cubicBezTo>
                      <a:pt x="551" y="29"/>
                      <a:pt x="610" y="108"/>
                      <a:pt x="667" y="121"/>
                    </a:cubicBezTo>
                    <a:cubicBezTo>
                      <a:pt x="724" y="134"/>
                      <a:pt x="787" y="102"/>
                      <a:pt x="831" y="102"/>
                    </a:cubicBezTo>
                    <a:cubicBezTo>
                      <a:pt x="875" y="102"/>
                      <a:pt x="906" y="96"/>
                      <a:pt x="933" y="120"/>
                    </a:cubicBezTo>
                    <a:cubicBezTo>
                      <a:pt x="960" y="144"/>
                      <a:pt x="1008" y="208"/>
                      <a:pt x="995" y="243"/>
                    </a:cubicBezTo>
                    <a:cubicBezTo>
                      <a:pt x="982" y="278"/>
                      <a:pt x="904" y="325"/>
                      <a:pt x="855" y="328"/>
                    </a:cubicBezTo>
                    <a:cubicBezTo>
                      <a:pt x="805" y="331"/>
                      <a:pt x="740" y="266"/>
                      <a:pt x="698" y="259"/>
                    </a:cubicBezTo>
                    <a:cubicBezTo>
                      <a:pt x="656" y="252"/>
                      <a:pt x="631" y="260"/>
                      <a:pt x="603" y="285"/>
                    </a:cubicBezTo>
                    <a:cubicBezTo>
                      <a:pt x="576" y="310"/>
                      <a:pt x="567" y="396"/>
                      <a:pt x="534" y="413"/>
                    </a:cubicBezTo>
                    <a:cubicBezTo>
                      <a:pt x="501" y="430"/>
                      <a:pt x="429" y="414"/>
                      <a:pt x="404" y="387"/>
                    </a:cubicBezTo>
                    <a:cubicBezTo>
                      <a:pt x="379" y="360"/>
                      <a:pt x="400" y="278"/>
                      <a:pt x="381" y="251"/>
                    </a:cubicBezTo>
                    <a:cubicBezTo>
                      <a:pt x="362" y="225"/>
                      <a:pt x="328" y="216"/>
                      <a:pt x="291" y="225"/>
                    </a:cubicBezTo>
                    <a:cubicBezTo>
                      <a:pt x="254" y="233"/>
                      <a:pt x="205" y="308"/>
                      <a:pt x="159" y="302"/>
                    </a:cubicBezTo>
                    <a:cubicBezTo>
                      <a:pt x="112" y="297"/>
                      <a:pt x="18" y="238"/>
                      <a:pt x="9" y="190"/>
                    </a:cubicBezTo>
                    <a:cubicBezTo>
                      <a:pt x="0" y="143"/>
                      <a:pt x="56" y="35"/>
                      <a:pt x="103" y="17"/>
                    </a:cubicBezTo>
                    <a:cubicBezTo>
                      <a:pt x="150" y="0"/>
                      <a:pt x="227" y="86"/>
                      <a:pt x="291" y="86"/>
                    </a:cubicBezTo>
                    <a:cubicBezTo>
                      <a:pt x="355" y="87"/>
                      <a:pt x="426" y="17"/>
                      <a:pt x="489" y="23"/>
                    </a:cubicBezTo>
                    <a:close/>
                  </a:path>
                </a:pathLst>
              </a:custGeom>
              <a:solidFill>
                <a:srgbClr val="663300"/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418" name="Freeform 56"/>
              <p:cNvSpPr>
                <a:spLocks/>
              </p:cNvSpPr>
              <p:nvPr/>
            </p:nvSpPr>
            <p:spPr bwMode="auto">
              <a:xfrm>
                <a:off x="1910" y="3794"/>
                <a:ext cx="1008" cy="428"/>
              </a:xfrm>
              <a:custGeom>
                <a:avLst/>
                <a:gdLst>
                  <a:gd name="T0" fmla="*/ 489 w 1008"/>
                  <a:gd name="T1" fmla="*/ 23 h 430"/>
                  <a:gd name="T2" fmla="*/ 667 w 1008"/>
                  <a:gd name="T3" fmla="*/ 121 h 430"/>
                  <a:gd name="T4" fmla="*/ 831 w 1008"/>
                  <a:gd name="T5" fmla="*/ 102 h 430"/>
                  <a:gd name="T6" fmla="*/ 933 w 1008"/>
                  <a:gd name="T7" fmla="*/ 120 h 430"/>
                  <a:gd name="T8" fmla="*/ 995 w 1008"/>
                  <a:gd name="T9" fmla="*/ 243 h 430"/>
                  <a:gd name="T10" fmla="*/ 855 w 1008"/>
                  <a:gd name="T11" fmla="*/ 328 h 430"/>
                  <a:gd name="T12" fmla="*/ 698 w 1008"/>
                  <a:gd name="T13" fmla="*/ 259 h 430"/>
                  <a:gd name="T14" fmla="*/ 603 w 1008"/>
                  <a:gd name="T15" fmla="*/ 285 h 430"/>
                  <a:gd name="T16" fmla="*/ 534 w 1008"/>
                  <a:gd name="T17" fmla="*/ 413 h 430"/>
                  <a:gd name="T18" fmla="*/ 404 w 1008"/>
                  <a:gd name="T19" fmla="*/ 387 h 430"/>
                  <a:gd name="T20" fmla="*/ 381 w 1008"/>
                  <a:gd name="T21" fmla="*/ 251 h 430"/>
                  <a:gd name="T22" fmla="*/ 291 w 1008"/>
                  <a:gd name="T23" fmla="*/ 225 h 430"/>
                  <a:gd name="T24" fmla="*/ 159 w 1008"/>
                  <a:gd name="T25" fmla="*/ 302 h 430"/>
                  <a:gd name="T26" fmla="*/ 9 w 1008"/>
                  <a:gd name="T27" fmla="*/ 190 h 430"/>
                  <a:gd name="T28" fmla="*/ 103 w 1008"/>
                  <a:gd name="T29" fmla="*/ 17 h 430"/>
                  <a:gd name="T30" fmla="*/ 291 w 1008"/>
                  <a:gd name="T31" fmla="*/ 86 h 430"/>
                  <a:gd name="T32" fmla="*/ 489 w 1008"/>
                  <a:gd name="T33" fmla="*/ 23 h 4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08" h="430">
                    <a:moveTo>
                      <a:pt x="489" y="23"/>
                    </a:moveTo>
                    <a:cubicBezTo>
                      <a:pt x="551" y="29"/>
                      <a:pt x="610" y="108"/>
                      <a:pt x="667" y="121"/>
                    </a:cubicBezTo>
                    <a:cubicBezTo>
                      <a:pt x="724" y="134"/>
                      <a:pt x="787" y="102"/>
                      <a:pt x="831" y="102"/>
                    </a:cubicBezTo>
                    <a:cubicBezTo>
                      <a:pt x="875" y="102"/>
                      <a:pt x="906" y="96"/>
                      <a:pt x="933" y="120"/>
                    </a:cubicBezTo>
                    <a:cubicBezTo>
                      <a:pt x="960" y="144"/>
                      <a:pt x="1008" y="208"/>
                      <a:pt x="995" y="243"/>
                    </a:cubicBezTo>
                    <a:cubicBezTo>
                      <a:pt x="982" y="278"/>
                      <a:pt x="904" y="325"/>
                      <a:pt x="855" y="328"/>
                    </a:cubicBezTo>
                    <a:cubicBezTo>
                      <a:pt x="805" y="331"/>
                      <a:pt x="740" y="266"/>
                      <a:pt x="698" y="259"/>
                    </a:cubicBezTo>
                    <a:cubicBezTo>
                      <a:pt x="656" y="252"/>
                      <a:pt x="631" y="260"/>
                      <a:pt x="603" y="285"/>
                    </a:cubicBezTo>
                    <a:cubicBezTo>
                      <a:pt x="576" y="310"/>
                      <a:pt x="567" y="396"/>
                      <a:pt x="534" y="413"/>
                    </a:cubicBezTo>
                    <a:cubicBezTo>
                      <a:pt x="501" y="430"/>
                      <a:pt x="429" y="414"/>
                      <a:pt x="404" y="387"/>
                    </a:cubicBezTo>
                    <a:cubicBezTo>
                      <a:pt x="379" y="360"/>
                      <a:pt x="400" y="278"/>
                      <a:pt x="381" y="251"/>
                    </a:cubicBezTo>
                    <a:cubicBezTo>
                      <a:pt x="362" y="225"/>
                      <a:pt x="328" y="216"/>
                      <a:pt x="291" y="225"/>
                    </a:cubicBezTo>
                    <a:cubicBezTo>
                      <a:pt x="254" y="233"/>
                      <a:pt x="205" y="308"/>
                      <a:pt x="159" y="302"/>
                    </a:cubicBezTo>
                    <a:cubicBezTo>
                      <a:pt x="112" y="297"/>
                      <a:pt x="18" y="238"/>
                      <a:pt x="9" y="190"/>
                    </a:cubicBezTo>
                    <a:cubicBezTo>
                      <a:pt x="0" y="143"/>
                      <a:pt x="56" y="35"/>
                      <a:pt x="103" y="17"/>
                    </a:cubicBezTo>
                    <a:cubicBezTo>
                      <a:pt x="150" y="0"/>
                      <a:pt x="227" y="86"/>
                      <a:pt x="291" y="86"/>
                    </a:cubicBezTo>
                    <a:cubicBezTo>
                      <a:pt x="355" y="87"/>
                      <a:pt x="426" y="17"/>
                      <a:pt x="489" y="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99"/>
                  </a:gs>
                  <a:gs pos="100000">
                    <a:srgbClr val="FFCC66"/>
                  </a:gs>
                </a:gsLst>
                <a:lin ang="5400000" scaled="1"/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419" name="Freeform 57"/>
              <p:cNvSpPr>
                <a:spLocks/>
              </p:cNvSpPr>
              <p:nvPr/>
            </p:nvSpPr>
            <p:spPr bwMode="auto">
              <a:xfrm>
                <a:off x="2155" y="3025"/>
                <a:ext cx="356" cy="898"/>
              </a:xfrm>
              <a:custGeom>
                <a:avLst/>
                <a:gdLst>
                  <a:gd name="T0" fmla="*/ 69 w 355"/>
                  <a:gd name="T1" fmla="*/ 33 h 899"/>
                  <a:gd name="T2" fmla="*/ 3 w 355"/>
                  <a:gd name="T3" fmla="*/ 363 h 899"/>
                  <a:gd name="T4" fmla="*/ 51 w 355"/>
                  <a:gd name="T5" fmla="*/ 507 h 899"/>
                  <a:gd name="T6" fmla="*/ 195 w 355"/>
                  <a:gd name="T7" fmla="*/ 843 h 899"/>
                  <a:gd name="T8" fmla="*/ 291 w 355"/>
                  <a:gd name="T9" fmla="*/ 843 h 899"/>
                  <a:gd name="T10" fmla="*/ 339 w 355"/>
                  <a:gd name="T11" fmla="*/ 747 h 899"/>
                  <a:gd name="T12" fmla="*/ 195 w 355"/>
                  <a:gd name="T13" fmla="*/ 411 h 899"/>
                  <a:gd name="T14" fmla="*/ 249 w 355"/>
                  <a:gd name="T15" fmla="*/ 63 h 899"/>
                  <a:gd name="T16" fmla="*/ 69 w 355"/>
                  <a:gd name="T17" fmla="*/ 33 h 89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55" h="899">
                    <a:moveTo>
                      <a:pt x="69" y="33"/>
                    </a:moveTo>
                    <a:cubicBezTo>
                      <a:pt x="29" y="89"/>
                      <a:pt x="6" y="284"/>
                      <a:pt x="3" y="363"/>
                    </a:cubicBezTo>
                    <a:cubicBezTo>
                      <a:pt x="0" y="442"/>
                      <a:pt x="19" y="427"/>
                      <a:pt x="51" y="507"/>
                    </a:cubicBezTo>
                    <a:cubicBezTo>
                      <a:pt x="83" y="587"/>
                      <a:pt x="155" y="787"/>
                      <a:pt x="195" y="843"/>
                    </a:cubicBezTo>
                    <a:cubicBezTo>
                      <a:pt x="235" y="899"/>
                      <a:pt x="267" y="859"/>
                      <a:pt x="291" y="843"/>
                    </a:cubicBezTo>
                    <a:cubicBezTo>
                      <a:pt x="315" y="827"/>
                      <a:pt x="355" y="819"/>
                      <a:pt x="339" y="747"/>
                    </a:cubicBezTo>
                    <a:cubicBezTo>
                      <a:pt x="323" y="675"/>
                      <a:pt x="210" y="525"/>
                      <a:pt x="195" y="411"/>
                    </a:cubicBezTo>
                    <a:cubicBezTo>
                      <a:pt x="180" y="297"/>
                      <a:pt x="270" y="126"/>
                      <a:pt x="249" y="63"/>
                    </a:cubicBezTo>
                    <a:cubicBezTo>
                      <a:pt x="228" y="0"/>
                      <a:pt x="106" y="39"/>
                      <a:pt x="69" y="3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CC66"/>
                  </a:gs>
                </a:gsLst>
                <a:lin ang="5400000" scaled="1"/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420" name="Freeform 58"/>
              <p:cNvSpPr>
                <a:spLocks/>
              </p:cNvSpPr>
              <p:nvPr/>
            </p:nvSpPr>
            <p:spPr bwMode="auto">
              <a:xfrm flipH="1" flipV="1">
                <a:off x="2158" y="3064"/>
                <a:ext cx="270" cy="259"/>
              </a:xfrm>
              <a:custGeom>
                <a:avLst/>
                <a:gdLst>
                  <a:gd name="T0" fmla="*/ 63 w 269"/>
                  <a:gd name="T1" fmla="*/ 8 h 258"/>
                  <a:gd name="T2" fmla="*/ 159 w 269"/>
                  <a:gd name="T3" fmla="*/ 8 h 258"/>
                  <a:gd name="T4" fmla="*/ 255 w 269"/>
                  <a:gd name="T5" fmla="*/ 56 h 258"/>
                  <a:gd name="T6" fmla="*/ 243 w 269"/>
                  <a:gd name="T7" fmla="*/ 140 h 258"/>
                  <a:gd name="T8" fmla="*/ 207 w 269"/>
                  <a:gd name="T9" fmla="*/ 248 h 258"/>
                  <a:gd name="T10" fmla="*/ 111 w 269"/>
                  <a:gd name="T11" fmla="*/ 200 h 258"/>
                  <a:gd name="T12" fmla="*/ 15 w 269"/>
                  <a:gd name="T13" fmla="*/ 200 h 258"/>
                  <a:gd name="T14" fmla="*/ 21 w 269"/>
                  <a:gd name="T15" fmla="*/ 110 h 258"/>
                  <a:gd name="T16" fmla="*/ 63 w 269"/>
                  <a:gd name="T17" fmla="*/ 8 h 2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9" h="258">
                    <a:moveTo>
                      <a:pt x="63" y="8"/>
                    </a:moveTo>
                    <a:cubicBezTo>
                      <a:pt x="87" y="0"/>
                      <a:pt x="127" y="0"/>
                      <a:pt x="159" y="8"/>
                    </a:cubicBezTo>
                    <a:cubicBezTo>
                      <a:pt x="191" y="16"/>
                      <a:pt x="241" y="34"/>
                      <a:pt x="255" y="56"/>
                    </a:cubicBezTo>
                    <a:cubicBezTo>
                      <a:pt x="269" y="78"/>
                      <a:pt x="251" y="108"/>
                      <a:pt x="243" y="140"/>
                    </a:cubicBezTo>
                    <a:cubicBezTo>
                      <a:pt x="235" y="172"/>
                      <a:pt x="229" y="238"/>
                      <a:pt x="207" y="248"/>
                    </a:cubicBezTo>
                    <a:cubicBezTo>
                      <a:pt x="185" y="258"/>
                      <a:pt x="143" y="208"/>
                      <a:pt x="111" y="200"/>
                    </a:cubicBezTo>
                    <a:cubicBezTo>
                      <a:pt x="79" y="192"/>
                      <a:pt x="30" y="215"/>
                      <a:pt x="15" y="200"/>
                    </a:cubicBezTo>
                    <a:cubicBezTo>
                      <a:pt x="0" y="185"/>
                      <a:pt x="13" y="142"/>
                      <a:pt x="21" y="110"/>
                    </a:cubicBezTo>
                    <a:cubicBezTo>
                      <a:pt x="29" y="78"/>
                      <a:pt x="54" y="29"/>
                      <a:pt x="63" y="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66"/>
                  </a:gs>
                  <a:gs pos="100000">
                    <a:srgbClr val="CC9900"/>
                  </a:gs>
                </a:gsLst>
                <a:lin ang="0" scaled="1"/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421" name="Freeform 59"/>
              <p:cNvSpPr>
                <a:spLocks/>
              </p:cNvSpPr>
              <p:nvPr/>
            </p:nvSpPr>
            <p:spPr bwMode="auto">
              <a:xfrm rot="-932835" flipH="1" flipV="1">
                <a:off x="2130" y="3266"/>
                <a:ext cx="270" cy="256"/>
              </a:xfrm>
              <a:custGeom>
                <a:avLst/>
                <a:gdLst>
                  <a:gd name="T0" fmla="*/ 63 w 269"/>
                  <a:gd name="T1" fmla="*/ 8 h 258"/>
                  <a:gd name="T2" fmla="*/ 159 w 269"/>
                  <a:gd name="T3" fmla="*/ 8 h 258"/>
                  <a:gd name="T4" fmla="*/ 255 w 269"/>
                  <a:gd name="T5" fmla="*/ 56 h 258"/>
                  <a:gd name="T6" fmla="*/ 243 w 269"/>
                  <a:gd name="T7" fmla="*/ 140 h 258"/>
                  <a:gd name="T8" fmla="*/ 207 w 269"/>
                  <a:gd name="T9" fmla="*/ 248 h 258"/>
                  <a:gd name="T10" fmla="*/ 111 w 269"/>
                  <a:gd name="T11" fmla="*/ 200 h 258"/>
                  <a:gd name="T12" fmla="*/ 15 w 269"/>
                  <a:gd name="T13" fmla="*/ 200 h 258"/>
                  <a:gd name="T14" fmla="*/ 21 w 269"/>
                  <a:gd name="T15" fmla="*/ 110 h 258"/>
                  <a:gd name="T16" fmla="*/ 63 w 269"/>
                  <a:gd name="T17" fmla="*/ 8 h 2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9" h="258">
                    <a:moveTo>
                      <a:pt x="63" y="8"/>
                    </a:moveTo>
                    <a:cubicBezTo>
                      <a:pt x="87" y="0"/>
                      <a:pt x="127" y="0"/>
                      <a:pt x="159" y="8"/>
                    </a:cubicBezTo>
                    <a:cubicBezTo>
                      <a:pt x="191" y="16"/>
                      <a:pt x="241" y="34"/>
                      <a:pt x="255" y="56"/>
                    </a:cubicBezTo>
                    <a:cubicBezTo>
                      <a:pt x="269" y="78"/>
                      <a:pt x="251" y="108"/>
                      <a:pt x="243" y="140"/>
                    </a:cubicBezTo>
                    <a:cubicBezTo>
                      <a:pt x="235" y="172"/>
                      <a:pt x="229" y="238"/>
                      <a:pt x="207" y="248"/>
                    </a:cubicBezTo>
                    <a:cubicBezTo>
                      <a:pt x="185" y="258"/>
                      <a:pt x="143" y="208"/>
                      <a:pt x="111" y="200"/>
                    </a:cubicBezTo>
                    <a:cubicBezTo>
                      <a:pt x="79" y="192"/>
                      <a:pt x="30" y="215"/>
                      <a:pt x="15" y="200"/>
                    </a:cubicBezTo>
                    <a:cubicBezTo>
                      <a:pt x="0" y="185"/>
                      <a:pt x="13" y="142"/>
                      <a:pt x="21" y="110"/>
                    </a:cubicBezTo>
                    <a:cubicBezTo>
                      <a:pt x="29" y="78"/>
                      <a:pt x="54" y="29"/>
                      <a:pt x="63" y="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66"/>
                  </a:gs>
                  <a:gs pos="100000">
                    <a:srgbClr val="CC9900"/>
                  </a:gs>
                </a:gsLst>
                <a:lin ang="0" scaled="1"/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422" name="Freeform 60"/>
              <p:cNvSpPr>
                <a:spLocks/>
              </p:cNvSpPr>
              <p:nvPr/>
            </p:nvSpPr>
            <p:spPr bwMode="auto">
              <a:xfrm rot="-1707473" flipH="1" flipV="1">
                <a:off x="2158" y="3456"/>
                <a:ext cx="270" cy="259"/>
              </a:xfrm>
              <a:custGeom>
                <a:avLst/>
                <a:gdLst>
                  <a:gd name="T0" fmla="*/ 63 w 269"/>
                  <a:gd name="T1" fmla="*/ 8 h 258"/>
                  <a:gd name="T2" fmla="*/ 159 w 269"/>
                  <a:gd name="T3" fmla="*/ 8 h 258"/>
                  <a:gd name="T4" fmla="*/ 255 w 269"/>
                  <a:gd name="T5" fmla="*/ 56 h 258"/>
                  <a:gd name="T6" fmla="*/ 243 w 269"/>
                  <a:gd name="T7" fmla="*/ 140 h 258"/>
                  <a:gd name="T8" fmla="*/ 207 w 269"/>
                  <a:gd name="T9" fmla="*/ 248 h 258"/>
                  <a:gd name="T10" fmla="*/ 111 w 269"/>
                  <a:gd name="T11" fmla="*/ 200 h 258"/>
                  <a:gd name="T12" fmla="*/ 15 w 269"/>
                  <a:gd name="T13" fmla="*/ 200 h 258"/>
                  <a:gd name="T14" fmla="*/ 21 w 269"/>
                  <a:gd name="T15" fmla="*/ 110 h 258"/>
                  <a:gd name="T16" fmla="*/ 63 w 269"/>
                  <a:gd name="T17" fmla="*/ 8 h 2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9" h="258">
                    <a:moveTo>
                      <a:pt x="63" y="8"/>
                    </a:moveTo>
                    <a:cubicBezTo>
                      <a:pt x="87" y="0"/>
                      <a:pt x="127" y="0"/>
                      <a:pt x="159" y="8"/>
                    </a:cubicBezTo>
                    <a:cubicBezTo>
                      <a:pt x="191" y="16"/>
                      <a:pt x="241" y="34"/>
                      <a:pt x="255" y="56"/>
                    </a:cubicBezTo>
                    <a:cubicBezTo>
                      <a:pt x="269" y="78"/>
                      <a:pt x="251" y="108"/>
                      <a:pt x="243" y="140"/>
                    </a:cubicBezTo>
                    <a:cubicBezTo>
                      <a:pt x="235" y="172"/>
                      <a:pt x="229" y="238"/>
                      <a:pt x="207" y="248"/>
                    </a:cubicBezTo>
                    <a:cubicBezTo>
                      <a:pt x="185" y="258"/>
                      <a:pt x="143" y="208"/>
                      <a:pt x="111" y="200"/>
                    </a:cubicBezTo>
                    <a:cubicBezTo>
                      <a:pt x="79" y="192"/>
                      <a:pt x="30" y="215"/>
                      <a:pt x="15" y="200"/>
                    </a:cubicBezTo>
                    <a:cubicBezTo>
                      <a:pt x="0" y="185"/>
                      <a:pt x="13" y="142"/>
                      <a:pt x="21" y="110"/>
                    </a:cubicBezTo>
                    <a:cubicBezTo>
                      <a:pt x="29" y="78"/>
                      <a:pt x="54" y="29"/>
                      <a:pt x="63" y="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66"/>
                  </a:gs>
                  <a:gs pos="100000">
                    <a:srgbClr val="CC9900"/>
                  </a:gs>
                </a:gsLst>
                <a:lin ang="0" scaled="1"/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423" name="Freeform 61"/>
              <p:cNvSpPr>
                <a:spLocks/>
              </p:cNvSpPr>
              <p:nvPr/>
            </p:nvSpPr>
            <p:spPr bwMode="auto">
              <a:xfrm rot="-1707473" flipH="1" flipV="1">
                <a:off x="2227" y="3649"/>
                <a:ext cx="270" cy="256"/>
              </a:xfrm>
              <a:custGeom>
                <a:avLst/>
                <a:gdLst>
                  <a:gd name="T0" fmla="*/ 63 w 269"/>
                  <a:gd name="T1" fmla="*/ 8 h 258"/>
                  <a:gd name="T2" fmla="*/ 159 w 269"/>
                  <a:gd name="T3" fmla="*/ 8 h 258"/>
                  <a:gd name="T4" fmla="*/ 255 w 269"/>
                  <a:gd name="T5" fmla="*/ 56 h 258"/>
                  <a:gd name="T6" fmla="*/ 243 w 269"/>
                  <a:gd name="T7" fmla="*/ 140 h 258"/>
                  <a:gd name="T8" fmla="*/ 207 w 269"/>
                  <a:gd name="T9" fmla="*/ 248 h 258"/>
                  <a:gd name="T10" fmla="*/ 111 w 269"/>
                  <a:gd name="T11" fmla="*/ 200 h 258"/>
                  <a:gd name="T12" fmla="*/ 15 w 269"/>
                  <a:gd name="T13" fmla="*/ 200 h 258"/>
                  <a:gd name="T14" fmla="*/ 21 w 269"/>
                  <a:gd name="T15" fmla="*/ 110 h 258"/>
                  <a:gd name="T16" fmla="*/ 63 w 269"/>
                  <a:gd name="T17" fmla="*/ 8 h 2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9" h="258">
                    <a:moveTo>
                      <a:pt x="63" y="8"/>
                    </a:moveTo>
                    <a:cubicBezTo>
                      <a:pt x="87" y="0"/>
                      <a:pt x="127" y="0"/>
                      <a:pt x="159" y="8"/>
                    </a:cubicBezTo>
                    <a:cubicBezTo>
                      <a:pt x="191" y="16"/>
                      <a:pt x="241" y="34"/>
                      <a:pt x="255" y="56"/>
                    </a:cubicBezTo>
                    <a:cubicBezTo>
                      <a:pt x="269" y="78"/>
                      <a:pt x="251" y="108"/>
                      <a:pt x="243" y="140"/>
                    </a:cubicBezTo>
                    <a:cubicBezTo>
                      <a:pt x="235" y="172"/>
                      <a:pt x="229" y="238"/>
                      <a:pt x="207" y="248"/>
                    </a:cubicBezTo>
                    <a:cubicBezTo>
                      <a:pt x="185" y="258"/>
                      <a:pt x="143" y="208"/>
                      <a:pt x="111" y="200"/>
                    </a:cubicBezTo>
                    <a:cubicBezTo>
                      <a:pt x="79" y="192"/>
                      <a:pt x="30" y="215"/>
                      <a:pt x="15" y="200"/>
                    </a:cubicBezTo>
                    <a:cubicBezTo>
                      <a:pt x="0" y="185"/>
                      <a:pt x="13" y="142"/>
                      <a:pt x="21" y="110"/>
                    </a:cubicBezTo>
                    <a:cubicBezTo>
                      <a:pt x="29" y="78"/>
                      <a:pt x="54" y="29"/>
                      <a:pt x="63" y="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66"/>
                  </a:gs>
                  <a:gs pos="100000">
                    <a:srgbClr val="CC9900"/>
                  </a:gs>
                </a:gsLst>
                <a:lin ang="0" scaled="1"/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</p:grpSp>
        <p:grpSp>
          <p:nvGrpSpPr>
            <p:cNvPr id="368" name="Group 62"/>
            <p:cNvGrpSpPr>
              <a:grpSpLocks/>
            </p:cNvGrpSpPr>
            <p:nvPr/>
          </p:nvGrpSpPr>
          <p:grpSpPr bwMode="auto">
            <a:xfrm>
              <a:off x="1575" y="3032"/>
              <a:ext cx="873" cy="944"/>
              <a:chOff x="2859" y="2883"/>
              <a:chExt cx="1014" cy="1179"/>
            </a:xfrm>
          </p:grpSpPr>
          <p:sp>
            <p:nvSpPr>
              <p:cNvPr id="407" name="Freeform 63"/>
              <p:cNvSpPr>
                <a:spLocks/>
              </p:cNvSpPr>
              <p:nvPr/>
            </p:nvSpPr>
            <p:spPr bwMode="auto">
              <a:xfrm>
                <a:off x="2912" y="3678"/>
                <a:ext cx="961" cy="385"/>
              </a:xfrm>
              <a:custGeom>
                <a:avLst/>
                <a:gdLst>
                  <a:gd name="T0" fmla="*/ 498 w 1017"/>
                  <a:gd name="T1" fmla="*/ 19 h 408"/>
                  <a:gd name="T2" fmla="*/ 330 w 1017"/>
                  <a:gd name="T3" fmla="*/ 101 h 408"/>
                  <a:gd name="T4" fmla="*/ 153 w 1017"/>
                  <a:gd name="T5" fmla="*/ 14 h 408"/>
                  <a:gd name="T6" fmla="*/ 28 w 1017"/>
                  <a:gd name="T7" fmla="*/ 90 h 408"/>
                  <a:gd name="T8" fmla="*/ 21 w 1017"/>
                  <a:gd name="T9" fmla="*/ 202 h 408"/>
                  <a:gd name="T10" fmla="*/ 153 w 1017"/>
                  <a:gd name="T11" fmla="*/ 274 h 408"/>
                  <a:gd name="T12" fmla="*/ 301 w 1017"/>
                  <a:gd name="T13" fmla="*/ 216 h 408"/>
                  <a:gd name="T14" fmla="*/ 391 w 1017"/>
                  <a:gd name="T15" fmla="*/ 237 h 408"/>
                  <a:gd name="T16" fmla="*/ 458 w 1017"/>
                  <a:gd name="T17" fmla="*/ 326 h 408"/>
                  <a:gd name="T18" fmla="*/ 560 w 1017"/>
                  <a:gd name="T19" fmla="*/ 365 h 408"/>
                  <a:gd name="T20" fmla="*/ 600 w 1017"/>
                  <a:gd name="T21" fmla="*/ 209 h 408"/>
                  <a:gd name="T22" fmla="*/ 685 w 1017"/>
                  <a:gd name="T23" fmla="*/ 187 h 408"/>
                  <a:gd name="T24" fmla="*/ 810 w 1017"/>
                  <a:gd name="T25" fmla="*/ 252 h 408"/>
                  <a:gd name="T26" fmla="*/ 952 w 1017"/>
                  <a:gd name="T27" fmla="*/ 159 h 408"/>
                  <a:gd name="T28" fmla="*/ 863 w 1017"/>
                  <a:gd name="T29" fmla="*/ 14 h 408"/>
                  <a:gd name="T30" fmla="*/ 685 w 1017"/>
                  <a:gd name="T31" fmla="*/ 72 h 408"/>
                  <a:gd name="T32" fmla="*/ 498 w 1017"/>
                  <a:gd name="T33" fmla="*/ 19 h 4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17" h="408">
                    <a:moveTo>
                      <a:pt x="528" y="20"/>
                    </a:moveTo>
                    <a:cubicBezTo>
                      <a:pt x="466" y="25"/>
                      <a:pt x="411" y="107"/>
                      <a:pt x="350" y="107"/>
                    </a:cubicBezTo>
                    <a:cubicBezTo>
                      <a:pt x="290" y="106"/>
                      <a:pt x="216" y="17"/>
                      <a:pt x="162" y="15"/>
                    </a:cubicBezTo>
                    <a:cubicBezTo>
                      <a:pt x="109" y="13"/>
                      <a:pt x="53" y="62"/>
                      <a:pt x="30" y="95"/>
                    </a:cubicBezTo>
                    <a:cubicBezTo>
                      <a:pt x="7" y="128"/>
                      <a:pt x="0" y="182"/>
                      <a:pt x="22" y="214"/>
                    </a:cubicBezTo>
                    <a:cubicBezTo>
                      <a:pt x="44" y="246"/>
                      <a:pt x="113" y="287"/>
                      <a:pt x="162" y="290"/>
                    </a:cubicBezTo>
                    <a:cubicBezTo>
                      <a:pt x="212" y="292"/>
                      <a:pt x="277" y="235"/>
                      <a:pt x="319" y="229"/>
                    </a:cubicBezTo>
                    <a:cubicBezTo>
                      <a:pt x="361" y="222"/>
                      <a:pt x="386" y="232"/>
                      <a:pt x="414" y="251"/>
                    </a:cubicBezTo>
                    <a:cubicBezTo>
                      <a:pt x="442" y="270"/>
                      <a:pt x="455" y="322"/>
                      <a:pt x="485" y="345"/>
                    </a:cubicBezTo>
                    <a:cubicBezTo>
                      <a:pt x="515" y="368"/>
                      <a:pt x="568" y="408"/>
                      <a:pt x="593" y="387"/>
                    </a:cubicBezTo>
                    <a:cubicBezTo>
                      <a:pt x="618" y="366"/>
                      <a:pt x="614" y="253"/>
                      <a:pt x="636" y="222"/>
                    </a:cubicBezTo>
                    <a:cubicBezTo>
                      <a:pt x="658" y="191"/>
                      <a:pt x="689" y="191"/>
                      <a:pt x="726" y="198"/>
                    </a:cubicBezTo>
                    <a:cubicBezTo>
                      <a:pt x="763" y="206"/>
                      <a:pt x="812" y="272"/>
                      <a:pt x="858" y="267"/>
                    </a:cubicBezTo>
                    <a:cubicBezTo>
                      <a:pt x="905" y="262"/>
                      <a:pt x="999" y="210"/>
                      <a:pt x="1008" y="168"/>
                    </a:cubicBezTo>
                    <a:cubicBezTo>
                      <a:pt x="1017" y="126"/>
                      <a:pt x="961" y="30"/>
                      <a:pt x="914" y="15"/>
                    </a:cubicBezTo>
                    <a:cubicBezTo>
                      <a:pt x="867" y="0"/>
                      <a:pt x="790" y="76"/>
                      <a:pt x="726" y="76"/>
                    </a:cubicBezTo>
                    <a:cubicBezTo>
                      <a:pt x="662" y="77"/>
                      <a:pt x="591" y="15"/>
                      <a:pt x="528" y="20"/>
                    </a:cubicBezTo>
                    <a:close/>
                  </a:path>
                </a:pathLst>
              </a:custGeom>
              <a:solidFill>
                <a:srgbClr val="663300"/>
              </a:soli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408" name="Freeform 64"/>
              <p:cNvSpPr>
                <a:spLocks/>
              </p:cNvSpPr>
              <p:nvPr/>
            </p:nvSpPr>
            <p:spPr bwMode="auto">
              <a:xfrm>
                <a:off x="3317" y="2884"/>
                <a:ext cx="252" cy="788"/>
              </a:xfrm>
              <a:custGeom>
                <a:avLst/>
                <a:gdLst>
                  <a:gd name="T0" fmla="*/ 151 w 266"/>
                  <a:gd name="T1" fmla="*/ 41 h 836"/>
                  <a:gd name="T2" fmla="*/ 240 w 266"/>
                  <a:gd name="T3" fmla="*/ 273 h 836"/>
                  <a:gd name="T4" fmla="*/ 221 w 266"/>
                  <a:gd name="T5" fmla="*/ 428 h 836"/>
                  <a:gd name="T6" fmla="*/ 117 w 266"/>
                  <a:gd name="T7" fmla="*/ 739 h 836"/>
                  <a:gd name="T8" fmla="*/ 17 w 266"/>
                  <a:gd name="T9" fmla="*/ 728 h 836"/>
                  <a:gd name="T10" fmla="*/ 17 w 266"/>
                  <a:gd name="T11" fmla="*/ 550 h 836"/>
                  <a:gd name="T12" fmla="*/ 73 w 266"/>
                  <a:gd name="T13" fmla="*/ 351 h 836"/>
                  <a:gd name="T14" fmla="*/ 17 w 266"/>
                  <a:gd name="T15" fmla="*/ 62 h 836"/>
                  <a:gd name="T16" fmla="*/ 151 w 266"/>
                  <a:gd name="T17" fmla="*/ 41 h 8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6" h="836">
                    <a:moveTo>
                      <a:pt x="160" y="43"/>
                    </a:moveTo>
                    <a:cubicBezTo>
                      <a:pt x="199" y="80"/>
                      <a:pt x="242" y="221"/>
                      <a:pt x="254" y="289"/>
                    </a:cubicBezTo>
                    <a:cubicBezTo>
                      <a:pt x="266" y="357"/>
                      <a:pt x="256" y="371"/>
                      <a:pt x="234" y="453"/>
                    </a:cubicBezTo>
                    <a:cubicBezTo>
                      <a:pt x="212" y="535"/>
                      <a:pt x="160" y="730"/>
                      <a:pt x="124" y="783"/>
                    </a:cubicBezTo>
                    <a:cubicBezTo>
                      <a:pt x="88" y="836"/>
                      <a:pt x="36" y="804"/>
                      <a:pt x="18" y="771"/>
                    </a:cubicBezTo>
                    <a:cubicBezTo>
                      <a:pt x="0" y="738"/>
                      <a:pt x="8" y="649"/>
                      <a:pt x="18" y="583"/>
                    </a:cubicBezTo>
                    <a:cubicBezTo>
                      <a:pt x="28" y="517"/>
                      <a:pt x="77" y="458"/>
                      <a:pt x="77" y="372"/>
                    </a:cubicBezTo>
                    <a:cubicBezTo>
                      <a:pt x="77" y="286"/>
                      <a:pt x="4" y="121"/>
                      <a:pt x="18" y="66"/>
                    </a:cubicBezTo>
                    <a:cubicBezTo>
                      <a:pt x="32" y="11"/>
                      <a:pt x="116" y="0"/>
                      <a:pt x="160" y="4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CC66"/>
                  </a:gs>
                </a:gsLst>
                <a:lin ang="5400000" scaled="1"/>
              </a:gradFill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grpSp>
            <p:nvGrpSpPr>
              <p:cNvPr id="409" name="Group 65"/>
              <p:cNvGrpSpPr>
                <a:grpSpLocks/>
              </p:cNvGrpSpPr>
              <p:nvPr/>
            </p:nvGrpSpPr>
            <p:grpSpPr bwMode="auto">
              <a:xfrm>
                <a:off x="2859" y="2904"/>
                <a:ext cx="960" cy="1113"/>
                <a:chOff x="2859" y="2904"/>
                <a:chExt cx="960" cy="1113"/>
              </a:xfrm>
            </p:grpSpPr>
            <p:sp>
              <p:nvSpPr>
                <p:cNvPr id="410" name="Freeform 66"/>
                <p:cNvSpPr>
                  <a:spLocks/>
                </p:cNvSpPr>
                <p:nvPr/>
              </p:nvSpPr>
              <p:spPr bwMode="auto">
                <a:xfrm>
                  <a:off x="2858" y="3633"/>
                  <a:ext cx="961" cy="385"/>
                </a:xfrm>
                <a:custGeom>
                  <a:avLst/>
                  <a:gdLst>
                    <a:gd name="T0" fmla="*/ 498 w 1017"/>
                    <a:gd name="T1" fmla="*/ 19 h 408"/>
                    <a:gd name="T2" fmla="*/ 330 w 1017"/>
                    <a:gd name="T3" fmla="*/ 101 h 408"/>
                    <a:gd name="T4" fmla="*/ 153 w 1017"/>
                    <a:gd name="T5" fmla="*/ 14 h 408"/>
                    <a:gd name="T6" fmla="*/ 28 w 1017"/>
                    <a:gd name="T7" fmla="*/ 90 h 408"/>
                    <a:gd name="T8" fmla="*/ 21 w 1017"/>
                    <a:gd name="T9" fmla="*/ 202 h 408"/>
                    <a:gd name="T10" fmla="*/ 153 w 1017"/>
                    <a:gd name="T11" fmla="*/ 274 h 408"/>
                    <a:gd name="T12" fmla="*/ 301 w 1017"/>
                    <a:gd name="T13" fmla="*/ 216 h 408"/>
                    <a:gd name="T14" fmla="*/ 391 w 1017"/>
                    <a:gd name="T15" fmla="*/ 237 h 408"/>
                    <a:gd name="T16" fmla="*/ 458 w 1017"/>
                    <a:gd name="T17" fmla="*/ 326 h 408"/>
                    <a:gd name="T18" fmla="*/ 560 w 1017"/>
                    <a:gd name="T19" fmla="*/ 365 h 408"/>
                    <a:gd name="T20" fmla="*/ 600 w 1017"/>
                    <a:gd name="T21" fmla="*/ 209 h 408"/>
                    <a:gd name="T22" fmla="*/ 685 w 1017"/>
                    <a:gd name="T23" fmla="*/ 187 h 408"/>
                    <a:gd name="T24" fmla="*/ 810 w 1017"/>
                    <a:gd name="T25" fmla="*/ 252 h 408"/>
                    <a:gd name="T26" fmla="*/ 952 w 1017"/>
                    <a:gd name="T27" fmla="*/ 159 h 408"/>
                    <a:gd name="T28" fmla="*/ 863 w 1017"/>
                    <a:gd name="T29" fmla="*/ 14 h 408"/>
                    <a:gd name="T30" fmla="*/ 685 w 1017"/>
                    <a:gd name="T31" fmla="*/ 72 h 408"/>
                    <a:gd name="T32" fmla="*/ 498 w 1017"/>
                    <a:gd name="T33" fmla="*/ 19 h 40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017" h="408">
                      <a:moveTo>
                        <a:pt x="528" y="20"/>
                      </a:moveTo>
                      <a:cubicBezTo>
                        <a:pt x="466" y="25"/>
                        <a:pt x="411" y="107"/>
                        <a:pt x="350" y="107"/>
                      </a:cubicBezTo>
                      <a:cubicBezTo>
                        <a:pt x="290" y="106"/>
                        <a:pt x="216" y="17"/>
                        <a:pt x="162" y="15"/>
                      </a:cubicBezTo>
                      <a:cubicBezTo>
                        <a:pt x="109" y="13"/>
                        <a:pt x="53" y="62"/>
                        <a:pt x="30" y="95"/>
                      </a:cubicBezTo>
                      <a:cubicBezTo>
                        <a:pt x="7" y="128"/>
                        <a:pt x="0" y="182"/>
                        <a:pt x="22" y="214"/>
                      </a:cubicBezTo>
                      <a:cubicBezTo>
                        <a:pt x="44" y="246"/>
                        <a:pt x="113" y="287"/>
                        <a:pt x="162" y="290"/>
                      </a:cubicBezTo>
                      <a:cubicBezTo>
                        <a:pt x="212" y="292"/>
                        <a:pt x="277" y="235"/>
                        <a:pt x="319" y="229"/>
                      </a:cubicBezTo>
                      <a:cubicBezTo>
                        <a:pt x="361" y="222"/>
                        <a:pt x="386" y="232"/>
                        <a:pt x="414" y="251"/>
                      </a:cubicBezTo>
                      <a:cubicBezTo>
                        <a:pt x="442" y="270"/>
                        <a:pt x="455" y="322"/>
                        <a:pt x="485" y="345"/>
                      </a:cubicBezTo>
                      <a:cubicBezTo>
                        <a:pt x="515" y="368"/>
                        <a:pt x="568" y="408"/>
                        <a:pt x="593" y="387"/>
                      </a:cubicBezTo>
                      <a:cubicBezTo>
                        <a:pt x="618" y="366"/>
                        <a:pt x="614" y="253"/>
                        <a:pt x="636" y="222"/>
                      </a:cubicBezTo>
                      <a:cubicBezTo>
                        <a:pt x="658" y="191"/>
                        <a:pt x="689" y="191"/>
                        <a:pt x="726" y="198"/>
                      </a:cubicBezTo>
                      <a:cubicBezTo>
                        <a:pt x="763" y="206"/>
                        <a:pt x="812" y="272"/>
                        <a:pt x="858" y="267"/>
                      </a:cubicBezTo>
                      <a:cubicBezTo>
                        <a:pt x="905" y="262"/>
                        <a:pt x="999" y="210"/>
                        <a:pt x="1008" y="168"/>
                      </a:cubicBezTo>
                      <a:cubicBezTo>
                        <a:pt x="1017" y="126"/>
                        <a:pt x="961" y="30"/>
                        <a:pt x="914" y="15"/>
                      </a:cubicBezTo>
                      <a:cubicBezTo>
                        <a:pt x="867" y="0"/>
                        <a:pt x="790" y="76"/>
                        <a:pt x="726" y="76"/>
                      </a:cubicBezTo>
                      <a:cubicBezTo>
                        <a:pt x="662" y="77"/>
                        <a:pt x="591" y="15"/>
                        <a:pt x="528" y="20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99"/>
                    </a:gs>
                    <a:gs pos="100000">
                      <a:srgbClr val="FFCC66"/>
                    </a:gs>
                  </a:gsLst>
                  <a:lin ang="5400000" scaled="1"/>
                </a:gradFill>
                <a:ln w="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MX"/>
                </a:p>
              </p:txBody>
            </p:sp>
            <p:grpSp>
              <p:nvGrpSpPr>
                <p:cNvPr id="411" name="Group 67"/>
                <p:cNvGrpSpPr>
                  <a:grpSpLocks/>
                </p:cNvGrpSpPr>
                <p:nvPr/>
              </p:nvGrpSpPr>
              <p:grpSpPr bwMode="auto">
                <a:xfrm flipH="1">
                  <a:off x="3238" y="2904"/>
                  <a:ext cx="345" cy="795"/>
                  <a:chOff x="2227" y="3160"/>
                  <a:chExt cx="365" cy="842"/>
                </a:xfrm>
              </p:grpSpPr>
              <p:sp>
                <p:nvSpPr>
                  <p:cNvPr id="412" name="Freeform 68"/>
                  <p:cNvSpPr>
                    <a:spLocks/>
                  </p:cNvSpPr>
                  <p:nvPr/>
                </p:nvSpPr>
                <p:spPr bwMode="auto">
                  <a:xfrm flipH="1" flipV="1">
                    <a:off x="2257" y="3161"/>
                    <a:ext cx="266" cy="258"/>
                  </a:xfrm>
                  <a:custGeom>
                    <a:avLst/>
                    <a:gdLst>
                      <a:gd name="T0" fmla="*/ 63 w 269"/>
                      <a:gd name="T1" fmla="*/ 8 h 258"/>
                      <a:gd name="T2" fmla="*/ 159 w 269"/>
                      <a:gd name="T3" fmla="*/ 8 h 258"/>
                      <a:gd name="T4" fmla="*/ 255 w 269"/>
                      <a:gd name="T5" fmla="*/ 56 h 258"/>
                      <a:gd name="T6" fmla="*/ 243 w 269"/>
                      <a:gd name="T7" fmla="*/ 140 h 258"/>
                      <a:gd name="T8" fmla="*/ 207 w 269"/>
                      <a:gd name="T9" fmla="*/ 248 h 258"/>
                      <a:gd name="T10" fmla="*/ 111 w 269"/>
                      <a:gd name="T11" fmla="*/ 200 h 258"/>
                      <a:gd name="T12" fmla="*/ 15 w 269"/>
                      <a:gd name="T13" fmla="*/ 200 h 258"/>
                      <a:gd name="T14" fmla="*/ 21 w 269"/>
                      <a:gd name="T15" fmla="*/ 110 h 258"/>
                      <a:gd name="T16" fmla="*/ 63 w 269"/>
                      <a:gd name="T17" fmla="*/ 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269" h="258">
                        <a:moveTo>
                          <a:pt x="63" y="8"/>
                        </a:moveTo>
                        <a:cubicBezTo>
                          <a:pt x="87" y="0"/>
                          <a:pt x="127" y="0"/>
                          <a:pt x="159" y="8"/>
                        </a:cubicBezTo>
                        <a:cubicBezTo>
                          <a:pt x="191" y="16"/>
                          <a:pt x="241" y="34"/>
                          <a:pt x="255" y="56"/>
                        </a:cubicBezTo>
                        <a:cubicBezTo>
                          <a:pt x="269" y="78"/>
                          <a:pt x="251" y="108"/>
                          <a:pt x="243" y="140"/>
                        </a:cubicBezTo>
                        <a:cubicBezTo>
                          <a:pt x="235" y="172"/>
                          <a:pt x="229" y="238"/>
                          <a:pt x="207" y="248"/>
                        </a:cubicBezTo>
                        <a:cubicBezTo>
                          <a:pt x="185" y="258"/>
                          <a:pt x="143" y="208"/>
                          <a:pt x="111" y="200"/>
                        </a:cubicBezTo>
                        <a:cubicBezTo>
                          <a:pt x="79" y="192"/>
                          <a:pt x="30" y="215"/>
                          <a:pt x="15" y="200"/>
                        </a:cubicBezTo>
                        <a:cubicBezTo>
                          <a:pt x="0" y="185"/>
                          <a:pt x="13" y="142"/>
                          <a:pt x="21" y="110"/>
                        </a:cubicBezTo>
                        <a:cubicBezTo>
                          <a:pt x="29" y="78"/>
                          <a:pt x="54" y="29"/>
                          <a:pt x="63" y="8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66"/>
                      </a:gs>
                      <a:gs pos="100000">
                        <a:srgbClr val="CC9900"/>
                      </a:gs>
                    </a:gsLst>
                    <a:lin ang="0" scaled="1"/>
                  </a:gradFill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s-MX"/>
                  </a:p>
                </p:txBody>
              </p:sp>
              <p:sp>
                <p:nvSpPr>
                  <p:cNvPr id="413" name="Freeform 69"/>
                  <p:cNvSpPr>
                    <a:spLocks/>
                  </p:cNvSpPr>
                  <p:nvPr/>
                </p:nvSpPr>
                <p:spPr bwMode="auto">
                  <a:xfrm rot="-932835" flipH="1" flipV="1">
                    <a:off x="2228" y="3362"/>
                    <a:ext cx="269" cy="258"/>
                  </a:xfrm>
                  <a:custGeom>
                    <a:avLst/>
                    <a:gdLst>
                      <a:gd name="T0" fmla="*/ 63 w 269"/>
                      <a:gd name="T1" fmla="*/ 8 h 258"/>
                      <a:gd name="T2" fmla="*/ 159 w 269"/>
                      <a:gd name="T3" fmla="*/ 8 h 258"/>
                      <a:gd name="T4" fmla="*/ 255 w 269"/>
                      <a:gd name="T5" fmla="*/ 56 h 258"/>
                      <a:gd name="T6" fmla="*/ 243 w 269"/>
                      <a:gd name="T7" fmla="*/ 140 h 258"/>
                      <a:gd name="T8" fmla="*/ 207 w 269"/>
                      <a:gd name="T9" fmla="*/ 248 h 258"/>
                      <a:gd name="T10" fmla="*/ 111 w 269"/>
                      <a:gd name="T11" fmla="*/ 200 h 258"/>
                      <a:gd name="T12" fmla="*/ 15 w 269"/>
                      <a:gd name="T13" fmla="*/ 200 h 258"/>
                      <a:gd name="T14" fmla="*/ 21 w 269"/>
                      <a:gd name="T15" fmla="*/ 110 h 258"/>
                      <a:gd name="T16" fmla="*/ 63 w 269"/>
                      <a:gd name="T17" fmla="*/ 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269" h="258">
                        <a:moveTo>
                          <a:pt x="63" y="8"/>
                        </a:moveTo>
                        <a:cubicBezTo>
                          <a:pt x="87" y="0"/>
                          <a:pt x="127" y="0"/>
                          <a:pt x="159" y="8"/>
                        </a:cubicBezTo>
                        <a:cubicBezTo>
                          <a:pt x="191" y="16"/>
                          <a:pt x="241" y="34"/>
                          <a:pt x="255" y="56"/>
                        </a:cubicBezTo>
                        <a:cubicBezTo>
                          <a:pt x="269" y="78"/>
                          <a:pt x="251" y="108"/>
                          <a:pt x="243" y="140"/>
                        </a:cubicBezTo>
                        <a:cubicBezTo>
                          <a:pt x="235" y="172"/>
                          <a:pt x="229" y="238"/>
                          <a:pt x="207" y="248"/>
                        </a:cubicBezTo>
                        <a:cubicBezTo>
                          <a:pt x="185" y="258"/>
                          <a:pt x="143" y="208"/>
                          <a:pt x="111" y="200"/>
                        </a:cubicBezTo>
                        <a:cubicBezTo>
                          <a:pt x="79" y="192"/>
                          <a:pt x="30" y="215"/>
                          <a:pt x="15" y="200"/>
                        </a:cubicBezTo>
                        <a:cubicBezTo>
                          <a:pt x="0" y="185"/>
                          <a:pt x="13" y="142"/>
                          <a:pt x="21" y="110"/>
                        </a:cubicBezTo>
                        <a:cubicBezTo>
                          <a:pt x="29" y="78"/>
                          <a:pt x="54" y="29"/>
                          <a:pt x="63" y="8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66"/>
                      </a:gs>
                      <a:gs pos="100000">
                        <a:srgbClr val="CC9900"/>
                      </a:gs>
                    </a:gsLst>
                    <a:lin ang="0" scaled="1"/>
                  </a:gradFill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s-MX"/>
                  </a:p>
                </p:txBody>
              </p:sp>
              <p:sp>
                <p:nvSpPr>
                  <p:cNvPr id="414" name="Freeform 70"/>
                  <p:cNvSpPr>
                    <a:spLocks/>
                  </p:cNvSpPr>
                  <p:nvPr/>
                </p:nvSpPr>
                <p:spPr bwMode="auto">
                  <a:xfrm rot="-1707473" flipH="1" flipV="1">
                    <a:off x="2257" y="3553"/>
                    <a:ext cx="266" cy="258"/>
                  </a:xfrm>
                  <a:custGeom>
                    <a:avLst/>
                    <a:gdLst>
                      <a:gd name="T0" fmla="*/ 63 w 269"/>
                      <a:gd name="T1" fmla="*/ 8 h 258"/>
                      <a:gd name="T2" fmla="*/ 159 w 269"/>
                      <a:gd name="T3" fmla="*/ 8 h 258"/>
                      <a:gd name="T4" fmla="*/ 255 w 269"/>
                      <a:gd name="T5" fmla="*/ 56 h 258"/>
                      <a:gd name="T6" fmla="*/ 243 w 269"/>
                      <a:gd name="T7" fmla="*/ 140 h 258"/>
                      <a:gd name="T8" fmla="*/ 207 w 269"/>
                      <a:gd name="T9" fmla="*/ 248 h 258"/>
                      <a:gd name="T10" fmla="*/ 111 w 269"/>
                      <a:gd name="T11" fmla="*/ 200 h 258"/>
                      <a:gd name="T12" fmla="*/ 15 w 269"/>
                      <a:gd name="T13" fmla="*/ 200 h 258"/>
                      <a:gd name="T14" fmla="*/ 21 w 269"/>
                      <a:gd name="T15" fmla="*/ 110 h 258"/>
                      <a:gd name="T16" fmla="*/ 63 w 269"/>
                      <a:gd name="T17" fmla="*/ 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269" h="258">
                        <a:moveTo>
                          <a:pt x="63" y="8"/>
                        </a:moveTo>
                        <a:cubicBezTo>
                          <a:pt x="87" y="0"/>
                          <a:pt x="127" y="0"/>
                          <a:pt x="159" y="8"/>
                        </a:cubicBezTo>
                        <a:cubicBezTo>
                          <a:pt x="191" y="16"/>
                          <a:pt x="241" y="34"/>
                          <a:pt x="255" y="56"/>
                        </a:cubicBezTo>
                        <a:cubicBezTo>
                          <a:pt x="269" y="78"/>
                          <a:pt x="251" y="108"/>
                          <a:pt x="243" y="140"/>
                        </a:cubicBezTo>
                        <a:cubicBezTo>
                          <a:pt x="235" y="172"/>
                          <a:pt x="229" y="238"/>
                          <a:pt x="207" y="248"/>
                        </a:cubicBezTo>
                        <a:cubicBezTo>
                          <a:pt x="185" y="258"/>
                          <a:pt x="143" y="208"/>
                          <a:pt x="111" y="200"/>
                        </a:cubicBezTo>
                        <a:cubicBezTo>
                          <a:pt x="79" y="192"/>
                          <a:pt x="30" y="215"/>
                          <a:pt x="15" y="200"/>
                        </a:cubicBezTo>
                        <a:cubicBezTo>
                          <a:pt x="0" y="185"/>
                          <a:pt x="13" y="142"/>
                          <a:pt x="21" y="110"/>
                        </a:cubicBezTo>
                        <a:cubicBezTo>
                          <a:pt x="29" y="78"/>
                          <a:pt x="54" y="29"/>
                          <a:pt x="63" y="8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66"/>
                      </a:gs>
                      <a:gs pos="100000">
                        <a:srgbClr val="CC9900"/>
                      </a:gs>
                    </a:gsLst>
                    <a:lin ang="0" scaled="1"/>
                  </a:gradFill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s-MX"/>
                  </a:p>
                </p:txBody>
              </p:sp>
              <p:sp>
                <p:nvSpPr>
                  <p:cNvPr id="416" name="Freeform 71"/>
                  <p:cNvSpPr>
                    <a:spLocks/>
                  </p:cNvSpPr>
                  <p:nvPr/>
                </p:nvSpPr>
                <p:spPr bwMode="auto">
                  <a:xfrm rot="-1707473" flipH="1" flipV="1">
                    <a:off x="2322" y="3744"/>
                    <a:ext cx="269" cy="258"/>
                  </a:xfrm>
                  <a:custGeom>
                    <a:avLst/>
                    <a:gdLst>
                      <a:gd name="T0" fmla="*/ 63 w 269"/>
                      <a:gd name="T1" fmla="*/ 8 h 258"/>
                      <a:gd name="T2" fmla="*/ 159 w 269"/>
                      <a:gd name="T3" fmla="*/ 8 h 258"/>
                      <a:gd name="T4" fmla="*/ 255 w 269"/>
                      <a:gd name="T5" fmla="*/ 56 h 258"/>
                      <a:gd name="T6" fmla="*/ 243 w 269"/>
                      <a:gd name="T7" fmla="*/ 140 h 258"/>
                      <a:gd name="T8" fmla="*/ 207 w 269"/>
                      <a:gd name="T9" fmla="*/ 248 h 258"/>
                      <a:gd name="T10" fmla="*/ 111 w 269"/>
                      <a:gd name="T11" fmla="*/ 200 h 258"/>
                      <a:gd name="T12" fmla="*/ 15 w 269"/>
                      <a:gd name="T13" fmla="*/ 200 h 258"/>
                      <a:gd name="T14" fmla="*/ 21 w 269"/>
                      <a:gd name="T15" fmla="*/ 110 h 258"/>
                      <a:gd name="T16" fmla="*/ 63 w 269"/>
                      <a:gd name="T17" fmla="*/ 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269" h="258">
                        <a:moveTo>
                          <a:pt x="63" y="8"/>
                        </a:moveTo>
                        <a:cubicBezTo>
                          <a:pt x="87" y="0"/>
                          <a:pt x="127" y="0"/>
                          <a:pt x="159" y="8"/>
                        </a:cubicBezTo>
                        <a:cubicBezTo>
                          <a:pt x="191" y="16"/>
                          <a:pt x="241" y="34"/>
                          <a:pt x="255" y="56"/>
                        </a:cubicBezTo>
                        <a:cubicBezTo>
                          <a:pt x="269" y="78"/>
                          <a:pt x="251" y="108"/>
                          <a:pt x="243" y="140"/>
                        </a:cubicBezTo>
                        <a:cubicBezTo>
                          <a:pt x="235" y="172"/>
                          <a:pt x="229" y="238"/>
                          <a:pt x="207" y="248"/>
                        </a:cubicBezTo>
                        <a:cubicBezTo>
                          <a:pt x="185" y="258"/>
                          <a:pt x="143" y="208"/>
                          <a:pt x="111" y="200"/>
                        </a:cubicBezTo>
                        <a:cubicBezTo>
                          <a:pt x="79" y="192"/>
                          <a:pt x="30" y="215"/>
                          <a:pt x="15" y="200"/>
                        </a:cubicBezTo>
                        <a:cubicBezTo>
                          <a:pt x="0" y="185"/>
                          <a:pt x="13" y="142"/>
                          <a:pt x="21" y="110"/>
                        </a:cubicBezTo>
                        <a:cubicBezTo>
                          <a:pt x="29" y="78"/>
                          <a:pt x="54" y="29"/>
                          <a:pt x="63" y="8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66"/>
                      </a:gs>
                      <a:gs pos="100000">
                        <a:srgbClr val="CC9900"/>
                      </a:gs>
                    </a:gsLst>
                    <a:lin ang="0" scaled="1"/>
                  </a:gradFill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s-MX"/>
                  </a:p>
                </p:txBody>
              </p:sp>
            </p:grpSp>
          </p:grpSp>
        </p:grpSp>
        <p:sp>
          <p:nvSpPr>
            <p:cNvPr id="369" name="Freeform 72"/>
            <p:cNvSpPr>
              <a:spLocks/>
            </p:cNvSpPr>
            <p:nvPr/>
          </p:nvSpPr>
          <p:spPr bwMode="auto">
            <a:xfrm>
              <a:off x="997" y="2097"/>
              <a:ext cx="1362" cy="652"/>
            </a:xfrm>
            <a:custGeom>
              <a:avLst/>
              <a:gdLst>
                <a:gd name="T0" fmla="*/ 354 w 2375"/>
                <a:gd name="T1" fmla="*/ 59 h 1173"/>
                <a:gd name="T2" fmla="*/ 255 w 2375"/>
                <a:gd name="T3" fmla="*/ 220 h 1173"/>
                <a:gd name="T4" fmla="*/ 90 w 2375"/>
                <a:gd name="T5" fmla="*/ 348 h 1173"/>
                <a:gd name="T6" fmla="*/ 54 w 2375"/>
                <a:gd name="T7" fmla="*/ 507 h 1173"/>
                <a:gd name="T8" fmla="*/ 411 w 2375"/>
                <a:gd name="T9" fmla="*/ 641 h 1173"/>
                <a:gd name="T10" fmla="*/ 439 w 2375"/>
                <a:gd name="T11" fmla="*/ 534 h 1173"/>
                <a:gd name="T12" fmla="*/ 356 w 2375"/>
                <a:gd name="T13" fmla="*/ 507 h 1173"/>
                <a:gd name="T14" fmla="*/ 384 w 2375"/>
                <a:gd name="T15" fmla="*/ 400 h 1173"/>
                <a:gd name="T16" fmla="*/ 329 w 2375"/>
                <a:gd name="T17" fmla="*/ 373 h 1173"/>
                <a:gd name="T18" fmla="*/ 411 w 2375"/>
                <a:gd name="T19" fmla="*/ 293 h 1173"/>
                <a:gd name="T20" fmla="*/ 576 w 2375"/>
                <a:gd name="T21" fmla="*/ 266 h 1173"/>
                <a:gd name="T22" fmla="*/ 852 w 2375"/>
                <a:gd name="T23" fmla="*/ 239 h 1173"/>
                <a:gd name="T24" fmla="*/ 989 w 2375"/>
                <a:gd name="T25" fmla="*/ 319 h 1173"/>
                <a:gd name="T26" fmla="*/ 962 w 2375"/>
                <a:gd name="T27" fmla="*/ 373 h 1173"/>
                <a:gd name="T28" fmla="*/ 934 w 2375"/>
                <a:gd name="T29" fmla="*/ 453 h 1173"/>
                <a:gd name="T30" fmla="*/ 1017 w 2375"/>
                <a:gd name="T31" fmla="*/ 453 h 1173"/>
                <a:gd name="T32" fmla="*/ 1099 w 2375"/>
                <a:gd name="T33" fmla="*/ 507 h 1173"/>
                <a:gd name="T34" fmla="*/ 1044 w 2375"/>
                <a:gd name="T35" fmla="*/ 560 h 1173"/>
                <a:gd name="T36" fmla="*/ 1044 w 2375"/>
                <a:gd name="T37" fmla="*/ 641 h 1173"/>
                <a:gd name="T38" fmla="*/ 1127 w 2375"/>
                <a:gd name="T39" fmla="*/ 641 h 1173"/>
                <a:gd name="T40" fmla="*/ 1264 w 2375"/>
                <a:gd name="T41" fmla="*/ 560 h 1173"/>
                <a:gd name="T42" fmla="*/ 1347 w 2375"/>
                <a:gd name="T43" fmla="*/ 400 h 1173"/>
                <a:gd name="T44" fmla="*/ 1179 w 2375"/>
                <a:gd name="T45" fmla="*/ 246 h 1173"/>
                <a:gd name="T46" fmla="*/ 928 w 2375"/>
                <a:gd name="T47" fmla="*/ 111 h 1173"/>
                <a:gd name="T48" fmla="*/ 757 w 2375"/>
                <a:gd name="T49" fmla="*/ 14 h 1173"/>
                <a:gd name="T50" fmla="*/ 549 w 2375"/>
                <a:gd name="T51" fmla="*/ 25 h 1173"/>
                <a:gd name="T52" fmla="*/ 354 w 2375"/>
                <a:gd name="T53" fmla="*/ 59 h 117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375" h="1173">
                  <a:moveTo>
                    <a:pt x="618" y="106"/>
                  </a:moveTo>
                  <a:cubicBezTo>
                    <a:pt x="532" y="164"/>
                    <a:pt x="522" y="307"/>
                    <a:pt x="445" y="394"/>
                  </a:cubicBezTo>
                  <a:cubicBezTo>
                    <a:pt x="368" y="481"/>
                    <a:pt x="215" y="539"/>
                    <a:pt x="157" y="625"/>
                  </a:cubicBezTo>
                  <a:cubicBezTo>
                    <a:pt x="99" y="711"/>
                    <a:pt x="0" y="822"/>
                    <a:pt x="94" y="909"/>
                  </a:cubicBezTo>
                  <a:cubicBezTo>
                    <a:pt x="188" y="996"/>
                    <a:pt x="606" y="1141"/>
                    <a:pt x="718" y="1149"/>
                  </a:cubicBezTo>
                  <a:cubicBezTo>
                    <a:pt x="830" y="1157"/>
                    <a:pt x="782" y="997"/>
                    <a:pt x="766" y="957"/>
                  </a:cubicBezTo>
                  <a:cubicBezTo>
                    <a:pt x="750" y="917"/>
                    <a:pt x="638" y="949"/>
                    <a:pt x="622" y="909"/>
                  </a:cubicBezTo>
                  <a:cubicBezTo>
                    <a:pt x="606" y="869"/>
                    <a:pt x="678" y="757"/>
                    <a:pt x="670" y="717"/>
                  </a:cubicBezTo>
                  <a:cubicBezTo>
                    <a:pt x="662" y="677"/>
                    <a:pt x="566" y="701"/>
                    <a:pt x="574" y="669"/>
                  </a:cubicBezTo>
                  <a:cubicBezTo>
                    <a:pt x="582" y="637"/>
                    <a:pt x="646" y="557"/>
                    <a:pt x="718" y="525"/>
                  </a:cubicBezTo>
                  <a:cubicBezTo>
                    <a:pt x="790" y="493"/>
                    <a:pt x="878" y="493"/>
                    <a:pt x="1006" y="477"/>
                  </a:cubicBezTo>
                  <a:cubicBezTo>
                    <a:pt x="1134" y="461"/>
                    <a:pt x="1366" y="413"/>
                    <a:pt x="1486" y="429"/>
                  </a:cubicBezTo>
                  <a:cubicBezTo>
                    <a:pt x="1606" y="445"/>
                    <a:pt x="1694" y="533"/>
                    <a:pt x="1726" y="573"/>
                  </a:cubicBezTo>
                  <a:cubicBezTo>
                    <a:pt x="1758" y="613"/>
                    <a:pt x="1694" y="629"/>
                    <a:pt x="1678" y="669"/>
                  </a:cubicBezTo>
                  <a:cubicBezTo>
                    <a:pt x="1662" y="709"/>
                    <a:pt x="1614" y="789"/>
                    <a:pt x="1630" y="813"/>
                  </a:cubicBezTo>
                  <a:cubicBezTo>
                    <a:pt x="1646" y="837"/>
                    <a:pt x="1726" y="797"/>
                    <a:pt x="1774" y="813"/>
                  </a:cubicBezTo>
                  <a:cubicBezTo>
                    <a:pt x="1822" y="829"/>
                    <a:pt x="1910" y="877"/>
                    <a:pt x="1918" y="909"/>
                  </a:cubicBezTo>
                  <a:cubicBezTo>
                    <a:pt x="1926" y="941"/>
                    <a:pt x="1838" y="965"/>
                    <a:pt x="1822" y="1005"/>
                  </a:cubicBezTo>
                  <a:cubicBezTo>
                    <a:pt x="1806" y="1045"/>
                    <a:pt x="1798" y="1125"/>
                    <a:pt x="1822" y="1149"/>
                  </a:cubicBezTo>
                  <a:cubicBezTo>
                    <a:pt x="1846" y="1173"/>
                    <a:pt x="1902" y="1173"/>
                    <a:pt x="1966" y="1149"/>
                  </a:cubicBezTo>
                  <a:cubicBezTo>
                    <a:pt x="2030" y="1125"/>
                    <a:pt x="2142" y="1077"/>
                    <a:pt x="2206" y="1005"/>
                  </a:cubicBezTo>
                  <a:cubicBezTo>
                    <a:pt x="2270" y="933"/>
                    <a:pt x="2375" y="811"/>
                    <a:pt x="2350" y="717"/>
                  </a:cubicBezTo>
                  <a:cubicBezTo>
                    <a:pt x="2325" y="623"/>
                    <a:pt x="2180" y="527"/>
                    <a:pt x="2058" y="441"/>
                  </a:cubicBezTo>
                  <a:cubicBezTo>
                    <a:pt x="1936" y="355"/>
                    <a:pt x="1743" y="268"/>
                    <a:pt x="1620" y="199"/>
                  </a:cubicBezTo>
                  <a:cubicBezTo>
                    <a:pt x="1497" y="130"/>
                    <a:pt x="1431" y="52"/>
                    <a:pt x="1321" y="26"/>
                  </a:cubicBezTo>
                  <a:cubicBezTo>
                    <a:pt x="1211" y="0"/>
                    <a:pt x="1075" y="32"/>
                    <a:pt x="958" y="45"/>
                  </a:cubicBezTo>
                  <a:cubicBezTo>
                    <a:pt x="841" y="58"/>
                    <a:pt x="704" y="48"/>
                    <a:pt x="618" y="106"/>
                  </a:cubicBezTo>
                  <a:close/>
                </a:path>
              </a:pathLst>
            </a:custGeom>
            <a:gradFill rotWithShape="0">
              <a:gsLst>
                <a:gs pos="0">
                  <a:srgbClr val="B2B2B2"/>
                </a:gs>
                <a:gs pos="100000">
                  <a:srgbClr val="FF9966"/>
                </a:gs>
              </a:gsLst>
              <a:lin ang="5400000" scaled="1"/>
            </a:gra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370" name="Freeform 73"/>
            <p:cNvSpPr>
              <a:spLocks/>
            </p:cNvSpPr>
            <p:nvPr/>
          </p:nvSpPr>
          <p:spPr bwMode="auto">
            <a:xfrm>
              <a:off x="1002" y="1179"/>
              <a:ext cx="1376" cy="1919"/>
            </a:xfrm>
            <a:custGeom>
              <a:avLst/>
              <a:gdLst>
                <a:gd name="T0" fmla="*/ 489 w 1376"/>
                <a:gd name="T1" fmla="*/ 834 h 1920"/>
                <a:gd name="T2" fmla="*/ 389 w 1376"/>
                <a:gd name="T3" fmla="*/ 1110 h 1920"/>
                <a:gd name="T4" fmla="*/ 198 w 1376"/>
                <a:gd name="T5" fmla="*/ 1284 h 1920"/>
                <a:gd name="T6" fmla="*/ 99 w 1376"/>
                <a:gd name="T7" fmla="*/ 1349 h 1920"/>
                <a:gd name="T8" fmla="*/ 6 w 1376"/>
                <a:gd name="T9" fmla="*/ 1490 h 1920"/>
                <a:gd name="T10" fmla="*/ 59 w 1376"/>
                <a:gd name="T11" fmla="*/ 1670 h 1920"/>
                <a:gd name="T12" fmla="*/ 132 w 1376"/>
                <a:gd name="T13" fmla="*/ 1792 h 1920"/>
                <a:gd name="T14" fmla="*/ 352 w 1376"/>
                <a:gd name="T15" fmla="*/ 1879 h 1920"/>
                <a:gd name="T16" fmla="*/ 682 w 1376"/>
                <a:gd name="T17" fmla="*/ 1852 h 1920"/>
                <a:gd name="T18" fmla="*/ 1040 w 1376"/>
                <a:gd name="T19" fmla="*/ 1905 h 1920"/>
                <a:gd name="T20" fmla="*/ 1287 w 1376"/>
                <a:gd name="T21" fmla="*/ 1766 h 1920"/>
                <a:gd name="T22" fmla="*/ 1366 w 1376"/>
                <a:gd name="T23" fmla="*/ 1535 h 1920"/>
                <a:gd name="T24" fmla="*/ 1228 w 1376"/>
                <a:gd name="T25" fmla="*/ 1291 h 1920"/>
                <a:gd name="T26" fmla="*/ 977 w 1376"/>
                <a:gd name="T27" fmla="*/ 1156 h 1920"/>
                <a:gd name="T28" fmla="*/ 820 w 1376"/>
                <a:gd name="T29" fmla="*/ 995 h 1920"/>
                <a:gd name="T30" fmla="*/ 765 w 1376"/>
                <a:gd name="T31" fmla="*/ 888 h 1920"/>
                <a:gd name="T32" fmla="*/ 792 w 1376"/>
                <a:gd name="T33" fmla="*/ 700 h 1920"/>
                <a:gd name="T34" fmla="*/ 847 w 1376"/>
                <a:gd name="T35" fmla="*/ 647 h 1920"/>
                <a:gd name="T36" fmla="*/ 931 w 1376"/>
                <a:gd name="T37" fmla="*/ 423 h 1920"/>
                <a:gd name="T38" fmla="*/ 792 w 1376"/>
                <a:gd name="T39" fmla="*/ 262 h 1920"/>
                <a:gd name="T40" fmla="*/ 771 w 1376"/>
                <a:gd name="T41" fmla="*/ 105 h 1920"/>
                <a:gd name="T42" fmla="*/ 599 w 1376"/>
                <a:gd name="T43" fmla="*/ 4 h 1920"/>
                <a:gd name="T44" fmla="*/ 504 w 1376"/>
                <a:gd name="T45" fmla="*/ 78 h 1920"/>
                <a:gd name="T46" fmla="*/ 462 w 1376"/>
                <a:gd name="T47" fmla="*/ 272 h 1920"/>
                <a:gd name="T48" fmla="*/ 407 w 1376"/>
                <a:gd name="T49" fmla="*/ 325 h 1920"/>
                <a:gd name="T50" fmla="*/ 352 w 1376"/>
                <a:gd name="T51" fmla="*/ 486 h 1920"/>
                <a:gd name="T52" fmla="*/ 434 w 1376"/>
                <a:gd name="T53" fmla="*/ 593 h 1920"/>
                <a:gd name="T54" fmla="*/ 489 w 1376"/>
                <a:gd name="T55" fmla="*/ 674 h 1920"/>
                <a:gd name="T56" fmla="*/ 489 w 1376"/>
                <a:gd name="T57" fmla="*/ 834 h 192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376" h="1920">
                  <a:moveTo>
                    <a:pt x="489" y="834"/>
                  </a:moveTo>
                  <a:cubicBezTo>
                    <a:pt x="473" y="907"/>
                    <a:pt x="438" y="1036"/>
                    <a:pt x="389" y="1110"/>
                  </a:cubicBezTo>
                  <a:cubicBezTo>
                    <a:pt x="340" y="1185"/>
                    <a:pt x="246" y="1244"/>
                    <a:pt x="198" y="1284"/>
                  </a:cubicBezTo>
                  <a:cubicBezTo>
                    <a:pt x="149" y="1324"/>
                    <a:pt x="131" y="1315"/>
                    <a:pt x="99" y="1349"/>
                  </a:cubicBezTo>
                  <a:cubicBezTo>
                    <a:pt x="66" y="1383"/>
                    <a:pt x="13" y="1436"/>
                    <a:pt x="6" y="1490"/>
                  </a:cubicBezTo>
                  <a:cubicBezTo>
                    <a:pt x="0" y="1543"/>
                    <a:pt x="38" y="1620"/>
                    <a:pt x="59" y="1670"/>
                  </a:cubicBezTo>
                  <a:cubicBezTo>
                    <a:pt x="80" y="1720"/>
                    <a:pt x="83" y="1757"/>
                    <a:pt x="132" y="1792"/>
                  </a:cubicBezTo>
                  <a:cubicBezTo>
                    <a:pt x="181" y="1826"/>
                    <a:pt x="260" y="1869"/>
                    <a:pt x="352" y="1879"/>
                  </a:cubicBezTo>
                  <a:cubicBezTo>
                    <a:pt x="444" y="1889"/>
                    <a:pt x="567" y="1847"/>
                    <a:pt x="682" y="1852"/>
                  </a:cubicBezTo>
                  <a:cubicBezTo>
                    <a:pt x="797" y="1856"/>
                    <a:pt x="939" y="1920"/>
                    <a:pt x="1040" y="1905"/>
                  </a:cubicBezTo>
                  <a:cubicBezTo>
                    <a:pt x="1140" y="1891"/>
                    <a:pt x="1233" y="1828"/>
                    <a:pt x="1287" y="1766"/>
                  </a:cubicBezTo>
                  <a:cubicBezTo>
                    <a:pt x="1342" y="1704"/>
                    <a:pt x="1376" y="1614"/>
                    <a:pt x="1366" y="1535"/>
                  </a:cubicBezTo>
                  <a:cubicBezTo>
                    <a:pt x="1357" y="1456"/>
                    <a:pt x="1292" y="1354"/>
                    <a:pt x="1228" y="1291"/>
                  </a:cubicBezTo>
                  <a:cubicBezTo>
                    <a:pt x="1163" y="1228"/>
                    <a:pt x="1045" y="1205"/>
                    <a:pt x="977" y="1156"/>
                  </a:cubicBezTo>
                  <a:cubicBezTo>
                    <a:pt x="909" y="1107"/>
                    <a:pt x="855" y="1040"/>
                    <a:pt x="820" y="995"/>
                  </a:cubicBezTo>
                  <a:cubicBezTo>
                    <a:pt x="784" y="950"/>
                    <a:pt x="769" y="937"/>
                    <a:pt x="765" y="888"/>
                  </a:cubicBezTo>
                  <a:cubicBezTo>
                    <a:pt x="760" y="839"/>
                    <a:pt x="778" y="740"/>
                    <a:pt x="792" y="700"/>
                  </a:cubicBezTo>
                  <a:cubicBezTo>
                    <a:pt x="806" y="660"/>
                    <a:pt x="824" y="693"/>
                    <a:pt x="847" y="647"/>
                  </a:cubicBezTo>
                  <a:cubicBezTo>
                    <a:pt x="870" y="600"/>
                    <a:pt x="940" y="487"/>
                    <a:pt x="931" y="423"/>
                  </a:cubicBezTo>
                  <a:cubicBezTo>
                    <a:pt x="922" y="359"/>
                    <a:pt x="819" y="315"/>
                    <a:pt x="792" y="262"/>
                  </a:cubicBezTo>
                  <a:cubicBezTo>
                    <a:pt x="765" y="209"/>
                    <a:pt x="803" y="148"/>
                    <a:pt x="771" y="105"/>
                  </a:cubicBezTo>
                  <a:cubicBezTo>
                    <a:pt x="739" y="62"/>
                    <a:pt x="643" y="8"/>
                    <a:pt x="599" y="4"/>
                  </a:cubicBezTo>
                  <a:cubicBezTo>
                    <a:pt x="555" y="0"/>
                    <a:pt x="527" y="33"/>
                    <a:pt x="504" y="78"/>
                  </a:cubicBezTo>
                  <a:cubicBezTo>
                    <a:pt x="481" y="123"/>
                    <a:pt x="478" y="231"/>
                    <a:pt x="462" y="272"/>
                  </a:cubicBezTo>
                  <a:cubicBezTo>
                    <a:pt x="446" y="313"/>
                    <a:pt x="425" y="290"/>
                    <a:pt x="407" y="325"/>
                  </a:cubicBezTo>
                  <a:cubicBezTo>
                    <a:pt x="389" y="361"/>
                    <a:pt x="347" y="441"/>
                    <a:pt x="352" y="486"/>
                  </a:cubicBezTo>
                  <a:cubicBezTo>
                    <a:pt x="356" y="531"/>
                    <a:pt x="411" y="562"/>
                    <a:pt x="434" y="593"/>
                  </a:cubicBezTo>
                  <a:cubicBezTo>
                    <a:pt x="457" y="624"/>
                    <a:pt x="480" y="633"/>
                    <a:pt x="489" y="674"/>
                  </a:cubicBezTo>
                  <a:cubicBezTo>
                    <a:pt x="499" y="714"/>
                    <a:pt x="506" y="762"/>
                    <a:pt x="489" y="834"/>
                  </a:cubicBezTo>
                  <a:close/>
                </a:path>
              </a:pathLst>
            </a:custGeom>
            <a:gradFill rotWithShape="0">
              <a:gsLst>
                <a:gs pos="0">
                  <a:srgbClr val="FF7C80"/>
                </a:gs>
                <a:gs pos="50000">
                  <a:srgbClr val="FFCC99"/>
                </a:gs>
                <a:gs pos="100000">
                  <a:srgbClr val="FF7C80"/>
                </a:gs>
              </a:gsLst>
              <a:lin ang="0" scaled="1"/>
            </a:gra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371" name="Freeform 74"/>
            <p:cNvSpPr>
              <a:spLocks/>
            </p:cNvSpPr>
            <p:nvPr/>
          </p:nvSpPr>
          <p:spPr bwMode="auto">
            <a:xfrm flipV="1">
              <a:off x="1329" y="1764"/>
              <a:ext cx="683" cy="248"/>
            </a:xfrm>
            <a:custGeom>
              <a:avLst/>
              <a:gdLst>
                <a:gd name="T0" fmla="*/ 222 w 1801"/>
                <a:gd name="T1" fmla="*/ 67 h 622"/>
                <a:gd name="T2" fmla="*/ 149 w 1801"/>
                <a:gd name="T3" fmla="*/ 67 h 622"/>
                <a:gd name="T4" fmla="*/ 94 w 1801"/>
                <a:gd name="T5" fmla="*/ 29 h 622"/>
                <a:gd name="T6" fmla="*/ 21 w 1801"/>
                <a:gd name="T7" fmla="*/ 67 h 622"/>
                <a:gd name="T8" fmla="*/ 21 w 1801"/>
                <a:gd name="T9" fmla="*/ 144 h 622"/>
                <a:gd name="T10" fmla="*/ 149 w 1801"/>
                <a:gd name="T11" fmla="*/ 221 h 622"/>
                <a:gd name="T12" fmla="*/ 204 w 1801"/>
                <a:gd name="T13" fmla="*/ 183 h 622"/>
                <a:gd name="T14" fmla="*/ 295 w 1801"/>
                <a:gd name="T15" fmla="*/ 163 h 622"/>
                <a:gd name="T16" fmla="*/ 422 w 1801"/>
                <a:gd name="T17" fmla="*/ 202 h 622"/>
                <a:gd name="T18" fmla="*/ 548 w 1801"/>
                <a:gd name="T19" fmla="*/ 233 h 622"/>
                <a:gd name="T20" fmla="*/ 678 w 1801"/>
                <a:gd name="T21" fmla="*/ 106 h 622"/>
                <a:gd name="T22" fmla="*/ 586 w 1801"/>
                <a:gd name="T23" fmla="*/ 10 h 622"/>
                <a:gd name="T24" fmla="*/ 513 w 1801"/>
                <a:gd name="T25" fmla="*/ 48 h 622"/>
                <a:gd name="T26" fmla="*/ 386 w 1801"/>
                <a:gd name="T27" fmla="*/ 86 h 622"/>
                <a:gd name="T28" fmla="*/ 222 w 1801"/>
                <a:gd name="T29" fmla="*/ 67 h 6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801" h="622">
                  <a:moveTo>
                    <a:pt x="584" y="168"/>
                  </a:moveTo>
                  <a:cubicBezTo>
                    <a:pt x="480" y="160"/>
                    <a:pt x="448" y="184"/>
                    <a:pt x="392" y="168"/>
                  </a:cubicBezTo>
                  <a:cubicBezTo>
                    <a:pt x="336" y="152"/>
                    <a:pt x="304" y="72"/>
                    <a:pt x="248" y="72"/>
                  </a:cubicBezTo>
                  <a:cubicBezTo>
                    <a:pt x="192" y="72"/>
                    <a:pt x="88" y="120"/>
                    <a:pt x="56" y="168"/>
                  </a:cubicBezTo>
                  <a:cubicBezTo>
                    <a:pt x="24" y="216"/>
                    <a:pt x="0" y="296"/>
                    <a:pt x="56" y="360"/>
                  </a:cubicBezTo>
                  <a:cubicBezTo>
                    <a:pt x="112" y="424"/>
                    <a:pt x="312" y="536"/>
                    <a:pt x="392" y="552"/>
                  </a:cubicBezTo>
                  <a:cubicBezTo>
                    <a:pt x="472" y="568"/>
                    <a:pt x="472" y="480"/>
                    <a:pt x="536" y="456"/>
                  </a:cubicBezTo>
                  <a:cubicBezTo>
                    <a:pt x="600" y="432"/>
                    <a:pt x="680" y="400"/>
                    <a:pt x="776" y="408"/>
                  </a:cubicBezTo>
                  <a:cubicBezTo>
                    <a:pt x="872" y="416"/>
                    <a:pt x="1001" y="475"/>
                    <a:pt x="1112" y="504"/>
                  </a:cubicBezTo>
                  <a:cubicBezTo>
                    <a:pt x="1223" y="533"/>
                    <a:pt x="1332" y="622"/>
                    <a:pt x="1444" y="582"/>
                  </a:cubicBezTo>
                  <a:cubicBezTo>
                    <a:pt x="1556" y="542"/>
                    <a:pt x="1767" y="357"/>
                    <a:pt x="1784" y="264"/>
                  </a:cubicBezTo>
                  <a:cubicBezTo>
                    <a:pt x="1801" y="171"/>
                    <a:pt x="1616" y="48"/>
                    <a:pt x="1544" y="24"/>
                  </a:cubicBezTo>
                  <a:cubicBezTo>
                    <a:pt x="1472" y="0"/>
                    <a:pt x="1440" y="88"/>
                    <a:pt x="1352" y="120"/>
                  </a:cubicBezTo>
                  <a:cubicBezTo>
                    <a:pt x="1264" y="152"/>
                    <a:pt x="1144" y="208"/>
                    <a:pt x="1016" y="216"/>
                  </a:cubicBezTo>
                  <a:cubicBezTo>
                    <a:pt x="888" y="224"/>
                    <a:pt x="688" y="176"/>
                    <a:pt x="584" y="168"/>
                  </a:cubicBezTo>
                  <a:close/>
                </a:path>
              </a:pathLst>
            </a:custGeom>
            <a:gradFill rotWithShape="0">
              <a:gsLst>
                <a:gs pos="0">
                  <a:srgbClr val="FFCC00"/>
                </a:gs>
                <a:gs pos="100000">
                  <a:srgbClr val="CC6600"/>
                </a:gs>
              </a:gsLst>
              <a:lin ang="5400000" scaled="1"/>
            </a:gra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372" name="Freeform 75"/>
            <p:cNvSpPr>
              <a:spLocks/>
            </p:cNvSpPr>
            <p:nvPr/>
          </p:nvSpPr>
          <p:spPr bwMode="auto">
            <a:xfrm flipV="1">
              <a:off x="1394" y="1846"/>
              <a:ext cx="556" cy="108"/>
            </a:xfrm>
            <a:custGeom>
              <a:avLst/>
              <a:gdLst>
                <a:gd name="T0" fmla="*/ 36 w 1457"/>
                <a:gd name="T1" fmla="*/ 8 h 267"/>
                <a:gd name="T2" fmla="*/ 7 w 1457"/>
                <a:gd name="T3" fmla="*/ 32 h 267"/>
                <a:gd name="T4" fmla="*/ 81 w 1457"/>
                <a:gd name="T5" fmla="*/ 93 h 267"/>
                <a:gd name="T6" fmla="*/ 184 w 1457"/>
                <a:gd name="T7" fmla="*/ 65 h 267"/>
                <a:gd name="T8" fmla="*/ 336 w 1457"/>
                <a:gd name="T9" fmla="*/ 52 h 267"/>
                <a:gd name="T10" fmla="*/ 446 w 1457"/>
                <a:gd name="T11" fmla="*/ 91 h 267"/>
                <a:gd name="T12" fmla="*/ 542 w 1457"/>
                <a:gd name="T13" fmla="*/ 32 h 267"/>
                <a:gd name="T14" fmla="*/ 524 w 1457"/>
                <a:gd name="T15" fmla="*/ 3 h 267"/>
                <a:gd name="T16" fmla="*/ 488 w 1457"/>
                <a:gd name="T17" fmla="*/ 51 h 267"/>
                <a:gd name="T18" fmla="*/ 391 w 1457"/>
                <a:gd name="T19" fmla="*/ 71 h 267"/>
                <a:gd name="T20" fmla="*/ 263 w 1457"/>
                <a:gd name="T21" fmla="*/ 32 h 267"/>
                <a:gd name="T22" fmla="*/ 126 w 1457"/>
                <a:gd name="T23" fmla="*/ 103 h 267"/>
                <a:gd name="T24" fmla="*/ 63 w 1457"/>
                <a:gd name="T25" fmla="*/ 65 h 267"/>
                <a:gd name="T26" fmla="*/ 36 w 1457"/>
                <a:gd name="T27" fmla="*/ 8 h 26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57" h="267">
                  <a:moveTo>
                    <a:pt x="95" y="19"/>
                  </a:moveTo>
                  <a:cubicBezTo>
                    <a:pt x="67" y="14"/>
                    <a:pt x="0" y="45"/>
                    <a:pt x="19" y="80"/>
                  </a:cubicBezTo>
                  <a:cubicBezTo>
                    <a:pt x="38" y="115"/>
                    <a:pt x="135" y="218"/>
                    <a:pt x="212" y="231"/>
                  </a:cubicBezTo>
                  <a:cubicBezTo>
                    <a:pt x="289" y="244"/>
                    <a:pt x="371" y="177"/>
                    <a:pt x="483" y="160"/>
                  </a:cubicBezTo>
                  <a:cubicBezTo>
                    <a:pt x="595" y="143"/>
                    <a:pt x="768" y="117"/>
                    <a:pt x="883" y="128"/>
                  </a:cubicBezTo>
                  <a:cubicBezTo>
                    <a:pt x="998" y="139"/>
                    <a:pt x="1081" y="232"/>
                    <a:pt x="1171" y="224"/>
                  </a:cubicBezTo>
                  <a:cubicBezTo>
                    <a:pt x="1261" y="216"/>
                    <a:pt x="1389" y="114"/>
                    <a:pt x="1423" y="78"/>
                  </a:cubicBezTo>
                  <a:cubicBezTo>
                    <a:pt x="1457" y="42"/>
                    <a:pt x="1399" y="0"/>
                    <a:pt x="1376" y="8"/>
                  </a:cubicBezTo>
                  <a:cubicBezTo>
                    <a:pt x="1353" y="16"/>
                    <a:pt x="1340" y="97"/>
                    <a:pt x="1282" y="125"/>
                  </a:cubicBezTo>
                  <a:cubicBezTo>
                    <a:pt x="1224" y="153"/>
                    <a:pt x="1125" y="183"/>
                    <a:pt x="1027" y="176"/>
                  </a:cubicBezTo>
                  <a:cubicBezTo>
                    <a:pt x="929" y="169"/>
                    <a:pt x="807" y="67"/>
                    <a:pt x="691" y="80"/>
                  </a:cubicBezTo>
                  <a:cubicBezTo>
                    <a:pt x="575" y="93"/>
                    <a:pt x="418" y="241"/>
                    <a:pt x="330" y="254"/>
                  </a:cubicBezTo>
                  <a:cubicBezTo>
                    <a:pt x="242" y="267"/>
                    <a:pt x="204" y="199"/>
                    <a:pt x="165" y="160"/>
                  </a:cubicBezTo>
                  <a:cubicBezTo>
                    <a:pt x="126" y="121"/>
                    <a:pt x="110" y="48"/>
                    <a:pt x="95" y="19"/>
                  </a:cubicBezTo>
                  <a:close/>
                </a:path>
              </a:pathLst>
            </a:custGeom>
            <a:solidFill>
              <a:srgbClr val="663300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373" name="Freeform 76"/>
            <p:cNvSpPr>
              <a:spLocks/>
            </p:cNvSpPr>
            <p:nvPr/>
          </p:nvSpPr>
          <p:spPr bwMode="auto">
            <a:xfrm>
              <a:off x="1560" y="1911"/>
              <a:ext cx="130" cy="101"/>
            </a:xfrm>
            <a:custGeom>
              <a:avLst/>
              <a:gdLst>
                <a:gd name="T0" fmla="*/ 14 w 227"/>
                <a:gd name="T1" fmla="*/ 50 h 185"/>
                <a:gd name="T2" fmla="*/ 17 w 227"/>
                <a:gd name="T3" fmla="*/ 96 h 185"/>
                <a:gd name="T4" fmla="*/ 116 w 227"/>
                <a:gd name="T5" fmla="*/ 90 h 185"/>
                <a:gd name="T6" fmla="*/ 103 w 227"/>
                <a:gd name="T7" fmla="*/ 45 h 185"/>
                <a:gd name="T8" fmla="*/ 62 w 227"/>
                <a:gd name="T9" fmla="*/ 1 h 185"/>
                <a:gd name="T10" fmla="*/ 14 w 227"/>
                <a:gd name="T11" fmla="*/ 50 h 1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7" h="185">
                  <a:moveTo>
                    <a:pt x="25" y="89"/>
                  </a:moveTo>
                  <a:cubicBezTo>
                    <a:pt x="10" y="111"/>
                    <a:pt x="0" y="161"/>
                    <a:pt x="29" y="173"/>
                  </a:cubicBezTo>
                  <a:cubicBezTo>
                    <a:pt x="58" y="185"/>
                    <a:pt x="177" y="177"/>
                    <a:pt x="202" y="162"/>
                  </a:cubicBezTo>
                  <a:cubicBezTo>
                    <a:pt x="227" y="147"/>
                    <a:pt x="194" y="108"/>
                    <a:pt x="179" y="81"/>
                  </a:cubicBezTo>
                  <a:cubicBezTo>
                    <a:pt x="164" y="54"/>
                    <a:pt x="135" y="0"/>
                    <a:pt x="109" y="1"/>
                  </a:cubicBezTo>
                  <a:cubicBezTo>
                    <a:pt x="83" y="2"/>
                    <a:pt x="43" y="71"/>
                    <a:pt x="25" y="89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375" name="Freeform 77"/>
            <p:cNvSpPr>
              <a:spLocks/>
            </p:cNvSpPr>
            <p:nvPr/>
          </p:nvSpPr>
          <p:spPr bwMode="auto">
            <a:xfrm>
              <a:off x="1664" y="1906"/>
              <a:ext cx="130" cy="104"/>
            </a:xfrm>
            <a:custGeom>
              <a:avLst/>
              <a:gdLst>
                <a:gd name="T0" fmla="*/ 14 w 227"/>
                <a:gd name="T1" fmla="*/ 50 h 185"/>
                <a:gd name="T2" fmla="*/ 17 w 227"/>
                <a:gd name="T3" fmla="*/ 96 h 185"/>
                <a:gd name="T4" fmla="*/ 117 w 227"/>
                <a:gd name="T5" fmla="*/ 90 h 185"/>
                <a:gd name="T6" fmla="*/ 103 w 227"/>
                <a:gd name="T7" fmla="*/ 45 h 185"/>
                <a:gd name="T8" fmla="*/ 63 w 227"/>
                <a:gd name="T9" fmla="*/ 1 h 185"/>
                <a:gd name="T10" fmla="*/ 14 w 227"/>
                <a:gd name="T11" fmla="*/ 50 h 1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7" h="185">
                  <a:moveTo>
                    <a:pt x="25" y="89"/>
                  </a:moveTo>
                  <a:cubicBezTo>
                    <a:pt x="10" y="111"/>
                    <a:pt x="0" y="161"/>
                    <a:pt x="29" y="173"/>
                  </a:cubicBezTo>
                  <a:cubicBezTo>
                    <a:pt x="58" y="185"/>
                    <a:pt x="177" y="177"/>
                    <a:pt x="202" y="162"/>
                  </a:cubicBezTo>
                  <a:cubicBezTo>
                    <a:pt x="227" y="147"/>
                    <a:pt x="194" y="108"/>
                    <a:pt x="179" y="81"/>
                  </a:cubicBezTo>
                  <a:cubicBezTo>
                    <a:pt x="164" y="54"/>
                    <a:pt x="135" y="0"/>
                    <a:pt x="109" y="1"/>
                  </a:cubicBezTo>
                  <a:cubicBezTo>
                    <a:pt x="83" y="2"/>
                    <a:pt x="43" y="71"/>
                    <a:pt x="25" y="89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378" name="Freeform 78"/>
            <p:cNvSpPr>
              <a:spLocks/>
            </p:cNvSpPr>
            <p:nvPr/>
          </p:nvSpPr>
          <p:spPr bwMode="auto">
            <a:xfrm>
              <a:off x="1490" y="1719"/>
              <a:ext cx="387" cy="279"/>
            </a:xfrm>
            <a:custGeom>
              <a:avLst/>
              <a:gdLst>
                <a:gd name="T0" fmla="*/ 162 w 674"/>
                <a:gd name="T1" fmla="*/ 7 h 498"/>
                <a:gd name="T2" fmla="*/ 18 w 674"/>
                <a:gd name="T3" fmla="*/ 72 h 498"/>
                <a:gd name="T4" fmla="*/ 57 w 674"/>
                <a:gd name="T5" fmla="*/ 252 h 498"/>
                <a:gd name="T6" fmla="*/ 190 w 674"/>
                <a:gd name="T7" fmla="*/ 231 h 498"/>
                <a:gd name="T8" fmla="*/ 316 w 674"/>
                <a:gd name="T9" fmla="*/ 250 h 498"/>
                <a:gd name="T10" fmla="*/ 360 w 674"/>
                <a:gd name="T11" fmla="*/ 117 h 498"/>
                <a:gd name="T12" fmla="*/ 162 w 674"/>
                <a:gd name="T13" fmla="*/ 7 h 4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74" h="498">
                  <a:moveTo>
                    <a:pt x="283" y="13"/>
                  </a:moveTo>
                  <a:cubicBezTo>
                    <a:pt x="183" y="0"/>
                    <a:pt x="62" y="56"/>
                    <a:pt x="31" y="129"/>
                  </a:cubicBezTo>
                  <a:cubicBezTo>
                    <a:pt x="0" y="202"/>
                    <a:pt x="49" y="404"/>
                    <a:pt x="99" y="451"/>
                  </a:cubicBezTo>
                  <a:cubicBezTo>
                    <a:pt x="149" y="498"/>
                    <a:pt x="257" y="414"/>
                    <a:pt x="332" y="413"/>
                  </a:cubicBezTo>
                  <a:cubicBezTo>
                    <a:pt x="407" y="412"/>
                    <a:pt x="502" y="481"/>
                    <a:pt x="551" y="447"/>
                  </a:cubicBezTo>
                  <a:cubicBezTo>
                    <a:pt x="600" y="413"/>
                    <a:pt x="674" y="281"/>
                    <a:pt x="629" y="209"/>
                  </a:cubicBezTo>
                  <a:cubicBezTo>
                    <a:pt x="584" y="137"/>
                    <a:pt x="383" y="26"/>
                    <a:pt x="283" y="13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9900"/>
                </a:gs>
              </a:gsLst>
              <a:lin ang="2700000" scaled="1"/>
            </a:gra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379" name="Oval 79"/>
            <p:cNvSpPr>
              <a:spLocks noChangeArrowheads="1"/>
            </p:cNvSpPr>
            <p:nvPr/>
          </p:nvSpPr>
          <p:spPr bwMode="auto">
            <a:xfrm rot="-502900">
              <a:off x="1382" y="1504"/>
              <a:ext cx="260" cy="270"/>
            </a:xfrm>
            <a:prstGeom prst="ellipse">
              <a:avLst/>
            </a:prstGeom>
            <a:gradFill rotWithShape="0">
              <a:gsLst>
                <a:gs pos="0">
                  <a:srgbClr val="FF9966"/>
                </a:gs>
                <a:gs pos="100000">
                  <a:srgbClr val="FF99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es-ES_tradnl" altLang="es-MX" smtClean="0"/>
            </a:p>
          </p:txBody>
        </p:sp>
        <p:sp>
          <p:nvSpPr>
            <p:cNvPr id="380" name="Oval 80"/>
            <p:cNvSpPr>
              <a:spLocks noChangeArrowheads="1"/>
            </p:cNvSpPr>
            <p:nvPr/>
          </p:nvSpPr>
          <p:spPr bwMode="auto">
            <a:xfrm rot="-502900">
              <a:off x="1421" y="1511"/>
              <a:ext cx="212" cy="253"/>
            </a:xfrm>
            <a:prstGeom prst="ellipse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es-ES_tradnl" altLang="es-MX" smtClean="0"/>
            </a:p>
          </p:txBody>
        </p:sp>
        <p:sp>
          <p:nvSpPr>
            <p:cNvPr id="381" name="Oval 81"/>
            <p:cNvSpPr>
              <a:spLocks noChangeArrowheads="1"/>
            </p:cNvSpPr>
            <p:nvPr/>
          </p:nvSpPr>
          <p:spPr bwMode="auto">
            <a:xfrm rot="-502900">
              <a:off x="1507" y="1584"/>
              <a:ext cx="123" cy="132"/>
            </a:xfrm>
            <a:prstGeom prst="ellipse">
              <a:avLst/>
            </a:prstGeom>
            <a:solidFill>
              <a:srgbClr val="990099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es-ES_tradnl" altLang="es-MX" smtClean="0"/>
            </a:p>
          </p:txBody>
        </p:sp>
        <p:sp>
          <p:nvSpPr>
            <p:cNvPr id="382" name="Oval 82"/>
            <p:cNvSpPr>
              <a:spLocks noChangeArrowheads="1"/>
            </p:cNvSpPr>
            <p:nvPr/>
          </p:nvSpPr>
          <p:spPr bwMode="auto">
            <a:xfrm rot="-502900">
              <a:off x="1531" y="1637"/>
              <a:ext cx="70" cy="53"/>
            </a:xfrm>
            <a:prstGeom prst="ellipse">
              <a:avLst/>
            </a:prstGeom>
            <a:solidFill>
              <a:schemeClr val="tx2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es-ES_tradnl" altLang="es-MX" smtClean="0"/>
            </a:p>
          </p:txBody>
        </p:sp>
        <p:sp>
          <p:nvSpPr>
            <p:cNvPr id="383" name="Oval 83"/>
            <p:cNvSpPr>
              <a:spLocks noChangeArrowheads="1"/>
            </p:cNvSpPr>
            <p:nvPr/>
          </p:nvSpPr>
          <p:spPr bwMode="auto">
            <a:xfrm rot="-502900">
              <a:off x="1529" y="1639"/>
              <a:ext cx="39" cy="24"/>
            </a:xfrm>
            <a:prstGeom prst="ellipse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es-ES_tradnl" altLang="es-MX" smtClean="0"/>
            </a:p>
          </p:txBody>
        </p:sp>
        <p:sp>
          <p:nvSpPr>
            <p:cNvPr id="384" name="Oval 84"/>
            <p:cNvSpPr>
              <a:spLocks noChangeArrowheads="1"/>
            </p:cNvSpPr>
            <p:nvPr/>
          </p:nvSpPr>
          <p:spPr bwMode="auto">
            <a:xfrm rot="502900" flipH="1">
              <a:off x="1642" y="1521"/>
              <a:ext cx="262" cy="272"/>
            </a:xfrm>
            <a:prstGeom prst="ellipse">
              <a:avLst/>
            </a:prstGeom>
            <a:gradFill rotWithShape="0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es-ES_tradnl" altLang="es-MX" smtClean="0"/>
            </a:p>
          </p:txBody>
        </p:sp>
        <p:sp>
          <p:nvSpPr>
            <p:cNvPr id="385" name="Oval 85"/>
            <p:cNvSpPr>
              <a:spLocks noChangeArrowheads="1"/>
            </p:cNvSpPr>
            <p:nvPr/>
          </p:nvSpPr>
          <p:spPr bwMode="auto">
            <a:xfrm rot="502900" flipH="1">
              <a:off x="1652" y="1531"/>
              <a:ext cx="212" cy="253"/>
            </a:xfrm>
            <a:prstGeom prst="ellipse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es-ES_tradnl" altLang="es-MX" smtClean="0"/>
            </a:p>
          </p:txBody>
        </p:sp>
        <p:sp>
          <p:nvSpPr>
            <p:cNvPr id="386" name="Oval 86"/>
            <p:cNvSpPr>
              <a:spLocks noChangeArrowheads="1"/>
            </p:cNvSpPr>
            <p:nvPr/>
          </p:nvSpPr>
          <p:spPr bwMode="auto">
            <a:xfrm rot="502900" flipH="1">
              <a:off x="1652" y="1581"/>
              <a:ext cx="135" cy="140"/>
            </a:xfrm>
            <a:prstGeom prst="ellipse">
              <a:avLst/>
            </a:prstGeom>
            <a:solidFill>
              <a:srgbClr val="9966FF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es-ES_tradnl" altLang="es-MX" smtClean="0"/>
            </a:p>
          </p:txBody>
        </p:sp>
        <p:sp>
          <p:nvSpPr>
            <p:cNvPr id="387" name="Oval 87"/>
            <p:cNvSpPr>
              <a:spLocks noChangeArrowheads="1"/>
            </p:cNvSpPr>
            <p:nvPr/>
          </p:nvSpPr>
          <p:spPr bwMode="auto">
            <a:xfrm rot="502900" flipH="1">
              <a:off x="1685" y="1622"/>
              <a:ext cx="75" cy="67"/>
            </a:xfrm>
            <a:prstGeom prst="ellipse">
              <a:avLst/>
            </a:prstGeom>
            <a:solidFill>
              <a:schemeClr val="tx2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es-ES_tradnl" altLang="es-MX" smtClean="0"/>
            </a:p>
          </p:txBody>
        </p:sp>
        <p:sp>
          <p:nvSpPr>
            <p:cNvPr id="388" name="Oval 88"/>
            <p:cNvSpPr>
              <a:spLocks noChangeArrowheads="1"/>
            </p:cNvSpPr>
            <p:nvPr/>
          </p:nvSpPr>
          <p:spPr bwMode="auto">
            <a:xfrm rot="502900" flipH="1">
              <a:off x="1721" y="1627"/>
              <a:ext cx="41" cy="31"/>
            </a:xfrm>
            <a:prstGeom prst="ellipse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es-ES_tradnl" altLang="es-MX" smtClean="0"/>
            </a:p>
          </p:txBody>
        </p:sp>
        <p:sp>
          <p:nvSpPr>
            <p:cNvPr id="389" name="Freeform 89"/>
            <p:cNvSpPr>
              <a:spLocks/>
            </p:cNvSpPr>
            <p:nvPr/>
          </p:nvSpPr>
          <p:spPr bwMode="auto">
            <a:xfrm>
              <a:off x="1423" y="1285"/>
              <a:ext cx="426" cy="147"/>
            </a:xfrm>
            <a:custGeom>
              <a:avLst/>
              <a:gdLst>
                <a:gd name="T0" fmla="*/ 14 w 744"/>
                <a:gd name="T1" fmla="*/ 31 h 264"/>
                <a:gd name="T2" fmla="*/ 14 w 744"/>
                <a:gd name="T3" fmla="*/ 85 h 264"/>
                <a:gd name="T4" fmla="*/ 69 w 744"/>
                <a:gd name="T5" fmla="*/ 111 h 264"/>
                <a:gd name="T6" fmla="*/ 152 w 744"/>
                <a:gd name="T7" fmla="*/ 111 h 264"/>
                <a:gd name="T8" fmla="*/ 207 w 744"/>
                <a:gd name="T9" fmla="*/ 111 h 264"/>
                <a:gd name="T10" fmla="*/ 289 w 744"/>
                <a:gd name="T11" fmla="*/ 111 h 264"/>
                <a:gd name="T12" fmla="*/ 399 w 744"/>
                <a:gd name="T13" fmla="*/ 138 h 264"/>
                <a:gd name="T14" fmla="*/ 427 w 744"/>
                <a:gd name="T15" fmla="*/ 58 h 264"/>
                <a:gd name="T16" fmla="*/ 399 w 744"/>
                <a:gd name="T17" fmla="*/ 31 h 264"/>
                <a:gd name="T18" fmla="*/ 344 w 744"/>
                <a:gd name="T19" fmla="*/ 4 h 264"/>
                <a:gd name="T20" fmla="*/ 262 w 744"/>
                <a:gd name="T21" fmla="*/ 31 h 264"/>
                <a:gd name="T22" fmla="*/ 179 w 744"/>
                <a:gd name="T23" fmla="*/ 31 h 264"/>
                <a:gd name="T24" fmla="*/ 96 w 744"/>
                <a:gd name="T25" fmla="*/ 4 h 264"/>
                <a:gd name="T26" fmla="*/ 14 w 744"/>
                <a:gd name="T27" fmla="*/ 31 h 2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44" h="264">
                  <a:moveTo>
                    <a:pt x="24" y="56"/>
                  </a:moveTo>
                  <a:cubicBezTo>
                    <a:pt x="0" y="80"/>
                    <a:pt x="8" y="128"/>
                    <a:pt x="24" y="152"/>
                  </a:cubicBezTo>
                  <a:cubicBezTo>
                    <a:pt x="40" y="176"/>
                    <a:pt x="80" y="192"/>
                    <a:pt x="120" y="200"/>
                  </a:cubicBezTo>
                  <a:cubicBezTo>
                    <a:pt x="160" y="208"/>
                    <a:pt x="224" y="200"/>
                    <a:pt x="264" y="200"/>
                  </a:cubicBezTo>
                  <a:cubicBezTo>
                    <a:pt x="304" y="200"/>
                    <a:pt x="320" y="200"/>
                    <a:pt x="360" y="200"/>
                  </a:cubicBezTo>
                  <a:cubicBezTo>
                    <a:pt x="400" y="200"/>
                    <a:pt x="448" y="192"/>
                    <a:pt x="504" y="200"/>
                  </a:cubicBezTo>
                  <a:cubicBezTo>
                    <a:pt x="560" y="208"/>
                    <a:pt x="656" y="264"/>
                    <a:pt x="696" y="248"/>
                  </a:cubicBezTo>
                  <a:cubicBezTo>
                    <a:pt x="736" y="232"/>
                    <a:pt x="744" y="136"/>
                    <a:pt x="744" y="104"/>
                  </a:cubicBezTo>
                  <a:cubicBezTo>
                    <a:pt x="744" y="72"/>
                    <a:pt x="720" y="72"/>
                    <a:pt x="696" y="56"/>
                  </a:cubicBezTo>
                  <a:cubicBezTo>
                    <a:pt x="672" y="40"/>
                    <a:pt x="640" y="8"/>
                    <a:pt x="600" y="8"/>
                  </a:cubicBezTo>
                  <a:cubicBezTo>
                    <a:pt x="560" y="8"/>
                    <a:pt x="504" y="48"/>
                    <a:pt x="456" y="56"/>
                  </a:cubicBezTo>
                  <a:cubicBezTo>
                    <a:pt x="408" y="64"/>
                    <a:pt x="360" y="64"/>
                    <a:pt x="312" y="56"/>
                  </a:cubicBezTo>
                  <a:cubicBezTo>
                    <a:pt x="264" y="48"/>
                    <a:pt x="216" y="0"/>
                    <a:pt x="168" y="8"/>
                  </a:cubicBezTo>
                  <a:cubicBezTo>
                    <a:pt x="120" y="16"/>
                    <a:pt x="48" y="32"/>
                    <a:pt x="24" y="56"/>
                  </a:cubicBezTo>
                  <a:close/>
                </a:path>
              </a:pathLst>
            </a:custGeom>
            <a:gradFill rotWithShape="0">
              <a:gsLst>
                <a:gs pos="0">
                  <a:srgbClr val="FF0000"/>
                </a:gs>
                <a:gs pos="100000">
                  <a:srgbClr val="760000"/>
                </a:gs>
              </a:gsLst>
              <a:lin ang="5400000" scaled="1"/>
            </a:gra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390" name="Freeform 90"/>
            <p:cNvSpPr>
              <a:spLocks/>
            </p:cNvSpPr>
            <p:nvPr/>
          </p:nvSpPr>
          <p:spPr bwMode="auto">
            <a:xfrm>
              <a:off x="1382" y="1341"/>
              <a:ext cx="522" cy="147"/>
            </a:xfrm>
            <a:custGeom>
              <a:avLst/>
              <a:gdLst>
                <a:gd name="T0" fmla="*/ 17 w 744"/>
                <a:gd name="T1" fmla="*/ 31 h 264"/>
                <a:gd name="T2" fmla="*/ 17 w 744"/>
                <a:gd name="T3" fmla="*/ 85 h 264"/>
                <a:gd name="T4" fmla="*/ 84 w 744"/>
                <a:gd name="T5" fmla="*/ 111 h 264"/>
                <a:gd name="T6" fmla="*/ 185 w 744"/>
                <a:gd name="T7" fmla="*/ 111 h 264"/>
                <a:gd name="T8" fmla="*/ 253 w 744"/>
                <a:gd name="T9" fmla="*/ 111 h 264"/>
                <a:gd name="T10" fmla="*/ 354 w 744"/>
                <a:gd name="T11" fmla="*/ 111 h 264"/>
                <a:gd name="T12" fmla="*/ 488 w 744"/>
                <a:gd name="T13" fmla="*/ 138 h 264"/>
                <a:gd name="T14" fmla="*/ 522 w 744"/>
                <a:gd name="T15" fmla="*/ 58 h 264"/>
                <a:gd name="T16" fmla="*/ 488 w 744"/>
                <a:gd name="T17" fmla="*/ 31 h 264"/>
                <a:gd name="T18" fmla="*/ 421 w 744"/>
                <a:gd name="T19" fmla="*/ 4 h 264"/>
                <a:gd name="T20" fmla="*/ 320 w 744"/>
                <a:gd name="T21" fmla="*/ 31 h 264"/>
                <a:gd name="T22" fmla="*/ 219 w 744"/>
                <a:gd name="T23" fmla="*/ 31 h 264"/>
                <a:gd name="T24" fmla="*/ 118 w 744"/>
                <a:gd name="T25" fmla="*/ 4 h 264"/>
                <a:gd name="T26" fmla="*/ 17 w 744"/>
                <a:gd name="T27" fmla="*/ 31 h 2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44" h="264">
                  <a:moveTo>
                    <a:pt x="24" y="56"/>
                  </a:moveTo>
                  <a:cubicBezTo>
                    <a:pt x="0" y="80"/>
                    <a:pt x="8" y="128"/>
                    <a:pt x="24" y="152"/>
                  </a:cubicBezTo>
                  <a:cubicBezTo>
                    <a:pt x="40" y="176"/>
                    <a:pt x="80" y="192"/>
                    <a:pt x="120" y="200"/>
                  </a:cubicBezTo>
                  <a:cubicBezTo>
                    <a:pt x="160" y="208"/>
                    <a:pt x="224" y="200"/>
                    <a:pt x="264" y="200"/>
                  </a:cubicBezTo>
                  <a:cubicBezTo>
                    <a:pt x="304" y="200"/>
                    <a:pt x="320" y="200"/>
                    <a:pt x="360" y="200"/>
                  </a:cubicBezTo>
                  <a:cubicBezTo>
                    <a:pt x="400" y="200"/>
                    <a:pt x="448" y="192"/>
                    <a:pt x="504" y="200"/>
                  </a:cubicBezTo>
                  <a:cubicBezTo>
                    <a:pt x="560" y="208"/>
                    <a:pt x="656" y="264"/>
                    <a:pt x="696" y="248"/>
                  </a:cubicBezTo>
                  <a:cubicBezTo>
                    <a:pt x="736" y="232"/>
                    <a:pt x="744" y="136"/>
                    <a:pt x="744" y="104"/>
                  </a:cubicBezTo>
                  <a:cubicBezTo>
                    <a:pt x="744" y="72"/>
                    <a:pt x="720" y="72"/>
                    <a:pt x="696" y="56"/>
                  </a:cubicBezTo>
                  <a:cubicBezTo>
                    <a:pt x="672" y="40"/>
                    <a:pt x="640" y="8"/>
                    <a:pt x="600" y="8"/>
                  </a:cubicBezTo>
                  <a:cubicBezTo>
                    <a:pt x="560" y="8"/>
                    <a:pt x="504" y="48"/>
                    <a:pt x="456" y="56"/>
                  </a:cubicBezTo>
                  <a:cubicBezTo>
                    <a:pt x="408" y="64"/>
                    <a:pt x="360" y="64"/>
                    <a:pt x="312" y="56"/>
                  </a:cubicBezTo>
                  <a:cubicBezTo>
                    <a:pt x="264" y="48"/>
                    <a:pt x="216" y="0"/>
                    <a:pt x="168" y="8"/>
                  </a:cubicBezTo>
                  <a:cubicBezTo>
                    <a:pt x="120" y="16"/>
                    <a:pt x="48" y="32"/>
                    <a:pt x="24" y="56"/>
                  </a:cubicBezTo>
                  <a:close/>
                </a:path>
              </a:pathLst>
            </a:custGeom>
            <a:gradFill rotWithShape="0">
              <a:gsLst>
                <a:gs pos="0">
                  <a:srgbClr val="FF0000"/>
                </a:gs>
                <a:gs pos="100000">
                  <a:srgbClr val="760000"/>
                </a:gs>
              </a:gsLst>
              <a:lin ang="5400000" scaled="1"/>
            </a:gra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grpSp>
          <p:nvGrpSpPr>
            <p:cNvPr id="391" name="Group 91"/>
            <p:cNvGrpSpPr>
              <a:grpSpLocks/>
            </p:cNvGrpSpPr>
            <p:nvPr/>
          </p:nvGrpSpPr>
          <p:grpSpPr bwMode="auto">
            <a:xfrm>
              <a:off x="1298" y="782"/>
              <a:ext cx="694" cy="455"/>
              <a:chOff x="2304" y="96"/>
              <a:chExt cx="1210" cy="816"/>
            </a:xfrm>
          </p:grpSpPr>
          <p:sp>
            <p:nvSpPr>
              <p:cNvPr id="394" name="Freeform 92"/>
              <p:cNvSpPr>
                <a:spLocks/>
              </p:cNvSpPr>
              <p:nvPr/>
            </p:nvSpPr>
            <p:spPr bwMode="auto">
              <a:xfrm>
                <a:off x="3021" y="182"/>
                <a:ext cx="491" cy="682"/>
              </a:xfrm>
              <a:custGeom>
                <a:avLst/>
                <a:gdLst>
                  <a:gd name="T0" fmla="*/ 0 w 490"/>
                  <a:gd name="T1" fmla="*/ 680 h 680"/>
                  <a:gd name="T2" fmla="*/ 48 w 490"/>
                  <a:gd name="T3" fmla="*/ 488 h 680"/>
                  <a:gd name="T4" fmla="*/ 192 w 490"/>
                  <a:gd name="T5" fmla="*/ 296 h 680"/>
                  <a:gd name="T6" fmla="*/ 351 w 490"/>
                  <a:gd name="T7" fmla="*/ 185 h 680"/>
                  <a:gd name="T8" fmla="*/ 490 w 490"/>
                  <a:gd name="T9" fmla="*/ 0 h 6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90" h="680">
                    <a:moveTo>
                      <a:pt x="0" y="680"/>
                    </a:moveTo>
                    <a:cubicBezTo>
                      <a:pt x="8" y="616"/>
                      <a:pt x="16" y="552"/>
                      <a:pt x="48" y="488"/>
                    </a:cubicBezTo>
                    <a:cubicBezTo>
                      <a:pt x="80" y="424"/>
                      <a:pt x="142" y="346"/>
                      <a:pt x="192" y="296"/>
                    </a:cubicBezTo>
                    <a:cubicBezTo>
                      <a:pt x="242" y="246"/>
                      <a:pt x="301" y="234"/>
                      <a:pt x="351" y="185"/>
                    </a:cubicBezTo>
                    <a:cubicBezTo>
                      <a:pt x="401" y="136"/>
                      <a:pt x="461" y="39"/>
                      <a:pt x="490" y="0"/>
                    </a:cubicBez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395" name="Freeform 93"/>
              <p:cNvSpPr>
                <a:spLocks/>
              </p:cNvSpPr>
              <p:nvPr/>
            </p:nvSpPr>
            <p:spPr bwMode="auto">
              <a:xfrm>
                <a:off x="3071" y="722"/>
                <a:ext cx="143" cy="95"/>
              </a:xfrm>
              <a:custGeom>
                <a:avLst/>
                <a:gdLst>
                  <a:gd name="T0" fmla="*/ 0 w 144"/>
                  <a:gd name="T1" fmla="*/ 96 h 96"/>
                  <a:gd name="T2" fmla="*/ 144 w 144"/>
                  <a:gd name="T3" fmla="*/ 0 h 9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44" h="96">
                    <a:moveTo>
                      <a:pt x="0" y="96"/>
                    </a:moveTo>
                    <a:cubicBezTo>
                      <a:pt x="56" y="56"/>
                      <a:pt x="112" y="16"/>
                      <a:pt x="144" y="0"/>
                    </a:cubicBez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396" name="Freeform 94"/>
              <p:cNvSpPr>
                <a:spLocks/>
              </p:cNvSpPr>
              <p:nvPr/>
            </p:nvSpPr>
            <p:spPr bwMode="auto">
              <a:xfrm>
                <a:off x="3013" y="480"/>
                <a:ext cx="59" cy="190"/>
              </a:xfrm>
              <a:custGeom>
                <a:avLst/>
                <a:gdLst>
                  <a:gd name="T0" fmla="*/ 56 w 56"/>
                  <a:gd name="T1" fmla="*/ 192 h 192"/>
                  <a:gd name="T2" fmla="*/ 8 w 56"/>
                  <a:gd name="T3" fmla="*/ 96 h 192"/>
                  <a:gd name="T4" fmla="*/ 8 w 56"/>
                  <a:gd name="T5" fmla="*/ 0 h 19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6" h="192">
                    <a:moveTo>
                      <a:pt x="56" y="192"/>
                    </a:moveTo>
                    <a:cubicBezTo>
                      <a:pt x="36" y="160"/>
                      <a:pt x="16" y="128"/>
                      <a:pt x="8" y="96"/>
                    </a:cubicBezTo>
                    <a:cubicBezTo>
                      <a:pt x="0" y="64"/>
                      <a:pt x="4" y="32"/>
                      <a:pt x="8" y="0"/>
                    </a:cubicBez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397" name="Freeform 95"/>
              <p:cNvSpPr>
                <a:spLocks/>
              </p:cNvSpPr>
              <p:nvPr/>
            </p:nvSpPr>
            <p:spPr bwMode="auto">
              <a:xfrm>
                <a:off x="2304" y="480"/>
                <a:ext cx="382" cy="432"/>
              </a:xfrm>
              <a:custGeom>
                <a:avLst/>
                <a:gdLst>
                  <a:gd name="T0" fmla="*/ 384 w 384"/>
                  <a:gd name="T1" fmla="*/ 432 h 432"/>
                  <a:gd name="T2" fmla="*/ 288 w 384"/>
                  <a:gd name="T3" fmla="*/ 240 h 432"/>
                  <a:gd name="T4" fmla="*/ 0 w 384"/>
                  <a:gd name="T5" fmla="*/ 0 h 43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84" h="432">
                    <a:moveTo>
                      <a:pt x="384" y="432"/>
                    </a:moveTo>
                    <a:cubicBezTo>
                      <a:pt x="368" y="372"/>
                      <a:pt x="352" y="312"/>
                      <a:pt x="288" y="240"/>
                    </a:cubicBezTo>
                    <a:cubicBezTo>
                      <a:pt x="224" y="168"/>
                      <a:pt x="112" y="84"/>
                      <a:pt x="0" y="0"/>
                    </a:cubicBez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398" name="Freeform 96"/>
              <p:cNvSpPr>
                <a:spLocks/>
              </p:cNvSpPr>
              <p:nvPr/>
            </p:nvSpPr>
            <p:spPr bwMode="auto">
              <a:xfrm>
                <a:off x="2350" y="96"/>
                <a:ext cx="482" cy="769"/>
              </a:xfrm>
              <a:custGeom>
                <a:avLst/>
                <a:gdLst>
                  <a:gd name="T0" fmla="*/ 480 w 480"/>
                  <a:gd name="T1" fmla="*/ 768 h 768"/>
                  <a:gd name="T2" fmla="*/ 480 w 480"/>
                  <a:gd name="T3" fmla="*/ 576 h 768"/>
                  <a:gd name="T4" fmla="*/ 336 w 480"/>
                  <a:gd name="T5" fmla="*/ 0 h 768"/>
                  <a:gd name="T6" fmla="*/ 0 w 480"/>
                  <a:gd name="T7" fmla="*/ 240 h 76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0" h="768">
                    <a:moveTo>
                      <a:pt x="480" y="768"/>
                    </a:moveTo>
                    <a:lnTo>
                      <a:pt x="480" y="576"/>
                    </a:lnTo>
                    <a:lnTo>
                      <a:pt x="336" y="0"/>
                    </a:lnTo>
                    <a:lnTo>
                      <a:pt x="0" y="240"/>
                    </a:lnTo>
                  </a:path>
                </a:pathLst>
              </a:cu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399" name="Line 97"/>
              <p:cNvSpPr>
                <a:spLocks noChangeShapeType="1"/>
              </p:cNvSpPr>
              <p:nvPr/>
            </p:nvSpPr>
            <p:spPr bwMode="auto">
              <a:xfrm flipH="1" flipV="1">
                <a:off x="2639" y="480"/>
                <a:ext cx="143" cy="95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s-ES_tradnl">
                  <a:latin typeface="Times New Roman" charset="0"/>
                  <a:cs typeface="Times New Roman" charset="0"/>
                </a:endParaRPr>
              </a:p>
            </p:txBody>
          </p:sp>
          <p:sp>
            <p:nvSpPr>
              <p:cNvPr id="400" name="Line 98"/>
              <p:cNvSpPr>
                <a:spLocks noChangeShapeType="1"/>
              </p:cNvSpPr>
              <p:nvPr/>
            </p:nvSpPr>
            <p:spPr bwMode="auto">
              <a:xfrm flipV="1">
                <a:off x="2782" y="286"/>
                <a:ext cx="96" cy="99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s-ES_tradnl">
                  <a:latin typeface="Times New Roman" charset="0"/>
                  <a:cs typeface="Times New Roman" charset="0"/>
                </a:endParaRPr>
              </a:p>
            </p:txBody>
          </p:sp>
          <p:sp>
            <p:nvSpPr>
              <p:cNvPr id="401" name="Line 99"/>
              <p:cNvSpPr>
                <a:spLocks noChangeShapeType="1"/>
              </p:cNvSpPr>
              <p:nvPr/>
            </p:nvSpPr>
            <p:spPr bwMode="auto">
              <a:xfrm>
                <a:off x="3260" y="480"/>
                <a:ext cx="147" cy="0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s-ES_tradnl">
                  <a:latin typeface="Times New Roman" charset="0"/>
                  <a:cs typeface="Times New Roman" charset="0"/>
                </a:endParaRPr>
              </a:p>
            </p:txBody>
          </p:sp>
          <p:sp>
            <p:nvSpPr>
              <p:cNvPr id="402" name="Line 100"/>
              <p:cNvSpPr>
                <a:spLocks noChangeShapeType="1"/>
              </p:cNvSpPr>
              <p:nvPr/>
            </p:nvSpPr>
            <p:spPr bwMode="auto">
              <a:xfrm flipH="1" flipV="1">
                <a:off x="3407" y="191"/>
                <a:ext cx="42" cy="95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s-ES_tradnl">
                  <a:latin typeface="Times New Roman" charset="0"/>
                  <a:cs typeface="Times New Roman" charset="0"/>
                </a:endParaRPr>
              </a:p>
            </p:txBody>
          </p:sp>
          <p:sp>
            <p:nvSpPr>
              <p:cNvPr id="403" name="Line 101"/>
              <p:cNvSpPr>
                <a:spLocks noChangeShapeType="1"/>
              </p:cNvSpPr>
              <p:nvPr/>
            </p:nvSpPr>
            <p:spPr bwMode="auto">
              <a:xfrm flipH="1">
                <a:off x="2400" y="191"/>
                <a:ext cx="143" cy="0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s-ES_tradnl">
                  <a:latin typeface="Times New Roman" charset="0"/>
                  <a:cs typeface="Times New Roman" charset="0"/>
                </a:endParaRPr>
              </a:p>
            </p:txBody>
          </p:sp>
          <p:sp>
            <p:nvSpPr>
              <p:cNvPr id="404" name="Line 102"/>
              <p:cNvSpPr>
                <a:spLocks noChangeShapeType="1"/>
              </p:cNvSpPr>
              <p:nvPr/>
            </p:nvSpPr>
            <p:spPr bwMode="auto">
              <a:xfrm flipH="1">
                <a:off x="2497" y="770"/>
                <a:ext cx="96" cy="0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s-ES_tradnl">
                  <a:latin typeface="Times New Roman" charset="0"/>
                  <a:cs typeface="Times New Roman" charset="0"/>
                </a:endParaRPr>
              </a:p>
            </p:txBody>
          </p:sp>
          <p:sp>
            <p:nvSpPr>
              <p:cNvPr id="405" name="Line 103"/>
              <p:cNvSpPr>
                <a:spLocks noChangeShapeType="1"/>
              </p:cNvSpPr>
              <p:nvPr/>
            </p:nvSpPr>
            <p:spPr bwMode="auto">
              <a:xfrm flipV="1">
                <a:off x="2446" y="433"/>
                <a:ext cx="50" cy="142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s-ES_tradnl">
                  <a:latin typeface="Times New Roman" charset="0"/>
                  <a:cs typeface="Times New Roman" charset="0"/>
                </a:endParaRPr>
              </a:p>
            </p:txBody>
          </p:sp>
          <p:sp>
            <p:nvSpPr>
              <p:cNvPr id="406" name="Line 104"/>
              <p:cNvSpPr>
                <a:spLocks noChangeShapeType="1"/>
              </p:cNvSpPr>
              <p:nvPr/>
            </p:nvSpPr>
            <p:spPr bwMode="auto">
              <a:xfrm flipH="1">
                <a:off x="2350" y="623"/>
                <a:ext cx="147" cy="99"/>
              </a:xfrm>
              <a:prstGeom prst="line">
                <a:avLst/>
              </a:prstGeom>
              <a:noFill/>
              <a:ln w="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s-ES_tradnl">
                  <a:latin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392" name="Line 105"/>
            <p:cNvSpPr>
              <a:spLocks noChangeShapeType="1"/>
            </p:cNvSpPr>
            <p:nvPr/>
          </p:nvSpPr>
          <p:spPr bwMode="auto">
            <a:xfrm flipV="1">
              <a:off x="1656" y="1131"/>
              <a:ext cx="0" cy="106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ES_tradnl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393" name="Line 106"/>
            <p:cNvSpPr>
              <a:spLocks noChangeShapeType="1"/>
            </p:cNvSpPr>
            <p:nvPr/>
          </p:nvSpPr>
          <p:spPr bwMode="auto">
            <a:xfrm flipV="1">
              <a:off x="1738" y="1211"/>
              <a:ext cx="137" cy="53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s-ES_tradnl">
                <a:latin typeface="Times New Roman" charset="0"/>
                <a:cs typeface="Times New Roman" charset="0"/>
              </a:endParaRPr>
            </a:p>
          </p:txBody>
        </p:sp>
      </p:grpSp>
      <p:grpSp>
        <p:nvGrpSpPr>
          <p:cNvPr id="424" name="Group 2"/>
          <p:cNvGrpSpPr>
            <a:grpSpLocks/>
          </p:cNvGrpSpPr>
          <p:nvPr/>
        </p:nvGrpSpPr>
        <p:grpSpPr bwMode="auto">
          <a:xfrm>
            <a:off x="5611361" y="4007112"/>
            <a:ext cx="630903" cy="1073032"/>
            <a:chOff x="1672" y="31"/>
            <a:chExt cx="2408" cy="4097"/>
          </a:xfrm>
        </p:grpSpPr>
        <p:sp>
          <p:nvSpPr>
            <p:cNvPr id="425" name="Oval 3"/>
            <p:cNvSpPr>
              <a:spLocks noChangeArrowheads="1"/>
            </p:cNvSpPr>
            <p:nvPr/>
          </p:nvSpPr>
          <p:spPr bwMode="auto">
            <a:xfrm>
              <a:off x="1729" y="3888"/>
              <a:ext cx="2351" cy="240"/>
            </a:xfrm>
            <a:prstGeom prst="ellipse">
              <a:avLst/>
            </a:prstGeom>
            <a:solidFill>
              <a:schemeClr val="bg2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es-ES_tradnl" altLang="es-MX" smtClean="0"/>
            </a:p>
          </p:txBody>
        </p:sp>
        <p:grpSp>
          <p:nvGrpSpPr>
            <p:cNvPr id="426" name="Group 4"/>
            <p:cNvGrpSpPr>
              <a:grpSpLocks/>
            </p:cNvGrpSpPr>
            <p:nvPr/>
          </p:nvGrpSpPr>
          <p:grpSpPr bwMode="auto">
            <a:xfrm>
              <a:off x="1898" y="2904"/>
              <a:ext cx="1005" cy="1176"/>
              <a:chOff x="1911" y="3024"/>
              <a:chExt cx="1065" cy="1246"/>
            </a:xfrm>
          </p:grpSpPr>
          <p:sp>
            <p:nvSpPr>
              <p:cNvPr id="467" name="Freeform 5"/>
              <p:cNvSpPr>
                <a:spLocks/>
              </p:cNvSpPr>
              <p:nvPr/>
            </p:nvSpPr>
            <p:spPr bwMode="auto">
              <a:xfrm>
                <a:off x="1970" y="3842"/>
                <a:ext cx="1008" cy="429"/>
              </a:xfrm>
              <a:custGeom>
                <a:avLst/>
                <a:gdLst>
                  <a:gd name="T0" fmla="*/ 489 w 1008"/>
                  <a:gd name="T1" fmla="*/ 23 h 430"/>
                  <a:gd name="T2" fmla="*/ 667 w 1008"/>
                  <a:gd name="T3" fmla="*/ 121 h 430"/>
                  <a:gd name="T4" fmla="*/ 831 w 1008"/>
                  <a:gd name="T5" fmla="*/ 102 h 430"/>
                  <a:gd name="T6" fmla="*/ 933 w 1008"/>
                  <a:gd name="T7" fmla="*/ 120 h 430"/>
                  <a:gd name="T8" fmla="*/ 995 w 1008"/>
                  <a:gd name="T9" fmla="*/ 243 h 430"/>
                  <a:gd name="T10" fmla="*/ 855 w 1008"/>
                  <a:gd name="T11" fmla="*/ 328 h 430"/>
                  <a:gd name="T12" fmla="*/ 698 w 1008"/>
                  <a:gd name="T13" fmla="*/ 259 h 430"/>
                  <a:gd name="T14" fmla="*/ 603 w 1008"/>
                  <a:gd name="T15" fmla="*/ 285 h 430"/>
                  <a:gd name="T16" fmla="*/ 534 w 1008"/>
                  <a:gd name="T17" fmla="*/ 413 h 430"/>
                  <a:gd name="T18" fmla="*/ 404 w 1008"/>
                  <a:gd name="T19" fmla="*/ 387 h 430"/>
                  <a:gd name="T20" fmla="*/ 381 w 1008"/>
                  <a:gd name="T21" fmla="*/ 251 h 430"/>
                  <a:gd name="T22" fmla="*/ 291 w 1008"/>
                  <a:gd name="T23" fmla="*/ 225 h 430"/>
                  <a:gd name="T24" fmla="*/ 159 w 1008"/>
                  <a:gd name="T25" fmla="*/ 302 h 430"/>
                  <a:gd name="T26" fmla="*/ 9 w 1008"/>
                  <a:gd name="T27" fmla="*/ 190 h 430"/>
                  <a:gd name="T28" fmla="*/ 103 w 1008"/>
                  <a:gd name="T29" fmla="*/ 17 h 430"/>
                  <a:gd name="T30" fmla="*/ 291 w 1008"/>
                  <a:gd name="T31" fmla="*/ 86 h 430"/>
                  <a:gd name="T32" fmla="*/ 489 w 1008"/>
                  <a:gd name="T33" fmla="*/ 23 h 4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08" h="430">
                    <a:moveTo>
                      <a:pt x="489" y="23"/>
                    </a:moveTo>
                    <a:cubicBezTo>
                      <a:pt x="551" y="29"/>
                      <a:pt x="610" y="108"/>
                      <a:pt x="667" y="121"/>
                    </a:cubicBezTo>
                    <a:cubicBezTo>
                      <a:pt x="724" y="134"/>
                      <a:pt x="787" y="102"/>
                      <a:pt x="831" y="102"/>
                    </a:cubicBezTo>
                    <a:cubicBezTo>
                      <a:pt x="875" y="102"/>
                      <a:pt x="906" y="96"/>
                      <a:pt x="933" y="120"/>
                    </a:cubicBezTo>
                    <a:cubicBezTo>
                      <a:pt x="960" y="144"/>
                      <a:pt x="1008" y="208"/>
                      <a:pt x="995" y="243"/>
                    </a:cubicBezTo>
                    <a:cubicBezTo>
                      <a:pt x="982" y="278"/>
                      <a:pt x="904" y="325"/>
                      <a:pt x="855" y="328"/>
                    </a:cubicBezTo>
                    <a:cubicBezTo>
                      <a:pt x="805" y="331"/>
                      <a:pt x="740" y="266"/>
                      <a:pt x="698" y="259"/>
                    </a:cubicBezTo>
                    <a:cubicBezTo>
                      <a:pt x="656" y="252"/>
                      <a:pt x="631" y="260"/>
                      <a:pt x="603" y="285"/>
                    </a:cubicBezTo>
                    <a:cubicBezTo>
                      <a:pt x="576" y="310"/>
                      <a:pt x="567" y="396"/>
                      <a:pt x="534" y="413"/>
                    </a:cubicBezTo>
                    <a:cubicBezTo>
                      <a:pt x="501" y="430"/>
                      <a:pt x="429" y="414"/>
                      <a:pt x="404" y="387"/>
                    </a:cubicBezTo>
                    <a:cubicBezTo>
                      <a:pt x="379" y="360"/>
                      <a:pt x="400" y="278"/>
                      <a:pt x="381" y="251"/>
                    </a:cubicBezTo>
                    <a:cubicBezTo>
                      <a:pt x="362" y="225"/>
                      <a:pt x="328" y="216"/>
                      <a:pt x="291" y="225"/>
                    </a:cubicBezTo>
                    <a:cubicBezTo>
                      <a:pt x="254" y="233"/>
                      <a:pt x="205" y="308"/>
                      <a:pt x="159" y="302"/>
                    </a:cubicBezTo>
                    <a:cubicBezTo>
                      <a:pt x="112" y="297"/>
                      <a:pt x="18" y="238"/>
                      <a:pt x="9" y="190"/>
                    </a:cubicBezTo>
                    <a:cubicBezTo>
                      <a:pt x="0" y="143"/>
                      <a:pt x="56" y="35"/>
                      <a:pt x="103" y="17"/>
                    </a:cubicBezTo>
                    <a:cubicBezTo>
                      <a:pt x="150" y="0"/>
                      <a:pt x="227" y="86"/>
                      <a:pt x="291" y="86"/>
                    </a:cubicBezTo>
                    <a:cubicBezTo>
                      <a:pt x="355" y="87"/>
                      <a:pt x="426" y="17"/>
                      <a:pt x="489" y="23"/>
                    </a:cubicBezTo>
                    <a:close/>
                  </a:path>
                </a:pathLst>
              </a:custGeom>
              <a:solidFill>
                <a:srgbClr val="6633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468" name="Freeform 6"/>
              <p:cNvSpPr>
                <a:spLocks/>
              </p:cNvSpPr>
              <p:nvPr/>
            </p:nvSpPr>
            <p:spPr bwMode="auto">
              <a:xfrm>
                <a:off x="1913" y="3792"/>
                <a:ext cx="1008" cy="432"/>
              </a:xfrm>
              <a:custGeom>
                <a:avLst/>
                <a:gdLst>
                  <a:gd name="T0" fmla="*/ 489 w 1008"/>
                  <a:gd name="T1" fmla="*/ 23 h 430"/>
                  <a:gd name="T2" fmla="*/ 667 w 1008"/>
                  <a:gd name="T3" fmla="*/ 121 h 430"/>
                  <a:gd name="T4" fmla="*/ 831 w 1008"/>
                  <a:gd name="T5" fmla="*/ 102 h 430"/>
                  <a:gd name="T6" fmla="*/ 933 w 1008"/>
                  <a:gd name="T7" fmla="*/ 120 h 430"/>
                  <a:gd name="T8" fmla="*/ 995 w 1008"/>
                  <a:gd name="T9" fmla="*/ 243 h 430"/>
                  <a:gd name="T10" fmla="*/ 855 w 1008"/>
                  <a:gd name="T11" fmla="*/ 328 h 430"/>
                  <a:gd name="T12" fmla="*/ 698 w 1008"/>
                  <a:gd name="T13" fmla="*/ 259 h 430"/>
                  <a:gd name="T14" fmla="*/ 603 w 1008"/>
                  <a:gd name="T15" fmla="*/ 285 h 430"/>
                  <a:gd name="T16" fmla="*/ 534 w 1008"/>
                  <a:gd name="T17" fmla="*/ 413 h 430"/>
                  <a:gd name="T18" fmla="*/ 404 w 1008"/>
                  <a:gd name="T19" fmla="*/ 387 h 430"/>
                  <a:gd name="T20" fmla="*/ 381 w 1008"/>
                  <a:gd name="T21" fmla="*/ 251 h 430"/>
                  <a:gd name="T22" fmla="*/ 291 w 1008"/>
                  <a:gd name="T23" fmla="*/ 225 h 430"/>
                  <a:gd name="T24" fmla="*/ 159 w 1008"/>
                  <a:gd name="T25" fmla="*/ 302 h 430"/>
                  <a:gd name="T26" fmla="*/ 9 w 1008"/>
                  <a:gd name="T27" fmla="*/ 190 h 430"/>
                  <a:gd name="T28" fmla="*/ 103 w 1008"/>
                  <a:gd name="T29" fmla="*/ 17 h 430"/>
                  <a:gd name="T30" fmla="*/ 291 w 1008"/>
                  <a:gd name="T31" fmla="*/ 86 h 430"/>
                  <a:gd name="T32" fmla="*/ 489 w 1008"/>
                  <a:gd name="T33" fmla="*/ 23 h 4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08" h="430">
                    <a:moveTo>
                      <a:pt x="489" y="23"/>
                    </a:moveTo>
                    <a:cubicBezTo>
                      <a:pt x="551" y="29"/>
                      <a:pt x="610" y="108"/>
                      <a:pt x="667" y="121"/>
                    </a:cubicBezTo>
                    <a:cubicBezTo>
                      <a:pt x="724" y="134"/>
                      <a:pt x="787" y="102"/>
                      <a:pt x="831" y="102"/>
                    </a:cubicBezTo>
                    <a:cubicBezTo>
                      <a:pt x="875" y="102"/>
                      <a:pt x="906" y="96"/>
                      <a:pt x="933" y="120"/>
                    </a:cubicBezTo>
                    <a:cubicBezTo>
                      <a:pt x="960" y="144"/>
                      <a:pt x="1008" y="208"/>
                      <a:pt x="995" y="243"/>
                    </a:cubicBezTo>
                    <a:cubicBezTo>
                      <a:pt x="982" y="278"/>
                      <a:pt x="904" y="325"/>
                      <a:pt x="855" y="328"/>
                    </a:cubicBezTo>
                    <a:cubicBezTo>
                      <a:pt x="805" y="331"/>
                      <a:pt x="740" y="266"/>
                      <a:pt x="698" y="259"/>
                    </a:cubicBezTo>
                    <a:cubicBezTo>
                      <a:pt x="656" y="252"/>
                      <a:pt x="631" y="260"/>
                      <a:pt x="603" y="285"/>
                    </a:cubicBezTo>
                    <a:cubicBezTo>
                      <a:pt x="576" y="310"/>
                      <a:pt x="567" y="396"/>
                      <a:pt x="534" y="413"/>
                    </a:cubicBezTo>
                    <a:cubicBezTo>
                      <a:pt x="501" y="430"/>
                      <a:pt x="429" y="414"/>
                      <a:pt x="404" y="387"/>
                    </a:cubicBezTo>
                    <a:cubicBezTo>
                      <a:pt x="379" y="360"/>
                      <a:pt x="400" y="278"/>
                      <a:pt x="381" y="251"/>
                    </a:cubicBezTo>
                    <a:cubicBezTo>
                      <a:pt x="362" y="225"/>
                      <a:pt x="328" y="216"/>
                      <a:pt x="291" y="225"/>
                    </a:cubicBezTo>
                    <a:cubicBezTo>
                      <a:pt x="254" y="233"/>
                      <a:pt x="205" y="308"/>
                      <a:pt x="159" y="302"/>
                    </a:cubicBezTo>
                    <a:cubicBezTo>
                      <a:pt x="112" y="297"/>
                      <a:pt x="18" y="238"/>
                      <a:pt x="9" y="190"/>
                    </a:cubicBezTo>
                    <a:cubicBezTo>
                      <a:pt x="0" y="143"/>
                      <a:pt x="56" y="35"/>
                      <a:pt x="103" y="17"/>
                    </a:cubicBezTo>
                    <a:cubicBezTo>
                      <a:pt x="150" y="0"/>
                      <a:pt x="227" y="86"/>
                      <a:pt x="291" y="86"/>
                    </a:cubicBezTo>
                    <a:cubicBezTo>
                      <a:pt x="355" y="87"/>
                      <a:pt x="426" y="17"/>
                      <a:pt x="489" y="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99"/>
                  </a:gs>
                  <a:gs pos="100000">
                    <a:srgbClr val="FFCC66"/>
                  </a:gs>
                </a:gsLst>
                <a:lin ang="5400000" scaled="1"/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469" name="Freeform 7"/>
              <p:cNvSpPr>
                <a:spLocks/>
              </p:cNvSpPr>
              <p:nvPr/>
            </p:nvSpPr>
            <p:spPr bwMode="auto">
              <a:xfrm>
                <a:off x="2157" y="3025"/>
                <a:ext cx="355" cy="898"/>
              </a:xfrm>
              <a:custGeom>
                <a:avLst/>
                <a:gdLst>
                  <a:gd name="T0" fmla="*/ 69 w 355"/>
                  <a:gd name="T1" fmla="*/ 33 h 899"/>
                  <a:gd name="T2" fmla="*/ 3 w 355"/>
                  <a:gd name="T3" fmla="*/ 363 h 899"/>
                  <a:gd name="T4" fmla="*/ 51 w 355"/>
                  <a:gd name="T5" fmla="*/ 507 h 899"/>
                  <a:gd name="T6" fmla="*/ 195 w 355"/>
                  <a:gd name="T7" fmla="*/ 843 h 899"/>
                  <a:gd name="T8" fmla="*/ 291 w 355"/>
                  <a:gd name="T9" fmla="*/ 843 h 899"/>
                  <a:gd name="T10" fmla="*/ 339 w 355"/>
                  <a:gd name="T11" fmla="*/ 747 h 899"/>
                  <a:gd name="T12" fmla="*/ 195 w 355"/>
                  <a:gd name="T13" fmla="*/ 411 h 899"/>
                  <a:gd name="T14" fmla="*/ 249 w 355"/>
                  <a:gd name="T15" fmla="*/ 63 h 899"/>
                  <a:gd name="T16" fmla="*/ 69 w 355"/>
                  <a:gd name="T17" fmla="*/ 33 h 89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55" h="899">
                    <a:moveTo>
                      <a:pt x="69" y="33"/>
                    </a:moveTo>
                    <a:cubicBezTo>
                      <a:pt x="29" y="89"/>
                      <a:pt x="6" y="284"/>
                      <a:pt x="3" y="363"/>
                    </a:cubicBezTo>
                    <a:cubicBezTo>
                      <a:pt x="0" y="442"/>
                      <a:pt x="19" y="427"/>
                      <a:pt x="51" y="507"/>
                    </a:cubicBezTo>
                    <a:cubicBezTo>
                      <a:pt x="83" y="587"/>
                      <a:pt x="155" y="787"/>
                      <a:pt x="195" y="843"/>
                    </a:cubicBezTo>
                    <a:cubicBezTo>
                      <a:pt x="235" y="899"/>
                      <a:pt x="267" y="859"/>
                      <a:pt x="291" y="843"/>
                    </a:cubicBezTo>
                    <a:cubicBezTo>
                      <a:pt x="315" y="827"/>
                      <a:pt x="355" y="819"/>
                      <a:pt x="339" y="747"/>
                    </a:cubicBezTo>
                    <a:cubicBezTo>
                      <a:pt x="323" y="675"/>
                      <a:pt x="210" y="525"/>
                      <a:pt x="195" y="411"/>
                    </a:cubicBezTo>
                    <a:cubicBezTo>
                      <a:pt x="180" y="297"/>
                      <a:pt x="270" y="126"/>
                      <a:pt x="249" y="63"/>
                    </a:cubicBezTo>
                    <a:cubicBezTo>
                      <a:pt x="228" y="0"/>
                      <a:pt x="106" y="39"/>
                      <a:pt x="69" y="3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CC66"/>
                  </a:gs>
                </a:gsLst>
                <a:lin ang="5400000" scaled="1"/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470" name="Freeform 8"/>
              <p:cNvSpPr>
                <a:spLocks/>
              </p:cNvSpPr>
              <p:nvPr/>
            </p:nvSpPr>
            <p:spPr bwMode="auto">
              <a:xfrm flipH="1" flipV="1">
                <a:off x="2160" y="3065"/>
                <a:ext cx="271" cy="258"/>
              </a:xfrm>
              <a:custGeom>
                <a:avLst/>
                <a:gdLst>
                  <a:gd name="T0" fmla="*/ 63 w 269"/>
                  <a:gd name="T1" fmla="*/ 8 h 258"/>
                  <a:gd name="T2" fmla="*/ 159 w 269"/>
                  <a:gd name="T3" fmla="*/ 8 h 258"/>
                  <a:gd name="T4" fmla="*/ 255 w 269"/>
                  <a:gd name="T5" fmla="*/ 56 h 258"/>
                  <a:gd name="T6" fmla="*/ 243 w 269"/>
                  <a:gd name="T7" fmla="*/ 140 h 258"/>
                  <a:gd name="T8" fmla="*/ 207 w 269"/>
                  <a:gd name="T9" fmla="*/ 248 h 258"/>
                  <a:gd name="T10" fmla="*/ 111 w 269"/>
                  <a:gd name="T11" fmla="*/ 200 h 258"/>
                  <a:gd name="T12" fmla="*/ 15 w 269"/>
                  <a:gd name="T13" fmla="*/ 200 h 258"/>
                  <a:gd name="T14" fmla="*/ 21 w 269"/>
                  <a:gd name="T15" fmla="*/ 110 h 258"/>
                  <a:gd name="T16" fmla="*/ 63 w 269"/>
                  <a:gd name="T17" fmla="*/ 8 h 2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9" h="258">
                    <a:moveTo>
                      <a:pt x="63" y="8"/>
                    </a:moveTo>
                    <a:cubicBezTo>
                      <a:pt x="87" y="0"/>
                      <a:pt x="127" y="0"/>
                      <a:pt x="159" y="8"/>
                    </a:cubicBezTo>
                    <a:cubicBezTo>
                      <a:pt x="191" y="16"/>
                      <a:pt x="241" y="34"/>
                      <a:pt x="255" y="56"/>
                    </a:cubicBezTo>
                    <a:cubicBezTo>
                      <a:pt x="269" y="78"/>
                      <a:pt x="251" y="108"/>
                      <a:pt x="243" y="140"/>
                    </a:cubicBezTo>
                    <a:cubicBezTo>
                      <a:pt x="235" y="172"/>
                      <a:pt x="229" y="238"/>
                      <a:pt x="207" y="248"/>
                    </a:cubicBezTo>
                    <a:cubicBezTo>
                      <a:pt x="185" y="258"/>
                      <a:pt x="143" y="208"/>
                      <a:pt x="111" y="200"/>
                    </a:cubicBezTo>
                    <a:cubicBezTo>
                      <a:pt x="79" y="192"/>
                      <a:pt x="30" y="215"/>
                      <a:pt x="15" y="200"/>
                    </a:cubicBezTo>
                    <a:cubicBezTo>
                      <a:pt x="0" y="185"/>
                      <a:pt x="13" y="142"/>
                      <a:pt x="21" y="110"/>
                    </a:cubicBezTo>
                    <a:cubicBezTo>
                      <a:pt x="29" y="78"/>
                      <a:pt x="54" y="29"/>
                      <a:pt x="63" y="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66"/>
                  </a:gs>
                  <a:gs pos="100000">
                    <a:srgbClr val="CC9900"/>
                  </a:gs>
                </a:gsLst>
                <a:lin ang="0" scaled="1"/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471" name="Freeform 9"/>
              <p:cNvSpPr>
                <a:spLocks/>
              </p:cNvSpPr>
              <p:nvPr/>
            </p:nvSpPr>
            <p:spPr bwMode="auto">
              <a:xfrm rot="-932835" flipH="1" flipV="1">
                <a:off x="2134" y="3266"/>
                <a:ext cx="268" cy="258"/>
              </a:xfrm>
              <a:custGeom>
                <a:avLst/>
                <a:gdLst>
                  <a:gd name="T0" fmla="*/ 63 w 269"/>
                  <a:gd name="T1" fmla="*/ 8 h 258"/>
                  <a:gd name="T2" fmla="*/ 159 w 269"/>
                  <a:gd name="T3" fmla="*/ 8 h 258"/>
                  <a:gd name="T4" fmla="*/ 255 w 269"/>
                  <a:gd name="T5" fmla="*/ 56 h 258"/>
                  <a:gd name="T6" fmla="*/ 243 w 269"/>
                  <a:gd name="T7" fmla="*/ 140 h 258"/>
                  <a:gd name="T8" fmla="*/ 207 w 269"/>
                  <a:gd name="T9" fmla="*/ 248 h 258"/>
                  <a:gd name="T10" fmla="*/ 111 w 269"/>
                  <a:gd name="T11" fmla="*/ 200 h 258"/>
                  <a:gd name="T12" fmla="*/ 15 w 269"/>
                  <a:gd name="T13" fmla="*/ 200 h 258"/>
                  <a:gd name="T14" fmla="*/ 21 w 269"/>
                  <a:gd name="T15" fmla="*/ 110 h 258"/>
                  <a:gd name="T16" fmla="*/ 63 w 269"/>
                  <a:gd name="T17" fmla="*/ 8 h 2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9" h="258">
                    <a:moveTo>
                      <a:pt x="63" y="8"/>
                    </a:moveTo>
                    <a:cubicBezTo>
                      <a:pt x="87" y="0"/>
                      <a:pt x="127" y="0"/>
                      <a:pt x="159" y="8"/>
                    </a:cubicBezTo>
                    <a:cubicBezTo>
                      <a:pt x="191" y="16"/>
                      <a:pt x="241" y="34"/>
                      <a:pt x="255" y="56"/>
                    </a:cubicBezTo>
                    <a:cubicBezTo>
                      <a:pt x="269" y="78"/>
                      <a:pt x="251" y="108"/>
                      <a:pt x="243" y="140"/>
                    </a:cubicBezTo>
                    <a:cubicBezTo>
                      <a:pt x="235" y="172"/>
                      <a:pt x="229" y="238"/>
                      <a:pt x="207" y="248"/>
                    </a:cubicBezTo>
                    <a:cubicBezTo>
                      <a:pt x="185" y="258"/>
                      <a:pt x="143" y="208"/>
                      <a:pt x="111" y="200"/>
                    </a:cubicBezTo>
                    <a:cubicBezTo>
                      <a:pt x="79" y="192"/>
                      <a:pt x="30" y="215"/>
                      <a:pt x="15" y="200"/>
                    </a:cubicBezTo>
                    <a:cubicBezTo>
                      <a:pt x="0" y="185"/>
                      <a:pt x="13" y="142"/>
                      <a:pt x="21" y="110"/>
                    </a:cubicBezTo>
                    <a:cubicBezTo>
                      <a:pt x="29" y="78"/>
                      <a:pt x="54" y="29"/>
                      <a:pt x="63" y="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66"/>
                  </a:gs>
                  <a:gs pos="100000">
                    <a:srgbClr val="CC9900"/>
                  </a:gs>
                </a:gsLst>
                <a:lin ang="0" scaled="1"/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472" name="Freeform 10"/>
              <p:cNvSpPr>
                <a:spLocks/>
              </p:cNvSpPr>
              <p:nvPr/>
            </p:nvSpPr>
            <p:spPr bwMode="auto">
              <a:xfrm rot="-1707473" flipH="1" flipV="1">
                <a:off x="2160" y="3457"/>
                <a:ext cx="271" cy="258"/>
              </a:xfrm>
              <a:custGeom>
                <a:avLst/>
                <a:gdLst>
                  <a:gd name="T0" fmla="*/ 63 w 269"/>
                  <a:gd name="T1" fmla="*/ 8 h 258"/>
                  <a:gd name="T2" fmla="*/ 159 w 269"/>
                  <a:gd name="T3" fmla="*/ 8 h 258"/>
                  <a:gd name="T4" fmla="*/ 255 w 269"/>
                  <a:gd name="T5" fmla="*/ 56 h 258"/>
                  <a:gd name="T6" fmla="*/ 243 w 269"/>
                  <a:gd name="T7" fmla="*/ 140 h 258"/>
                  <a:gd name="T8" fmla="*/ 207 w 269"/>
                  <a:gd name="T9" fmla="*/ 248 h 258"/>
                  <a:gd name="T10" fmla="*/ 111 w 269"/>
                  <a:gd name="T11" fmla="*/ 200 h 258"/>
                  <a:gd name="T12" fmla="*/ 15 w 269"/>
                  <a:gd name="T13" fmla="*/ 200 h 258"/>
                  <a:gd name="T14" fmla="*/ 21 w 269"/>
                  <a:gd name="T15" fmla="*/ 110 h 258"/>
                  <a:gd name="T16" fmla="*/ 63 w 269"/>
                  <a:gd name="T17" fmla="*/ 8 h 2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9" h="258">
                    <a:moveTo>
                      <a:pt x="63" y="8"/>
                    </a:moveTo>
                    <a:cubicBezTo>
                      <a:pt x="87" y="0"/>
                      <a:pt x="127" y="0"/>
                      <a:pt x="159" y="8"/>
                    </a:cubicBezTo>
                    <a:cubicBezTo>
                      <a:pt x="191" y="16"/>
                      <a:pt x="241" y="34"/>
                      <a:pt x="255" y="56"/>
                    </a:cubicBezTo>
                    <a:cubicBezTo>
                      <a:pt x="269" y="78"/>
                      <a:pt x="251" y="108"/>
                      <a:pt x="243" y="140"/>
                    </a:cubicBezTo>
                    <a:cubicBezTo>
                      <a:pt x="235" y="172"/>
                      <a:pt x="229" y="238"/>
                      <a:pt x="207" y="248"/>
                    </a:cubicBezTo>
                    <a:cubicBezTo>
                      <a:pt x="185" y="258"/>
                      <a:pt x="143" y="208"/>
                      <a:pt x="111" y="200"/>
                    </a:cubicBezTo>
                    <a:cubicBezTo>
                      <a:pt x="79" y="192"/>
                      <a:pt x="30" y="215"/>
                      <a:pt x="15" y="200"/>
                    </a:cubicBezTo>
                    <a:cubicBezTo>
                      <a:pt x="0" y="185"/>
                      <a:pt x="13" y="142"/>
                      <a:pt x="21" y="110"/>
                    </a:cubicBezTo>
                    <a:cubicBezTo>
                      <a:pt x="29" y="78"/>
                      <a:pt x="54" y="29"/>
                      <a:pt x="63" y="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66"/>
                  </a:gs>
                  <a:gs pos="100000">
                    <a:srgbClr val="CC9900"/>
                  </a:gs>
                </a:gsLst>
                <a:lin ang="0" scaled="1"/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473" name="Freeform 11"/>
              <p:cNvSpPr>
                <a:spLocks/>
              </p:cNvSpPr>
              <p:nvPr/>
            </p:nvSpPr>
            <p:spPr bwMode="auto">
              <a:xfrm rot="-1707473" flipH="1" flipV="1">
                <a:off x="2227" y="3648"/>
                <a:ext cx="271" cy="258"/>
              </a:xfrm>
              <a:custGeom>
                <a:avLst/>
                <a:gdLst>
                  <a:gd name="T0" fmla="*/ 63 w 269"/>
                  <a:gd name="T1" fmla="*/ 8 h 258"/>
                  <a:gd name="T2" fmla="*/ 159 w 269"/>
                  <a:gd name="T3" fmla="*/ 8 h 258"/>
                  <a:gd name="T4" fmla="*/ 255 w 269"/>
                  <a:gd name="T5" fmla="*/ 56 h 258"/>
                  <a:gd name="T6" fmla="*/ 243 w 269"/>
                  <a:gd name="T7" fmla="*/ 140 h 258"/>
                  <a:gd name="T8" fmla="*/ 207 w 269"/>
                  <a:gd name="T9" fmla="*/ 248 h 258"/>
                  <a:gd name="T10" fmla="*/ 111 w 269"/>
                  <a:gd name="T11" fmla="*/ 200 h 258"/>
                  <a:gd name="T12" fmla="*/ 15 w 269"/>
                  <a:gd name="T13" fmla="*/ 200 h 258"/>
                  <a:gd name="T14" fmla="*/ 21 w 269"/>
                  <a:gd name="T15" fmla="*/ 110 h 258"/>
                  <a:gd name="T16" fmla="*/ 63 w 269"/>
                  <a:gd name="T17" fmla="*/ 8 h 2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9" h="258">
                    <a:moveTo>
                      <a:pt x="63" y="8"/>
                    </a:moveTo>
                    <a:cubicBezTo>
                      <a:pt x="87" y="0"/>
                      <a:pt x="127" y="0"/>
                      <a:pt x="159" y="8"/>
                    </a:cubicBezTo>
                    <a:cubicBezTo>
                      <a:pt x="191" y="16"/>
                      <a:pt x="241" y="34"/>
                      <a:pt x="255" y="56"/>
                    </a:cubicBezTo>
                    <a:cubicBezTo>
                      <a:pt x="269" y="78"/>
                      <a:pt x="251" y="108"/>
                      <a:pt x="243" y="140"/>
                    </a:cubicBezTo>
                    <a:cubicBezTo>
                      <a:pt x="235" y="172"/>
                      <a:pt x="229" y="238"/>
                      <a:pt x="207" y="248"/>
                    </a:cubicBezTo>
                    <a:cubicBezTo>
                      <a:pt x="185" y="258"/>
                      <a:pt x="143" y="208"/>
                      <a:pt x="111" y="200"/>
                    </a:cubicBezTo>
                    <a:cubicBezTo>
                      <a:pt x="79" y="192"/>
                      <a:pt x="30" y="215"/>
                      <a:pt x="15" y="200"/>
                    </a:cubicBezTo>
                    <a:cubicBezTo>
                      <a:pt x="0" y="185"/>
                      <a:pt x="13" y="142"/>
                      <a:pt x="21" y="110"/>
                    </a:cubicBezTo>
                    <a:cubicBezTo>
                      <a:pt x="29" y="78"/>
                      <a:pt x="54" y="29"/>
                      <a:pt x="63" y="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66"/>
                  </a:gs>
                  <a:gs pos="100000">
                    <a:srgbClr val="CC9900"/>
                  </a:gs>
                </a:gsLst>
                <a:lin ang="0" scaled="1"/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</p:grpSp>
        <p:grpSp>
          <p:nvGrpSpPr>
            <p:cNvPr id="427" name="Group 12"/>
            <p:cNvGrpSpPr>
              <a:grpSpLocks/>
            </p:cNvGrpSpPr>
            <p:nvPr/>
          </p:nvGrpSpPr>
          <p:grpSpPr bwMode="auto">
            <a:xfrm>
              <a:off x="2859" y="2883"/>
              <a:ext cx="1014" cy="1179"/>
              <a:chOff x="2859" y="2883"/>
              <a:chExt cx="1014" cy="1179"/>
            </a:xfrm>
          </p:grpSpPr>
          <p:sp>
            <p:nvSpPr>
              <p:cNvPr id="458" name="Freeform 13"/>
              <p:cNvSpPr>
                <a:spLocks/>
              </p:cNvSpPr>
              <p:nvPr/>
            </p:nvSpPr>
            <p:spPr bwMode="auto">
              <a:xfrm>
                <a:off x="2914" y="3676"/>
                <a:ext cx="958" cy="386"/>
              </a:xfrm>
              <a:custGeom>
                <a:avLst/>
                <a:gdLst>
                  <a:gd name="T0" fmla="*/ 498 w 1017"/>
                  <a:gd name="T1" fmla="*/ 19 h 408"/>
                  <a:gd name="T2" fmla="*/ 330 w 1017"/>
                  <a:gd name="T3" fmla="*/ 101 h 408"/>
                  <a:gd name="T4" fmla="*/ 153 w 1017"/>
                  <a:gd name="T5" fmla="*/ 14 h 408"/>
                  <a:gd name="T6" fmla="*/ 28 w 1017"/>
                  <a:gd name="T7" fmla="*/ 90 h 408"/>
                  <a:gd name="T8" fmla="*/ 21 w 1017"/>
                  <a:gd name="T9" fmla="*/ 202 h 408"/>
                  <a:gd name="T10" fmla="*/ 153 w 1017"/>
                  <a:gd name="T11" fmla="*/ 274 h 408"/>
                  <a:gd name="T12" fmla="*/ 301 w 1017"/>
                  <a:gd name="T13" fmla="*/ 216 h 408"/>
                  <a:gd name="T14" fmla="*/ 391 w 1017"/>
                  <a:gd name="T15" fmla="*/ 237 h 408"/>
                  <a:gd name="T16" fmla="*/ 458 w 1017"/>
                  <a:gd name="T17" fmla="*/ 326 h 408"/>
                  <a:gd name="T18" fmla="*/ 560 w 1017"/>
                  <a:gd name="T19" fmla="*/ 365 h 408"/>
                  <a:gd name="T20" fmla="*/ 600 w 1017"/>
                  <a:gd name="T21" fmla="*/ 209 h 408"/>
                  <a:gd name="T22" fmla="*/ 685 w 1017"/>
                  <a:gd name="T23" fmla="*/ 187 h 408"/>
                  <a:gd name="T24" fmla="*/ 810 w 1017"/>
                  <a:gd name="T25" fmla="*/ 252 h 408"/>
                  <a:gd name="T26" fmla="*/ 952 w 1017"/>
                  <a:gd name="T27" fmla="*/ 159 h 408"/>
                  <a:gd name="T28" fmla="*/ 863 w 1017"/>
                  <a:gd name="T29" fmla="*/ 14 h 408"/>
                  <a:gd name="T30" fmla="*/ 685 w 1017"/>
                  <a:gd name="T31" fmla="*/ 72 h 408"/>
                  <a:gd name="T32" fmla="*/ 498 w 1017"/>
                  <a:gd name="T33" fmla="*/ 19 h 4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17" h="408">
                    <a:moveTo>
                      <a:pt x="528" y="20"/>
                    </a:moveTo>
                    <a:cubicBezTo>
                      <a:pt x="466" y="25"/>
                      <a:pt x="411" y="107"/>
                      <a:pt x="350" y="107"/>
                    </a:cubicBezTo>
                    <a:cubicBezTo>
                      <a:pt x="290" y="106"/>
                      <a:pt x="216" y="17"/>
                      <a:pt x="162" y="15"/>
                    </a:cubicBezTo>
                    <a:cubicBezTo>
                      <a:pt x="109" y="13"/>
                      <a:pt x="53" y="62"/>
                      <a:pt x="30" y="95"/>
                    </a:cubicBezTo>
                    <a:cubicBezTo>
                      <a:pt x="7" y="128"/>
                      <a:pt x="0" y="182"/>
                      <a:pt x="22" y="214"/>
                    </a:cubicBezTo>
                    <a:cubicBezTo>
                      <a:pt x="44" y="246"/>
                      <a:pt x="113" y="287"/>
                      <a:pt x="162" y="290"/>
                    </a:cubicBezTo>
                    <a:cubicBezTo>
                      <a:pt x="212" y="292"/>
                      <a:pt x="277" y="235"/>
                      <a:pt x="319" y="229"/>
                    </a:cubicBezTo>
                    <a:cubicBezTo>
                      <a:pt x="361" y="222"/>
                      <a:pt x="386" y="232"/>
                      <a:pt x="414" y="251"/>
                    </a:cubicBezTo>
                    <a:cubicBezTo>
                      <a:pt x="442" y="270"/>
                      <a:pt x="455" y="322"/>
                      <a:pt x="485" y="345"/>
                    </a:cubicBezTo>
                    <a:cubicBezTo>
                      <a:pt x="515" y="368"/>
                      <a:pt x="568" y="408"/>
                      <a:pt x="593" y="387"/>
                    </a:cubicBezTo>
                    <a:cubicBezTo>
                      <a:pt x="618" y="366"/>
                      <a:pt x="614" y="253"/>
                      <a:pt x="636" y="222"/>
                    </a:cubicBezTo>
                    <a:cubicBezTo>
                      <a:pt x="658" y="191"/>
                      <a:pt x="689" y="191"/>
                      <a:pt x="726" y="198"/>
                    </a:cubicBezTo>
                    <a:cubicBezTo>
                      <a:pt x="763" y="206"/>
                      <a:pt x="812" y="272"/>
                      <a:pt x="858" y="267"/>
                    </a:cubicBezTo>
                    <a:cubicBezTo>
                      <a:pt x="905" y="262"/>
                      <a:pt x="999" y="210"/>
                      <a:pt x="1008" y="168"/>
                    </a:cubicBezTo>
                    <a:cubicBezTo>
                      <a:pt x="1017" y="126"/>
                      <a:pt x="961" y="30"/>
                      <a:pt x="914" y="15"/>
                    </a:cubicBezTo>
                    <a:cubicBezTo>
                      <a:pt x="867" y="0"/>
                      <a:pt x="790" y="76"/>
                      <a:pt x="726" y="76"/>
                    </a:cubicBezTo>
                    <a:cubicBezTo>
                      <a:pt x="662" y="77"/>
                      <a:pt x="591" y="15"/>
                      <a:pt x="528" y="20"/>
                    </a:cubicBezTo>
                    <a:close/>
                  </a:path>
                </a:pathLst>
              </a:custGeom>
              <a:solidFill>
                <a:srgbClr val="6633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459" name="Freeform 14"/>
              <p:cNvSpPr>
                <a:spLocks/>
              </p:cNvSpPr>
              <p:nvPr/>
            </p:nvSpPr>
            <p:spPr bwMode="auto">
              <a:xfrm>
                <a:off x="3318" y="2882"/>
                <a:ext cx="250" cy="790"/>
              </a:xfrm>
              <a:custGeom>
                <a:avLst/>
                <a:gdLst>
                  <a:gd name="T0" fmla="*/ 151 w 266"/>
                  <a:gd name="T1" fmla="*/ 41 h 836"/>
                  <a:gd name="T2" fmla="*/ 240 w 266"/>
                  <a:gd name="T3" fmla="*/ 273 h 836"/>
                  <a:gd name="T4" fmla="*/ 221 w 266"/>
                  <a:gd name="T5" fmla="*/ 428 h 836"/>
                  <a:gd name="T6" fmla="*/ 117 w 266"/>
                  <a:gd name="T7" fmla="*/ 739 h 836"/>
                  <a:gd name="T8" fmla="*/ 17 w 266"/>
                  <a:gd name="T9" fmla="*/ 728 h 836"/>
                  <a:gd name="T10" fmla="*/ 17 w 266"/>
                  <a:gd name="T11" fmla="*/ 550 h 836"/>
                  <a:gd name="T12" fmla="*/ 73 w 266"/>
                  <a:gd name="T13" fmla="*/ 351 h 836"/>
                  <a:gd name="T14" fmla="*/ 17 w 266"/>
                  <a:gd name="T15" fmla="*/ 62 h 836"/>
                  <a:gd name="T16" fmla="*/ 151 w 266"/>
                  <a:gd name="T17" fmla="*/ 41 h 8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6" h="836">
                    <a:moveTo>
                      <a:pt x="160" y="43"/>
                    </a:moveTo>
                    <a:cubicBezTo>
                      <a:pt x="199" y="80"/>
                      <a:pt x="242" y="221"/>
                      <a:pt x="254" y="289"/>
                    </a:cubicBezTo>
                    <a:cubicBezTo>
                      <a:pt x="266" y="357"/>
                      <a:pt x="256" y="371"/>
                      <a:pt x="234" y="453"/>
                    </a:cubicBezTo>
                    <a:cubicBezTo>
                      <a:pt x="212" y="535"/>
                      <a:pt x="160" y="730"/>
                      <a:pt x="124" y="783"/>
                    </a:cubicBezTo>
                    <a:cubicBezTo>
                      <a:pt x="88" y="836"/>
                      <a:pt x="36" y="804"/>
                      <a:pt x="18" y="771"/>
                    </a:cubicBezTo>
                    <a:cubicBezTo>
                      <a:pt x="0" y="738"/>
                      <a:pt x="8" y="649"/>
                      <a:pt x="18" y="583"/>
                    </a:cubicBezTo>
                    <a:cubicBezTo>
                      <a:pt x="28" y="517"/>
                      <a:pt x="77" y="458"/>
                      <a:pt x="77" y="372"/>
                    </a:cubicBezTo>
                    <a:cubicBezTo>
                      <a:pt x="77" y="286"/>
                      <a:pt x="4" y="121"/>
                      <a:pt x="18" y="66"/>
                    </a:cubicBezTo>
                    <a:cubicBezTo>
                      <a:pt x="32" y="11"/>
                      <a:pt x="116" y="0"/>
                      <a:pt x="160" y="4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CC66"/>
                  </a:gs>
                </a:gsLst>
                <a:lin ang="5400000" scaled="1"/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grpSp>
            <p:nvGrpSpPr>
              <p:cNvPr id="460" name="Group 15"/>
              <p:cNvGrpSpPr>
                <a:grpSpLocks/>
              </p:cNvGrpSpPr>
              <p:nvPr/>
            </p:nvGrpSpPr>
            <p:grpSpPr bwMode="auto">
              <a:xfrm>
                <a:off x="2859" y="2904"/>
                <a:ext cx="960" cy="1113"/>
                <a:chOff x="2859" y="2904"/>
                <a:chExt cx="960" cy="1113"/>
              </a:xfrm>
            </p:grpSpPr>
            <p:sp>
              <p:nvSpPr>
                <p:cNvPr id="461" name="Freeform 16"/>
                <p:cNvSpPr>
                  <a:spLocks/>
                </p:cNvSpPr>
                <p:nvPr/>
              </p:nvSpPr>
              <p:spPr bwMode="auto">
                <a:xfrm>
                  <a:off x="2860" y="3632"/>
                  <a:ext cx="958" cy="386"/>
                </a:xfrm>
                <a:custGeom>
                  <a:avLst/>
                  <a:gdLst>
                    <a:gd name="T0" fmla="*/ 498 w 1017"/>
                    <a:gd name="T1" fmla="*/ 19 h 408"/>
                    <a:gd name="T2" fmla="*/ 330 w 1017"/>
                    <a:gd name="T3" fmla="*/ 101 h 408"/>
                    <a:gd name="T4" fmla="*/ 153 w 1017"/>
                    <a:gd name="T5" fmla="*/ 14 h 408"/>
                    <a:gd name="T6" fmla="*/ 28 w 1017"/>
                    <a:gd name="T7" fmla="*/ 90 h 408"/>
                    <a:gd name="T8" fmla="*/ 21 w 1017"/>
                    <a:gd name="T9" fmla="*/ 202 h 408"/>
                    <a:gd name="T10" fmla="*/ 153 w 1017"/>
                    <a:gd name="T11" fmla="*/ 274 h 408"/>
                    <a:gd name="T12" fmla="*/ 301 w 1017"/>
                    <a:gd name="T13" fmla="*/ 216 h 408"/>
                    <a:gd name="T14" fmla="*/ 391 w 1017"/>
                    <a:gd name="T15" fmla="*/ 237 h 408"/>
                    <a:gd name="T16" fmla="*/ 458 w 1017"/>
                    <a:gd name="T17" fmla="*/ 326 h 408"/>
                    <a:gd name="T18" fmla="*/ 560 w 1017"/>
                    <a:gd name="T19" fmla="*/ 365 h 408"/>
                    <a:gd name="T20" fmla="*/ 600 w 1017"/>
                    <a:gd name="T21" fmla="*/ 209 h 408"/>
                    <a:gd name="T22" fmla="*/ 685 w 1017"/>
                    <a:gd name="T23" fmla="*/ 187 h 408"/>
                    <a:gd name="T24" fmla="*/ 810 w 1017"/>
                    <a:gd name="T25" fmla="*/ 252 h 408"/>
                    <a:gd name="T26" fmla="*/ 952 w 1017"/>
                    <a:gd name="T27" fmla="*/ 159 h 408"/>
                    <a:gd name="T28" fmla="*/ 863 w 1017"/>
                    <a:gd name="T29" fmla="*/ 14 h 408"/>
                    <a:gd name="T30" fmla="*/ 685 w 1017"/>
                    <a:gd name="T31" fmla="*/ 72 h 408"/>
                    <a:gd name="T32" fmla="*/ 498 w 1017"/>
                    <a:gd name="T33" fmla="*/ 19 h 40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017" h="408">
                      <a:moveTo>
                        <a:pt x="528" y="20"/>
                      </a:moveTo>
                      <a:cubicBezTo>
                        <a:pt x="466" y="25"/>
                        <a:pt x="411" y="107"/>
                        <a:pt x="350" y="107"/>
                      </a:cubicBezTo>
                      <a:cubicBezTo>
                        <a:pt x="290" y="106"/>
                        <a:pt x="216" y="17"/>
                        <a:pt x="162" y="15"/>
                      </a:cubicBezTo>
                      <a:cubicBezTo>
                        <a:pt x="109" y="13"/>
                        <a:pt x="53" y="62"/>
                        <a:pt x="30" y="95"/>
                      </a:cubicBezTo>
                      <a:cubicBezTo>
                        <a:pt x="7" y="128"/>
                        <a:pt x="0" y="182"/>
                        <a:pt x="22" y="214"/>
                      </a:cubicBezTo>
                      <a:cubicBezTo>
                        <a:pt x="44" y="246"/>
                        <a:pt x="113" y="287"/>
                        <a:pt x="162" y="290"/>
                      </a:cubicBezTo>
                      <a:cubicBezTo>
                        <a:pt x="212" y="292"/>
                        <a:pt x="277" y="235"/>
                        <a:pt x="319" y="229"/>
                      </a:cubicBezTo>
                      <a:cubicBezTo>
                        <a:pt x="361" y="222"/>
                        <a:pt x="386" y="232"/>
                        <a:pt x="414" y="251"/>
                      </a:cubicBezTo>
                      <a:cubicBezTo>
                        <a:pt x="442" y="270"/>
                        <a:pt x="455" y="322"/>
                        <a:pt x="485" y="345"/>
                      </a:cubicBezTo>
                      <a:cubicBezTo>
                        <a:pt x="515" y="368"/>
                        <a:pt x="568" y="408"/>
                        <a:pt x="593" y="387"/>
                      </a:cubicBezTo>
                      <a:cubicBezTo>
                        <a:pt x="618" y="366"/>
                        <a:pt x="614" y="253"/>
                        <a:pt x="636" y="222"/>
                      </a:cubicBezTo>
                      <a:cubicBezTo>
                        <a:pt x="658" y="191"/>
                        <a:pt x="689" y="191"/>
                        <a:pt x="726" y="198"/>
                      </a:cubicBezTo>
                      <a:cubicBezTo>
                        <a:pt x="763" y="206"/>
                        <a:pt x="812" y="272"/>
                        <a:pt x="858" y="267"/>
                      </a:cubicBezTo>
                      <a:cubicBezTo>
                        <a:pt x="905" y="262"/>
                        <a:pt x="999" y="210"/>
                        <a:pt x="1008" y="168"/>
                      </a:cubicBezTo>
                      <a:cubicBezTo>
                        <a:pt x="1017" y="126"/>
                        <a:pt x="961" y="30"/>
                        <a:pt x="914" y="15"/>
                      </a:cubicBezTo>
                      <a:cubicBezTo>
                        <a:pt x="867" y="0"/>
                        <a:pt x="790" y="76"/>
                        <a:pt x="726" y="76"/>
                      </a:cubicBezTo>
                      <a:cubicBezTo>
                        <a:pt x="662" y="77"/>
                        <a:pt x="591" y="15"/>
                        <a:pt x="528" y="20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FF99"/>
                    </a:gs>
                    <a:gs pos="100000">
                      <a:srgbClr val="FFCC66"/>
                    </a:gs>
                  </a:gsLst>
                  <a:lin ang="5400000" scaled="1"/>
                </a:gra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MX"/>
                </a:p>
              </p:txBody>
            </p:sp>
            <p:grpSp>
              <p:nvGrpSpPr>
                <p:cNvPr id="462" name="Group 17"/>
                <p:cNvGrpSpPr>
                  <a:grpSpLocks/>
                </p:cNvGrpSpPr>
                <p:nvPr/>
              </p:nvGrpSpPr>
              <p:grpSpPr bwMode="auto">
                <a:xfrm flipH="1">
                  <a:off x="3238" y="2904"/>
                  <a:ext cx="345" cy="795"/>
                  <a:chOff x="2227" y="3160"/>
                  <a:chExt cx="365" cy="842"/>
                </a:xfrm>
              </p:grpSpPr>
              <p:sp>
                <p:nvSpPr>
                  <p:cNvPr id="463" name="Freeform 18"/>
                  <p:cNvSpPr>
                    <a:spLocks/>
                  </p:cNvSpPr>
                  <p:nvPr/>
                </p:nvSpPr>
                <p:spPr bwMode="auto">
                  <a:xfrm flipH="1" flipV="1">
                    <a:off x="2256" y="3161"/>
                    <a:ext cx="267" cy="258"/>
                  </a:xfrm>
                  <a:custGeom>
                    <a:avLst/>
                    <a:gdLst>
                      <a:gd name="T0" fmla="*/ 63 w 269"/>
                      <a:gd name="T1" fmla="*/ 8 h 258"/>
                      <a:gd name="T2" fmla="*/ 159 w 269"/>
                      <a:gd name="T3" fmla="*/ 8 h 258"/>
                      <a:gd name="T4" fmla="*/ 255 w 269"/>
                      <a:gd name="T5" fmla="*/ 56 h 258"/>
                      <a:gd name="T6" fmla="*/ 243 w 269"/>
                      <a:gd name="T7" fmla="*/ 140 h 258"/>
                      <a:gd name="T8" fmla="*/ 207 w 269"/>
                      <a:gd name="T9" fmla="*/ 248 h 258"/>
                      <a:gd name="T10" fmla="*/ 111 w 269"/>
                      <a:gd name="T11" fmla="*/ 200 h 258"/>
                      <a:gd name="T12" fmla="*/ 15 w 269"/>
                      <a:gd name="T13" fmla="*/ 200 h 258"/>
                      <a:gd name="T14" fmla="*/ 21 w 269"/>
                      <a:gd name="T15" fmla="*/ 110 h 258"/>
                      <a:gd name="T16" fmla="*/ 63 w 269"/>
                      <a:gd name="T17" fmla="*/ 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269" h="258">
                        <a:moveTo>
                          <a:pt x="63" y="8"/>
                        </a:moveTo>
                        <a:cubicBezTo>
                          <a:pt x="87" y="0"/>
                          <a:pt x="127" y="0"/>
                          <a:pt x="159" y="8"/>
                        </a:cubicBezTo>
                        <a:cubicBezTo>
                          <a:pt x="191" y="16"/>
                          <a:pt x="241" y="34"/>
                          <a:pt x="255" y="56"/>
                        </a:cubicBezTo>
                        <a:cubicBezTo>
                          <a:pt x="269" y="78"/>
                          <a:pt x="251" y="108"/>
                          <a:pt x="243" y="140"/>
                        </a:cubicBezTo>
                        <a:cubicBezTo>
                          <a:pt x="235" y="172"/>
                          <a:pt x="229" y="238"/>
                          <a:pt x="207" y="248"/>
                        </a:cubicBezTo>
                        <a:cubicBezTo>
                          <a:pt x="185" y="258"/>
                          <a:pt x="143" y="208"/>
                          <a:pt x="111" y="200"/>
                        </a:cubicBezTo>
                        <a:cubicBezTo>
                          <a:pt x="79" y="192"/>
                          <a:pt x="30" y="215"/>
                          <a:pt x="15" y="200"/>
                        </a:cubicBezTo>
                        <a:cubicBezTo>
                          <a:pt x="0" y="185"/>
                          <a:pt x="13" y="142"/>
                          <a:pt x="21" y="110"/>
                        </a:cubicBezTo>
                        <a:cubicBezTo>
                          <a:pt x="29" y="78"/>
                          <a:pt x="54" y="29"/>
                          <a:pt x="63" y="8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66"/>
                      </a:gs>
                      <a:gs pos="100000">
                        <a:srgbClr val="CC9900"/>
                      </a:gs>
                    </a:gsLst>
                    <a:lin ang="0" scaled="1"/>
                  </a:gradFill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s-MX"/>
                  </a:p>
                </p:txBody>
              </p:sp>
              <p:sp>
                <p:nvSpPr>
                  <p:cNvPr id="464" name="Freeform 19"/>
                  <p:cNvSpPr>
                    <a:spLocks/>
                  </p:cNvSpPr>
                  <p:nvPr/>
                </p:nvSpPr>
                <p:spPr bwMode="auto">
                  <a:xfrm rot="-932835" flipH="1" flipV="1">
                    <a:off x="2226" y="3362"/>
                    <a:ext cx="267" cy="258"/>
                  </a:xfrm>
                  <a:custGeom>
                    <a:avLst/>
                    <a:gdLst>
                      <a:gd name="T0" fmla="*/ 63 w 269"/>
                      <a:gd name="T1" fmla="*/ 8 h 258"/>
                      <a:gd name="T2" fmla="*/ 159 w 269"/>
                      <a:gd name="T3" fmla="*/ 8 h 258"/>
                      <a:gd name="T4" fmla="*/ 255 w 269"/>
                      <a:gd name="T5" fmla="*/ 56 h 258"/>
                      <a:gd name="T6" fmla="*/ 243 w 269"/>
                      <a:gd name="T7" fmla="*/ 140 h 258"/>
                      <a:gd name="T8" fmla="*/ 207 w 269"/>
                      <a:gd name="T9" fmla="*/ 248 h 258"/>
                      <a:gd name="T10" fmla="*/ 111 w 269"/>
                      <a:gd name="T11" fmla="*/ 200 h 258"/>
                      <a:gd name="T12" fmla="*/ 15 w 269"/>
                      <a:gd name="T13" fmla="*/ 200 h 258"/>
                      <a:gd name="T14" fmla="*/ 21 w 269"/>
                      <a:gd name="T15" fmla="*/ 110 h 258"/>
                      <a:gd name="T16" fmla="*/ 63 w 269"/>
                      <a:gd name="T17" fmla="*/ 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269" h="258">
                        <a:moveTo>
                          <a:pt x="63" y="8"/>
                        </a:moveTo>
                        <a:cubicBezTo>
                          <a:pt x="87" y="0"/>
                          <a:pt x="127" y="0"/>
                          <a:pt x="159" y="8"/>
                        </a:cubicBezTo>
                        <a:cubicBezTo>
                          <a:pt x="191" y="16"/>
                          <a:pt x="241" y="34"/>
                          <a:pt x="255" y="56"/>
                        </a:cubicBezTo>
                        <a:cubicBezTo>
                          <a:pt x="269" y="78"/>
                          <a:pt x="251" y="108"/>
                          <a:pt x="243" y="140"/>
                        </a:cubicBezTo>
                        <a:cubicBezTo>
                          <a:pt x="235" y="172"/>
                          <a:pt x="229" y="238"/>
                          <a:pt x="207" y="248"/>
                        </a:cubicBezTo>
                        <a:cubicBezTo>
                          <a:pt x="185" y="258"/>
                          <a:pt x="143" y="208"/>
                          <a:pt x="111" y="200"/>
                        </a:cubicBezTo>
                        <a:cubicBezTo>
                          <a:pt x="79" y="192"/>
                          <a:pt x="30" y="215"/>
                          <a:pt x="15" y="200"/>
                        </a:cubicBezTo>
                        <a:cubicBezTo>
                          <a:pt x="0" y="185"/>
                          <a:pt x="13" y="142"/>
                          <a:pt x="21" y="110"/>
                        </a:cubicBezTo>
                        <a:cubicBezTo>
                          <a:pt x="29" y="78"/>
                          <a:pt x="54" y="29"/>
                          <a:pt x="63" y="8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66"/>
                      </a:gs>
                      <a:gs pos="100000">
                        <a:srgbClr val="CC9900"/>
                      </a:gs>
                    </a:gsLst>
                    <a:lin ang="0" scaled="1"/>
                  </a:gradFill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s-MX"/>
                  </a:p>
                </p:txBody>
              </p:sp>
              <p:sp>
                <p:nvSpPr>
                  <p:cNvPr id="465" name="Freeform 20"/>
                  <p:cNvSpPr>
                    <a:spLocks/>
                  </p:cNvSpPr>
                  <p:nvPr/>
                </p:nvSpPr>
                <p:spPr bwMode="auto">
                  <a:xfrm rot="-1707473" flipH="1" flipV="1">
                    <a:off x="2256" y="3552"/>
                    <a:ext cx="267" cy="258"/>
                  </a:xfrm>
                  <a:custGeom>
                    <a:avLst/>
                    <a:gdLst>
                      <a:gd name="T0" fmla="*/ 63 w 269"/>
                      <a:gd name="T1" fmla="*/ 8 h 258"/>
                      <a:gd name="T2" fmla="*/ 159 w 269"/>
                      <a:gd name="T3" fmla="*/ 8 h 258"/>
                      <a:gd name="T4" fmla="*/ 255 w 269"/>
                      <a:gd name="T5" fmla="*/ 56 h 258"/>
                      <a:gd name="T6" fmla="*/ 243 w 269"/>
                      <a:gd name="T7" fmla="*/ 140 h 258"/>
                      <a:gd name="T8" fmla="*/ 207 w 269"/>
                      <a:gd name="T9" fmla="*/ 248 h 258"/>
                      <a:gd name="T10" fmla="*/ 111 w 269"/>
                      <a:gd name="T11" fmla="*/ 200 h 258"/>
                      <a:gd name="T12" fmla="*/ 15 w 269"/>
                      <a:gd name="T13" fmla="*/ 200 h 258"/>
                      <a:gd name="T14" fmla="*/ 21 w 269"/>
                      <a:gd name="T15" fmla="*/ 110 h 258"/>
                      <a:gd name="T16" fmla="*/ 63 w 269"/>
                      <a:gd name="T17" fmla="*/ 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269" h="258">
                        <a:moveTo>
                          <a:pt x="63" y="8"/>
                        </a:moveTo>
                        <a:cubicBezTo>
                          <a:pt x="87" y="0"/>
                          <a:pt x="127" y="0"/>
                          <a:pt x="159" y="8"/>
                        </a:cubicBezTo>
                        <a:cubicBezTo>
                          <a:pt x="191" y="16"/>
                          <a:pt x="241" y="34"/>
                          <a:pt x="255" y="56"/>
                        </a:cubicBezTo>
                        <a:cubicBezTo>
                          <a:pt x="269" y="78"/>
                          <a:pt x="251" y="108"/>
                          <a:pt x="243" y="140"/>
                        </a:cubicBezTo>
                        <a:cubicBezTo>
                          <a:pt x="235" y="172"/>
                          <a:pt x="229" y="238"/>
                          <a:pt x="207" y="248"/>
                        </a:cubicBezTo>
                        <a:cubicBezTo>
                          <a:pt x="185" y="258"/>
                          <a:pt x="143" y="208"/>
                          <a:pt x="111" y="200"/>
                        </a:cubicBezTo>
                        <a:cubicBezTo>
                          <a:pt x="79" y="192"/>
                          <a:pt x="30" y="215"/>
                          <a:pt x="15" y="200"/>
                        </a:cubicBezTo>
                        <a:cubicBezTo>
                          <a:pt x="0" y="185"/>
                          <a:pt x="13" y="142"/>
                          <a:pt x="21" y="110"/>
                        </a:cubicBezTo>
                        <a:cubicBezTo>
                          <a:pt x="29" y="78"/>
                          <a:pt x="54" y="29"/>
                          <a:pt x="63" y="8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66"/>
                      </a:gs>
                      <a:gs pos="100000">
                        <a:srgbClr val="CC9900"/>
                      </a:gs>
                    </a:gsLst>
                    <a:lin ang="0" scaled="1"/>
                  </a:gradFill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s-MX"/>
                  </a:p>
                </p:txBody>
              </p:sp>
              <p:sp>
                <p:nvSpPr>
                  <p:cNvPr id="466" name="Freeform 21"/>
                  <p:cNvSpPr>
                    <a:spLocks/>
                  </p:cNvSpPr>
                  <p:nvPr/>
                </p:nvSpPr>
                <p:spPr bwMode="auto">
                  <a:xfrm rot="-1707473" flipH="1" flipV="1">
                    <a:off x="2323" y="3743"/>
                    <a:ext cx="267" cy="258"/>
                  </a:xfrm>
                  <a:custGeom>
                    <a:avLst/>
                    <a:gdLst>
                      <a:gd name="T0" fmla="*/ 63 w 269"/>
                      <a:gd name="T1" fmla="*/ 8 h 258"/>
                      <a:gd name="T2" fmla="*/ 159 w 269"/>
                      <a:gd name="T3" fmla="*/ 8 h 258"/>
                      <a:gd name="T4" fmla="*/ 255 w 269"/>
                      <a:gd name="T5" fmla="*/ 56 h 258"/>
                      <a:gd name="T6" fmla="*/ 243 w 269"/>
                      <a:gd name="T7" fmla="*/ 140 h 258"/>
                      <a:gd name="T8" fmla="*/ 207 w 269"/>
                      <a:gd name="T9" fmla="*/ 248 h 258"/>
                      <a:gd name="T10" fmla="*/ 111 w 269"/>
                      <a:gd name="T11" fmla="*/ 200 h 258"/>
                      <a:gd name="T12" fmla="*/ 15 w 269"/>
                      <a:gd name="T13" fmla="*/ 200 h 258"/>
                      <a:gd name="T14" fmla="*/ 21 w 269"/>
                      <a:gd name="T15" fmla="*/ 110 h 258"/>
                      <a:gd name="T16" fmla="*/ 63 w 269"/>
                      <a:gd name="T17" fmla="*/ 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269" h="258">
                        <a:moveTo>
                          <a:pt x="63" y="8"/>
                        </a:moveTo>
                        <a:cubicBezTo>
                          <a:pt x="87" y="0"/>
                          <a:pt x="127" y="0"/>
                          <a:pt x="159" y="8"/>
                        </a:cubicBezTo>
                        <a:cubicBezTo>
                          <a:pt x="191" y="16"/>
                          <a:pt x="241" y="34"/>
                          <a:pt x="255" y="56"/>
                        </a:cubicBezTo>
                        <a:cubicBezTo>
                          <a:pt x="269" y="78"/>
                          <a:pt x="251" y="108"/>
                          <a:pt x="243" y="140"/>
                        </a:cubicBezTo>
                        <a:cubicBezTo>
                          <a:pt x="235" y="172"/>
                          <a:pt x="229" y="238"/>
                          <a:pt x="207" y="248"/>
                        </a:cubicBezTo>
                        <a:cubicBezTo>
                          <a:pt x="185" y="258"/>
                          <a:pt x="143" y="208"/>
                          <a:pt x="111" y="200"/>
                        </a:cubicBezTo>
                        <a:cubicBezTo>
                          <a:pt x="79" y="192"/>
                          <a:pt x="30" y="215"/>
                          <a:pt x="15" y="200"/>
                        </a:cubicBezTo>
                        <a:cubicBezTo>
                          <a:pt x="0" y="185"/>
                          <a:pt x="13" y="142"/>
                          <a:pt x="21" y="110"/>
                        </a:cubicBezTo>
                        <a:cubicBezTo>
                          <a:pt x="29" y="78"/>
                          <a:pt x="54" y="29"/>
                          <a:pt x="63" y="8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66"/>
                      </a:gs>
                      <a:gs pos="100000">
                        <a:srgbClr val="CC9900"/>
                      </a:gs>
                    </a:gsLst>
                    <a:lin ang="0" scaled="1"/>
                  </a:gradFill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s-MX"/>
                  </a:p>
                </p:txBody>
              </p:sp>
            </p:grpSp>
          </p:grpSp>
        </p:grpSp>
        <p:sp>
          <p:nvSpPr>
            <p:cNvPr id="428" name="Freeform 22"/>
            <p:cNvSpPr>
              <a:spLocks/>
            </p:cNvSpPr>
            <p:nvPr/>
          </p:nvSpPr>
          <p:spPr bwMode="auto">
            <a:xfrm rot="21015156" flipH="1">
              <a:off x="3198" y="1786"/>
              <a:ext cx="702" cy="793"/>
            </a:xfrm>
            <a:custGeom>
              <a:avLst/>
              <a:gdLst>
                <a:gd name="T0" fmla="*/ 618 w 936"/>
                <a:gd name="T1" fmla="*/ 8 h 840"/>
                <a:gd name="T2" fmla="*/ 330 w 936"/>
                <a:gd name="T3" fmla="*/ 143 h 840"/>
                <a:gd name="T4" fmla="*/ 42 w 936"/>
                <a:gd name="T5" fmla="*/ 461 h 840"/>
                <a:gd name="T6" fmla="*/ 78 w 936"/>
                <a:gd name="T7" fmla="*/ 642 h 840"/>
                <a:gd name="T8" fmla="*/ 258 w 936"/>
                <a:gd name="T9" fmla="*/ 778 h 840"/>
                <a:gd name="T10" fmla="*/ 654 w 936"/>
                <a:gd name="T11" fmla="*/ 733 h 840"/>
                <a:gd name="T12" fmla="*/ 546 w 936"/>
                <a:gd name="T13" fmla="*/ 597 h 840"/>
                <a:gd name="T14" fmla="*/ 654 w 936"/>
                <a:gd name="T15" fmla="*/ 551 h 840"/>
                <a:gd name="T16" fmla="*/ 510 w 936"/>
                <a:gd name="T17" fmla="*/ 415 h 840"/>
                <a:gd name="T18" fmla="*/ 690 w 936"/>
                <a:gd name="T19" fmla="*/ 370 h 840"/>
                <a:gd name="T20" fmla="*/ 582 w 936"/>
                <a:gd name="T21" fmla="*/ 234 h 840"/>
                <a:gd name="T22" fmla="*/ 690 w 936"/>
                <a:gd name="T23" fmla="*/ 98 h 840"/>
                <a:gd name="T24" fmla="*/ 618 w 936"/>
                <a:gd name="T25" fmla="*/ 8 h 8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36" h="840">
                  <a:moveTo>
                    <a:pt x="824" y="8"/>
                  </a:moveTo>
                  <a:cubicBezTo>
                    <a:pt x="744" y="16"/>
                    <a:pt x="568" y="72"/>
                    <a:pt x="440" y="152"/>
                  </a:cubicBezTo>
                  <a:cubicBezTo>
                    <a:pt x="312" y="232"/>
                    <a:pt x="112" y="400"/>
                    <a:pt x="56" y="488"/>
                  </a:cubicBezTo>
                  <a:cubicBezTo>
                    <a:pt x="0" y="576"/>
                    <a:pt x="56" y="624"/>
                    <a:pt x="104" y="680"/>
                  </a:cubicBezTo>
                  <a:cubicBezTo>
                    <a:pt x="152" y="736"/>
                    <a:pt x="216" y="808"/>
                    <a:pt x="344" y="824"/>
                  </a:cubicBezTo>
                  <a:cubicBezTo>
                    <a:pt x="472" y="840"/>
                    <a:pt x="808" y="808"/>
                    <a:pt x="872" y="776"/>
                  </a:cubicBezTo>
                  <a:cubicBezTo>
                    <a:pt x="936" y="744"/>
                    <a:pt x="728" y="664"/>
                    <a:pt x="728" y="632"/>
                  </a:cubicBezTo>
                  <a:cubicBezTo>
                    <a:pt x="728" y="600"/>
                    <a:pt x="880" y="616"/>
                    <a:pt x="872" y="584"/>
                  </a:cubicBezTo>
                  <a:cubicBezTo>
                    <a:pt x="864" y="552"/>
                    <a:pt x="672" y="472"/>
                    <a:pt x="680" y="440"/>
                  </a:cubicBezTo>
                  <a:cubicBezTo>
                    <a:pt x="688" y="408"/>
                    <a:pt x="904" y="424"/>
                    <a:pt x="920" y="392"/>
                  </a:cubicBezTo>
                  <a:cubicBezTo>
                    <a:pt x="936" y="360"/>
                    <a:pt x="776" y="296"/>
                    <a:pt x="776" y="248"/>
                  </a:cubicBezTo>
                  <a:cubicBezTo>
                    <a:pt x="776" y="200"/>
                    <a:pt x="904" y="144"/>
                    <a:pt x="920" y="104"/>
                  </a:cubicBezTo>
                  <a:cubicBezTo>
                    <a:pt x="936" y="64"/>
                    <a:pt x="904" y="0"/>
                    <a:pt x="824" y="8"/>
                  </a:cubicBezTo>
                  <a:close/>
                </a:path>
              </a:pathLst>
            </a:custGeom>
            <a:gradFill rotWithShape="0">
              <a:gsLst>
                <a:gs pos="0">
                  <a:srgbClr val="663300"/>
                </a:gs>
                <a:gs pos="100000">
                  <a:srgbClr val="CC9900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429" name="Freeform 23"/>
            <p:cNvSpPr>
              <a:spLocks/>
            </p:cNvSpPr>
            <p:nvPr/>
          </p:nvSpPr>
          <p:spPr bwMode="auto">
            <a:xfrm>
              <a:off x="1672" y="1899"/>
              <a:ext cx="885" cy="793"/>
            </a:xfrm>
            <a:custGeom>
              <a:avLst/>
              <a:gdLst>
                <a:gd name="T0" fmla="*/ 778 w 936"/>
                <a:gd name="T1" fmla="*/ 8 h 840"/>
                <a:gd name="T2" fmla="*/ 416 w 936"/>
                <a:gd name="T3" fmla="*/ 143 h 840"/>
                <a:gd name="T4" fmla="*/ 53 w 936"/>
                <a:gd name="T5" fmla="*/ 460 h 840"/>
                <a:gd name="T6" fmla="*/ 98 w 936"/>
                <a:gd name="T7" fmla="*/ 641 h 840"/>
                <a:gd name="T8" fmla="*/ 325 w 936"/>
                <a:gd name="T9" fmla="*/ 777 h 840"/>
                <a:gd name="T10" fmla="*/ 824 w 936"/>
                <a:gd name="T11" fmla="*/ 732 h 840"/>
                <a:gd name="T12" fmla="*/ 688 w 936"/>
                <a:gd name="T13" fmla="*/ 596 h 840"/>
                <a:gd name="T14" fmla="*/ 824 w 936"/>
                <a:gd name="T15" fmla="*/ 551 h 840"/>
                <a:gd name="T16" fmla="*/ 642 w 936"/>
                <a:gd name="T17" fmla="*/ 415 h 840"/>
                <a:gd name="T18" fmla="*/ 869 w 936"/>
                <a:gd name="T19" fmla="*/ 370 h 840"/>
                <a:gd name="T20" fmla="*/ 733 w 936"/>
                <a:gd name="T21" fmla="*/ 234 h 840"/>
                <a:gd name="T22" fmla="*/ 869 w 936"/>
                <a:gd name="T23" fmla="*/ 98 h 840"/>
                <a:gd name="T24" fmla="*/ 778 w 936"/>
                <a:gd name="T25" fmla="*/ 8 h 8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36" h="840">
                  <a:moveTo>
                    <a:pt x="824" y="8"/>
                  </a:moveTo>
                  <a:cubicBezTo>
                    <a:pt x="744" y="16"/>
                    <a:pt x="568" y="72"/>
                    <a:pt x="440" y="152"/>
                  </a:cubicBezTo>
                  <a:cubicBezTo>
                    <a:pt x="312" y="232"/>
                    <a:pt x="112" y="400"/>
                    <a:pt x="56" y="488"/>
                  </a:cubicBezTo>
                  <a:cubicBezTo>
                    <a:pt x="0" y="576"/>
                    <a:pt x="56" y="624"/>
                    <a:pt x="104" y="680"/>
                  </a:cubicBezTo>
                  <a:cubicBezTo>
                    <a:pt x="152" y="736"/>
                    <a:pt x="216" y="808"/>
                    <a:pt x="344" y="824"/>
                  </a:cubicBezTo>
                  <a:cubicBezTo>
                    <a:pt x="472" y="840"/>
                    <a:pt x="808" y="808"/>
                    <a:pt x="872" y="776"/>
                  </a:cubicBezTo>
                  <a:cubicBezTo>
                    <a:pt x="936" y="744"/>
                    <a:pt x="728" y="664"/>
                    <a:pt x="728" y="632"/>
                  </a:cubicBezTo>
                  <a:cubicBezTo>
                    <a:pt x="728" y="600"/>
                    <a:pt x="880" y="616"/>
                    <a:pt x="872" y="584"/>
                  </a:cubicBezTo>
                  <a:cubicBezTo>
                    <a:pt x="864" y="552"/>
                    <a:pt x="672" y="472"/>
                    <a:pt x="680" y="440"/>
                  </a:cubicBezTo>
                  <a:cubicBezTo>
                    <a:pt x="688" y="408"/>
                    <a:pt x="904" y="424"/>
                    <a:pt x="920" y="392"/>
                  </a:cubicBezTo>
                  <a:cubicBezTo>
                    <a:pt x="936" y="360"/>
                    <a:pt x="776" y="296"/>
                    <a:pt x="776" y="248"/>
                  </a:cubicBezTo>
                  <a:cubicBezTo>
                    <a:pt x="776" y="200"/>
                    <a:pt x="904" y="144"/>
                    <a:pt x="920" y="104"/>
                  </a:cubicBezTo>
                  <a:cubicBezTo>
                    <a:pt x="936" y="64"/>
                    <a:pt x="904" y="0"/>
                    <a:pt x="824" y="8"/>
                  </a:cubicBezTo>
                  <a:close/>
                </a:path>
              </a:pathLst>
            </a:custGeom>
            <a:gradFill rotWithShape="0">
              <a:gsLst>
                <a:gs pos="0">
                  <a:srgbClr val="663300"/>
                </a:gs>
                <a:gs pos="100000">
                  <a:srgbClr val="CC9900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grpSp>
          <p:nvGrpSpPr>
            <p:cNvPr id="430" name="Group 24"/>
            <p:cNvGrpSpPr>
              <a:grpSpLocks/>
            </p:cNvGrpSpPr>
            <p:nvPr/>
          </p:nvGrpSpPr>
          <p:grpSpPr bwMode="auto">
            <a:xfrm>
              <a:off x="1861" y="1183"/>
              <a:ext cx="1966" cy="1812"/>
              <a:chOff x="1861" y="1183"/>
              <a:chExt cx="1966" cy="1812"/>
            </a:xfrm>
          </p:grpSpPr>
          <p:sp>
            <p:nvSpPr>
              <p:cNvPr id="452" name="Freeform 25"/>
              <p:cNvSpPr>
                <a:spLocks/>
              </p:cNvSpPr>
              <p:nvPr/>
            </p:nvSpPr>
            <p:spPr bwMode="auto">
              <a:xfrm>
                <a:off x="2102" y="1182"/>
                <a:ext cx="1517" cy="1701"/>
              </a:xfrm>
              <a:custGeom>
                <a:avLst/>
                <a:gdLst>
                  <a:gd name="T0" fmla="*/ 650 w 1515"/>
                  <a:gd name="T1" fmla="*/ 44 h 1723"/>
                  <a:gd name="T2" fmla="*/ 572 w 1515"/>
                  <a:gd name="T3" fmla="*/ 300 h 1723"/>
                  <a:gd name="T4" fmla="*/ 522 w 1515"/>
                  <a:gd name="T5" fmla="*/ 529 h 1723"/>
                  <a:gd name="T6" fmla="*/ 257 w 1515"/>
                  <a:gd name="T7" fmla="*/ 813 h 1723"/>
                  <a:gd name="T8" fmla="*/ 14 w 1515"/>
                  <a:gd name="T9" fmla="*/ 1105 h 1723"/>
                  <a:gd name="T10" fmla="*/ 172 w 1515"/>
                  <a:gd name="T11" fmla="*/ 1403 h 1723"/>
                  <a:gd name="T12" fmla="*/ 778 w 1515"/>
                  <a:gd name="T13" fmla="*/ 1695 h 1723"/>
                  <a:gd name="T14" fmla="*/ 1397 w 1515"/>
                  <a:gd name="T15" fmla="*/ 1389 h 1723"/>
                  <a:gd name="T16" fmla="*/ 1466 w 1515"/>
                  <a:gd name="T17" fmla="*/ 1042 h 1723"/>
                  <a:gd name="T18" fmla="*/ 1100 w 1515"/>
                  <a:gd name="T19" fmla="*/ 685 h 1723"/>
                  <a:gd name="T20" fmla="*/ 907 w 1515"/>
                  <a:gd name="T21" fmla="*/ 382 h 1723"/>
                  <a:gd name="T22" fmla="*/ 818 w 1515"/>
                  <a:gd name="T23" fmla="*/ 56 h 1723"/>
                  <a:gd name="T24" fmla="*/ 650 w 1515"/>
                  <a:gd name="T25" fmla="*/ 44 h 172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15" h="1723">
                    <a:moveTo>
                      <a:pt x="650" y="45"/>
                    </a:moveTo>
                    <a:cubicBezTo>
                      <a:pt x="608" y="86"/>
                      <a:pt x="593" y="222"/>
                      <a:pt x="572" y="305"/>
                    </a:cubicBezTo>
                    <a:cubicBezTo>
                      <a:pt x="550" y="387"/>
                      <a:pt x="574" y="450"/>
                      <a:pt x="522" y="537"/>
                    </a:cubicBezTo>
                    <a:cubicBezTo>
                      <a:pt x="469" y="624"/>
                      <a:pt x="342" y="728"/>
                      <a:pt x="257" y="825"/>
                    </a:cubicBezTo>
                    <a:cubicBezTo>
                      <a:pt x="173" y="922"/>
                      <a:pt x="28" y="1023"/>
                      <a:pt x="14" y="1122"/>
                    </a:cubicBezTo>
                    <a:cubicBezTo>
                      <a:pt x="0" y="1222"/>
                      <a:pt x="45" y="1324"/>
                      <a:pt x="172" y="1424"/>
                    </a:cubicBezTo>
                    <a:cubicBezTo>
                      <a:pt x="299" y="1524"/>
                      <a:pt x="574" y="1723"/>
                      <a:pt x="778" y="1721"/>
                    </a:cubicBezTo>
                    <a:cubicBezTo>
                      <a:pt x="982" y="1719"/>
                      <a:pt x="1282" y="1520"/>
                      <a:pt x="1397" y="1410"/>
                    </a:cubicBezTo>
                    <a:cubicBezTo>
                      <a:pt x="1512" y="1300"/>
                      <a:pt x="1515" y="1176"/>
                      <a:pt x="1466" y="1058"/>
                    </a:cubicBezTo>
                    <a:cubicBezTo>
                      <a:pt x="1417" y="939"/>
                      <a:pt x="1194" y="806"/>
                      <a:pt x="1100" y="695"/>
                    </a:cubicBezTo>
                    <a:cubicBezTo>
                      <a:pt x="1007" y="583"/>
                      <a:pt x="954" y="494"/>
                      <a:pt x="907" y="388"/>
                    </a:cubicBezTo>
                    <a:cubicBezTo>
                      <a:pt x="860" y="282"/>
                      <a:pt x="861" y="114"/>
                      <a:pt x="818" y="57"/>
                    </a:cubicBezTo>
                    <a:cubicBezTo>
                      <a:pt x="775" y="0"/>
                      <a:pt x="685" y="47"/>
                      <a:pt x="650" y="45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990000"/>
                  </a:gs>
                </a:gsLst>
                <a:path path="rect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453" name="Freeform 26"/>
              <p:cNvSpPr>
                <a:spLocks/>
              </p:cNvSpPr>
              <p:nvPr/>
            </p:nvSpPr>
            <p:spPr bwMode="auto">
              <a:xfrm>
                <a:off x="1862" y="1975"/>
                <a:ext cx="815" cy="1021"/>
              </a:xfrm>
              <a:custGeom>
                <a:avLst/>
                <a:gdLst>
                  <a:gd name="T0" fmla="*/ 362 w 979"/>
                  <a:gd name="T1" fmla="*/ 89 h 1290"/>
                  <a:gd name="T2" fmla="*/ 157 w 979"/>
                  <a:gd name="T3" fmla="*/ 350 h 1290"/>
                  <a:gd name="T4" fmla="*/ 19 w 979"/>
                  <a:gd name="T5" fmla="*/ 573 h 1290"/>
                  <a:gd name="T6" fmla="*/ 39 w 979"/>
                  <a:gd name="T7" fmla="*/ 846 h 1290"/>
                  <a:gd name="T8" fmla="*/ 166 w 979"/>
                  <a:gd name="T9" fmla="*/ 982 h 1290"/>
                  <a:gd name="T10" fmla="*/ 420 w 979"/>
                  <a:gd name="T11" fmla="*/ 1019 h 1290"/>
                  <a:gd name="T12" fmla="*/ 626 w 979"/>
                  <a:gd name="T13" fmla="*/ 992 h 1290"/>
                  <a:gd name="T14" fmla="*/ 793 w 979"/>
                  <a:gd name="T15" fmla="*/ 908 h 1290"/>
                  <a:gd name="T16" fmla="*/ 763 w 979"/>
                  <a:gd name="T17" fmla="*/ 694 h 1290"/>
                  <a:gd name="T18" fmla="*/ 646 w 979"/>
                  <a:gd name="T19" fmla="*/ 452 h 1290"/>
                  <a:gd name="T20" fmla="*/ 599 w 979"/>
                  <a:gd name="T21" fmla="*/ 238 h 1290"/>
                  <a:gd name="T22" fmla="*/ 519 w 979"/>
                  <a:gd name="T23" fmla="*/ 25 h 1290"/>
                  <a:gd name="T24" fmla="*/ 362 w 979"/>
                  <a:gd name="T25" fmla="*/ 89 h 129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79" h="1290">
                    <a:moveTo>
                      <a:pt x="435" y="113"/>
                    </a:moveTo>
                    <a:cubicBezTo>
                      <a:pt x="363" y="181"/>
                      <a:pt x="257" y="340"/>
                      <a:pt x="188" y="442"/>
                    </a:cubicBezTo>
                    <a:cubicBezTo>
                      <a:pt x="119" y="544"/>
                      <a:pt x="46" y="620"/>
                      <a:pt x="23" y="724"/>
                    </a:cubicBezTo>
                    <a:cubicBezTo>
                      <a:pt x="0" y="828"/>
                      <a:pt x="17" y="983"/>
                      <a:pt x="47" y="1069"/>
                    </a:cubicBezTo>
                    <a:cubicBezTo>
                      <a:pt x="77" y="1155"/>
                      <a:pt x="124" y="1205"/>
                      <a:pt x="200" y="1241"/>
                    </a:cubicBezTo>
                    <a:cubicBezTo>
                      <a:pt x="276" y="1277"/>
                      <a:pt x="413" y="1286"/>
                      <a:pt x="505" y="1288"/>
                    </a:cubicBezTo>
                    <a:cubicBezTo>
                      <a:pt x="597" y="1290"/>
                      <a:pt x="678" y="1276"/>
                      <a:pt x="752" y="1253"/>
                    </a:cubicBezTo>
                    <a:cubicBezTo>
                      <a:pt x="826" y="1230"/>
                      <a:pt x="925" y="1210"/>
                      <a:pt x="952" y="1147"/>
                    </a:cubicBezTo>
                    <a:cubicBezTo>
                      <a:pt x="979" y="1084"/>
                      <a:pt x="946" y="973"/>
                      <a:pt x="917" y="877"/>
                    </a:cubicBezTo>
                    <a:cubicBezTo>
                      <a:pt x="888" y="781"/>
                      <a:pt x="809" y="667"/>
                      <a:pt x="776" y="571"/>
                    </a:cubicBezTo>
                    <a:cubicBezTo>
                      <a:pt x="743" y="475"/>
                      <a:pt x="745" y="391"/>
                      <a:pt x="719" y="301"/>
                    </a:cubicBezTo>
                    <a:cubicBezTo>
                      <a:pt x="693" y="211"/>
                      <a:pt x="670" y="62"/>
                      <a:pt x="623" y="31"/>
                    </a:cubicBezTo>
                    <a:cubicBezTo>
                      <a:pt x="576" y="0"/>
                      <a:pt x="507" y="45"/>
                      <a:pt x="435" y="11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9900"/>
                  </a:gs>
                  <a:gs pos="100000">
                    <a:srgbClr val="FF3300"/>
                  </a:gs>
                </a:gsLst>
                <a:lin ang="2700000" scaled="1"/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454" name="Freeform 27"/>
              <p:cNvSpPr>
                <a:spLocks/>
              </p:cNvSpPr>
              <p:nvPr/>
            </p:nvSpPr>
            <p:spPr bwMode="auto">
              <a:xfrm flipH="1">
                <a:off x="3040" y="1975"/>
                <a:ext cx="787" cy="1021"/>
              </a:xfrm>
              <a:custGeom>
                <a:avLst/>
                <a:gdLst>
                  <a:gd name="T0" fmla="*/ 350 w 979"/>
                  <a:gd name="T1" fmla="*/ 89 h 1290"/>
                  <a:gd name="T2" fmla="*/ 151 w 979"/>
                  <a:gd name="T3" fmla="*/ 350 h 1290"/>
                  <a:gd name="T4" fmla="*/ 19 w 979"/>
                  <a:gd name="T5" fmla="*/ 573 h 1290"/>
                  <a:gd name="T6" fmla="*/ 38 w 979"/>
                  <a:gd name="T7" fmla="*/ 846 h 1290"/>
                  <a:gd name="T8" fmla="*/ 161 w 979"/>
                  <a:gd name="T9" fmla="*/ 982 h 1290"/>
                  <a:gd name="T10" fmla="*/ 406 w 979"/>
                  <a:gd name="T11" fmla="*/ 1019 h 1290"/>
                  <a:gd name="T12" fmla="*/ 605 w 979"/>
                  <a:gd name="T13" fmla="*/ 992 h 1290"/>
                  <a:gd name="T14" fmla="*/ 766 w 979"/>
                  <a:gd name="T15" fmla="*/ 908 h 1290"/>
                  <a:gd name="T16" fmla="*/ 738 w 979"/>
                  <a:gd name="T17" fmla="*/ 694 h 1290"/>
                  <a:gd name="T18" fmla="*/ 625 w 979"/>
                  <a:gd name="T19" fmla="*/ 452 h 1290"/>
                  <a:gd name="T20" fmla="*/ 579 w 979"/>
                  <a:gd name="T21" fmla="*/ 238 h 1290"/>
                  <a:gd name="T22" fmla="*/ 501 w 979"/>
                  <a:gd name="T23" fmla="*/ 25 h 1290"/>
                  <a:gd name="T24" fmla="*/ 350 w 979"/>
                  <a:gd name="T25" fmla="*/ 89 h 129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79" h="1290">
                    <a:moveTo>
                      <a:pt x="435" y="113"/>
                    </a:moveTo>
                    <a:cubicBezTo>
                      <a:pt x="363" y="181"/>
                      <a:pt x="257" y="340"/>
                      <a:pt x="188" y="442"/>
                    </a:cubicBezTo>
                    <a:cubicBezTo>
                      <a:pt x="119" y="544"/>
                      <a:pt x="46" y="620"/>
                      <a:pt x="23" y="724"/>
                    </a:cubicBezTo>
                    <a:cubicBezTo>
                      <a:pt x="0" y="828"/>
                      <a:pt x="17" y="983"/>
                      <a:pt x="47" y="1069"/>
                    </a:cubicBezTo>
                    <a:cubicBezTo>
                      <a:pt x="77" y="1155"/>
                      <a:pt x="124" y="1205"/>
                      <a:pt x="200" y="1241"/>
                    </a:cubicBezTo>
                    <a:cubicBezTo>
                      <a:pt x="276" y="1277"/>
                      <a:pt x="413" y="1286"/>
                      <a:pt x="505" y="1288"/>
                    </a:cubicBezTo>
                    <a:cubicBezTo>
                      <a:pt x="597" y="1290"/>
                      <a:pt x="678" y="1276"/>
                      <a:pt x="752" y="1253"/>
                    </a:cubicBezTo>
                    <a:cubicBezTo>
                      <a:pt x="826" y="1230"/>
                      <a:pt x="925" y="1210"/>
                      <a:pt x="952" y="1147"/>
                    </a:cubicBezTo>
                    <a:cubicBezTo>
                      <a:pt x="979" y="1084"/>
                      <a:pt x="946" y="973"/>
                      <a:pt x="917" y="877"/>
                    </a:cubicBezTo>
                    <a:cubicBezTo>
                      <a:pt x="888" y="781"/>
                      <a:pt x="809" y="667"/>
                      <a:pt x="776" y="571"/>
                    </a:cubicBezTo>
                    <a:cubicBezTo>
                      <a:pt x="743" y="475"/>
                      <a:pt x="745" y="391"/>
                      <a:pt x="719" y="301"/>
                    </a:cubicBezTo>
                    <a:cubicBezTo>
                      <a:pt x="693" y="211"/>
                      <a:pt x="670" y="62"/>
                      <a:pt x="623" y="31"/>
                    </a:cubicBezTo>
                    <a:cubicBezTo>
                      <a:pt x="576" y="0"/>
                      <a:pt x="507" y="45"/>
                      <a:pt x="435" y="11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9900"/>
                  </a:gs>
                  <a:gs pos="100000">
                    <a:srgbClr val="FF3300"/>
                  </a:gs>
                </a:gsLst>
                <a:lin ang="2700000" scaled="1"/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455" name="Freeform 28"/>
              <p:cNvSpPr>
                <a:spLocks/>
              </p:cNvSpPr>
              <p:nvPr/>
            </p:nvSpPr>
            <p:spPr bwMode="auto">
              <a:xfrm>
                <a:off x="1953" y="1953"/>
                <a:ext cx="844" cy="999"/>
              </a:xfrm>
              <a:custGeom>
                <a:avLst/>
                <a:gdLst>
                  <a:gd name="T0" fmla="*/ 376 w 979"/>
                  <a:gd name="T1" fmla="*/ 87 h 1290"/>
                  <a:gd name="T2" fmla="*/ 162 w 979"/>
                  <a:gd name="T3" fmla="*/ 342 h 1290"/>
                  <a:gd name="T4" fmla="*/ 20 w 979"/>
                  <a:gd name="T5" fmla="*/ 560 h 1290"/>
                  <a:gd name="T6" fmla="*/ 41 w 979"/>
                  <a:gd name="T7" fmla="*/ 826 h 1290"/>
                  <a:gd name="T8" fmla="*/ 173 w 979"/>
                  <a:gd name="T9" fmla="*/ 959 h 1290"/>
                  <a:gd name="T10" fmla="*/ 436 w 979"/>
                  <a:gd name="T11" fmla="*/ 995 h 1290"/>
                  <a:gd name="T12" fmla="*/ 650 w 979"/>
                  <a:gd name="T13" fmla="*/ 968 h 1290"/>
                  <a:gd name="T14" fmla="*/ 823 w 979"/>
                  <a:gd name="T15" fmla="*/ 886 h 1290"/>
                  <a:gd name="T16" fmla="*/ 792 w 979"/>
                  <a:gd name="T17" fmla="*/ 678 h 1290"/>
                  <a:gd name="T18" fmla="*/ 671 w 979"/>
                  <a:gd name="T19" fmla="*/ 441 h 1290"/>
                  <a:gd name="T20" fmla="*/ 621 w 979"/>
                  <a:gd name="T21" fmla="*/ 233 h 1290"/>
                  <a:gd name="T22" fmla="*/ 538 w 979"/>
                  <a:gd name="T23" fmla="*/ 24 h 1290"/>
                  <a:gd name="T24" fmla="*/ 376 w 979"/>
                  <a:gd name="T25" fmla="*/ 87 h 129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79" h="1290">
                    <a:moveTo>
                      <a:pt x="435" y="113"/>
                    </a:moveTo>
                    <a:cubicBezTo>
                      <a:pt x="363" y="181"/>
                      <a:pt x="257" y="340"/>
                      <a:pt x="188" y="442"/>
                    </a:cubicBezTo>
                    <a:cubicBezTo>
                      <a:pt x="119" y="544"/>
                      <a:pt x="46" y="620"/>
                      <a:pt x="23" y="724"/>
                    </a:cubicBezTo>
                    <a:cubicBezTo>
                      <a:pt x="0" y="828"/>
                      <a:pt x="17" y="983"/>
                      <a:pt x="47" y="1069"/>
                    </a:cubicBezTo>
                    <a:cubicBezTo>
                      <a:pt x="77" y="1155"/>
                      <a:pt x="124" y="1205"/>
                      <a:pt x="200" y="1241"/>
                    </a:cubicBezTo>
                    <a:cubicBezTo>
                      <a:pt x="276" y="1277"/>
                      <a:pt x="413" y="1286"/>
                      <a:pt x="505" y="1288"/>
                    </a:cubicBezTo>
                    <a:cubicBezTo>
                      <a:pt x="597" y="1290"/>
                      <a:pt x="678" y="1276"/>
                      <a:pt x="752" y="1253"/>
                    </a:cubicBezTo>
                    <a:cubicBezTo>
                      <a:pt x="826" y="1230"/>
                      <a:pt x="925" y="1210"/>
                      <a:pt x="952" y="1147"/>
                    </a:cubicBezTo>
                    <a:cubicBezTo>
                      <a:pt x="979" y="1084"/>
                      <a:pt x="946" y="973"/>
                      <a:pt x="917" y="877"/>
                    </a:cubicBezTo>
                    <a:cubicBezTo>
                      <a:pt x="888" y="781"/>
                      <a:pt x="809" y="667"/>
                      <a:pt x="776" y="571"/>
                    </a:cubicBezTo>
                    <a:cubicBezTo>
                      <a:pt x="743" y="475"/>
                      <a:pt x="745" y="391"/>
                      <a:pt x="719" y="301"/>
                    </a:cubicBezTo>
                    <a:cubicBezTo>
                      <a:pt x="693" y="211"/>
                      <a:pt x="670" y="62"/>
                      <a:pt x="623" y="31"/>
                    </a:cubicBezTo>
                    <a:cubicBezTo>
                      <a:pt x="576" y="0"/>
                      <a:pt x="507" y="45"/>
                      <a:pt x="435" y="11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9900"/>
                  </a:gs>
                  <a:gs pos="100000">
                    <a:srgbClr val="FF3300"/>
                  </a:gs>
                </a:gsLst>
                <a:lin ang="2700000" scaled="1"/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456" name="Freeform 29"/>
              <p:cNvSpPr>
                <a:spLocks/>
              </p:cNvSpPr>
              <p:nvPr/>
            </p:nvSpPr>
            <p:spPr bwMode="auto">
              <a:xfrm flipH="1">
                <a:off x="2993" y="1953"/>
                <a:ext cx="758" cy="999"/>
              </a:xfrm>
              <a:custGeom>
                <a:avLst/>
                <a:gdLst>
                  <a:gd name="T0" fmla="*/ 336 w 979"/>
                  <a:gd name="T1" fmla="*/ 87 h 1290"/>
                  <a:gd name="T2" fmla="*/ 145 w 979"/>
                  <a:gd name="T3" fmla="*/ 342 h 1290"/>
                  <a:gd name="T4" fmla="*/ 18 w 979"/>
                  <a:gd name="T5" fmla="*/ 560 h 1290"/>
                  <a:gd name="T6" fmla="*/ 36 w 979"/>
                  <a:gd name="T7" fmla="*/ 826 h 1290"/>
                  <a:gd name="T8" fmla="*/ 154 w 979"/>
                  <a:gd name="T9" fmla="*/ 959 h 1290"/>
                  <a:gd name="T10" fmla="*/ 390 w 979"/>
                  <a:gd name="T11" fmla="*/ 995 h 1290"/>
                  <a:gd name="T12" fmla="*/ 581 w 979"/>
                  <a:gd name="T13" fmla="*/ 968 h 1290"/>
                  <a:gd name="T14" fmla="*/ 735 w 979"/>
                  <a:gd name="T15" fmla="*/ 886 h 1290"/>
                  <a:gd name="T16" fmla="*/ 708 w 979"/>
                  <a:gd name="T17" fmla="*/ 678 h 1290"/>
                  <a:gd name="T18" fmla="*/ 599 w 979"/>
                  <a:gd name="T19" fmla="*/ 441 h 1290"/>
                  <a:gd name="T20" fmla="*/ 555 w 979"/>
                  <a:gd name="T21" fmla="*/ 233 h 1290"/>
                  <a:gd name="T22" fmla="*/ 481 w 979"/>
                  <a:gd name="T23" fmla="*/ 24 h 1290"/>
                  <a:gd name="T24" fmla="*/ 336 w 979"/>
                  <a:gd name="T25" fmla="*/ 87 h 129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79" h="1290">
                    <a:moveTo>
                      <a:pt x="435" y="113"/>
                    </a:moveTo>
                    <a:cubicBezTo>
                      <a:pt x="363" y="181"/>
                      <a:pt x="257" y="340"/>
                      <a:pt x="188" y="442"/>
                    </a:cubicBezTo>
                    <a:cubicBezTo>
                      <a:pt x="119" y="544"/>
                      <a:pt x="46" y="620"/>
                      <a:pt x="23" y="724"/>
                    </a:cubicBezTo>
                    <a:cubicBezTo>
                      <a:pt x="0" y="828"/>
                      <a:pt x="17" y="983"/>
                      <a:pt x="47" y="1069"/>
                    </a:cubicBezTo>
                    <a:cubicBezTo>
                      <a:pt x="77" y="1155"/>
                      <a:pt x="124" y="1205"/>
                      <a:pt x="200" y="1241"/>
                    </a:cubicBezTo>
                    <a:cubicBezTo>
                      <a:pt x="276" y="1277"/>
                      <a:pt x="413" y="1286"/>
                      <a:pt x="505" y="1288"/>
                    </a:cubicBezTo>
                    <a:cubicBezTo>
                      <a:pt x="597" y="1290"/>
                      <a:pt x="678" y="1276"/>
                      <a:pt x="752" y="1253"/>
                    </a:cubicBezTo>
                    <a:cubicBezTo>
                      <a:pt x="826" y="1230"/>
                      <a:pt x="925" y="1210"/>
                      <a:pt x="952" y="1147"/>
                    </a:cubicBezTo>
                    <a:cubicBezTo>
                      <a:pt x="979" y="1084"/>
                      <a:pt x="946" y="973"/>
                      <a:pt x="917" y="877"/>
                    </a:cubicBezTo>
                    <a:cubicBezTo>
                      <a:pt x="888" y="781"/>
                      <a:pt x="809" y="667"/>
                      <a:pt x="776" y="571"/>
                    </a:cubicBezTo>
                    <a:cubicBezTo>
                      <a:pt x="743" y="475"/>
                      <a:pt x="745" y="391"/>
                      <a:pt x="719" y="301"/>
                    </a:cubicBezTo>
                    <a:cubicBezTo>
                      <a:pt x="693" y="211"/>
                      <a:pt x="670" y="62"/>
                      <a:pt x="623" y="31"/>
                    </a:cubicBezTo>
                    <a:cubicBezTo>
                      <a:pt x="576" y="0"/>
                      <a:pt x="507" y="45"/>
                      <a:pt x="435" y="11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9900"/>
                  </a:gs>
                  <a:gs pos="100000">
                    <a:srgbClr val="FF3300"/>
                  </a:gs>
                </a:gsLst>
                <a:lin ang="2700000" scaled="1"/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457" name="Freeform 30"/>
              <p:cNvSpPr>
                <a:spLocks/>
              </p:cNvSpPr>
              <p:nvPr/>
            </p:nvSpPr>
            <p:spPr bwMode="auto">
              <a:xfrm>
                <a:off x="2282" y="1277"/>
                <a:ext cx="1163" cy="1584"/>
              </a:xfrm>
              <a:custGeom>
                <a:avLst/>
                <a:gdLst>
                  <a:gd name="T0" fmla="*/ 512 w 1164"/>
                  <a:gd name="T1" fmla="*/ 42 h 1579"/>
                  <a:gd name="T2" fmla="*/ 453 w 1164"/>
                  <a:gd name="T3" fmla="*/ 285 h 1579"/>
                  <a:gd name="T4" fmla="*/ 414 w 1164"/>
                  <a:gd name="T5" fmla="*/ 503 h 1579"/>
                  <a:gd name="T6" fmla="*/ 118 w 1164"/>
                  <a:gd name="T7" fmla="*/ 719 h 1579"/>
                  <a:gd name="T8" fmla="*/ 25 w 1164"/>
                  <a:gd name="T9" fmla="*/ 1050 h 1579"/>
                  <a:gd name="T10" fmla="*/ 271 w 1164"/>
                  <a:gd name="T11" fmla="*/ 1448 h 1579"/>
                  <a:gd name="T12" fmla="*/ 612 w 1164"/>
                  <a:gd name="T13" fmla="*/ 1577 h 1579"/>
                  <a:gd name="T14" fmla="*/ 917 w 1164"/>
                  <a:gd name="T15" fmla="*/ 1460 h 1579"/>
                  <a:gd name="T16" fmla="*/ 1141 w 1164"/>
                  <a:gd name="T17" fmla="*/ 1119 h 1579"/>
                  <a:gd name="T18" fmla="*/ 1058 w 1164"/>
                  <a:gd name="T19" fmla="*/ 755 h 1579"/>
                  <a:gd name="T20" fmla="*/ 894 w 1164"/>
                  <a:gd name="T21" fmla="*/ 649 h 1579"/>
                  <a:gd name="T22" fmla="*/ 710 w 1164"/>
                  <a:gd name="T23" fmla="*/ 363 h 1579"/>
                  <a:gd name="T24" fmla="*/ 641 w 1164"/>
                  <a:gd name="T25" fmla="*/ 53 h 1579"/>
                  <a:gd name="T26" fmla="*/ 512 w 1164"/>
                  <a:gd name="T27" fmla="*/ 42 h 157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164" h="1579">
                    <a:moveTo>
                      <a:pt x="512" y="42"/>
                    </a:moveTo>
                    <a:cubicBezTo>
                      <a:pt x="480" y="81"/>
                      <a:pt x="469" y="208"/>
                      <a:pt x="453" y="285"/>
                    </a:cubicBezTo>
                    <a:cubicBezTo>
                      <a:pt x="436" y="362"/>
                      <a:pt x="470" y="431"/>
                      <a:pt x="414" y="503"/>
                    </a:cubicBezTo>
                    <a:cubicBezTo>
                      <a:pt x="358" y="575"/>
                      <a:pt x="183" y="628"/>
                      <a:pt x="118" y="719"/>
                    </a:cubicBezTo>
                    <a:cubicBezTo>
                      <a:pt x="53" y="810"/>
                      <a:pt x="0" y="929"/>
                      <a:pt x="25" y="1050"/>
                    </a:cubicBezTo>
                    <a:cubicBezTo>
                      <a:pt x="50" y="1171"/>
                      <a:pt x="173" y="1360"/>
                      <a:pt x="271" y="1448"/>
                    </a:cubicBezTo>
                    <a:cubicBezTo>
                      <a:pt x="369" y="1536"/>
                      <a:pt x="504" y="1575"/>
                      <a:pt x="612" y="1577"/>
                    </a:cubicBezTo>
                    <a:cubicBezTo>
                      <a:pt x="720" y="1579"/>
                      <a:pt x="829" y="1536"/>
                      <a:pt x="917" y="1460"/>
                    </a:cubicBezTo>
                    <a:cubicBezTo>
                      <a:pt x="1005" y="1384"/>
                      <a:pt x="1118" y="1236"/>
                      <a:pt x="1141" y="1119"/>
                    </a:cubicBezTo>
                    <a:cubicBezTo>
                      <a:pt x="1164" y="1002"/>
                      <a:pt x="1099" y="833"/>
                      <a:pt x="1058" y="755"/>
                    </a:cubicBezTo>
                    <a:cubicBezTo>
                      <a:pt x="1017" y="677"/>
                      <a:pt x="952" y="714"/>
                      <a:pt x="894" y="649"/>
                    </a:cubicBezTo>
                    <a:cubicBezTo>
                      <a:pt x="836" y="584"/>
                      <a:pt x="752" y="462"/>
                      <a:pt x="710" y="363"/>
                    </a:cubicBezTo>
                    <a:cubicBezTo>
                      <a:pt x="668" y="264"/>
                      <a:pt x="674" y="107"/>
                      <a:pt x="641" y="53"/>
                    </a:cubicBezTo>
                    <a:cubicBezTo>
                      <a:pt x="608" y="0"/>
                      <a:pt x="539" y="44"/>
                      <a:pt x="512" y="4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990000"/>
                  </a:gs>
                </a:gsLst>
                <a:path path="rect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</p:grpSp>
        <p:grpSp>
          <p:nvGrpSpPr>
            <p:cNvPr id="431" name="Group 31"/>
            <p:cNvGrpSpPr>
              <a:grpSpLocks/>
            </p:cNvGrpSpPr>
            <p:nvPr/>
          </p:nvGrpSpPr>
          <p:grpSpPr bwMode="auto">
            <a:xfrm>
              <a:off x="2450" y="1681"/>
              <a:ext cx="770" cy="453"/>
              <a:chOff x="2496" y="1728"/>
              <a:chExt cx="816" cy="480"/>
            </a:xfrm>
          </p:grpSpPr>
          <p:sp>
            <p:nvSpPr>
              <p:cNvPr id="447" name="Oval 32"/>
              <p:cNvSpPr>
                <a:spLocks noChangeArrowheads="1"/>
              </p:cNvSpPr>
              <p:nvPr/>
            </p:nvSpPr>
            <p:spPr bwMode="auto">
              <a:xfrm>
                <a:off x="2495" y="1775"/>
                <a:ext cx="191" cy="194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CCFFFF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defRPr/>
                </a:pPr>
                <a:endParaRPr lang="es-ES_tradnl" altLang="es-ES_tradnl" smtClean="0"/>
              </a:p>
            </p:txBody>
          </p:sp>
          <p:sp>
            <p:nvSpPr>
              <p:cNvPr id="448" name="Oval 33"/>
              <p:cNvSpPr>
                <a:spLocks noChangeArrowheads="1"/>
              </p:cNvSpPr>
              <p:nvPr/>
            </p:nvSpPr>
            <p:spPr bwMode="auto">
              <a:xfrm>
                <a:off x="2639" y="1919"/>
                <a:ext cx="191" cy="191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CCFFFF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defRPr/>
                </a:pPr>
                <a:endParaRPr lang="es-ES_tradnl" altLang="es-ES_tradnl" smtClean="0"/>
              </a:p>
            </p:txBody>
          </p:sp>
          <p:sp>
            <p:nvSpPr>
              <p:cNvPr id="449" name="Oval 34"/>
              <p:cNvSpPr>
                <a:spLocks noChangeArrowheads="1"/>
              </p:cNvSpPr>
              <p:nvPr/>
            </p:nvSpPr>
            <p:spPr bwMode="auto">
              <a:xfrm>
                <a:off x="2830" y="2016"/>
                <a:ext cx="194" cy="191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CCFFFF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defRPr/>
                </a:pPr>
                <a:endParaRPr lang="es-ES_tradnl" altLang="es-ES_tradnl" smtClean="0"/>
              </a:p>
            </p:txBody>
          </p:sp>
          <p:sp>
            <p:nvSpPr>
              <p:cNvPr id="450" name="Oval 35"/>
              <p:cNvSpPr>
                <a:spLocks noChangeArrowheads="1"/>
              </p:cNvSpPr>
              <p:nvPr/>
            </p:nvSpPr>
            <p:spPr bwMode="auto">
              <a:xfrm>
                <a:off x="3024" y="1919"/>
                <a:ext cx="191" cy="191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CCFFFF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defRPr/>
                </a:pPr>
                <a:endParaRPr lang="es-ES_tradnl" altLang="es-ES_tradnl" smtClean="0"/>
              </a:p>
            </p:txBody>
          </p:sp>
          <p:sp>
            <p:nvSpPr>
              <p:cNvPr id="451" name="Oval 36"/>
              <p:cNvSpPr>
                <a:spLocks noChangeArrowheads="1"/>
              </p:cNvSpPr>
              <p:nvPr/>
            </p:nvSpPr>
            <p:spPr bwMode="auto">
              <a:xfrm>
                <a:off x="3122" y="1728"/>
                <a:ext cx="191" cy="191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CCFFFF"/>
                  </a:gs>
                </a:gsLst>
                <a:path path="shape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defRPr/>
                </a:pPr>
                <a:endParaRPr lang="es-ES_tradnl" altLang="es-ES_tradnl" smtClean="0"/>
              </a:p>
            </p:txBody>
          </p:sp>
        </p:grpSp>
        <p:grpSp>
          <p:nvGrpSpPr>
            <p:cNvPr id="432" name="Group 37"/>
            <p:cNvGrpSpPr>
              <a:grpSpLocks/>
            </p:cNvGrpSpPr>
            <p:nvPr/>
          </p:nvGrpSpPr>
          <p:grpSpPr bwMode="auto">
            <a:xfrm>
              <a:off x="2160" y="31"/>
              <a:ext cx="1314" cy="1361"/>
              <a:chOff x="2068" y="27"/>
              <a:chExt cx="1650" cy="1442"/>
            </a:xfrm>
          </p:grpSpPr>
          <p:sp>
            <p:nvSpPr>
              <p:cNvPr id="433" name="Freeform 38"/>
              <p:cNvSpPr>
                <a:spLocks/>
              </p:cNvSpPr>
              <p:nvPr/>
            </p:nvSpPr>
            <p:spPr bwMode="auto">
              <a:xfrm>
                <a:off x="2844" y="27"/>
                <a:ext cx="266" cy="389"/>
              </a:xfrm>
              <a:custGeom>
                <a:avLst/>
                <a:gdLst>
                  <a:gd name="T0" fmla="*/ 42 w 264"/>
                  <a:gd name="T1" fmla="*/ 376 h 388"/>
                  <a:gd name="T2" fmla="*/ 185 w 264"/>
                  <a:gd name="T3" fmla="*/ 278 h 388"/>
                  <a:gd name="T4" fmla="*/ 257 w 264"/>
                  <a:gd name="T5" fmla="*/ 138 h 388"/>
                  <a:gd name="T6" fmla="*/ 229 w 264"/>
                  <a:gd name="T7" fmla="*/ 37 h 388"/>
                  <a:gd name="T8" fmla="*/ 77 w 264"/>
                  <a:gd name="T9" fmla="*/ 29 h 388"/>
                  <a:gd name="T10" fmla="*/ 6 w 264"/>
                  <a:gd name="T11" fmla="*/ 207 h 388"/>
                  <a:gd name="T12" fmla="*/ 42 w 264"/>
                  <a:gd name="T13" fmla="*/ 376 h 3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4" h="388">
                    <a:moveTo>
                      <a:pt x="42" y="376"/>
                    </a:moveTo>
                    <a:cubicBezTo>
                      <a:pt x="72" y="388"/>
                      <a:pt x="149" y="318"/>
                      <a:pt x="185" y="278"/>
                    </a:cubicBezTo>
                    <a:cubicBezTo>
                      <a:pt x="221" y="238"/>
                      <a:pt x="250" y="178"/>
                      <a:pt x="257" y="138"/>
                    </a:cubicBezTo>
                    <a:cubicBezTo>
                      <a:pt x="264" y="98"/>
                      <a:pt x="259" y="55"/>
                      <a:pt x="229" y="37"/>
                    </a:cubicBezTo>
                    <a:cubicBezTo>
                      <a:pt x="199" y="19"/>
                      <a:pt x="114" y="0"/>
                      <a:pt x="77" y="29"/>
                    </a:cubicBezTo>
                    <a:cubicBezTo>
                      <a:pt x="40" y="57"/>
                      <a:pt x="12" y="149"/>
                      <a:pt x="6" y="207"/>
                    </a:cubicBezTo>
                    <a:cubicBezTo>
                      <a:pt x="0" y="265"/>
                      <a:pt x="12" y="364"/>
                      <a:pt x="42" y="376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CC0000"/>
                  </a:gs>
                </a:gsLst>
                <a:lin ang="0" scaled="1"/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434" name="Freeform 39"/>
              <p:cNvSpPr>
                <a:spLocks/>
              </p:cNvSpPr>
              <p:nvPr/>
            </p:nvSpPr>
            <p:spPr bwMode="auto">
              <a:xfrm flipH="1">
                <a:off x="2662" y="144"/>
                <a:ext cx="242" cy="325"/>
              </a:xfrm>
              <a:custGeom>
                <a:avLst/>
                <a:gdLst>
                  <a:gd name="T0" fmla="*/ 38 w 264"/>
                  <a:gd name="T1" fmla="*/ 315 h 388"/>
                  <a:gd name="T2" fmla="*/ 169 w 264"/>
                  <a:gd name="T3" fmla="*/ 233 h 388"/>
                  <a:gd name="T4" fmla="*/ 235 w 264"/>
                  <a:gd name="T5" fmla="*/ 116 h 388"/>
                  <a:gd name="T6" fmla="*/ 209 w 264"/>
                  <a:gd name="T7" fmla="*/ 31 h 388"/>
                  <a:gd name="T8" fmla="*/ 70 w 264"/>
                  <a:gd name="T9" fmla="*/ 24 h 388"/>
                  <a:gd name="T10" fmla="*/ 5 w 264"/>
                  <a:gd name="T11" fmla="*/ 173 h 388"/>
                  <a:gd name="T12" fmla="*/ 38 w 264"/>
                  <a:gd name="T13" fmla="*/ 315 h 3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4" h="388">
                    <a:moveTo>
                      <a:pt x="42" y="376"/>
                    </a:moveTo>
                    <a:cubicBezTo>
                      <a:pt x="72" y="388"/>
                      <a:pt x="149" y="318"/>
                      <a:pt x="185" y="278"/>
                    </a:cubicBezTo>
                    <a:cubicBezTo>
                      <a:pt x="221" y="238"/>
                      <a:pt x="250" y="178"/>
                      <a:pt x="257" y="138"/>
                    </a:cubicBezTo>
                    <a:cubicBezTo>
                      <a:pt x="264" y="98"/>
                      <a:pt x="259" y="55"/>
                      <a:pt x="229" y="37"/>
                    </a:cubicBezTo>
                    <a:cubicBezTo>
                      <a:pt x="199" y="19"/>
                      <a:pt x="114" y="0"/>
                      <a:pt x="77" y="29"/>
                    </a:cubicBezTo>
                    <a:cubicBezTo>
                      <a:pt x="40" y="57"/>
                      <a:pt x="12" y="149"/>
                      <a:pt x="6" y="207"/>
                    </a:cubicBezTo>
                    <a:cubicBezTo>
                      <a:pt x="0" y="265"/>
                      <a:pt x="12" y="364"/>
                      <a:pt x="42" y="376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CC0000"/>
                  </a:gs>
                </a:gsLst>
                <a:lin ang="0" scaled="1"/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435" name="Freeform 40"/>
              <p:cNvSpPr>
                <a:spLocks/>
              </p:cNvSpPr>
              <p:nvPr/>
            </p:nvSpPr>
            <p:spPr bwMode="auto">
              <a:xfrm>
                <a:off x="2939" y="168"/>
                <a:ext cx="242" cy="325"/>
              </a:xfrm>
              <a:custGeom>
                <a:avLst/>
                <a:gdLst>
                  <a:gd name="T0" fmla="*/ 39 w 264"/>
                  <a:gd name="T1" fmla="*/ 315 h 388"/>
                  <a:gd name="T2" fmla="*/ 170 w 264"/>
                  <a:gd name="T3" fmla="*/ 233 h 388"/>
                  <a:gd name="T4" fmla="*/ 236 w 264"/>
                  <a:gd name="T5" fmla="*/ 116 h 388"/>
                  <a:gd name="T6" fmla="*/ 210 w 264"/>
                  <a:gd name="T7" fmla="*/ 31 h 388"/>
                  <a:gd name="T8" fmla="*/ 71 w 264"/>
                  <a:gd name="T9" fmla="*/ 24 h 388"/>
                  <a:gd name="T10" fmla="*/ 6 w 264"/>
                  <a:gd name="T11" fmla="*/ 173 h 388"/>
                  <a:gd name="T12" fmla="*/ 39 w 264"/>
                  <a:gd name="T13" fmla="*/ 315 h 3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4" h="388">
                    <a:moveTo>
                      <a:pt x="42" y="376"/>
                    </a:moveTo>
                    <a:cubicBezTo>
                      <a:pt x="72" y="388"/>
                      <a:pt x="149" y="318"/>
                      <a:pt x="185" y="278"/>
                    </a:cubicBezTo>
                    <a:cubicBezTo>
                      <a:pt x="221" y="238"/>
                      <a:pt x="250" y="178"/>
                      <a:pt x="257" y="138"/>
                    </a:cubicBezTo>
                    <a:cubicBezTo>
                      <a:pt x="264" y="98"/>
                      <a:pt x="259" y="55"/>
                      <a:pt x="229" y="37"/>
                    </a:cubicBezTo>
                    <a:cubicBezTo>
                      <a:pt x="199" y="19"/>
                      <a:pt x="114" y="0"/>
                      <a:pt x="77" y="29"/>
                    </a:cubicBezTo>
                    <a:cubicBezTo>
                      <a:pt x="40" y="57"/>
                      <a:pt x="12" y="149"/>
                      <a:pt x="6" y="207"/>
                    </a:cubicBezTo>
                    <a:cubicBezTo>
                      <a:pt x="0" y="265"/>
                      <a:pt x="12" y="364"/>
                      <a:pt x="42" y="376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CC0000"/>
                  </a:gs>
                </a:gsLst>
                <a:lin ang="0" scaled="1"/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436" name="Freeform 41"/>
              <p:cNvSpPr>
                <a:spLocks/>
              </p:cNvSpPr>
              <p:nvPr/>
            </p:nvSpPr>
            <p:spPr bwMode="auto">
              <a:xfrm>
                <a:off x="2308" y="369"/>
                <a:ext cx="1313" cy="821"/>
              </a:xfrm>
              <a:custGeom>
                <a:avLst/>
                <a:gdLst>
                  <a:gd name="T0" fmla="*/ 243 w 1433"/>
                  <a:gd name="T1" fmla="*/ 80 h 977"/>
                  <a:gd name="T2" fmla="*/ 81 w 1433"/>
                  <a:gd name="T3" fmla="*/ 278 h 977"/>
                  <a:gd name="T4" fmla="*/ 92 w 1433"/>
                  <a:gd name="T5" fmla="*/ 622 h 977"/>
                  <a:gd name="T6" fmla="*/ 16 w 1433"/>
                  <a:gd name="T7" fmla="*/ 671 h 977"/>
                  <a:gd name="T8" fmla="*/ 189 w 1433"/>
                  <a:gd name="T9" fmla="*/ 800 h 977"/>
                  <a:gd name="T10" fmla="*/ 640 w 1433"/>
                  <a:gd name="T11" fmla="*/ 781 h 977"/>
                  <a:gd name="T12" fmla="*/ 1244 w 1433"/>
                  <a:gd name="T13" fmla="*/ 671 h 977"/>
                  <a:gd name="T14" fmla="*/ 1050 w 1433"/>
                  <a:gd name="T15" fmla="*/ 553 h 977"/>
                  <a:gd name="T16" fmla="*/ 1050 w 1433"/>
                  <a:gd name="T17" fmla="*/ 307 h 977"/>
                  <a:gd name="T18" fmla="*/ 889 w 1433"/>
                  <a:gd name="T19" fmla="*/ 90 h 977"/>
                  <a:gd name="T20" fmla="*/ 565 w 1433"/>
                  <a:gd name="T21" fmla="*/ 2 h 977"/>
                  <a:gd name="T22" fmla="*/ 243 w 1433"/>
                  <a:gd name="T23" fmla="*/ 80 h 97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33" h="977">
                    <a:moveTo>
                      <a:pt x="265" y="96"/>
                    </a:moveTo>
                    <a:cubicBezTo>
                      <a:pt x="177" y="151"/>
                      <a:pt x="115" y="224"/>
                      <a:pt x="88" y="332"/>
                    </a:cubicBezTo>
                    <a:cubicBezTo>
                      <a:pt x="61" y="440"/>
                      <a:pt x="112" y="665"/>
                      <a:pt x="100" y="743"/>
                    </a:cubicBezTo>
                    <a:cubicBezTo>
                      <a:pt x="88" y="821"/>
                      <a:pt x="0" y="767"/>
                      <a:pt x="18" y="802"/>
                    </a:cubicBezTo>
                    <a:cubicBezTo>
                      <a:pt x="36" y="837"/>
                      <a:pt x="93" y="933"/>
                      <a:pt x="206" y="955"/>
                    </a:cubicBezTo>
                    <a:cubicBezTo>
                      <a:pt x="319" y="977"/>
                      <a:pt x="506" y="958"/>
                      <a:pt x="698" y="933"/>
                    </a:cubicBezTo>
                    <a:cubicBezTo>
                      <a:pt x="890" y="908"/>
                      <a:pt x="1283" y="847"/>
                      <a:pt x="1358" y="802"/>
                    </a:cubicBezTo>
                    <a:cubicBezTo>
                      <a:pt x="1433" y="757"/>
                      <a:pt x="1181" y="733"/>
                      <a:pt x="1146" y="661"/>
                    </a:cubicBezTo>
                    <a:cubicBezTo>
                      <a:pt x="1111" y="589"/>
                      <a:pt x="1175" y="459"/>
                      <a:pt x="1146" y="367"/>
                    </a:cubicBezTo>
                    <a:cubicBezTo>
                      <a:pt x="1117" y="275"/>
                      <a:pt x="1058" y="169"/>
                      <a:pt x="970" y="108"/>
                    </a:cubicBezTo>
                    <a:cubicBezTo>
                      <a:pt x="882" y="47"/>
                      <a:pt x="734" y="4"/>
                      <a:pt x="617" y="2"/>
                    </a:cubicBezTo>
                    <a:cubicBezTo>
                      <a:pt x="500" y="0"/>
                      <a:pt x="353" y="41"/>
                      <a:pt x="265" y="96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3300"/>
                  </a:gs>
                  <a:gs pos="100000">
                    <a:srgbClr val="990000"/>
                  </a:gs>
                </a:gsLst>
                <a:path path="rect">
                  <a:fillToRect l="50000" t="50000" r="50000" b="50000"/>
                </a:path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437" name="Freeform 42"/>
              <p:cNvSpPr>
                <a:spLocks/>
              </p:cNvSpPr>
              <p:nvPr/>
            </p:nvSpPr>
            <p:spPr bwMode="auto">
              <a:xfrm>
                <a:off x="2066" y="948"/>
                <a:ext cx="1651" cy="523"/>
              </a:xfrm>
              <a:custGeom>
                <a:avLst/>
                <a:gdLst>
                  <a:gd name="T0" fmla="*/ 535 w 1801"/>
                  <a:gd name="T1" fmla="*/ 141 h 622"/>
                  <a:gd name="T2" fmla="*/ 359 w 1801"/>
                  <a:gd name="T3" fmla="*/ 141 h 622"/>
                  <a:gd name="T4" fmla="*/ 227 w 1801"/>
                  <a:gd name="T5" fmla="*/ 60 h 622"/>
                  <a:gd name="T6" fmla="*/ 51 w 1801"/>
                  <a:gd name="T7" fmla="*/ 141 h 622"/>
                  <a:gd name="T8" fmla="*/ 51 w 1801"/>
                  <a:gd name="T9" fmla="*/ 302 h 622"/>
                  <a:gd name="T10" fmla="*/ 359 w 1801"/>
                  <a:gd name="T11" fmla="*/ 462 h 622"/>
                  <a:gd name="T12" fmla="*/ 491 w 1801"/>
                  <a:gd name="T13" fmla="*/ 382 h 622"/>
                  <a:gd name="T14" fmla="*/ 711 w 1801"/>
                  <a:gd name="T15" fmla="*/ 342 h 622"/>
                  <a:gd name="T16" fmla="*/ 1019 w 1801"/>
                  <a:gd name="T17" fmla="*/ 422 h 622"/>
                  <a:gd name="T18" fmla="*/ 1323 w 1801"/>
                  <a:gd name="T19" fmla="*/ 487 h 622"/>
                  <a:gd name="T20" fmla="*/ 1634 w 1801"/>
                  <a:gd name="T21" fmla="*/ 221 h 622"/>
                  <a:gd name="T22" fmla="*/ 1415 w 1801"/>
                  <a:gd name="T23" fmla="*/ 20 h 622"/>
                  <a:gd name="T24" fmla="*/ 1239 w 1801"/>
                  <a:gd name="T25" fmla="*/ 101 h 622"/>
                  <a:gd name="T26" fmla="*/ 931 w 1801"/>
                  <a:gd name="T27" fmla="*/ 181 h 622"/>
                  <a:gd name="T28" fmla="*/ 535 w 1801"/>
                  <a:gd name="T29" fmla="*/ 141 h 62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801" h="622">
                    <a:moveTo>
                      <a:pt x="584" y="168"/>
                    </a:moveTo>
                    <a:cubicBezTo>
                      <a:pt x="480" y="160"/>
                      <a:pt x="448" y="184"/>
                      <a:pt x="392" y="168"/>
                    </a:cubicBezTo>
                    <a:cubicBezTo>
                      <a:pt x="336" y="152"/>
                      <a:pt x="304" y="72"/>
                      <a:pt x="248" y="72"/>
                    </a:cubicBezTo>
                    <a:cubicBezTo>
                      <a:pt x="192" y="72"/>
                      <a:pt x="88" y="120"/>
                      <a:pt x="56" y="168"/>
                    </a:cubicBezTo>
                    <a:cubicBezTo>
                      <a:pt x="24" y="216"/>
                      <a:pt x="0" y="296"/>
                      <a:pt x="56" y="360"/>
                    </a:cubicBezTo>
                    <a:cubicBezTo>
                      <a:pt x="112" y="424"/>
                      <a:pt x="312" y="536"/>
                      <a:pt x="392" y="552"/>
                    </a:cubicBezTo>
                    <a:cubicBezTo>
                      <a:pt x="472" y="568"/>
                      <a:pt x="472" y="480"/>
                      <a:pt x="536" y="456"/>
                    </a:cubicBezTo>
                    <a:cubicBezTo>
                      <a:pt x="600" y="432"/>
                      <a:pt x="680" y="400"/>
                      <a:pt x="776" y="408"/>
                    </a:cubicBezTo>
                    <a:cubicBezTo>
                      <a:pt x="872" y="416"/>
                      <a:pt x="1001" y="475"/>
                      <a:pt x="1112" y="504"/>
                    </a:cubicBezTo>
                    <a:cubicBezTo>
                      <a:pt x="1223" y="533"/>
                      <a:pt x="1332" y="622"/>
                      <a:pt x="1444" y="582"/>
                    </a:cubicBezTo>
                    <a:cubicBezTo>
                      <a:pt x="1556" y="542"/>
                      <a:pt x="1767" y="357"/>
                      <a:pt x="1784" y="264"/>
                    </a:cubicBezTo>
                    <a:cubicBezTo>
                      <a:pt x="1801" y="171"/>
                      <a:pt x="1616" y="48"/>
                      <a:pt x="1544" y="24"/>
                    </a:cubicBezTo>
                    <a:cubicBezTo>
                      <a:pt x="1472" y="0"/>
                      <a:pt x="1440" y="88"/>
                      <a:pt x="1352" y="120"/>
                    </a:cubicBezTo>
                    <a:cubicBezTo>
                      <a:pt x="1264" y="152"/>
                      <a:pt x="1144" y="208"/>
                      <a:pt x="1016" y="216"/>
                    </a:cubicBezTo>
                    <a:cubicBezTo>
                      <a:pt x="888" y="224"/>
                      <a:pt x="688" y="176"/>
                      <a:pt x="584" y="16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CC00"/>
                  </a:gs>
                  <a:gs pos="100000">
                    <a:srgbClr val="CC6600"/>
                  </a:gs>
                </a:gsLst>
                <a:lin ang="5400000" scaled="1"/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438" name="Freeform 43"/>
              <p:cNvSpPr>
                <a:spLocks/>
              </p:cNvSpPr>
              <p:nvPr/>
            </p:nvSpPr>
            <p:spPr bwMode="auto">
              <a:xfrm>
                <a:off x="2225" y="1126"/>
                <a:ext cx="1333" cy="221"/>
              </a:xfrm>
              <a:custGeom>
                <a:avLst/>
                <a:gdLst>
                  <a:gd name="T0" fmla="*/ 87 w 1457"/>
                  <a:gd name="T1" fmla="*/ 16 h 267"/>
                  <a:gd name="T2" fmla="*/ 17 w 1457"/>
                  <a:gd name="T3" fmla="*/ 67 h 267"/>
                  <a:gd name="T4" fmla="*/ 194 w 1457"/>
                  <a:gd name="T5" fmla="*/ 193 h 267"/>
                  <a:gd name="T6" fmla="*/ 443 w 1457"/>
                  <a:gd name="T7" fmla="*/ 134 h 267"/>
                  <a:gd name="T8" fmla="*/ 809 w 1457"/>
                  <a:gd name="T9" fmla="*/ 107 h 267"/>
                  <a:gd name="T10" fmla="*/ 1073 w 1457"/>
                  <a:gd name="T11" fmla="*/ 187 h 267"/>
                  <a:gd name="T12" fmla="*/ 1304 w 1457"/>
                  <a:gd name="T13" fmla="*/ 65 h 267"/>
                  <a:gd name="T14" fmla="*/ 1261 w 1457"/>
                  <a:gd name="T15" fmla="*/ 7 h 267"/>
                  <a:gd name="T16" fmla="*/ 1175 w 1457"/>
                  <a:gd name="T17" fmla="*/ 104 h 267"/>
                  <a:gd name="T18" fmla="*/ 941 w 1457"/>
                  <a:gd name="T19" fmla="*/ 147 h 267"/>
                  <a:gd name="T20" fmla="*/ 633 w 1457"/>
                  <a:gd name="T21" fmla="*/ 67 h 267"/>
                  <a:gd name="T22" fmla="*/ 302 w 1457"/>
                  <a:gd name="T23" fmla="*/ 212 h 267"/>
                  <a:gd name="T24" fmla="*/ 151 w 1457"/>
                  <a:gd name="T25" fmla="*/ 134 h 267"/>
                  <a:gd name="T26" fmla="*/ 87 w 1457"/>
                  <a:gd name="T27" fmla="*/ 16 h 26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457" h="267">
                    <a:moveTo>
                      <a:pt x="95" y="19"/>
                    </a:moveTo>
                    <a:cubicBezTo>
                      <a:pt x="67" y="14"/>
                      <a:pt x="0" y="45"/>
                      <a:pt x="19" y="80"/>
                    </a:cubicBezTo>
                    <a:cubicBezTo>
                      <a:pt x="38" y="115"/>
                      <a:pt x="135" y="218"/>
                      <a:pt x="212" y="231"/>
                    </a:cubicBezTo>
                    <a:cubicBezTo>
                      <a:pt x="289" y="244"/>
                      <a:pt x="371" y="177"/>
                      <a:pt x="483" y="160"/>
                    </a:cubicBezTo>
                    <a:cubicBezTo>
                      <a:pt x="595" y="143"/>
                      <a:pt x="768" y="117"/>
                      <a:pt x="883" y="128"/>
                    </a:cubicBezTo>
                    <a:cubicBezTo>
                      <a:pt x="998" y="139"/>
                      <a:pt x="1081" y="232"/>
                      <a:pt x="1171" y="224"/>
                    </a:cubicBezTo>
                    <a:cubicBezTo>
                      <a:pt x="1261" y="216"/>
                      <a:pt x="1389" y="114"/>
                      <a:pt x="1423" y="78"/>
                    </a:cubicBezTo>
                    <a:cubicBezTo>
                      <a:pt x="1457" y="42"/>
                      <a:pt x="1399" y="0"/>
                      <a:pt x="1376" y="8"/>
                    </a:cubicBezTo>
                    <a:cubicBezTo>
                      <a:pt x="1353" y="16"/>
                      <a:pt x="1340" y="97"/>
                      <a:pt x="1282" y="125"/>
                    </a:cubicBezTo>
                    <a:cubicBezTo>
                      <a:pt x="1224" y="153"/>
                      <a:pt x="1125" y="183"/>
                      <a:pt x="1027" y="176"/>
                    </a:cubicBezTo>
                    <a:cubicBezTo>
                      <a:pt x="929" y="169"/>
                      <a:pt x="807" y="67"/>
                      <a:pt x="691" y="80"/>
                    </a:cubicBezTo>
                    <a:cubicBezTo>
                      <a:pt x="575" y="93"/>
                      <a:pt x="418" y="241"/>
                      <a:pt x="330" y="254"/>
                    </a:cubicBezTo>
                    <a:cubicBezTo>
                      <a:pt x="242" y="267"/>
                      <a:pt x="204" y="199"/>
                      <a:pt x="165" y="160"/>
                    </a:cubicBezTo>
                    <a:cubicBezTo>
                      <a:pt x="126" y="121"/>
                      <a:pt x="110" y="48"/>
                      <a:pt x="95" y="19"/>
                    </a:cubicBezTo>
                    <a:close/>
                  </a:path>
                </a:pathLst>
              </a:custGeom>
              <a:solidFill>
                <a:srgbClr val="6633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439" name="Freeform 44"/>
              <p:cNvSpPr>
                <a:spLocks/>
              </p:cNvSpPr>
              <p:nvPr/>
            </p:nvSpPr>
            <p:spPr bwMode="auto">
              <a:xfrm>
                <a:off x="2352" y="828"/>
                <a:ext cx="1099" cy="630"/>
              </a:xfrm>
              <a:custGeom>
                <a:avLst/>
                <a:gdLst>
                  <a:gd name="T0" fmla="*/ 452 w 1154"/>
                  <a:gd name="T1" fmla="*/ 16 h 751"/>
                  <a:gd name="T2" fmla="*/ 142 w 1154"/>
                  <a:gd name="T3" fmla="*/ 249 h 751"/>
                  <a:gd name="T4" fmla="*/ 16 w 1154"/>
                  <a:gd name="T5" fmla="*/ 449 h 751"/>
                  <a:gd name="T6" fmla="*/ 240 w 1154"/>
                  <a:gd name="T7" fmla="*/ 528 h 751"/>
                  <a:gd name="T8" fmla="*/ 556 w 1154"/>
                  <a:gd name="T9" fmla="*/ 627 h 751"/>
                  <a:gd name="T10" fmla="*/ 888 w 1154"/>
                  <a:gd name="T11" fmla="*/ 518 h 751"/>
                  <a:gd name="T12" fmla="*/ 1088 w 1154"/>
                  <a:gd name="T13" fmla="*/ 360 h 751"/>
                  <a:gd name="T14" fmla="*/ 837 w 1154"/>
                  <a:gd name="T15" fmla="*/ 152 h 751"/>
                  <a:gd name="T16" fmla="*/ 452 w 1154"/>
                  <a:gd name="T17" fmla="*/ 16 h 7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54" h="751">
                    <a:moveTo>
                      <a:pt x="476" y="19"/>
                    </a:moveTo>
                    <a:cubicBezTo>
                      <a:pt x="354" y="38"/>
                      <a:pt x="225" y="211"/>
                      <a:pt x="149" y="297"/>
                    </a:cubicBezTo>
                    <a:cubicBezTo>
                      <a:pt x="73" y="383"/>
                      <a:pt x="0" y="480"/>
                      <a:pt x="17" y="536"/>
                    </a:cubicBezTo>
                    <a:cubicBezTo>
                      <a:pt x="34" y="592"/>
                      <a:pt x="157" y="594"/>
                      <a:pt x="252" y="630"/>
                    </a:cubicBezTo>
                    <a:cubicBezTo>
                      <a:pt x="347" y="666"/>
                      <a:pt x="471" y="751"/>
                      <a:pt x="585" y="749"/>
                    </a:cubicBezTo>
                    <a:cubicBezTo>
                      <a:pt x="699" y="747"/>
                      <a:pt x="841" y="671"/>
                      <a:pt x="934" y="618"/>
                    </a:cubicBezTo>
                    <a:cubicBezTo>
                      <a:pt x="1027" y="565"/>
                      <a:pt x="1154" y="503"/>
                      <a:pt x="1145" y="430"/>
                    </a:cubicBezTo>
                    <a:cubicBezTo>
                      <a:pt x="1136" y="357"/>
                      <a:pt x="992" y="250"/>
                      <a:pt x="880" y="182"/>
                    </a:cubicBezTo>
                    <a:cubicBezTo>
                      <a:pt x="768" y="114"/>
                      <a:pt x="598" y="0"/>
                      <a:pt x="476" y="19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9900"/>
                  </a:gs>
                </a:gsLst>
                <a:lin ang="2700000" scaled="1"/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sp>
            <p:nvSpPr>
              <p:cNvPr id="440" name="Oval 45"/>
              <p:cNvSpPr>
                <a:spLocks noChangeArrowheads="1"/>
              </p:cNvSpPr>
              <p:nvPr/>
            </p:nvSpPr>
            <p:spPr bwMode="auto">
              <a:xfrm>
                <a:off x="2487" y="546"/>
                <a:ext cx="349" cy="322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ES_tradnl" altLang="es-MX" smtClean="0"/>
              </a:p>
            </p:txBody>
          </p:sp>
          <p:sp>
            <p:nvSpPr>
              <p:cNvPr id="441" name="Oval 46"/>
              <p:cNvSpPr>
                <a:spLocks noChangeArrowheads="1"/>
              </p:cNvSpPr>
              <p:nvPr/>
            </p:nvSpPr>
            <p:spPr bwMode="auto">
              <a:xfrm>
                <a:off x="2590" y="677"/>
                <a:ext cx="143" cy="127"/>
              </a:xfrm>
              <a:prstGeom prst="ellipse">
                <a:avLst/>
              </a:prstGeom>
              <a:solidFill>
                <a:srgbClr val="663300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defRPr/>
                </a:pPr>
                <a:endParaRPr lang="es-ES_tradnl" altLang="es-MX" smtClean="0"/>
              </a:p>
            </p:txBody>
          </p:sp>
          <p:sp>
            <p:nvSpPr>
              <p:cNvPr id="442" name="Freeform 47"/>
              <p:cNvSpPr>
                <a:spLocks/>
              </p:cNvSpPr>
              <p:nvPr/>
            </p:nvSpPr>
            <p:spPr bwMode="auto">
              <a:xfrm>
                <a:off x="2554" y="677"/>
                <a:ext cx="87" cy="80"/>
              </a:xfrm>
              <a:custGeom>
                <a:avLst/>
                <a:gdLst>
                  <a:gd name="T0" fmla="*/ 85 w 473"/>
                  <a:gd name="T1" fmla="*/ 72 h 345"/>
                  <a:gd name="T2" fmla="*/ 31 w 473"/>
                  <a:gd name="T3" fmla="*/ 6 h 345"/>
                  <a:gd name="T4" fmla="*/ 4 w 473"/>
                  <a:gd name="T5" fmla="*/ 28 h 345"/>
                  <a:gd name="T6" fmla="*/ 13 w 473"/>
                  <a:gd name="T7" fmla="*/ 62 h 345"/>
                  <a:gd name="T8" fmla="*/ 85 w 473"/>
                  <a:gd name="T9" fmla="*/ 72 h 3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3" h="345">
                    <a:moveTo>
                      <a:pt x="457" y="305"/>
                    </a:moveTo>
                    <a:cubicBezTo>
                      <a:pt x="473" y="265"/>
                      <a:pt x="240" y="55"/>
                      <a:pt x="168" y="24"/>
                    </a:cubicBezTo>
                    <a:cubicBezTo>
                      <a:pt x="120" y="0"/>
                      <a:pt x="40" y="80"/>
                      <a:pt x="24" y="120"/>
                    </a:cubicBezTo>
                    <a:cubicBezTo>
                      <a:pt x="8" y="160"/>
                      <a:pt x="0" y="233"/>
                      <a:pt x="72" y="264"/>
                    </a:cubicBezTo>
                    <a:cubicBezTo>
                      <a:pt x="144" y="295"/>
                      <a:pt x="441" y="345"/>
                      <a:pt x="457" y="3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MX"/>
              </a:p>
            </p:txBody>
          </p:sp>
          <p:grpSp>
            <p:nvGrpSpPr>
              <p:cNvPr id="443" name="Group 48"/>
              <p:cNvGrpSpPr>
                <a:grpSpLocks/>
              </p:cNvGrpSpPr>
              <p:nvPr/>
            </p:nvGrpSpPr>
            <p:grpSpPr bwMode="auto">
              <a:xfrm>
                <a:off x="2882" y="546"/>
                <a:ext cx="352" cy="322"/>
                <a:chOff x="2807" y="432"/>
                <a:chExt cx="384" cy="384"/>
              </a:xfrm>
            </p:grpSpPr>
            <p:sp>
              <p:nvSpPr>
                <p:cNvPr id="444" name="Oval 49"/>
                <p:cNvSpPr>
                  <a:spLocks noChangeArrowheads="1"/>
                </p:cNvSpPr>
                <p:nvPr/>
              </p:nvSpPr>
              <p:spPr bwMode="auto">
                <a:xfrm>
                  <a:off x="2805" y="432"/>
                  <a:ext cx="385" cy="383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s-ES_tradnl" altLang="es-MX" smtClean="0"/>
                </a:p>
              </p:txBody>
            </p:sp>
            <p:sp>
              <p:nvSpPr>
                <p:cNvPr id="445" name="Oval 50"/>
                <p:cNvSpPr>
                  <a:spLocks noChangeArrowheads="1"/>
                </p:cNvSpPr>
                <p:nvPr/>
              </p:nvSpPr>
              <p:spPr bwMode="auto">
                <a:xfrm>
                  <a:off x="2917" y="588"/>
                  <a:ext cx="156" cy="152"/>
                </a:xfrm>
                <a:prstGeom prst="ellipse">
                  <a:avLst/>
                </a:prstGeom>
                <a:solidFill>
                  <a:srgbClr val="663300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s-ES_tradnl" altLang="es-MX" smtClean="0"/>
                </a:p>
              </p:txBody>
            </p:sp>
            <p:sp>
              <p:nvSpPr>
                <p:cNvPr id="446" name="Freeform 51"/>
                <p:cNvSpPr>
                  <a:spLocks/>
                </p:cNvSpPr>
                <p:nvPr/>
              </p:nvSpPr>
              <p:spPr bwMode="auto">
                <a:xfrm>
                  <a:off x="2883" y="588"/>
                  <a:ext cx="95" cy="96"/>
                </a:xfrm>
                <a:custGeom>
                  <a:avLst/>
                  <a:gdLst>
                    <a:gd name="T0" fmla="*/ 93 w 473"/>
                    <a:gd name="T1" fmla="*/ 85 h 345"/>
                    <a:gd name="T2" fmla="*/ 34 w 473"/>
                    <a:gd name="T3" fmla="*/ 7 h 345"/>
                    <a:gd name="T4" fmla="*/ 5 w 473"/>
                    <a:gd name="T5" fmla="*/ 33 h 345"/>
                    <a:gd name="T6" fmla="*/ 15 w 473"/>
                    <a:gd name="T7" fmla="*/ 73 h 345"/>
                    <a:gd name="T8" fmla="*/ 93 w 473"/>
                    <a:gd name="T9" fmla="*/ 85 h 3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73" h="345">
                      <a:moveTo>
                        <a:pt x="457" y="305"/>
                      </a:moveTo>
                      <a:cubicBezTo>
                        <a:pt x="473" y="265"/>
                        <a:pt x="240" y="55"/>
                        <a:pt x="168" y="24"/>
                      </a:cubicBezTo>
                      <a:cubicBezTo>
                        <a:pt x="120" y="0"/>
                        <a:pt x="40" y="80"/>
                        <a:pt x="24" y="120"/>
                      </a:cubicBezTo>
                      <a:cubicBezTo>
                        <a:pt x="8" y="160"/>
                        <a:pt x="0" y="233"/>
                        <a:pt x="72" y="264"/>
                      </a:cubicBezTo>
                      <a:cubicBezTo>
                        <a:pt x="144" y="295"/>
                        <a:pt x="441" y="345"/>
                        <a:pt x="457" y="30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MX"/>
                </a:p>
              </p:txBody>
            </p:sp>
          </p:grpSp>
        </p:grpSp>
      </p:grpSp>
      <p:grpSp>
        <p:nvGrpSpPr>
          <p:cNvPr id="474" name="Group 107"/>
          <p:cNvGrpSpPr>
            <a:grpSpLocks/>
          </p:cNvGrpSpPr>
          <p:nvPr/>
        </p:nvGrpSpPr>
        <p:grpSpPr bwMode="auto">
          <a:xfrm>
            <a:off x="6113615" y="4109746"/>
            <a:ext cx="722761" cy="957759"/>
            <a:chOff x="2064" y="1104"/>
            <a:chExt cx="1630" cy="2160"/>
          </a:xfrm>
        </p:grpSpPr>
        <p:sp>
          <p:nvSpPr>
            <p:cNvPr id="475" name="Freeform 108"/>
            <p:cNvSpPr>
              <a:spLocks/>
            </p:cNvSpPr>
            <p:nvPr/>
          </p:nvSpPr>
          <p:spPr bwMode="auto">
            <a:xfrm>
              <a:off x="2352" y="1896"/>
              <a:ext cx="1113" cy="648"/>
            </a:xfrm>
            <a:custGeom>
              <a:avLst/>
              <a:gdLst>
                <a:gd name="T0" fmla="*/ 72 w 1112"/>
                <a:gd name="T1" fmla="*/ 236 h 648"/>
                <a:gd name="T2" fmla="*/ 288 w 1112"/>
                <a:gd name="T3" fmla="*/ 72 h 648"/>
                <a:gd name="T4" fmla="*/ 480 w 1112"/>
                <a:gd name="T5" fmla="*/ 24 h 648"/>
                <a:gd name="T6" fmla="*/ 768 w 1112"/>
                <a:gd name="T7" fmla="*/ 24 h 648"/>
                <a:gd name="T8" fmla="*/ 960 w 1112"/>
                <a:gd name="T9" fmla="*/ 168 h 648"/>
                <a:gd name="T10" fmla="*/ 1104 w 1112"/>
                <a:gd name="T11" fmla="*/ 408 h 648"/>
                <a:gd name="T12" fmla="*/ 912 w 1112"/>
                <a:gd name="T13" fmla="*/ 600 h 648"/>
                <a:gd name="T14" fmla="*/ 480 w 1112"/>
                <a:gd name="T15" fmla="*/ 648 h 648"/>
                <a:gd name="T16" fmla="*/ 240 w 1112"/>
                <a:gd name="T17" fmla="*/ 600 h 648"/>
                <a:gd name="T18" fmla="*/ 96 w 1112"/>
                <a:gd name="T19" fmla="*/ 504 h 648"/>
                <a:gd name="T20" fmla="*/ 4 w 1112"/>
                <a:gd name="T21" fmla="*/ 365 h 648"/>
                <a:gd name="T22" fmla="*/ 72 w 1112"/>
                <a:gd name="T23" fmla="*/ 236 h 6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112" h="648">
                  <a:moveTo>
                    <a:pt x="72" y="236"/>
                  </a:moveTo>
                  <a:cubicBezTo>
                    <a:pt x="116" y="177"/>
                    <a:pt x="220" y="107"/>
                    <a:pt x="288" y="72"/>
                  </a:cubicBezTo>
                  <a:cubicBezTo>
                    <a:pt x="356" y="37"/>
                    <a:pt x="400" y="32"/>
                    <a:pt x="480" y="24"/>
                  </a:cubicBezTo>
                  <a:cubicBezTo>
                    <a:pt x="560" y="16"/>
                    <a:pt x="688" y="0"/>
                    <a:pt x="768" y="24"/>
                  </a:cubicBezTo>
                  <a:cubicBezTo>
                    <a:pt x="848" y="48"/>
                    <a:pt x="904" y="104"/>
                    <a:pt x="960" y="168"/>
                  </a:cubicBezTo>
                  <a:cubicBezTo>
                    <a:pt x="1016" y="232"/>
                    <a:pt x="1112" y="336"/>
                    <a:pt x="1104" y="408"/>
                  </a:cubicBezTo>
                  <a:cubicBezTo>
                    <a:pt x="1096" y="480"/>
                    <a:pt x="1016" y="560"/>
                    <a:pt x="912" y="600"/>
                  </a:cubicBezTo>
                  <a:cubicBezTo>
                    <a:pt x="808" y="640"/>
                    <a:pt x="592" y="648"/>
                    <a:pt x="480" y="648"/>
                  </a:cubicBezTo>
                  <a:cubicBezTo>
                    <a:pt x="368" y="648"/>
                    <a:pt x="304" y="624"/>
                    <a:pt x="240" y="600"/>
                  </a:cubicBezTo>
                  <a:cubicBezTo>
                    <a:pt x="176" y="576"/>
                    <a:pt x="135" y="543"/>
                    <a:pt x="96" y="504"/>
                  </a:cubicBezTo>
                  <a:cubicBezTo>
                    <a:pt x="57" y="465"/>
                    <a:pt x="8" y="410"/>
                    <a:pt x="4" y="365"/>
                  </a:cubicBezTo>
                  <a:cubicBezTo>
                    <a:pt x="0" y="320"/>
                    <a:pt x="58" y="263"/>
                    <a:pt x="72" y="236"/>
                  </a:cubicBezTo>
                  <a:close/>
                </a:path>
              </a:pathLst>
            </a:custGeom>
            <a:gradFill rotWithShape="0">
              <a:gsLst>
                <a:gs pos="0">
                  <a:srgbClr val="CCFFFF"/>
                </a:gs>
                <a:gs pos="100000">
                  <a:schemeClr val="bg1"/>
                </a:gs>
              </a:gsLst>
              <a:lin ang="540000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476" name="Freeform 109"/>
            <p:cNvSpPr>
              <a:spLocks/>
            </p:cNvSpPr>
            <p:nvPr/>
          </p:nvSpPr>
          <p:spPr bwMode="auto">
            <a:xfrm>
              <a:off x="2443" y="1771"/>
              <a:ext cx="969" cy="971"/>
            </a:xfrm>
            <a:custGeom>
              <a:avLst/>
              <a:gdLst>
                <a:gd name="T0" fmla="*/ 480 w 1026"/>
                <a:gd name="T1" fmla="*/ 6 h 1134"/>
                <a:gd name="T2" fmla="*/ 309 w 1026"/>
                <a:gd name="T3" fmla="*/ 161 h 1134"/>
                <a:gd name="T4" fmla="*/ 212 w 1026"/>
                <a:gd name="T5" fmla="*/ 366 h 1134"/>
                <a:gd name="T6" fmla="*/ 9 w 1026"/>
                <a:gd name="T7" fmla="*/ 624 h 1134"/>
                <a:gd name="T8" fmla="*/ 156 w 1026"/>
                <a:gd name="T9" fmla="*/ 890 h 1134"/>
                <a:gd name="T10" fmla="*/ 456 w 1026"/>
                <a:gd name="T11" fmla="*/ 970 h 1134"/>
                <a:gd name="T12" fmla="*/ 768 w 1026"/>
                <a:gd name="T13" fmla="*/ 894 h 1134"/>
                <a:gd name="T14" fmla="*/ 966 w 1026"/>
                <a:gd name="T15" fmla="*/ 646 h 1134"/>
                <a:gd name="T16" fmla="*/ 756 w 1026"/>
                <a:gd name="T17" fmla="*/ 366 h 1134"/>
                <a:gd name="T18" fmla="*/ 626 w 1026"/>
                <a:gd name="T19" fmla="*/ 124 h 1134"/>
                <a:gd name="T20" fmla="*/ 480 w 1026"/>
                <a:gd name="T21" fmla="*/ 6 h 11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26" h="1134">
                  <a:moveTo>
                    <a:pt x="509" y="7"/>
                  </a:moveTo>
                  <a:cubicBezTo>
                    <a:pt x="453" y="14"/>
                    <a:pt x="375" y="118"/>
                    <a:pt x="328" y="188"/>
                  </a:cubicBezTo>
                  <a:cubicBezTo>
                    <a:pt x="281" y="258"/>
                    <a:pt x="278" y="338"/>
                    <a:pt x="225" y="428"/>
                  </a:cubicBezTo>
                  <a:cubicBezTo>
                    <a:pt x="172" y="518"/>
                    <a:pt x="20" y="627"/>
                    <a:pt x="10" y="729"/>
                  </a:cubicBezTo>
                  <a:cubicBezTo>
                    <a:pt x="0" y="831"/>
                    <a:pt x="86" y="972"/>
                    <a:pt x="165" y="1039"/>
                  </a:cubicBezTo>
                  <a:cubicBezTo>
                    <a:pt x="244" y="1106"/>
                    <a:pt x="375" y="1132"/>
                    <a:pt x="483" y="1133"/>
                  </a:cubicBezTo>
                  <a:cubicBezTo>
                    <a:pt x="591" y="1134"/>
                    <a:pt x="724" y="1107"/>
                    <a:pt x="814" y="1044"/>
                  </a:cubicBezTo>
                  <a:cubicBezTo>
                    <a:pt x="904" y="981"/>
                    <a:pt x="1026" y="858"/>
                    <a:pt x="1024" y="755"/>
                  </a:cubicBezTo>
                  <a:cubicBezTo>
                    <a:pt x="1022" y="652"/>
                    <a:pt x="861" y="530"/>
                    <a:pt x="801" y="428"/>
                  </a:cubicBezTo>
                  <a:cubicBezTo>
                    <a:pt x="741" y="326"/>
                    <a:pt x="712" y="215"/>
                    <a:pt x="663" y="145"/>
                  </a:cubicBezTo>
                  <a:cubicBezTo>
                    <a:pt x="614" y="75"/>
                    <a:pt x="565" y="0"/>
                    <a:pt x="509" y="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DDDDDD"/>
                </a:gs>
              </a:gsLst>
              <a:path path="rect">
                <a:fillToRect l="50000" t="50000" r="50000" b="50000"/>
              </a:path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477" name="Oval 110"/>
            <p:cNvSpPr>
              <a:spLocks noChangeArrowheads="1"/>
            </p:cNvSpPr>
            <p:nvPr/>
          </p:nvSpPr>
          <p:spPr bwMode="auto">
            <a:xfrm>
              <a:off x="2064" y="3140"/>
              <a:ext cx="1630" cy="124"/>
            </a:xfrm>
            <a:prstGeom prst="ellipse">
              <a:avLst/>
            </a:prstGeom>
            <a:solidFill>
              <a:schemeClr val="bg2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es-ES_tradnl" altLang="es-MX" smtClean="0"/>
            </a:p>
          </p:txBody>
        </p:sp>
        <p:sp>
          <p:nvSpPr>
            <p:cNvPr id="478" name="Freeform 111"/>
            <p:cNvSpPr>
              <a:spLocks/>
            </p:cNvSpPr>
            <p:nvPr/>
          </p:nvSpPr>
          <p:spPr bwMode="auto">
            <a:xfrm rot="-353181">
              <a:off x="2630" y="1104"/>
              <a:ext cx="504" cy="362"/>
            </a:xfrm>
            <a:custGeom>
              <a:avLst/>
              <a:gdLst>
                <a:gd name="T0" fmla="*/ 154 w 595"/>
                <a:gd name="T1" fmla="*/ 352 h 524"/>
                <a:gd name="T2" fmla="*/ 109 w 595"/>
                <a:gd name="T3" fmla="*/ 352 h 524"/>
                <a:gd name="T4" fmla="*/ 64 w 595"/>
                <a:gd name="T5" fmla="*/ 285 h 524"/>
                <a:gd name="T6" fmla="*/ 19 w 595"/>
                <a:gd name="T7" fmla="*/ 218 h 524"/>
                <a:gd name="T8" fmla="*/ 19 w 595"/>
                <a:gd name="T9" fmla="*/ 117 h 524"/>
                <a:gd name="T10" fmla="*/ 132 w 595"/>
                <a:gd name="T11" fmla="*/ 17 h 524"/>
                <a:gd name="T12" fmla="*/ 117 w 595"/>
                <a:gd name="T13" fmla="*/ 130 h 524"/>
                <a:gd name="T14" fmla="*/ 154 w 595"/>
                <a:gd name="T15" fmla="*/ 190 h 524"/>
                <a:gd name="T16" fmla="*/ 212 w 595"/>
                <a:gd name="T17" fmla="*/ 71 h 524"/>
                <a:gd name="T18" fmla="*/ 293 w 595"/>
                <a:gd name="T19" fmla="*/ 6 h 524"/>
                <a:gd name="T20" fmla="*/ 417 w 595"/>
                <a:gd name="T21" fmla="*/ 35 h 524"/>
                <a:gd name="T22" fmla="*/ 335 w 595"/>
                <a:gd name="T23" fmla="*/ 83 h 524"/>
                <a:gd name="T24" fmla="*/ 289 w 595"/>
                <a:gd name="T25" fmla="*/ 150 h 524"/>
                <a:gd name="T26" fmla="*/ 289 w 595"/>
                <a:gd name="T27" fmla="*/ 218 h 524"/>
                <a:gd name="T28" fmla="*/ 409 w 595"/>
                <a:gd name="T29" fmla="*/ 118 h 524"/>
                <a:gd name="T30" fmla="*/ 504 w 595"/>
                <a:gd name="T31" fmla="*/ 160 h 524"/>
                <a:gd name="T32" fmla="*/ 402 w 595"/>
                <a:gd name="T33" fmla="*/ 208 h 524"/>
                <a:gd name="T34" fmla="*/ 380 w 595"/>
                <a:gd name="T35" fmla="*/ 285 h 524"/>
                <a:gd name="T36" fmla="*/ 289 w 595"/>
                <a:gd name="T37" fmla="*/ 318 h 524"/>
                <a:gd name="T38" fmla="*/ 154 w 595"/>
                <a:gd name="T39" fmla="*/ 352 h 52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595" h="524">
                  <a:moveTo>
                    <a:pt x="182" y="508"/>
                  </a:moveTo>
                  <a:cubicBezTo>
                    <a:pt x="146" y="516"/>
                    <a:pt x="146" y="524"/>
                    <a:pt x="128" y="508"/>
                  </a:cubicBezTo>
                  <a:cubicBezTo>
                    <a:pt x="111" y="492"/>
                    <a:pt x="93" y="443"/>
                    <a:pt x="75" y="411"/>
                  </a:cubicBezTo>
                  <a:cubicBezTo>
                    <a:pt x="57" y="379"/>
                    <a:pt x="31" y="354"/>
                    <a:pt x="22" y="314"/>
                  </a:cubicBezTo>
                  <a:cubicBezTo>
                    <a:pt x="13" y="274"/>
                    <a:pt x="0" y="217"/>
                    <a:pt x="22" y="169"/>
                  </a:cubicBezTo>
                  <a:cubicBezTo>
                    <a:pt x="44" y="121"/>
                    <a:pt x="136" y="22"/>
                    <a:pt x="155" y="25"/>
                  </a:cubicBezTo>
                  <a:cubicBezTo>
                    <a:pt x="174" y="28"/>
                    <a:pt x="134" y="147"/>
                    <a:pt x="138" y="188"/>
                  </a:cubicBezTo>
                  <a:cubicBezTo>
                    <a:pt x="142" y="229"/>
                    <a:pt x="162" y="288"/>
                    <a:pt x="181" y="274"/>
                  </a:cubicBezTo>
                  <a:cubicBezTo>
                    <a:pt x="200" y="260"/>
                    <a:pt x="223" y="146"/>
                    <a:pt x="250" y="102"/>
                  </a:cubicBezTo>
                  <a:cubicBezTo>
                    <a:pt x="277" y="58"/>
                    <a:pt x="305" y="16"/>
                    <a:pt x="345" y="8"/>
                  </a:cubicBezTo>
                  <a:cubicBezTo>
                    <a:pt x="385" y="0"/>
                    <a:pt x="483" y="32"/>
                    <a:pt x="491" y="51"/>
                  </a:cubicBezTo>
                  <a:cubicBezTo>
                    <a:pt x="499" y="70"/>
                    <a:pt x="420" y="92"/>
                    <a:pt x="395" y="120"/>
                  </a:cubicBezTo>
                  <a:cubicBezTo>
                    <a:pt x="370" y="148"/>
                    <a:pt x="350" y="185"/>
                    <a:pt x="341" y="217"/>
                  </a:cubicBezTo>
                  <a:cubicBezTo>
                    <a:pt x="333" y="249"/>
                    <a:pt x="318" y="322"/>
                    <a:pt x="341" y="314"/>
                  </a:cubicBezTo>
                  <a:cubicBezTo>
                    <a:pt x="364" y="306"/>
                    <a:pt x="440" y="185"/>
                    <a:pt x="482" y="171"/>
                  </a:cubicBezTo>
                  <a:cubicBezTo>
                    <a:pt x="524" y="157"/>
                    <a:pt x="595" y="210"/>
                    <a:pt x="594" y="231"/>
                  </a:cubicBezTo>
                  <a:cubicBezTo>
                    <a:pt x="593" y="252"/>
                    <a:pt x="498" y="270"/>
                    <a:pt x="474" y="300"/>
                  </a:cubicBezTo>
                  <a:cubicBezTo>
                    <a:pt x="450" y="330"/>
                    <a:pt x="470" y="385"/>
                    <a:pt x="448" y="411"/>
                  </a:cubicBezTo>
                  <a:cubicBezTo>
                    <a:pt x="426" y="437"/>
                    <a:pt x="386" y="443"/>
                    <a:pt x="341" y="459"/>
                  </a:cubicBezTo>
                  <a:cubicBezTo>
                    <a:pt x="297" y="476"/>
                    <a:pt x="217" y="500"/>
                    <a:pt x="182" y="508"/>
                  </a:cubicBezTo>
                  <a:close/>
                </a:path>
              </a:pathLst>
            </a:custGeom>
            <a:gradFill rotWithShape="0">
              <a:gsLst>
                <a:gs pos="0">
                  <a:srgbClr val="CC0000"/>
                </a:gs>
                <a:gs pos="100000">
                  <a:srgbClr val="FF3300"/>
                </a:gs>
              </a:gsLst>
              <a:lin ang="540000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479" name="Freeform 112"/>
            <p:cNvSpPr>
              <a:spLocks/>
            </p:cNvSpPr>
            <p:nvPr/>
          </p:nvSpPr>
          <p:spPr bwMode="auto">
            <a:xfrm rot="-353181">
              <a:off x="2578" y="1388"/>
              <a:ext cx="641" cy="510"/>
            </a:xfrm>
            <a:custGeom>
              <a:avLst/>
              <a:gdLst>
                <a:gd name="T0" fmla="*/ 244 w 679"/>
                <a:gd name="T1" fmla="*/ 0 h 728"/>
                <a:gd name="T2" fmla="*/ 122 w 679"/>
                <a:gd name="T3" fmla="*/ 66 h 728"/>
                <a:gd name="T4" fmla="*/ 17 w 679"/>
                <a:gd name="T5" fmla="*/ 201 h 728"/>
                <a:gd name="T6" fmla="*/ 17 w 679"/>
                <a:gd name="T7" fmla="*/ 302 h 728"/>
                <a:gd name="T8" fmla="*/ 108 w 679"/>
                <a:gd name="T9" fmla="*/ 403 h 728"/>
                <a:gd name="T10" fmla="*/ 289 w 679"/>
                <a:gd name="T11" fmla="*/ 503 h 728"/>
                <a:gd name="T12" fmla="*/ 515 w 679"/>
                <a:gd name="T13" fmla="*/ 436 h 728"/>
                <a:gd name="T14" fmla="*/ 633 w 679"/>
                <a:gd name="T15" fmla="*/ 330 h 728"/>
                <a:gd name="T16" fmla="*/ 560 w 679"/>
                <a:gd name="T17" fmla="*/ 162 h 728"/>
                <a:gd name="T18" fmla="*/ 414 w 679"/>
                <a:gd name="T19" fmla="*/ 29 h 728"/>
                <a:gd name="T20" fmla="*/ 244 w 679"/>
                <a:gd name="T21" fmla="*/ 0 h 72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79" h="728">
                  <a:moveTo>
                    <a:pt x="258" y="0"/>
                  </a:moveTo>
                  <a:cubicBezTo>
                    <a:pt x="205" y="0"/>
                    <a:pt x="169" y="46"/>
                    <a:pt x="129" y="94"/>
                  </a:cubicBezTo>
                  <a:cubicBezTo>
                    <a:pt x="89" y="142"/>
                    <a:pt x="36" y="232"/>
                    <a:pt x="18" y="288"/>
                  </a:cubicBezTo>
                  <a:cubicBezTo>
                    <a:pt x="0" y="344"/>
                    <a:pt x="2" y="384"/>
                    <a:pt x="18" y="432"/>
                  </a:cubicBezTo>
                  <a:cubicBezTo>
                    <a:pt x="34" y="480"/>
                    <a:pt x="66" y="528"/>
                    <a:pt x="114" y="576"/>
                  </a:cubicBezTo>
                  <a:cubicBezTo>
                    <a:pt x="162" y="624"/>
                    <a:pt x="234" y="712"/>
                    <a:pt x="306" y="720"/>
                  </a:cubicBezTo>
                  <a:cubicBezTo>
                    <a:pt x="378" y="728"/>
                    <a:pt x="485" y="665"/>
                    <a:pt x="546" y="624"/>
                  </a:cubicBezTo>
                  <a:cubicBezTo>
                    <a:pt x="607" y="583"/>
                    <a:pt x="663" y="538"/>
                    <a:pt x="671" y="472"/>
                  </a:cubicBezTo>
                  <a:cubicBezTo>
                    <a:pt x="679" y="406"/>
                    <a:pt x="632" y="303"/>
                    <a:pt x="593" y="231"/>
                  </a:cubicBezTo>
                  <a:cubicBezTo>
                    <a:pt x="554" y="159"/>
                    <a:pt x="495" y="80"/>
                    <a:pt x="439" y="42"/>
                  </a:cubicBezTo>
                  <a:cubicBezTo>
                    <a:pt x="383" y="4"/>
                    <a:pt x="296" y="9"/>
                    <a:pt x="258" y="0"/>
                  </a:cubicBezTo>
                  <a:close/>
                </a:path>
              </a:pathLst>
            </a:custGeom>
            <a:solidFill>
              <a:srgbClr val="EAEAEA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480" name="Freeform 113"/>
            <p:cNvSpPr>
              <a:spLocks/>
            </p:cNvSpPr>
            <p:nvPr/>
          </p:nvSpPr>
          <p:spPr bwMode="auto">
            <a:xfrm rot="-353181">
              <a:off x="2674" y="1568"/>
              <a:ext cx="585" cy="754"/>
            </a:xfrm>
            <a:custGeom>
              <a:avLst/>
              <a:gdLst>
                <a:gd name="T0" fmla="*/ 288 w 690"/>
                <a:gd name="T1" fmla="*/ 8 h 1089"/>
                <a:gd name="T2" fmla="*/ 201 w 690"/>
                <a:gd name="T3" fmla="*/ 26 h 1089"/>
                <a:gd name="T4" fmla="*/ 170 w 690"/>
                <a:gd name="T5" fmla="*/ 83 h 1089"/>
                <a:gd name="T6" fmla="*/ 133 w 690"/>
                <a:gd name="T7" fmla="*/ 130 h 1089"/>
                <a:gd name="T8" fmla="*/ 19 w 690"/>
                <a:gd name="T9" fmla="*/ 175 h 1089"/>
                <a:gd name="T10" fmla="*/ 19 w 690"/>
                <a:gd name="T11" fmla="*/ 258 h 1089"/>
                <a:gd name="T12" fmla="*/ 85 w 690"/>
                <a:gd name="T13" fmla="*/ 365 h 1089"/>
                <a:gd name="T14" fmla="*/ 172 w 690"/>
                <a:gd name="T15" fmla="*/ 543 h 1089"/>
                <a:gd name="T16" fmla="*/ 286 w 690"/>
                <a:gd name="T17" fmla="*/ 724 h 1089"/>
                <a:gd name="T18" fmla="*/ 360 w 690"/>
                <a:gd name="T19" fmla="*/ 720 h 1089"/>
                <a:gd name="T20" fmla="*/ 449 w 690"/>
                <a:gd name="T21" fmla="*/ 543 h 1089"/>
                <a:gd name="T22" fmla="*/ 568 w 690"/>
                <a:gd name="T23" fmla="*/ 254 h 1089"/>
                <a:gd name="T24" fmla="*/ 549 w 690"/>
                <a:gd name="T25" fmla="*/ 156 h 1089"/>
                <a:gd name="T26" fmla="*/ 446 w 690"/>
                <a:gd name="T27" fmla="*/ 104 h 1089"/>
                <a:gd name="T28" fmla="*/ 369 w 690"/>
                <a:gd name="T29" fmla="*/ 73 h 1089"/>
                <a:gd name="T30" fmla="*/ 288 w 690"/>
                <a:gd name="T31" fmla="*/ 8 h 108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90" h="1089">
                  <a:moveTo>
                    <a:pt x="340" y="11"/>
                  </a:moveTo>
                  <a:cubicBezTo>
                    <a:pt x="307" y="0"/>
                    <a:pt x="260" y="19"/>
                    <a:pt x="237" y="37"/>
                  </a:cubicBezTo>
                  <a:cubicBezTo>
                    <a:pt x="214" y="55"/>
                    <a:pt x="213" y="95"/>
                    <a:pt x="200" y="120"/>
                  </a:cubicBezTo>
                  <a:cubicBezTo>
                    <a:pt x="187" y="145"/>
                    <a:pt x="187" y="166"/>
                    <a:pt x="157" y="188"/>
                  </a:cubicBezTo>
                  <a:cubicBezTo>
                    <a:pt x="127" y="210"/>
                    <a:pt x="45" y="222"/>
                    <a:pt x="22" y="253"/>
                  </a:cubicBezTo>
                  <a:cubicBezTo>
                    <a:pt x="0" y="284"/>
                    <a:pt x="9" y="327"/>
                    <a:pt x="22" y="372"/>
                  </a:cubicBezTo>
                  <a:cubicBezTo>
                    <a:pt x="35" y="417"/>
                    <a:pt x="70" y="458"/>
                    <a:pt x="100" y="527"/>
                  </a:cubicBezTo>
                  <a:cubicBezTo>
                    <a:pt x="130" y="596"/>
                    <a:pt x="164" y="698"/>
                    <a:pt x="203" y="784"/>
                  </a:cubicBezTo>
                  <a:cubicBezTo>
                    <a:pt x="242" y="870"/>
                    <a:pt x="300" y="1003"/>
                    <a:pt x="337" y="1046"/>
                  </a:cubicBezTo>
                  <a:cubicBezTo>
                    <a:pt x="374" y="1089"/>
                    <a:pt x="393" y="1084"/>
                    <a:pt x="425" y="1040"/>
                  </a:cubicBezTo>
                  <a:cubicBezTo>
                    <a:pt x="457" y="996"/>
                    <a:pt x="488" y="896"/>
                    <a:pt x="529" y="784"/>
                  </a:cubicBezTo>
                  <a:cubicBezTo>
                    <a:pt x="570" y="672"/>
                    <a:pt x="650" y="460"/>
                    <a:pt x="670" y="367"/>
                  </a:cubicBezTo>
                  <a:cubicBezTo>
                    <a:pt x="690" y="274"/>
                    <a:pt x="670" y="262"/>
                    <a:pt x="647" y="226"/>
                  </a:cubicBezTo>
                  <a:cubicBezTo>
                    <a:pt x="623" y="190"/>
                    <a:pt x="561" y="170"/>
                    <a:pt x="526" y="150"/>
                  </a:cubicBezTo>
                  <a:cubicBezTo>
                    <a:pt x="491" y="130"/>
                    <a:pt x="466" y="128"/>
                    <a:pt x="435" y="105"/>
                  </a:cubicBezTo>
                  <a:cubicBezTo>
                    <a:pt x="404" y="82"/>
                    <a:pt x="368" y="13"/>
                    <a:pt x="340" y="11"/>
                  </a:cubicBezTo>
                  <a:close/>
                </a:path>
              </a:pathLst>
            </a:custGeom>
            <a:gradFill rotWithShape="0">
              <a:gsLst>
                <a:gs pos="0">
                  <a:srgbClr val="FF9900"/>
                </a:gs>
                <a:gs pos="50000">
                  <a:srgbClr val="FFCC00"/>
                </a:gs>
                <a:gs pos="100000">
                  <a:srgbClr val="FF9900"/>
                </a:gs>
              </a:gsLst>
              <a:lin ang="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481" name="Freeform 114"/>
            <p:cNvSpPr>
              <a:spLocks/>
            </p:cNvSpPr>
            <p:nvPr/>
          </p:nvSpPr>
          <p:spPr bwMode="auto">
            <a:xfrm rot="-353181">
              <a:off x="2361" y="1517"/>
              <a:ext cx="1067" cy="255"/>
            </a:xfrm>
            <a:custGeom>
              <a:avLst/>
              <a:gdLst>
                <a:gd name="T0" fmla="*/ 53 w 1132"/>
                <a:gd name="T1" fmla="*/ 39 h 364"/>
                <a:gd name="T2" fmla="*/ 370 w 1132"/>
                <a:gd name="T3" fmla="*/ 6 h 364"/>
                <a:gd name="T4" fmla="*/ 642 w 1132"/>
                <a:gd name="T5" fmla="*/ 6 h 364"/>
                <a:gd name="T6" fmla="*/ 1004 w 1132"/>
                <a:gd name="T7" fmla="*/ 39 h 364"/>
                <a:gd name="T8" fmla="*/ 1028 w 1132"/>
                <a:gd name="T9" fmla="*/ 106 h 364"/>
                <a:gd name="T10" fmla="*/ 988 w 1132"/>
                <a:gd name="T11" fmla="*/ 178 h 364"/>
                <a:gd name="T12" fmla="*/ 913 w 1132"/>
                <a:gd name="T13" fmla="*/ 241 h 364"/>
                <a:gd name="T14" fmla="*/ 736 w 1132"/>
                <a:gd name="T15" fmla="*/ 244 h 364"/>
                <a:gd name="T16" fmla="*/ 642 w 1132"/>
                <a:gd name="T17" fmla="*/ 174 h 364"/>
                <a:gd name="T18" fmla="*/ 596 w 1132"/>
                <a:gd name="T19" fmla="*/ 106 h 364"/>
                <a:gd name="T20" fmla="*/ 551 w 1132"/>
                <a:gd name="T21" fmla="*/ 73 h 364"/>
                <a:gd name="T22" fmla="*/ 506 w 1132"/>
                <a:gd name="T23" fmla="*/ 106 h 364"/>
                <a:gd name="T24" fmla="*/ 460 w 1132"/>
                <a:gd name="T25" fmla="*/ 174 h 364"/>
                <a:gd name="T26" fmla="*/ 325 w 1132"/>
                <a:gd name="T27" fmla="*/ 241 h 364"/>
                <a:gd name="T28" fmla="*/ 143 w 1132"/>
                <a:gd name="T29" fmla="*/ 241 h 364"/>
                <a:gd name="T30" fmla="*/ 98 w 1132"/>
                <a:gd name="T31" fmla="*/ 174 h 364"/>
                <a:gd name="T32" fmla="*/ 53 w 1132"/>
                <a:gd name="T33" fmla="*/ 73 h 364"/>
                <a:gd name="T34" fmla="*/ 53 w 1132"/>
                <a:gd name="T35" fmla="*/ 39 h 36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132" h="364">
                  <a:moveTo>
                    <a:pt x="56" y="56"/>
                  </a:moveTo>
                  <a:cubicBezTo>
                    <a:pt x="112" y="40"/>
                    <a:pt x="288" y="16"/>
                    <a:pt x="392" y="8"/>
                  </a:cubicBezTo>
                  <a:cubicBezTo>
                    <a:pt x="496" y="0"/>
                    <a:pt x="568" y="0"/>
                    <a:pt x="680" y="8"/>
                  </a:cubicBezTo>
                  <a:cubicBezTo>
                    <a:pt x="792" y="16"/>
                    <a:pt x="996" y="32"/>
                    <a:pt x="1064" y="56"/>
                  </a:cubicBezTo>
                  <a:cubicBezTo>
                    <a:pt x="1132" y="80"/>
                    <a:pt x="1093" y="118"/>
                    <a:pt x="1090" y="151"/>
                  </a:cubicBezTo>
                  <a:cubicBezTo>
                    <a:pt x="1087" y="184"/>
                    <a:pt x="1067" y="222"/>
                    <a:pt x="1047" y="254"/>
                  </a:cubicBezTo>
                  <a:cubicBezTo>
                    <a:pt x="1027" y="286"/>
                    <a:pt x="1012" y="328"/>
                    <a:pt x="968" y="344"/>
                  </a:cubicBezTo>
                  <a:cubicBezTo>
                    <a:pt x="924" y="360"/>
                    <a:pt x="828" y="364"/>
                    <a:pt x="780" y="348"/>
                  </a:cubicBezTo>
                  <a:cubicBezTo>
                    <a:pt x="732" y="332"/>
                    <a:pt x="705" y="281"/>
                    <a:pt x="680" y="248"/>
                  </a:cubicBezTo>
                  <a:cubicBezTo>
                    <a:pt x="655" y="215"/>
                    <a:pt x="648" y="176"/>
                    <a:pt x="632" y="152"/>
                  </a:cubicBezTo>
                  <a:cubicBezTo>
                    <a:pt x="616" y="128"/>
                    <a:pt x="600" y="104"/>
                    <a:pt x="584" y="104"/>
                  </a:cubicBezTo>
                  <a:cubicBezTo>
                    <a:pt x="568" y="104"/>
                    <a:pt x="552" y="128"/>
                    <a:pt x="536" y="152"/>
                  </a:cubicBezTo>
                  <a:cubicBezTo>
                    <a:pt x="520" y="176"/>
                    <a:pt x="520" y="216"/>
                    <a:pt x="488" y="248"/>
                  </a:cubicBezTo>
                  <a:cubicBezTo>
                    <a:pt x="456" y="280"/>
                    <a:pt x="400" y="328"/>
                    <a:pt x="344" y="344"/>
                  </a:cubicBezTo>
                  <a:cubicBezTo>
                    <a:pt x="288" y="360"/>
                    <a:pt x="192" y="360"/>
                    <a:pt x="152" y="344"/>
                  </a:cubicBezTo>
                  <a:cubicBezTo>
                    <a:pt x="112" y="328"/>
                    <a:pt x="120" y="288"/>
                    <a:pt x="104" y="248"/>
                  </a:cubicBezTo>
                  <a:cubicBezTo>
                    <a:pt x="88" y="208"/>
                    <a:pt x="64" y="136"/>
                    <a:pt x="56" y="104"/>
                  </a:cubicBezTo>
                  <a:cubicBezTo>
                    <a:pt x="48" y="72"/>
                    <a:pt x="0" y="72"/>
                    <a:pt x="56" y="56"/>
                  </a:cubicBezTo>
                  <a:close/>
                </a:path>
              </a:pathLst>
            </a:custGeom>
            <a:solidFill>
              <a:srgbClr val="00FF00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482" name="Freeform 115"/>
            <p:cNvSpPr>
              <a:spLocks/>
            </p:cNvSpPr>
            <p:nvPr/>
          </p:nvSpPr>
          <p:spPr bwMode="auto">
            <a:xfrm rot="-353181">
              <a:off x="2465" y="1601"/>
              <a:ext cx="321" cy="142"/>
            </a:xfrm>
            <a:custGeom>
              <a:avLst/>
              <a:gdLst>
                <a:gd name="T0" fmla="*/ 100 w 342"/>
                <a:gd name="T1" fmla="*/ 14 h 205"/>
                <a:gd name="T2" fmla="*/ 10 w 342"/>
                <a:gd name="T3" fmla="*/ 20 h 205"/>
                <a:gd name="T4" fmla="*/ 35 w 342"/>
                <a:gd name="T5" fmla="*/ 85 h 205"/>
                <a:gd name="T6" fmla="*/ 95 w 342"/>
                <a:gd name="T7" fmla="*/ 134 h 205"/>
                <a:gd name="T8" fmla="*/ 231 w 342"/>
                <a:gd name="T9" fmla="*/ 134 h 205"/>
                <a:gd name="T10" fmla="*/ 310 w 342"/>
                <a:gd name="T11" fmla="*/ 85 h 205"/>
                <a:gd name="T12" fmla="*/ 302 w 342"/>
                <a:gd name="T13" fmla="*/ 14 h 205"/>
                <a:gd name="T14" fmla="*/ 231 w 342"/>
                <a:gd name="T15" fmla="*/ 1 h 205"/>
                <a:gd name="T16" fmla="*/ 100 w 342"/>
                <a:gd name="T17" fmla="*/ 14 h 20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2" h="205">
                  <a:moveTo>
                    <a:pt x="106" y="20"/>
                  </a:moveTo>
                  <a:cubicBezTo>
                    <a:pt x="67" y="25"/>
                    <a:pt x="22" y="12"/>
                    <a:pt x="11" y="29"/>
                  </a:cubicBezTo>
                  <a:cubicBezTo>
                    <a:pt x="0" y="46"/>
                    <a:pt x="22" y="96"/>
                    <a:pt x="37" y="123"/>
                  </a:cubicBezTo>
                  <a:cubicBezTo>
                    <a:pt x="52" y="150"/>
                    <a:pt x="66" y="181"/>
                    <a:pt x="101" y="193"/>
                  </a:cubicBezTo>
                  <a:cubicBezTo>
                    <a:pt x="136" y="205"/>
                    <a:pt x="207" y="205"/>
                    <a:pt x="245" y="193"/>
                  </a:cubicBezTo>
                  <a:cubicBezTo>
                    <a:pt x="283" y="181"/>
                    <a:pt x="316" y="152"/>
                    <a:pt x="329" y="123"/>
                  </a:cubicBezTo>
                  <a:cubicBezTo>
                    <a:pt x="342" y="94"/>
                    <a:pt x="335" y="40"/>
                    <a:pt x="321" y="20"/>
                  </a:cubicBezTo>
                  <a:cubicBezTo>
                    <a:pt x="307" y="0"/>
                    <a:pt x="281" y="1"/>
                    <a:pt x="245" y="1"/>
                  </a:cubicBezTo>
                  <a:cubicBezTo>
                    <a:pt x="209" y="1"/>
                    <a:pt x="145" y="15"/>
                    <a:pt x="106" y="20"/>
                  </a:cubicBezTo>
                  <a:close/>
                </a:path>
              </a:pathLst>
            </a:custGeom>
            <a:solidFill>
              <a:srgbClr val="003300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483" name="Freeform 116"/>
            <p:cNvSpPr>
              <a:spLocks/>
            </p:cNvSpPr>
            <p:nvPr/>
          </p:nvSpPr>
          <p:spPr bwMode="auto">
            <a:xfrm rot="-353181">
              <a:off x="3013" y="1537"/>
              <a:ext cx="311" cy="160"/>
            </a:xfrm>
            <a:custGeom>
              <a:avLst/>
              <a:gdLst>
                <a:gd name="T0" fmla="*/ 214 w 330"/>
                <a:gd name="T1" fmla="*/ 10 h 230"/>
                <a:gd name="T2" fmla="*/ 302 w 330"/>
                <a:gd name="T3" fmla="*/ 36 h 230"/>
                <a:gd name="T4" fmla="*/ 277 w 330"/>
                <a:gd name="T5" fmla="*/ 102 h 230"/>
                <a:gd name="T6" fmla="*/ 217 w 330"/>
                <a:gd name="T7" fmla="*/ 150 h 230"/>
                <a:gd name="T8" fmla="*/ 80 w 330"/>
                <a:gd name="T9" fmla="*/ 150 h 230"/>
                <a:gd name="T10" fmla="*/ 43 w 330"/>
                <a:gd name="T11" fmla="*/ 93 h 230"/>
                <a:gd name="T12" fmla="*/ 9 w 330"/>
                <a:gd name="T13" fmla="*/ 30 h 230"/>
                <a:gd name="T14" fmla="*/ 92 w 330"/>
                <a:gd name="T15" fmla="*/ 3 h 230"/>
                <a:gd name="T16" fmla="*/ 214 w 330"/>
                <a:gd name="T17" fmla="*/ 10 h 2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30" h="230">
                  <a:moveTo>
                    <a:pt x="226" y="14"/>
                  </a:moveTo>
                  <a:cubicBezTo>
                    <a:pt x="259" y="20"/>
                    <a:pt x="308" y="30"/>
                    <a:pt x="319" y="52"/>
                  </a:cubicBezTo>
                  <a:cubicBezTo>
                    <a:pt x="330" y="74"/>
                    <a:pt x="308" y="119"/>
                    <a:pt x="293" y="146"/>
                  </a:cubicBezTo>
                  <a:cubicBezTo>
                    <a:pt x="278" y="173"/>
                    <a:pt x="264" y="204"/>
                    <a:pt x="229" y="216"/>
                  </a:cubicBezTo>
                  <a:cubicBezTo>
                    <a:pt x="194" y="228"/>
                    <a:pt x="116" y="230"/>
                    <a:pt x="85" y="216"/>
                  </a:cubicBezTo>
                  <a:cubicBezTo>
                    <a:pt x="54" y="202"/>
                    <a:pt x="58" y="163"/>
                    <a:pt x="45" y="134"/>
                  </a:cubicBezTo>
                  <a:cubicBezTo>
                    <a:pt x="32" y="105"/>
                    <a:pt x="0" y="64"/>
                    <a:pt x="9" y="43"/>
                  </a:cubicBezTo>
                  <a:cubicBezTo>
                    <a:pt x="18" y="22"/>
                    <a:pt x="61" y="10"/>
                    <a:pt x="97" y="5"/>
                  </a:cubicBezTo>
                  <a:cubicBezTo>
                    <a:pt x="133" y="0"/>
                    <a:pt x="199" y="12"/>
                    <a:pt x="226" y="14"/>
                  </a:cubicBezTo>
                  <a:close/>
                </a:path>
              </a:pathLst>
            </a:custGeom>
            <a:solidFill>
              <a:srgbClr val="003300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484" name="Freeform 117"/>
            <p:cNvSpPr>
              <a:spLocks/>
            </p:cNvSpPr>
            <p:nvPr/>
          </p:nvSpPr>
          <p:spPr bwMode="auto">
            <a:xfrm>
              <a:off x="2244" y="2634"/>
              <a:ext cx="763" cy="548"/>
            </a:xfrm>
            <a:custGeom>
              <a:avLst/>
              <a:gdLst>
                <a:gd name="T0" fmla="*/ 440 w 777"/>
                <a:gd name="T1" fmla="*/ 11 h 814"/>
                <a:gd name="T2" fmla="*/ 299 w 777"/>
                <a:gd name="T3" fmla="*/ 108 h 814"/>
                <a:gd name="T4" fmla="*/ 110 w 777"/>
                <a:gd name="T5" fmla="*/ 270 h 814"/>
                <a:gd name="T6" fmla="*/ 299 w 777"/>
                <a:gd name="T7" fmla="*/ 399 h 814"/>
                <a:gd name="T8" fmla="*/ 487 w 777"/>
                <a:gd name="T9" fmla="*/ 432 h 814"/>
                <a:gd name="T10" fmla="*/ 404 w 777"/>
                <a:gd name="T11" fmla="*/ 451 h 814"/>
                <a:gd name="T12" fmla="*/ 251 w 777"/>
                <a:gd name="T13" fmla="*/ 464 h 814"/>
                <a:gd name="T14" fmla="*/ 16 w 777"/>
                <a:gd name="T15" fmla="*/ 496 h 814"/>
                <a:gd name="T16" fmla="*/ 159 w 777"/>
                <a:gd name="T17" fmla="*/ 543 h 814"/>
                <a:gd name="T18" fmla="*/ 581 w 777"/>
                <a:gd name="T19" fmla="*/ 531 h 814"/>
                <a:gd name="T20" fmla="*/ 759 w 777"/>
                <a:gd name="T21" fmla="*/ 480 h 814"/>
                <a:gd name="T22" fmla="*/ 607 w 777"/>
                <a:gd name="T23" fmla="*/ 404 h 814"/>
                <a:gd name="T24" fmla="*/ 440 w 777"/>
                <a:gd name="T25" fmla="*/ 367 h 814"/>
                <a:gd name="T26" fmla="*/ 299 w 777"/>
                <a:gd name="T27" fmla="*/ 335 h 814"/>
                <a:gd name="T28" fmla="*/ 251 w 777"/>
                <a:gd name="T29" fmla="*/ 270 h 814"/>
                <a:gd name="T30" fmla="*/ 346 w 777"/>
                <a:gd name="T31" fmla="*/ 173 h 814"/>
                <a:gd name="T32" fmla="*/ 534 w 777"/>
                <a:gd name="T33" fmla="*/ 43 h 814"/>
                <a:gd name="T34" fmla="*/ 440 w 777"/>
                <a:gd name="T35" fmla="*/ 11 h 81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77" h="814">
                  <a:moveTo>
                    <a:pt x="448" y="16"/>
                  </a:moveTo>
                  <a:cubicBezTo>
                    <a:pt x="408" y="32"/>
                    <a:pt x="360" y="96"/>
                    <a:pt x="304" y="160"/>
                  </a:cubicBezTo>
                  <a:cubicBezTo>
                    <a:pt x="248" y="224"/>
                    <a:pt x="112" y="328"/>
                    <a:pt x="112" y="400"/>
                  </a:cubicBezTo>
                  <a:cubicBezTo>
                    <a:pt x="112" y="472"/>
                    <a:pt x="240" y="552"/>
                    <a:pt x="304" y="592"/>
                  </a:cubicBezTo>
                  <a:cubicBezTo>
                    <a:pt x="368" y="632"/>
                    <a:pt x="478" y="627"/>
                    <a:pt x="496" y="640"/>
                  </a:cubicBezTo>
                  <a:cubicBezTo>
                    <a:pt x="514" y="653"/>
                    <a:pt x="451" y="660"/>
                    <a:pt x="411" y="668"/>
                  </a:cubicBezTo>
                  <a:cubicBezTo>
                    <a:pt x="371" y="676"/>
                    <a:pt x="322" y="677"/>
                    <a:pt x="256" y="688"/>
                  </a:cubicBezTo>
                  <a:cubicBezTo>
                    <a:pt x="190" y="699"/>
                    <a:pt x="32" y="717"/>
                    <a:pt x="16" y="736"/>
                  </a:cubicBezTo>
                  <a:cubicBezTo>
                    <a:pt x="0" y="755"/>
                    <a:pt x="66" y="796"/>
                    <a:pt x="162" y="805"/>
                  </a:cubicBezTo>
                  <a:cubicBezTo>
                    <a:pt x="258" y="814"/>
                    <a:pt x="490" y="804"/>
                    <a:pt x="592" y="788"/>
                  </a:cubicBezTo>
                  <a:cubicBezTo>
                    <a:pt x="694" y="772"/>
                    <a:pt x="769" y="742"/>
                    <a:pt x="773" y="711"/>
                  </a:cubicBezTo>
                  <a:cubicBezTo>
                    <a:pt x="777" y="680"/>
                    <a:pt x="672" y="627"/>
                    <a:pt x="618" y="599"/>
                  </a:cubicBezTo>
                  <a:cubicBezTo>
                    <a:pt x="564" y="571"/>
                    <a:pt x="500" y="561"/>
                    <a:pt x="448" y="544"/>
                  </a:cubicBezTo>
                  <a:cubicBezTo>
                    <a:pt x="396" y="527"/>
                    <a:pt x="336" y="520"/>
                    <a:pt x="304" y="496"/>
                  </a:cubicBezTo>
                  <a:cubicBezTo>
                    <a:pt x="272" y="472"/>
                    <a:pt x="248" y="440"/>
                    <a:pt x="256" y="400"/>
                  </a:cubicBezTo>
                  <a:cubicBezTo>
                    <a:pt x="264" y="360"/>
                    <a:pt x="304" y="312"/>
                    <a:pt x="352" y="256"/>
                  </a:cubicBezTo>
                  <a:cubicBezTo>
                    <a:pt x="400" y="200"/>
                    <a:pt x="528" y="104"/>
                    <a:pt x="544" y="64"/>
                  </a:cubicBezTo>
                  <a:cubicBezTo>
                    <a:pt x="560" y="24"/>
                    <a:pt x="488" y="0"/>
                    <a:pt x="448" y="16"/>
                  </a:cubicBezTo>
                  <a:close/>
                </a:path>
              </a:pathLst>
            </a:custGeom>
            <a:solidFill>
              <a:srgbClr val="FF9900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  <p:sp>
          <p:nvSpPr>
            <p:cNvPr id="485" name="Freeform 118"/>
            <p:cNvSpPr>
              <a:spLocks/>
            </p:cNvSpPr>
            <p:nvPr/>
          </p:nvSpPr>
          <p:spPr bwMode="auto">
            <a:xfrm flipH="1">
              <a:off x="2794" y="2647"/>
              <a:ext cx="763" cy="548"/>
            </a:xfrm>
            <a:custGeom>
              <a:avLst/>
              <a:gdLst>
                <a:gd name="T0" fmla="*/ 440 w 777"/>
                <a:gd name="T1" fmla="*/ 11 h 814"/>
                <a:gd name="T2" fmla="*/ 299 w 777"/>
                <a:gd name="T3" fmla="*/ 108 h 814"/>
                <a:gd name="T4" fmla="*/ 110 w 777"/>
                <a:gd name="T5" fmla="*/ 269 h 814"/>
                <a:gd name="T6" fmla="*/ 299 w 777"/>
                <a:gd name="T7" fmla="*/ 399 h 814"/>
                <a:gd name="T8" fmla="*/ 487 w 777"/>
                <a:gd name="T9" fmla="*/ 431 h 814"/>
                <a:gd name="T10" fmla="*/ 404 w 777"/>
                <a:gd name="T11" fmla="*/ 450 h 814"/>
                <a:gd name="T12" fmla="*/ 251 w 777"/>
                <a:gd name="T13" fmla="*/ 463 h 814"/>
                <a:gd name="T14" fmla="*/ 16 w 777"/>
                <a:gd name="T15" fmla="*/ 495 h 814"/>
                <a:gd name="T16" fmla="*/ 159 w 777"/>
                <a:gd name="T17" fmla="*/ 542 h 814"/>
                <a:gd name="T18" fmla="*/ 581 w 777"/>
                <a:gd name="T19" fmla="*/ 530 h 814"/>
                <a:gd name="T20" fmla="*/ 759 w 777"/>
                <a:gd name="T21" fmla="*/ 479 h 814"/>
                <a:gd name="T22" fmla="*/ 607 w 777"/>
                <a:gd name="T23" fmla="*/ 403 h 814"/>
                <a:gd name="T24" fmla="*/ 440 w 777"/>
                <a:gd name="T25" fmla="*/ 366 h 814"/>
                <a:gd name="T26" fmla="*/ 299 w 777"/>
                <a:gd name="T27" fmla="*/ 334 h 814"/>
                <a:gd name="T28" fmla="*/ 251 w 777"/>
                <a:gd name="T29" fmla="*/ 269 h 814"/>
                <a:gd name="T30" fmla="*/ 346 w 777"/>
                <a:gd name="T31" fmla="*/ 172 h 814"/>
                <a:gd name="T32" fmla="*/ 534 w 777"/>
                <a:gd name="T33" fmla="*/ 43 h 814"/>
                <a:gd name="T34" fmla="*/ 440 w 777"/>
                <a:gd name="T35" fmla="*/ 11 h 81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77" h="814">
                  <a:moveTo>
                    <a:pt x="448" y="16"/>
                  </a:moveTo>
                  <a:cubicBezTo>
                    <a:pt x="408" y="32"/>
                    <a:pt x="360" y="96"/>
                    <a:pt x="304" y="160"/>
                  </a:cubicBezTo>
                  <a:cubicBezTo>
                    <a:pt x="248" y="224"/>
                    <a:pt x="112" y="328"/>
                    <a:pt x="112" y="400"/>
                  </a:cubicBezTo>
                  <a:cubicBezTo>
                    <a:pt x="112" y="472"/>
                    <a:pt x="240" y="552"/>
                    <a:pt x="304" y="592"/>
                  </a:cubicBezTo>
                  <a:cubicBezTo>
                    <a:pt x="368" y="632"/>
                    <a:pt x="478" y="627"/>
                    <a:pt x="496" y="640"/>
                  </a:cubicBezTo>
                  <a:cubicBezTo>
                    <a:pt x="514" y="653"/>
                    <a:pt x="451" y="660"/>
                    <a:pt x="411" y="668"/>
                  </a:cubicBezTo>
                  <a:cubicBezTo>
                    <a:pt x="371" y="676"/>
                    <a:pt x="322" y="677"/>
                    <a:pt x="256" y="688"/>
                  </a:cubicBezTo>
                  <a:cubicBezTo>
                    <a:pt x="190" y="699"/>
                    <a:pt x="32" y="717"/>
                    <a:pt x="16" y="736"/>
                  </a:cubicBezTo>
                  <a:cubicBezTo>
                    <a:pt x="0" y="755"/>
                    <a:pt x="66" y="796"/>
                    <a:pt x="162" y="805"/>
                  </a:cubicBezTo>
                  <a:cubicBezTo>
                    <a:pt x="258" y="814"/>
                    <a:pt x="490" y="804"/>
                    <a:pt x="592" y="788"/>
                  </a:cubicBezTo>
                  <a:cubicBezTo>
                    <a:pt x="694" y="772"/>
                    <a:pt x="769" y="742"/>
                    <a:pt x="773" y="711"/>
                  </a:cubicBezTo>
                  <a:cubicBezTo>
                    <a:pt x="777" y="680"/>
                    <a:pt x="672" y="627"/>
                    <a:pt x="618" y="599"/>
                  </a:cubicBezTo>
                  <a:cubicBezTo>
                    <a:pt x="564" y="571"/>
                    <a:pt x="500" y="561"/>
                    <a:pt x="448" y="544"/>
                  </a:cubicBezTo>
                  <a:cubicBezTo>
                    <a:pt x="396" y="527"/>
                    <a:pt x="336" y="520"/>
                    <a:pt x="304" y="496"/>
                  </a:cubicBezTo>
                  <a:cubicBezTo>
                    <a:pt x="272" y="472"/>
                    <a:pt x="248" y="440"/>
                    <a:pt x="256" y="400"/>
                  </a:cubicBezTo>
                  <a:cubicBezTo>
                    <a:pt x="264" y="360"/>
                    <a:pt x="304" y="312"/>
                    <a:pt x="352" y="256"/>
                  </a:cubicBezTo>
                  <a:cubicBezTo>
                    <a:pt x="400" y="200"/>
                    <a:pt x="528" y="104"/>
                    <a:pt x="544" y="64"/>
                  </a:cubicBezTo>
                  <a:cubicBezTo>
                    <a:pt x="560" y="24"/>
                    <a:pt x="488" y="0"/>
                    <a:pt x="448" y="16"/>
                  </a:cubicBezTo>
                  <a:close/>
                </a:path>
              </a:pathLst>
            </a:custGeom>
            <a:solidFill>
              <a:srgbClr val="FF9900"/>
            </a:solidFill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MX"/>
            </a:p>
          </p:txBody>
        </p:sp>
      </p:grpSp>
      <p:grpSp>
        <p:nvGrpSpPr>
          <p:cNvPr id="38" name="Grupo 37"/>
          <p:cNvGrpSpPr/>
          <p:nvPr/>
        </p:nvGrpSpPr>
        <p:grpSpPr>
          <a:xfrm>
            <a:off x="6711334" y="4573018"/>
            <a:ext cx="2062483" cy="461665"/>
            <a:chOff x="6362128" y="4313329"/>
            <a:chExt cx="2062483" cy="461665"/>
          </a:xfrm>
        </p:grpSpPr>
        <p:sp>
          <p:nvSpPr>
            <p:cNvPr id="486" name="Forma libre 485"/>
            <p:cNvSpPr/>
            <p:nvPr/>
          </p:nvSpPr>
          <p:spPr>
            <a:xfrm>
              <a:off x="6362128" y="4328080"/>
              <a:ext cx="2062483" cy="438023"/>
            </a:xfrm>
            <a:custGeom>
              <a:avLst/>
              <a:gdLst>
                <a:gd name="connsiteX0" fmla="*/ 323140 w 4498031"/>
                <a:gd name="connsiteY0" fmla="*/ 115774 h 513501"/>
                <a:gd name="connsiteX1" fmla="*/ 422200 w 4498031"/>
                <a:gd name="connsiteY1" fmla="*/ 466294 h 513501"/>
                <a:gd name="connsiteX2" fmla="*/ 4156000 w 4498031"/>
                <a:gd name="connsiteY2" fmla="*/ 466294 h 513501"/>
                <a:gd name="connsiteX3" fmla="*/ 4247440 w 4498031"/>
                <a:gd name="connsiteY3" fmla="*/ 62434 h 513501"/>
                <a:gd name="connsiteX4" fmla="*/ 3439720 w 4498031"/>
                <a:gd name="connsiteY4" fmla="*/ 1474 h 513501"/>
                <a:gd name="connsiteX5" fmla="*/ 2540560 w 4498031"/>
                <a:gd name="connsiteY5" fmla="*/ 62434 h 513501"/>
                <a:gd name="connsiteX6" fmla="*/ 323140 w 4498031"/>
                <a:gd name="connsiteY6" fmla="*/ 115774 h 513501"/>
                <a:gd name="connsiteX0" fmla="*/ 290937 w 4465828"/>
                <a:gd name="connsiteY0" fmla="*/ 115774 h 513501"/>
                <a:gd name="connsiteX1" fmla="*/ 389997 w 4465828"/>
                <a:gd name="connsiteY1" fmla="*/ 466294 h 513501"/>
                <a:gd name="connsiteX2" fmla="*/ 4123797 w 4465828"/>
                <a:gd name="connsiteY2" fmla="*/ 466294 h 513501"/>
                <a:gd name="connsiteX3" fmla="*/ 4215237 w 4465828"/>
                <a:gd name="connsiteY3" fmla="*/ 62434 h 513501"/>
                <a:gd name="connsiteX4" fmla="*/ 3407517 w 4465828"/>
                <a:gd name="connsiteY4" fmla="*/ 1474 h 513501"/>
                <a:gd name="connsiteX5" fmla="*/ 1952097 w 4465828"/>
                <a:gd name="connsiteY5" fmla="*/ 31954 h 513501"/>
                <a:gd name="connsiteX6" fmla="*/ 290937 w 4465828"/>
                <a:gd name="connsiteY6" fmla="*/ 115774 h 513501"/>
                <a:gd name="connsiteX0" fmla="*/ 95631 w 4270522"/>
                <a:gd name="connsiteY0" fmla="*/ 115774 h 497370"/>
                <a:gd name="connsiteX1" fmla="*/ 194691 w 4270522"/>
                <a:gd name="connsiteY1" fmla="*/ 466294 h 497370"/>
                <a:gd name="connsiteX2" fmla="*/ 3928491 w 4270522"/>
                <a:gd name="connsiteY2" fmla="*/ 466294 h 497370"/>
                <a:gd name="connsiteX3" fmla="*/ 4019931 w 4270522"/>
                <a:gd name="connsiteY3" fmla="*/ 62434 h 497370"/>
                <a:gd name="connsiteX4" fmla="*/ 3212211 w 4270522"/>
                <a:gd name="connsiteY4" fmla="*/ 1474 h 497370"/>
                <a:gd name="connsiteX5" fmla="*/ 1756791 w 4270522"/>
                <a:gd name="connsiteY5" fmla="*/ 31954 h 497370"/>
                <a:gd name="connsiteX6" fmla="*/ 95631 w 4270522"/>
                <a:gd name="connsiteY6" fmla="*/ 115774 h 497370"/>
                <a:gd name="connsiteX0" fmla="*/ 551 w 4175442"/>
                <a:gd name="connsiteY0" fmla="*/ 115774 h 497370"/>
                <a:gd name="connsiteX1" fmla="*/ 99611 w 4175442"/>
                <a:gd name="connsiteY1" fmla="*/ 466294 h 497370"/>
                <a:gd name="connsiteX2" fmla="*/ 3833411 w 4175442"/>
                <a:gd name="connsiteY2" fmla="*/ 466294 h 497370"/>
                <a:gd name="connsiteX3" fmla="*/ 3924851 w 4175442"/>
                <a:gd name="connsiteY3" fmla="*/ 62434 h 497370"/>
                <a:gd name="connsiteX4" fmla="*/ 3117131 w 4175442"/>
                <a:gd name="connsiteY4" fmla="*/ 1474 h 497370"/>
                <a:gd name="connsiteX5" fmla="*/ 1661711 w 4175442"/>
                <a:gd name="connsiteY5" fmla="*/ 31954 h 497370"/>
                <a:gd name="connsiteX6" fmla="*/ 551 w 4175442"/>
                <a:gd name="connsiteY6" fmla="*/ 115774 h 497370"/>
                <a:gd name="connsiteX0" fmla="*/ 551 w 4143890"/>
                <a:gd name="connsiteY0" fmla="*/ 114300 h 495896"/>
                <a:gd name="connsiteX1" fmla="*/ 99611 w 4143890"/>
                <a:gd name="connsiteY1" fmla="*/ 464820 h 495896"/>
                <a:gd name="connsiteX2" fmla="*/ 3833411 w 4143890"/>
                <a:gd name="connsiteY2" fmla="*/ 464820 h 495896"/>
                <a:gd name="connsiteX3" fmla="*/ 3924851 w 4143890"/>
                <a:gd name="connsiteY3" fmla="*/ 60960 h 495896"/>
                <a:gd name="connsiteX4" fmla="*/ 3117131 w 4143890"/>
                <a:gd name="connsiteY4" fmla="*/ 0 h 495896"/>
                <a:gd name="connsiteX5" fmla="*/ 1661711 w 4143890"/>
                <a:gd name="connsiteY5" fmla="*/ 30480 h 495896"/>
                <a:gd name="connsiteX6" fmla="*/ 551 w 4143890"/>
                <a:gd name="connsiteY6" fmla="*/ 114300 h 495896"/>
                <a:gd name="connsiteX0" fmla="*/ 551 w 3925054"/>
                <a:gd name="connsiteY0" fmla="*/ 114300 h 466820"/>
                <a:gd name="connsiteX1" fmla="*/ 99611 w 3925054"/>
                <a:gd name="connsiteY1" fmla="*/ 464820 h 466820"/>
                <a:gd name="connsiteX2" fmla="*/ 3833411 w 3925054"/>
                <a:gd name="connsiteY2" fmla="*/ 464820 h 466820"/>
                <a:gd name="connsiteX3" fmla="*/ 3924851 w 3925054"/>
                <a:gd name="connsiteY3" fmla="*/ 60960 h 466820"/>
                <a:gd name="connsiteX4" fmla="*/ 3117131 w 3925054"/>
                <a:gd name="connsiteY4" fmla="*/ 0 h 466820"/>
                <a:gd name="connsiteX5" fmla="*/ 1661711 w 3925054"/>
                <a:gd name="connsiteY5" fmla="*/ 30480 h 466820"/>
                <a:gd name="connsiteX6" fmla="*/ 551 w 3925054"/>
                <a:gd name="connsiteY6" fmla="*/ 114300 h 466820"/>
                <a:gd name="connsiteX0" fmla="*/ 551 w 3980938"/>
                <a:gd name="connsiteY0" fmla="*/ 92199 h 444719"/>
                <a:gd name="connsiteX1" fmla="*/ 99611 w 3980938"/>
                <a:gd name="connsiteY1" fmla="*/ 442719 h 444719"/>
                <a:gd name="connsiteX2" fmla="*/ 3833411 w 3980938"/>
                <a:gd name="connsiteY2" fmla="*/ 442719 h 444719"/>
                <a:gd name="connsiteX3" fmla="*/ 3924851 w 3980938"/>
                <a:gd name="connsiteY3" fmla="*/ 38859 h 444719"/>
                <a:gd name="connsiteX4" fmla="*/ 2842811 w 3980938"/>
                <a:gd name="connsiteY4" fmla="*/ 15999 h 444719"/>
                <a:gd name="connsiteX5" fmla="*/ 1661711 w 3980938"/>
                <a:gd name="connsiteY5" fmla="*/ 8379 h 444719"/>
                <a:gd name="connsiteX6" fmla="*/ 551 w 3980938"/>
                <a:gd name="connsiteY6" fmla="*/ 92199 h 444719"/>
                <a:gd name="connsiteX0" fmla="*/ 288730 w 4154817"/>
                <a:gd name="connsiteY0" fmla="*/ 145539 h 464452"/>
                <a:gd name="connsiteX1" fmla="*/ 273490 w 4154817"/>
                <a:gd name="connsiteY1" fmla="*/ 442719 h 464452"/>
                <a:gd name="connsiteX2" fmla="*/ 4007290 w 4154817"/>
                <a:gd name="connsiteY2" fmla="*/ 442719 h 464452"/>
                <a:gd name="connsiteX3" fmla="*/ 4098730 w 4154817"/>
                <a:gd name="connsiteY3" fmla="*/ 38859 h 464452"/>
                <a:gd name="connsiteX4" fmla="*/ 3016690 w 4154817"/>
                <a:gd name="connsiteY4" fmla="*/ 15999 h 464452"/>
                <a:gd name="connsiteX5" fmla="*/ 1835590 w 4154817"/>
                <a:gd name="connsiteY5" fmla="*/ 8379 h 464452"/>
                <a:gd name="connsiteX6" fmla="*/ 288730 w 4154817"/>
                <a:gd name="connsiteY6" fmla="*/ 145539 h 464452"/>
                <a:gd name="connsiteX0" fmla="*/ 314617 w 4142604"/>
                <a:gd name="connsiteY0" fmla="*/ 122679 h 466145"/>
                <a:gd name="connsiteX1" fmla="*/ 261277 w 4142604"/>
                <a:gd name="connsiteY1" fmla="*/ 442719 h 466145"/>
                <a:gd name="connsiteX2" fmla="*/ 3995077 w 4142604"/>
                <a:gd name="connsiteY2" fmla="*/ 442719 h 466145"/>
                <a:gd name="connsiteX3" fmla="*/ 4086517 w 4142604"/>
                <a:gd name="connsiteY3" fmla="*/ 38859 h 466145"/>
                <a:gd name="connsiteX4" fmla="*/ 3004477 w 4142604"/>
                <a:gd name="connsiteY4" fmla="*/ 15999 h 466145"/>
                <a:gd name="connsiteX5" fmla="*/ 1823377 w 4142604"/>
                <a:gd name="connsiteY5" fmla="*/ 8379 h 466145"/>
                <a:gd name="connsiteX6" fmla="*/ 314617 w 4142604"/>
                <a:gd name="connsiteY6" fmla="*/ 122679 h 466145"/>
                <a:gd name="connsiteX0" fmla="*/ 53482 w 3881469"/>
                <a:gd name="connsiteY0" fmla="*/ 122679 h 449218"/>
                <a:gd name="connsiteX1" fmla="*/ 142 w 3881469"/>
                <a:gd name="connsiteY1" fmla="*/ 442719 h 449218"/>
                <a:gd name="connsiteX2" fmla="*/ 3733942 w 3881469"/>
                <a:gd name="connsiteY2" fmla="*/ 442719 h 449218"/>
                <a:gd name="connsiteX3" fmla="*/ 3825382 w 3881469"/>
                <a:gd name="connsiteY3" fmla="*/ 38859 h 449218"/>
                <a:gd name="connsiteX4" fmla="*/ 2743342 w 3881469"/>
                <a:gd name="connsiteY4" fmla="*/ 15999 h 449218"/>
                <a:gd name="connsiteX5" fmla="*/ 1562242 w 3881469"/>
                <a:gd name="connsiteY5" fmla="*/ 8379 h 449218"/>
                <a:gd name="connsiteX6" fmla="*/ 53482 w 3881469"/>
                <a:gd name="connsiteY6" fmla="*/ 122679 h 449218"/>
                <a:gd name="connsiteX0" fmla="*/ 354210 w 4125621"/>
                <a:gd name="connsiteY0" fmla="*/ 23619 h 473483"/>
                <a:gd name="connsiteX1" fmla="*/ 244294 w 4125621"/>
                <a:gd name="connsiteY1" fmla="*/ 442719 h 473483"/>
                <a:gd name="connsiteX2" fmla="*/ 3978094 w 4125621"/>
                <a:gd name="connsiteY2" fmla="*/ 442719 h 473483"/>
                <a:gd name="connsiteX3" fmla="*/ 4069534 w 4125621"/>
                <a:gd name="connsiteY3" fmla="*/ 38859 h 473483"/>
                <a:gd name="connsiteX4" fmla="*/ 2987494 w 4125621"/>
                <a:gd name="connsiteY4" fmla="*/ 15999 h 473483"/>
                <a:gd name="connsiteX5" fmla="*/ 1806394 w 4125621"/>
                <a:gd name="connsiteY5" fmla="*/ 8379 h 473483"/>
                <a:gd name="connsiteX6" fmla="*/ 354210 w 4125621"/>
                <a:gd name="connsiteY6" fmla="*/ 23619 h 473483"/>
                <a:gd name="connsiteX0" fmla="*/ 112989 w 3884400"/>
                <a:gd name="connsiteY0" fmla="*/ 23619 h 446402"/>
                <a:gd name="connsiteX1" fmla="*/ 3073 w 3884400"/>
                <a:gd name="connsiteY1" fmla="*/ 442719 h 446402"/>
                <a:gd name="connsiteX2" fmla="*/ 3736873 w 3884400"/>
                <a:gd name="connsiteY2" fmla="*/ 442719 h 446402"/>
                <a:gd name="connsiteX3" fmla="*/ 3828313 w 3884400"/>
                <a:gd name="connsiteY3" fmla="*/ 38859 h 446402"/>
                <a:gd name="connsiteX4" fmla="*/ 2746273 w 3884400"/>
                <a:gd name="connsiteY4" fmla="*/ 15999 h 446402"/>
                <a:gd name="connsiteX5" fmla="*/ 1565173 w 3884400"/>
                <a:gd name="connsiteY5" fmla="*/ 8379 h 446402"/>
                <a:gd name="connsiteX6" fmla="*/ 112989 w 3884400"/>
                <a:gd name="connsiteY6" fmla="*/ 23619 h 446402"/>
                <a:gd name="connsiteX0" fmla="*/ 112987 w 3828331"/>
                <a:gd name="connsiteY0" fmla="*/ 15240 h 438023"/>
                <a:gd name="connsiteX1" fmla="*/ 3071 w 3828331"/>
                <a:gd name="connsiteY1" fmla="*/ 434340 h 438023"/>
                <a:gd name="connsiteX2" fmla="*/ 3736871 w 3828331"/>
                <a:gd name="connsiteY2" fmla="*/ 434340 h 438023"/>
                <a:gd name="connsiteX3" fmla="*/ 3828311 w 3828331"/>
                <a:gd name="connsiteY3" fmla="*/ 30480 h 438023"/>
                <a:gd name="connsiteX4" fmla="*/ 2746271 w 3828331"/>
                <a:gd name="connsiteY4" fmla="*/ 7620 h 438023"/>
                <a:gd name="connsiteX5" fmla="*/ 1565171 w 3828331"/>
                <a:gd name="connsiteY5" fmla="*/ 0 h 438023"/>
                <a:gd name="connsiteX6" fmla="*/ 112987 w 3828331"/>
                <a:gd name="connsiteY6" fmla="*/ 15240 h 43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28331" h="438023">
                  <a:moveTo>
                    <a:pt x="112987" y="15240"/>
                  </a:moveTo>
                  <a:cubicBezTo>
                    <a:pt x="104097" y="19050"/>
                    <a:pt x="-21004" y="425450"/>
                    <a:pt x="3071" y="434340"/>
                  </a:cubicBezTo>
                  <a:cubicBezTo>
                    <a:pt x="27146" y="443230"/>
                    <a:pt x="3731791" y="433070"/>
                    <a:pt x="3736871" y="434340"/>
                  </a:cubicBezTo>
                  <a:cubicBezTo>
                    <a:pt x="3741951" y="435610"/>
                    <a:pt x="3823682" y="25400"/>
                    <a:pt x="3828311" y="30480"/>
                  </a:cubicBezTo>
                  <a:cubicBezTo>
                    <a:pt x="3832940" y="35560"/>
                    <a:pt x="3030751" y="7620"/>
                    <a:pt x="2746271" y="7620"/>
                  </a:cubicBezTo>
                  <a:lnTo>
                    <a:pt x="1565171" y="0"/>
                  </a:lnTo>
                  <a:lnTo>
                    <a:pt x="112987" y="15240"/>
                  </a:lnTo>
                  <a:close/>
                </a:path>
              </a:pathLst>
            </a:custGeom>
            <a:solidFill>
              <a:schemeClr val="bg2"/>
            </a:solidFill>
            <a:ln>
              <a:solidFill>
                <a:schemeClr val="tx1"/>
              </a:solidFill>
            </a:ln>
            <a:effectLst>
              <a:outerShdw blurRad="50800" dist="50800" dir="5400000" algn="ctr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87" name="Rectángulo 486"/>
            <p:cNvSpPr/>
            <p:nvPr/>
          </p:nvSpPr>
          <p:spPr>
            <a:xfrm>
              <a:off x="6500748" y="4313329"/>
              <a:ext cx="171874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24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Teamwork</a:t>
              </a:r>
              <a:r>
                <a:rPr lang="es-ES" sz="24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!</a:t>
              </a:r>
              <a:endParaRPr lang="es-E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641" name="Rectángulo 640"/>
          <p:cNvSpPr/>
          <p:nvPr/>
        </p:nvSpPr>
        <p:spPr>
          <a:xfrm>
            <a:off x="5832571" y="3614169"/>
            <a:ext cx="765477" cy="8931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42" name="Rectángulo 641"/>
          <p:cNvSpPr/>
          <p:nvPr/>
        </p:nvSpPr>
        <p:spPr>
          <a:xfrm>
            <a:off x="5752738" y="2852717"/>
            <a:ext cx="765477" cy="8931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43" name="Rectángulo 642"/>
          <p:cNvSpPr/>
          <p:nvPr/>
        </p:nvSpPr>
        <p:spPr>
          <a:xfrm>
            <a:off x="5804463" y="2080333"/>
            <a:ext cx="765477" cy="7928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644" name="Agrupar 6"/>
          <p:cNvGrpSpPr/>
          <p:nvPr/>
        </p:nvGrpSpPr>
        <p:grpSpPr>
          <a:xfrm>
            <a:off x="1766116" y="1871925"/>
            <a:ext cx="4320914" cy="505458"/>
            <a:chOff x="2349801" y="2646179"/>
            <a:chExt cx="4320914" cy="505458"/>
          </a:xfrm>
        </p:grpSpPr>
        <p:sp>
          <p:nvSpPr>
            <p:cNvPr id="645" name="Rectángulo redondeado 644"/>
            <p:cNvSpPr/>
            <p:nvPr/>
          </p:nvSpPr>
          <p:spPr>
            <a:xfrm>
              <a:off x="2349801" y="2646179"/>
              <a:ext cx="4299935" cy="502354"/>
            </a:xfrm>
            <a:prstGeom prst="roundRect">
              <a:avLst/>
            </a:prstGeom>
            <a:gradFill flip="none" rotWithShape="1">
              <a:gsLst>
                <a:gs pos="0">
                  <a:srgbClr val="106E24"/>
                </a:gs>
                <a:gs pos="50000">
                  <a:srgbClr val="92D050"/>
                </a:gs>
                <a:gs pos="100000">
                  <a:srgbClr val="1F3CCC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46" name="Rectángulo redondeado 645"/>
            <p:cNvSpPr/>
            <p:nvPr/>
          </p:nvSpPr>
          <p:spPr>
            <a:xfrm>
              <a:off x="2459149" y="2722578"/>
              <a:ext cx="4017422" cy="35227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47" name="Rectángulo 646"/>
            <p:cNvSpPr/>
            <p:nvPr/>
          </p:nvSpPr>
          <p:spPr>
            <a:xfrm>
              <a:off x="5991117" y="2897333"/>
              <a:ext cx="67959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_tradnl" sz="800" dirty="0">
                  <a:solidFill>
                    <a:schemeClr val="bg1">
                      <a:lumMod val="50000"/>
                    </a:schemeClr>
                  </a:solidFill>
                  <a:latin typeface="Comic Sans MS" charset="0"/>
                  <a:ea typeface="Comic Sans MS" charset="0"/>
                  <a:cs typeface="Comic Sans MS" charset="0"/>
                </a:rPr>
                <a:t>3</a:t>
              </a:r>
              <a:r>
                <a:rPr lang="es-ES_tradnl" sz="800" dirty="0" smtClean="0">
                  <a:solidFill>
                    <a:schemeClr val="bg1">
                      <a:lumMod val="50000"/>
                    </a:schemeClr>
                  </a:solidFill>
                  <a:latin typeface="Comic Sans MS" charset="0"/>
                  <a:ea typeface="Comic Sans MS" charset="0"/>
                  <a:cs typeface="Comic Sans MS" charset="0"/>
                </a:rPr>
                <a:t>5 min</a:t>
              </a:r>
              <a:endParaRPr lang="es-ES_tradnl" sz="800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pic>
          <p:nvPicPr>
            <p:cNvPr id="648" name="Imagen 64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38200" y="2655592"/>
              <a:ext cx="504003" cy="496045"/>
            </a:xfrm>
            <a:prstGeom prst="rect">
              <a:avLst/>
            </a:prstGeom>
          </p:spPr>
        </p:pic>
        <p:sp>
          <p:nvSpPr>
            <p:cNvPr id="649" name="CuadroTexto 648"/>
            <p:cNvSpPr txBox="1"/>
            <p:nvPr/>
          </p:nvSpPr>
          <p:spPr>
            <a:xfrm>
              <a:off x="3556105" y="2708039"/>
              <a:ext cx="26262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Comic Sans MS" charset="0"/>
                  <a:ea typeface="Comic Sans MS" charset="0"/>
                  <a:cs typeface="Comic Sans MS" charset="0"/>
                </a:rPr>
                <a:t>Build, test and decorate an </a:t>
              </a:r>
              <a:r>
                <a:rPr lang="en-US" sz="1000" b="1" dirty="0" smtClean="0">
                  <a:solidFill>
                    <a:srgbClr val="0070C0"/>
                  </a:solidFill>
                  <a:latin typeface="Comic Sans MS" charset="0"/>
                  <a:ea typeface="Comic Sans MS" charset="0"/>
                  <a:cs typeface="Comic Sans MS" charset="0"/>
                </a:rPr>
                <a:t>air-powered rocket.</a:t>
              </a:r>
              <a:endParaRPr lang="en-US" sz="1000" b="1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650" name="Rectángulo redondeado 649"/>
            <p:cNvSpPr/>
            <p:nvPr/>
          </p:nvSpPr>
          <p:spPr>
            <a:xfrm>
              <a:off x="2580300" y="2796851"/>
              <a:ext cx="214157" cy="21415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651" name="Imagen 65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8787" y="2759389"/>
              <a:ext cx="197636" cy="196798"/>
            </a:xfrm>
            <a:prstGeom prst="rect">
              <a:avLst/>
            </a:prstGeom>
          </p:spPr>
        </p:pic>
      </p:grpSp>
      <p:grpSp>
        <p:nvGrpSpPr>
          <p:cNvPr id="652" name="Agrupar 225"/>
          <p:cNvGrpSpPr/>
          <p:nvPr/>
        </p:nvGrpSpPr>
        <p:grpSpPr>
          <a:xfrm>
            <a:off x="1770189" y="2625839"/>
            <a:ext cx="4307470" cy="505458"/>
            <a:chOff x="2354060" y="3826673"/>
            <a:chExt cx="4307470" cy="505458"/>
          </a:xfrm>
        </p:grpSpPr>
        <p:sp>
          <p:nvSpPr>
            <p:cNvPr id="653" name="Rectángulo redondeado 652"/>
            <p:cNvSpPr/>
            <p:nvPr/>
          </p:nvSpPr>
          <p:spPr>
            <a:xfrm>
              <a:off x="2354060" y="3826673"/>
              <a:ext cx="4307470" cy="502354"/>
            </a:xfrm>
            <a:prstGeom prst="roundRect">
              <a:avLst/>
            </a:prstGeom>
            <a:gradFill flip="none" rotWithShape="1">
              <a:gsLst>
                <a:gs pos="0">
                  <a:srgbClr val="106E24"/>
                </a:gs>
                <a:gs pos="50000">
                  <a:srgbClr val="92D050"/>
                </a:gs>
                <a:gs pos="100000">
                  <a:srgbClr val="1F3CCC"/>
                </a:gs>
              </a:gsLst>
              <a:lin ang="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54" name="Rectángulo redondeado 653"/>
            <p:cNvSpPr/>
            <p:nvPr/>
          </p:nvSpPr>
          <p:spPr>
            <a:xfrm>
              <a:off x="2470902" y="3903072"/>
              <a:ext cx="4024462" cy="35227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655" name="Imagen 65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82780" y="3836086"/>
              <a:ext cx="538541" cy="496045"/>
            </a:xfrm>
            <a:prstGeom prst="rect">
              <a:avLst/>
            </a:prstGeom>
          </p:spPr>
        </p:pic>
        <p:sp>
          <p:nvSpPr>
            <p:cNvPr id="656" name="CuadroTexto 655"/>
            <p:cNvSpPr txBox="1"/>
            <p:nvPr/>
          </p:nvSpPr>
          <p:spPr>
            <a:xfrm>
              <a:off x="3555374" y="3965195"/>
              <a:ext cx="254042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Comic Sans MS" charset="0"/>
                  <a:ea typeface="Comic Sans MS" charset="0"/>
                  <a:cs typeface="Comic Sans MS" charset="0"/>
                </a:rPr>
                <a:t>Organize competitions.</a:t>
              </a:r>
              <a:endParaRPr lang="en-US" sz="900" dirty="0"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657" name="Rectángulo redondeado 656"/>
            <p:cNvSpPr/>
            <p:nvPr/>
          </p:nvSpPr>
          <p:spPr>
            <a:xfrm>
              <a:off x="2600355" y="3977345"/>
              <a:ext cx="228833" cy="21415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658" name="Imagen 65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0201" y="3928916"/>
              <a:ext cx="197636" cy="196798"/>
            </a:xfrm>
            <a:prstGeom prst="rect">
              <a:avLst/>
            </a:prstGeom>
          </p:spPr>
        </p:pic>
        <p:sp>
          <p:nvSpPr>
            <p:cNvPr id="659" name="Rectángulo 658"/>
            <p:cNvSpPr/>
            <p:nvPr/>
          </p:nvSpPr>
          <p:spPr>
            <a:xfrm>
              <a:off x="6013978" y="4071748"/>
              <a:ext cx="57395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_tradnl" sz="800" dirty="0" smtClean="0">
                  <a:solidFill>
                    <a:schemeClr val="bg1">
                      <a:lumMod val="50000"/>
                    </a:schemeClr>
                  </a:solidFill>
                  <a:latin typeface="Comic Sans MS" charset="0"/>
                  <a:ea typeface="Comic Sans MS" charset="0"/>
                  <a:cs typeface="Comic Sans MS" charset="0"/>
                </a:rPr>
                <a:t>10 min</a:t>
              </a:r>
              <a:endParaRPr lang="es-ES_tradnl" sz="800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</p:grpSp>
      <p:sp>
        <p:nvSpPr>
          <p:cNvPr id="660" name="Rectángulo redondeado 659"/>
          <p:cNvSpPr/>
          <p:nvPr/>
        </p:nvSpPr>
        <p:spPr>
          <a:xfrm>
            <a:off x="1751370" y="3405101"/>
            <a:ext cx="4307470" cy="502354"/>
          </a:xfrm>
          <a:prstGeom prst="roundRect">
            <a:avLst/>
          </a:prstGeom>
          <a:gradFill flip="none" rotWithShape="1">
            <a:gsLst>
              <a:gs pos="0">
                <a:srgbClr val="106E24"/>
              </a:gs>
              <a:gs pos="50000">
                <a:srgbClr val="92D050"/>
              </a:gs>
              <a:gs pos="100000">
                <a:srgbClr val="1F3CCC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61" name="Rectángulo redondeado 660"/>
          <p:cNvSpPr/>
          <p:nvPr/>
        </p:nvSpPr>
        <p:spPr>
          <a:xfrm>
            <a:off x="1868212" y="3481500"/>
            <a:ext cx="4024462" cy="35227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62" name="CuadroTexto 661"/>
          <p:cNvSpPr txBox="1"/>
          <p:nvPr/>
        </p:nvSpPr>
        <p:spPr>
          <a:xfrm>
            <a:off x="2960023" y="3543537"/>
            <a:ext cx="23358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omic Sans MS" charset="0"/>
                <a:ea typeface="Comic Sans MS" charset="0"/>
                <a:cs typeface="Comic Sans MS" charset="0"/>
              </a:rPr>
              <a:t>Clean up/ Show and tell.</a:t>
            </a:r>
            <a:endParaRPr lang="en-US" sz="10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663" name="Imagen 6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789" y="3509482"/>
            <a:ext cx="197636" cy="196798"/>
          </a:xfrm>
          <a:prstGeom prst="rect">
            <a:avLst/>
          </a:prstGeom>
        </p:spPr>
      </p:pic>
      <p:sp>
        <p:nvSpPr>
          <p:cNvPr id="664" name="Rectángulo 663"/>
          <p:cNvSpPr/>
          <p:nvPr/>
        </p:nvSpPr>
        <p:spPr>
          <a:xfrm>
            <a:off x="5420788" y="3658826"/>
            <a:ext cx="57395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800" dirty="0" smtClean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5 min</a:t>
            </a:r>
            <a:endParaRPr lang="es-ES_tradnl" sz="800" dirty="0">
              <a:solidFill>
                <a:schemeClr val="bg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665" name="Imagen 6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1014" y="3338025"/>
            <a:ext cx="405719" cy="569430"/>
          </a:xfrm>
          <a:prstGeom prst="rect">
            <a:avLst/>
          </a:prstGeom>
        </p:spPr>
      </p:pic>
      <p:sp>
        <p:nvSpPr>
          <p:cNvPr id="666" name="Forma libre 665"/>
          <p:cNvSpPr/>
          <p:nvPr/>
        </p:nvSpPr>
        <p:spPr>
          <a:xfrm>
            <a:off x="2010111" y="1998266"/>
            <a:ext cx="205338" cy="219829"/>
          </a:xfrm>
          <a:custGeom>
            <a:avLst/>
            <a:gdLst>
              <a:gd name="connsiteX0" fmla="*/ 494 w 365358"/>
              <a:gd name="connsiteY0" fmla="*/ 222391 h 329522"/>
              <a:gd name="connsiteX1" fmla="*/ 73381 w 365358"/>
              <a:gd name="connsiteY1" fmla="*/ 162756 h 329522"/>
              <a:gd name="connsiteX2" fmla="*/ 106512 w 365358"/>
              <a:gd name="connsiteY2" fmla="*/ 229017 h 329522"/>
              <a:gd name="connsiteX3" fmla="*/ 199277 w 365358"/>
              <a:gd name="connsiteY3" fmla="*/ 129626 h 329522"/>
              <a:gd name="connsiteX4" fmla="*/ 272164 w 365358"/>
              <a:gd name="connsiteY4" fmla="*/ 56739 h 329522"/>
              <a:gd name="connsiteX5" fmla="*/ 364929 w 365358"/>
              <a:gd name="connsiteY5" fmla="*/ 3730 h 329522"/>
              <a:gd name="connsiteX6" fmla="*/ 232407 w 365358"/>
              <a:gd name="connsiteY6" fmla="*/ 162756 h 329522"/>
              <a:gd name="connsiteX7" fmla="*/ 113138 w 365358"/>
              <a:gd name="connsiteY7" fmla="*/ 328408 h 329522"/>
              <a:gd name="connsiteX8" fmla="*/ 494 w 365358"/>
              <a:gd name="connsiteY8" fmla="*/ 222391 h 32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358" h="329522">
                <a:moveTo>
                  <a:pt x="494" y="222391"/>
                </a:moveTo>
                <a:cubicBezTo>
                  <a:pt x="-6132" y="194782"/>
                  <a:pt x="55712" y="161652"/>
                  <a:pt x="73381" y="162756"/>
                </a:cubicBezTo>
                <a:cubicBezTo>
                  <a:pt x="91050" y="163860"/>
                  <a:pt x="85529" y="234539"/>
                  <a:pt x="106512" y="229017"/>
                </a:cubicBezTo>
                <a:cubicBezTo>
                  <a:pt x="127495" y="223495"/>
                  <a:pt x="171668" y="158339"/>
                  <a:pt x="199277" y="129626"/>
                </a:cubicBezTo>
                <a:cubicBezTo>
                  <a:pt x="226886" y="100913"/>
                  <a:pt x="244555" y="77722"/>
                  <a:pt x="272164" y="56739"/>
                </a:cubicBezTo>
                <a:cubicBezTo>
                  <a:pt x="299773" y="35756"/>
                  <a:pt x="371555" y="-13940"/>
                  <a:pt x="364929" y="3730"/>
                </a:cubicBezTo>
                <a:cubicBezTo>
                  <a:pt x="358303" y="21400"/>
                  <a:pt x="274372" y="108643"/>
                  <a:pt x="232407" y="162756"/>
                </a:cubicBezTo>
                <a:cubicBezTo>
                  <a:pt x="190442" y="216869"/>
                  <a:pt x="150686" y="316260"/>
                  <a:pt x="113138" y="328408"/>
                </a:cubicBezTo>
                <a:cubicBezTo>
                  <a:pt x="75590" y="340556"/>
                  <a:pt x="7120" y="250000"/>
                  <a:pt x="494" y="222391"/>
                </a:cubicBezTo>
                <a:close/>
              </a:path>
            </a:pathLst>
          </a:cu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67" name="Forma libre 666"/>
          <p:cNvSpPr/>
          <p:nvPr/>
        </p:nvSpPr>
        <p:spPr>
          <a:xfrm>
            <a:off x="2042366" y="2750534"/>
            <a:ext cx="205338" cy="219829"/>
          </a:xfrm>
          <a:custGeom>
            <a:avLst/>
            <a:gdLst>
              <a:gd name="connsiteX0" fmla="*/ 494 w 365358"/>
              <a:gd name="connsiteY0" fmla="*/ 222391 h 329522"/>
              <a:gd name="connsiteX1" fmla="*/ 73381 w 365358"/>
              <a:gd name="connsiteY1" fmla="*/ 162756 h 329522"/>
              <a:gd name="connsiteX2" fmla="*/ 106512 w 365358"/>
              <a:gd name="connsiteY2" fmla="*/ 229017 h 329522"/>
              <a:gd name="connsiteX3" fmla="*/ 199277 w 365358"/>
              <a:gd name="connsiteY3" fmla="*/ 129626 h 329522"/>
              <a:gd name="connsiteX4" fmla="*/ 272164 w 365358"/>
              <a:gd name="connsiteY4" fmla="*/ 56739 h 329522"/>
              <a:gd name="connsiteX5" fmla="*/ 364929 w 365358"/>
              <a:gd name="connsiteY5" fmla="*/ 3730 h 329522"/>
              <a:gd name="connsiteX6" fmla="*/ 232407 w 365358"/>
              <a:gd name="connsiteY6" fmla="*/ 162756 h 329522"/>
              <a:gd name="connsiteX7" fmla="*/ 113138 w 365358"/>
              <a:gd name="connsiteY7" fmla="*/ 328408 h 329522"/>
              <a:gd name="connsiteX8" fmla="*/ 494 w 365358"/>
              <a:gd name="connsiteY8" fmla="*/ 222391 h 329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358" h="329522">
                <a:moveTo>
                  <a:pt x="494" y="222391"/>
                </a:moveTo>
                <a:cubicBezTo>
                  <a:pt x="-6132" y="194782"/>
                  <a:pt x="55712" y="161652"/>
                  <a:pt x="73381" y="162756"/>
                </a:cubicBezTo>
                <a:cubicBezTo>
                  <a:pt x="91050" y="163860"/>
                  <a:pt x="85529" y="234539"/>
                  <a:pt x="106512" y="229017"/>
                </a:cubicBezTo>
                <a:cubicBezTo>
                  <a:pt x="127495" y="223495"/>
                  <a:pt x="171668" y="158339"/>
                  <a:pt x="199277" y="129626"/>
                </a:cubicBezTo>
                <a:cubicBezTo>
                  <a:pt x="226886" y="100913"/>
                  <a:pt x="244555" y="77722"/>
                  <a:pt x="272164" y="56739"/>
                </a:cubicBezTo>
                <a:cubicBezTo>
                  <a:pt x="299773" y="35756"/>
                  <a:pt x="371555" y="-13940"/>
                  <a:pt x="364929" y="3730"/>
                </a:cubicBezTo>
                <a:cubicBezTo>
                  <a:pt x="358303" y="21400"/>
                  <a:pt x="274372" y="108643"/>
                  <a:pt x="232407" y="162756"/>
                </a:cubicBezTo>
                <a:cubicBezTo>
                  <a:pt x="190442" y="216869"/>
                  <a:pt x="150686" y="316260"/>
                  <a:pt x="113138" y="328408"/>
                </a:cubicBezTo>
                <a:cubicBezTo>
                  <a:pt x="75590" y="340556"/>
                  <a:pt x="7120" y="250000"/>
                  <a:pt x="494" y="222391"/>
                </a:cubicBezTo>
                <a:close/>
              </a:path>
            </a:pathLst>
          </a:cu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68" name="Rectángulo 667"/>
          <p:cNvSpPr/>
          <p:nvPr/>
        </p:nvSpPr>
        <p:spPr>
          <a:xfrm>
            <a:off x="6884255" y="2080333"/>
            <a:ext cx="765477" cy="8931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669" name="Grupo 668"/>
          <p:cNvGrpSpPr/>
          <p:nvPr/>
        </p:nvGrpSpPr>
        <p:grpSpPr>
          <a:xfrm>
            <a:off x="6228906" y="1730176"/>
            <a:ext cx="912009" cy="676821"/>
            <a:chOff x="6303821" y="1834721"/>
            <a:chExt cx="912009" cy="676821"/>
          </a:xfrm>
        </p:grpSpPr>
        <p:sp>
          <p:nvSpPr>
            <p:cNvPr id="670" name="Rectángulo redondeado 669"/>
            <p:cNvSpPr/>
            <p:nvPr/>
          </p:nvSpPr>
          <p:spPr>
            <a:xfrm>
              <a:off x="6305021" y="2043025"/>
              <a:ext cx="910809" cy="468517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71" name="Forma libre 670"/>
            <p:cNvSpPr/>
            <p:nvPr/>
          </p:nvSpPr>
          <p:spPr>
            <a:xfrm>
              <a:off x="6303821" y="1834721"/>
              <a:ext cx="911904" cy="332704"/>
            </a:xfrm>
            <a:custGeom>
              <a:avLst/>
              <a:gdLst>
                <a:gd name="connsiteX0" fmla="*/ 0 w 1595619"/>
                <a:gd name="connsiteY0" fmla="*/ 465372 h 1067256"/>
                <a:gd name="connsiteX1" fmla="*/ 23149 w 1595619"/>
                <a:gd name="connsiteY1" fmla="*/ 199154 h 1067256"/>
                <a:gd name="connsiteX2" fmla="*/ 104172 w 1595619"/>
                <a:gd name="connsiteY2" fmla="*/ 94982 h 1067256"/>
                <a:gd name="connsiteX3" fmla="*/ 289367 w 1595619"/>
                <a:gd name="connsiteY3" fmla="*/ 2385 h 1067256"/>
                <a:gd name="connsiteX4" fmla="*/ 613458 w 1595619"/>
                <a:gd name="connsiteY4" fmla="*/ 37109 h 1067256"/>
                <a:gd name="connsiteX5" fmla="*/ 810228 w 1595619"/>
                <a:gd name="connsiteY5" fmla="*/ 141281 h 1067256"/>
                <a:gd name="connsiteX6" fmla="*/ 1006997 w 1595619"/>
                <a:gd name="connsiteY6" fmla="*/ 268602 h 1067256"/>
                <a:gd name="connsiteX7" fmla="*/ 1307939 w 1595619"/>
                <a:gd name="connsiteY7" fmla="*/ 314901 h 1067256"/>
                <a:gd name="connsiteX8" fmla="*/ 1458410 w 1595619"/>
                <a:gd name="connsiteY8" fmla="*/ 326476 h 1067256"/>
                <a:gd name="connsiteX9" fmla="*/ 1574157 w 1595619"/>
                <a:gd name="connsiteY9" fmla="*/ 430648 h 1067256"/>
                <a:gd name="connsiteX10" fmla="*/ 1574157 w 1595619"/>
                <a:gd name="connsiteY10" fmla="*/ 1067256 h 1067256"/>
                <a:gd name="connsiteX0" fmla="*/ 0 w 1686025"/>
                <a:gd name="connsiteY0" fmla="*/ 465372 h 812613"/>
                <a:gd name="connsiteX1" fmla="*/ 23149 w 1686025"/>
                <a:gd name="connsiteY1" fmla="*/ 199154 h 812613"/>
                <a:gd name="connsiteX2" fmla="*/ 104172 w 1686025"/>
                <a:gd name="connsiteY2" fmla="*/ 94982 h 812613"/>
                <a:gd name="connsiteX3" fmla="*/ 289367 w 1686025"/>
                <a:gd name="connsiteY3" fmla="*/ 2385 h 812613"/>
                <a:gd name="connsiteX4" fmla="*/ 613458 w 1686025"/>
                <a:gd name="connsiteY4" fmla="*/ 37109 h 812613"/>
                <a:gd name="connsiteX5" fmla="*/ 810228 w 1686025"/>
                <a:gd name="connsiteY5" fmla="*/ 141281 h 812613"/>
                <a:gd name="connsiteX6" fmla="*/ 1006997 w 1686025"/>
                <a:gd name="connsiteY6" fmla="*/ 268602 h 812613"/>
                <a:gd name="connsiteX7" fmla="*/ 1307939 w 1686025"/>
                <a:gd name="connsiteY7" fmla="*/ 314901 h 812613"/>
                <a:gd name="connsiteX8" fmla="*/ 1458410 w 1686025"/>
                <a:gd name="connsiteY8" fmla="*/ 326476 h 812613"/>
                <a:gd name="connsiteX9" fmla="*/ 1574157 w 1686025"/>
                <a:gd name="connsiteY9" fmla="*/ 430648 h 812613"/>
                <a:gd name="connsiteX10" fmla="*/ 1678329 w 1686025"/>
                <a:gd name="connsiteY10" fmla="*/ 812613 h 812613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1006997 w 1642882"/>
                <a:gd name="connsiteY6" fmla="*/ 268602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949124 w 1642882"/>
                <a:gd name="connsiteY6" fmla="*/ 233878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307939 w 1642882"/>
                <a:gd name="connsiteY7" fmla="*/ 314541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169043 w 1642882"/>
                <a:gd name="connsiteY7" fmla="*/ 279817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4963"/>
                <a:gd name="connsiteY0" fmla="*/ 465012 h 603909"/>
                <a:gd name="connsiteX1" fmla="*/ 23149 w 1644963"/>
                <a:gd name="connsiteY1" fmla="*/ 198794 h 603909"/>
                <a:gd name="connsiteX2" fmla="*/ 104172 w 1644963"/>
                <a:gd name="connsiteY2" fmla="*/ 94622 h 603909"/>
                <a:gd name="connsiteX3" fmla="*/ 289367 w 1644963"/>
                <a:gd name="connsiteY3" fmla="*/ 2025 h 603909"/>
                <a:gd name="connsiteX4" fmla="*/ 613458 w 1644963"/>
                <a:gd name="connsiteY4" fmla="*/ 36749 h 603909"/>
                <a:gd name="connsiteX5" fmla="*/ 763929 w 1644963"/>
                <a:gd name="connsiteY5" fmla="*/ 106197 h 603909"/>
                <a:gd name="connsiteX6" fmla="*/ 949124 w 1644963"/>
                <a:gd name="connsiteY6" fmla="*/ 233518 h 603909"/>
                <a:gd name="connsiteX7" fmla="*/ 1169043 w 1644963"/>
                <a:gd name="connsiteY7" fmla="*/ 279817 h 603909"/>
                <a:gd name="connsiteX8" fmla="*/ 1354238 w 1644963"/>
                <a:gd name="connsiteY8" fmla="*/ 256668 h 603909"/>
                <a:gd name="connsiteX9" fmla="*/ 1574157 w 1644963"/>
                <a:gd name="connsiteY9" fmla="*/ 430288 h 603909"/>
                <a:gd name="connsiteX10" fmla="*/ 1632031 w 1644963"/>
                <a:gd name="connsiteY10" fmla="*/ 603909 h 603909"/>
                <a:gd name="connsiteX0" fmla="*/ 0 w 1640288"/>
                <a:gd name="connsiteY0" fmla="*/ 465012 h 603909"/>
                <a:gd name="connsiteX1" fmla="*/ 23149 w 1640288"/>
                <a:gd name="connsiteY1" fmla="*/ 198794 h 603909"/>
                <a:gd name="connsiteX2" fmla="*/ 104172 w 1640288"/>
                <a:gd name="connsiteY2" fmla="*/ 94622 h 603909"/>
                <a:gd name="connsiteX3" fmla="*/ 289367 w 1640288"/>
                <a:gd name="connsiteY3" fmla="*/ 2025 h 603909"/>
                <a:gd name="connsiteX4" fmla="*/ 613458 w 1640288"/>
                <a:gd name="connsiteY4" fmla="*/ 36749 h 603909"/>
                <a:gd name="connsiteX5" fmla="*/ 763929 w 1640288"/>
                <a:gd name="connsiteY5" fmla="*/ 106197 h 603909"/>
                <a:gd name="connsiteX6" fmla="*/ 949124 w 1640288"/>
                <a:gd name="connsiteY6" fmla="*/ 233518 h 603909"/>
                <a:gd name="connsiteX7" fmla="*/ 1169043 w 1640288"/>
                <a:gd name="connsiteY7" fmla="*/ 279817 h 603909"/>
                <a:gd name="connsiteX8" fmla="*/ 1354238 w 1640288"/>
                <a:gd name="connsiteY8" fmla="*/ 256668 h 603909"/>
                <a:gd name="connsiteX9" fmla="*/ 1527858 w 1640288"/>
                <a:gd name="connsiteY9" fmla="*/ 302966 h 603909"/>
                <a:gd name="connsiteX10" fmla="*/ 1632031 w 1640288"/>
                <a:gd name="connsiteY10" fmla="*/ 603909 h 603909"/>
                <a:gd name="connsiteX0" fmla="*/ 0 w 1577813"/>
                <a:gd name="connsiteY0" fmla="*/ 465012 h 534461"/>
                <a:gd name="connsiteX1" fmla="*/ 23149 w 1577813"/>
                <a:gd name="connsiteY1" fmla="*/ 198794 h 534461"/>
                <a:gd name="connsiteX2" fmla="*/ 104172 w 1577813"/>
                <a:gd name="connsiteY2" fmla="*/ 94622 h 534461"/>
                <a:gd name="connsiteX3" fmla="*/ 289367 w 1577813"/>
                <a:gd name="connsiteY3" fmla="*/ 2025 h 534461"/>
                <a:gd name="connsiteX4" fmla="*/ 613458 w 1577813"/>
                <a:gd name="connsiteY4" fmla="*/ 36749 h 534461"/>
                <a:gd name="connsiteX5" fmla="*/ 763929 w 1577813"/>
                <a:gd name="connsiteY5" fmla="*/ 106197 h 534461"/>
                <a:gd name="connsiteX6" fmla="*/ 949124 w 1577813"/>
                <a:gd name="connsiteY6" fmla="*/ 233518 h 534461"/>
                <a:gd name="connsiteX7" fmla="*/ 1169043 w 1577813"/>
                <a:gd name="connsiteY7" fmla="*/ 279817 h 534461"/>
                <a:gd name="connsiteX8" fmla="*/ 1354238 w 1577813"/>
                <a:gd name="connsiteY8" fmla="*/ 256668 h 534461"/>
                <a:gd name="connsiteX9" fmla="*/ 1527858 w 1577813"/>
                <a:gd name="connsiteY9" fmla="*/ 302966 h 534461"/>
                <a:gd name="connsiteX10" fmla="*/ 1562583 w 1577813"/>
                <a:gd name="connsiteY10" fmla="*/ 534461 h 534461"/>
                <a:gd name="connsiteX0" fmla="*/ 0 w 1571736"/>
                <a:gd name="connsiteY0" fmla="*/ 465012 h 534461"/>
                <a:gd name="connsiteX1" fmla="*/ 23149 w 1571736"/>
                <a:gd name="connsiteY1" fmla="*/ 198794 h 534461"/>
                <a:gd name="connsiteX2" fmla="*/ 104172 w 1571736"/>
                <a:gd name="connsiteY2" fmla="*/ 94622 h 534461"/>
                <a:gd name="connsiteX3" fmla="*/ 289367 w 1571736"/>
                <a:gd name="connsiteY3" fmla="*/ 2025 h 534461"/>
                <a:gd name="connsiteX4" fmla="*/ 613458 w 1571736"/>
                <a:gd name="connsiteY4" fmla="*/ 36749 h 534461"/>
                <a:gd name="connsiteX5" fmla="*/ 763929 w 1571736"/>
                <a:gd name="connsiteY5" fmla="*/ 106197 h 534461"/>
                <a:gd name="connsiteX6" fmla="*/ 949124 w 1571736"/>
                <a:gd name="connsiteY6" fmla="*/ 233518 h 534461"/>
                <a:gd name="connsiteX7" fmla="*/ 1169043 w 1571736"/>
                <a:gd name="connsiteY7" fmla="*/ 279817 h 534461"/>
                <a:gd name="connsiteX8" fmla="*/ 1354238 w 1571736"/>
                <a:gd name="connsiteY8" fmla="*/ 256668 h 534461"/>
                <a:gd name="connsiteX9" fmla="*/ 1481559 w 1571736"/>
                <a:gd name="connsiteY9" fmla="*/ 245092 h 534461"/>
                <a:gd name="connsiteX10" fmla="*/ 1562583 w 1571736"/>
                <a:gd name="connsiteY10" fmla="*/ 534461 h 534461"/>
                <a:gd name="connsiteX0" fmla="*/ 0 w 1571736"/>
                <a:gd name="connsiteY0" fmla="*/ 492565 h 562014"/>
                <a:gd name="connsiteX1" fmla="*/ 23149 w 1571736"/>
                <a:gd name="connsiteY1" fmla="*/ 226347 h 562014"/>
                <a:gd name="connsiteX2" fmla="*/ 104172 w 1571736"/>
                <a:gd name="connsiteY2" fmla="*/ 122175 h 562014"/>
                <a:gd name="connsiteX3" fmla="*/ 289367 w 1571736"/>
                <a:gd name="connsiteY3" fmla="*/ 29578 h 562014"/>
                <a:gd name="connsiteX4" fmla="*/ 497711 w 1571736"/>
                <a:gd name="connsiteY4" fmla="*/ 6429 h 562014"/>
                <a:gd name="connsiteX5" fmla="*/ 763929 w 1571736"/>
                <a:gd name="connsiteY5" fmla="*/ 133750 h 562014"/>
                <a:gd name="connsiteX6" fmla="*/ 949124 w 1571736"/>
                <a:gd name="connsiteY6" fmla="*/ 261071 h 562014"/>
                <a:gd name="connsiteX7" fmla="*/ 1169043 w 1571736"/>
                <a:gd name="connsiteY7" fmla="*/ 307370 h 562014"/>
                <a:gd name="connsiteX8" fmla="*/ 1354238 w 1571736"/>
                <a:gd name="connsiteY8" fmla="*/ 284221 h 562014"/>
                <a:gd name="connsiteX9" fmla="*/ 1481559 w 1571736"/>
                <a:gd name="connsiteY9" fmla="*/ 272645 h 562014"/>
                <a:gd name="connsiteX10" fmla="*/ 1562583 w 1571736"/>
                <a:gd name="connsiteY10" fmla="*/ 562014 h 562014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949124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064871 w 1571736"/>
                <a:gd name="connsiteY7" fmla="*/ 281780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3046"/>
                <a:gd name="connsiteY0" fmla="*/ 490124 h 559573"/>
                <a:gd name="connsiteX1" fmla="*/ 23149 w 1573046"/>
                <a:gd name="connsiteY1" fmla="*/ 223906 h 559573"/>
                <a:gd name="connsiteX2" fmla="*/ 104172 w 1573046"/>
                <a:gd name="connsiteY2" fmla="*/ 119734 h 559573"/>
                <a:gd name="connsiteX3" fmla="*/ 289367 w 1573046"/>
                <a:gd name="connsiteY3" fmla="*/ 27137 h 559573"/>
                <a:gd name="connsiteX4" fmla="*/ 497711 w 1573046"/>
                <a:gd name="connsiteY4" fmla="*/ 3988 h 559573"/>
                <a:gd name="connsiteX5" fmla="*/ 717631 w 1573046"/>
                <a:gd name="connsiteY5" fmla="*/ 96585 h 559573"/>
                <a:gd name="connsiteX6" fmla="*/ 879676 w 1573046"/>
                <a:gd name="connsiteY6" fmla="*/ 258630 h 559573"/>
                <a:gd name="connsiteX7" fmla="*/ 1064871 w 1573046"/>
                <a:gd name="connsiteY7" fmla="*/ 281780 h 559573"/>
                <a:gd name="connsiteX8" fmla="*/ 1261640 w 1573046"/>
                <a:gd name="connsiteY8" fmla="*/ 281780 h 559573"/>
                <a:gd name="connsiteX9" fmla="*/ 1481559 w 1573046"/>
                <a:gd name="connsiteY9" fmla="*/ 270204 h 559573"/>
                <a:gd name="connsiteX10" fmla="*/ 1562583 w 1573046"/>
                <a:gd name="connsiteY10" fmla="*/ 559573 h 559573"/>
                <a:gd name="connsiteX0" fmla="*/ 0 w 1569727"/>
                <a:gd name="connsiteY0" fmla="*/ 490124 h 559573"/>
                <a:gd name="connsiteX1" fmla="*/ 23149 w 1569727"/>
                <a:gd name="connsiteY1" fmla="*/ 223906 h 559573"/>
                <a:gd name="connsiteX2" fmla="*/ 104172 w 1569727"/>
                <a:gd name="connsiteY2" fmla="*/ 119734 h 559573"/>
                <a:gd name="connsiteX3" fmla="*/ 289367 w 1569727"/>
                <a:gd name="connsiteY3" fmla="*/ 27137 h 559573"/>
                <a:gd name="connsiteX4" fmla="*/ 497711 w 1569727"/>
                <a:gd name="connsiteY4" fmla="*/ 3988 h 559573"/>
                <a:gd name="connsiteX5" fmla="*/ 717631 w 1569727"/>
                <a:gd name="connsiteY5" fmla="*/ 96585 h 559573"/>
                <a:gd name="connsiteX6" fmla="*/ 879676 w 1569727"/>
                <a:gd name="connsiteY6" fmla="*/ 258630 h 559573"/>
                <a:gd name="connsiteX7" fmla="*/ 1064871 w 1569727"/>
                <a:gd name="connsiteY7" fmla="*/ 281780 h 559573"/>
                <a:gd name="connsiteX8" fmla="*/ 1261640 w 1569727"/>
                <a:gd name="connsiteY8" fmla="*/ 281780 h 559573"/>
                <a:gd name="connsiteX9" fmla="*/ 1435260 w 1569727"/>
                <a:gd name="connsiteY9" fmla="*/ 328077 h 559573"/>
                <a:gd name="connsiteX10" fmla="*/ 1562583 w 1569727"/>
                <a:gd name="connsiteY10" fmla="*/ 559573 h 559573"/>
                <a:gd name="connsiteX0" fmla="*/ 0 w 1579755"/>
                <a:gd name="connsiteY0" fmla="*/ 490124 h 490124"/>
                <a:gd name="connsiteX1" fmla="*/ 23149 w 1579755"/>
                <a:gd name="connsiteY1" fmla="*/ 223906 h 490124"/>
                <a:gd name="connsiteX2" fmla="*/ 104172 w 1579755"/>
                <a:gd name="connsiteY2" fmla="*/ 119734 h 490124"/>
                <a:gd name="connsiteX3" fmla="*/ 289367 w 1579755"/>
                <a:gd name="connsiteY3" fmla="*/ 27137 h 490124"/>
                <a:gd name="connsiteX4" fmla="*/ 497711 w 1579755"/>
                <a:gd name="connsiteY4" fmla="*/ 3988 h 490124"/>
                <a:gd name="connsiteX5" fmla="*/ 717631 w 1579755"/>
                <a:gd name="connsiteY5" fmla="*/ 96585 h 490124"/>
                <a:gd name="connsiteX6" fmla="*/ 879676 w 1579755"/>
                <a:gd name="connsiteY6" fmla="*/ 258630 h 490124"/>
                <a:gd name="connsiteX7" fmla="*/ 1064871 w 1579755"/>
                <a:gd name="connsiteY7" fmla="*/ 281780 h 490124"/>
                <a:gd name="connsiteX8" fmla="*/ 1261640 w 1579755"/>
                <a:gd name="connsiteY8" fmla="*/ 281780 h 490124"/>
                <a:gd name="connsiteX9" fmla="*/ 1435260 w 1579755"/>
                <a:gd name="connsiteY9" fmla="*/ 328077 h 490124"/>
                <a:gd name="connsiteX10" fmla="*/ 1573022 w 1579755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35260 w 1573022"/>
                <a:gd name="connsiteY9" fmla="*/ 328077 h 490124"/>
                <a:gd name="connsiteX10" fmla="*/ 1573022 w 1573022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19602 w 1573022"/>
                <a:gd name="connsiteY9" fmla="*/ 301981 h 490124"/>
                <a:gd name="connsiteX10" fmla="*/ 1573022 w 1573022"/>
                <a:gd name="connsiteY10" fmla="*/ 470847 h 490124"/>
                <a:gd name="connsiteX0" fmla="*/ 0 w 1567802"/>
                <a:gd name="connsiteY0" fmla="*/ 490124 h 575231"/>
                <a:gd name="connsiteX1" fmla="*/ 23149 w 1567802"/>
                <a:gd name="connsiteY1" fmla="*/ 223906 h 575231"/>
                <a:gd name="connsiteX2" fmla="*/ 104172 w 1567802"/>
                <a:gd name="connsiteY2" fmla="*/ 119734 h 575231"/>
                <a:gd name="connsiteX3" fmla="*/ 289367 w 1567802"/>
                <a:gd name="connsiteY3" fmla="*/ 27137 h 575231"/>
                <a:gd name="connsiteX4" fmla="*/ 497711 w 1567802"/>
                <a:gd name="connsiteY4" fmla="*/ 3988 h 575231"/>
                <a:gd name="connsiteX5" fmla="*/ 717631 w 1567802"/>
                <a:gd name="connsiteY5" fmla="*/ 96585 h 575231"/>
                <a:gd name="connsiteX6" fmla="*/ 879676 w 1567802"/>
                <a:gd name="connsiteY6" fmla="*/ 258630 h 575231"/>
                <a:gd name="connsiteX7" fmla="*/ 1064871 w 1567802"/>
                <a:gd name="connsiteY7" fmla="*/ 281780 h 575231"/>
                <a:gd name="connsiteX8" fmla="*/ 1261640 w 1567802"/>
                <a:gd name="connsiteY8" fmla="*/ 281780 h 575231"/>
                <a:gd name="connsiteX9" fmla="*/ 1419602 w 1567802"/>
                <a:gd name="connsiteY9" fmla="*/ 301981 h 575231"/>
                <a:gd name="connsiteX10" fmla="*/ 1567802 w 1567802"/>
                <a:gd name="connsiteY10" fmla="*/ 575231 h 575231"/>
                <a:gd name="connsiteX0" fmla="*/ 0 w 1568525"/>
                <a:gd name="connsiteY0" fmla="*/ 490124 h 575231"/>
                <a:gd name="connsiteX1" fmla="*/ 23149 w 1568525"/>
                <a:gd name="connsiteY1" fmla="*/ 223906 h 575231"/>
                <a:gd name="connsiteX2" fmla="*/ 104172 w 1568525"/>
                <a:gd name="connsiteY2" fmla="*/ 119734 h 575231"/>
                <a:gd name="connsiteX3" fmla="*/ 289367 w 1568525"/>
                <a:gd name="connsiteY3" fmla="*/ 27137 h 575231"/>
                <a:gd name="connsiteX4" fmla="*/ 497711 w 1568525"/>
                <a:gd name="connsiteY4" fmla="*/ 3988 h 575231"/>
                <a:gd name="connsiteX5" fmla="*/ 717631 w 1568525"/>
                <a:gd name="connsiteY5" fmla="*/ 96585 h 575231"/>
                <a:gd name="connsiteX6" fmla="*/ 879676 w 1568525"/>
                <a:gd name="connsiteY6" fmla="*/ 258630 h 575231"/>
                <a:gd name="connsiteX7" fmla="*/ 1064871 w 1568525"/>
                <a:gd name="connsiteY7" fmla="*/ 281780 h 575231"/>
                <a:gd name="connsiteX8" fmla="*/ 1261640 w 1568525"/>
                <a:gd name="connsiteY8" fmla="*/ 281780 h 575231"/>
                <a:gd name="connsiteX9" fmla="*/ 1419602 w 1568525"/>
                <a:gd name="connsiteY9" fmla="*/ 301981 h 575231"/>
                <a:gd name="connsiteX10" fmla="*/ 1567802 w 1568525"/>
                <a:gd name="connsiteY10" fmla="*/ 575231 h 575231"/>
                <a:gd name="connsiteX0" fmla="*/ 0 w 1568911"/>
                <a:gd name="connsiteY0" fmla="*/ 490124 h 575231"/>
                <a:gd name="connsiteX1" fmla="*/ 23149 w 1568911"/>
                <a:gd name="connsiteY1" fmla="*/ 223906 h 575231"/>
                <a:gd name="connsiteX2" fmla="*/ 104172 w 1568911"/>
                <a:gd name="connsiteY2" fmla="*/ 119734 h 575231"/>
                <a:gd name="connsiteX3" fmla="*/ 289367 w 1568911"/>
                <a:gd name="connsiteY3" fmla="*/ 27137 h 575231"/>
                <a:gd name="connsiteX4" fmla="*/ 497711 w 1568911"/>
                <a:gd name="connsiteY4" fmla="*/ 3988 h 575231"/>
                <a:gd name="connsiteX5" fmla="*/ 717631 w 1568911"/>
                <a:gd name="connsiteY5" fmla="*/ 96585 h 575231"/>
                <a:gd name="connsiteX6" fmla="*/ 879676 w 1568911"/>
                <a:gd name="connsiteY6" fmla="*/ 258630 h 575231"/>
                <a:gd name="connsiteX7" fmla="*/ 1064871 w 1568911"/>
                <a:gd name="connsiteY7" fmla="*/ 281780 h 575231"/>
                <a:gd name="connsiteX8" fmla="*/ 1261640 w 1568911"/>
                <a:gd name="connsiteY8" fmla="*/ 281780 h 575231"/>
                <a:gd name="connsiteX9" fmla="*/ 1419602 w 1568911"/>
                <a:gd name="connsiteY9" fmla="*/ 301981 h 575231"/>
                <a:gd name="connsiteX10" fmla="*/ 1567802 w 1568911"/>
                <a:gd name="connsiteY10" fmla="*/ 575231 h 575231"/>
                <a:gd name="connsiteX0" fmla="*/ 0 w 1572765"/>
                <a:gd name="connsiteY0" fmla="*/ 490124 h 575231"/>
                <a:gd name="connsiteX1" fmla="*/ 23149 w 1572765"/>
                <a:gd name="connsiteY1" fmla="*/ 223906 h 575231"/>
                <a:gd name="connsiteX2" fmla="*/ 104172 w 1572765"/>
                <a:gd name="connsiteY2" fmla="*/ 119734 h 575231"/>
                <a:gd name="connsiteX3" fmla="*/ 289367 w 1572765"/>
                <a:gd name="connsiteY3" fmla="*/ 27137 h 575231"/>
                <a:gd name="connsiteX4" fmla="*/ 497711 w 1572765"/>
                <a:gd name="connsiteY4" fmla="*/ 3988 h 575231"/>
                <a:gd name="connsiteX5" fmla="*/ 717631 w 1572765"/>
                <a:gd name="connsiteY5" fmla="*/ 96585 h 575231"/>
                <a:gd name="connsiteX6" fmla="*/ 879676 w 1572765"/>
                <a:gd name="connsiteY6" fmla="*/ 258630 h 575231"/>
                <a:gd name="connsiteX7" fmla="*/ 1064871 w 1572765"/>
                <a:gd name="connsiteY7" fmla="*/ 281780 h 575231"/>
                <a:gd name="connsiteX8" fmla="*/ 1261640 w 1572765"/>
                <a:gd name="connsiteY8" fmla="*/ 281780 h 575231"/>
                <a:gd name="connsiteX9" fmla="*/ 1487452 w 1572765"/>
                <a:gd name="connsiteY9" fmla="*/ 317638 h 575231"/>
                <a:gd name="connsiteX10" fmla="*/ 1567802 w 1572765"/>
                <a:gd name="connsiteY10" fmla="*/ 575231 h 575231"/>
                <a:gd name="connsiteX0" fmla="*/ 0 w 1569114"/>
                <a:gd name="connsiteY0" fmla="*/ 490124 h 575231"/>
                <a:gd name="connsiteX1" fmla="*/ 23149 w 1569114"/>
                <a:gd name="connsiteY1" fmla="*/ 223906 h 575231"/>
                <a:gd name="connsiteX2" fmla="*/ 104172 w 1569114"/>
                <a:gd name="connsiteY2" fmla="*/ 119734 h 575231"/>
                <a:gd name="connsiteX3" fmla="*/ 289367 w 1569114"/>
                <a:gd name="connsiteY3" fmla="*/ 27137 h 575231"/>
                <a:gd name="connsiteX4" fmla="*/ 497711 w 1569114"/>
                <a:gd name="connsiteY4" fmla="*/ 3988 h 575231"/>
                <a:gd name="connsiteX5" fmla="*/ 717631 w 1569114"/>
                <a:gd name="connsiteY5" fmla="*/ 96585 h 575231"/>
                <a:gd name="connsiteX6" fmla="*/ 879676 w 1569114"/>
                <a:gd name="connsiteY6" fmla="*/ 258630 h 575231"/>
                <a:gd name="connsiteX7" fmla="*/ 1064871 w 1569114"/>
                <a:gd name="connsiteY7" fmla="*/ 281780 h 575231"/>
                <a:gd name="connsiteX8" fmla="*/ 1261640 w 1569114"/>
                <a:gd name="connsiteY8" fmla="*/ 281780 h 575231"/>
                <a:gd name="connsiteX9" fmla="*/ 1487452 w 1569114"/>
                <a:gd name="connsiteY9" fmla="*/ 317638 h 575231"/>
                <a:gd name="connsiteX10" fmla="*/ 1567802 w 1569114"/>
                <a:gd name="connsiteY10" fmla="*/ 575231 h 575231"/>
                <a:gd name="connsiteX0" fmla="*/ 0 w 1599083"/>
                <a:gd name="connsiteY0" fmla="*/ 500049 h 575231"/>
                <a:gd name="connsiteX1" fmla="*/ 53118 w 1599083"/>
                <a:gd name="connsiteY1" fmla="*/ 223906 h 575231"/>
                <a:gd name="connsiteX2" fmla="*/ 134141 w 1599083"/>
                <a:gd name="connsiteY2" fmla="*/ 119734 h 575231"/>
                <a:gd name="connsiteX3" fmla="*/ 319336 w 1599083"/>
                <a:gd name="connsiteY3" fmla="*/ 27137 h 575231"/>
                <a:gd name="connsiteX4" fmla="*/ 527680 w 1599083"/>
                <a:gd name="connsiteY4" fmla="*/ 3988 h 575231"/>
                <a:gd name="connsiteX5" fmla="*/ 747600 w 1599083"/>
                <a:gd name="connsiteY5" fmla="*/ 96585 h 575231"/>
                <a:gd name="connsiteX6" fmla="*/ 909645 w 1599083"/>
                <a:gd name="connsiteY6" fmla="*/ 258630 h 575231"/>
                <a:gd name="connsiteX7" fmla="*/ 1094840 w 1599083"/>
                <a:gd name="connsiteY7" fmla="*/ 281780 h 575231"/>
                <a:gd name="connsiteX8" fmla="*/ 1291609 w 1599083"/>
                <a:gd name="connsiteY8" fmla="*/ 281780 h 575231"/>
                <a:gd name="connsiteX9" fmla="*/ 1517421 w 1599083"/>
                <a:gd name="connsiteY9" fmla="*/ 317638 h 575231"/>
                <a:gd name="connsiteX10" fmla="*/ 1597771 w 1599083"/>
                <a:gd name="connsiteY10" fmla="*/ 575231 h 575231"/>
                <a:gd name="connsiteX0" fmla="*/ 0 w 1587028"/>
                <a:gd name="connsiteY0" fmla="*/ 524004 h 575231"/>
                <a:gd name="connsiteX1" fmla="*/ 41063 w 1587028"/>
                <a:gd name="connsiteY1" fmla="*/ 223906 h 575231"/>
                <a:gd name="connsiteX2" fmla="*/ 122086 w 1587028"/>
                <a:gd name="connsiteY2" fmla="*/ 119734 h 575231"/>
                <a:gd name="connsiteX3" fmla="*/ 307281 w 1587028"/>
                <a:gd name="connsiteY3" fmla="*/ 27137 h 575231"/>
                <a:gd name="connsiteX4" fmla="*/ 515625 w 1587028"/>
                <a:gd name="connsiteY4" fmla="*/ 3988 h 575231"/>
                <a:gd name="connsiteX5" fmla="*/ 735545 w 1587028"/>
                <a:gd name="connsiteY5" fmla="*/ 96585 h 575231"/>
                <a:gd name="connsiteX6" fmla="*/ 897590 w 1587028"/>
                <a:gd name="connsiteY6" fmla="*/ 258630 h 575231"/>
                <a:gd name="connsiteX7" fmla="*/ 1082785 w 1587028"/>
                <a:gd name="connsiteY7" fmla="*/ 281780 h 575231"/>
                <a:gd name="connsiteX8" fmla="*/ 1279554 w 1587028"/>
                <a:gd name="connsiteY8" fmla="*/ 281780 h 575231"/>
                <a:gd name="connsiteX9" fmla="*/ 1505366 w 1587028"/>
                <a:gd name="connsiteY9" fmla="*/ 317638 h 575231"/>
                <a:gd name="connsiteX10" fmla="*/ 1585716 w 1587028"/>
                <a:gd name="connsiteY10" fmla="*/ 575231 h 57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7028" h="575231">
                  <a:moveTo>
                    <a:pt x="0" y="524004"/>
                  </a:moveTo>
                  <a:cubicBezTo>
                    <a:pt x="2893" y="421761"/>
                    <a:pt x="20715" y="291284"/>
                    <a:pt x="41063" y="223906"/>
                  </a:cubicBezTo>
                  <a:cubicBezTo>
                    <a:pt x="61411" y="156528"/>
                    <a:pt x="77716" y="152529"/>
                    <a:pt x="122086" y="119734"/>
                  </a:cubicBezTo>
                  <a:cubicBezTo>
                    <a:pt x="166456" y="86939"/>
                    <a:pt x="241691" y="46428"/>
                    <a:pt x="307281" y="27137"/>
                  </a:cubicBezTo>
                  <a:cubicBezTo>
                    <a:pt x="372871" y="7846"/>
                    <a:pt x="444248" y="-7587"/>
                    <a:pt x="515625" y="3988"/>
                  </a:cubicBezTo>
                  <a:cubicBezTo>
                    <a:pt x="587002" y="15563"/>
                    <a:pt x="671884" y="54145"/>
                    <a:pt x="735545" y="96585"/>
                  </a:cubicBezTo>
                  <a:cubicBezTo>
                    <a:pt x="799206" y="139025"/>
                    <a:pt x="839717" y="227764"/>
                    <a:pt x="897590" y="258630"/>
                  </a:cubicBezTo>
                  <a:cubicBezTo>
                    <a:pt x="955463" y="289496"/>
                    <a:pt x="1019124" y="277922"/>
                    <a:pt x="1082785" y="281780"/>
                  </a:cubicBezTo>
                  <a:cubicBezTo>
                    <a:pt x="1146446" y="285638"/>
                    <a:pt x="1209124" y="275804"/>
                    <a:pt x="1279554" y="281780"/>
                  </a:cubicBezTo>
                  <a:cubicBezTo>
                    <a:pt x="1349984" y="287756"/>
                    <a:pt x="1469997" y="289607"/>
                    <a:pt x="1505366" y="317638"/>
                  </a:cubicBezTo>
                  <a:cubicBezTo>
                    <a:pt x="1540735" y="345669"/>
                    <a:pt x="1596273" y="333538"/>
                    <a:pt x="1585716" y="575231"/>
                  </a:cubicBezTo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72" name="Rectángulo redondeado 671"/>
            <p:cNvSpPr/>
            <p:nvPr/>
          </p:nvSpPr>
          <p:spPr>
            <a:xfrm>
              <a:off x="6360618" y="2066297"/>
              <a:ext cx="799215" cy="3649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673" name="Grupo 672"/>
          <p:cNvGrpSpPr/>
          <p:nvPr/>
        </p:nvGrpSpPr>
        <p:grpSpPr>
          <a:xfrm>
            <a:off x="7200191" y="1741922"/>
            <a:ext cx="912009" cy="676821"/>
            <a:chOff x="6303821" y="1834721"/>
            <a:chExt cx="912009" cy="676821"/>
          </a:xfrm>
        </p:grpSpPr>
        <p:sp>
          <p:nvSpPr>
            <p:cNvPr id="674" name="Rectángulo redondeado 673"/>
            <p:cNvSpPr/>
            <p:nvPr/>
          </p:nvSpPr>
          <p:spPr>
            <a:xfrm>
              <a:off x="6305021" y="2043025"/>
              <a:ext cx="910809" cy="468517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75" name="Forma libre 674"/>
            <p:cNvSpPr/>
            <p:nvPr/>
          </p:nvSpPr>
          <p:spPr>
            <a:xfrm>
              <a:off x="6303821" y="1834721"/>
              <a:ext cx="911904" cy="332704"/>
            </a:xfrm>
            <a:custGeom>
              <a:avLst/>
              <a:gdLst>
                <a:gd name="connsiteX0" fmla="*/ 0 w 1595619"/>
                <a:gd name="connsiteY0" fmla="*/ 465372 h 1067256"/>
                <a:gd name="connsiteX1" fmla="*/ 23149 w 1595619"/>
                <a:gd name="connsiteY1" fmla="*/ 199154 h 1067256"/>
                <a:gd name="connsiteX2" fmla="*/ 104172 w 1595619"/>
                <a:gd name="connsiteY2" fmla="*/ 94982 h 1067256"/>
                <a:gd name="connsiteX3" fmla="*/ 289367 w 1595619"/>
                <a:gd name="connsiteY3" fmla="*/ 2385 h 1067256"/>
                <a:gd name="connsiteX4" fmla="*/ 613458 w 1595619"/>
                <a:gd name="connsiteY4" fmla="*/ 37109 h 1067256"/>
                <a:gd name="connsiteX5" fmla="*/ 810228 w 1595619"/>
                <a:gd name="connsiteY5" fmla="*/ 141281 h 1067256"/>
                <a:gd name="connsiteX6" fmla="*/ 1006997 w 1595619"/>
                <a:gd name="connsiteY6" fmla="*/ 268602 h 1067256"/>
                <a:gd name="connsiteX7" fmla="*/ 1307939 w 1595619"/>
                <a:gd name="connsiteY7" fmla="*/ 314901 h 1067256"/>
                <a:gd name="connsiteX8" fmla="*/ 1458410 w 1595619"/>
                <a:gd name="connsiteY8" fmla="*/ 326476 h 1067256"/>
                <a:gd name="connsiteX9" fmla="*/ 1574157 w 1595619"/>
                <a:gd name="connsiteY9" fmla="*/ 430648 h 1067256"/>
                <a:gd name="connsiteX10" fmla="*/ 1574157 w 1595619"/>
                <a:gd name="connsiteY10" fmla="*/ 1067256 h 1067256"/>
                <a:gd name="connsiteX0" fmla="*/ 0 w 1686025"/>
                <a:gd name="connsiteY0" fmla="*/ 465372 h 812613"/>
                <a:gd name="connsiteX1" fmla="*/ 23149 w 1686025"/>
                <a:gd name="connsiteY1" fmla="*/ 199154 h 812613"/>
                <a:gd name="connsiteX2" fmla="*/ 104172 w 1686025"/>
                <a:gd name="connsiteY2" fmla="*/ 94982 h 812613"/>
                <a:gd name="connsiteX3" fmla="*/ 289367 w 1686025"/>
                <a:gd name="connsiteY3" fmla="*/ 2385 h 812613"/>
                <a:gd name="connsiteX4" fmla="*/ 613458 w 1686025"/>
                <a:gd name="connsiteY4" fmla="*/ 37109 h 812613"/>
                <a:gd name="connsiteX5" fmla="*/ 810228 w 1686025"/>
                <a:gd name="connsiteY5" fmla="*/ 141281 h 812613"/>
                <a:gd name="connsiteX6" fmla="*/ 1006997 w 1686025"/>
                <a:gd name="connsiteY6" fmla="*/ 268602 h 812613"/>
                <a:gd name="connsiteX7" fmla="*/ 1307939 w 1686025"/>
                <a:gd name="connsiteY7" fmla="*/ 314901 h 812613"/>
                <a:gd name="connsiteX8" fmla="*/ 1458410 w 1686025"/>
                <a:gd name="connsiteY8" fmla="*/ 326476 h 812613"/>
                <a:gd name="connsiteX9" fmla="*/ 1574157 w 1686025"/>
                <a:gd name="connsiteY9" fmla="*/ 430648 h 812613"/>
                <a:gd name="connsiteX10" fmla="*/ 1678329 w 1686025"/>
                <a:gd name="connsiteY10" fmla="*/ 812613 h 812613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1006997 w 1642882"/>
                <a:gd name="connsiteY6" fmla="*/ 268602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949124 w 1642882"/>
                <a:gd name="connsiteY6" fmla="*/ 233878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307939 w 1642882"/>
                <a:gd name="connsiteY7" fmla="*/ 314541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169043 w 1642882"/>
                <a:gd name="connsiteY7" fmla="*/ 279817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4963"/>
                <a:gd name="connsiteY0" fmla="*/ 465012 h 603909"/>
                <a:gd name="connsiteX1" fmla="*/ 23149 w 1644963"/>
                <a:gd name="connsiteY1" fmla="*/ 198794 h 603909"/>
                <a:gd name="connsiteX2" fmla="*/ 104172 w 1644963"/>
                <a:gd name="connsiteY2" fmla="*/ 94622 h 603909"/>
                <a:gd name="connsiteX3" fmla="*/ 289367 w 1644963"/>
                <a:gd name="connsiteY3" fmla="*/ 2025 h 603909"/>
                <a:gd name="connsiteX4" fmla="*/ 613458 w 1644963"/>
                <a:gd name="connsiteY4" fmla="*/ 36749 h 603909"/>
                <a:gd name="connsiteX5" fmla="*/ 763929 w 1644963"/>
                <a:gd name="connsiteY5" fmla="*/ 106197 h 603909"/>
                <a:gd name="connsiteX6" fmla="*/ 949124 w 1644963"/>
                <a:gd name="connsiteY6" fmla="*/ 233518 h 603909"/>
                <a:gd name="connsiteX7" fmla="*/ 1169043 w 1644963"/>
                <a:gd name="connsiteY7" fmla="*/ 279817 h 603909"/>
                <a:gd name="connsiteX8" fmla="*/ 1354238 w 1644963"/>
                <a:gd name="connsiteY8" fmla="*/ 256668 h 603909"/>
                <a:gd name="connsiteX9" fmla="*/ 1574157 w 1644963"/>
                <a:gd name="connsiteY9" fmla="*/ 430288 h 603909"/>
                <a:gd name="connsiteX10" fmla="*/ 1632031 w 1644963"/>
                <a:gd name="connsiteY10" fmla="*/ 603909 h 603909"/>
                <a:gd name="connsiteX0" fmla="*/ 0 w 1640288"/>
                <a:gd name="connsiteY0" fmla="*/ 465012 h 603909"/>
                <a:gd name="connsiteX1" fmla="*/ 23149 w 1640288"/>
                <a:gd name="connsiteY1" fmla="*/ 198794 h 603909"/>
                <a:gd name="connsiteX2" fmla="*/ 104172 w 1640288"/>
                <a:gd name="connsiteY2" fmla="*/ 94622 h 603909"/>
                <a:gd name="connsiteX3" fmla="*/ 289367 w 1640288"/>
                <a:gd name="connsiteY3" fmla="*/ 2025 h 603909"/>
                <a:gd name="connsiteX4" fmla="*/ 613458 w 1640288"/>
                <a:gd name="connsiteY4" fmla="*/ 36749 h 603909"/>
                <a:gd name="connsiteX5" fmla="*/ 763929 w 1640288"/>
                <a:gd name="connsiteY5" fmla="*/ 106197 h 603909"/>
                <a:gd name="connsiteX6" fmla="*/ 949124 w 1640288"/>
                <a:gd name="connsiteY6" fmla="*/ 233518 h 603909"/>
                <a:gd name="connsiteX7" fmla="*/ 1169043 w 1640288"/>
                <a:gd name="connsiteY7" fmla="*/ 279817 h 603909"/>
                <a:gd name="connsiteX8" fmla="*/ 1354238 w 1640288"/>
                <a:gd name="connsiteY8" fmla="*/ 256668 h 603909"/>
                <a:gd name="connsiteX9" fmla="*/ 1527858 w 1640288"/>
                <a:gd name="connsiteY9" fmla="*/ 302966 h 603909"/>
                <a:gd name="connsiteX10" fmla="*/ 1632031 w 1640288"/>
                <a:gd name="connsiteY10" fmla="*/ 603909 h 603909"/>
                <a:gd name="connsiteX0" fmla="*/ 0 w 1577813"/>
                <a:gd name="connsiteY0" fmla="*/ 465012 h 534461"/>
                <a:gd name="connsiteX1" fmla="*/ 23149 w 1577813"/>
                <a:gd name="connsiteY1" fmla="*/ 198794 h 534461"/>
                <a:gd name="connsiteX2" fmla="*/ 104172 w 1577813"/>
                <a:gd name="connsiteY2" fmla="*/ 94622 h 534461"/>
                <a:gd name="connsiteX3" fmla="*/ 289367 w 1577813"/>
                <a:gd name="connsiteY3" fmla="*/ 2025 h 534461"/>
                <a:gd name="connsiteX4" fmla="*/ 613458 w 1577813"/>
                <a:gd name="connsiteY4" fmla="*/ 36749 h 534461"/>
                <a:gd name="connsiteX5" fmla="*/ 763929 w 1577813"/>
                <a:gd name="connsiteY5" fmla="*/ 106197 h 534461"/>
                <a:gd name="connsiteX6" fmla="*/ 949124 w 1577813"/>
                <a:gd name="connsiteY6" fmla="*/ 233518 h 534461"/>
                <a:gd name="connsiteX7" fmla="*/ 1169043 w 1577813"/>
                <a:gd name="connsiteY7" fmla="*/ 279817 h 534461"/>
                <a:gd name="connsiteX8" fmla="*/ 1354238 w 1577813"/>
                <a:gd name="connsiteY8" fmla="*/ 256668 h 534461"/>
                <a:gd name="connsiteX9" fmla="*/ 1527858 w 1577813"/>
                <a:gd name="connsiteY9" fmla="*/ 302966 h 534461"/>
                <a:gd name="connsiteX10" fmla="*/ 1562583 w 1577813"/>
                <a:gd name="connsiteY10" fmla="*/ 534461 h 534461"/>
                <a:gd name="connsiteX0" fmla="*/ 0 w 1571736"/>
                <a:gd name="connsiteY0" fmla="*/ 465012 h 534461"/>
                <a:gd name="connsiteX1" fmla="*/ 23149 w 1571736"/>
                <a:gd name="connsiteY1" fmla="*/ 198794 h 534461"/>
                <a:gd name="connsiteX2" fmla="*/ 104172 w 1571736"/>
                <a:gd name="connsiteY2" fmla="*/ 94622 h 534461"/>
                <a:gd name="connsiteX3" fmla="*/ 289367 w 1571736"/>
                <a:gd name="connsiteY3" fmla="*/ 2025 h 534461"/>
                <a:gd name="connsiteX4" fmla="*/ 613458 w 1571736"/>
                <a:gd name="connsiteY4" fmla="*/ 36749 h 534461"/>
                <a:gd name="connsiteX5" fmla="*/ 763929 w 1571736"/>
                <a:gd name="connsiteY5" fmla="*/ 106197 h 534461"/>
                <a:gd name="connsiteX6" fmla="*/ 949124 w 1571736"/>
                <a:gd name="connsiteY6" fmla="*/ 233518 h 534461"/>
                <a:gd name="connsiteX7" fmla="*/ 1169043 w 1571736"/>
                <a:gd name="connsiteY7" fmla="*/ 279817 h 534461"/>
                <a:gd name="connsiteX8" fmla="*/ 1354238 w 1571736"/>
                <a:gd name="connsiteY8" fmla="*/ 256668 h 534461"/>
                <a:gd name="connsiteX9" fmla="*/ 1481559 w 1571736"/>
                <a:gd name="connsiteY9" fmla="*/ 245092 h 534461"/>
                <a:gd name="connsiteX10" fmla="*/ 1562583 w 1571736"/>
                <a:gd name="connsiteY10" fmla="*/ 534461 h 534461"/>
                <a:gd name="connsiteX0" fmla="*/ 0 w 1571736"/>
                <a:gd name="connsiteY0" fmla="*/ 492565 h 562014"/>
                <a:gd name="connsiteX1" fmla="*/ 23149 w 1571736"/>
                <a:gd name="connsiteY1" fmla="*/ 226347 h 562014"/>
                <a:gd name="connsiteX2" fmla="*/ 104172 w 1571736"/>
                <a:gd name="connsiteY2" fmla="*/ 122175 h 562014"/>
                <a:gd name="connsiteX3" fmla="*/ 289367 w 1571736"/>
                <a:gd name="connsiteY3" fmla="*/ 29578 h 562014"/>
                <a:gd name="connsiteX4" fmla="*/ 497711 w 1571736"/>
                <a:gd name="connsiteY4" fmla="*/ 6429 h 562014"/>
                <a:gd name="connsiteX5" fmla="*/ 763929 w 1571736"/>
                <a:gd name="connsiteY5" fmla="*/ 133750 h 562014"/>
                <a:gd name="connsiteX6" fmla="*/ 949124 w 1571736"/>
                <a:gd name="connsiteY6" fmla="*/ 261071 h 562014"/>
                <a:gd name="connsiteX7" fmla="*/ 1169043 w 1571736"/>
                <a:gd name="connsiteY7" fmla="*/ 307370 h 562014"/>
                <a:gd name="connsiteX8" fmla="*/ 1354238 w 1571736"/>
                <a:gd name="connsiteY8" fmla="*/ 284221 h 562014"/>
                <a:gd name="connsiteX9" fmla="*/ 1481559 w 1571736"/>
                <a:gd name="connsiteY9" fmla="*/ 272645 h 562014"/>
                <a:gd name="connsiteX10" fmla="*/ 1562583 w 1571736"/>
                <a:gd name="connsiteY10" fmla="*/ 562014 h 562014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949124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064871 w 1571736"/>
                <a:gd name="connsiteY7" fmla="*/ 281780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3046"/>
                <a:gd name="connsiteY0" fmla="*/ 490124 h 559573"/>
                <a:gd name="connsiteX1" fmla="*/ 23149 w 1573046"/>
                <a:gd name="connsiteY1" fmla="*/ 223906 h 559573"/>
                <a:gd name="connsiteX2" fmla="*/ 104172 w 1573046"/>
                <a:gd name="connsiteY2" fmla="*/ 119734 h 559573"/>
                <a:gd name="connsiteX3" fmla="*/ 289367 w 1573046"/>
                <a:gd name="connsiteY3" fmla="*/ 27137 h 559573"/>
                <a:gd name="connsiteX4" fmla="*/ 497711 w 1573046"/>
                <a:gd name="connsiteY4" fmla="*/ 3988 h 559573"/>
                <a:gd name="connsiteX5" fmla="*/ 717631 w 1573046"/>
                <a:gd name="connsiteY5" fmla="*/ 96585 h 559573"/>
                <a:gd name="connsiteX6" fmla="*/ 879676 w 1573046"/>
                <a:gd name="connsiteY6" fmla="*/ 258630 h 559573"/>
                <a:gd name="connsiteX7" fmla="*/ 1064871 w 1573046"/>
                <a:gd name="connsiteY7" fmla="*/ 281780 h 559573"/>
                <a:gd name="connsiteX8" fmla="*/ 1261640 w 1573046"/>
                <a:gd name="connsiteY8" fmla="*/ 281780 h 559573"/>
                <a:gd name="connsiteX9" fmla="*/ 1481559 w 1573046"/>
                <a:gd name="connsiteY9" fmla="*/ 270204 h 559573"/>
                <a:gd name="connsiteX10" fmla="*/ 1562583 w 1573046"/>
                <a:gd name="connsiteY10" fmla="*/ 559573 h 559573"/>
                <a:gd name="connsiteX0" fmla="*/ 0 w 1569727"/>
                <a:gd name="connsiteY0" fmla="*/ 490124 h 559573"/>
                <a:gd name="connsiteX1" fmla="*/ 23149 w 1569727"/>
                <a:gd name="connsiteY1" fmla="*/ 223906 h 559573"/>
                <a:gd name="connsiteX2" fmla="*/ 104172 w 1569727"/>
                <a:gd name="connsiteY2" fmla="*/ 119734 h 559573"/>
                <a:gd name="connsiteX3" fmla="*/ 289367 w 1569727"/>
                <a:gd name="connsiteY3" fmla="*/ 27137 h 559573"/>
                <a:gd name="connsiteX4" fmla="*/ 497711 w 1569727"/>
                <a:gd name="connsiteY4" fmla="*/ 3988 h 559573"/>
                <a:gd name="connsiteX5" fmla="*/ 717631 w 1569727"/>
                <a:gd name="connsiteY5" fmla="*/ 96585 h 559573"/>
                <a:gd name="connsiteX6" fmla="*/ 879676 w 1569727"/>
                <a:gd name="connsiteY6" fmla="*/ 258630 h 559573"/>
                <a:gd name="connsiteX7" fmla="*/ 1064871 w 1569727"/>
                <a:gd name="connsiteY7" fmla="*/ 281780 h 559573"/>
                <a:gd name="connsiteX8" fmla="*/ 1261640 w 1569727"/>
                <a:gd name="connsiteY8" fmla="*/ 281780 h 559573"/>
                <a:gd name="connsiteX9" fmla="*/ 1435260 w 1569727"/>
                <a:gd name="connsiteY9" fmla="*/ 328077 h 559573"/>
                <a:gd name="connsiteX10" fmla="*/ 1562583 w 1569727"/>
                <a:gd name="connsiteY10" fmla="*/ 559573 h 559573"/>
                <a:gd name="connsiteX0" fmla="*/ 0 w 1579755"/>
                <a:gd name="connsiteY0" fmla="*/ 490124 h 490124"/>
                <a:gd name="connsiteX1" fmla="*/ 23149 w 1579755"/>
                <a:gd name="connsiteY1" fmla="*/ 223906 h 490124"/>
                <a:gd name="connsiteX2" fmla="*/ 104172 w 1579755"/>
                <a:gd name="connsiteY2" fmla="*/ 119734 h 490124"/>
                <a:gd name="connsiteX3" fmla="*/ 289367 w 1579755"/>
                <a:gd name="connsiteY3" fmla="*/ 27137 h 490124"/>
                <a:gd name="connsiteX4" fmla="*/ 497711 w 1579755"/>
                <a:gd name="connsiteY4" fmla="*/ 3988 h 490124"/>
                <a:gd name="connsiteX5" fmla="*/ 717631 w 1579755"/>
                <a:gd name="connsiteY5" fmla="*/ 96585 h 490124"/>
                <a:gd name="connsiteX6" fmla="*/ 879676 w 1579755"/>
                <a:gd name="connsiteY6" fmla="*/ 258630 h 490124"/>
                <a:gd name="connsiteX7" fmla="*/ 1064871 w 1579755"/>
                <a:gd name="connsiteY7" fmla="*/ 281780 h 490124"/>
                <a:gd name="connsiteX8" fmla="*/ 1261640 w 1579755"/>
                <a:gd name="connsiteY8" fmla="*/ 281780 h 490124"/>
                <a:gd name="connsiteX9" fmla="*/ 1435260 w 1579755"/>
                <a:gd name="connsiteY9" fmla="*/ 328077 h 490124"/>
                <a:gd name="connsiteX10" fmla="*/ 1573022 w 1579755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35260 w 1573022"/>
                <a:gd name="connsiteY9" fmla="*/ 328077 h 490124"/>
                <a:gd name="connsiteX10" fmla="*/ 1573022 w 1573022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19602 w 1573022"/>
                <a:gd name="connsiteY9" fmla="*/ 301981 h 490124"/>
                <a:gd name="connsiteX10" fmla="*/ 1573022 w 1573022"/>
                <a:gd name="connsiteY10" fmla="*/ 470847 h 490124"/>
                <a:gd name="connsiteX0" fmla="*/ 0 w 1567802"/>
                <a:gd name="connsiteY0" fmla="*/ 490124 h 575231"/>
                <a:gd name="connsiteX1" fmla="*/ 23149 w 1567802"/>
                <a:gd name="connsiteY1" fmla="*/ 223906 h 575231"/>
                <a:gd name="connsiteX2" fmla="*/ 104172 w 1567802"/>
                <a:gd name="connsiteY2" fmla="*/ 119734 h 575231"/>
                <a:gd name="connsiteX3" fmla="*/ 289367 w 1567802"/>
                <a:gd name="connsiteY3" fmla="*/ 27137 h 575231"/>
                <a:gd name="connsiteX4" fmla="*/ 497711 w 1567802"/>
                <a:gd name="connsiteY4" fmla="*/ 3988 h 575231"/>
                <a:gd name="connsiteX5" fmla="*/ 717631 w 1567802"/>
                <a:gd name="connsiteY5" fmla="*/ 96585 h 575231"/>
                <a:gd name="connsiteX6" fmla="*/ 879676 w 1567802"/>
                <a:gd name="connsiteY6" fmla="*/ 258630 h 575231"/>
                <a:gd name="connsiteX7" fmla="*/ 1064871 w 1567802"/>
                <a:gd name="connsiteY7" fmla="*/ 281780 h 575231"/>
                <a:gd name="connsiteX8" fmla="*/ 1261640 w 1567802"/>
                <a:gd name="connsiteY8" fmla="*/ 281780 h 575231"/>
                <a:gd name="connsiteX9" fmla="*/ 1419602 w 1567802"/>
                <a:gd name="connsiteY9" fmla="*/ 301981 h 575231"/>
                <a:gd name="connsiteX10" fmla="*/ 1567802 w 1567802"/>
                <a:gd name="connsiteY10" fmla="*/ 575231 h 575231"/>
                <a:gd name="connsiteX0" fmla="*/ 0 w 1568525"/>
                <a:gd name="connsiteY0" fmla="*/ 490124 h 575231"/>
                <a:gd name="connsiteX1" fmla="*/ 23149 w 1568525"/>
                <a:gd name="connsiteY1" fmla="*/ 223906 h 575231"/>
                <a:gd name="connsiteX2" fmla="*/ 104172 w 1568525"/>
                <a:gd name="connsiteY2" fmla="*/ 119734 h 575231"/>
                <a:gd name="connsiteX3" fmla="*/ 289367 w 1568525"/>
                <a:gd name="connsiteY3" fmla="*/ 27137 h 575231"/>
                <a:gd name="connsiteX4" fmla="*/ 497711 w 1568525"/>
                <a:gd name="connsiteY4" fmla="*/ 3988 h 575231"/>
                <a:gd name="connsiteX5" fmla="*/ 717631 w 1568525"/>
                <a:gd name="connsiteY5" fmla="*/ 96585 h 575231"/>
                <a:gd name="connsiteX6" fmla="*/ 879676 w 1568525"/>
                <a:gd name="connsiteY6" fmla="*/ 258630 h 575231"/>
                <a:gd name="connsiteX7" fmla="*/ 1064871 w 1568525"/>
                <a:gd name="connsiteY7" fmla="*/ 281780 h 575231"/>
                <a:gd name="connsiteX8" fmla="*/ 1261640 w 1568525"/>
                <a:gd name="connsiteY8" fmla="*/ 281780 h 575231"/>
                <a:gd name="connsiteX9" fmla="*/ 1419602 w 1568525"/>
                <a:gd name="connsiteY9" fmla="*/ 301981 h 575231"/>
                <a:gd name="connsiteX10" fmla="*/ 1567802 w 1568525"/>
                <a:gd name="connsiteY10" fmla="*/ 575231 h 575231"/>
                <a:gd name="connsiteX0" fmla="*/ 0 w 1568911"/>
                <a:gd name="connsiteY0" fmla="*/ 490124 h 575231"/>
                <a:gd name="connsiteX1" fmla="*/ 23149 w 1568911"/>
                <a:gd name="connsiteY1" fmla="*/ 223906 h 575231"/>
                <a:gd name="connsiteX2" fmla="*/ 104172 w 1568911"/>
                <a:gd name="connsiteY2" fmla="*/ 119734 h 575231"/>
                <a:gd name="connsiteX3" fmla="*/ 289367 w 1568911"/>
                <a:gd name="connsiteY3" fmla="*/ 27137 h 575231"/>
                <a:gd name="connsiteX4" fmla="*/ 497711 w 1568911"/>
                <a:gd name="connsiteY4" fmla="*/ 3988 h 575231"/>
                <a:gd name="connsiteX5" fmla="*/ 717631 w 1568911"/>
                <a:gd name="connsiteY5" fmla="*/ 96585 h 575231"/>
                <a:gd name="connsiteX6" fmla="*/ 879676 w 1568911"/>
                <a:gd name="connsiteY6" fmla="*/ 258630 h 575231"/>
                <a:gd name="connsiteX7" fmla="*/ 1064871 w 1568911"/>
                <a:gd name="connsiteY7" fmla="*/ 281780 h 575231"/>
                <a:gd name="connsiteX8" fmla="*/ 1261640 w 1568911"/>
                <a:gd name="connsiteY8" fmla="*/ 281780 h 575231"/>
                <a:gd name="connsiteX9" fmla="*/ 1419602 w 1568911"/>
                <a:gd name="connsiteY9" fmla="*/ 301981 h 575231"/>
                <a:gd name="connsiteX10" fmla="*/ 1567802 w 1568911"/>
                <a:gd name="connsiteY10" fmla="*/ 575231 h 575231"/>
                <a:gd name="connsiteX0" fmla="*/ 0 w 1572765"/>
                <a:gd name="connsiteY0" fmla="*/ 490124 h 575231"/>
                <a:gd name="connsiteX1" fmla="*/ 23149 w 1572765"/>
                <a:gd name="connsiteY1" fmla="*/ 223906 h 575231"/>
                <a:gd name="connsiteX2" fmla="*/ 104172 w 1572765"/>
                <a:gd name="connsiteY2" fmla="*/ 119734 h 575231"/>
                <a:gd name="connsiteX3" fmla="*/ 289367 w 1572765"/>
                <a:gd name="connsiteY3" fmla="*/ 27137 h 575231"/>
                <a:gd name="connsiteX4" fmla="*/ 497711 w 1572765"/>
                <a:gd name="connsiteY4" fmla="*/ 3988 h 575231"/>
                <a:gd name="connsiteX5" fmla="*/ 717631 w 1572765"/>
                <a:gd name="connsiteY5" fmla="*/ 96585 h 575231"/>
                <a:gd name="connsiteX6" fmla="*/ 879676 w 1572765"/>
                <a:gd name="connsiteY6" fmla="*/ 258630 h 575231"/>
                <a:gd name="connsiteX7" fmla="*/ 1064871 w 1572765"/>
                <a:gd name="connsiteY7" fmla="*/ 281780 h 575231"/>
                <a:gd name="connsiteX8" fmla="*/ 1261640 w 1572765"/>
                <a:gd name="connsiteY8" fmla="*/ 281780 h 575231"/>
                <a:gd name="connsiteX9" fmla="*/ 1487452 w 1572765"/>
                <a:gd name="connsiteY9" fmla="*/ 317638 h 575231"/>
                <a:gd name="connsiteX10" fmla="*/ 1567802 w 1572765"/>
                <a:gd name="connsiteY10" fmla="*/ 575231 h 575231"/>
                <a:gd name="connsiteX0" fmla="*/ 0 w 1569114"/>
                <a:gd name="connsiteY0" fmla="*/ 490124 h 575231"/>
                <a:gd name="connsiteX1" fmla="*/ 23149 w 1569114"/>
                <a:gd name="connsiteY1" fmla="*/ 223906 h 575231"/>
                <a:gd name="connsiteX2" fmla="*/ 104172 w 1569114"/>
                <a:gd name="connsiteY2" fmla="*/ 119734 h 575231"/>
                <a:gd name="connsiteX3" fmla="*/ 289367 w 1569114"/>
                <a:gd name="connsiteY3" fmla="*/ 27137 h 575231"/>
                <a:gd name="connsiteX4" fmla="*/ 497711 w 1569114"/>
                <a:gd name="connsiteY4" fmla="*/ 3988 h 575231"/>
                <a:gd name="connsiteX5" fmla="*/ 717631 w 1569114"/>
                <a:gd name="connsiteY5" fmla="*/ 96585 h 575231"/>
                <a:gd name="connsiteX6" fmla="*/ 879676 w 1569114"/>
                <a:gd name="connsiteY6" fmla="*/ 258630 h 575231"/>
                <a:gd name="connsiteX7" fmla="*/ 1064871 w 1569114"/>
                <a:gd name="connsiteY7" fmla="*/ 281780 h 575231"/>
                <a:gd name="connsiteX8" fmla="*/ 1261640 w 1569114"/>
                <a:gd name="connsiteY8" fmla="*/ 281780 h 575231"/>
                <a:gd name="connsiteX9" fmla="*/ 1487452 w 1569114"/>
                <a:gd name="connsiteY9" fmla="*/ 317638 h 575231"/>
                <a:gd name="connsiteX10" fmla="*/ 1567802 w 1569114"/>
                <a:gd name="connsiteY10" fmla="*/ 575231 h 575231"/>
                <a:gd name="connsiteX0" fmla="*/ 0 w 1599083"/>
                <a:gd name="connsiteY0" fmla="*/ 500049 h 575231"/>
                <a:gd name="connsiteX1" fmla="*/ 53118 w 1599083"/>
                <a:gd name="connsiteY1" fmla="*/ 223906 h 575231"/>
                <a:gd name="connsiteX2" fmla="*/ 134141 w 1599083"/>
                <a:gd name="connsiteY2" fmla="*/ 119734 h 575231"/>
                <a:gd name="connsiteX3" fmla="*/ 319336 w 1599083"/>
                <a:gd name="connsiteY3" fmla="*/ 27137 h 575231"/>
                <a:gd name="connsiteX4" fmla="*/ 527680 w 1599083"/>
                <a:gd name="connsiteY4" fmla="*/ 3988 h 575231"/>
                <a:gd name="connsiteX5" fmla="*/ 747600 w 1599083"/>
                <a:gd name="connsiteY5" fmla="*/ 96585 h 575231"/>
                <a:gd name="connsiteX6" fmla="*/ 909645 w 1599083"/>
                <a:gd name="connsiteY6" fmla="*/ 258630 h 575231"/>
                <a:gd name="connsiteX7" fmla="*/ 1094840 w 1599083"/>
                <a:gd name="connsiteY7" fmla="*/ 281780 h 575231"/>
                <a:gd name="connsiteX8" fmla="*/ 1291609 w 1599083"/>
                <a:gd name="connsiteY8" fmla="*/ 281780 h 575231"/>
                <a:gd name="connsiteX9" fmla="*/ 1517421 w 1599083"/>
                <a:gd name="connsiteY9" fmla="*/ 317638 h 575231"/>
                <a:gd name="connsiteX10" fmla="*/ 1597771 w 1599083"/>
                <a:gd name="connsiteY10" fmla="*/ 575231 h 575231"/>
                <a:gd name="connsiteX0" fmla="*/ 0 w 1587028"/>
                <a:gd name="connsiteY0" fmla="*/ 524004 h 575231"/>
                <a:gd name="connsiteX1" fmla="*/ 41063 w 1587028"/>
                <a:gd name="connsiteY1" fmla="*/ 223906 h 575231"/>
                <a:gd name="connsiteX2" fmla="*/ 122086 w 1587028"/>
                <a:gd name="connsiteY2" fmla="*/ 119734 h 575231"/>
                <a:gd name="connsiteX3" fmla="*/ 307281 w 1587028"/>
                <a:gd name="connsiteY3" fmla="*/ 27137 h 575231"/>
                <a:gd name="connsiteX4" fmla="*/ 515625 w 1587028"/>
                <a:gd name="connsiteY4" fmla="*/ 3988 h 575231"/>
                <a:gd name="connsiteX5" fmla="*/ 735545 w 1587028"/>
                <a:gd name="connsiteY5" fmla="*/ 96585 h 575231"/>
                <a:gd name="connsiteX6" fmla="*/ 897590 w 1587028"/>
                <a:gd name="connsiteY6" fmla="*/ 258630 h 575231"/>
                <a:gd name="connsiteX7" fmla="*/ 1082785 w 1587028"/>
                <a:gd name="connsiteY7" fmla="*/ 281780 h 575231"/>
                <a:gd name="connsiteX8" fmla="*/ 1279554 w 1587028"/>
                <a:gd name="connsiteY8" fmla="*/ 281780 h 575231"/>
                <a:gd name="connsiteX9" fmla="*/ 1505366 w 1587028"/>
                <a:gd name="connsiteY9" fmla="*/ 317638 h 575231"/>
                <a:gd name="connsiteX10" fmla="*/ 1585716 w 1587028"/>
                <a:gd name="connsiteY10" fmla="*/ 575231 h 57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7028" h="575231">
                  <a:moveTo>
                    <a:pt x="0" y="524004"/>
                  </a:moveTo>
                  <a:cubicBezTo>
                    <a:pt x="2893" y="421761"/>
                    <a:pt x="20715" y="291284"/>
                    <a:pt x="41063" y="223906"/>
                  </a:cubicBezTo>
                  <a:cubicBezTo>
                    <a:pt x="61411" y="156528"/>
                    <a:pt x="77716" y="152529"/>
                    <a:pt x="122086" y="119734"/>
                  </a:cubicBezTo>
                  <a:cubicBezTo>
                    <a:pt x="166456" y="86939"/>
                    <a:pt x="241691" y="46428"/>
                    <a:pt x="307281" y="27137"/>
                  </a:cubicBezTo>
                  <a:cubicBezTo>
                    <a:pt x="372871" y="7846"/>
                    <a:pt x="444248" y="-7587"/>
                    <a:pt x="515625" y="3988"/>
                  </a:cubicBezTo>
                  <a:cubicBezTo>
                    <a:pt x="587002" y="15563"/>
                    <a:pt x="671884" y="54145"/>
                    <a:pt x="735545" y="96585"/>
                  </a:cubicBezTo>
                  <a:cubicBezTo>
                    <a:pt x="799206" y="139025"/>
                    <a:pt x="839717" y="227764"/>
                    <a:pt x="897590" y="258630"/>
                  </a:cubicBezTo>
                  <a:cubicBezTo>
                    <a:pt x="955463" y="289496"/>
                    <a:pt x="1019124" y="277922"/>
                    <a:pt x="1082785" y="281780"/>
                  </a:cubicBezTo>
                  <a:cubicBezTo>
                    <a:pt x="1146446" y="285638"/>
                    <a:pt x="1209124" y="275804"/>
                    <a:pt x="1279554" y="281780"/>
                  </a:cubicBezTo>
                  <a:cubicBezTo>
                    <a:pt x="1349984" y="287756"/>
                    <a:pt x="1469997" y="289607"/>
                    <a:pt x="1505366" y="317638"/>
                  </a:cubicBezTo>
                  <a:cubicBezTo>
                    <a:pt x="1540735" y="345669"/>
                    <a:pt x="1596273" y="333538"/>
                    <a:pt x="1585716" y="575231"/>
                  </a:cubicBezTo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76" name="Rectángulo redondeado 675"/>
            <p:cNvSpPr/>
            <p:nvPr/>
          </p:nvSpPr>
          <p:spPr>
            <a:xfrm>
              <a:off x="6360618" y="2066297"/>
              <a:ext cx="799215" cy="3649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677" name="CuadroTexto 676"/>
          <p:cNvSpPr txBox="1"/>
          <p:nvPr/>
        </p:nvSpPr>
        <p:spPr>
          <a:xfrm>
            <a:off x="6266630" y="1922302"/>
            <a:ext cx="840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latin typeface="Comic Sans MS" charset="0"/>
                <a:ea typeface="Comic Sans MS" charset="0"/>
                <a:cs typeface="Comic Sans MS" charset="0"/>
              </a:rPr>
              <a:t>Creative/ Modular Builder</a:t>
            </a:r>
            <a:endParaRPr lang="en-US" sz="8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78" name="CuadroTexto 677"/>
          <p:cNvSpPr txBox="1"/>
          <p:nvPr/>
        </p:nvSpPr>
        <p:spPr>
          <a:xfrm>
            <a:off x="7229295" y="1980853"/>
            <a:ext cx="840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Problem </a:t>
            </a:r>
          </a:p>
          <a:p>
            <a:pPr algn="ctr"/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Solver</a:t>
            </a:r>
            <a:endParaRPr lang="en-US" sz="9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79" name="Rectángulo 678"/>
          <p:cNvSpPr/>
          <p:nvPr/>
        </p:nvSpPr>
        <p:spPr>
          <a:xfrm>
            <a:off x="7088262" y="2846144"/>
            <a:ext cx="765477" cy="8931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48000">
                <a:schemeClr val="bg2">
                  <a:lumMod val="2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680" name="Grupo 679"/>
          <p:cNvGrpSpPr/>
          <p:nvPr/>
        </p:nvGrpSpPr>
        <p:grpSpPr>
          <a:xfrm>
            <a:off x="6253067" y="2536123"/>
            <a:ext cx="912009" cy="676821"/>
            <a:chOff x="6303821" y="1834721"/>
            <a:chExt cx="912009" cy="676821"/>
          </a:xfrm>
        </p:grpSpPr>
        <p:sp>
          <p:nvSpPr>
            <p:cNvPr id="681" name="Rectángulo redondeado 680"/>
            <p:cNvSpPr/>
            <p:nvPr/>
          </p:nvSpPr>
          <p:spPr>
            <a:xfrm>
              <a:off x="6305021" y="2043025"/>
              <a:ext cx="910809" cy="468517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82" name="Forma libre 681"/>
            <p:cNvSpPr/>
            <p:nvPr/>
          </p:nvSpPr>
          <p:spPr>
            <a:xfrm>
              <a:off x="6303821" y="1834721"/>
              <a:ext cx="911904" cy="332704"/>
            </a:xfrm>
            <a:custGeom>
              <a:avLst/>
              <a:gdLst>
                <a:gd name="connsiteX0" fmla="*/ 0 w 1595619"/>
                <a:gd name="connsiteY0" fmla="*/ 465372 h 1067256"/>
                <a:gd name="connsiteX1" fmla="*/ 23149 w 1595619"/>
                <a:gd name="connsiteY1" fmla="*/ 199154 h 1067256"/>
                <a:gd name="connsiteX2" fmla="*/ 104172 w 1595619"/>
                <a:gd name="connsiteY2" fmla="*/ 94982 h 1067256"/>
                <a:gd name="connsiteX3" fmla="*/ 289367 w 1595619"/>
                <a:gd name="connsiteY3" fmla="*/ 2385 h 1067256"/>
                <a:gd name="connsiteX4" fmla="*/ 613458 w 1595619"/>
                <a:gd name="connsiteY4" fmla="*/ 37109 h 1067256"/>
                <a:gd name="connsiteX5" fmla="*/ 810228 w 1595619"/>
                <a:gd name="connsiteY5" fmla="*/ 141281 h 1067256"/>
                <a:gd name="connsiteX6" fmla="*/ 1006997 w 1595619"/>
                <a:gd name="connsiteY6" fmla="*/ 268602 h 1067256"/>
                <a:gd name="connsiteX7" fmla="*/ 1307939 w 1595619"/>
                <a:gd name="connsiteY7" fmla="*/ 314901 h 1067256"/>
                <a:gd name="connsiteX8" fmla="*/ 1458410 w 1595619"/>
                <a:gd name="connsiteY8" fmla="*/ 326476 h 1067256"/>
                <a:gd name="connsiteX9" fmla="*/ 1574157 w 1595619"/>
                <a:gd name="connsiteY9" fmla="*/ 430648 h 1067256"/>
                <a:gd name="connsiteX10" fmla="*/ 1574157 w 1595619"/>
                <a:gd name="connsiteY10" fmla="*/ 1067256 h 1067256"/>
                <a:gd name="connsiteX0" fmla="*/ 0 w 1686025"/>
                <a:gd name="connsiteY0" fmla="*/ 465372 h 812613"/>
                <a:gd name="connsiteX1" fmla="*/ 23149 w 1686025"/>
                <a:gd name="connsiteY1" fmla="*/ 199154 h 812613"/>
                <a:gd name="connsiteX2" fmla="*/ 104172 w 1686025"/>
                <a:gd name="connsiteY2" fmla="*/ 94982 h 812613"/>
                <a:gd name="connsiteX3" fmla="*/ 289367 w 1686025"/>
                <a:gd name="connsiteY3" fmla="*/ 2385 h 812613"/>
                <a:gd name="connsiteX4" fmla="*/ 613458 w 1686025"/>
                <a:gd name="connsiteY4" fmla="*/ 37109 h 812613"/>
                <a:gd name="connsiteX5" fmla="*/ 810228 w 1686025"/>
                <a:gd name="connsiteY5" fmla="*/ 141281 h 812613"/>
                <a:gd name="connsiteX6" fmla="*/ 1006997 w 1686025"/>
                <a:gd name="connsiteY6" fmla="*/ 268602 h 812613"/>
                <a:gd name="connsiteX7" fmla="*/ 1307939 w 1686025"/>
                <a:gd name="connsiteY7" fmla="*/ 314901 h 812613"/>
                <a:gd name="connsiteX8" fmla="*/ 1458410 w 1686025"/>
                <a:gd name="connsiteY8" fmla="*/ 326476 h 812613"/>
                <a:gd name="connsiteX9" fmla="*/ 1574157 w 1686025"/>
                <a:gd name="connsiteY9" fmla="*/ 430648 h 812613"/>
                <a:gd name="connsiteX10" fmla="*/ 1678329 w 1686025"/>
                <a:gd name="connsiteY10" fmla="*/ 812613 h 812613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1006997 w 1642882"/>
                <a:gd name="connsiteY6" fmla="*/ 268602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949124 w 1642882"/>
                <a:gd name="connsiteY6" fmla="*/ 233878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307939 w 1642882"/>
                <a:gd name="connsiteY7" fmla="*/ 314541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169043 w 1642882"/>
                <a:gd name="connsiteY7" fmla="*/ 279817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4963"/>
                <a:gd name="connsiteY0" fmla="*/ 465012 h 603909"/>
                <a:gd name="connsiteX1" fmla="*/ 23149 w 1644963"/>
                <a:gd name="connsiteY1" fmla="*/ 198794 h 603909"/>
                <a:gd name="connsiteX2" fmla="*/ 104172 w 1644963"/>
                <a:gd name="connsiteY2" fmla="*/ 94622 h 603909"/>
                <a:gd name="connsiteX3" fmla="*/ 289367 w 1644963"/>
                <a:gd name="connsiteY3" fmla="*/ 2025 h 603909"/>
                <a:gd name="connsiteX4" fmla="*/ 613458 w 1644963"/>
                <a:gd name="connsiteY4" fmla="*/ 36749 h 603909"/>
                <a:gd name="connsiteX5" fmla="*/ 763929 w 1644963"/>
                <a:gd name="connsiteY5" fmla="*/ 106197 h 603909"/>
                <a:gd name="connsiteX6" fmla="*/ 949124 w 1644963"/>
                <a:gd name="connsiteY6" fmla="*/ 233518 h 603909"/>
                <a:gd name="connsiteX7" fmla="*/ 1169043 w 1644963"/>
                <a:gd name="connsiteY7" fmla="*/ 279817 h 603909"/>
                <a:gd name="connsiteX8" fmla="*/ 1354238 w 1644963"/>
                <a:gd name="connsiteY8" fmla="*/ 256668 h 603909"/>
                <a:gd name="connsiteX9" fmla="*/ 1574157 w 1644963"/>
                <a:gd name="connsiteY9" fmla="*/ 430288 h 603909"/>
                <a:gd name="connsiteX10" fmla="*/ 1632031 w 1644963"/>
                <a:gd name="connsiteY10" fmla="*/ 603909 h 603909"/>
                <a:gd name="connsiteX0" fmla="*/ 0 w 1640288"/>
                <a:gd name="connsiteY0" fmla="*/ 465012 h 603909"/>
                <a:gd name="connsiteX1" fmla="*/ 23149 w 1640288"/>
                <a:gd name="connsiteY1" fmla="*/ 198794 h 603909"/>
                <a:gd name="connsiteX2" fmla="*/ 104172 w 1640288"/>
                <a:gd name="connsiteY2" fmla="*/ 94622 h 603909"/>
                <a:gd name="connsiteX3" fmla="*/ 289367 w 1640288"/>
                <a:gd name="connsiteY3" fmla="*/ 2025 h 603909"/>
                <a:gd name="connsiteX4" fmla="*/ 613458 w 1640288"/>
                <a:gd name="connsiteY4" fmla="*/ 36749 h 603909"/>
                <a:gd name="connsiteX5" fmla="*/ 763929 w 1640288"/>
                <a:gd name="connsiteY5" fmla="*/ 106197 h 603909"/>
                <a:gd name="connsiteX6" fmla="*/ 949124 w 1640288"/>
                <a:gd name="connsiteY6" fmla="*/ 233518 h 603909"/>
                <a:gd name="connsiteX7" fmla="*/ 1169043 w 1640288"/>
                <a:gd name="connsiteY7" fmla="*/ 279817 h 603909"/>
                <a:gd name="connsiteX8" fmla="*/ 1354238 w 1640288"/>
                <a:gd name="connsiteY8" fmla="*/ 256668 h 603909"/>
                <a:gd name="connsiteX9" fmla="*/ 1527858 w 1640288"/>
                <a:gd name="connsiteY9" fmla="*/ 302966 h 603909"/>
                <a:gd name="connsiteX10" fmla="*/ 1632031 w 1640288"/>
                <a:gd name="connsiteY10" fmla="*/ 603909 h 603909"/>
                <a:gd name="connsiteX0" fmla="*/ 0 w 1577813"/>
                <a:gd name="connsiteY0" fmla="*/ 465012 h 534461"/>
                <a:gd name="connsiteX1" fmla="*/ 23149 w 1577813"/>
                <a:gd name="connsiteY1" fmla="*/ 198794 h 534461"/>
                <a:gd name="connsiteX2" fmla="*/ 104172 w 1577813"/>
                <a:gd name="connsiteY2" fmla="*/ 94622 h 534461"/>
                <a:gd name="connsiteX3" fmla="*/ 289367 w 1577813"/>
                <a:gd name="connsiteY3" fmla="*/ 2025 h 534461"/>
                <a:gd name="connsiteX4" fmla="*/ 613458 w 1577813"/>
                <a:gd name="connsiteY4" fmla="*/ 36749 h 534461"/>
                <a:gd name="connsiteX5" fmla="*/ 763929 w 1577813"/>
                <a:gd name="connsiteY5" fmla="*/ 106197 h 534461"/>
                <a:gd name="connsiteX6" fmla="*/ 949124 w 1577813"/>
                <a:gd name="connsiteY6" fmla="*/ 233518 h 534461"/>
                <a:gd name="connsiteX7" fmla="*/ 1169043 w 1577813"/>
                <a:gd name="connsiteY7" fmla="*/ 279817 h 534461"/>
                <a:gd name="connsiteX8" fmla="*/ 1354238 w 1577813"/>
                <a:gd name="connsiteY8" fmla="*/ 256668 h 534461"/>
                <a:gd name="connsiteX9" fmla="*/ 1527858 w 1577813"/>
                <a:gd name="connsiteY9" fmla="*/ 302966 h 534461"/>
                <a:gd name="connsiteX10" fmla="*/ 1562583 w 1577813"/>
                <a:gd name="connsiteY10" fmla="*/ 534461 h 534461"/>
                <a:gd name="connsiteX0" fmla="*/ 0 w 1571736"/>
                <a:gd name="connsiteY0" fmla="*/ 465012 h 534461"/>
                <a:gd name="connsiteX1" fmla="*/ 23149 w 1571736"/>
                <a:gd name="connsiteY1" fmla="*/ 198794 h 534461"/>
                <a:gd name="connsiteX2" fmla="*/ 104172 w 1571736"/>
                <a:gd name="connsiteY2" fmla="*/ 94622 h 534461"/>
                <a:gd name="connsiteX3" fmla="*/ 289367 w 1571736"/>
                <a:gd name="connsiteY3" fmla="*/ 2025 h 534461"/>
                <a:gd name="connsiteX4" fmla="*/ 613458 w 1571736"/>
                <a:gd name="connsiteY4" fmla="*/ 36749 h 534461"/>
                <a:gd name="connsiteX5" fmla="*/ 763929 w 1571736"/>
                <a:gd name="connsiteY5" fmla="*/ 106197 h 534461"/>
                <a:gd name="connsiteX6" fmla="*/ 949124 w 1571736"/>
                <a:gd name="connsiteY6" fmla="*/ 233518 h 534461"/>
                <a:gd name="connsiteX7" fmla="*/ 1169043 w 1571736"/>
                <a:gd name="connsiteY7" fmla="*/ 279817 h 534461"/>
                <a:gd name="connsiteX8" fmla="*/ 1354238 w 1571736"/>
                <a:gd name="connsiteY8" fmla="*/ 256668 h 534461"/>
                <a:gd name="connsiteX9" fmla="*/ 1481559 w 1571736"/>
                <a:gd name="connsiteY9" fmla="*/ 245092 h 534461"/>
                <a:gd name="connsiteX10" fmla="*/ 1562583 w 1571736"/>
                <a:gd name="connsiteY10" fmla="*/ 534461 h 534461"/>
                <a:gd name="connsiteX0" fmla="*/ 0 w 1571736"/>
                <a:gd name="connsiteY0" fmla="*/ 492565 h 562014"/>
                <a:gd name="connsiteX1" fmla="*/ 23149 w 1571736"/>
                <a:gd name="connsiteY1" fmla="*/ 226347 h 562014"/>
                <a:gd name="connsiteX2" fmla="*/ 104172 w 1571736"/>
                <a:gd name="connsiteY2" fmla="*/ 122175 h 562014"/>
                <a:gd name="connsiteX3" fmla="*/ 289367 w 1571736"/>
                <a:gd name="connsiteY3" fmla="*/ 29578 h 562014"/>
                <a:gd name="connsiteX4" fmla="*/ 497711 w 1571736"/>
                <a:gd name="connsiteY4" fmla="*/ 6429 h 562014"/>
                <a:gd name="connsiteX5" fmla="*/ 763929 w 1571736"/>
                <a:gd name="connsiteY5" fmla="*/ 133750 h 562014"/>
                <a:gd name="connsiteX6" fmla="*/ 949124 w 1571736"/>
                <a:gd name="connsiteY6" fmla="*/ 261071 h 562014"/>
                <a:gd name="connsiteX7" fmla="*/ 1169043 w 1571736"/>
                <a:gd name="connsiteY7" fmla="*/ 307370 h 562014"/>
                <a:gd name="connsiteX8" fmla="*/ 1354238 w 1571736"/>
                <a:gd name="connsiteY8" fmla="*/ 284221 h 562014"/>
                <a:gd name="connsiteX9" fmla="*/ 1481559 w 1571736"/>
                <a:gd name="connsiteY9" fmla="*/ 272645 h 562014"/>
                <a:gd name="connsiteX10" fmla="*/ 1562583 w 1571736"/>
                <a:gd name="connsiteY10" fmla="*/ 562014 h 562014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949124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064871 w 1571736"/>
                <a:gd name="connsiteY7" fmla="*/ 281780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3046"/>
                <a:gd name="connsiteY0" fmla="*/ 490124 h 559573"/>
                <a:gd name="connsiteX1" fmla="*/ 23149 w 1573046"/>
                <a:gd name="connsiteY1" fmla="*/ 223906 h 559573"/>
                <a:gd name="connsiteX2" fmla="*/ 104172 w 1573046"/>
                <a:gd name="connsiteY2" fmla="*/ 119734 h 559573"/>
                <a:gd name="connsiteX3" fmla="*/ 289367 w 1573046"/>
                <a:gd name="connsiteY3" fmla="*/ 27137 h 559573"/>
                <a:gd name="connsiteX4" fmla="*/ 497711 w 1573046"/>
                <a:gd name="connsiteY4" fmla="*/ 3988 h 559573"/>
                <a:gd name="connsiteX5" fmla="*/ 717631 w 1573046"/>
                <a:gd name="connsiteY5" fmla="*/ 96585 h 559573"/>
                <a:gd name="connsiteX6" fmla="*/ 879676 w 1573046"/>
                <a:gd name="connsiteY6" fmla="*/ 258630 h 559573"/>
                <a:gd name="connsiteX7" fmla="*/ 1064871 w 1573046"/>
                <a:gd name="connsiteY7" fmla="*/ 281780 h 559573"/>
                <a:gd name="connsiteX8" fmla="*/ 1261640 w 1573046"/>
                <a:gd name="connsiteY8" fmla="*/ 281780 h 559573"/>
                <a:gd name="connsiteX9" fmla="*/ 1481559 w 1573046"/>
                <a:gd name="connsiteY9" fmla="*/ 270204 h 559573"/>
                <a:gd name="connsiteX10" fmla="*/ 1562583 w 1573046"/>
                <a:gd name="connsiteY10" fmla="*/ 559573 h 559573"/>
                <a:gd name="connsiteX0" fmla="*/ 0 w 1569727"/>
                <a:gd name="connsiteY0" fmla="*/ 490124 h 559573"/>
                <a:gd name="connsiteX1" fmla="*/ 23149 w 1569727"/>
                <a:gd name="connsiteY1" fmla="*/ 223906 h 559573"/>
                <a:gd name="connsiteX2" fmla="*/ 104172 w 1569727"/>
                <a:gd name="connsiteY2" fmla="*/ 119734 h 559573"/>
                <a:gd name="connsiteX3" fmla="*/ 289367 w 1569727"/>
                <a:gd name="connsiteY3" fmla="*/ 27137 h 559573"/>
                <a:gd name="connsiteX4" fmla="*/ 497711 w 1569727"/>
                <a:gd name="connsiteY4" fmla="*/ 3988 h 559573"/>
                <a:gd name="connsiteX5" fmla="*/ 717631 w 1569727"/>
                <a:gd name="connsiteY5" fmla="*/ 96585 h 559573"/>
                <a:gd name="connsiteX6" fmla="*/ 879676 w 1569727"/>
                <a:gd name="connsiteY6" fmla="*/ 258630 h 559573"/>
                <a:gd name="connsiteX7" fmla="*/ 1064871 w 1569727"/>
                <a:gd name="connsiteY7" fmla="*/ 281780 h 559573"/>
                <a:gd name="connsiteX8" fmla="*/ 1261640 w 1569727"/>
                <a:gd name="connsiteY8" fmla="*/ 281780 h 559573"/>
                <a:gd name="connsiteX9" fmla="*/ 1435260 w 1569727"/>
                <a:gd name="connsiteY9" fmla="*/ 328077 h 559573"/>
                <a:gd name="connsiteX10" fmla="*/ 1562583 w 1569727"/>
                <a:gd name="connsiteY10" fmla="*/ 559573 h 559573"/>
                <a:gd name="connsiteX0" fmla="*/ 0 w 1579755"/>
                <a:gd name="connsiteY0" fmla="*/ 490124 h 490124"/>
                <a:gd name="connsiteX1" fmla="*/ 23149 w 1579755"/>
                <a:gd name="connsiteY1" fmla="*/ 223906 h 490124"/>
                <a:gd name="connsiteX2" fmla="*/ 104172 w 1579755"/>
                <a:gd name="connsiteY2" fmla="*/ 119734 h 490124"/>
                <a:gd name="connsiteX3" fmla="*/ 289367 w 1579755"/>
                <a:gd name="connsiteY3" fmla="*/ 27137 h 490124"/>
                <a:gd name="connsiteX4" fmla="*/ 497711 w 1579755"/>
                <a:gd name="connsiteY4" fmla="*/ 3988 h 490124"/>
                <a:gd name="connsiteX5" fmla="*/ 717631 w 1579755"/>
                <a:gd name="connsiteY5" fmla="*/ 96585 h 490124"/>
                <a:gd name="connsiteX6" fmla="*/ 879676 w 1579755"/>
                <a:gd name="connsiteY6" fmla="*/ 258630 h 490124"/>
                <a:gd name="connsiteX7" fmla="*/ 1064871 w 1579755"/>
                <a:gd name="connsiteY7" fmla="*/ 281780 h 490124"/>
                <a:gd name="connsiteX8" fmla="*/ 1261640 w 1579755"/>
                <a:gd name="connsiteY8" fmla="*/ 281780 h 490124"/>
                <a:gd name="connsiteX9" fmla="*/ 1435260 w 1579755"/>
                <a:gd name="connsiteY9" fmla="*/ 328077 h 490124"/>
                <a:gd name="connsiteX10" fmla="*/ 1573022 w 1579755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35260 w 1573022"/>
                <a:gd name="connsiteY9" fmla="*/ 328077 h 490124"/>
                <a:gd name="connsiteX10" fmla="*/ 1573022 w 1573022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19602 w 1573022"/>
                <a:gd name="connsiteY9" fmla="*/ 301981 h 490124"/>
                <a:gd name="connsiteX10" fmla="*/ 1573022 w 1573022"/>
                <a:gd name="connsiteY10" fmla="*/ 470847 h 490124"/>
                <a:gd name="connsiteX0" fmla="*/ 0 w 1567802"/>
                <a:gd name="connsiteY0" fmla="*/ 490124 h 575231"/>
                <a:gd name="connsiteX1" fmla="*/ 23149 w 1567802"/>
                <a:gd name="connsiteY1" fmla="*/ 223906 h 575231"/>
                <a:gd name="connsiteX2" fmla="*/ 104172 w 1567802"/>
                <a:gd name="connsiteY2" fmla="*/ 119734 h 575231"/>
                <a:gd name="connsiteX3" fmla="*/ 289367 w 1567802"/>
                <a:gd name="connsiteY3" fmla="*/ 27137 h 575231"/>
                <a:gd name="connsiteX4" fmla="*/ 497711 w 1567802"/>
                <a:gd name="connsiteY4" fmla="*/ 3988 h 575231"/>
                <a:gd name="connsiteX5" fmla="*/ 717631 w 1567802"/>
                <a:gd name="connsiteY5" fmla="*/ 96585 h 575231"/>
                <a:gd name="connsiteX6" fmla="*/ 879676 w 1567802"/>
                <a:gd name="connsiteY6" fmla="*/ 258630 h 575231"/>
                <a:gd name="connsiteX7" fmla="*/ 1064871 w 1567802"/>
                <a:gd name="connsiteY7" fmla="*/ 281780 h 575231"/>
                <a:gd name="connsiteX8" fmla="*/ 1261640 w 1567802"/>
                <a:gd name="connsiteY8" fmla="*/ 281780 h 575231"/>
                <a:gd name="connsiteX9" fmla="*/ 1419602 w 1567802"/>
                <a:gd name="connsiteY9" fmla="*/ 301981 h 575231"/>
                <a:gd name="connsiteX10" fmla="*/ 1567802 w 1567802"/>
                <a:gd name="connsiteY10" fmla="*/ 575231 h 575231"/>
                <a:gd name="connsiteX0" fmla="*/ 0 w 1568525"/>
                <a:gd name="connsiteY0" fmla="*/ 490124 h 575231"/>
                <a:gd name="connsiteX1" fmla="*/ 23149 w 1568525"/>
                <a:gd name="connsiteY1" fmla="*/ 223906 h 575231"/>
                <a:gd name="connsiteX2" fmla="*/ 104172 w 1568525"/>
                <a:gd name="connsiteY2" fmla="*/ 119734 h 575231"/>
                <a:gd name="connsiteX3" fmla="*/ 289367 w 1568525"/>
                <a:gd name="connsiteY3" fmla="*/ 27137 h 575231"/>
                <a:gd name="connsiteX4" fmla="*/ 497711 w 1568525"/>
                <a:gd name="connsiteY4" fmla="*/ 3988 h 575231"/>
                <a:gd name="connsiteX5" fmla="*/ 717631 w 1568525"/>
                <a:gd name="connsiteY5" fmla="*/ 96585 h 575231"/>
                <a:gd name="connsiteX6" fmla="*/ 879676 w 1568525"/>
                <a:gd name="connsiteY6" fmla="*/ 258630 h 575231"/>
                <a:gd name="connsiteX7" fmla="*/ 1064871 w 1568525"/>
                <a:gd name="connsiteY7" fmla="*/ 281780 h 575231"/>
                <a:gd name="connsiteX8" fmla="*/ 1261640 w 1568525"/>
                <a:gd name="connsiteY8" fmla="*/ 281780 h 575231"/>
                <a:gd name="connsiteX9" fmla="*/ 1419602 w 1568525"/>
                <a:gd name="connsiteY9" fmla="*/ 301981 h 575231"/>
                <a:gd name="connsiteX10" fmla="*/ 1567802 w 1568525"/>
                <a:gd name="connsiteY10" fmla="*/ 575231 h 575231"/>
                <a:gd name="connsiteX0" fmla="*/ 0 w 1568911"/>
                <a:gd name="connsiteY0" fmla="*/ 490124 h 575231"/>
                <a:gd name="connsiteX1" fmla="*/ 23149 w 1568911"/>
                <a:gd name="connsiteY1" fmla="*/ 223906 h 575231"/>
                <a:gd name="connsiteX2" fmla="*/ 104172 w 1568911"/>
                <a:gd name="connsiteY2" fmla="*/ 119734 h 575231"/>
                <a:gd name="connsiteX3" fmla="*/ 289367 w 1568911"/>
                <a:gd name="connsiteY3" fmla="*/ 27137 h 575231"/>
                <a:gd name="connsiteX4" fmla="*/ 497711 w 1568911"/>
                <a:gd name="connsiteY4" fmla="*/ 3988 h 575231"/>
                <a:gd name="connsiteX5" fmla="*/ 717631 w 1568911"/>
                <a:gd name="connsiteY5" fmla="*/ 96585 h 575231"/>
                <a:gd name="connsiteX6" fmla="*/ 879676 w 1568911"/>
                <a:gd name="connsiteY6" fmla="*/ 258630 h 575231"/>
                <a:gd name="connsiteX7" fmla="*/ 1064871 w 1568911"/>
                <a:gd name="connsiteY7" fmla="*/ 281780 h 575231"/>
                <a:gd name="connsiteX8" fmla="*/ 1261640 w 1568911"/>
                <a:gd name="connsiteY8" fmla="*/ 281780 h 575231"/>
                <a:gd name="connsiteX9" fmla="*/ 1419602 w 1568911"/>
                <a:gd name="connsiteY9" fmla="*/ 301981 h 575231"/>
                <a:gd name="connsiteX10" fmla="*/ 1567802 w 1568911"/>
                <a:gd name="connsiteY10" fmla="*/ 575231 h 575231"/>
                <a:gd name="connsiteX0" fmla="*/ 0 w 1572765"/>
                <a:gd name="connsiteY0" fmla="*/ 490124 h 575231"/>
                <a:gd name="connsiteX1" fmla="*/ 23149 w 1572765"/>
                <a:gd name="connsiteY1" fmla="*/ 223906 h 575231"/>
                <a:gd name="connsiteX2" fmla="*/ 104172 w 1572765"/>
                <a:gd name="connsiteY2" fmla="*/ 119734 h 575231"/>
                <a:gd name="connsiteX3" fmla="*/ 289367 w 1572765"/>
                <a:gd name="connsiteY3" fmla="*/ 27137 h 575231"/>
                <a:gd name="connsiteX4" fmla="*/ 497711 w 1572765"/>
                <a:gd name="connsiteY4" fmla="*/ 3988 h 575231"/>
                <a:gd name="connsiteX5" fmla="*/ 717631 w 1572765"/>
                <a:gd name="connsiteY5" fmla="*/ 96585 h 575231"/>
                <a:gd name="connsiteX6" fmla="*/ 879676 w 1572765"/>
                <a:gd name="connsiteY6" fmla="*/ 258630 h 575231"/>
                <a:gd name="connsiteX7" fmla="*/ 1064871 w 1572765"/>
                <a:gd name="connsiteY7" fmla="*/ 281780 h 575231"/>
                <a:gd name="connsiteX8" fmla="*/ 1261640 w 1572765"/>
                <a:gd name="connsiteY8" fmla="*/ 281780 h 575231"/>
                <a:gd name="connsiteX9" fmla="*/ 1487452 w 1572765"/>
                <a:gd name="connsiteY9" fmla="*/ 317638 h 575231"/>
                <a:gd name="connsiteX10" fmla="*/ 1567802 w 1572765"/>
                <a:gd name="connsiteY10" fmla="*/ 575231 h 575231"/>
                <a:gd name="connsiteX0" fmla="*/ 0 w 1569114"/>
                <a:gd name="connsiteY0" fmla="*/ 490124 h 575231"/>
                <a:gd name="connsiteX1" fmla="*/ 23149 w 1569114"/>
                <a:gd name="connsiteY1" fmla="*/ 223906 h 575231"/>
                <a:gd name="connsiteX2" fmla="*/ 104172 w 1569114"/>
                <a:gd name="connsiteY2" fmla="*/ 119734 h 575231"/>
                <a:gd name="connsiteX3" fmla="*/ 289367 w 1569114"/>
                <a:gd name="connsiteY3" fmla="*/ 27137 h 575231"/>
                <a:gd name="connsiteX4" fmla="*/ 497711 w 1569114"/>
                <a:gd name="connsiteY4" fmla="*/ 3988 h 575231"/>
                <a:gd name="connsiteX5" fmla="*/ 717631 w 1569114"/>
                <a:gd name="connsiteY5" fmla="*/ 96585 h 575231"/>
                <a:gd name="connsiteX6" fmla="*/ 879676 w 1569114"/>
                <a:gd name="connsiteY6" fmla="*/ 258630 h 575231"/>
                <a:gd name="connsiteX7" fmla="*/ 1064871 w 1569114"/>
                <a:gd name="connsiteY7" fmla="*/ 281780 h 575231"/>
                <a:gd name="connsiteX8" fmla="*/ 1261640 w 1569114"/>
                <a:gd name="connsiteY8" fmla="*/ 281780 h 575231"/>
                <a:gd name="connsiteX9" fmla="*/ 1487452 w 1569114"/>
                <a:gd name="connsiteY9" fmla="*/ 317638 h 575231"/>
                <a:gd name="connsiteX10" fmla="*/ 1567802 w 1569114"/>
                <a:gd name="connsiteY10" fmla="*/ 575231 h 575231"/>
                <a:gd name="connsiteX0" fmla="*/ 0 w 1599083"/>
                <a:gd name="connsiteY0" fmla="*/ 500049 h 575231"/>
                <a:gd name="connsiteX1" fmla="*/ 53118 w 1599083"/>
                <a:gd name="connsiteY1" fmla="*/ 223906 h 575231"/>
                <a:gd name="connsiteX2" fmla="*/ 134141 w 1599083"/>
                <a:gd name="connsiteY2" fmla="*/ 119734 h 575231"/>
                <a:gd name="connsiteX3" fmla="*/ 319336 w 1599083"/>
                <a:gd name="connsiteY3" fmla="*/ 27137 h 575231"/>
                <a:gd name="connsiteX4" fmla="*/ 527680 w 1599083"/>
                <a:gd name="connsiteY4" fmla="*/ 3988 h 575231"/>
                <a:gd name="connsiteX5" fmla="*/ 747600 w 1599083"/>
                <a:gd name="connsiteY5" fmla="*/ 96585 h 575231"/>
                <a:gd name="connsiteX6" fmla="*/ 909645 w 1599083"/>
                <a:gd name="connsiteY6" fmla="*/ 258630 h 575231"/>
                <a:gd name="connsiteX7" fmla="*/ 1094840 w 1599083"/>
                <a:gd name="connsiteY7" fmla="*/ 281780 h 575231"/>
                <a:gd name="connsiteX8" fmla="*/ 1291609 w 1599083"/>
                <a:gd name="connsiteY8" fmla="*/ 281780 h 575231"/>
                <a:gd name="connsiteX9" fmla="*/ 1517421 w 1599083"/>
                <a:gd name="connsiteY9" fmla="*/ 317638 h 575231"/>
                <a:gd name="connsiteX10" fmla="*/ 1597771 w 1599083"/>
                <a:gd name="connsiteY10" fmla="*/ 575231 h 575231"/>
                <a:gd name="connsiteX0" fmla="*/ 0 w 1587028"/>
                <a:gd name="connsiteY0" fmla="*/ 524004 h 575231"/>
                <a:gd name="connsiteX1" fmla="*/ 41063 w 1587028"/>
                <a:gd name="connsiteY1" fmla="*/ 223906 h 575231"/>
                <a:gd name="connsiteX2" fmla="*/ 122086 w 1587028"/>
                <a:gd name="connsiteY2" fmla="*/ 119734 h 575231"/>
                <a:gd name="connsiteX3" fmla="*/ 307281 w 1587028"/>
                <a:gd name="connsiteY3" fmla="*/ 27137 h 575231"/>
                <a:gd name="connsiteX4" fmla="*/ 515625 w 1587028"/>
                <a:gd name="connsiteY4" fmla="*/ 3988 h 575231"/>
                <a:gd name="connsiteX5" fmla="*/ 735545 w 1587028"/>
                <a:gd name="connsiteY5" fmla="*/ 96585 h 575231"/>
                <a:gd name="connsiteX6" fmla="*/ 897590 w 1587028"/>
                <a:gd name="connsiteY6" fmla="*/ 258630 h 575231"/>
                <a:gd name="connsiteX7" fmla="*/ 1082785 w 1587028"/>
                <a:gd name="connsiteY7" fmla="*/ 281780 h 575231"/>
                <a:gd name="connsiteX8" fmla="*/ 1279554 w 1587028"/>
                <a:gd name="connsiteY8" fmla="*/ 281780 h 575231"/>
                <a:gd name="connsiteX9" fmla="*/ 1505366 w 1587028"/>
                <a:gd name="connsiteY9" fmla="*/ 317638 h 575231"/>
                <a:gd name="connsiteX10" fmla="*/ 1585716 w 1587028"/>
                <a:gd name="connsiteY10" fmla="*/ 575231 h 57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7028" h="575231">
                  <a:moveTo>
                    <a:pt x="0" y="524004"/>
                  </a:moveTo>
                  <a:cubicBezTo>
                    <a:pt x="2893" y="421761"/>
                    <a:pt x="20715" y="291284"/>
                    <a:pt x="41063" y="223906"/>
                  </a:cubicBezTo>
                  <a:cubicBezTo>
                    <a:pt x="61411" y="156528"/>
                    <a:pt x="77716" y="152529"/>
                    <a:pt x="122086" y="119734"/>
                  </a:cubicBezTo>
                  <a:cubicBezTo>
                    <a:pt x="166456" y="86939"/>
                    <a:pt x="241691" y="46428"/>
                    <a:pt x="307281" y="27137"/>
                  </a:cubicBezTo>
                  <a:cubicBezTo>
                    <a:pt x="372871" y="7846"/>
                    <a:pt x="444248" y="-7587"/>
                    <a:pt x="515625" y="3988"/>
                  </a:cubicBezTo>
                  <a:cubicBezTo>
                    <a:pt x="587002" y="15563"/>
                    <a:pt x="671884" y="54145"/>
                    <a:pt x="735545" y="96585"/>
                  </a:cubicBezTo>
                  <a:cubicBezTo>
                    <a:pt x="799206" y="139025"/>
                    <a:pt x="839717" y="227764"/>
                    <a:pt x="897590" y="258630"/>
                  </a:cubicBezTo>
                  <a:cubicBezTo>
                    <a:pt x="955463" y="289496"/>
                    <a:pt x="1019124" y="277922"/>
                    <a:pt x="1082785" y="281780"/>
                  </a:cubicBezTo>
                  <a:cubicBezTo>
                    <a:pt x="1146446" y="285638"/>
                    <a:pt x="1209124" y="275804"/>
                    <a:pt x="1279554" y="281780"/>
                  </a:cubicBezTo>
                  <a:cubicBezTo>
                    <a:pt x="1349984" y="287756"/>
                    <a:pt x="1469997" y="289607"/>
                    <a:pt x="1505366" y="317638"/>
                  </a:cubicBezTo>
                  <a:cubicBezTo>
                    <a:pt x="1540735" y="345669"/>
                    <a:pt x="1596273" y="333538"/>
                    <a:pt x="1585716" y="575231"/>
                  </a:cubicBezTo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83" name="Rectángulo redondeado 682"/>
            <p:cNvSpPr/>
            <p:nvPr/>
          </p:nvSpPr>
          <p:spPr>
            <a:xfrm>
              <a:off x="6360618" y="2066297"/>
              <a:ext cx="799215" cy="3649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684" name="CuadroTexto 683"/>
          <p:cNvSpPr txBox="1"/>
          <p:nvPr/>
        </p:nvSpPr>
        <p:spPr>
          <a:xfrm>
            <a:off x="6282171" y="2775054"/>
            <a:ext cx="840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Problem </a:t>
            </a:r>
          </a:p>
          <a:p>
            <a:pPr algn="ctr"/>
            <a:r>
              <a:rPr lang="en-US" sz="900" dirty="0" smtClean="0">
                <a:latin typeface="Comic Sans MS" charset="0"/>
                <a:ea typeface="Comic Sans MS" charset="0"/>
                <a:cs typeface="Comic Sans MS" charset="0"/>
              </a:rPr>
              <a:t>Solver</a:t>
            </a:r>
            <a:endParaRPr lang="en-US" sz="9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685" name="Picture 2" descr="rchivo:US Army Master Aviator Badge.png - Wikipedia, la ..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143" y="2550730"/>
            <a:ext cx="1676648" cy="57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86" name="Grupo 685"/>
          <p:cNvGrpSpPr/>
          <p:nvPr/>
        </p:nvGrpSpPr>
        <p:grpSpPr>
          <a:xfrm>
            <a:off x="6265231" y="3251260"/>
            <a:ext cx="912009" cy="676821"/>
            <a:chOff x="6303821" y="1834721"/>
            <a:chExt cx="912009" cy="676821"/>
          </a:xfrm>
        </p:grpSpPr>
        <p:sp>
          <p:nvSpPr>
            <p:cNvPr id="687" name="Rectángulo redondeado 686"/>
            <p:cNvSpPr/>
            <p:nvPr/>
          </p:nvSpPr>
          <p:spPr>
            <a:xfrm>
              <a:off x="6305021" y="2043025"/>
              <a:ext cx="910809" cy="468517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88" name="Forma libre 687"/>
            <p:cNvSpPr/>
            <p:nvPr/>
          </p:nvSpPr>
          <p:spPr>
            <a:xfrm>
              <a:off x="6303821" y="1834721"/>
              <a:ext cx="911904" cy="332704"/>
            </a:xfrm>
            <a:custGeom>
              <a:avLst/>
              <a:gdLst>
                <a:gd name="connsiteX0" fmla="*/ 0 w 1595619"/>
                <a:gd name="connsiteY0" fmla="*/ 465372 h 1067256"/>
                <a:gd name="connsiteX1" fmla="*/ 23149 w 1595619"/>
                <a:gd name="connsiteY1" fmla="*/ 199154 h 1067256"/>
                <a:gd name="connsiteX2" fmla="*/ 104172 w 1595619"/>
                <a:gd name="connsiteY2" fmla="*/ 94982 h 1067256"/>
                <a:gd name="connsiteX3" fmla="*/ 289367 w 1595619"/>
                <a:gd name="connsiteY3" fmla="*/ 2385 h 1067256"/>
                <a:gd name="connsiteX4" fmla="*/ 613458 w 1595619"/>
                <a:gd name="connsiteY4" fmla="*/ 37109 h 1067256"/>
                <a:gd name="connsiteX5" fmla="*/ 810228 w 1595619"/>
                <a:gd name="connsiteY5" fmla="*/ 141281 h 1067256"/>
                <a:gd name="connsiteX6" fmla="*/ 1006997 w 1595619"/>
                <a:gd name="connsiteY6" fmla="*/ 268602 h 1067256"/>
                <a:gd name="connsiteX7" fmla="*/ 1307939 w 1595619"/>
                <a:gd name="connsiteY7" fmla="*/ 314901 h 1067256"/>
                <a:gd name="connsiteX8" fmla="*/ 1458410 w 1595619"/>
                <a:gd name="connsiteY8" fmla="*/ 326476 h 1067256"/>
                <a:gd name="connsiteX9" fmla="*/ 1574157 w 1595619"/>
                <a:gd name="connsiteY9" fmla="*/ 430648 h 1067256"/>
                <a:gd name="connsiteX10" fmla="*/ 1574157 w 1595619"/>
                <a:gd name="connsiteY10" fmla="*/ 1067256 h 1067256"/>
                <a:gd name="connsiteX0" fmla="*/ 0 w 1686025"/>
                <a:gd name="connsiteY0" fmla="*/ 465372 h 812613"/>
                <a:gd name="connsiteX1" fmla="*/ 23149 w 1686025"/>
                <a:gd name="connsiteY1" fmla="*/ 199154 h 812613"/>
                <a:gd name="connsiteX2" fmla="*/ 104172 w 1686025"/>
                <a:gd name="connsiteY2" fmla="*/ 94982 h 812613"/>
                <a:gd name="connsiteX3" fmla="*/ 289367 w 1686025"/>
                <a:gd name="connsiteY3" fmla="*/ 2385 h 812613"/>
                <a:gd name="connsiteX4" fmla="*/ 613458 w 1686025"/>
                <a:gd name="connsiteY4" fmla="*/ 37109 h 812613"/>
                <a:gd name="connsiteX5" fmla="*/ 810228 w 1686025"/>
                <a:gd name="connsiteY5" fmla="*/ 141281 h 812613"/>
                <a:gd name="connsiteX6" fmla="*/ 1006997 w 1686025"/>
                <a:gd name="connsiteY6" fmla="*/ 268602 h 812613"/>
                <a:gd name="connsiteX7" fmla="*/ 1307939 w 1686025"/>
                <a:gd name="connsiteY7" fmla="*/ 314901 h 812613"/>
                <a:gd name="connsiteX8" fmla="*/ 1458410 w 1686025"/>
                <a:gd name="connsiteY8" fmla="*/ 326476 h 812613"/>
                <a:gd name="connsiteX9" fmla="*/ 1574157 w 1686025"/>
                <a:gd name="connsiteY9" fmla="*/ 430648 h 812613"/>
                <a:gd name="connsiteX10" fmla="*/ 1678329 w 1686025"/>
                <a:gd name="connsiteY10" fmla="*/ 812613 h 812613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1006997 w 1642882"/>
                <a:gd name="connsiteY6" fmla="*/ 268602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372 h 604269"/>
                <a:gd name="connsiteX1" fmla="*/ 23149 w 1642882"/>
                <a:gd name="connsiteY1" fmla="*/ 199154 h 604269"/>
                <a:gd name="connsiteX2" fmla="*/ 104172 w 1642882"/>
                <a:gd name="connsiteY2" fmla="*/ 94982 h 604269"/>
                <a:gd name="connsiteX3" fmla="*/ 289367 w 1642882"/>
                <a:gd name="connsiteY3" fmla="*/ 2385 h 604269"/>
                <a:gd name="connsiteX4" fmla="*/ 613458 w 1642882"/>
                <a:gd name="connsiteY4" fmla="*/ 37109 h 604269"/>
                <a:gd name="connsiteX5" fmla="*/ 810228 w 1642882"/>
                <a:gd name="connsiteY5" fmla="*/ 141281 h 604269"/>
                <a:gd name="connsiteX6" fmla="*/ 949124 w 1642882"/>
                <a:gd name="connsiteY6" fmla="*/ 233878 h 604269"/>
                <a:gd name="connsiteX7" fmla="*/ 1307939 w 1642882"/>
                <a:gd name="connsiteY7" fmla="*/ 314901 h 604269"/>
                <a:gd name="connsiteX8" fmla="*/ 1458410 w 1642882"/>
                <a:gd name="connsiteY8" fmla="*/ 326476 h 604269"/>
                <a:gd name="connsiteX9" fmla="*/ 1574157 w 1642882"/>
                <a:gd name="connsiteY9" fmla="*/ 430648 h 604269"/>
                <a:gd name="connsiteX10" fmla="*/ 1632031 w 1642882"/>
                <a:gd name="connsiteY10" fmla="*/ 604269 h 60426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307939 w 1642882"/>
                <a:gd name="connsiteY7" fmla="*/ 314541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2882"/>
                <a:gd name="connsiteY0" fmla="*/ 465012 h 603909"/>
                <a:gd name="connsiteX1" fmla="*/ 23149 w 1642882"/>
                <a:gd name="connsiteY1" fmla="*/ 198794 h 603909"/>
                <a:gd name="connsiteX2" fmla="*/ 104172 w 1642882"/>
                <a:gd name="connsiteY2" fmla="*/ 94622 h 603909"/>
                <a:gd name="connsiteX3" fmla="*/ 289367 w 1642882"/>
                <a:gd name="connsiteY3" fmla="*/ 2025 h 603909"/>
                <a:gd name="connsiteX4" fmla="*/ 613458 w 1642882"/>
                <a:gd name="connsiteY4" fmla="*/ 36749 h 603909"/>
                <a:gd name="connsiteX5" fmla="*/ 763929 w 1642882"/>
                <a:gd name="connsiteY5" fmla="*/ 106197 h 603909"/>
                <a:gd name="connsiteX6" fmla="*/ 949124 w 1642882"/>
                <a:gd name="connsiteY6" fmla="*/ 233518 h 603909"/>
                <a:gd name="connsiteX7" fmla="*/ 1169043 w 1642882"/>
                <a:gd name="connsiteY7" fmla="*/ 279817 h 603909"/>
                <a:gd name="connsiteX8" fmla="*/ 1458410 w 1642882"/>
                <a:gd name="connsiteY8" fmla="*/ 326116 h 603909"/>
                <a:gd name="connsiteX9" fmla="*/ 1574157 w 1642882"/>
                <a:gd name="connsiteY9" fmla="*/ 430288 h 603909"/>
                <a:gd name="connsiteX10" fmla="*/ 1632031 w 1642882"/>
                <a:gd name="connsiteY10" fmla="*/ 603909 h 603909"/>
                <a:gd name="connsiteX0" fmla="*/ 0 w 1644963"/>
                <a:gd name="connsiteY0" fmla="*/ 465012 h 603909"/>
                <a:gd name="connsiteX1" fmla="*/ 23149 w 1644963"/>
                <a:gd name="connsiteY1" fmla="*/ 198794 h 603909"/>
                <a:gd name="connsiteX2" fmla="*/ 104172 w 1644963"/>
                <a:gd name="connsiteY2" fmla="*/ 94622 h 603909"/>
                <a:gd name="connsiteX3" fmla="*/ 289367 w 1644963"/>
                <a:gd name="connsiteY3" fmla="*/ 2025 h 603909"/>
                <a:gd name="connsiteX4" fmla="*/ 613458 w 1644963"/>
                <a:gd name="connsiteY4" fmla="*/ 36749 h 603909"/>
                <a:gd name="connsiteX5" fmla="*/ 763929 w 1644963"/>
                <a:gd name="connsiteY5" fmla="*/ 106197 h 603909"/>
                <a:gd name="connsiteX6" fmla="*/ 949124 w 1644963"/>
                <a:gd name="connsiteY6" fmla="*/ 233518 h 603909"/>
                <a:gd name="connsiteX7" fmla="*/ 1169043 w 1644963"/>
                <a:gd name="connsiteY7" fmla="*/ 279817 h 603909"/>
                <a:gd name="connsiteX8" fmla="*/ 1354238 w 1644963"/>
                <a:gd name="connsiteY8" fmla="*/ 256668 h 603909"/>
                <a:gd name="connsiteX9" fmla="*/ 1574157 w 1644963"/>
                <a:gd name="connsiteY9" fmla="*/ 430288 h 603909"/>
                <a:gd name="connsiteX10" fmla="*/ 1632031 w 1644963"/>
                <a:gd name="connsiteY10" fmla="*/ 603909 h 603909"/>
                <a:gd name="connsiteX0" fmla="*/ 0 w 1640288"/>
                <a:gd name="connsiteY0" fmla="*/ 465012 h 603909"/>
                <a:gd name="connsiteX1" fmla="*/ 23149 w 1640288"/>
                <a:gd name="connsiteY1" fmla="*/ 198794 h 603909"/>
                <a:gd name="connsiteX2" fmla="*/ 104172 w 1640288"/>
                <a:gd name="connsiteY2" fmla="*/ 94622 h 603909"/>
                <a:gd name="connsiteX3" fmla="*/ 289367 w 1640288"/>
                <a:gd name="connsiteY3" fmla="*/ 2025 h 603909"/>
                <a:gd name="connsiteX4" fmla="*/ 613458 w 1640288"/>
                <a:gd name="connsiteY4" fmla="*/ 36749 h 603909"/>
                <a:gd name="connsiteX5" fmla="*/ 763929 w 1640288"/>
                <a:gd name="connsiteY5" fmla="*/ 106197 h 603909"/>
                <a:gd name="connsiteX6" fmla="*/ 949124 w 1640288"/>
                <a:gd name="connsiteY6" fmla="*/ 233518 h 603909"/>
                <a:gd name="connsiteX7" fmla="*/ 1169043 w 1640288"/>
                <a:gd name="connsiteY7" fmla="*/ 279817 h 603909"/>
                <a:gd name="connsiteX8" fmla="*/ 1354238 w 1640288"/>
                <a:gd name="connsiteY8" fmla="*/ 256668 h 603909"/>
                <a:gd name="connsiteX9" fmla="*/ 1527858 w 1640288"/>
                <a:gd name="connsiteY9" fmla="*/ 302966 h 603909"/>
                <a:gd name="connsiteX10" fmla="*/ 1632031 w 1640288"/>
                <a:gd name="connsiteY10" fmla="*/ 603909 h 603909"/>
                <a:gd name="connsiteX0" fmla="*/ 0 w 1577813"/>
                <a:gd name="connsiteY0" fmla="*/ 465012 h 534461"/>
                <a:gd name="connsiteX1" fmla="*/ 23149 w 1577813"/>
                <a:gd name="connsiteY1" fmla="*/ 198794 h 534461"/>
                <a:gd name="connsiteX2" fmla="*/ 104172 w 1577813"/>
                <a:gd name="connsiteY2" fmla="*/ 94622 h 534461"/>
                <a:gd name="connsiteX3" fmla="*/ 289367 w 1577813"/>
                <a:gd name="connsiteY3" fmla="*/ 2025 h 534461"/>
                <a:gd name="connsiteX4" fmla="*/ 613458 w 1577813"/>
                <a:gd name="connsiteY4" fmla="*/ 36749 h 534461"/>
                <a:gd name="connsiteX5" fmla="*/ 763929 w 1577813"/>
                <a:gd name="connsiteY5" fmla="*/ 106197 h 534461"/>
                <a:gd name="connsiteX6" fmla="*/ 949124 w 1577813"/>
                <a:gd name="connsiteY6" fmla="*/ 233518 h 534461"/>
                <a:gd name="connsiteX7" fmla="*/ 1169043 w 1577813"/>
                <a:gd name="connsiteY7" fmla="*/ 279817 h 534461"/>
                <a:gd name="connsiteX8" fmla="*/ 1354238 w 1577813"/>
                <a:gd name="connsiteY8" fmla="*/ 256668 h 534461"/>
                <a:gd name="connsiteX9" fmla="*/ 1527858 w 1577813"/>
                <a:gd name="connsiteY9" fmla="*/ 302966 h 534461"/>
                <a:gd name="connsiteX10" fmla="*/ 1562583 w 1577813"/>
                <a:gd name="connsiteY10" fmla="*/ 534461 h 534461"/>
                <a:gd name="connsiteX0" fmla="*/ 0 w 1571736"/>
                <a:gd name="connsiteY0" fmla="*/ 465012 h 534461"/>
                <a:gd name="connsiteX1" fmla="*/ 23149 w 1571736"/>
                <a:gd name="connsiteY1" fmla="*/ 198794 h 534461"/>
                <a:gd name="connsiteX2" fmla="*/ 104172 w 1571736"/>
                <a:gd name="connsiteY2" fmla="*/ 94622 h 534461"/>
                <a:gd name="connsiteX3" fmla="*/ 289367 w 1571736"/>
                <a:gd name="connsiteY3" fmla="*/ 2025 h 534461"/>
                <a:gd name="connsiteX4" fmla="*/ 613458 w 1571736"/>
                <a:gd name="connsiteY4" fmla="*/ 36749 h 534461"/>
                <a:gd name="connsiteX5" fmla="*/ 763929 w 1571736"/>
                <a:gd name="connsiteY5" fmla="*/ 106197 h 534461"/>
                <a:gd name="connsiteX6" fmla="*/ 949124 w 1571736"/>
                <a:gd name="connsiteY6" fmla="*/ 233518 h 534461"/>
                <a:gd name="connsiteX7" fmla="*/ 1169043 w 1571736"/>
                <a:gd name="connsiteY7" fmla="*/ 279817 h 534461"/>
                <a:gd name="connsiteX8" fmla="*/ 1354238 w 1571736"/>
                <a:gd name="connsiteY8" fmla="*/ 256668 h 534461"/>
                <a:gd name="connsiteX9" fmla="*/ 1481559 w 1571736"/>
                <a:gd name="connsiteY9" fmla="*/ 245092 h 534461"/>
                <a:gd name="connsiteX10" fmla="*/ 1562583 w 1571736"/>
                <a:gd name="connsiteY10" fmla="*/ 534461 h 534461"/>
                <a:gd name="connsiteX0" fmla="*/ 0 w 1571736"/>
                <a:gd name="connsiteY0" fmla="*/ 492565 h 562014"/>
                <a:gd name="connsiteX1" fmla="*/ 23149 w 1571736"/>
                <a:gd name="connsiteY1" fmla="*/ 226347 h 562014"/>
                <a:gd name="connsiteX2" fmla="*/ 104172 w 1571736"/>
                <a:gd name="connsiteY2" fmla="*/ 122175 h 562014"/>
                <a:gd name="connsiteX3" fmla="*/ 289367 w 1571736"/>
                <a:gd name="connsiteY3" fmla="*/ 29578 h 562014"/>
                <a:gd name="connsiteX4" fmla="*/ 497711 w 1571736"/>
                <a:gd name="connsiteY4" fmla="*/ 6429 h 562014"/>
                <a:gd name="connsiteX5" fmla="*/ 763929 w 1571736"/>
                <a:gd name="connsiteY5" fmla="*/ 133750 h 562014"/>
                <a:gd name="connsiteX6" fmla="*/ 949124 w 1571736"/>
                <a:gd name="connsiteY6" fmla="*/ 261071 h 562014"/>
                <a:gd name="connsiteX7" fmla="*/ 1169043 w 1571736"/>
                <a:gd name="connsiteY7" fmla="*/ 307370 h 562014"/>
                <a:gd name="connsiteX8" fmla="*/ 1354238 w 1571736"/>
                <a:gd name="connsiteY8" fmla="*/ 284221 h 562014"/>
                <a:gd name="connsiteX9" fmla="*/ 1481559 w 1571736"/>
                <a:gd name="connsiteY9" fmla="*/ 272645 h 562014"/>
                <a:gd name="connsiteX10" fmla="*/ 1562583 w 1571736"/>
                <a:gd name="connsiteY10" fmla="*/ 562014 h 562014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949124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169043 w 1571736"/>
                <a:gd name="connsiteY7" fmla="*/ 304929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1736"/>
                <a:gd name="connsiteY0" fmla="*/ 490124 h 559573"/>
                <a:gd name="connsiteX1" fmla="*/ 23149 w 1571736"/>
                <a:gd name="connsiteY1" fmla="*/ 223906 h 559573"/>
                <a:gd name="connsiteX2" fmla="*/ 104172 w 1571736"/>
                <a:gd name="connsiteY2" fmla="*/ 119734 h 559573"/>
                <a:gd name="connsiteX3" fmla="*/ 289367 w 1571736"/>
                <a:gd name="connsiteY3" fmla="*/ 27137 h 559573"/>
                <a:gd name="connsiteX4" fmla="*/ 497711 w 1571736"/>
                <a:gd name="connsiteY4" fmla="*/ 3988 h 559573"/>
                <a:gd name="connsiteX5" fmla="*/ 717631 w 1571736"/>
                <a:gd name="connsiteY5" fmla="*/ 96585 h 559573"/>
                <a:gd name="connsiteX6" fmla="*/ 879676 w 1571736"/>
                <a:gd name="connsiteY6" fmla="*/ 258630 h 559573"/>
                <a:gd name="connsiteX7" fmla="*/ 1064871 w 1571736"/>
                <a:gd name="connsiteY7" fmla="*/ 281780 h 559573"/>
                <a:gd name="connsiteX8" fmla="*/ 1354238 w 1571736"/>
                <a:gd name="connsiteY8" fmla="*/ 281780 h 559573"/>
                <a:gd name="connsiteX9" fmla="*/ 1481559 w 1571736"/>
                <a:gd name="connsiteY9" fmla="*/ 270204 h 559573"/>
                <a:gd name="connsiteX10" fmla="*/ 1562583 w 1571736"/>
                <a:gd name="connsiteY10" fmla="*/ 559573 h 559573"/>
                <a:gd name="connsiteX0" fmla="*/ 0 w 1573046"/>
                <a:gd name="connsiteY0" fmla="*/ 490124 h 559573"/>
                <a:gd name="connsiteX1" fmla="*/ 23149 w 1573046"/>
                <a:gd name="connsiteY1" fmla="*/ 223906 h 559573"/>
                <a:gd name="connsiteX2" fmla="*/ 104172 w 1573046"/>
                <a:gd name="connsiteY2" fmla="*/ 119734 h 559573"/>
                <a:gd name="connsiteX3" fmla="*/ 289367 w 1573046"/>
                <a:gd name="connsiteY3" fmla="*/ 27137 h 559573"/>
                <a:gd name="connsiteX4" fmla="*/ 497711 w 1573046"/>
                <a:gd name="connsiteY4" fmla="*/ 3988 h 559573"/>
                <a:gd name="connsiteX5" fmla="*/ 717631 w 1573046"/>
                <a:gd name="connsiteY5" fmla="*/ 96585 h 559573"/>
                <a:gd name="connsiteX6" fmla="*/ 879676 w 1573046"/>
                <a:gd name="connsiteY6" fmla="*/ 258630 h 559573"/>
                <a:gd name="connsiteX7" fmla="*/ 1064871 w 1573046"/>
                <a:gd name="connsiteY7" fmla="*/ 281780 h 559573"/>
                <a:gd name="connsiteX8" fmla="*/ 1261640 w 1573046"/>
                <a:gd name="connsiteY8" fmla="*/ 281780 h 559573"/>
                <a:gd name="connsiteX9" fmla="*/ 1481559 w 1573046"/>
                <a:gd name="connsiteY9" fmla="*/ 270204 h 559573"/>
                <a:gd name="connsiteX10" fmla="*/ 1562583 w 1573046"/>
                <a:gd name="connsiteY10" fmla="*/ 559573 h 559573"/>
                <a:gd name="connsiteX0" fmla="*/ 0 w 1569727"/>
                <a:gd name="connsiteY0" fmla="*/ 490124 h 559573"/>
                <a:gd name="connsiteX1" fmla="*/ 23149 w 1569727"/>
                <a:gd name="connsiteY1" fmla="*/ 223906 h 559573"/>
                <a:gd name="connsiteX2" fmla="*/ 104172 w 1569727"/>
                <a:gd name="connsiteY2" fmla="*/ 119734 h 559573"/>
                <a:gd name="connsiteX3" fmla="*/ 289367 w 1569727"/>
                <a:gd name="connsiteY3" fmla="*/ 27137 h 559573"/>
                <a:gd name="connsiteX4" fmla="*/ 497711 w 1569727"/>
                <a:gd name="connsiteY4" fmla="*/ 3988 h 559573"/>
                <a:gd name="connsiteX5" fmla="*/ 717631 w 1569727"/>
                <a:gd name="connsiteY5" fmla="*/ 96585 h 559573"/>
                <a:gd name="connsiteX6" fmla="*/ 879676 w 1569727"/>
                <a:gd name="connsiteY6" fmla="*/ 258630 h 559573"/>
                <a:gd name="connsiteX7" fmla="*/ 1064871 w 1569727"/>
                <a:gd name="connsiteY7" fmla="*/ 281780 h 559573"/>
                <a:gd name="connsiteX8" fmla="*/ 1261640 w 1569727"/>
                <a:gd name="connsiteY8" fmla="*/ 281780 h 559573"/>
                <a:gd name="connsiteX9" fmla="*/ 1435260 w 1569727"/>
                <a:gd name="connsiteY9" fmla="*/ 328077 h 559573"/>
                <a:gd name="connsiteX10" fmla="*/ 1562583 w 1569727"/>
                <a:gd name="connsiteY10" fmla="*/ 559573 h 559573"/>
                <a:gd name="connsiteX0" fmla="*/ 0 w 1579755"/>
                <a:gd name="connsiteY0" fmla="*/ 490124 h 490124"/>
                <a:gd name="connsiteX1" fmla="*/ 23149 w 1579755"/>
                <a:gd name="connsiteY1" fmla="*/ 223906 h 490124"/>
                <a:gd name="connsiteX2" fmla="*/ 104172 w 1579755"/>
                <a:gd name="connsiteY2" fmla="*/ 119734 h 490124"/>
                <a:gd name="connsiteX3" fmla="*/ 289367 w 1579755"/>
                <a:gd name="connsiteY3" fmla="*/ 27137 h 490124"/>
                <a:gd name="connsiteX4" fmla="*/ 497711 w 1579755"/>
                <a:gd name="connsiteY4" fmla="*/ 3988 h 490124"/>
                <a:gd name="connsiteX5" fmla="*/ 717631 w 1579755"/>
                <a:gd name="connsiteY5" fmla="*/ 96585 h 490124"/>
                <a:gd name="connsiteX6" fmla="*/ 879676 w 1579755"/>
                <a:gd name="connsiteY6" fmla="*/ 258630 h 490124"/>
                <a:gd name="connsiteX7" fmla="*/ 1064871 w 1579755"/>
                <a:gd name="connsiteY7" fmla="*/ 281780 h 490124"/>
                <a:gd name="connsiteX8" fmla="*/ 1261640 w 1579755"/>
                <a:gd name="connsiteY8" fmla="*/ 281780 h 490124"/>
                <a:gd name="connsiteX9" fmla="*/ 1435260 w 1579755"/>
                <a:gd name="connsiteY9" fmla="*/ 328077 h 490124"/>
                <a:gd name="connsiteX10" fmla="*/ 1573022 w 1579755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35260 w 1573022"/>
                <a:gd name="connsiteY9" fmla="*/ 328077 h 490124"/>
                <a:gd name="connsiteX10" fmla="*/ 1573022 w 1573022"/>
                <a:gd name="connsiteY10" fmla="*/ 470847 h 490124"/>
                <a:gd name="connsiteX0" fmla="*/ 0 w 1573022"/>
                <a:gd name="connsiteY0" fmla="*/ 490124 h 490124"/>
                <a:gd name="connsiteX1" fmla="*/ 23149 w 1573022"/>
                <a:gd name="connsiteY1" fmla="*/ 223906 h 490124"/>
                <a:gd name="connsiteX2" fmla="*/ 104172 w 1573022"/>
                <a:gd name="connsiteY2" fmla="*/ 119734 h 490124"/>
                <a:gd name="connsiteX3" fmla="*/ 289367 w 1573022"/>
                <a:gd name="connsiteY3" fmla="*/ 27137 h 490124"/>
                <a:gd name="connsiteX4" fmla="*/ 497711 w 1573022"/>
                <a:gd name="connsiteY4" fmla="*/ 3988 h 490124"/>
                <a:gd name="connsiteX5" fmla="*/ 717631 w 1573022"/>
                <a:gd name="connsiteY5" fmla="*/ 96585 h 490124"/>
                <a:gd name="connsiteX6" fmla="*/ 879676 w 1573022"/>
                <a:gd name="connsiteY6" fmla="*/ 258630 h 490124"/>
                <a:gd name="connsiteX7" fmla="*/ 1064871 w 1573022"/>
                <a:gd name="connsiteY7" fmla="*/ 281780 h 490124"/>
                <a:gd name="connsiteX8" fmla="*/ 1261640 w 1573022"/>
                <a:gd name="connsiteY8" fmla="*/ 281780 h 490124"/>
                <a:gd name="connsiteX9" fmla="*/ 1419602 w 1573022"/>
                <a:gd name="connsiteY9" fmla="*/ 301981 h 490124"/>
                <a:gd name="connsiteX10" fmla="*/ 1573022 w 1573022"/>
                <a:gd name="connsiteY10" fmla="*/ 470847 h 490124"/>
                <a:gd name="connsiteX0" fmla="*/ 0 w 1567802"/>
                <a:gd name="connsiteY0" fmla="*/ 490124 h 575231"/>
                <a:gd name="connsiteX1" fmla="*/ 23149 w 1567802"/>
                <a:gd name="connsiteY1" fmla="*/ 223906 h 575231"/>
                <a:gd name="connsiteX2" fmla="*/ 104172 w 1567802"/>
                <a:gd name="connsiteY2" fmla="*/ 119734 h 575231"/>
                <a:gd name="connsiteX3" fmla="*/ 289367 w 1567802"/>
                <a:gd name="connsiteY3" fmla="*/ 27137 h 575231"/>
                <a:gd name="connsiteX4" fmla="*/ 497711 w 1567802"/>
                <a:gd name="connsiteY4" fmla="*/ 3988 h 575231"/>
                <a:gd name="connsiteX5" fmla="*/ 717631 w 1567802"/>
                <a:gd name="connsiteY5" fmla="*/ 96585 h 575231"/>
                <a:gd name="connsiteX6" fmla="*/ 879676 w 1567802"/>
                <a:gd name="connsiteY6" fmla="*/ 258630 h 575231"/>
                <a:gd name="connsiteX7" fmla="*/ 1064871 w 1567802"/>
                <a:gd name="connsiteY7" fmla="*/ 281780 h 575231"/>
                <a:gd name="connsiteX8" fmla="*/ 1261640 w 1567802"/>
                <a:gd name="connsiteY8" fmla="*/ 281780 h 575231"/>
                <a:gd name="connsiteX9" fmla="*/ 1419602 w 1567802"/>
                <a:gd name="connsiteY9" fmla="*/ 301981 h 575231"/>
                <a:gd name="connsiteX10" fmla="*/ 1567802 w 1567802"/>
                <a:gd name="connsiteY10" fmla="*/ 575231 h 575231"/>
                <a:gd name="connsiteX0" fmla="*/ 0 w 1568525"/>
                <a:gd name="connsiteY0" fmla="*/ 490124 h 575231"/>
                <a:gd name="connsiteX1" fmla="*/ 23149 w 1568525"/>
                <a:gd name="connsiteY1" fmla="*/ 223906 h 575231"/>
                <a:gd name="connsiteX2" fmla="*/ 104172 w 1568525"/>
                <a:gd name="connsiteY2" fmla="*/ 119734 h 575231"/>
                <a:gd name="connsiteX3" fmla="*/ 289367 w 1568525"/>
                <a:gd name="connsiteY3" fmla="*/ 27137 h 575231"/>
                <a:gd name="connsiteX4" fmla="*/ 497711 w 1568525"/>
                <a:gd name="connsiteY4" fmla="*/ 3988 h 575231"/>
                <a:gd name="connsiteX5" fmla="*/ 717631 w 1568525"/>
                <a:gd name="connsiteY5" fmla="*/ 96585 h 575231"/>
                <a:gd name="connsiteX6" fmla="*/ 879676 w 1568525"/>
                <a:gd name="connsiteY6" fmla="*/ 258630 h 575231"/>
                <a:gd name="connsiteX7" fmla="*/ 1064871 w 1568525"/>
                <a:gd name="connsiteY7" fmla="*/ 281780 h 575231"/>
                <a:gd name="connsiteX8" fmla="*/ 1261640 w 1568525"/>
                <a:gd name="connsiteY8" fmla="*/ 281780 h 575231"/>
                <a:gd name="connsiteX9" fmla="*/ 1419602 w 1568525"/>
                <a:gd name="connsiteY9" fmla="*/ 301981 h 575231"/>
                <a:gd name="connsiteX10" fmla="*/ 1567802 w 1568525"/>
                <a:gd name="connsiteY10" fmla="*/ 575231 h 575231"/>
                <a:gd name="connsiteX0" fmla="*/ 0 w 1568911"/>
                <a:gd name="connsiteY0" fmla="*/ 490124 h 575231"/>
                <a:gd name="connsiteX1" fmla="*/ 23149 w 1568911"/>
                <a:gd name="connsiteY1" fmla="*/ 223906 h 575231"/>
                <a:gd name="connsiteX2" fmla="*/ 104172 w 1568911"/>
                <a:gd name="connsiteY2" fmla="*/ 119734 h 575231"/>
                <a:gd name="connsiteX3" fmla="*/ 289367 w 1568911"/>
                <a:gd name="connsiteY3" fmla="*/ 27137 h 575231"/>
                <a:gd name="connsiteX4" fmla="*/ 497711 w 1568911"/>
                <a:gd name="connsiteY4" fmla="*/ 3988 h 575231"/>
                <a:gd name="connsiteX5" fmla="*/ 717631 w 1568911"/>
                <a:gd name="connsiteY5" fmla="*/ 96585 h 575231"/>
                <a:gd name="connsiteX6" fmla="*/ 879676 w 1568911"/>
                <a:gd name="connsiteY6" fmla="*/ 258630 h 575231"/>
                <a:gd name="connsiteX7" fmla="*/ 1064871 w 1568911"/>
                <a:gd name="connsiteY7" fmla="*/ 281780 h 575231"/>
                <a:gd name="connsiteX8" fmla="*/ 1261640 w 1568911"/>
                <a:gd name="connsiteY8" fmla="*/ 281780 h 575231"/>
                <a:gd name="connsiteX9" fmla="*/ 1419602 w 1568911"/>
                <a:gd name="connsiteY9" fmla="*/ 301981 h 575231"/>
                <a:gd name="connsiteX10" fmla="*/ 1567802 w 1568911"/>
                <a:gd name="connsiteY10" fmla="*/ 575231 h 575231"/>
                <a:gd name="connsiteX0" fmla="*/ 0 w 1572765"/>
                <a:gd name="connsiteY0" fmla="*/ 490124 h 575231"/>
                <a:gd name="connsiteX1" fmla="*/ 23149 w 1572765"/>
                <a:gd name="connsiteY1" fmla="*/ 223906 h 575231"/>
                <a:gd name="connsiteX2" fmla="*/ 104172 w 1572765"/>
                <a:gd name="connsiteY2" fmla="*/ 119734 h 575231"/>
                <a:gd name="connsiteX3" fmla="*/ 289367 w 1572765"/>
                <a:gd name="connsiteY3" fmla="*/ 27137 h 575231"/>
                <a:gd name="connsiteX4" fmla="*/ 497711 w 1572765"/>
                <a:gd name="connsiteY4" fmla="*/ 3988 h 575231"/>
                <a:gd name="connsiteX5" fmla="*/ 717631 w 1572765"/>
                <a:gd name="connsiteY5" fmla="*/ 96585 h 575231"/>
                <a:gd name="connsiteX6" fmla="*/ 879676 w 1572765"/>
                <a:gd name="connsiteY6" fmla="*/ 258630 h 575231"/>
                <a:gd name="connsiteX7" fmla="*/ 1064871 w 1572765"/>
                <a:gd name="connsiteY7" fmla="*/ 281780 h 575231"/>
                <a:gd name="connsiteX8" fmla="*/ 1261640 w 1572765"/>
                <a:gd name="connsiteY8" fmla="*/ 281780 h 575231"/>
                <a:gd name="connsiteX9" fmla="*/ 1487452 w 1572765"/>
                <a:gd name="connsiteY9" fmla="*/ 317638 h 575231"/>
                <a:gd name="connsiteX10" fmla="*/ 1567802 w 1572765"/>
                <a:gd name="connsiteY10" fmla="*/ 575231 h 575231"/>
                <a:gd name="connsiteX0" fmla="*/ 0 w 1569114"/>
                <a:gd name="connsiteY0" fmla="*/ 490124 h 575231"/>
                <a:gd name="connsiteX1" fmla="*/ 23149 w 1569114"/>
                <a:gd name="connsiteY1" fmla="*/ 223906 h 575231"/>
                <a:gd name="connsiteX2" fmla="*/ 104172 w 1569114"/>
                <a:gd name="connsiteY2" fmla="*/ 119734 h 575231"/>
                <a:gd name="connsiteX3" fmla="*/ 289367 w 1569114"/>
                <a:gd name="connsiteY3" fmla="*/ 27137 h 575231"/>
                <a:gd name="connsiteX4" fmla="*/ 497711 w 1569114"/>
                <a:gd name="connsiteY4" fmla="*/ 3988 h 575231"/>
                <a:gd name="connsiteX5" fmla="*/ 717631 w 1569114"/>
                <a:gd name="connsiteY5" fmla="*/ 96585 h 575231"/>
                <a:gd name="connsiteX6" fmla="*/ 879676 w 1569114"/>
                <a:gd name="connsiteY6" fmla="*/ 258630 h 575231"/>
                <a:gd name="connsiteX7" fmla="*/ 1064871 w 1569114"/>
                <a:gd name="connsiteY7" fmla="*/ 281780 h 575231"/>
                <a:gd name="connsiteX8" fmla="*/ 1261640 w 1569114"/>
                <a:gd name="connsiteY8" fmla="*/ 281780 h 575231"/>
                <a:gd name="connsiteX9" fmla="*/ 1487452 w 1569114"/>
                <a:gd name="connsiteY9" fmla="*/ 317638 h 575231"/>
                <a:gd name="connsiteX10" fmla="*/ 1567802 w 1569114"/>
                <a:gd name="connsiteY10" fmla="*/ 575231 h 575231"/>
                <a:gd name="connsiteX0" fmla="*/ 0 w 1599083"/>
                <a:gd name="connsiteY0" fmla="*/ 500049 h 575231"/>
                <a:gd name="connsiteX1" fmla="*/ 53118 w 1599083"/>
                <a:gd name="connsiteY1" fmla="*/ 223906 h 575231"/>
                <a:gd name="connsiteX2" fmla="*/ 134141 w 1599083"/>
                <a:gd name="connsiteY2" fmla="*/ 119734 h 575231"/>
                <a:gd name="connsiteX3" fmla="*/ 319336 w 1599083"/>
                <a:gd name="connsiteY3" fmla="*/ 27137 h 575231"/>
                <a:gd name="connsiteX4" fmla="*/ 527680 w 1599083"/>
                <a:gd name="connsiteY4" fmla="*/ 3988 h 575231"/>
                <a:gd name="connsiteX5" fmla="*/ 747600 w 1599083"/>
                <a:gd name="connsiteY5" fmla="*/ 96585 h 575231"/>
                <a:gd name="connsiteX6" fmla="*/ 909645 w 1599083"/>
                <a:gd name="connsiteY6" fmla="*/ 258630 h 575231"/>
                <a:gd name="connsiteX7" fmla="*/ 1094840 w 1599083"/>
                <a:gd name="connsiteY7" fmla="*/ 281780 h 575231"/>
                <a:gd name="connsiteX8" fmla="*/ 1291609 w 1599083"/>
                <a:gd name="connsiteY8" fmla="*/ 281780 h 575231"/>
                <a:gd name="connsiteX9" fmla="*/ 1517421 w 1599083"/>
                <a:gd name="connsiteY9" fmla="*/ 317638 h 575231"/>
                <a:gd name="connsiteX10" fmla="*/ 1597771 w 1599083"/>
                <a:gd name="connsiteY10" fmla="*/ 575231 h 575231"/>
                <a:gd name="connsiteX0" fmla="*/ 0 w 1587028"/>
                <a:gd name="connsiteY0" fmla="*/ 524004 h 575231"/>
                <a:gd name="connsiteX1" fmla="*/ 41063 w 1587028"/>
                <a:gd name="connsiteY1" fmla="*/ 223906 h 575231"/>
                <a:gd name="connsiteX2" fmla="*/ 122086 w 1587028"/>
                <a:gd name="connsiteY2" fmla="*/ 119734 h 575231"/>
                <a:gd name="connsiteX3" fmla="*/ 307281 w 1587028"/>
                <a:gd name="connsiteY3" fmla="*/ 27137 h 575231"/>
                <a:gd name="connsiteX4" fmla="*/ 515625 w 1587028"/>
                <a:gd name="connsiteY4" fmla="*/ 3988 h 575231"/>
                <a:gd name="connsiteX5" fmla="*/ 735545 w 1587028"/>
                <a:gd name="connsiteY5" fmla="*/ 96585 h 575231"/>
                <a:gd name="connsiteX6" fmla="*/ 897590 w 1587028"/>
                <a:gd name="connsiteY6" fmla="*/ 258630 h 575231"/>
                <a:gd name="connsiteX7" fmla="*/ 1082785 w 1587028"/>
                <a:gd name="connsiteY7" fmla="*/ 281780 h 575231"/>
                <a:gd name="connsiteX8" fmla="*/ 1279554 w 1587028"/>
                <a:gd name="connsiteY8" fmla="*/ 281780 h 575231"/>
                <a:gd name="connsiteX9" fmla="*/ 1505366 w 1587028"/>
                <a:gd name="connsiteY9" fmla="*/ 317638 h 575231"/>
                <a:gd name="connsiteX10" fmla="*/ 1585716 w 1587028"/>
                <a:gd name="connsiteY10" fmla="*/ 575231 h 57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87028" h="575231">
                  <a:moveTo>
                    <a:pt x="0" y="524004"/>
                  </a:moveTo>
                  <a:cubicBezTo>
                    <a:pt x="2893" y="421761"/>
                    <a:pt x="20715" y="291284"/>
                    <a:pt x="41063" y="223906"/>
                  </a:cubicBezTo>
                  <a:cubicBezTo>
                    <a:pt x="61411" y="156528"/>
                    <a:pt x="77716" y="152529"/>
                    <a:pt x="122086" y="119734"/>
                  </a:cubicBezTo>
                  <a:cubicBezTo>
                    <a:pt x="166456" y="86939"/>
                    <a:pt x="241691" y="46428"/>
                    <a:pt x="307281" y="27137"/>
                  </a:cubicBezTo>
                  <a:cubicBezTo>
                    <a:pt x="372871" y="7846"/>
                    <a:pt x="444248" y="-7587"/>
                    <a:pt x="515625" y="3988"/>
                  </a:cubicBezTo>
                  <a:cubicBezTo>
                    <a:pt x="587002" y="15563"/>
                    <a:pt x="671884" y="54145"/>
                    <a:pt x="735545" y="96585"/>
                  </a:cubicBezTo>
                  <a:cubicBezTo>
                    <a:pt x="799206" y="139025"/>
                    <a:pt x="839717" y="227764"/>
                    <a:pt x="897590" y="258630"/>
                  </a:cubicBezTo>
                  <a:cubicBezTo>
                    <a:pt x="955463" y="289496"/>
                    <a:pt x="1019124" y="277922"/>
                    <a:pt x="1082785" y="281780"/>
                  </a:cubicBezTo>
                  <a:cubicBezTo>
                    <a:pt x="1146446" y="285638"/>
                    <a:pt x="1209124" y="275804"/>
                    <a:pt x="1279554" y="281780"/>
                  </a:cubicBezTo>
                  <a:cubicBezTo>
                    <a:pt x="1349984" y="287756"/>
                    <a:pt x="1469997" y="289607"/>
                    <a:pt x="1505366" y="317638"/>
                  </a:cubicBezTo>
                  <a:cubicBezTo>
                    <a:pt x="1540735" y="345669"/>
                    <a:pt x="1596273" y="333538"/>
                    <a:pt x="1585716" y="575231"/>
                  </a:cubicBezTo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50000">
                  <a:srgbClr val="00B0F0"/>
                </a:gs>
                <a:gs pos="100000">
                  <a:srgbClr val="1F3CCC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89" name="Rectángulo redondeado 688"/>
            <p:cNvSpPr/>
            <p:nvPr/>
          </p:nvSpPr>
          <p:spPr>
            <a:xfrm>
              <a:off x="6360618" y="2066297"/>
              <a:ext cx="799215" cy="3649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690" name="CuadroTexto 689"/>
          <p:cNvSpPr txBox="1"/>
          <p:nvPr/>
        </p:nvSpPr>
        <p:spPr>
          <a:xfrm>
            <a:off x="6294404" y="3499327"/>
            <a:ext cx="840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latin typeface="Comic Sans MS" charset="0"/>
                <a:ea typeface="Comic Sans MS" charset="0"/>
                <a:cs typeface="Comic Sans MS" charset="0"/>
              </a:rPr>
              <a:t>Presentation</a:t>
            </a:r>
          </a:p>
          <a:p>
            <a:pPr algn="ctr"/>
            <a:r>
              <a:rPr lang="en-US" sz="800" dirty="0" smtClean="0">
                <a:latin typeface="Comic Sans MS" charset="0"/>
                <a:ea typeface="Comic Sans MS" charset="0"/>
                <a:cs typeface="Comic Sans MS" charset="0"/>
              </a:rPr>
              <a:t>Skills</a:t>
            </a:r>
            <a:endParaRPr lang="en-US" sz="8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72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1615</TotalTime>
  <Words>949</Words>
  <Application>Microsoft Office PowerPoint</Application>
  <PresentationFormat>On-screen Show (16:9)</PresentationFormat>
  <Paragraphs>265</Paragraphs>
  <Slides>12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BIY</cp:lastModifiedBy>
  <cp:revision>244</cp:revision>
  <dcterms:created xsi:type="dcterms:W3CDTF">2020-06-29T15:43:03Z</dcterms:created>
  <dcterms:modified xsi:type="dcterms:W3CDTF">2020-09-17T21:07:52Z</dcterms:modified>
</cp:coreProperties>
</file>