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veat Regular" panose="020B0604020202020204" charset="0"/>
      <p:regular r:id="rId16"/>
      <p:bold r:id="rId17"/>
    </p:embeddedFont>
    <p:embeddedFont>
      <p:font typeface="Comic Sans MS" panose="030F0702030302020204" pitchFamily="66" charset="0"/>
      <p:regular r:id="rId18"/>
      <p:bold r:id="rId19"/>
      <p:italic r:id="rId20"/>
      <p:boldItalic r:id="rId21"/>
    </p:embeddedFont>
    <p:embeddedFont>
      <p:font typeface="Mountains of Christmas" panose="020B0604020202020204" charset="0"/>
      <p:regular r:id="rId22"/>
      <p:bold r:id="rId23"/>
    </p:embeddedFont>
    <p:embeddedFont>
      <p:font typeface="Petit Formal Script" panose="020B0604020202020204" charset="0"/>
      <p:regular r:id="rId24"/>
    </p:embeddedFont>
    <p:embeddedFont>
      <p:font typeface="Pinyon Script" panose="020B0604020202020204" charset="0"/>
      <p:regular r:id="rId25"/>
    </p:embeddedFont>
    <p:embeddedFont>
      <p:font typeface="Roboto Mon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a8b6936d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a8b6936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5e3d8dee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5e3d8de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84252741e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84252741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84252741e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c84252741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84252741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c84252741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a8b6936d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ba8b6936d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a8b6936d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a8b6936d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c4056add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c4056ad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be07d35a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be07d35a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84252741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84252741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e07d35a2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e07d35a2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5e3d8dee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5e3d8dee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5e3d8dee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5e3d8dee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Google Shape;54;p13"/>
          <p:cNvSpPr/>
          <p:nvPr/>
        </p:nvSpPr>
        <p:spPr>
          <a:xfrm>
            <a:off x="1852338" y="417925"/>
            <a:ext cx="4947540" cy="791706"/>
          </a:xfrm>
          <a:prstGeom prst="rect">
            <a:avLst/>
          </a:prstGeom>
        </p:spPr>
        <p:txBody>
          <a:bodyPr>
            <a:prstTxWarp prst="textPlain">
              <a:avLst/>
            </a:prstTxWarp>
          </a:bodyPr>
          <a:lstStyle/>
          <a:p>
            <a:pPr lvl="0" algn="ctr"/>
            <a:r>
              <a:rPr b="0" i="0">
                <a:ln w="9525" cap="flat" cmpd="sng">
                  <a:solidFill>
                    <a:srgbClr val="0B5394"/>
                  </a:solidFill>
                  <a:prstDash val="solid"/>
                  <a:round/>
                  <a:headEnd type="none" w="sm" len="sm"/>
                  <a:tailEnd type="none" w="sm" len="sm"/>
                </a:ln>
                <a:solidFill>
                  <a:srgbClr val="6FA8DC"/>
                </a:solidFill>
                <a:latin typeface="Pinyon Script"/>
              </a:rPr>
              <a:t>~Lab Book~</a:t>
            </a:r>
          </a:p>
        </p:txBody>
      </p:sp>
      <p:pic>
        <p:nvPicPr>
          <p:cNvPr id="55" name="Google Shape;55;p13" descr="28,026 Ufo Illustrations, Royalty-Free Vector Graphics &amp; Clip Art - iStock"/>
          <p:cNvPicPr preferRelativeResize="0"/>
          <p:nvPr/>
        </p:nvPicPr>
        <p:blipFill>
          <a:blip r:embed="rId3">
            <a:alphaModFix/>
          </a:blip>
          <a:stretch>
            <a:fillRect/>
          </a:stretch>
        </p:blipFill>
        <p:spPr>
          <a:xfrm>
            <a:off x="3139677" y="2174125"/>
            <a:ext cx="2558625" cy="2558625"/>
          </a:xfrm>
          <a:prstGeom prst="rect">
            <a:avLst/>
          </a:prstGeom>
          <a:noFill/>
          <a:ln>
            <a:noFill/>
          </a:ln>
        </p:spPr>
      </p:pic>
      <p:sp>
        <p:nvSpPr>
          <p:cNvPr id="56" name="Google Shape;56;p13"/>
          <p:cNvSpPr txBox="1"/>
          <p:nvPr/>
        </p:nvSpPr>
        <p:spPr>
          <a:xfrm>
            <a:off x="2603900" y="1543050"/>
            <a:ext cx="323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inyon Script"/>
                <a:ea typeface="Pinyon Script"/>
                <a:cs typeface="Pinyon Script"/>
                <a:sym typeface="Pinyon Script"/>
              </a:rPr>
              <a:t>               </a:t>
            </a:r>
            <a:r>
              <a:rPr lang="en">
                <a:solidFill>
                  <a:srgbClr val="3D85C6"/>
                </a:solidFill>
                <a:latin typeface="Pinyon Script"/>
                <a:ea typeface="Pinyon Script"/>
                <a:cs typeface="Pinyon Script"/>
                <a:sym typeface="Pinyon Script"/>
              </a:rPr>
              <a:t>Avery Hanson</a:t>
            </a:r>
            <a:endParaRPr>
              <a:solidFill>
                <a:srgbClr val="3D85C6"/>
              </a:solidFill>
              <a:latin typeface="Pinyon Script"/>
              <a:ea typeface="Pinyon Script"/>
              <a:cs typeface="Pinyon Script"/>
              <a:sym typeface="Pinyon Script"/>
            </a:endParaRPr>
          </a:p>
        </p:txBody>
      </p:sp>
      <p:pic>
        <p:nvPicPr>
          <p:cNvPr id="57" name="Google Shape;57;p13"/>
          <p:cNvPicPr preferRelativeResize="0"/>
          <p:nvPr/>
        </p:nvPicPr>
        <p:blipFill>
          <a:blip r:embed="rId4">
            <a:alphaModFix/>
          </a:blip>
          <a:stretch>
            <a:fillRect/>
          </a:stretch>
        </p:blipFill>
        <p:spPr>
          <a:xfrm>
            <a:off x="-79125" y="2102625"/>
            <a:ext cx="9525" cy="9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2"/>
          <p:cNvSpPr txBox="1"/>
          <p:nvPr/>
        </p:nvSpPr>
        <p:spPr>
          <a:xfrm>
            <a:off x="723300" y="612800"/>
            <a:ext cx="77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FFFFFF"/>
              </a:solidFill>
              <a:latin typeface="Mountains of Christmas"/>
              <a:ea typeface="Mountains of Christmas"/>
              <a:cs typeface="Mountains of Christmas"/>
              <a:sym typeface="Mountains of Christmas"/>
            </a:endParaRPr>
          </a:p>
        </p:txBody>
      </p:sp>
      <p:sp>
        <p:nvSpPr>
          <p:cNvPr id="153" name="Google Shape;153;p22"/>
          <p:cNvSpPr/>
          <p:nvPr/>
        </p:nvSpPr>
        <p:spPr>
          <a:xfrm>
            <a:off x="2919150" y="407866"/>
            <a:ext cx="2109227" cy="95250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Mountains of Christmas"/>
              </a:rPr>
              <a:t>Next</a:t>
            </a:r>
          </a:p>
        </p:txBody>
      </p:sp>
      <p:sp>
        <p:nvSpPr>
          <p:cNvPr id="154" name="Google Shape;154;p22"/>
          <p:cNvSpPr/>
          <p:nvPr/>
        </p:nvSpPr>
        <p:spPr>
          <a:xfrm>
            <a:off x="1010350" y="1570381"/>
            <a:ext cx="6907762" cy="150783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Mountains of Christmas"/>
              </a:rPr>
              <a:t>i will show you</a:t>
            </a:r>
          </a:p>
        </p:txBody>
      </p:sp>
      <p:sp>
        <p:nvSpPr>
          <p:cNvPr id="155" name="Google Shape;155;p22"/>
          <p:cNvSpPr/>
          <p:nvPr/>
        </p:nvSpPr>
        <p:spPr>
          <a:xfrm>
            <a:off x="1855437" y="3288225"/>
            <a:ext cx="4423908" cy="146235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Mountains of Christmas"/>
              </a:rPr>
              <a:t>my plane!</a:t>
            </a:r>
          </a:p>
        </p:txBody>
      </p:sp>
      <p:pic>
        <p:nvPicPr>
          <p:cNvPr id="156" name="Google Shape;156;p22"/>
          <p:cNvPicPr preferRelativeResize="0"/>
          <p:nvPr/>
        </p:nvPicPr>
        <p:blipFill>
          <a:blip r:embed="rId4">
            <a:alphaModFix/>
          </a:blip>
          <a:stretch>
            <a:fillRect/>
          </a:stretch>
        </p:blipFill>
        <p:spPr>
          <a:xfrm rot="-636701">
            <a:off x="4339218" y="542106"/>
            <a:ext cx="4582765" cy="2291388"/>
          </a:xfrm>
          <a:prstGeom prst="rect">
            <a:avLst/>
          </a:prstGeom>
          <a:noFill/>
          <a:ln>
            <a:noFill/>
          </a:ln>
        </p:spPr>
      </p:pic>
      <p:sp>
        <p:nvSpPr>
          <p:cNvPr id="157" name="Google Shape;157;p22"/>
          <p:cNvSpPr txBox="1"/>
          <p:nvPr/>
        </p:nvSpPr>
        <p:spPr>
          <a:xfrm>
            <a:off x="7002000" y="1396375"/>
            <a:ext cx="118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1000"/>
                                        <p:tgtEl>
                                          <p:spTgt spid="156"/>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xit" presetSubtype="2" fill="hold" nodeType="afterEffect">
                                  <p:stCondLst>
                                    <p:cond delay="0"/>
                                  </p:stCondLst>
                                  <p:childTnLst>
                                    <p:anim calcmode="lin" valueType="num">
                                      <p:cBhvr additive="base">
                                        <p:cTn id="10" dur="800"/>
                                        <p:tgtEl>
                                          <p:spTgt spid="156"/>
                                        </p:tgtEl>
                                        <p:attrNameLst>
                                          <p:attrName>ppt_x</p:attrName>
                                        </p:attrNameLst>
                                      </p:cBhvr>
                                      <p:tavLst>
                                        <p:tav tm="0">
                                          <p:val>
                                            <p:strVal val="#ppt_x"/>
                                          </p:val>
                                        </p:tav>
                                        <p:tav tm="100000">
                                          <p:val>
                                            <p:strVal val="#ppt_x+1"/>
                                          </p:val>
                                        </p:tav>
                                      </p:tavLst>
                                    </p:anim>
                                    <p:set>
                                      <p:cBhvr>
                                        <p:cTn id="11" dur="1" fill="hold">
                                          <p:stCondLst>
                                            <p:cond delay="800"/>
                                          </p:stCondLst>
                                        </p:cTn>
                                        <p:tgtEl>
                                          <p:spTgt spid="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3"/>
          <p:cNvPicPr preferRelativeResize="0"/>
          <p:nvPr/>
        </p:nvPicPr>
        <p:blipFill>
          <a:blip r:embed="rId3">
            <a:alphaModFix/>
          </a:blip>
          <a:stretch>
            <a:fillRect/>
          </a:stretch>
        </p:blipFill>
        <p:spPr>
          <a:xfrm>
            <a:off x="152400" y="3391325"/>
            <a:ext cx="2398500" cy="1599776"/>
          </a:xfrm>
          <a:prstGeom prst="rect">
            <a:avLst/>
          </a:prstGeom>
          <a:noFill/>
          <a:ln>
            <a:noFill/>
          </a:ln>
        </p:spPr>
      </p:pic>
      <p:pic>
        <p:nvPicPr>
          <p:cNvPr id="163" name="Google Shape;163;p23" descr="Top 10 Most Beautiful Airplanes of All Times"/>
          <p:cNvPicPr preferRelativeResize="0"/>
          <p:nvPr/>
        </p:nvPicPr>
        <p:blipFill>
          <a:blip r:embed="rId4">
            <a:alphaModFix/>
          </a:blip>
          <a:stretch>
            <a:fillRect/>
          </a:stretch>
        </p:blipFill>
        <p:spPr>
          <a:xfrm>
            <a:off x="3295650" y="2571750"/>
            <a:ext cx="2552700" cy="1790700"/>
          </a:xfrm>
          <a:prstGeom prst="rect">
            <a:avLst/>
          </a:prstGeom>
          <a:noFill/>
          <a:ln>
            <a:noFill/>
          </a:ln>
        </p:spPr>
      </p:pic>
      <p:pic>
        <p:nvPicPr>
          <p:cNvPr id="164" name="Google Shape;164;p23" descr="Aircraft - Airplanes / Aeroplanes &amp; Air Vehicles - Kids &amp; Childrens  Educational Video - YouTube"/>
          <p:cNvPicPr preferRelativeResize="0"/>
          <p:nvPr/>
        </p:nvPicPr>
        <p:blipFill>
          <a:blip r:embed="rId5">
            <a:alphaModFix/>
          </a:blip>
          <a:stretch>
            <a:fillRect/>
          </a:stretch>
        </p:blipFill>
        <p:spPr>
          <a:xfrm>
            <a:off x="0" y="0"/>
            <a:ext cx="9144007"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pic>
        <p:nvPicPr>
          <p:cNvPr id="169" name="Google Shape;169;p24"/>
          <p:cNvPicPr preferRelativeResize="0"/>
          <p:nvPr/>
        </p:nvPicPr>
        <p:blipFill>
          <a:blip r:embed="rId4">
            <a:alphaModFix/>
          </a:blip>
          <a:stretch>
            <a:fillRect/>
          </a:stretch>
        </p:blipFill>
        <p:spPr>
          <a:xfrm>
            <a:off x="1056750" y="402925"/>
            <a:ext cx="4762500" cy="4552950"/>
          </a:xfrm>
          <a:prstGeom prst="rect">
            <a:avLst/>
          </a:prstGeom>
          <a:noFill/>
          <a:ln>
            <a:noFill/>
          </a:ln>
        </p:spPr>
      </p:pic>
      <p:sp>
        <p:nvSpPr>
          <p:cNvPr id="170" name="Google Shape;170;p24"/>
          <p:cNvSpPr/>
          <p:nvPr/>
        </p:nvSpPr>
        <p:spPr>
          <a:xfrm>
            <a:off x="4137400" y="3436525"/>
            <a:ext cx="1085100" cy="1526100"/>
          </a:xfrm>
          <a:prstGeom prst="up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txBox="1"/>
          <p:nvPr/>
        </p:nvSpPr>
        <p:spPr>
          <a:xfrm>
            <a:off x="5132200" y="4555675"/>
            <a:ext cx="142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highlight>
                  <a:srgbClr val="FFFFFF"/>
                </a:highlight>
              </a:rPr>
              <a:t>LIFT</a:t>
            </a:r>
            <a:endParaRPr sz="1800">
              <a:highlight>
                <a:srgbClr val="FFFFFF"/>
              </a:highlight>
            </a:endParaRPr>
          </a:p>
        </p:txBody>
      </p:sp>
      <p:sp>
        <p:nvSpPr>
          <p:cNvPr id="172" name="Google Shape;172;p24"/>
          <p:cNvSpPr/>
          <p:nvPr/>
        </p:nvSpPr>
        <p:spPr>
          <a:xfrm rot="10800000">
            <a:off x="2939285" y="723313"/>
            <a:ext cx="553800" cy="774300"/>
          </a:xfrm>
          <a:prstGeom prst="up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rot="3269119">
            <a:off x="1901189" y="2667313"/>
            <a:ext cx="695114" cy="1196851"/>
          </a:xfrm>
          <a:prstGeom prst="up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txBox="1"/>
          <p:nvPr/>
        </p:nvSpPr>
        <p:spPr>
          <a:xfrm>
            <a:off x="384475" y="3287875"/>
            <a:ext cx="12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highlight>
                  <a:srgbClr val="FFFFFF"/>
                </a:highlight>
              </a:rPr>
              <a:t>THRUST</a:t>
            </a:r>
            <a:endParaRPr sz="1800">
              <a:highlight>
                <a:srgbClr val="FFFFFF"/>
              </a:highlight>
            </a:endParaRPr>
          </a:p>
        </p:txBody>
      </p:sp>
      <p:sp>
        <p:nvSpPr>
          <p:cNvPr id="175" name="Google Shape;175;p24"/>
          <p:cNvSpPr txBox="1"/>
          <p:nvPr/>
        </p:nvSpPr>
        <p:spPr>
          <a:xfrm>
            <a:off x="2057450" y="474800"/>
            <a:ext cx="12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highlight>
                  <a:srgbClr val="FFFFFF"/>
                </a:highlight>
              </a:rPr>
              <a:t>WEIGHT</a:t>
            </a:r>
            <a:endParaRPr sz="1800">
              <a:highlight>
                <a:srgbClr val="FFFFFF"/>
              </a:highlight>
            </a:endParaRPr>
          </a:p>
        </p:txBody>
      </p:sp>
      <p:sp>
        <p:nvSpPr>
          <p:cNvPr id="176" name="Google Shape;176;p24"/>
          <p:cNvSpPr/>
          <p:nvPr/>
        </p:nvSpPr>
        <p:spPr>
          <a:xfrm rot="-2544715">
            <a:off x="5526567" y="-190615"/>
            <a:ext cx="1028829" cy="717529"/>
          </a:xfrm>
          <a:prstGeom prst="lef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txBox="1"/>
          <p:nvPr/>
        </p:nvSpPr>
        <p:spPr>
          <a:xfrm>
            <a:off x="6158375" y="159575"/>
            <a:ext cx="1548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highlight>
                  <a:srgbClr val="FFFFFF"/>
                </a:highlight>
              </a:rPr>
              <a:t>DRAG</a:t>
            </a:r>
            <a:endParaRPr sz="1800">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10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1000"/>
                                        <p:tgtEl>
                                          <p:spTgt spid="1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1000"/>
                                        <p:tgtEl>
                                          <p:spTgt spid="1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gtEl>
                                        <p:attrNameLst>
                                          <p:attrName>style.visibility</p:attrName>
                                        </p:attrNameLst>
                                      </p:cBhvr>
                                      <p:to>
                                        <p:strVal val="visible"/>
                                      </p:to>
                                    </p:set>
                                    <p:animEffect transition="in" filter="fade">
                                      <p:cBhvr>
                                        <p:cTn id="27" dur="1000"/>
                                        <p:tgtEl>
                                          <p:spTgt spid="1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fade">
                                      <p:cBhvr>
                                        <p:cTn id="32" dur="1000"/>
                                        <p:tgtEl>
                                          <p:spTgt spid="1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7"/>
                                        </p:tgtEl>
                                        <p:attrNameLst>
                                          <p:attrName>style.visibility</p:attrName>
                                        </p:attrNameLst>
                                      </p:cBhvr>
                                      <p:to>
                                        <p:strVal val="visible"/>
                                      </p:to>
                                    </p:set>
                                    <p:animEffect transition="in" filter="fade">
                                      <p:cBhvr>
                                        <p:cTn id="37" dur="1000"/>
                                        <p:tgtEl>
                                          <p:spTgt spid="17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4"/>
                                        </p:tgtEl>
                                        <p:attrNameLst>
                                          <p:attrName>style.visibility</p:attrName>
                                        </p:attrNameLst>
                                      </p:cBhvr>
                                      <p:to>
                                        <p:strVal val="visible"/>
                                      </p:to>
                                    </p:set>
                                    <p:animEffect transition="in" filter="fade">
                                      <p:cBhvr>
                                        <p:cTn id="42" dur="1000"/>
                                        <p:tgtEl>
                                          <p:spTgt spid="17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5"/>
                                        </p:tgtEl>
                                        <p:attrNameLst>
                                          <p:attrName>style.visibility</p:attrName>
                                        </p:attrNameLst>
                                      </p:cBhvr>
                                      <p:to>
                                        <p:strVal val="visible"/>
                                      </p:to>
                                    </p:set>
                                    <p:animEffect transition="in" filter="fade">
                                      <p:cBhvr>
                                        <p:cTn id="47"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181"/>
        <p:cNvGrpSpPr/>
        <p:nvPr/>
      </p:nvGrpSpPr>
      <p:grpSpPr>
        <a:xfrm>
          <a:off x="0" y="0"/>
          <a:ext cx="0" cy="0"/>
          <a:chOff x="0" y="0"/>
          <a:chExt cx="0" cy="0"/>
        </a:xfrm>
      </p:grpSpPr>
      <p:sp>
        <p:nvSpPr>
          <p:cNvPr id="182" name="Google Shape;182;p25"/>
          <p:cNvSpPr txBox="1"/>
          <p:nvPr/>
        </p:nvSpPr>
        <p:spPr>
          <a:xfrm>
            <a:off x="836500" y="531300"/>
            <a:ext cx="7234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Caveat Regular"/>
                <a:ea typeface="Caveat Regular"/>
                <a:cs typeface="Caveat Regular"/>
                <a:sym typeface="Caveat Regular"/>
              </a:rPr>
              <a:t>Find my air rocket on the website!</a:t>
            </a:r>
            <a:endParaRPr sz="2800">
              <a:latin typeface="Caveat Regular"/>
              <a:ea typeface="Caveat Regular"/>
              <a:cs typeface="Caveat Regular"/>
              <a:sym typeface="Caveat Regul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a:t>
            </a:r>
            <a:r>
              <a:rPr lang="en">
                <a:latin typeface="Petit Formal Script"/>
                <a:ea typeface="Petit Formal Script"/>
                <a:cs typeface="Petit Formal Script"/>
                <a:sym typeface="Petit Formal Script"/>
              </a:rPr>
              <a:t>                          The problem</a:t>
            </a:r>
            <a:endParaRPr>
              <a:latin typeface="Petit Formal Script"/>
              <a:ea typeface="Petit Formal Script"/>
              <a:cs typeface="Petit Formal Script"/>
              <a:sym typeface="Petit Formal Script"/>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r>
              <a:rPr lang="en">
                <a:solidFill>
                  <a:srgbClr val="000000"/>
                </a:solidFill>
                <a:latin typeface="Roboto Mono"/>
                <a:ea typeface="Roboto Mono"/>
                <a:cs typeface="Roboto Mono"/>
                <a:sym typeface="Roboto Mono"/>
              </a:rPr>
              <a:t>It takes waaay too long to get to school!</a:t>
            </a:r>
            <a:endParaRPr>
              <a:solidFill>
                <a:srgbClr val="000000"/>
              </a:solidFill>
              <a:latin typeface="Roboto Mono"/>
              <a:ea typeface="Roboto Mono"/>
              <a:cs typeface="Roboto Mono"/>
              <a:sym typeface="Roboto Mono"/>
            </a:endParaRPr>
          </a:p>
        </p:txBody>
      </p:sp>
      <p:pic>
        <p:nvPicPr>
          <p:cNvPr id="64" name="Google Shape;64;p14"/>
          <p:cNvPicPr preferRelativeResize="0"/>
          <p:nvPr/>
        </p:nvPicPr>
        <p:blipFill>
          <a:blip r:embed="rId4">
            <a:alphaModFix/>
          </a:blip>
          <a:stretch>
            <a:fillRect/>
          </a:stretch>
        </p:blipFill>
        <p:spPr>
          <a:xfrm>
            <a:off x="1264450" y="1595475"/>
            <a:ext cx="5347099" cy="3548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p:tgtEl>
                                          <p:spTgt spid="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a:t>
            </a:r>
            <a:r>
              <a:rPr lang="en">
                <a:latin typeface="Petit Formal Script"/>
                <a:ea typeface="Petit Formal Script"/>
                <a:cs typeface="Petit Formal Script"/>
                <a:sym typeface="Petit Formal Script"/>
              </a:rPr>
              <a:t>                   The mission!</a:t>
            </a:r>
            <a:endParaRPr>
              <a:latin typeface="Petit Formal Script"/>
              <a:ea typeface="Petit Formal Script"/>
              <a:cs typeface="Petit Formal Script"/>
              <a:sym typeface="Petit Formal Script"/>
            </a:endParaRPr>
          </a:p>
        </p:txBody>
      </p:sp>
      <p:sp>
        <p:nvSpPr>
          <p:cNvPr id="70" name="Google Shape;70;p15"/>
          <p:cNvSpPr txBox="1">
            <a:spLocks noGrp="1"/>
          </p:cNvSpPr>
          <p:nvPr>
            <p:ph type="body" idx="1"/>
          </p:nvPr>
        </p:nvSpPr>
        <p:spPr>
          <a:xfrm>
            <a:off x="311700" y="12167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rgbClr val="000000"/>
                </a:solidFill>
                <a:latin typeface="Comic Sans MS"/>
                <a:ea typeface="Comic Sans MS"/>
                <a:cs typeface="Comic Sans MS"/>
                <a:sym typeface="Comic Sans MS"/>
              </a:rPr>
              <a:t>We must find out how  build a flying machine to get us to school in one minute!</a:t>
            </a:r>
            <a:endParaRPr>
              <a:solidFill>
                <a:srgbClr val="000000"/>
              </a:solidFill>
              <a:latin typeface="Comic Sans MS"/>
              <a:ea typeface="Comic Sans MS"/>
              <a:cs typeface="Comic Sans MS"/>
              <a:sym typeface="Comic Sans MS"/>
            </a:endParaRPr>
          </a:p>
        </p:txBody>
      </p:sp>
      <p:pic>
        <p:nvPicPr>
          <p:cNvPr id="71" name="Google Shape;71;p15"/>
          <p:cNvPicPr preferRelativeResize="0"/>
          <p:nvPr/>
        </p:nvPicPr>
        <p:blipFill>
          <a:blip r:embed="rId4">
            <a:alphaModFix/>
          </a:blip>
          <a:stretch>
            <a:fillRect/>
          </a:stretch>
        </p:blipFill>
        <p:spPr>
          <a:xfrm>
            <a:off x="2313975" y="2571750"/>
            <a:ext cx="4232678" cy="2571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p:tgtEl>
                                          <p:spTgt spid="7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additive="base">
                                        <p:cTn id="11" dur="1000"/>
                                        <p:tgtEl>
                                          <p:spTgt spid="71"/>
                                        </p:tgtEl>
                                        <p:attrNameLst>
                                          <p:attrName>ppt_w</p:attrName>
                                        </p:attrNameLst>
                                      </p:cBhvr>
                                      <p:tavLst>
                                        <p:tav tm="0">
                                          <p:val>
                                            <p:strVal val="#ppt_w"/>
                                          </p:val>
                                        </p:tav>
                                        <p:tav tm="100000">
                                          <p:val>
                                            <p:strVal val="0"/>
                                          </p:val>
                                        </p:tav>
                                      </p:tavLst>
                                    </p:anim>
                                    <p:anim calcmode="lin" valueType="num">
                                      <p:cBhvr additive="base">
                                        <p:cTn id="12" dur="1000"/>
                                        <p:tgtEl>
                                          <p:spTgt spid="71"/>
                                        </p:tgtEl>
                                        <p:attrNameLst>
                                          <p:attrName>ppt_h</p:attrName>
                                        </p:attrNameLst>
                                      </p:cBhvr>
                                      <p:tavLst>
                                        <p:tav tm="0">
                                          <p:val>
                                            <p:strVal val="#ppt_h"/>
                                          </p:val>
                                        </p:tav>
                                        <p:tav tm="100000">
                                          <p:val>
                                            <p:strVal val="0"/>
                                          </p:val>
                                        </p:tav>
                                      </p:tavLst>
                                    </p:anim>
                                    <p:set>
                                      <p:cBhvr>
                                        <p:cTn id="13" dur="1" fill="hold">
                                          <p:stCondLst>
                                            <p:cond delay="100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Petit Formal Script"/>
                <a:ea typeface="Petit Formal Script"/>
                <a:cs typeface="Petit Formal Script"/>
                <a:sym typeface="Petit Formal Script"/>
              </a:rPr>
              <a:t>I researched a hot air balloon because i find them very interesting. There are exactly what they sound like. It is a giant balloon that is lifted by a flame inside. It has a basket underneath for the person to stand in. they also have parts that help you steer the ballon. Once your in, up you go. It does work but it wont work to get us in school in one minutes </a:t>
            </a:r>
            <a:endParaRPr>
              <a:latin typeface="Petit Formal Script"/>
              <a:ea typeface="Petit Formal Script"/>
              <a:cs typeface="Petit Formal Script"/>
              <a:sym typeface="Petit Formal Script"/>
            </a:endParaRPr>
          </a:p>
        </p:txBody>
      </p:sp>
      <p:pic>
        <p:nvPicPr>
          <p:cNvPr id="78" name="Google Shape;78;p16"/>
          <p:cNvPicPr preferRelativeResize="0"/>
          <p:nvPr/>
        </p:nvPicPr>
        <p:blipFill>
          <a:blip r:embed="rId4">
            <a:alphaModFix/>
          </a:blip>
          <a:stretch>
            <a:fillRect/>
          </a:stretch>
        </p:blipFill>
        <p:spPr>
          <a:xfrm>
            <a:off x="2811066" y="3235400"/>
            <a:ext cx="1164426" cy="1575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5" name="Google Shape;85;p17"/>
          <p:cNvPicPr preferRelativeResize="0"/>
          <p:nvPr/>
        </p:nvPicPr>
        <p:blipFill>
          <a:blip r:embed="rId3">
            <a:alphaModFix/>
          </a:blip>
          <a:stretch>
            <a:fillRect/>
          </a:stretch>
        </p:blipFill>
        <p:spPr>
          <a:xfrm>
            <a:off x="-76200" y="290177"/>
            <a:ext cx="9143999" cy="4563145"/>
          </a:xfrm>
          <a:prstGeom prst="rect">
            <a:avLst/>
          </a:prstGeom>
          <a:noFill/>
          <a:ln>
            <a:noFill/>
          </a:ln>
        </p:spPr>
      </p:pic>
      <p:pic>
        <p:nvPicPr>
          <p:cNvPr id="86" name="Google Shape;86;p17"/>
          <p:cNvPicPr preferRelativeResize="0"/>
          <p:nvPr/>
        </p:nvPicPr>
        <p:blipFill rotWithShape="1">
          <a:blip r:embed="rId4">
            <a:alphaModFix/>
          </a:blip>
          <a:srcRect t="-1350" b="1349"/>
          <a:stretch/>
        </p:blipFill>
        <p:spPr>
          <a:xfrm flipH="1">
            <a:off x="1262551" y="1017725"/>
            <a:ext cx="1072924" cy="1502573"/>
          </a:xfrm>
          <a:prstGeom prst="rect">
            <a:avLst/>
          </a:prstGeom>
          <a:noFill/>
          <a:ln>
            <a:noFill/>
          </a:ln>
        </p:spPr>
      </p:pic>
      <p:pic>
        <p:nvPicPr>
          <p:cNvPr id="87" name="Google Shape;87;p17"/>
          <p:cNvPicPr preferRelativeResize="0"/>
          <p:nvPr/>
        </p:nvPicPr>
        <p:blipFill rotWithShape="1">
          <a:blip r:embed="rId4">
            <a:alphaModFix/>
          </a:blip>
          <a:srcRect t="18070" b="-18070"/>
          <a:stretch/>
        </p:blipFill>
        <p:spPr>
          <a:xfrm flipH="1">
            <a:off x="1262551" y="2520300"/>
            <a:ext cx="1072924" cy="1502573"/>
          </a:xfrm>
          <a:prstGeom prst="rect">
            <a:avLst/>
          </a:prstGeom>
          <a:noFill/>
          <a:ln>
            <a:noFill/>
          </a:ln>
        </p:spPr>
      </p:pic>
      <p:pic>
        <p:nvPicPr>
          <p:cNvPr id="88" name="Google Shape;88;p17"/>
          <p:cNvPicPr preferRelativeResize="0"/>
          <p:nvPr/>
        </p:nvPicPr>
        <p:blipFill rotWithShape="1">
          <a:blip r:embed="rId4">
            <a:alphaModFix/>
          </a:blip>
          <a:srcRect t="-1350" b="1349"/>
          <a:stretch/>
        </p:blipFill>
        <p:spPr>
          <a:xfrm flipH="1">
            <a:off x="1262551" y="3640925"/>
            <a:ext cx="1072924" cy="15025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untains of Christmas"/>
                <a:ea typeface="Mountains of Christmas"/>
                <a:cs typeface="Mountains of Christmas"/>
                <a:sym typeface="Mountains of Christmas"/>
              </a:rPr>
              <a:t>         </a:t>
            </a:r>
            <a:r>
              <a:rPr lang="en">
                <a:solidFill>
                  <a:srgbClr val="FFFFFF"/>
                </a:solidFill>
                <a:latin typeface="Mountains of Christmas"/>
                <a:ea typeface="Mountains of Christmas"/>
                <a:cs typeface="Mountains of Christmas"/>
                <a:sym typeface="Mountains of Christmas"/>
              </a:rPr>
              <a:t>  Before   </a:t>
            </a:r>
            <a:r>
              <a:rPr lang="en">
                <a:latin typeface="Mountains of Christmas"/>
                <a:ea typeface="Mountains of Christmas"/>
                <a:cs typeface="Mountains of Christmas"/>
                <a:sym typeface="Mountains of Christmas"/>
              </a:rPr>
              <a:t>                                          </a:t>
            </a:r>
            <a:r>
              <a:rPr lang="en">
                <a:solidFill>
                  <a:srgbClr val="FFFFFF"/>
                </a:solidFill>
                <a:latin typeface="Mountains of Christmas"/>
                <a:ea typeface="Mountains of Christmas"/>
                <a:cs typeface="Mountains of Christmas"/>
                <a:sym typeface="Mountains of Christmas"/>
              </a:rPr>
              <a:t>    after</a:t>
            </a:r>
            <a:endParaRPr>
              <a:solidFill>
                <a:srgbClr val="FFFFFF"/>
              </a:solidFill>
              <a:latin typeface="Mountains of Christmas"/>
              <a:ea typeface="Mountains of Christmas"/>
              <a:cs typeface="Mountains of Christmas"/>
              <a:sym typeface="Mountains of Christmas"/>
            </a:endParaRPr>
          </a:p>
        </p:txBody>
      </p:sp>
      <p:sp>
        <p:nvSpPr>
          <p:cNvPr id="94" name="Google Shape;9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5" name="Google Shape;95;p18"/>
          <p:cNvPicPr preferRelativeResize="0"/>
          <p:nvPr/>
        </p:nvPicPr>
        <p:blipFill>
          <a:blip r:embed="rId4">
            <a:alphaModFix/>
          </a:blip>
          <a:stretch>
            <a:fillRect/>
          </a:stretch>
        </p:blipFill>
        <p:spPr>
          <a:xfrm>
            <a:off x="462456" y="1300025"/>
            <a:ext cx="2878250" cy="2215649"/>
          </a:xfrm>
          <a:prstGeom prst="rect">
            <a:avLst/>
          </a:prstGeom>
          <a:noFill/>
          <a:ln>
            <a:noFill/>
          </a:ln>
        </p:spPr>
      </p:pic>
      <p:pic>
        <p:nvPicPr>
          <p:cNvPr id="96" name="Google Shape;96;p18"/>
          <p:cNvPicPr preferRelativeResize="0"/>
          <p:nvPr/>
        </p:nvPicPr>
        <p:blipFill>
          <a:blip r:embed="rId5">
            <a:alphaModFix/>
          </a:blip>
          <a:stretch>
            <a:fillRect/>
          </a:stretch>
        </p:blipFill>
        <p:spPr>
          <a:xfrm>
            <a:off x="4703199" y="1271763"/>
            <a:ext cx="3429701" cy="2272175"/>
          </a:xfrm>
          <a:prstGeom prst="rect">
            <a:avLst/>
          </a:prstGeom>
          <a:noFill/>
          <a:ln>
            <a:noFill/>
          </a:ln>
        </p:spPr>
      </p:pic>
      <p:sp>
        <p:nvSpPr>
          <p:cNvPr id="97" name="Google Shape;97;p18"/>
          <p:cNvSpPr/>
          <p:nvPr/>
        </p:nvSpPr>
        <p:spPr>
          <a:xfrm>
            <a:off x="3560875" y="2136525"/>
            <a:ext cx="930300" cy="5727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3" name="Google Shape;10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4" name="Google Shape;104;p19"/>
          <p:cNvSpPr/>
          <p:nvPr/>
        </p:nvSpPr>
        <p:spPr>
          <a:xfrm>
            <a:off x="2960000" y="875500"/>
            <a:ext cx="1125625" cy="806000"/>
          </a:xfrm>
          <a:custGeom>
            <a:avLst/>
            <a:gdLst/>
            <a:ahLst/>
            <a:cxnLst/>
            <a:rect l="l" t="t" r="r" b="b"/>
            <a:pathLst>
              <a:path w="45025" h="32240" extrusionOk="0">
                <a:moveTo>
                  <a:pt x="0" y="32240"/>
                </a:moveTo>
                <a:cubicBezTo>
                  <a:pt x="0" y="13781"/>
                  <a:pt x="26566" y="0"/>
                  <a:pt x="45025" y="0"/>
                </a:cubicBezTo>
              </a:path>
            </a:pathLst>
          </a:custGeom>
          <a:noFill/>
          <a:ln w="9525" cap="flat" cmpd="sng">
            <a:solidFill>
              <a:schemeClr val="dk2"/>
            </a:solidFill>
            <a:prstDash val="solid"/>
            <a:round/>
            <a:headEnd type="none" w="med" len="med"/>
            <a:tailEnd type="none" w="med" len="med"/>
          </a:ln>
        </p:spPr>
      </p:sp>
      <p:pic>
        <p:nvPicPr>
          <p:cNvPr id="105" name="Google Shape;105;p19"/>
          <p:cNvPicPr preferRelativeResize="0"/>
          <p:nvPr/>
        </p:nvPicPr>
        <p:blipFill>
          <a:blip r:embed="rId3">
            <a:alphaModFix/>
          </a:blip>
          <a:stretch>
            <a:fillRect/>
          </a:stretch>
        </p:blipFill>
        <p:spPr>
          <a:xfrm>
            <a:off x="1366925" y="803038"/>
            <a:ext cx="4869054" cy="4115275"/>
          </a:xfrm>
          <a:prstGeom prst="rect">
            <a:avLst/>
          </a:prstGeom>
          <a:noFill/>
          <a:ln>
            <a:noFill/>
          </a:ln>
        </p:spPr>
      </p:pic>
      <p:pic>
        <p:nvPicPr>
          <p:cNvPr id="106" name="Google Shape;106;p19"/>
          <p:cNvPicPr preferRelativeResize="0"/>
          <p:nvPr/>
        </p:nvPicPr>
        <p:blipFill>
          <a:blip r:embed="rId3">
            <a:alphaModFix/>
          </a:blip>
          <a:stretch>
            <a:fillRect/>
          </a:stretch>
        </p:blipFill>
        <p:spPr>
          <a:xfrm flipH="1">
            <a:off x="5548049" y="1152472"/>
            <a:ext cx="3690100" cy="3118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2" name="Google Shape;112;p20"/>
          <p:cNvSpPr/>
          <p:nvPr/>
        </p:nvSpPr>
        <p:spPr>
          <a:xfrm>
            <a:off x="2119675" y="1372788"/>
            <a:ext cx="4430100" cy="843900"/>
          </a:xfrm>
          <a:prstGeom prst="homePlate">
            <a:avLst>
              <a:gd name="adj" fmla="val 50000"/>
            </a:avLst>
          </a:prstGeom>
          <a:solidFill>
            <a:srgbClr val="FF15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20"/>
          <p:cNvPicPr preferRelativeResize="0"/>
          <p:nvPr/>
        </p:nvPicPr>
        <p:blipFill>
          <a:blip r:embed="rId4">
            <a:alphaModFix/>
          </a:blip>
          <a:stretch>
            <a:fillRect/>
          </a:stretch>
        </p:blipFill>
        <p:spPr>
          <a:xfrm>
            <a:off x="4231050" y="2571740"/>
            <a:ext cx="435299" cy="435299"/>
          </a:xfrm>
          <a:prstGeom prst="rect">
            <a:avLst/>
          </a:prstGeom>
          <a:noFill/>
          <a:ln>
            <a:noFill/>
          </a:ln>
        </p:spPr>
      </p:pic>
      <p:pic>
        <p:nvPicPr>
          <p:cNvPr id="114" name="Google Shape;114;p20"/>
          <p:cNvPicPr preferRelativeResize="0"/>
          <p:nvPr/>
        </p:nvPicPr>
        <p:blipFill>
          <a:blip r:embed="rId4">
            <a:alphaModFix/>
          </a:blip>
          <a:stretch>
            <a:fillRect/>
          </a:stretch>
        </p:blipFill>
        <p:spPr>
          <a:xfrm>
            <a:off x="5036425" y="2653815"/>
            <a:ext cx="435299" cy="435299"/>
          </a:xfrm>
          <a:prstGeom prst="rect">
            <a:avLst/>
          </a:prstGeom>
          <a:noFill/>
          <a:ln>
            <a:noFill/>
          </a:ln>
        </p:spPr>
      </p:pic>
      <p:pic>
        <p:nvPicPr>
          <p:cNvPr id="115" name="Google Shape;115;p20"/>
          <p:cNvPicPr preferRelativeResize="0"/>
          <p:nvPr/>
        </p:nvPicPr>
        <p:blipFill>
          <a:blip r:embed="rId4">
            <a:alphaModFix/>
          </a:blip>
          <a:stretch>
            <a:fillRect/>
          </a:stretch>
        </p:blipFill>
        <p:spPr>
          <a:xfrm>
            <a:off x="2657250" y="2653815"/>
            <a:ext cx="435299" cy="435299"/>
          </a:xfrm>
          <a:prstGeom prst="rect">
            <a:avLst/>
          </a:prstGeom>
          <a:noFill/>
          <a:ln>
            <a:noFill/>
          </a:ln>
        </p:spPr>
      </p:pic>
      <p:pic>
        <p:nvPicPr>
          <p:cNvPr id="116" name="Google Shape;116;p20"/>
          <p:cNvPicPr preferRelativeResize="0"/>
          <p:nvPr/>
        </p:nvPicPr>
        <p:blipFill>
          <a:blip r:embed="rId4">
            <a:alphaModFix/>
          </a:blip>
          <a:stretch>
            <a:fillRect/>
          </a:stretch>
        </p:blipFill>
        <p:spPr>
          <a:xfrm>
            <a:off x="3683675" y="3270040"/>
            <a:ext cx="435299" cy="435299"/>
          </a:xfrm>
          <a:prstGeom prst="rect">
            <a:avLst/>
          </a:prstGeom>
          <a:noFill/>
          <a:ln>
            <a:noFill/>
          </a:ln>
        </p:spPr>
      </p:pic>
      <p:pic>
        <p:nvPicPr>
          <p:cNvPr id="117" name="Google Shape;117;p20"/>
          <p:cNvPicPr preferRelativeResize="0"/>
          <p:nvPr/>
        </p:nvPicPr>
        <p:blipFill>
          <a:blip r:embed="rId4">
            <a:alphaModFix/>
          </a:blip>
          <a:stretch>
            <a:fillRect/>
          </a:stretch>
        </p:blipFill>
        <p:spPr>
          <a:xfrm>
            <a:off x="3323725" y="2458040"/>
            <a:ext cx="435299" cy="435299"/>
          </a:xfrm>
          <a:prstGeom prst="rect">
            <a:avLst/>
          </a:prstGeom>
          <a:noFill/>
          <a:ln>
            <a:noFill/>
          </a:ln>
        </p:spPr>
      </p:pic>
      <p:pic>
        <p:nvPicPr>
          <p:cNvPr id="118" name="Google Shape;118;p20"/>
          <p:cNvPicPr preferRelativeResize="0"/>
          <p:nvPr/>
        </p:nvPicPr>
        <p:blipFill>
          <a:blip r:embed="rId4">
            <a:alphaModFix/>
          </a:blip>
          <a:stretch>
            <a:fillRect/>
          </a:stretch>
        </p:blipFill>
        <p:spPr>
          <a:xfrm>
            <a:off x="4993050" y="3333740"/>
            <a:ext cx="435299" cy="435299"/>
          </a:xfrm>
          <a:prstGeom prst="rect">
            <a:avLst/>
          </a:prstGeom>
          <a:noFill/>
          <a:ln>
            <a:noFill/>
          </a:ln>
        </p:spPr>
      </p:pic>
      <p:pic>
        <p:nvPicPr>
          <p:cNvPr id="119" name="Google Shape;119;p20"/>
          <p:cNvPicPr preferRelativeResize="0"/>
          <p:nvPr/>
        </p:nvPicPr>
        <p:blipFill>
          <a:blip r:embed="rId4">
            <a:alphaModFix/>
          </a:blip>
          <a:stretch>
            <a:fillRect/>
          </a:stretch>
        </p:blipFill>
        <p:spPr>
          <a:xfrm>
            <a:off x="5617625" y="2742740"/>
            <a:ext cx="435299" cy="435299"/>
          </a:xfrm>
          <a:prstGeom prst="rect">
            <a:avLst/>
          </a:prstGeom>
          <a:noFill/>
          <a:ln>
            <a:noFill/>
          </a:ln>
        </p:spPr>
      </p:pic>
      <p:pic>
        <p:nvPicPr>
          <p:cNvPr id="120" name="Google Shape;120;p20"/>
          <p:cNvPicPr preferRelativeResize="0"/>
          <p:nvPr/>
        </p:nvPicPr>
        <p:blipFill>
          <a:blip r:embed="rId4">
            <a:alphaModFix/>
          </a:blip>
          <a:stretch>
            <a:fillRect/>
          </a:stretch>
        </p:blipFill>
        <p:spPr>
          <a:xfrm>
            <a:off x="4231050" y="3270040"/>
            <a:ext cx="435299" cy="435299"/>
          </a:xfrm>
          <a:prstGeom prst="rect">
            <a:avLst/>
          </a:prstGeom>
          <a:noFill/>
          <a:ln>
            <a:noFill/>
          </a:ln>
        </p:spPr>
      </p:pic>
      <p:pic>
        <p:nvPicPr>
          <p:cNvPr id="121" name="Google Shape;121;p20"/>
          <p:cNvPicPr preferRelativeResize="0"/>
          <p:nvPr/>
        </p:nvPicPr>
        <p:blipFill>
          <a:blip r:embed="rId4">
            <a:alphaModFix/>
          </a:blip>
          <a:stretch>
            <a:fillRect/>
          </a:stretch>
        </p:blipFill>
        <p:spPr>
          <a:xfrm>
            <a:off x="2948825" y="3007040"/>
            <a:ext cx="435299" cy="435299"/>
          </a:xfrm>
          <a:prstGeom prst="rect">
            <a:avLst/>
          </a:prstGeom>
          <a:noFill/>
          <a:ln>
            <a:noFill/>
          </a:ln>
        </p:spPr>
      </p:pic>
      <p:pic>
        <p:nvPicPr>
          <p:cNvPr id="122" name="Google Shape;122;p20"/>
          <p:cNvPicPr preferRelativeResize="0"/>
          <p:nvPr/>
        </p:nvPicPr>
        <p:blipFill>
          <a:blip r:embed="rId4">
            <a:alphaModFix/>
          </a:blip>
          <a:stretch>
            <a:fillRect/>
          </a:stretch>
        </p:blipFill>
        <p:spPr>
          <a:xfrm>
            <a:off x="3020850" y="3705340"/>
            <a:ext cx="435299" cy="435299"/>
          </a:xfrm>
          <a:prstGeom prst="rect">
            <a:avLst/>
          </a:prstGeom>
          <a:noFill/>
          <a:ln>
            <a:noFill/>
          </a:ln>
        </p:spPr>
      </p:pic>
      <p:pic>
        <p:nvPicPr>
          <p:cNvPr id="123" name="Google Shape;123;p20"/>
          <p:cNvPicPr preferRelativeResize="0"/>
          <p:nvPr/>
        </p:nvPicPr>
        <p:blipFill>
          <a:blip r:embed="rId4">
            <a:alphaModFix/>
          </a:blip>
          <a:stretch>
            <a:fillRect/>
          </a:stretch>
        </p:blipFill>
        <p:spPr>
          <a:xfrm>
            <a:off x="4730375" y="2216690"/>
            <a:ext cx="435299" cy="435299"/>
          </a:xfrm>
          <a:prstGeom prst="rect">
            <a:avLst/>
          </a:prstGeom>
          <a:noFill/>
          <a:ln>
            <a:noFill/>
          </a:ln>
        </p:spPr>
      </p:pic>
      <p:pic>
        <p:nvPicPr>
          <p:cNvPr id="124" name="Google Shape;124;p20"/>
          <p:cNvPicPr preferRelativeResize="0"/>
          <p:nvPr/>
        </p:nvPicPr>
        <p:blipFill>
          <a:blip r:embed="rId4">
            <a:alphaModFix/>
          </a:blip>
          <a:stretch>
            <a:fillRect/>
          </a:stretch>
        </p:blipFill>
        <p:spPr>
          <a:xfrm>
            <a:off x="2059875" y="2307440"/>
            <a:ext cx="435299" cy="435299"/>
          </a:xfrm>
          <a:prstGeom prst="rect">
            <a:avLst/>
          </a:prstGeom>
          <a:noFill/>
          <a:ln>
            <a:noFill/>
          </a:ln>
        </p:spPr>
      </p:pic>
      <p:pic>
        <p:nvPicPr>
          <p:cNvPr id="125" name="Google Shape;125;p20"/>
          <p:cNvPicPr preferRelativeResize="0"/>
          <p:nvPr/>
        </p:nvPicPr>
        <p:blipFill>
          <a:blip r:embed="rId4">
            <a:alphaModFix/>
          </a:blip>
          <a:stretch>
            <a:fillRect/>
          </a:stretch>
        </p:blipFill>
        <p:spPr>
          <a:xfrm>
            <a:off x="2423225" y="3333740"/>
            <a:ext cx="435299" cy="435299"/>
          </a:xfrm>
          <a:prstGeom prst="rect">
            <a:avLst/>
          </a:prstGeom>
          <a:noFill/>
          <a:ln>
            <a:noFill/>
          </a:ln>
        </p:spPr>
      </p:pic>
      <p:pic>
        <p:nvPicPr>
          <p:cNvPr id="126" name="Google Shape;126;p20"/>
          <p:cNvPicPr preferRelativeResize="0"/>
          <p:nvPr/>
        </p:nvPicPr>
        <p:blipFill>
          <a:blip r:embed="rId4">
            <a:alphaModFix/>
          </a:blip>
          <a:stretch>
            <a:fillRect/>
          </a:stretch>
        </p:blipFill>
        <p:spPr>
          <a:xfrm>
            <a:off x="4117075" y="3829615"/>
            <a:ext cx="435299" cy="435299"/>
          </a:xfrm>
          <a:prstGeom prst="rect">
            <a:avLst/>
          </a:prstGeom>
          <a:noFill/>
          <a:ln>
            <a:noFill/>
          </a:ln>
        </p:spPr>
      </p:pic>
      <p:pic>
        <p:nvPicPr>
          <p:cNvPr id="127" name="Google Shape;127;p20"/>
          <p:cNvPicPr preferRelativeResize="0"/>
          <p:nvPr/>
        </p:nvPicPr>
        <p:blipFill>
          <a:blip r:embed="rId4">
            <a:alphaModFix/>
          </a:blip>
          <a:stretch>
            <a:fillRect/>
          </a:stretch>
        </p:blipFill>
        <p:spPr>
          <a:xfrm>
            <a:off x="5617625" y="3333740"/>
            <a:ext cx="435299" cy="435299"/>
          </a:xfrm>
          <a:prstGeom prst="rect">
            <a:avLst/>
          </a:prstGeom>
          <a:noFill/>
          <a:ln>
            <a:noFill/>
          </a:ln>
        </p:spPr>
      </p:pic>
      <p:pic>
        <p:nvPicPr>
          <p:cNvPr id="128" name="Google Shape;128;p20"/>
          <p:cNvPicPr preferRelativeResize="0"/>
          <p:nvPr/>
        </p:nvPicPr>
        <p:blipFill>
          <a:blip r:embed="rId4">
            <a:alphaModFix/>
          </a:blip>
          <a:stretch>
            <a:fillRect/>
          </a:stretch>
        </p:blipFill>
        <p:spPr>
          <a:xfrm>
            <a:off x="5522500" y="2307440"/>
            <a:ext cx="435299" cy="435299"/>
          </a:xfrm>
          <a:prstGeom prst="rect">
            <a:avLst/>
          </a:prstGeom>
          <a:noFill/>
          <a:ln>
            <a:noFill/>
          </a:ln>
        </p:spPr>
      </p:pic>
      <p:pic>
        <p:nvPicPr>
          <p:cNvPr id="129" name="Google Shape;129;p20"/>
          <p:cNvPicPr preferRelativeResize="0"/>
          <p:nvPr/>
        </p:nvPicPr>
        <p:blipFill>
          <a:blip r:embed="rId4">
            <a:alphaModFix/>
          </a:blip>
          <a:stretch>
            <a:fillRect/>
          </a:stretch>
        </p:blipFill>
        <p:spPr>
          <a:xfrm>
            <a:off x="3759013" y="2805502"/>
            <a:ext cx="435299" cy="435299"/>
          </a:xfrm>
          <a:prstGeom prst="rect">
            <a:avLst/>
          </a:prstGeom>
          <a:noFill/>
          <a:ln>
            <a:noFill/>
          </a:ln>
        </p:spPr>
      </p:pic>
      <p:cxnSp>
        <p:nvCxnSpPr>
          <p:cNvPr id="130" name="Google Shape;130;p20"/>
          <p:cNvCxnSpPr/>
          <p:nvPr/>
        </p:nvCxnSpPr>
        <p:spPr>
          <a:xfrm rot="10800000" flipH="1">
            <a:off x="6549925" y="2692200"/>
            <a:ext cx="10200" cy="1687800"/>
          </a:xfrm>
          <a:prstGeom prst="straightConnector1">
            <a:avLst/>
          </a:prstGeom>
          <a:noFill/>
          <a:ln w="38100" cap="flat" cmpd="sng">
            <a:solidFill>
              <a:srgbClr val="741B47"/>
            </a:solidFill>
            <a:prstDash val="solid"/>
            <a:round/>
            <a:headEnd type="none" w="med" len="med"/>
            <a:tailEnd type="stealth" w="med" len="med"/>
          </a:ln>
        </p:spPr>
      </p:cxnSp>
      <p:cxnSp>
        <p:nvCxnSpPr>
          <p:cNvPr id="131" name="Google Shape;131;p20"/>
          <p:cNvCxnSpPr/>
          <p:nvPr/>
        </p:nvCxnSpPr>
        <p:spPr>
          <a:xfrm rot="10800000" flipH="1">
            <a:off x="1980575" y="2692200"/>
            <a:ext cx="10200" cy="1687800"/>
          </a:xfrm>
          <a:prstGeom prst="straightConnector1">
            <a:avLst/>
          </a:prstGeom>
          <a:noFill/>
          <a:ln w="38100" cap="flat" cmpd="sng">
            <a:solidFill>
              <a:srgbClr val="741B47"/>
            </a:solidFill>
            <a:prstDash val="solid"/>
            <a:round/>
            <a:headEnd type="none" w="med" len="med"/>
            <a:tailEnd type="stealth" w="med" len="med"/>
          </a:ln>
        </p:spPr>
      </p:cxnSp>
      <p:cxnSp>
        <p:nvCxnSpPr>
          <p:cNvPr id="132" name="Google Shape;132;p20"/>
          <p:cNvCxnSpPr/>
          <p:nvPr/>
        </p:nvCxnSpPr>
        <p:spPr>
          <a:xfrm rot="10800000" flipH="1">
            <a:off x="4302425" y="2571775"/>
            <a:ext cx="10200" cy="1687800"/>
          </a:xfrm>
          <a:prstGeom prst="straightConnector1">
            <a:avLst/>
          </a:prstGeom>
          <a:noFill/>
          <a:ln w="38100" cap="flat" cmpd="sng">
            <a:solidFill>
              <a:srgbClr val="741B47"/>
            </a:solidFill>
            <a:prstDash val="solid"/>
            <a:round/>
            <a:headEnd type="none"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1000"/>
                                        <p:tgtEl>
                                          <p:spTgt spid="13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 calcmode="lin" valueType="num">
                                      <p:cBhvr additive="base">
                                        <p:cTn id="10" dur="1000"/>
                                        <p:tgtEl>
                                          <p:spTgt spid="13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anim calcmode="lin" valueType="num">
                                      <p:cBhvr additive="base">
                                        <p:cTn id="13" dur="1000"/>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311700" y="445025"/>
            <a:ext cx="8520600" cy="5727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8" name="Google Shape;138;p21"/>
          <p:cNvSpPr txBox="1">
            <a:spLocks noGrp="1"/>
          </p:cNvSpPr>
          <p:nvPr>
            <p:ph type="body" idx="1"/>
          </p:nvPr>
        </p:nvSpPr>
        <p:spPr>
          <a:xfrm>
            <a:off x="311700" y="1152475"/>
            <a:ext cx="8520600" cy="34164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9" name="Google Shape;139;p21"/>
          <p:cNvSpPr/>
          <p:nvPr/>
        </p:nvSpPr>
        <p:spPr>
          <a:xfrm>
            <a:off x="3144375" y="1878575"/>
            <a:ext cx="2220000" cy="432000"/>
          </a:xfrm>
          <a:prstGeom prst="homePlate">
            <a:avLst>
              <a:gd name="adj" fmla="val 50000"/>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21"/>
          <p:cNvPicPr preferRelativeResize="0"/>
          <p:nvPr/>
        </p:nvPicPr>
        <p:blipFill>
          <a:blip r:embed="rId4">
            <a:alphaModFix/>
          </a:blip>
          <a:stretch>
            <a:fillRect/>
          </a:stretch>
        </p:blipFill>
        <p:spPr>
          <a:xfrm>
            <a:off x="3323725" y="2640720"/>
            <a:ext cx="252625" cy="252625"/>
          </a:xfrm>
          <a:prstGeom prst="rect">
            <a:avLst/>
          </a:prstGeom>
          <a:noFill/>
          <a:ln>
            <a:noFill/>
          </a:ln>
        </p:spPr>
      </p:pic>
      <p:pic>
        <p:nvPicPr>
          <p:cNvPr id="141" name="Google Shape;141;p21"/>
          <p:cNvPicPr preferRelativeResize="0"/>
          <p:nvPr/>
        </p:nvPicPr>
        <p:blipFill>
          <a:blip r:embed="rId4">
            <a:alphaModFix/>
          </a:blip>
          <a:stretch>
            <a:fillRect/>
          </a:stretch>
        </p:blipFill>
        <p:spPr>
          <a:xfrm>
            <a:off x="3827725" y="2571747"/>
            <a:ext cx="294775" cy="294775"/>
          </a:xfrm>
          <a:prstGeom prst="rect">
            <a:avLst/>
          </a:prstGeom>
          <a:noFill/>
          <a:ln>
            <a:noFill/>
          </a:ln>
        </p:spPr>
      </p:pic>
      <p:pic>
        <p:nvPicPr>
          <p:cNvPr id="142" name="Google Shape;142;p21"/>
          <p:cNvPicPr preferRelativeResize="0"/>
          <p:nvPr/>
        </p:nvPicPr>
        <p:blipFill>
          <a:blip r:embed="rId4">
            <a:alphaModFix/>
          </a:blip>
          <a:stretch>
            <a:fillRect/>
          </a:stretch>
        </p:blipFill>
        <p:spPr>
          <a:xfrm>
            <a:off x="4422150" y="2893346"/>
            <a:ext cx="294775" cy="294775"/>
          </a:xfrm>
          <a:prstGeom prst="rect">
            <a:avLst/>
          </a:prstGeom>
          <a:noFill/>
          <a:ln>
            <a:noFill/>
          </a:ln>
        </p:spPr>
      </p:pic>
      <p:pic>
        <p:nvPicPr>
          <p:cNvPr id="143" name="Google Shape;143;p21"/>
          <p:cNvPicPr preferRelativeResize="0"/>
          <p:nvPr/>
        </p:nvPicPr>
        <p:blipFill>
          <a:blip r:embed="rId4">
            <a:alphaModFix/>
          </a:blip>
          <a:stretch>
            <a:fillRect/>
          </a:stretch>
        </p:blipFill>
        <p:spPr>
          <a:xfrm rot="10800000" flipH="1">
            <a:off x="4572000" y="2571746"/>
            <a:ext cx="252625" cy="252625"/>
          </a:xfrm>
          <a:prstGeom prst="rect">
            <a:avLst/>
          </a:prstGeom>
          <a:noFill/>
          <a:ln>
            <a:noFill/>
          </a:ln>
        </p:spPr>
      </p:pic>
      <p:pic>
        <p:nvPicPr>
          <p:cNvPr id="144" name="Google Shape;144;p21"/>
          <p:cNvPicPr preferRelativeResize="0"/>
          <p:nvPr/>
        </p:nvPicPr>
        <p:blipFill>
          <a:blip r:embed="rId4">
            <a:alphaModFix/>
          </a:blip>
          <a:stretch>
            <a:fillRect/>
          </a:stretch>
        </p:blipFill>
        <p:spPr>
          <a:xfrm rot="10800000" flipH="1">
            <a:off x="3576350" y="2349333"/>
            <a:ext cx="252625" cy="252625"/>
          </a:xfrm>
          <a:prstGeom prst="rect">
            <a:avLst/>
          </a:prstGeom>
          <a:noFill/>
          <a:ln>
            <a:noFill/>
          </a:ln>
        </p:spPr>
      </p:pic>
      <p:pic>
        <p:nvPicPr>
          <p:cNvPr id="145" name="Google Shape;145;p21"/>
          <p:cNvPicPr preferRelativeResize="0"/>
          <p:nvPr/>
        </p:nvPicPr>
        <p:blipFill>
          <a:blip r:embed="rId4">
            <a:alphaModFix/>
          </a:blip>
          <a:stretch>
            <a:fillRect/>
          </a:stretch>
        </p:blipFill>
        <p:spPr>
          <a:xfrm rot="10800000" flipH="1">
            <a:off x="4043000" y="3037274"/>
            <a:ext cx="252625" cy="252625"/>
          </a:xfrm>
          <a:prstGeom prst="rect">
            <a:avLst/>
          </a:prstGeom>
          <a:noFill/>
          <a:ln>
            <a:noFill/>
          </a:ln>
        </p:spPr>
      </p:pic>
      <p:cxnSp>
        <p:nvCxnSpPr>
          <p:cNvPr id="146" name="Google Shape;146;p21"/>
          <p:cNvCxnSpPr/>
          <p:nvPr/>
        </p:nvCxnSpPr>
        <p:spPr>
          <a:xfrm rot="10800000" flipH="1">
            <a:off x="5103325" y="2491425"/>
            <a:ext cx="9900" cy="622800"/>
          </a:xfrm>
          <a:prstGeom prst="straightConnector1">
            <a:avLst/>
          </a:prstGeom>
          <a:noFill/>
          <a:ln w="28575" cap="flat" cmpd="sng">
            <a:solidFill>
              <a:srgbClr val="741B47"/>
            </a:solidFill>
            <a:prstDash val="solid"/>
            <a:round/>
            <a:headEnd type="none" w="med" len="med"/>
            <a:tailEnd type="triangle" w="med" len="med"/>
          </a:ln>
        </p:spPr>
      </p:cxnSp>
      <p:cxnSp>
        <p:nvCxnSpPr>
          <p:cNvPr id="147" name="Google Shape;147;p21"/>
          <p:cNvCxnSpPr/>
          <p:nvPr/>
        </p:nvCxnSpPr>
        <p:spPr>
          <a:xfrm rot="10800000" flipH="1">
            <a:off x="3144375" y="2601950"/>
            <a:ext cx="9900" cy="622800"/>
          </a:xfrm>
          <a:prstGeom prst="straightConnector1">
            <a:avLst/>
          </a:prstGeom>
          <a:noFill/>
          <a:ln w="28575" cap="flat" cmpd="sng">
            <a:solidFill>
              <a:srgbClr val="741B47"/>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2300"/>
                                        <p:tgtEl>
                                          <p:spTgt spid="14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 calcmode="lin" valueType="num">
                                      <p:cBhvr additive="base">
                                        <p:cTn id="10" dur="1000"/>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146</Words>
  <Application>Microsoft Office PowerPoint</Application>
  <PresentationFormat>On-screen Show (16:9)</PresentationFormat>
  <Paragraphs>16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Mountains of Christmas</vt:lpstr>
      <vt:lpstr>Comic Sans MS</vt:lpstr>
      <vt:lpstr>Petit Formal Script</vt:lpstr>
      <vt:lpstr>Caveat Regular</vt:lpstr>
      <vt:lpstr>Pinyon Script</vt:lpstr>
      <vt:lpstr>Roboto Mono</vt:lpstr>
      <vt:lpstr>Simple Light</vt:lpstr>
      <vt:lpstr>PowerPoint Presentation</vt:lpstr>
      <vt:lpstr>                           The problem</vt:lpstr>
      <vt:lpstr>                         The mission!</vt:lpstr>
      <vt:lpstr>PowerPoint Presentation</vt:lpstr>
      <vt:lpstr>PowerPoint Presentation</vt:lpstr>
      <vt:lpstr>           Before                                                 after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 galinato</cp:lastModifiedBy>
  <cp:revision>1</cp:revision>
  <dcterms:modified xsi:type="dcterms:W3CDTF">2021-04-06T01:46:34Z</dcterms:modified>
</cp:coreProperties>
</file>