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2" r:id="rId8"/>
    <p:sldId id="264" r:id="rId9"/>
    <p:sldId id="26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83DA43-3A04-E553-A522-1B54141804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E170C3-B494-D472-B39E-74989BF752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05434C-FC07-F047-D209-AC0DB26D8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C177F-F4B7-4B31-BB11-FEEB57E363BA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AA5FDB-C95A-98F7-C492-0111100BEB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959915-A1D1-9022-7154-22F8A1483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24BAE-793E-40F9-8754-BCEA74C35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427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C43D7-18F1-5393-7462-F50B25CC2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D7DAAD-93E3-AA72-D828-4DAC4538A1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150022-3520-C87A-FFDA-5B7703F9DC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C177F-F4B7-4B31-BB11-FEEB57E363BA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BA6C22-50BC-7AB1-84BE-57C272FC0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84BA0E-F559-2156-9D4E-8FAFE1A02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24BAE-793E-40F9-8754-BCEA74C35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137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3A2CAEA-2CF6-5737-B188-DDFBF34B73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C1C07A-829F-9CA7-CD95-5043F997D0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738EFA-0871-B858-D8B2-A8D319515A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C177F-F4B7-4B31-BB11-FEEB57E363BA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CEE8F1-B980-7099-5D94-BFF62E1327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DD476B-FB09-D798-80AE-717838CF7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24BAE-793E-40F9-8754-BCEA74C35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263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A5511-49F1-C5FD-56D8-F8AD343CCB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63E2F8-F276-B849-B54C-70F853CFA6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EBF4DF-F3B5-AD72-55CF-9DEFA8FC1C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C177F-F4B7-4B31-BB11-FEEB57E363BA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EC1AF8-7845-BD2B-7529-8DCCE5877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8914DB-18EC-991D-0D12-F96508C87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24BAE-793E-40F9-8754-BCEA74C35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360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146134-D736-8ED4-C8EF-1EFA06E82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023931-48D5-EF0D-9AC9-582C8599B9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F5C918-6A79-9C2A-02B2-375EB57062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C177F-F4B7-4B31-BB11-FEEB57E363BA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3BED80-74FC-382F-E471-18CD6F2F9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EDADF0-1C38-B03D-AF5B-FEDC2DD5B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24BAE-793E-40F9-8754-BCEA74C35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7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A7DCF7-F44D-2B22-E0D9-B28BE41655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8B9F97-ECAA-3C08-906F-B9C889B415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74293C-C43C-C076-5D5D-D9257D9B03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EAFC8E-6D56-7CC9-9E29-A7D448CA47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C177F-F4B7-4B31-BB11-FEEB57E363BA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410690-519F-D6CF-D886-E7BF1A583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727D9D-8D01-3C8C-57B6-3F0182ECE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24BAE-793E-40F9-8754-BCEA74C35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139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58F7D1-EE12-7D74-EA87-B3BB26A8A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CA2A3C-4A85-B11C-C765-8715BA0D43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697DD7-7134-0712-8DCC-0E666180B6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1AF82C-A248-4889-F8F4-DC032E0F85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99F316-10E2-5952-B11E-1EA90EA84C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370BA6A-874A-4A30-1B4F-7467BC813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C177F-F4B7-4B31-BB11-FEEB57E363BA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41777-675B-4910-DA5D-92C506EF7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D4C0009-84FF-BF2E-A511-42F1F35C3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24BAE-793E-40F9-8754-BCEA74C35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869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331331-18CB-9E2C-6BCF-5315DE4234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5C0854-B13D-5A0E-C3E3-4090DEAD0A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C177F-F4B7-4B31-BB11-FEEB57E363BA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988B41-512B-1DFD-28CC-D44C94916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EF84D4-E689-13F6-AC4E-43788C3D1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24BAE-793E-40F9-8754-BCEA74C35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543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A83E109-B444-F1C0-55C4-40C7905AA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C177F-F4B7-4B31-BB11-FEEB57E363BA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2C06775-B784-BBA5-1BA8-CFCD3CB47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045600-4B9E-15D2-6F05-D3F610A1F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24BAE-793E-40F9-8754-BCEA74C35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074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8E0B2B-2C1F-58D7-AC06-EA282AF77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F9C3E1-046B-7735-91CE-B860488464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4840A9-FADF-0191-6788-59172571A3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CB42C9-2695-976D-15AE-2A9AE978C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C177F-F4B7-4B31-BB11-FEEB57E363BA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3510FF-3D43-8B47-5AF0-7EC31C050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B96B23-F1F8-1F5A-907D-D724A3F82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24BAE-793E-40F9-8754-BCEA74C35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088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1C374B-7015-76C1-D770-F7A92BF33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A01C40A-24FE-E9BB-CCDD-E9E8B20AF9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FA8D90-FA33-9F74-25D5-C3009664B0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8D3B8F-4186-FC8F-9AAA-43A23DED46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C177F-F4B7-4B31-BB11-FEEB57E363BA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BF9451-8793-D907-8ADA-BB568F7870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0035E6-0786-AC61-D7CD-4D7E56F3A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24BAE-793E-40F9-8754-BCEA74C35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502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2B4E1D9-FBC2-DD34-0200-665218349D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415D01-D706-FC60-8FAC-AAD7E79B7A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4CC6DC-23D0-91D7-A75F-4A4195C411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BC177F-F4B7-4B31-BB11-FEEB57E363BA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2B9998-2085-6FEC-4679-989F2EF5CC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E9F3A6-BD07-DB7C-A9F3-DE5AA58BF5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B24BAE-793E-40F9-8754-BCEA74C35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235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B9FA0E9-82F1-E29E-CF14-A5D023AB0132}"/>
              </a:ext>
            </a:extLst>
          </p:cNvPr>
          <p:cNvSpPr/>
          <p:nvPr/>
        </p:nvSpPr>
        <p:spPr>
          <a:xfrm>
            <a:off x="3694541" y="259304"/>
            <a:ext cx="480291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Flying Machines</a:t>
            </a:r>
          </a:p>
          <a:p>
            <a:pPr algn="ctr"/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Lab Book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062CC8-B018-1329-AE9D-539267EDF699}"/>
              </a:ext>
            </a:extLst>
          </p:cNvPr>
          <p:cNvSpPr txBox="1"/>
          <p:nvPr/>
        </p:nvSpPr>
        <p:spPr>
          <a:xfrm>
            <a:off x="3837768" y="1997124"/>
            <a:ext cx="47540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Liam, George, Isaiah, Noah, </a:t>
            </a:r>
            <a:r>
              <a:rPr lang="en-US" dirty="0" err="1"/>
              <a:t>Emmarose</a:t>
            </a:r>
            <a:r>
              <a:rPr lang="en-US" dirty="0"/>
              <a:t>, and John</a:t>
            </a:r>
          </a:p>
        </p:txBody>
      </p:sp>
      <p:pic>
        <p:nvPicPr>
          <p:cNvPr id="2" name="Picture 42" descr="C:\Users\John\Desktop\biy-photos-videos\fly-machines\x-101-yellow-300.jpg">
            <a:extLst>
              <a:ext uri="{FF2B5EF4-FFF2-40B4-BE49-F238E27FC236}">
                <a16:creationId xmlns:a16="http://schemas.microsoft.com/office/drawing/2014/main" id="{9DEDB34F-FDCD-19FA-108E-DF68E6412A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9816" y="2829811"/>
            <a:ext cx="5806685" cy="3290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60384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E28B537-BFA0-81F7-8F23-4F592DB7EE1A}"/>
              </a:ext>
            </a:extLst>
          </p:cNvPr>
          <p:cNvSpPr/>
          <p:nvPr/>
        </p:nvSpPr>
        <p:spPr>
          <a:xfrm>
            <a:off x="757865" y="276889"/>
            <a:ext cx="38358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The</a:t>
            </a:r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Problem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D927EF2-93C8-4E9D-6905-D315AECDA995}"/>
              </a:ext>
            </a:extLst>
          </p:cNvPr>
          <p:cNvSpPr txBox="1"/>
          <p:nvPr/>
        </p:nvSpPr>
        <p:spPr>
          <a:xfrm>
            <a:off x="967154" y="1503485"/>
            <a:ext cx="4713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It takes way </a:t>
            </a:r>
            <a:r>
              <a:rPr lang="en-US" dirty="0" err="1"/>
              <a:t>toooooooooo</a:t>
            </a:r>
            <a:r>
              <a:rPr lang="en-US" dirty="0"/>
              <a:t> long to get to school!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4FE9045-8096-4CDE-C4E0-FE2DD4D55ABE}"/>
              </a:ext>
            </a:extLst>
          </p:cNvPr>
          <p:cNvSpPr/>
          <p:nvPr/>
        </p:nvSpPr>
        <p:spPr>
          <a:xfrm>
            <a:off x="853021" y="2741666"/>
            <a:ext cx="36455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The Mission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9EF8416-B3EF-09AF-BB5B-32A748196C7D}"/>
              </a:ext>
            </a:extLst>
          </p:cNvPr>
          <p:cNvSpPr txBox="1"/>
          <p:nvPr/>
        </p:nvSpPr>
        <p:spPr>
          <a:xfrm>
            <a:off x="967154" y="3968262"/>
            <a:ext cx="47134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Learn to build flying machines that could get us to school in 1 minute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3AD76A8-73CD-85CE-0B27-3778B317DE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3154" y="593847"/>
            <a:ext cx="2514600" cy="18192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0B20676-ACBD-35F8-40A7-9E561897EB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8224" y="3227510"/>
            <a:ext cx="2129273" cy="2129273"/>
          </a:xfrm>
          <a:prstGeom prst="rect">
            <a:avLst/>
          </a:prstGeom>
        </p:spPr>
      </p:pic>
      <p:pic>
        <p:nvPicPr>
          <p:cNvPr id="1026" name="Picture 2" descr="SOFWERX: A smart factory of innovation helping the warfighter">
            <a:extLst>
              <a:ext uri="{FF2B5EF4-FFF2-40B4-BE49-F238E27FC236}">
                <a16:creationId xmlns:a16="http://schemas.microsoft.com/office/drawing/2014/main" id="{4E439DDB-DFE0-6CCE-840F-2888EBA9C8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0694" y="3227510"/>
            <a:ext cx="2467448" cy="2672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40706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B5BABB0-A151-8A30-DE7B-76F6A91E54F1}"/>
              </a:ext>
            </a:extLst>
          </p:cNvPr>
          <p:cNvSpPr/>
          <p:nvPr/>
        </p:nvSpPr>
        <p:spPr>
          <a:xfrm>
            <a:off x="874547" y="312058"/>
            <a:ext cx="27760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Research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5CB633A-F471-7570-E487-2CFE5F1A1B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6661" y="1607129"/>
            <a:ext cx="3263770" cy="214745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38591ED-BE3F-50B0-CEB0-64001810D9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8375" y="1052948"/>
            <a:ext cx="4514850" cy="25336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DADF48B-E82A-C981-A69D-DDC0D5529C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3527" y="4149436"/>
            <a:ext cx="3919698" cy="2202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0183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9DBCAFF-57AB-3583-5BBF-801E8C033A09}"/>
              </a:ext>
            </a:extLst>
          </p:cNvPr>
          <p:cNvSpPr/>
          <p:nvPr/>
        </p:nvSpPr>
        <p:spPr>
          <a:xfrm>
            <a:off x="584959" y="259305"/>
            <a:ext cx="49553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Center of gravity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682BDE9-2AF3-1B6A-079B-16CD65341AE9}"/>
              </a:ext>
            </a:extLst>
          </p:cNvPr>
          <p:cNvGrpSpPr/>
          <p:nvPr/>
        </p:nvGrpSpPr>
        <p:grpSpPr>
          <a:xfrm rot="1858963">
            <a:off x="7881799" y="1980403"/>
            <a:ext cx="1846384" cy="571500"/>
            <a:chOff x="1301262" y="1450731"/>
            <a:chExt cx="1846384" cy="571500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2AB1BDB3-48FA-2AC7-A1B9-1D107BB8946C}"/>
                </a:ext>
              </a:extLst>
            </p:cNvPr>
            <p:cNvSpPr/>
            <p:nvPr/>
          </p:nvSpPr>
          <p:spPr>
            <a:xfrm>
              <a:off x="1433146" y="1776046"/>
              <a:ext cx="1714500" cy="246185"/>
            </a:xfrm>
            <a:custGeom>
              <a:avLst/>
              <a:gdLst>
                <a:gd name="connsiteX0" fmla="*/ 140677 w 1714500"/>
                <a:gd name="connsiteY0" fmla="*/ 8792 h 246185"/>
                <a:gd name="connsiteX1" fmla="*/ 1714500 w 1714500"/>
                <a:gd name="connsiteY1" fmla="*/ 0 h 246185"/>
                <a:gd name="connsiteX2" fmla="*/ 975946 w 1714500"/>
                <a:gd name="connsiteY2" fmla="*/ 246185 h 246185"/>
                <a:gd name="connsiteX3" fmla="*/ 0 w 1714500"/>
                <a:gd name="connsiteY3" fmla="*/ 228600 h 246185"/>
                <a:gd name="connsiteX4" fmla="*/ 140677 w 1714500"/>
                <a:gd name="connsiteY4" fmla="*/ 8792 h 246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4500" h="246185">
                  <a:moveTo>
                    <a:pt x="140677" y="8792"/>
                  </a:moveTo>
                  <a:lnTo>
                    <a:pt x="1714500" y="0"/>
                  </a:lnTo>
                  <a:lnTo>
                    <a:pt x="975946" y="246185"/>
                  </a:lnTo>
                  <a:lnTo>
                    <a:pt x="0" y="228600"/>
                  </a:lnTo>
                  <a:lnTo>
                    <a:pt x="140677" y="8792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AF5B0197-502D-9934-7E81-2C5C820F69E6}"/>
                </a:ext>
              </a:extLst>
            </p:cNvPr>
            <p:cNvSpPr/>
            <p:nvPr/>
          </p:nvSpPr>
          <p:spPr>
            <a:xfrm>
              <a:off x="1301262" y="1450731"/>
              <a:ext cx="509953" cy="342900"/>
            </a:xfrm>
            <a:custGeom>
              <a:avLst/>
              <a:gdLst>
                <a:gd name="connsiteX0" fmla="*/ 509953 w 509953"/>
                <a:gd name="connsiteY0" fmla="*/ 325315 h 342900"/>
                <a:gd name="connsiteX1" fmla="*/ 298938 w 509953"/>
                <a:gd name="connsiteY1" fmla="*/ 0 h 342900"/>
                <a:gd name="connsiteX2" fmla="*/ 0 w 509953"/>
                <a:gd name="connsiteY2" fmla="*/ 26377 h 342900"/>
                <a:gd name="connsiteX3" fmla="*/ 281353 w 509953"/>
                <a:gd name="connsiteY3" fmla="*/ 342900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9953" h="342900">
                  <a:moveTo>
                    <a:pt x="509953" y="325315"/>
                  </a:moveTo>
                  <a:lnTo>
                    <a:pt x="298938" y="0"/>
                  </a:lnTo>
                  <a:lnTo>
                    <a:pt x="0" y="26377"/>
                  </a:lnTo>
                  <a:lnTo>
                    <a:pt x="281353" y="342900"/>
                  </a:lnTo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689B17B5-E290-DCA0-5503-EA99B62577A0}"/>
                </a:ext>
              </a:extLst>
            </p:cNvPr>
            <p:cNvSpPr/>
            <p:nvPr/>
          </p:nvSpPr>
          <p:spPr>
            <a:xfrm>
              <a:off x="1925515" y="1846385"/>
              <a:ext cx="501162" cy="96715"/>
            </a:xfrm>
            <a:custGeom>
              <a:avLst/>
              <a:gdLst>
                <a:gd name="connsiteX0" fmla="*/ 501162 w 501162"/>
                <a:gd name="connsiteY0" fmla="*/ 0 h 96715"/>
                <a:gd name="connsiteX1" fmla="*/ 501162 w 501162"/>
                <a:gd name="connsiteY1" fmla="*/ 96715 h 96715"/>
                <a:gd name="connsiteX2" fmla="*/ 0 w 501162"/>
                <a:gd name="connsiteY2" fmla="*/ 43961 h 96715"/>
                <a:gd name="connsiteX3" fmla="*/ 501162 w 501162"/>
                <a:gd name="connsiteY3" fmla="*/ 0 h 96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1162" h="96715">
                  <a:moveTo>
                    <a:pt x="501162" y="0"/>
                  </a:moveTo>
                  <a:lnTo>
                    <a:pt x="501162" y="96715"/>
                  </a:lnTo>
                  <a:lnTo>
                    <a:pt x="0" y="43961"/>
                  </a:lnTo>
                  <a:lnTo>
                    <a:pt x="501162" y="0"/>
                  </a:ln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1D7465A8-1233-37B2-4D3E-EF1A340BF952}"/>
                </a:ext>
              </a:extLst>
            </p:cNvPr>
            <p:cNvSpPr/>
            <p:nvPr/>
          </p:nvSpPr>
          <p:spPr>
            <a:xfrm>
              <a:off x="2057400" y="1582615"/>
              <a:ext cx="562708" cy="202223"/>
            </a:xfrm>
            <a:custGeom>
              <a:avLst/>
              <a:gdLst>
                <a:gd name="connsiteX0" fmla="*/ 562708 w 562708"/>
                <a:gd name="connsiteY0" fmla="*/ 184639 h 202223"/>
                <a:gd name="connsiteX1" fmla="*/ 351692 w 562708"/>
                <a:gd name="connsiteY1" fmla="*/ 0 h 202223"/>
                <a:gd name="connsiteX2" fmla="*/ 61546 w 562708"/>
                <a:gd name="connsiteY2" fmla="*/ 17585 h 202223"/>
                <a:gd name="connsiteX3" fmla="*/ 0 w 562708"/>
                <a:gd name="connsiteY3" fmla="*/ 202223 h 202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2708" h="202223">
                  <a:moveTo>
                    <a:pt x="562708" y="184639"/>
                  </a:moveTo>
                  <a:lnTo>
                    <a:pt x="351692" y="0"/>
                  </a:lnTo>
                  <a:lnTo>
                    <a:pt x="61546" y="17585"/>
                  </a:lnTo>
                  <a:lnTo>
                    <a:pt x="0" y="202223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5C0EE892-23AF-FCBD-C2CA-77C2C4B76816}"/>
              </a:ext>
            </a:extLst>
          </p:cNvPr>
          <p:cNvGrpSpPr/>
          <p:nvPr/>
        </p:nvGrpSpPr>
        <p:grpSpPr>
          <a:xfrm rot="20581174">
            <a:off x="6089897" y="3686156"/>
            <a:ext cx="1846384" cy="571500"/>
            <a:chOff x="1301262" y="1450731"/>
            <a:chExt cx="1846384" cy="57150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BF7AACE-112B-69EE-9B2F-84A64A55D877}"/>
                </a:ext>
              </a:extLst>
            </p:cNvPr>
            <p:cNvSpPr/>
            <p:nvPr/>
          </p:nvSpPr>
          <p:spPr>
            <a:xfrm>
              <a:off x="1433146" y="1776046"/>
              <a:ext cx="1714500" cy="246185"/>
            </a:xfrm>
            <a:custGeom>
              <a:avLst/>
              <a:gdLst>
                <a:gd name="connsiteX0" fmla="*/ 140677 w 1714500"/>
                <a:gd name="connsiteY0" fmla="*/ 8792 h 246185"/>
                <a:gd name="connsiteX1" fmla="*/ 1714500 w 1714500"/>
                <a:gd name="connsiteY1" fmla="*/ 0 h 246185"/>
                <a:gd name="connsiteX2" fmla="*/ 975946 w 1714500"/>
                <a:gd name="connsiteY2" fmla="*/ 246185 h 246185"/>
                <a:gd name="connsiteX3" fmla="*/ 0 w 1714500"/>
                <a:gd name="connsiteY3" fmla="*/ 228600 h 246185"/>
                <a:gd name="connsiteX4" fmla="*/ 140677 w 1714500"/>
                <a:gd name="connsiteY4" fmla="*/ 8792 h 246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4500" h="246185">
                  <a:moveTo>
                    <a:pt x="140677" y="8792"/>
                  </a:moveTo>
                  <a:lnTo>
                    <a:pt x="1714500" y="0"/>
                  </a:lnTo>
                  <a:lnTo>
                    <a:pt x="975946" y="246185"/>
                  </a:lnTo>
                  <a:lnTo>
                    <a:pt x="0" y="228600"/>
                  </a:lnTo>
                  <a:lnTo>
                    <a:pt x="140677" y="8792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70B02ADC-87AA-B44B-966F-CAEB88E85593}"/>
                </a:ext>
              </a:extLst>
            </p:cNvPr>
            <p:cNvSpPr/>
            <p:nvPr/>
          </p:nvSpPr>
          <p:spPr>
            <a:xfrm>
              <a:off x="1301262" y="1450731"/>
              <a:ext cx="509953" cy="342900"/>
            </a:xfrm>
            <a:custGeom>
              <a:avLst/>
              <a:gdLst>
                <a:gd name="connsiteX0" fmla="*/ 509953 w 509953"/>
                <a:gd name="connsiteY0" fmla="*/ 325315 h 342900"/>
                <a:gd name="connsiteX1" fmla="*/ 298938 w 509953"/>
                <a:gd name="connsiteY1" fmla="*/ 0 h 342900"/>
                <a:gd name="connsiteX2" fmla="*/ 0 w 509953"/>
                <a:gd name="connsiteY2" fmla="*/ 26377 h 342900"/>
                <a:gd name="connsiteX3" fmla="*/ 281353 w 509953"/>
                <a:gd name="connsiteY3" fmla="*/ 342900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9953" h="342900">
                  <a:moveTo>
                    <a:pt x="509953" y="325315"/>
                  </a:moveTo>
                  <a:lnTo>
                    <a:pt x="298938" y="0"/>
                  </a:lnTo>
                  <a:lnTo>
                    <a:pt x="0" y="26377"/>
                  </a:lnTo>
                  <a:lnTo>
                    <a:pt x="281353" y="342900"/>
                  </a:lnTo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BF22B1D9-E262-FED0-D99F-5834926A77FF}"/>
                </a:ext>
              </a:extLst>
            </p:cNvPr>
            <p:cNvSpPr/>
            <p:nvPr/>
          </p:nvSpPr>
          <p:spPr>
            <a:xfrm>
              <a:off x="1925515" y="1846385"/>
              <a:ext cx="501162" cy="96715"/>
            </a:xfrm>
            <a:custGeom>
              <a:avLst/>
              <a:gdLst>
                <a:gd name="connsiteX0" fmla="*/ 501162 w 501162"/>
                <a:gd name="connsiteY0" fmla="*/ 0 h 96715"/>
                <a:gd name="connsiteX1" fmla="*/ 501162 w 501162"/>
                <a:gd name="connsiteY1" fmla="*/ 96715 h 96715"/>
                <a:gd name="connsiteX2" fmla="*/ 0 w 501162"/>
                <a:gd name="connsiteY2" fmla="*/ 43961 h 96715"/>
                <a:gd name="connsiteX3" fmla="*/ 501162 w 501162"/>
                <a:gd name="connsiteY3" fmla="*/ 0 h 96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1162" h="96715">
                  <a:moveTo>
                    <a:pt x="501162" y="0"/>
                  </a:moveTo>
                  <a:lnTo>
                    <a:pt x="501162" y="96715"/>
                  </a:lnTo>
                  <a:lnTo>
                    <a:pt x="0" y="43961"/>
                  </a:lnTo>
                  <a:lnTo>
                    <a:pt x="501162" y="0"/>
                  </a:ln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2D8D359-8D2A-2809-787F-C9D2F76131E4}"/>
                </a:ext>
              </a:extLst>
            </p:cNvPr>
            <p:cNvSpPr/>
            <p:nvPr/>
          </p:nvSpPr>
          <p:spPr>
            <a:xfrm>
              <a:off x="2057400" y="1582615"/>
              <a:ext cx="562708" cy="202223"/>
            </a:xfrm>
            <a:custGeom>
              <a:avLst/>
              <a:gdLst>
                <a:gd name="connsiteX0" fmla="*/ 562708 w 562708"/>
                <a:gd name="connsiteY0" fmla="*/ 184639 h 202223"/>
                <a:gd name="connsiteX1" fmla="*/ 351692 w 562708"/>
                <a:gd name="connsiteY1" fmla="*/ 0 h 202223"/>
                <a:gd name="connsiteX2" fmla="*/ 61546 w 562708"/>
                <a:gd name="connsiteY2" fmla="*/ 17585 h 202223"/>
                <a:gd name="connsiteX3" fmla="*/ 0 w 562708"/>
                <a:gd name="connsiteY3" fmla="*/ 202223 h 202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2708" h="202223">
                  <a:moveTo>
                    <a:pt x="562708" y="184639"/>
                  </a:moveTo>
                  <a:lnTo>
                    <a:pt x="351692" y="0"/>
                  </a:lnTo>
                  <a:lnTo>
                    <a:pt x="61546" y="17585"/>
                  </a:lnTo>
                  <a:lnTo>
                    <a:pt x="0" y="202223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659009C-6EBC-A5B6-3D6E-B77EE5FA89B0}"/>
              </a:ext>
            </a:extLst>
          </p:cNvPr>
          <p:cNvGrpSpPr/>
          <p:nvPr/>
        </p:nvGrpSpPr>
        <p:grpSpPr>
          <a:xfrm>
            <a:off x="9597952" y="5414977"/>
            <a:ext cx="1846384" cy="571500"/>
            <a:chOff x="1301262" y="1450731"/>
            <a:chExt cx="1846384" cy="571500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6BE345D0-E91F-E6F8-915B-8154F5210852}"/>
                </a:ext>
              </a:extLst>
            </p:cNvPr>
            <p:cNvSpPr/>
            <p:nvPr/>
          </p:nvSpPr>
          <p:spPr>
            <a:xfrm>
              <a:off x="1433146" y="1776046"/>
              <a:ext cx="1714500" cy="246185"/>
            </a:xfrm>
            <a:custGeom>
              <a:avLst/>
              <a:gdLst>
                <a:gd name="connsiteX0" fmla="*/ 140677 w 1714500"/>
                <a:gd name="connsiteY0" fmla="*/ 8792 h 246185"/>
                <a:gd name="connsiteX1" fmla="*/ 1714500 w 1714500"/>
                <a:gd name="connsiteY1" fmla="*/ 0 h 246185"/>
                <a:gd name="connsiteX2" fmla="*/ 975946 w 1714500"/>
                <a:gd name="connsiteY2" fmla="*/ 246185 h 246185"/>
                <a:gd name="connsiteX3" fmla="*/ 0 w 1714500"/>
                <a:gd name="connsiteY3" fmla="*/ 228600 h 246185"/>
                <a:gd name="connsiteX4" fmla="*/ 140677 w 1714500"/>
                <a:gd name="connsiteY4" fmla="*/ 8792 h 246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4500" h="246185">
                  <a:moveTo>
                    <a:pt x="140677" y="8792"/>
                  </a:moveTo>
                  <a:lnTo>
                    <a:pt x="1714500" y="0"/>
                  </a:lnTo>
                  <a:lnTo>
                    <a:pt x="975946" y="246185"/>
                  </a:lnTo>
                  <a:lnTo>
                    <a:pt x="0" y="228600"/>
                  </a:lnTo>
                  <a:lnTo>
                    <a:pt x="140677" y="8792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3F3A7705-0E46-5A8B-AD09-8D4BFC12151A}"/>
                </a:ext>
              </a:extLst>
            </p:cNvPr>
            <p:cNvSpPr/>
            <p:nvPr/>
          </p:nvSpPr>
          <p:spPr>
            <a:xfrm>
              <a:off x="1301262" y="1450731"/>
              <a:ext cx="509953" cy="342900"/>
            </a:xfrm>
            <a:custGeom>
              <a:avLst/>
              <a:gdLst>
                <a:gd name="connsiteX0" fmla="*/ 509953 w 509953"/>
                <a:gd name="connsiteY0" fmla="*/ 325315 h 342900"/>
                <a:gd name="connsiteX1" fmla="*/ 298938 w 509953"/>
                <a:gd name="connsiteY1" fmla="*/ 0 h 342900"/>
                <a:gd name="connsiteX2" fmla="*/ 0 w 509953"/>
                <a:gd name="connsiteY2" fmla="*/ 26377 h 342900"/>
                <a:gd name="connsiteX3" fmla="*/ 281353 w 509953"/>
                <a:gd name="connsiteY3" fmla="*/ 342900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9953" h="342900">
                  <a:moveTo>
                    <a:pt x="509953" y="325315"/>
                  </a:moveTo>
                  <a:lnTo>
                    <a:pt x="298938" y="0"/>
                  </a:lnTo>
                  <a:lnTo>
                    <a:pt x="0" y="26377"/>
                  </a:lnTo>
                  <a:lnTo>
                    <a:pt x="281353" y="342900"/>
                  </a:lnTo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BD11441-5449-5ADB-CCB1-CE16AC1B4207}"/>
                </a:ext>
              </a:extLst>
            </p:cNvPr>
            <p:cNvSpPr/>
            <p:nvPr/>
          </p:nvSpPr>
          <p:spPr>
            <a:xfrm>
              <a:off x="1925515" y="1846385"/>
              <a:ext cx="501162" cy="96715"/>
            </a:xfrm>
            <a:custGeom>
              <a:avLst/>
              <a:gdLst>
                <a:gd name="connsiteX0" fmla="*/ 501162 w 501162"/>
                <a:gd name="connsiteY0" fmla="*/ 0 h 96715"/>
                <a:gd name="connsiteX1" fmla="*/ 501162 w 501162"/>
                <a:gd name="connsiteY1" fmla="*/ 96715 h 96715"/>
                <a:gd name="connsiteX2" fmla="*/ 0 w 501162"/>
                <a:gd name="connsiteY2" fmla="*/ 43961 h 96715"/>
                <a:gd name="connsiteX3" fmla="*/ 501162 w 501162"/>
                <a:gd name="connsiteY3" fmla="*/ 0 h 96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1162" h="96715">
                  <a:moveTo>
                    <a:pt x="501162" y="0"/>
                  </a:moveTo>
                  <a:lnTo>
                    <a:pt x="501162" y="96715"/>
                  </a:lnTo>
                  <a:lnTo>
                    <a:pt x="0" y="43961"/>
                  </a:lnTo>
                  <a:lnTo>
                    <a:pt x="501162" y="0"/>
                  </a:ln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2F7D0C00-AA4D-2CD7-936C-960C5F94CEDE}"/>
                </a:ext>
              </a:extLst>
            </p:cNvPr>
            <p:cNvSpPr/>
            <p:nvPr/>
          </p:nvSpPr>
          <p:spPr>
            <a:xfrm>
              <a:off x="2057400" y="1582615"/>
              <a:ext cx="562708" cy="202223"/>
            </a:xfrm>
            <a:custGeom>
              <a:avLst/>
              <a:gdLst>
                <a:gd name="connsiteX0" fmla="*/ 562708 w 562708"/>
                <a:gd name="connsiteY0" fmla="*/ 184639 h 202223"/>
                <a:gd name="connsiteX1" fmla="*/ 351692 w 562708"/>
                <a:gd name="connsiteY1" fmla="*/ 0 h 202223"/>
                <a:gd name="connsiteX2" fmla="*/ 61546 w 562708"/>
                <a:gd name="connsiteY2" fmla="*/ 17585 h 202223"/>
                <a:gd name="connsiteX3" fmla="*/ 0 w 562708"/>
                <a:gd name="connsiteY3" fmla="*/ 202223 h 202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2708" h="202223">
                  <a:moveTo>
                    <a:pt x="562708" y="184639"/>
                  </a:moveTo>
                  <a:lnTo>
                    <a:pt x="351692" y="0"/>
                  </a:lnTo>
                  <a:lnTo>
                    <a:pt x="61546" y="17585"/>
                  </a:lnTo>
                  <a:lnTo>
                    <a:pt x="0" y="202223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Arrow: Down 19">
            <a:extLst>
              <a:ext uri="{FF2B5EF4-FFF2-40B4-BE49-F238E27FC236}">
                <a16:creationId xmlns:a16="http://schemas.microsoft.com/office/drawing/2014/main" id="{ABE51C78-9B40-1164-3D4C-0CFCDB0765CA}"/>
              </a:ext>
            </a:extLst>
          </p:cNvPr>
          <p:cNvSpPr/>
          <p:nvPr/>
        </p:nvSpPr>
        <p:spPr>
          <a:xfrm>
            <a:off x="9267211" y="2794627"/>
            <a:ext cx="308887" cy="329135"/>
          </a:xfrm>
          <a:prstGeom prst="down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row: Down 20">
            <a:extLst>
              <a:ext uri="{FF2B5EF4-FFF2-40B4-BE49-F238E27FC236}">
                <a16:creationId xmlns:a16="http://schemas.microsoft.com/office/drawing/2014/main" id="{3D651AD1-A9FA-5BD0-E6B4-B3AE38B39F81}"/>
              </a:ext>
            </a:extLst>
          </p:cNvPr>
          <p:cNvSpPr/>
          <p:nvPr/>
        </p:nvSpPr>
        <p:spPr>
          <a:xfrm>
            <a:off x="6340623" y="4624084"/>
            <a:ext cx="308887" cy="329135"/>
          </a:xfrm>
          <a:prstGeom prst="down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rrow: Down 21">
            <a:extLst>
              <a:ext uri="{FF2B5EF4-FFF2-40B4-BE49-F238E27FC236}">
                <a16:creationId xmlns:a16="http://schemas.microsoft.com/office/drawing/2014/main" id="{84A73392-B179-EF7B-4E9E-CF5229F0AC86}"/>
              </a:ext>
            </a:extLst>
          </p:cNvPr>
          <p:cNvSpPr/>
          <p:nvPr/>
        </p:nvSpPr>
        <p:spPr>
          <a:xfrm>
            <a:off x="10222205" y="6074399"/>
            <a:ext cx="308887" cy="329135"/>
          </a:xfrm>
          <a:prstGeom prst="down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FE8E729-15EB-5946-BAD2-E96E987F00AB}"/>
              </a:ext>
            </a:extLst>
          </p:cNvPr>
          <p:cNvSpPr txBox="1"/>
          <p:nvPr/>
        </p:nvSpPr>
        <p:spPr>
          <a:xfrm>
            <a:off x="860083" y="1858323"/>
            <a:ext cx="3173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Dive:  </a:t>
            </a:r>
            <a:r>
              <a:rPr lang="en-US" dirty="0"/>
              <a:t>Too much weight in front.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7AF9E9E-B136-5377-4225-A87099D05F7C}"/>
              </a:ext>
            </a:extLst>
          </p:cNvPr>
          <p:cNvSpPr txBox="1"/>
          <p:nvPr/>
        </p:nvSpPr>
        <p:spPr>
          <a:xfrm>
            <a:off x="855979" y="3519422"/>
            <a:ext cx="31259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Stall:  </a:t>
            </a:r>
            <a:r>
              <a:rPr lang="en-US" dirty="0"/>
              <a:t>Too much weight in back.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B2237E5-3CB7-527E-DF0D-4E8E4B4D1647}"/>
              </a:ext>
            </a:extLst>
          </p:cNvPr>
          <p:cNvSpPr txBox="1"/>
          <p:nvPr/>
        </p:nvSpPr>
        <p:spPr>
          <a:xfrm>
            <a:off x="855979" y="5367610"/>
            <a:ext cx="3385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Glide:  </a:t>
            </a:r>
            <a:r>
              <a:rPr lang="en-US" dirty="0"/>
              <a:t>Center of gravity in middle.</a:t>
            </a: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F5AC0A65-F8A5-A75C-9F68-0154C7EC59EC}"/>
              </a:ext>
            </a:extLst>
          </p:cNvPr>
          <p:cNvSpPr/>
          <p:nvPr/>
        </p:nvSpPr>
        <p:spPr>
          <a:xfrm>
            <a:off x="4510455" y="1336431"/>
            <a:ext cx="3422390" cy="659423"/>
          </a:xfrm>
          <a:custGeom>
            <a:avLst/>
            <a:gdLst>
              <a:gd name="connsiteX0" fmla="*/ 0 w 4950069"/>
              <a:gd name="connsiteY0" fmla="*/ 0 h 659423"/>
              <a:gd name="connsiteX1" fmla="*/ 2998177 w 4950069"/>
              <a:gd name="connsiteY1" fmla="*/ 52754 h 659423"/>
              <a:gd name="connsiteX2" fmla="*/ 4167554 w 4950069"/>
              <a:gd name="connsiteY2" fmla="*/ 263769 h 659423"/>
              <a:gd name="connsiteX3" fmla="*/ 4950069 w 4950069"/>
              <a:gd name="connsiteY3" fmla="*/ 659423 h 659423"/>
              <a:gd name="connsiteX4" fmla="*/ 4950069 w 4950069"/>
              <a:gd name="connsiteY4" fmla="*/ 659423 h 659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50069" h="659423">
                <a:moveTo>
                  <a:pt x="0" y="0"/>
                </a:moveTo>
                <a:cubicBezTo>
                  <a:pt x="1151792" y="4396"/>
                  <a:pt x="2303585" y="8793"/>
                  <a:pt x="2998177" y="52754"/>
                </a:cubicBezTo>
                <a:cubicBezTo>
                  <a:pt x="3692769" y="96715"/>
                  <a:pt x="3842239" y="162658"/>
                  <a:pt x="4167554" y="263769"/>
                </a:cubicBezTo>
                <a:cubicBezTo>
                  <a:pt x="4492869" y="364880"/>
                  <a:pt x="4950069" y="659423"/>
                  <a:pt x="4950069" y="659423"/>
                </a:cubicBezTo>
                <a:lnTo>
                  <a:pt x="4950069" y="659423"/>
                </a:lnTo>
              </a:path>
            </a:pathLst>
          </a:custGeom>
          <a:noFill/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1D4A02FA-C690-9D15-3861-425A4F4A62DE}"/>
              </a:ext>
            </a:extLst>
          </p:cNvPr>
          <p:cNvSpPr/>
          <p:nvPr/>
        </p:nvSpPr>
        <p:spPr>
          <a:xfrm rot="589676">
            <a:off x="4527326" y="2710461"/>
            <a:ext cx="2274166" cy="780948"/>
          </a:xfrm>
          <a:custGeom>
            <a:avLst/>
            <a:gdLst>
              <a:gd name="connsiteX0" fmla="*/ 0 w 5021266"/>
              <a:gd name="connsiteY0" fmla="*/ 265500 h 661154"/>
              <a:gd name="connsiteX1" fmla="*/ 1670539 w 5021266"/>
              <a:gd name="connsiteY1" fmla="*/ 1731 h 661154"/>
              <a:gd name="connsiteX2" fmla="*/ 4598377 w 5021266"/>
              <a:gd name="connsiteY2" fmla="*/ 379800 h 661154"/>
              <a:gd name="connsiteX3" fmla="*/ 4941277 w 5021266"/>
              <a:gd name="connsiteY3" fmla="*/ 661154 h 661154"/>
              <a:gd name="connsiteX0" fmla="*/ 0 w 4952478"/>
              <a:gd name="connsiteY0" fmla="*/ 377969 h 773623"/>
              <a:gd name="connsiteX1" fmla="*/ 1670539 w 4952478"/>
              <a:gd name="connsiteY1" fmla="*/ 114200 h 773623"/>
              <a:gd name="connsiteX2" fmla="*/ 3894992 w 4952478"/>
              <a:gd name="connsiteY2" fmla="*/ 43861 h 773623"/>
              <a:gd name="connsiteX3" fmla="*/ 4941277 w 4952478"/>
              <a:gd name="connsiteY3" fmla="*/ 773623 h 773623"/>
              <a:gd name="connsiteX0" fmla="*/ -1 w 4935158"/>
              <a:gd name="connsiteY0" fmla="*/ 266477 h 770593"/>
              <a:gd name="connsiteX1" fmla="*/ 1653219 w 4935158"/>
              <a:gd name="connsiteY1" fmla="*/ 111170 h 770593"/>
              <a:gd name="connsiteX2" fmla="*/ 3877672 w 4935158"/>
              <a:gd name="connsiteY2" fmla="*/ 40831 h 770593"/>
              <a:gd name="connsiteX3" fmla="*/ 4923957 w 4935158"/>
              <a:gd name="connsiteY3" fmla="*/ 770593 h 770593"/>
              <a:gd name="connsiteX0" fmla="*/ -1 w 4935158"/>
              <a:gd name="connsiteY0" fmla="*/ 266477 h 770593"/>
              <a:gd name="connsiteX1" fmla="*/ 1653219 w 4935158"/>
              <a:gd name="connsiteY1" fmla="*/ 111170 h 770593"/>
              <a:gd name="connsiteX2" fmla="*/ 3877672 w 4935158"/>
              <a:gd name="connsiteY2" fmla="*/ 40831 h 770593"/>
              <a:gd name="connsiteX3" fmla="*/ 4923957 w 4935158"/>
              <a:gd name="connsiteY3" fmla="*/ 770593 h 770593"/>
              <a:gd name="connsiteX0" fmla="*/ -1 w 4935158"/>
              <a:gd name="connsiteY0" fmla="*/ 276832 h 780948"/>
              <a:gd name="connsiteX1" fmla="*/ 1653219 w 4935158"/>
              <a:gd name="connsiteY1" fmla="*/ 121525 h 780948"/>
              <a:gd name="connsiteX2" fmla="*/ 3877672 w 4935158"/>
              <a:gd name="connsiteY2" fmla="*/ 51186 h 780948"/>
              <a:gd name="connsiteX3" fmla="*/ 4923957 w 4935158"/>
              <a:gd name="connsiteY3" fmla="*/ 780948 h 780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35158" h="780948">
                <a:moveTo>
                  <a:pt x="-1" y="276832"/>
                </a:moveTo>
                <a:cubicBezTo>
                  <a:pt x="1219327" y="270485"/>
                  <a:pt x="988880" y="214115"/>
                  <a:pt x="1653219" y="121525"/>
                </a:cubicBezTo>
                <a:cubicBezTo>
                  <a:pt x="2317558" y="28935"/>
                  <a:pt x="3332549" y="-58718"/>
                  <a:pt x="3877672" y="51186"/>
                </a:cubicBezTo>
                <a:cubicBezTo>
                  <a:pt x="4422795" y="161090"/>
                  <a:pt x="5025068" y="695223"/>
                  <a:pt x="4923957" y="780948"/>
                </a:cubicBezTo>
              </a:path>
            </a:pathLst>
          </a:custGeom>
          <a:noFill/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A557B830-5F44-4AF4-6C18-792840AE13A7}"/>
              </a:ext>
            </a:extLst>
          </p:cNvPr>
          <p:cNvSpPr/>
          <p:nvPr/>
        </p:nvSpPr>
        <p:spPr>
          <a:xfrm>
            <a:off x="4501662" y="5424854"/>
            <a:ext cx="4774223" cy="237392"/>
          </a:xfrm>
          <a:custGeom>
            <a:avLst/>
            <a:gdLst>
              <a:gd name="connsiteX0" fmla="*/ 0 w 4774223"/>
              <a:gd name="connsiteY0" fmla="*/ 0 h 237392"/>
              <a:gd name="connsiteX1" fmla="*/ 4774223 w 4774223"/>
              <a:gd name="connsiteY1" fmla="*/ 237392 h 237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774223" h="237392">
                <a:moveTo>
                  <a:pt x="0" y="0"/>
                </a:moveTo>
                <a:lnTo>
                  <a:pt x="4774223" y="237392"/>
                </a:lnTo>
              </a:path>
            </a:pathLst>
          </a:custGeom>
          <a:noFill/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1097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>
            <a:extLst>
              <a:ext uri="{FF2B5EF4-FFF2-40B4-BE49-F238E27FC236}">
                <a16:creationId xmlns:a16="http://schemas.microsoft.com/office/drawing/2014/main" id="{00C70D0C-2A2D-30FD-F5F7-0A602B2883F7}"/>
              </a:ext>
            </a:extLst>
          </p:cNvPr>
          <p:cNvSpPr/>
          <p:nvPr/>
        </p:nvSpPr>
        <p:spPr>
          <a:xfrm>
            <a:off x="7139353" y="1370584"/>
            <a:ext cx="3217985" cy="188780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57929F0-6C86-C539-5D31-B2689CA3BB0A}"/>
              </a:ext>
            </a:extLst>
          </p:cNvPr>
          <p:cNvGrpSpPr/>
          <p:nvPr/>
        </p:nvGrpSpPr>
        <p:grpSpPr>
          <a:xfrm>
            <a:off x="5018783" y="3541160"/>
            <a:ext cx="1846384" cy="571500"/>
            <a:chOff x="1301262" y="1450731"/>
            <a:chExt cx="1846384" cy="571500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0A55A448-31AC-966B-0285-33CD41A34FC8}"/>
                </a:ext>
              </a:extLst>
            </p:cNvPr>
            <p:cNvSpPr/>
            <p:nvPr/>
          </p:nvSpPr>
          <p:spPr>
            <a:xfrm>
              <a:off x="1433146" y="1776046"/>
              <a:ext cx="1714500" cy="246185"/>
            </a:xfrm>
            <a:custGeom>
              <a:avLst/>
              <a:gdLst>
                <a:gd name="connsiteX0" fmla="*/ 140677 w 1714500"/>
                <a:gd name="connsiteY0" fmla="*/ 8792 h 246185"/>
                <a:gd name="connsiteX1" fmla="*/ 1714500 w 1714500"/>
                <a:gd name="connsiteY1" fmla="*/ 0 h 246185"/>
                <a:gd name="connsiteX2" fmla="*/ 975946 w 1714500"/>
                <a:gd name="connsiteY2" fmla="*/ 246185 h 246185"/>
                <a:gd name="connsiteX3" fmla="*/ 0 w 1714500"/>
                <a:gd name="connsiteY3" fmla="*/ 228600 h 246185"/>
                <a:gd name="connsiteX4" fmla="*/ 140677 w 1714500"/>
                <a:gd name="connsiteY4" fmla="*/ 8792 h 246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4500" h="246185">
                  <a:moveTo>
                    <a:pt x="140677" y="8792"/>
                  </a:moveTo>
                  <a:lnTo>
                    <a:pt x="1714500" y="0"/>
                  </a:lnTo>
                  <a:lnTo>
                    <a:pt x="975946" y="246185"/>
                  </a:lnTo>
                  <a:lnTo>
                    <a:pt x="0" y="228600"/>
                  </a:lnTo>
                  <a:lnTo>
                    <a:pt x="140677" y="8792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58D9AC47-3586-23A3-A9F5-7E1A597E3F00}"/>
                </a:ext>
              </a:extLst>
            </p:cNvPr>
            <p:cNvSpPr/>
            <p:nvPr/>
          </p:nvSpPr>
          <p:spPr>
            <a:xfrm>
              <a:off x="1301262" y="1450731"/>
              <a:ext cx="509953" cy="342900"/>
            </a:xfrm>
            <a:custGeom>
              <a:avLst/>
              <a:gdLst>
                <a:gd name="connsiteX0" fmla="*/ 509953 w 509953"/>
                <a:gd name="connsiteY0" fmla="*/ 325315 h 342900"/>
                <a:gd name="connsiteX1" fmla="*/ 298938 w 509953"/>
                <a:gd name="connsiteY1" fmla="*/ 0 h 342900"/>
                <a:gd name="connsiteX2" fmla="*/ 0 w 509953"/>
                <a:gd name="connsiteY2" fmla="*/ 26377 h 342900"/>
                <a:gd name="connsiteX3" fmla="*/ 281353 w 509953"/>
                <a:gd name="connsiteY3" fmla="*/ 342900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9953" h="342900">
                  <a:moveTo>
                    <a:pt x="509953" y="325315"/>
                  </a:moveTo>
                  <a:lnTo>
                    <a:pt x="298938" y="0"/>
                  </a:lnTo>
                  <a:lnTo>
                    <a:pt x="0" y="26377"/>
                  </a:lnTo>
                  <a:lnTo>
                    <a:pt x="281353" y="342900"/>
                  </a:lnTo>
                </a:path>
              </a:pathLst>
            </a:cu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63508537-660F-F591-7BC8-B10C66EA6A8C}"/>
                </a:ext>
              </a:extLst>
            </p:cNvPr>
            <p:cNvSpPr/>
            <p:nvPr/>
          </p:nvSpPr>
          <p:spPr>
            <a:xfrm>
              <a:off x="2057400" y="1582615"/>
              <a:ext cx="562708" cy="202223"/>
            </a:xfrm>
            <a:custGeom>
              <a:avLst/>
              <a:gdLst>
                <a:gd name="connsiteX0" fmla="*/ 562708 w 562708"/>
                <a:gd name="connsiteY0" fmla="*/ 184639 h 202223"/>
                <a:gd name="connsiteX1" fmla="*/ 351692 w 562708"/>
                <a:gd name="connsiteY1" fmla="*/ 0 h 202223"/>
                <a:gd name="connsiteX2" fmla="*/ 61546 w 562708"/>
                <a:gd name="connsiteY2" fmla="*/ 17585 h 202223"/>
                <a:gd name="connsiteX3" fmla="*/ 0 w 562708"/>
                <a:gd name="connsiteY3" fmla="*/ 202223 h 202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2708" h="202223">
                  <a:moveTo>
                    <a:pt x="562708" y="184639"/>
                  </a:moveTo>
                  <a:lnTo>
                    <a:pt x="351692" y="0"/>
                  </a:lnTo>
                  <a:lnTo>
                    <a:pt x="61546" y="17585"/>
                  </a:lnTo>
                  <a:lnTo>
                    <a:pt x="0" y="202223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E5222936-C6A8-42C0-1DD7-5B174E6491C6}"/>
              </a:ext>
            </a:extLst>
          </p:cNvPr>
          <p:cNvSpPr/>
          <p:nvPr/>
        </p:nvSpPr>
        <p:spPr>
          <a:xfrm>
            <a:off x="374963" y="3311"/>
            <a:ext cx="45137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Forces of Flight</a:t>
            </a:r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BE9F40BA-1ADA-9474-DC5D-0746736CCBE7}"/>
              </a:ext>
            </a:extLst>
          </p:cNvPr>
          <p:cNvSpPr/>
          <p:nvPr/>
        </p:nvSpPr>
        <p:spPr>
          <a:xfrm>
            <a:off x="5723792" y="4501662"/>
            <a:ext cx="436367" cy="58908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B800B53-CBCB-E923-0826-0B87B32BCEC1}"/>
              </a:ext>
            </a:extLst>
          </p:cNvPr>
          <p:cNvSpPr txBox="1"/>
          <p:nvPr/>
        </p:nvSpPr>
        <p:spPr>
          <a:xfrm>
            <a:off x="5544697" y="5153349"/>
            <a:ext cx="850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Gravity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6362264-1303-98CD-1FDF-D13AF4BED165}"/>
              </a:ext>
            </a:extLst>
          </p:cNvPr>
          <p:cNvSpPr txBox="1"/>
          <p:nvPr/>
        </p:nvSpPr>
        <p:spPr>
          <a:xfrm>
            <a:off x="4984167" y="1640271"/>
            <a:ext cx="17871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Lift</a:t>
            </a:r>
          </a:p>
          <a:p>
            <a:pPr algn="ctr"/>
            <a:r>
              <a:rPr lang="en-US" dirty="0"/>
              <a:t>From wing shape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43DF4660-4D4D-29D3-D2C7-C4FE2996B42C}"/>
              </a:ext>
            </a:extLst>
          </p:cNvPr>
          <p:cNvSpPr/>
          <p:nvPr/>
        </p:nvSpPr>
        <p:spPr>
          <a:xfrm rot="20152991">
            <a:off x="8212015" y="3664323"/>
            <a:ext cx="7033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A749C4AA-F410-3A22-E3AB-FEF939784068}"/>
              </a:ext>
            </a:extLst>
          </p:cNvPr>
          <p:cNvSpPr/>
          <p:nvPr/>
        </p:nvSpPr>
        <p:spPr>
          <a:xfrm rot="20152991">
            <a:off x="8470756" y="3673657"/>
            <a:ext cx="8369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FA22468B-E2FF-CB1D-46E7-1987510F553B}"/>
              </a:ext>
            </a:extLst>
          </p:cNvPr>
          <p:cNvSpPr/>
          <p:nvPr/>
        </p:nvSpPr>
        <p:spPr>
          <a:xfrm rot="20152991">
            <a:off x="8516815" y="3969123"/>
            <a:ext cx="7033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17297CE9-754B-D890-8E0D-836BFE913020}"/>
              </a:ext>
            </a:extLst>
          </p:cNvPr>
          <p:cNvSpPr/>
          <p:nvPr/>
        </p:nvSpPr>
        <p:spPr>
          <a:xfrm rot="20152991">
            <a:off x="8516815" y="4140412"/>
            <a:ext cx="7033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6E567751-2339-49BC-BD5E-613F2ED708C7}"/>
              </a:ext>
            </a:extLst>
          </p:cNvPr>
          <p:cNvSpPr/>
          <p:nvPr/>
        </p:nvSpPr>
        <p:spPr>
          <a:xfrm rot="20152991">
            <a:off x="8364415" y="3816723"/>
            <a:ext cx="7033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2904AFB8-2D35-7688-25A1-8353C893F600}"/>
              </a:ext>
            </a:extLst>
          </p:cNvPr>
          <p:cNvSpPr/>
          <p:nvPr/>
        </p:nvSpPr>
        <p:spPr>
          <a:xfrm rot="20152991">
            <a:off x="8282354" y="4010669"/>
            <a:ext cx="7033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Arrow: Right 27">
            <a:extLst>
              <a:ext uri="{FF2B5EF4-FFF2-40B4-BE49-F238E27FC236}">
                <a16:creationId xmlns:a16="http://schemas.microsoft.com/office/drawing/2014/main" id="{CCA4BE00-DD78-FDE6-5A54-54FD53874A95}"/>
              </a:ext>
            </a:extLst>
          </p:cNvPr>
          <p:cNvSpPr/>
          <p:nvPr/>
        </p:nvSpPr>
        <p:spPr>
          <a:xfrm rot="10800000">
            <a:off x="7234035" y="3759167"/>
            <a:ext cx="555540" cy="34504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839FA5D-350E-B29F-5FDA-269FE9C013AC}"/>
              </a:ext>
            </a:extLst>
          </p:cNvPr>
          <p:cNvSpPr txBox="1"/>
          <p:nvPr/>
        </p:nvSpPr>
        <p:spPr>
          <a:xfrm>
            <a:off x="7236069" y="4198506"/>
            <a:ext cx="6223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Drag</a:t>
            </a:r>
          </a:p>
        </p:txBody>
      </p:sp>
      <p:sp>
        <p:nvSpPr>
          <p:cNvPr id="30" name="Arrow: Right 29">
            <a:extLst>
              <a:ext uri="{FF2B5EF4-FFF2-40B4-BE49-F238E27FC236}">
                <a16:creationId xmlns:a16="http://schemas.microsoft.com/office/drawing/2014/main" id="{36BB2E9B-9783-61E3-DF36-E4FE2B1B22FE}"/>
              </a:ext>
            </a:extLst>
          </p:cNvPr>
          <p:cNvSpPr/>
          <p:nvPr/>
        </p:nvSpPr>
        <p:spPr>
          <a:xfrm>
            <a:off x="3282552" y="3541160"/>
            <a:ext cx="1084106" cy="793448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B694547-FAC8-84E7-60EA-238252DAEF6C}"/>
              </a:ext>
            </a:extLst>
          </p:cNvPr>
          <p:cNvSpPr txBox="1"/>
          <p:nvPr/>
        </p:nvSpPr>
        <p:spPr>
          <a:xfrm>
            <a:off x="2298665" y="3561885"/>
            <a:ext cx="113563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Thrust</a:t>
            </a:r>
          </a:p>
          <a:p>
            <a:r>
              <a:rPr lang="en-US" dirty="0"/>
              <a:t>From </a:t>
            </a:r>
          </a:p>
          <a:p>
            <a:r>
              <a:rPr lang="en-US" dirty="0"/>
              <a:t>Jet Engine</a:t>
            </a:r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B8702E88-B426-3119-CE04-ED0E65E6991D}"/>
              </a:ext>
            </a:extLst>
          </p:cNvPr>
          <p:cNvSpPr/>
          <p:nvPr/>
        </p:nvSpPr>
        <p:spPr>
          <a:xfrm>
            <a:off x="4685613" y="3839582"/>
            <a:ext cx="553915" cy="263770"/>
          </a:xfrm>
          <a:custGeom>
            <a:avLst/>
            <a:gdLst>
              <a:gd name="connsiteX0" fmla="*/ 413238 w 553915"/>
              <a:gd name="connsiteY0" fmla="*/ 70339 h 263770"/>
              <a:gd name="connsiteX1" fmla="*/ 413238 w 553915"/>
              <a:gd name="connsiteY1" fmla="*/ 70339 h 263770"/>
              <a:gd name="connsiteX2" fmla="*/ 123092 w 553915"/>
              <a:gd name="connsiteY2" fmla="*/ 0 h 263770"/>
              <a:gd name="connsiteX3" fmla="*/ 334107 w 553915"/>
              <a:gd name="connsiteY3" fmla="*/ 79131 h 263770"/>
              <a:gd name="connsiteX4" fmla="*/ 0 w 553915"/>
              <a:gd name="connsiteY4" fmla="*/ 87924 h 263770"/>
              <a:gd name="connsiteX5" fmla="*/ 290146 w 553915"/>
              <a:gd name="connsiteY5" fmla="*/ 131885 h 263770"/>
              <a:gd name="connsiteX6" fmla="*/ 114300 w 553915"/>
              <a:gd name="connsiteY6" fmla="*/ 219808 h 263770"/>
              <a:gd name="connsiteX7" fmla="*/ 307730 w 553915"/>
              <a:gd name="connsiteY7" fmla="*/ 175847 h 263770"/>
              <a:gd name="connsiteX8" fmla="*/ 202223 w 553915"/>
              <a:gd name="connsiteY8" fmla="*/ 263770 h 263770"/>
              <a:gd name="connsiteX9" fmla="*/ 545123 w 553915"/>
              <a:gd name="connsiteY9" fmla="*/ 140677 h 263770"/>
              <a:gd name="connsiteX10" fmla="*/ 553915 w 553915"/>
              <a:gd name="connsiteY10" fmla="*/ 87924 h 263770"/>
              <a:gd name="connsiteX11" fmla="*/ 413238 w 553915"/>
              <a:gd name="connsiteY11" fmla="*/ 70339 h 263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53915" h="263770">
                <a:moveTo>
                  <a:pt x="413238" y="70339"/>
                </a:moveTo>
                <a:lnTo>
                  <a:pt x="413238" y="70339"/>
                </a:lnTo>
                <a:lnTo>
                  <a:pt x="123092" y="0"/>
                </a:lnTo>
                <a:lnTo>
                  <a:pt x="334107" y="79131"/>
                </a:lnTo>
                <a:lnTo>
                  <a:pt x="0" y="87924"/>
                </a:lnTo>
                <a:lnTo>
                  <a:pt x="290146" y="131885"/>
                </a:lnTo>
                <a:lnTo>
                  <a:pt x="114300" y="219808"/>
                </a:lnTo>
                <a:lnTo>
                  <a:pt x="307730" y="175847"/>
                </a:lnTo>
                <a:lnTo>
                  <a:pt x="202223" y="263770"/>
                </a:lnTo>
                <a:lnTo>
                  <a:pt x="545123" y="140677"/>
                </a:lnTo>
                <a:lnTo>
                  <a:pt x="553915" y="87924"/>
                </a:lnTo>
                <a:lnTo>
                  <a:pt x="413238" y="70339"/>
                </a:lnTo>
                <a:close/>
              </a:path>
            </a:pathLst>
          </a:cu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4E440FF2-FB54-5D89-BB1B-7C33D8A0D4AC}"/>
              </a:ext>
            </a:extLst>
          </p:cNvPr>
          <p:cNvSpPr/>
          <p:nvPr/>
        </p:nvSpPr>
        <p:spPr>
          <a:xfrm>
            <a:off x="7464669" y="2286000"/>
            <a:ext cx="1424354" cy="290146"/>
          </a:xfrm>
          <a:custGeom>
            <a:avLst/>
            <a:gdLst>
              <a:gd name="connsiteX0" fmla="*/ 0 w 1424354"/>
              <a:gd name="connsiteY0" fmla="*/ 290146 h 290146"/>
              <a:gd name="connsiteX1" fmla="*/ 1424354 w 1424354"/>
              <a:gd name="connsiteY1" fmla="*/ 263770 h 290146"/>
              <a:gd name="connsiteX2" fmla="*/ 1230923 w 1424354"/>
              <a:gd name="connsiteY2" fmla="*/ 0 h 290146"/>
              <a:gd name="connsiteX3" fmla="*/ 0 w 1424354"/>
              <a:gd name="connsiteY3" fmla="*/ 290146 h 290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24354" h="290146">
                <a:moveTo>
                  <a:pt x="0" y="290146"/>
                </a:moveTo>
                <a:lnTo>
                  <a:pt x="1424354" y="263770"/>
                </a:lnTo>
                <a:lnTo>
                  <a:pt x="1230923" y="0"/>
                </a:lnTo>
                <a:lnTo>
                  <a:pt x="0" y="290146"/>
                </a:lnTo>
                <a:close/>
              </a:path>
            </a:pathLst>
          </a:cu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A86AEBC7-6097-0F6A-7D4E-B8EF94463C5D}"/>
              </a:ext>
            </a:extLst>
          </p:cNvPr>
          <p:cNvCxnSpPr>
            <a:cxnSpLocks/>
          </p:cNvCxnSpPr>
          <p:nvPr/>
        </p:nvCxnSpPr>
        <p:spPr>
          <a:xfrm flipH="1">
            <a:off x="7573107" y="2679749"/>
            <a:ext cx="1940310" cy="964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303655F1-DB97-35C7-4275-11BD189FB33D}"/>
              </a:ext>
            </a:extLst>
          </p:cNvPr>
          <p:cNvCxnSpPr/>
          <p:nvPr/>
        </p:nvCxnSpPr>
        <p:spPr>
          <a:xfrm flipH="1">
            <a:off x="7493976" y="2383506"/>
            <a:ext cx="29014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>
            <a:extLst>
              <a:ext uri="{FF2B5EF4-FFF2-40B4-BE49-F238E27FC236}">
                <a16:creationId xmlns:a16="http://schemas.microsoft.com/office/drawing/2014/main" id="{131FAA0C-0C59-D2A5-F1FD-32C4D693DAA2}"/>
              </a:ext>
            </a:extLst>
          </p:cNvPr>
          <p:cNvSpPr/>
          <p:nvPr/>
        </p:nvSpPr>
        <p:spPr>
          <a:xfrm rot="470643">
            <a:off x="9516208" y="2208246"/>
            <a:ext cx="7033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F4E5AA1C-4D80-6F3D-1FFE-B405D15F4B27}"/>
              </a:ext>
            </a:extLst>
          </p:cNvPr>
          <p:cNvSpPr/>
          <p:nvPr/>
        </p:nvSpPr>
        <p:spPr>
          <a:xfrm rot="470643">
            <a:off x="9774949" y="2217580"/>
            <a:ext cx="8369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05D81DDD-D9D8-4061-DC34-42817199F81A}"/>
              </a:ext>
            </a:extLst>
          </p:cNvPr>
          <p:cNvSpPr/>
          <p:nvPr/>
        </p:nvSpPr>
        <p:spPr>
          <a:xfrm rot="470643">
            <a:off x="9821008" y="2513046"/>
            <a:ext cx="7033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74D9CE51-9F4F-C074-9D48-9DC7416354CB}"/>
              </a:ext>
            </a:extLst>
          </p:cNvPr>
          <p:cNvSpPr/>
          <p:nvPr/>
        </p:nvSpPr>
        <p:spPr>
          <a:xfrm rot="470643">
            <a:off x="9821008" y="2684335"/>
            <a:ext cx="7033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459881E4-825E-8BBC-0EC6-D9044AA6EA3A}"/>
              </a:ext>
            </a:extLst>
          </p:cNvPr>
          <p:cNvSpPr/>
          <p:nvPr/>
        </p:nvSpPr>
        <p:spPr>
          <a:xfrm rot="470643">
            <a:off x="9668049" y="2408214"/>
            <a:ext cx="7033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C0A84992-146A-7BFC-9824-1F229C0A77B6}"/>
              </a:ext>
            </a:extLst>
          </p:cNvPr>
          <p:cNvSpPr/>
          <p:nvPr/>
        </p:nvSpPr>
        <p:spPr>
          <a:xfrm rot="470643">
            <a:off x="9592128" y="2629444"/>
            <a:ext cx="7033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632E17FB-ADDC-24E6-60C9-2B333A461495}"/>
              </a:ext>
            </a:extLst>
          </p:cNvPr>
          <p:cNvSpPr/>
          <p:nvPr/>
        </p:nvSpPr>
        <p:spPr>
          <a:xfrm>
            <a:off x="7798775" y="2189285"/>
            <a:ext cx="1802423" cy="228600"/>
          </a:xfrm>
          <a:custGeom>
            <a:avLst/>
            <a:gdLst>
              <a:gd name="connsiteX0" fmla="*/ 1828800 w 1828800"/>
              <a:gd name="connsiteY0" fmla="*/ 167054 h 228600"/>
              <a:gd name="connsiteX1" fmla="*/ 1178170 w 1828800"/>
              <a:gd name="connsiteY1" fmla="*/ 228600 h 228600"/>
              <a:gd name="connsiteX2" fmla="*/ 940777 w 1828800"/>
              <a:gd name="connsiteY2" fmla="*/ 0 h 228600"/>
              <a:gd name="connsiteX3" fmla="*/ 615462 w 1828800"/>
              <a:gd name="connsiteY3" fmla="*/ 70338 h 228600"/>
              <a:gd name="connsiteX4" fmla="*/ 0 w 1828800"/>
              <a:gd name="connsiteY4" fmla="*/ 193431 h 228600"/>
              <a:gd name="connsiteX5" fmla="*/ 0 w 1828800"/>
              <a:gd name="connsiteY5" fmla="*/ 193431 h 228600"/>
              <a:gd name="connsiteX0" fmla="*/ 1802423 w 1802423"/>
              <a:gd name="connsiteY0" fmla="*/ 228600 h 228600"/>
              <a:gd name="connsiteX1" fmla="*/ 1178170 w 1802423"/>
              <a:gd name="connsiteY1" fmla="*/ 228600 h 228600"/>
              <a:gd name="connsiteX2" fmla="*/ 940777 w 1802423"/>
              <a:gd name="connsiteY2" fmla="*/ 0 h 228600"/>
              <a:gd name="connsiteX3" fmla="*/ 615462 w 1802423"/>
              <a:gd name="connsiteY3" fmla="*/ 70338 h 228600"/>
              <a:gd name="connsiteX4" fmla="*/ 0 w 1802423"/>
              <a:gd name="connsiteY4" fmla="*/ 193431 h 228600"/>
              <a:gd name="connsiteX5" fmla="*/ 0 w 1802423"/>
              <a:gd name="connsiteY5" fmla="*/ 193431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02423" h="228600">
                <a:moveTo>
                  <a:pt x="1802423" y="228600"/>
                </a:moveTo>
                <a:lnTo>
                  <a:pt x="1178170" y="228600"/>
                </a:lnTo>
                <a:lnTo>
                  <a:pt x="940777" y="0"/>
                </a:lnTo>
                <a:lnTo>
                  <a:pt x="615462" y="70338"/>
                </a:lnTo>
                <a:lnTo>
                  <a:pt x="0" y="193431"/>
                </a:lnTo>
                <a:lnTo>
                  <a:pt x="0" y="193431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Arrow: Down 47">
            <a:extLst>
              <a:ext uri="{FF2B5EF4-FFF2-40B4-BE49-F238E27FC236}">
                <a16:creationId xmlns:a16="http://schemas.microsoft.com/office/drawing/2014/main" id="{302C19B0-6C06-827C-D427-B54D725A1DBA}"/>
              </a:ext>
            </a:extLst>
          </p:cNvPr>
          <p:cNvSpPr/>
          <p:nvPr/>
        </p:nvSpPr>
        <p:spPr>
          <a:xfrm rot="10800000">
            <a:off x="5521574" y="2300049"/>
            <a:ext cx="776008" cy="894765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Arrow: Down 48">
            <a:extLst>
              <a:ext uri="{FF2B5EF4-FFF2-40B4-BE49-F238E27FC236}">
                <a16:creationId xmlns:a16="http://schemas.microsoft.com/office/drawing/2014/main" id="{52521F20-C608-CA43-CD7E-FDE91D90DF8E}"/>
              </a:ext>
            </a:extLst>
          </p:cNvPr>
          <p:cNvSpPr/>
          <p:nvPr/>
        </p:nvSpPr>
        <p:spPr>
          <a:xfrm rot="10800000">
            <a:off x="8074684" y="1663955"/>
            <a:ext cx="366341" cy="41067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75DAC644-F11F-99E2-F3E4-6E2CB2B507D9}"/>
              </a:ext>
            </a:extLst>
          </p:cNvPr>
          <p:cNvSpPr/>
          <p:nvPr/>
        </p:nvSpPr>
        <p:spPr>
          <a:xfrm>
            <a:off x="5385235" y="3927523"/>
            <a:ext cx="740357" cy="99693"/>
          </a:xfrm>
          <a:custGeom>
            <a:avLst/>
            <a:gdLst>
              <a:gd name="connsiteX0" fmla="*/ 0 w 1424354"/>
              <a:gd name="connsiteY0" fmla="*/ 290146 h 290146"/>
              <a:gd name="connsiteX1" fmla="*/ 1424354 w 1424354"/>
              <a:gd name="connsiteY1" fmla="*/ 263770 h 290146"/>
              <a:gd name="connsiteX2" fmla="*/ 1230923 w 1424354"/>
              <a:gd name="connsiteY2" fmla="*/ 0 h 290146"/>
              <a:gd name="connsiteX3" fmla="*/ 0 w 1424354"/>
              <a:gd name="connsiteY3" fmla="*/ 290146 h 290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24354" h="290146">
                <a:moveTo>
                  <a:pt x="0" y="290146"/>
                </a:moveTo>
                <a:lnTo>
                  <a:pt x="1424354" y="263770"/>
                </a:lnTo>
                <a:lnTo>
                  <a:pt x="1230923" y="0"/>
                </a:lnTo>
                <a:lnTo>
                  <a:pt x="0" y="290146"/>
                </a:lnTo>
                <a:close/>
              </a:path>
            </a:pathLst>
          </a:cu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6356C988-3465-61E6-ACCD-A682C7B5A99D}"/>
              </a:ext>
            </a:extLst>
          </p:cNvPr>
          <p:cNvSpPr txBox="1"/>
          <p:nvPr/>
        </p:nvSpPr>
        <p:spPr>
          <a:xfrm>
            <a:off x="8705850" y="3675128"/>
            <a:ext cx="1714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Air molecules</a:t>
            </a:r>
          </a:p>
          <a:p>
            <a:r>
              <a:rPr lang="en-US" dirty="0"/>
              <a:t>cause Drag</a:t>
            </a:r>
          </a:p>
        </p:txBody>
      </p:sp>
    </p:spTree>
    <p:extLst>
      <p:ext uri="{BB962C8B-B14F-4D97-AF65-F5344CB8AC3E}">
        <p14:creationId xmlns:p14="http://schemas.microsoft.com/office/powerpoint/2010/main" val="11338138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380E925-B5F1-8D1C-7EBE-300AB13C2B0B}"/>
              </a:ext>
            </a:extLst>
          </p:cNvPr>
          <p:cNvSpPr/>
          <p:nvPr/>
        </p:nvSpPr>
        <p:spPr>
          <a:xfrm>
            <a:off x="613089" y="312058"/>
            <a:ext cx="92249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Let’s Make </a:t>
            </a: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O</a:t>
            </a:r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ur Plane Look Cool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1C6F1AD-9781-1278-E2E8-505F99578397}"/>
              </a:ext>
            </a:extLst>
          </p:cNvPr>
          <p:cNvGrpSpPr/>
          <p:nvPr/>
        </p:nvGrpSpPr>
        <p:grpSpPr>
          <a:xfrm>
            <a:off x="1648691" y="3903716"/>
            <a:ext cx="1209964" cy="1209964"/>
            <a:chOff x="1648691" y="3903716"/>
            <a:chExt cx="1209964" cy="1209964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CE89C208-0B92-5915-6893-4659A7DED566}"/>
                </a:ext>
              </a:extLst>
            </p:cNvPr>
            <p:cNvSpPr/>
            <p:nvPr/>
          </p:nvSpPr>
          <p:spPr>
            <a:xfrm>
              <a:off x="1648691" y="3903716"/>
              <a:ext cx="1209964" cy="120996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354E78E8-8631-E5F8-0932-0AD8FEAFE663}"/>
                </a:ext>
              </a:extLst>
            </p:cNvPr>
            <p:cNvGrpSpPr/>
            <p:nvPr/>
          </p:nvGrpSpPr>
          <p:grpSpPr>
            <a:xfrm>
              <a:off x="1725734" y="4094222"/>
              <a:ext cx="1016977" cy="826246"/>
              <a:chOff x="1397975" y="4085460"/>
              <a:chExt cx="1424355" cy="1116623"/>
            </a:xfrm>
            <a:solidFill>
              <a:srgbClr val="FFC000"/>
            </a:solidFill>
          </p:grpSpPr>
          <p:sp>
            <p:nvSpPr>
              <p:cNvPr id="6" name="Freeform: Shape 5">
                <a:extLst>
                  <a:ext uri="{FF2B5EF4-FFF2-40B4-BE49-F238E27FC236}">
                    <a16:creationId xmlns:a16="http://schemas.microsoft.com/office/drawing/2014/main" id="{A28CBBE2-299B-01DE-8A74-13671337017A}"/>
                  </a:ext>
                </a:extLst>
              </p:cNvPr>
              <p:cNvSpPr/>
              <p:nvPr/>
            </p:nvSpPr>
            <p:spPr>
              <a:xfrm>
                <a:off x="1397976" y="4085460"/>
                <a:ext cx="1424354" cy="1116623"/>
              </a:xfrm>
              <a:custGeom>
                <a:avLst/>
                <a:gdLst>
                  <a:gd name="connsiteX0" fmla="*/ 703385 w 1547446"/>
                  <a:gd name="connsiteY0" fmla="*/ 439615 h 1195754"/>
                  <a:gd name="connsiteX1" fmla="*/ 870439 w 1547446"/>
                  <a:gd name="connsiteY1" fmla="*/ 0 h 1195754"/>
                  <a:gd name="connsiteX2" fmla="*/ 993531 w 1547446"/>
                  <a:gd name="connsiteY2" fmla="*/ 457200 h 1195754"/>
                  <a:gd name="connsiteX3" fmla="*/ 1547446 w 1547446"/>
                  <a:gd name="connsiteY3" fmla="*/ 545123 h 1195754"/>
                  <a:gd name="connsiteX4" fmla="*/ 984739 w 1547446"/>
                  <a:gd name="connsiteY4" fmla="*/ 703385 h 1195754"/>
                  <a:gd name="connsiteX5" fmla="*/ 782516 w 1547446"/>
                  <a:gd name="connsiteY5" fmla="*/ 1195754 h 1195754"/>
                  <a:gd name="connsiteX6" fmla="*/ 677008 w 1547446"/>
                  <a:gd name="connsiteY6" fmla="*/ 703385 h 1195754"/>
                  <a:gd name="connsiteX7" fmla="*/ 0 w 1547446"/>
                  <a:gd name="connsiteY7" fmla="*/ 580292 h 1195754"/>
                  <a:gd name="connsiteX8" fmla="*/ 703385 w 1547446"/>
                  <a:gd name="connsiteY8" fmla="*/ 439615 h 1195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47446" h="1195754">
                    <a:moveTo>
                      <a:pt x="703385" y="439615"/>
                    </a:moveTo>
                    <a:lnTo>
                      <a:pt x="870439" y="0"/>
                    </a:lnTo>
                    <a:lnTo>
                      <a:pt x="993531" y="457200"/>
                    </a:lnTo>
                    <a:lnTo>
                      <a:pt x="1547446" y="545123"/>
                    </a:lnTo>
                    <a:lnTo>
                      <a:pt x="984739" y="703385"/>
                    </a:lnTo>
                    <a:lnTo>
                      <a:pt x="782516" y="1195754"/>
                    </a:lnTo>
                    <a:lnTo>
                      <a:pt x="677008" y="703385"/>
                    </a:lnTo>
                    <a:lnTo>
                      <a:pt x="0" y="580292"/>
                    </a:lnTo>
                    <a:lnTo>
                      <a:pt x="703385" y="439615"/>
                    </a:lnTo>
                    <a:close/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9803A44A-A951-5302-381C-5F92FC945C81}"/>
                  </a:ext>
                </a:extLst>
              </p:cNvPr>
              <p:cNvSpPr/>
              <p:nvPr/>
            </p:nvSpPr>
            <p:spPr>
              <a:xfrm rot="2575727">
                <a:off x="1397975" y="4085460"/>
                <a:ext cx="1424354" cy="1116623"/>
              </a:xfrm>
              <a:custGeom>
                <a:avLst/>
                <a:gdLst>
                  <a:gd name="connsiteX0" fmla="*/ 703385 w 1547446"/>
                  <a:gd name="connsiteY0" fmla="*/ 439615 h 1195754"/>
                  <a:gd name="connsiteX1" fmla="*/ 870439 w 1547446"/>
                  <a:gd name="connsiteY1" fmla="*/ 0 h 1195754"/>
                  <a:gd name="connsiteX2" fmla="*/ 993531 w 1547446"/>
                  <a:gd name="connsiteY2" fmla="*/ 457200 h 1195754"/>
                  <a:gd name="connsiteX3" fmla="*/ 1547446 w 1547446"/>
                  <a:gd name="connsiteY3" fmla="*/ 545123 h 1195754"/>
                  <a:gd name="connsiteX4" fmla="*/ 984739 w 1547446"/>
                  <a:gd name="connsiteY4" fmla="*/ 703385 h 1195754"/>
                  <a:gd name="connsiteX5" fmla="*/ 782516 w 1547446"/>
                  <a:gd name="connsiteY5" fmla="*/ 1195754 h 1195754"/>
                  <a:gd name="connsiteX6" fmla="*/ 677008 w 1547446"/>
                  <a:gd name="connsiteY6" fmla="*/ 703385 h 1195754"/>
                  <a:gd name="connsiteX7" fmla="*/ 0 w 1547446"/>
                  <a:gd name="connsiteY7" fmla="*/ 580292 h 1195754"/>
                  <a:gd name="connsiteX8" fmla="*/ 703385 w 1547446"/>
                  <a:gd name="connsiteY8" fmla="*/ 439615 h 1195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47446" h="1195754">
                    <a:moveTo>
                      <a:pt x="703385" y="439615"/>
                    </a:moveTo>
                    <a:lnTo>
                      <a:pt x="870439" y="0"/>
                    </a:lnTo>
                    <a:lnTo>
                      <a:pt x="993531" y="457200"/>
                    </a:lnTo>
                    <a:lnTo>
                      <a:pt x="1547446" y="545123"/>
                    </a:lnTo>
                    <a:lnTo>
                      <a:pt x="984739" y="703385"/>
                    </a:lnTo>
                    <a:lnTo>
                      <a:pt x="782516" y="1195754"/>
                    </a:lnTo>
                    <a:lnTo>
                      <a:pt x="677008" y="703385"/>
                    </a:lnTo>
                    <a:lnTo>
                      <a:pt x="0" y="580292"/>
                    </a:lnTo>
                    <a:lnTo>
                      <a:pt x="703385" y="439615"/>
                    </a:lnTo>
                    <a:close/>
                  </a:path>
                </a:pathLst>
              </a:cu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8" name="Picture 2" descr="Decorated Aircraft' Poster by Stephen Bredenkamp | Displate">
            <a:extLst>
              <a:ext uri="{FF2B5EF4-FFF2-40B4-BE49-F238E27FC236}">
                <a16:creationId xmlns:a16="http://schemas.microsoft.com/office/drawing/2014/main" id="{785A2114-B37F-D1DA-5521-04028B0B10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175" y="1645627"/>
            <a:ext cx="2533650" cy="18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6EAE492-3911-46A3-1377-24FF8F4E33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3729" y="1645627"/>
            <a:ext cx="3769702" cy="2548466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F9CD12DB-0450-3597-F2B4-4A9541F1DFFB}"/>
              </a:ext>
            </a:extLst>
          </p:cNvPr>
          <p:cNvGrpSpPr/>
          <p:nvPr/>
        </p:nvGrpSpPr>
        <p:grpSpPr>
          <a:xfrm>
            <a:off x="1782586" y="5521162"/>
            <a:ext cx="960125" cy="960125"/>
            <a:chOff x="4119418" y="4692073"/>
            <a:chExt cx="1542472" cy="1542472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7EF4D744-554C-F631-75CA-5BE0441686D4}"/>
                </a:ext>
              </a:extLst>
            </p:cNvPr>
            <p:cNvSpPr/>
            <p:nvPr/>
          </p:nvSpPr>
          <p:spPr>
            <a:xfrm>
              <a:off x="4119418" y="4692073"/>
              <a:ext cx="1542472" cy="154247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57A483D0-2A0F-6760-B112-A17DC58271FB}"/>
                </a:ext>
              </a:extLst>
            </p:cNvPr>
            <p:cNvSpPr/>
            <p:nvPr/>
          </p:nvSpPr>
          <p:spPr>
            <a:xfrm>
              <a:off x="4391619" y="4920863"/>
              <a:ext cx="1039364" cy="1064301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B4C8D52E-BC4E-2E28-489D-11E87C342956}"/>
                </a:ext>
              </a:extLst>
            </p:cNvPr>
            <p:cNvSpPr/>
            <p:nvPr/>
          </p:nvSpPr>
          <p:spPr>
            <a:xfrm>
              <a:off x="4599437" y="5119446"/>
              <a:ext cx="628955" cy="644046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AE67EE22-4D08-CC3B-C1EE-F889717DA5F1}"/>
                </a:ext>
              </a:extLst>
            </p:cNvPr>
            <p:cNvSpPr/>
            <p:nvPr/>
          </p:nvSpPr>
          <p:spPr>
            <a:xfrm>
              <a:off x="4751837" y="5271846"/>
              <a:ext cx="337399" cy="34549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E0855CC-45A1-BEBB-0464-DBEAAC553454}"/>
              </a:ext>
            </a:extLst>
          </p:cNvPr>
          <p:cNvGrpSpPr/>
          <p:nvPr/>
        </p:nvGrpSpPr>
        <p:grpSpPr>
          <a:xfrm rot="673889">
            <a:off x="1327639" y="1776009"/>
            <a:ext cx="2250097" cy="514387"/>
            <a:chOff x="1327639" y="1776009"/>
            <a:chExt cx="2250097" cy="514387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839523-EF6E-D2AD-77A4-7751424650A3}"/>
                </a:ext>
              </a:extLst>
            </p:cNvPr>
            <p:cNvSpPr/>
            <p:nvPr/>
          </p:nvSpPr>
          <p:spPr>
            <a:xfrm>
              <a:off x="1327639" y="1806819"/>
              <a:ext cx="2145323" cy="483577"/>
            </a:xfrm>
            <a:custGeom>
              <a:avLst/>
              <a:gdLst>
                <a:gd name="connsiteX0" fmla="*/ 0 w 2145323"/>
                <a:gd name="connsiteY0" fmla="*/ 175846 h 483577"/>
                <a:gd name="connsiteX1" fmla="*/ 1107831 w 2145323"/>
                <a:gd name="connsiteY1" fmla="*/ 0 h 483577"/>
                <a:gd name="connsiteX2" fmla="*/ 1019908 w 2145323"/>
                <a:gd name="connsiteY2" fmla="*/ 228600 h 483577"/>
                <a:gd name="connsiteX3" fmla="*/ 2145323 w 2145323"/>
                <a:gd name="connsiteY3" fmla="*/ 228600 h 483577"/>
                <a:gd name="connsiteX4" fmla="*/ 764931 w 2145323"/>
                <a:gd name="connsiteY4" fmla="*/ 483577 h 483577"/>
                <a:gd name="connsiteX5" fmla="*/ 808892 w 2145323"/>
                <a:gd name="connsiteY5" fmla="*/ 211015 h 483577"/>
                <a:gd name="connsiteX6" fmla="*/ 0 w 2145323"/>
                <a:gd name="connsiteY6" fmla="*/ 175846 h 483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45323" h="483577">
                  <a:moveTo>
                    <a:pt x="0" y="175846"/>
                  </a:moveTo>
                  <a:lnTo>
                    <a:pt x="1107831" y="0"/>
                  </a:lnTo>
                  <a:lnTo>
                    <a:pt x="1019908" y="228600"/>
                  </a:lnTo>
                  <a:lnTo>
                    <a:pt x="2145323" y="228600"/>
                  </a:lnTo>
                  <a:lnTo>
                    <a:pt x="764931" y="483577"/>
                  </a:lnTo>
                  <a:lnTo>
                    <a:pt x="808892" y="211015"/>
                  </a:lnTo>
                  <a:lnTo>
                    <a:pt x="0" y="175846"/>
                  </a:lnTo>
                  <a:close/>
                </a:path>
              </a:pathLst>
            </a:cu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748F7AB6-AE63-7756-E361-DEB2121334A3}"/>
                </a:ext>
              </a:extLst>
            </p:cNvPr>
            <p:cNvSpPr/>
            <p:nvPr/>
          </p:nvSpPr>
          <p:spPr>
            <a:xfrm>
              <a:off x="1432413" y="1776009"/>
              <a:ext cx="2145323" cy="483577"/>
            </a:xfrm>
            <a:custGeom>
              <a:avLst/>
              <a:gdLst>
                <a:gd name="connsiteX0" fmla="*/ 0 w 2145323"/>
                <a:gd name="connsiteY0" fmla="*/ 175846 h 483577"/>
                <a:gd name="connsiteX1" fmla="*/ 1107831 w 2145323"/>
                <a:gd name="connsiteY1" fmla="*/ 0 h 483577"/>
                <a:gd name="connsiteX2" fmla="*/ 1019908 w 2145323"/>
                <a:gd name="connsiteY2" fmla="*/ 228600 h 483577"/>
                <a:gd name="connsiteX3" fmla="*/ 2145323 w 2145323"/>
                <a:gd name="connsiteY3" fmla="*/ 228600 h 483577"/>
                <a:gd name="connsiteX4" fmla="*/ 764931 w 2145323"/>
                <a:gd name="connsiteY4" fmla="*/ 483577 h 483577"/>
                <a:gd name="connsiteX5" fmla="*/ 808892 w 2145323"/>
                <a:gd name="connsiteY5" fmla="*/ 211015 h 483577"/>
                <a:gd name="connsiteX6" fmla="*/ 0 w 2145323"/>
                <a:gd name="connsiteY6" fmla="*/ 175846 h 483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45323" h="483577">
                  <a:moveTo>
                    <a:pt x="0" y="175846"/>
                  </a:moveTo>
                  <a:lnTo>
                    <a:pt x="1107831" y="0"/>
                  </a:lnTo>
                  <a:lnTo>
                    <a:pt x="1019908" y="228600"/>
                  </a:lnTo>
                  <a:lnTo>
                    <a:pt x="2145323" y="228600"/>
                  </a:lnTo>
                  <a:lnTo>
                    <a:pt x="764931" y="483577"/>
                  </a:lnTo>
                  <a:lnTo>
                    <a:pt x="808892" y="211015"/>
                  </a:lnTo>
                  <a:lnTo>
                    <a:pt x="0" y="17584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C000"/>
                </a:gs>
                <a:gs pos="71000">
                  <a:srgbClr val="FFFF00">
                    <a:shade val="67500"/>
                    <a:satMod val="115000"/>
                  </a:srgbClr>
                </a:gs>
                <a:gs pos="100000">
                  <a:srgbClr val="FFFF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4C97B03C-BB79-6D9B-E3B3-4F5FA207C7D6}"/>
              </a:ext>
            </a:extLst>
          </p:cNvPr>
          <p:cNvSpPr/>
          <p:nvPr/>
        </p:nvSpPr>
        <p:spPr>
          <a:xfrm>
            <a:off x="1115889" y="2817898"/>
            <a:ext cx="2497016" cy="342900"/>
          </a:xfrm>
          <a:custGeom>
            <a:avLst/>
            <a:gdLst>
              <a:gd name="connsiteX0" fmla="*/ 0 w 2532185"/>
              <a:gd name="connsiteY0" fmla="*/ 123092 h 509954"/>
              <a:gd name="connsiteX1" fmla="*/ 1046285 w 2532185"/>
              <a:gd name="connsiteY1" fmla="*/ 0 h 509954"/>
              <a:gd name="connsiteX2" fmla="*/ 949570 w 2532185"/>
              <a:gd name="connsiteY2" fmla="*/ 184638 h 509954"/>
              <a:gd name="connsiteX3" fmla="*/ 1617785 w 2532185"/>
              <a:gd name="connsiteY3" fmla="*/ 114300 h 509954"/>
              <a:gd name="connsiteX4" fmla="*/ 1494693 w 2532185"/>
              <a:gd name="connsiteY4" fmla="*/ 307731 h 509954"/>
              <a:gd name="connsiteX5" fmla="*/ 2532185 w 2532185"/>
              <a:gd name="connsiteY5" fmla="*/ 246184 h 509954"/>
              <a:gd name="connsiteX6" fmla="*/ 1178170 w 2532185"/>
              <a:gd name="connsiteY6" fmla="*/ 509954 h 509954"/>
              <a:gd name="connsiteX7" fmla="*/ 1266093 w 2532185"/>
              <a:gd name="connsiteY7" fmla="*/ 290146 h 509954"/>
              <a:gd name="connsiteX8" fmla="*/ 738554 w 2532185"/>
              <a:gd name="connsiteY8" fmla="*/ 307731 h 509954"/>
              <a:gd name="connsiteX9" fmla="*/ 756139 w 2532185"/>
              <a:gd name="connsiteY9" fmla="*/ 131884 h 509954"/>
              <a:gd name="connsiteX10" fmla="*/ 0 w 2532185"/>
              <a:gd name="connsiteY10" fmla="*/ 123092 h 509954"/>
              <a:gd name="connsiteX0" fmla="*/ 0 w 2497016"/>
              <a:gd name="connsiteY0" fmla="*/ 123092 h 509954"/>
              <a:gd name="connsiteX1" fmla="*/ 1046285 w 2497016"/>
              <a:gd name="connsiteY1" fmla="*/ 0 h 509954"/>
              <a:gd name="connsiteX2" fmla="*/ 949570 w 2497016"/>
              <a:gd name="connsiteY2" fmla="*/ 184638 h 509954"/>
              <a:gd name="connsiteX3" fmla="*/ 1617785 w 2497016"/>
              <a:gd name="connsiteY3" fmla="*/ 114300 h 509954"/>
              <a:gd name="connsiteX4" fmla="*/ 1494693 w 2497016"/>
              <a:gd name="connsiteY4" fmla="*/ 307731 h 509954"/>
              <a:gd name="connsiteX5" fmla="*/ 2497016 w 2497016"/>
              <a:gd name="connsiteY5" fmla="*/ 413238 h 509954"/>
              <a:gd name="connsiteX6" fmla="*/ 1178170 w 2497016"/>
              <a:gd name="connsiteY6" fmla="*/ 509954 h 509954"/>
              <a:gd name="connsiteX7" fmla="*/ 1266093 w 2497016"/>
              <a:gd name="connsiteY7" fmla="*/ 290146 h 509954"/>
              <a:gd name="connsiteX8" fmla="*/ 738554 w 2497016"/>
              <a:gd name="connsiteY8" fmla="*/ 307731 h 509954"/>
              <a:gd name="connsiteX9" fmla="*/ 756139 w 2497016"/>
              <a:gd name="connsiteY9" fmla="*/ 131884 h 509954"/>
              <a:gd name="connsiteX10" fmla="*/ 0 w 2497016"/>
              <a:gd name="connsiteY10" fmla="*/ 123092 h 509954"/>
              <a:gd name="connsiteX0" fmla="*/ 0 w 2497016"/>
              <a:gd name="connsiteY0" fmla="*/ 123092 h 509954"/>
              <a:gd name="connsiteX1" fmla="*/ 1046285 w 2497016"/>
              <a:gd name="connsiteY1" fmla="*/ 0 h 509954"/>
              <a:gd name="connsiteX2" fmla="*/ 949570 w 2497016"/>
              <a:gd name="connsiteY2" fmla="*/ 184638 h 509954"/>
              <a:gd name="connsiteX3" fmla="*/ 1661747 w 2497016"/>
              <a:gd name="connsiteY3" fmla="*/ 149469 h 509954"/>
              <a:gd name="connsiteX4" fmla="*/ 1494693 w 2497016"/>
              <a:gd name="connsiteY4" fmla="*/ 307731 h 509954"/>
              <a:gd name="connsiteX5" fmla="*/ 2497016 w 2497016"/>
              <a:gd name="connsiteY5" fmla="*/ 413238 h 509954"/>
              <a:gd name="connsiteX6" fmla="*/ 1178170 w 2497016"/>
              <a:gd name="connsiteY6" fmla="*/ 509954 h 509954"/>
              <a:gd name="connsiteX7" fmla="*/ 1266093 w 2497016"/>
              <a:gd name="connsiteY7" fmla="*/ 290146 h 509954"/>
              <a:gd name="connsiteX8" fmla="*/ 738554 w 2497016"/>
              <a:gd name="connsiteY8" fmla="*/ 307731 h 509954"/>
              <a:gd name="connsiteX9" fmla="*/ 756139 w 2497016"/>
              <a:gd name="connsiteY9" fmla="*/ 131884 h 509954"/>
              <a:gd name="connsiteX10" fmla="*/ 0 w 2497016"/>
              <a:gd name="connsiteY10" fmla="*/ 123092 h 509954"/>
              <a:gd name="connsiteX0" fmla="*/ 0 w 2497016"/>
              <a:gd name="connsiteY0" fmla="*/ 123092 h 509954"/>
              <a:gd name="connsiteX1" fmla="*/ 1046285 w 2497016"/>
              <a:gd name="connsiteY1" fmla="*/ 0 h 509954"/>
              <a:gd name="connsiteX2" fmla="*/ 949570 w 2497016"/>
              <a:gd name="connsiteY2" fmla="*/ 184638 h 509954"/>
              <a:gd name="connsiteX3" fmla="*/ 1661747 w 2497016"/>
              <a:gd name="connsiteY3" fmla="*/ 149469 h 509954"/>
              <a:gd name="connsiteX4" fmla="*/ 1494693 w 2497016"/>
              <a:gd name="connsiteY4" fmla="*/ 307731 h 509954"/>
              <a:gd name="connsiteX5" fmla="*/ 2497016 w 2497016"/>
              <a:gd name="connsiteY5" fmla="*/ 413238 h 509954"/>
              <a:gd name="connsiteX6" fmla="*/ 1178170 w 2497016"/>
              <a:gd name="connsiteY6" fmla="*/ 509954 h 509954"/>
              <a:gd name="connsiteX7" fmla="*/ 1266093 w 2497016"/>
              <a:gd name="connsiteY7" fmla="*/ 290146 h 509954"/>
              <a:gd name="connsiteX8" fmla="*/ 738554 w 2497016"/>
              <a:gd name="connsiteY8" fmla="*/ 307731 h 509954"/>
              <a:gd name="connsiteX9" fmla="*/ 756139 w 2497016"/>
              <a:gd name="connsiteY9" fmla="*/ 131884 h 509954"/>
              <a:gd name="connsiteX10" fmla="*/ 0 w 2497016"/>
              <a:gd name="connsiteY10" fmla="*/ 123092 h 509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97016" h="509954">
                <a:moveTo>
                  <a:pt x="0" y="123092"/>
                </a:moveTo>
                <a:lnTo>
                  <a:pt x="1046285" y="0"/>
                </a:lnTo>
                <a:lnTo>
                  <a:pt x="949570" y="184638"/>
                </a:lnTo>
                <a:lnTo>
                  <a:pt x="1661747" y="149469"/>
                </a:lnTo>
                <a:lnTo>
                  <a:pt x="1494693" y="307731"/>
                </a:lnTo>
                <a:lnTo>
                  <a:pt x="2497016" y="413238"/>
                </a:lnTo>
                <a:lnTo>
                  <a:pt x="1178170" y="509954"/>
                </a:lnTo>
                <a:lnTo>
                  <a:pt x="1266093" y="290146"/>
                </a:lnTo>
                <a:lnTo>
                  <a:pt x="738554" y="307731"/>
                </a:lnTo>
                <a:lnTo>
                  <a:pt x="756139" y="131884"/>
                </a:lnTo>
                <a:lnTo>
                  <a:pt x="0" y="123092"/>
                </a:lnTo>
                <a:close/>
              </a:path>
            </a:pathLst>
          </a:cu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4620F2E-BDBA-0A83-D0EF-6E4973A60FDA}"/>
              </a:ext>
            </a:extLst>
          </p:cNvPr>
          <p:cNvGrpSpPr/>
          <p:nvPr/>
        </p:nvGrpSpPr>
        <p:grpSpPr>
          <a:xfrm>
            <a:off x="4227004" y="4498554"/>
            <a:ext cx="2844272" cy="1875312"/>
            <a:chOff x="1257300" y="2021747"/>
            <a:chExt cx="4978643" cy="3282565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A404B06-9DA8-815B-EB9A-9700D65BDFF1}"/>
                </a:ext>
              </a:extLst>
            </p:cNvPr>
            <p:cNvSpPr/>
            <p:nvPr/>
          </p:nvSpPr>
          <p:spPr>
            <a:xfrm>
              <a:off x="1257300" y="2602523"/>
              <a:ext cx="1820008" cy="1011115"/>
            </a:xfrm>
            <a:custGeom>
              <a:avLst/>
              <a:gdLst>
                <a:gd name="connsiteX0" fmla="*/ 1723292 w 1820008"/>
                <a:gd name="connsiteY0" fmla="*/ 272562 h 1011115"/>
                <a:gd name="connsiteX1" fmla="*/ 342900 w 1820008"/>
                <a:gd name="connsiteY1" fmla="*/ 0 h 1011115"/>
                <a:gd name="connsiteX2" fmla="*/ 949569 w 1820008"/>
                <a:gd name="connsiteY2" fmla="*/ 219808 h 1011115"/>
                <a:gd name="connsiteX3" fmla="*/ 0 w 1820008"/>
                <a:gd name="connsiteY3" fmla="*/ 316523 h 1011115"/>
                <a:gd name="connsiteX4" fmla="*/ 149469 w 1820008"/>
                <a:gd name="connsiteY4" fmla="*/ 290146 h 1011115"/>
                <a:gd name="connsiteX5" fmla="*/ 1107831 w 1820008"/>
                <a:gd name="connsiteY5" fmla="*/ 351692 h 1011115"/>
                <a:gd name="connsiteX6" fmla="*/ 422031 w 1820008"/>
                <a:gd name="connsiteY6" fmla="*/ 545123 h 1011115"/>
                <a:gd name="connsiteX7" fmla="*/ 509954 w 1820008"/>
                <a:gd name="connsiteY7" fmla="*/ 545123 h 1011115"/>
                <a:gd name="connsiteX8" fmla="*/ 1072662 w 1820008"/>
                <a:gd name="connsiteY8" fmla="*/ 509954 h 1011115"/>
                <a:gd name="connsiteX9" fmla="*/ 175846 w 1820008"/>
                <a:gd name="connsiteY9" fmla="*/ 1011115 h 1011115"/>
                <a:gd name="connsiteX10" fmla="*/ 1688123 w 1820008"/>
                <a:gd name="connsiteY10" fmla="*/ 536331 h 1011115"/>
                <a:gd name="connsiteX11" fmla="*/ 1820008 w 1820008"/>
                <a:gd name="connsiteY11" fmla="*/ 395654 h 1011115"/>
                <a:gd name="connsiteX12" fmla="*/ 1723292 w 1820008"/>
                <a:gd name="connsiteY12" fmla="*/ 272562 h 1011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20008" h="1011115">
                  <a:moveTo>
                    <a:pt x="1723292" y="272562"/>
                  </a:moveTo>
                  <a:lnTo>
                    <a:pt x="342900" y="0"/>
                  </a:lnTo>
                  <a:lnTo>
                    <a:pt x="949569" y="219808"/>
                  </a:lnTo>
                  <a:lnTo>
                    <a:pt x="0" y="316523"/>
                  </a:lnTo>
                  <a:lnTo>
                    <a:pt x="149469" y="290146"/>
                  </a:lnTo>
                  <a:lnTo>
                    <a:pt x="1107831" y="351692"/>
                  </a:lnTo>
                  <a:lnTo>
                    <a:pt x="422031" y="545123"/>
                  </a:lnTo>
                  <a:lnTo>
                    <a:pt x="509954" y="545123"/>
                  </a:lnTo>
                  <a:lnTo>
                    <a:pt x="1072662" y="509954"/>
                  </a:lnTo>
                  <a:lnTo>
                    <a:pt x="175846" y="1011115"/>
                  </a:lnTo>
                  <a:lnTo>
                    <a:pt x="1688123" y="536331"/>
                  </a:lnTo>
                  <a:lnTo>
                    <a:pt x="1820008" y="395654"/>
                  </a:lnTo>
                  <a:lnTo>
                    <a:pt x="1723292" y="272562"/>
                  </a:lnTo>
                  <a:close/>
                </a:path>
              </a:pathLst>
            </a:custGeom>
            <a:solidFill>
              <a:srgbClr val="FF0000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21584717-29D8-122A-AE7F-2DE3290FA421}"/>
                </a:ext>
              </a:extLst>
            </p:cNvPr>
            <p:cNvSpPr/>
            <p:nvPr/>
          </p:nvSpPr>
          <p:spPr>
            <a:xfrm>
              <a:off x="1866900" y="2770969"/>
              <a:ext cx="1210408" cy="594946"/>
            </a:xfrm>
            <a:custGeom>
              <a:avLst/>
              <a:gdLst>
                <a:gd name="connsiteX0" fmla="*/ 1723292 w 1820008"/>
                <a:gd name="connsiteY0" fmla="*/ 272562 h 1011115"/>
                <a:gd name="connsiteX1" fmla="*/ 342900 w 1820008"/>
                <a:gd name="connsiteY1" fmla="*/ 0 h 1011115"/>
                <a:gd name="connsiteX2" fmla="*/ 949569 w 1820008"/>
                <a:gd name="connsiteY2" fmla="*/ 219808 h 1011115"/>
                <a:gd name="connsiteX3" fmla="*/ 0 w 1820008"/>
                <a:gd name="connsiteY3" fmla="*/ 316523 h 1011115"/>
                <a:gd name="connsiteX4" fmla="*/ 149469 w 1820008"/>
                <a:gd name="connsiteY4" fmla="*/ 290146 h 1011115"/>
                <a:gd name="connsiteX5" fmla="*/ 1107831 w 1820008"/>
                <a:gd name="connsiteY5" fmla="*/ 351692 h 1011115"/>
                <a:gd name="connsiteX6" fmla="*/ 422031 w 1820008"/>
                <a:gd name="connsiteY6" fmla="*/ 545123 h 1011115"/>
                <a:gd name="connsiteX7" fmla="*/ 509954 w 1820008"/>
                <a:gd name="connsiteY7" fmla="*/ 545123 h 1011115"/>
                <a:gd name="connsiteX8" fmla="*/ 1072662 w 1820008"/>
                <a:gd name="connsiteY8" fmla="*/ 509954 h 1011115"/>
                <a:gd name="connsiteX9" fmla="*/ 175846 w 1820008"/>
                <a:gd name="connsiteY9" fmla="*/ 1011115 h 1011115"/>
                <a:gd name="connsiteX10" fmla="*/ 1688123 w 1820008"/>
                <a:gd name="connsiteY10" fmla="*/ 536331 h 1011115"/>
                <a:gd name="connsiteX11" fmla="*/ 1820008 w 1820008"/>
                <a:gd name="connsiteY11" fmla="*/ 395654 h 1011115"/>
                <a:gd name="connsiteX12" fmla="*/ 1723292 w 1820008"/>
                <a:gd name="connsiteY12" fmla="*/ 272562 h 1011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20008" h="1011115">
                  <a:moveTo>
                    <a:pt x="1723292" y="272562"/>
                  </a:moveTo>
                  <a:lnTo>
                    <a:pt x="342900" y="0"/>
                  </a:lnTo>
                  <a:lnTo>
                    <a:pt x="949569" y="219808"/>
                  </a:lnTo>
                  <a:lnTo>
                    <a:pt x="0" y="316523"/>
                  </a:lnTo>
                  <a:lnTo>
                    <a:pt x="149469" y="290146"/>
                  </a:lnTo>
                  <a:lnTo>
                    <a:pt x="1107831" y="351692"/>
                  </a:lnTo>
                  <a:lnTo>
                    <a:pt x="422031" y="545123"/>
                  </a:lnTo>
                  <a:lnTo>
                    <a:pt x="509954" y="545123"/>
                  </a:lnTo>
                  <a:lnTo>
                    <a:pt x="1072662" y="509954"/>
                  </a:lnTo>
                  <a:lnTo>
                    <a:pt x="175846" y="1011115"/>
                  </a:lnTo>
                  <a:lnTo>
                    <a:pt x="1688123" y="536331"/>
                  </a:lnTo>
                  <a:lnTo>
                    <a:pt x="1820008" y="395654"/>
                  </a:lnTo>
                  <a:lnTo>
                    <a:pt x="1723292" y="272562"/>
                  </a:lnTo>
                  <a:close/>
                </a:path>
              </a:pathLst>
            </a:custGeom>
            <a:solidFill>
              <a:srgbClr val="FFC000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A24EE8C0-1104-226E-7A17-89DD4D67EE69}"/>
                </a:ext>
              </a:extLst>
            </p:cNvPr>
            <p:cNvSpPr/>
            <p:nvPr/>
          </p:nvSpPr>
          <p:spPr>
            <a:xfrm>
              <a:off x="2423746" y="2907324"/>
              <a:ext cx="653562" cy="241715"/>
            </a:xfrm>
            <a:custGeom>
              <a:avLst/>
              <a:gdLst>
                <a:gd name="connsiteX0" fmla="*/ 1723292 w 1820008"/>
                <a:gd name="connsiteY0" fmla="*/ 272562 h 1011115"/>
                <a:gd name="connsiteX1" fmla="*/ 342900 w 1820008"/>
                <a:gd name="connsiteY1" fmla="*/ 0 h 1011115"/>
                <a:gd name="connsiteX2" fmla="*/ 949569 w 1820008"/>
                <a:gd name="connsiteY2" fmla="*/ 219808 h 1011115"/>
                <a:gd name="connsiteX3" fmla="*/ 0 w 1820008"/>
                <a:gd name="connsiteY3" fmla="*/ 316523 h 1011115"/>
                <a:gd name="connsiteX4" fmla="*/ 149469 w 1820008"/>
                <a:gd name="connsiteY4" fmla="*/ 290146 h 1011115"/>
                <a:gd name="connsiteX5" fmla="*/ 1107831 w 1820008"/>
                <a:gd name="connsiteY5" fmla="*/ 351692 h 1011115"/>
                <a:gd name="connsiteX6" fmla="*/ 422031 w 1820008"/>
                <a:gd name="connsiteY6" fmla="*/ 545123 h 1011115"/>
                <a:gd name="connsiteX7" fmla="*/ 509954 w 1820008"/>
                <a:gd name="connsiteY7" fmla="*/ 545123 h 1011115"/>
                <a:gd name="connsiteX8" fmla="*/ 1072662 w 1820008"/>
                <a:gd name="connsiteY8" fmla="*/ 509954 h 1011115"/>
                <a:gd name="connsiteX9" fmla="*/ 175846 w 1820008"/>
                <a:gd name="connsiteY9" fmla="*/ 1011115 h 1011115"/>
                <a:gd name="connsiteX10" fmla="*/ 1688123 w 1820008"/>
                <a:gd name="connsiteY10" fmla="*/ 536331 h 1011115"/>
                <a:gd name="connsiteX11" fmla="*/ 1820008 w 1820008"/>
                <a:gd name="connsiteY11" fmla="*/ 395654 h 1011115"/>
                <a:gd name="connsiteX12" fmla="*/ 1723292 w 1820008"/>
                <a:gd name="connsiteY12" fmla="*/ 272562 h 1011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20008" h="1011115">
                  <a:moveTo>
                    <a:pt x="1723292" y="272562"/>
                  </a:moveTo>
                  <a:lnTo>
                    <a:pt x="342900" y="0"/>
                  </a:lnTo>
                  <a:lnTo>
                    <a:pt x="949569" y="219808"/>
                  </a:lnTo>
                  <a:lnTo>
                    <a:pt x="0" y="316523"/>
                  </a:lnTo>
                  <a:lnTo>
                    <a:pt x="149469" y="290146"/>
                  </a:lnTo>
                  <a:lnTo>
                    <a:pt x="1107831" y="351692"/>
                  </a:lnTo>
                  <a:lnTo>
                    <a:pt x="422031" y="545123"/>
                  </a:lnTo>
                  <a:lnTo>
                    <a:pt x="509954" y="545123"/>
                  </a:lnTo>
                  <a:lnTo>
                    <a:pt x="1072662" y="509954"/>
                  </a:lnTo>
                  <a:lnTo>
                    <a:pt x="175846" y="1011115"/>
                  </a:lnTo>
                  <a:lnTo>
                    <a:pt x="1688123" y="536331"/>
                  </a:lnTo>
                  <a:lnTo>
                    <a:pt x="1820008" y="395654"/>
                  </a:lnTo>
                  <a:lnTo>
                    <a:pt x="1723292" y="272562"/>
                  </a:lnTo>
                  <a:close/>
                </a:path>
              </a:pathLst>
            </a:custGeom>
            <a:solidFill>
              <a:srgbClr val="FFFF00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D2F87372-C7E0-D97B-11EE-C216FE34A98E}"/>
                </a:ext>
              </a:extLst>
            </p:cNvPr>
            <p:cNvSpPr/>
            <p:nvPr/>
          </p:nvSpPr>
          <p:spPr>
            <a:xfrm>
              <a:off x="2980592" y="2883877"/>
              <a:ext cx="530469" cy="241715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66E2A62A-82D3-D6F1-CCA3-52402F430374}"/>
                </a:ext>
              </a:extLst>
            </p:cNvPr>
            <p:cNvSpPr/>
            <p:nvPr/>
          </p:nvSpPr>
          <p:spPr>
            <a:xfrm>
              <a:off x="1257300" y="4000357"/>
              <a:ext cx="1820008" cy="1011115"/>
            </a:xfrm>
            <a:custGeom>
              <a:avLst/>
              <a:gdLst>
                <a:gd name="connsiteX0" fmla="*/ 1723292 w 1820008"/>
                <a:gd name="connsiteY0" fmla="*/ 272562 h 1011115"/>
                <a:gd name="connsiteX1" fmla="*/ 342900 w 1820008"/>
                <a:gd name="connsiteY1" fmla="*/ 0 h 1011115"/>
                <a:gd name="connsiteX2" fmla="*/ 949569 w 1820008"/>
                <a:gd name="connsiteY2" fmla="*/ 219808 h 1011115"/>
                <a:gd name="connsiteX3" fmla="*/ 0 w 1820008"/>
                <a:gd name="connsiteY3" fmla="*/ 316523 h 1011115"/>
                <a:gd name="connsiteX4" fmla="*/ 149469 w 1820008"/>
                <a:gd name="connsiteY4" fmla="*/ 290146 h 1011115"/>
                <a:gd name="connsiteX5" fmla="*/ 1107831 w 1820008"/>
                <a:gd name="connsiteY5" fmla="*/ 351692 h 1011115"/>
                <a:gd name="connsiteX6" fmla="*/ 422031 w 1820008"/>
                <a:gd name="connsiteY6" fmla="*/ 545123 h 1011115"/>
                <a:gd name="connsiteX7" fmla="*/ 509954 w 1820008"/>
                <a:gd name="connsiteY7" fmla="*/ 545123 h 1011115"/>
                <a:gd name="connsiteX8" fmla="*/ 1072662 w 1820008"/>
                <a:gd name="connsiteY8" fmla="*/ 509954 h 1011115"/>
                <a:gd name="connsiteX9" fmla="*/ 175846 w 1820008"/>
                <a:gd name="connsiteY9" fmla="*/ 1011115 h 1011115"/>
                <a:gd name="connsiteX10" fmla="*/ 1688123 w 1820008"/>
                <a:gd name="connsiteY10" fmla="*/ 536331 h 1011115"/>
                <a:gd name="connsiteX11" fmla="*/ 1820008 w 1820008"/>
                <a:gd name="connsiteY11" fmla="*/ 395654 h 1011115"/>
                <a:gd name="connsiteX12" fmla="*/ 1723292 w 1820008"/>
                <a:gd name="connsiteY12" fmla="*/ 272562 h 1011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20008" h="1011115">
                  <a:moveTo>
                    <a:pt x="1723292" y="272562"/>
                  </a:moveTo>
                  <a:lnTo>
                    <a:pt x="342900" y="0"/>
                  </a:lnTo>
                  <a:lnTo>
                    <a:pt x="949569" y="219808"/>
                  </a:lnTo>
                  <a:lnTo>
                    <a:pt x="0" y="316523"/>
                  </a:lnTo>
                  <a:lnTo>
                    <a:pt x="149469" y="290146"/>
                  </a:lnTo>
                  <a:lnTo>
                    <a:pt x="1107831" y="351692"/>
                  </a:lnTo>
                  <a:lnTo>
                    <a:pt x="422031" y="545123"/>
                  </a:lnTo>
                  <a:lnTo>
                    <a:pt x="509954" y="545123"/>
                  </a:lnTo>
                  <a:lnTo>
                    <a:pt x="1072662" y="509954"/>
                  </a:lnTo>
                  <a:lnTo>
                    <a:pt x="175846" y="1011115"/>
                  </a:lnTo>
                  <a:lnTo>
                    <a:pt x="1688123" y="536331"/>
                  </a:lnTo>
                  <a:lnTo>
                    <a:pt x="1820008" y="395654"/>
                  </a:lnTo>
                  <a:lnTo>
                    <a:pt x="1723292" y="272562"/>
                  </a:lnTo>
                  <a:close/>
                </a:path>
              </a:pathLst>
            </a:custGeom>
            <a:solidFill>
              <a:srgbClr val="FF0000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461673F-FFB6-D8D8-23DA-25EAF3961CD4}"/>
                </a:ext>
              </a:extLst>
            </p:cNvPr>
            <p:cNvSpPr/>
            <p:nvPr/>
          </p:nvSpPr>
          <p:spPr>
            <a:xfrm>
              <a:off x="1866900" y="4168803"/>
              <a:ext cx="1210408" cy="594946"/>
            </a:xfrm>
            <a:custGeom>
              <a:avLst/>
              <a:gdLst>
                <a:gd name="connsiteX0" fmla="*/ 1723292 w 1820008"/>
                <a:gd name="connsiteY0" fmla="*/ 272562 h 1011115"/>
                <a:gd name="connsiteX1" fmla="*/ 342900 w 1820008"/>
                <a:gd name="connsiteY1" fmla="*/ 0 h 1011115"/>
                <a:gd name="connsiteX2" fmla="*/ 949569 w 1820008"/>
                <a:gd name="connsiteY2" fmla="*/ 219808 h 1011115"/>
                <a:gd name="connsiteX3" fmla="*/ 0 w 1820008"/>
                <a:gd name="connsiteY3" fmla="*/ 316523 h 1011115"/>
                <a:gd name="connsiteX4" fmla="*/ 149469 w 1820008"/>
                <a:gd name="connsiteY4" fmla="*/ 290146 h 1011115"/>
                <a:gd name="connsiteX5" fmla="*/ 1107831 w 1820008"/>
                <a:gd name="connsiteY5" fmla="*/ 351692 h 1011115"/>
                <a:gd name="connsiteX6" fmla="*/ 422031 w 1820008"/>
                <a:gd name="connsiteY6" fmla="*/ 545123 h 1011115"/>
                <a:gd name="connsiteX7" fmla="*/ 509954 w 1820008"/>
                <a:gd name="connsiteY7" fmla="*/ 545123 h 1011115"/>
                <a:gd name="connsiteX8" fmla="*/ 1072662 w 1820008"/>
                <a:gd name="connsiteY8" fmla="*/ 509954 h 1011115"/>
                <a:gd name="connsiteX9" fmla="*/ 175846 w 1820008"/>
                <a:gd name="connsiteY9" fmla="*/ 1011115 h 1011115"/>
                <a:gd name="connsiteX10" fmla="*/ 1688123 w 1820008"/>
                <a:gd name="connsiteY10" fmla="*/ 536331 h 1011115"/>
                <a:gd name="connsiteX11" fmla="*/ 1820008 w 1820008"/>
                <a:gd name="connsiteY11" fmla="*/ 395654 h 1011115"/>
                <a:gd name="connsiteX12" fmla="*/ 1723292 w 1820008"/>
                <a:gd name="connsiteY12" fmla="*/ 272562 h 1011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20008" h="1011115">
                  <a:moveTo>
                    <a:pt x="1723292" y="272562"/>
                  </a:moveTo>
                  <a:lnTo>
                    <a:pt x="342900" y="0"/>
                  </a:lnTo>
                  <a:lnTo>
                    <a:pt x="949569" y="219808"/>
                  </a:lnTo>
                  <a:lnTo>
                    <a:pt x="0" y="316523"/>
                  </a:lnTo>
                  <a:lnTo>
                    <a:pt x="149469" y="290146"/>
                  </a:lnTo>
                  <a:lnTo>
                    <a:pt x="1107831" y="351692"/>
                  </a:lnTo>
                  <a:lnTo>
                    <a:pt x="422031" y="545123"/>
                  </a:lnTo>
                  <a:lnTo>
                    <a:pt x="509954" y="545123"/>
                  </a:lnTo>
                  <a:lnTo>
                    <a:pt x="1072662" y="509954"/>
                  </a:lnTo>
                  <a:lnTo>
                    <a:pt x="175846" y="1011115"/>
                  </a:lnTo>
                  <a:lnTo>
                    <a:pt x="1688123" y="536331"/>
                  </a:lnTo>
                  <a:lnTo>
                    <a:pt x="1820008" y="395654"/>
                  </a:lnTo>
                  <a:lnTo>
                    <a:pt x="1723292" y="272562"/>
                  </a:lnTo>
                  <a:close/>
                </a:path>
              </a:pathLst>
            </a:custGeom>
            <a:solidFill>
              <a:srgbClr val="FFC000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39FFE85D-2D5B-6975-67BC-5D730E0C938F}"/>
                </a:ext>
              </a:extLst>
            </p:cNvPr>
            <p:cNvSpPr/>
            <p:nvPr/>
          </p:nvSpPr>
          <p:spPr>
            <a:xfrm>
              <a:off x="2423746" y="4305158"/>
              <a:ext cx="653562" cy="241715"/>
            </a:xfrm>
            <a:custGeom>
              <a:avLst/>
              <a:gdLst>
                <a:gd name="connsiteX0" fmla="*/ 1723292 w 1820008"/>
                <a:gd name="connsiteY0" fmla="*/ 272562 h 1011115"/>
                <a:gd name="connsiteX1" fmla="*/ 342900 w 1820008"/>
                <a:gd name="connsiteY1" fmla="*/ 0 h 1011115"/>
                <a:gd name="connsiteX2" fmla="*/ 949569 w 1820008"/>
                <a:gd name="connsiteY2" fmla="*/ 219808 h 1011115"/>
                <a:gd name="connsiteX3" fmla="*/ 0 w 1820008"/>
                <a:gd name="connsiteY3" fmla="*/ 316523 h 1011115"/>
                <a:gd name="connsiteX4" fmla="*/ 149469 w 1820008"/>
                <a:gd name="connsiteY4" fmla="*/ 290146 h 1011115"/>
                <a:gd name="connsiteX5" fmla="*/ 1107831 w 1820008"/>
                <a:gd name="connsiteY5" fmla="*/ 351692 h 1011115"/>
                <a:gd name="connsiteX6" fmla="*/ 422031 w 1820008"/>
                <a:gd name="connsiteY6" fmla="*/ 545123 h 1011115"/>
                <a:gd name="connsiteX7" fmla="*/ 509954 w 1820008"/>
                <a:gd name="connsiteY7" fmla="*/ 545123 h 1011115"/>
                <a:gd name="connsiteX8" fmla="*/ 1072662 w 1820008"/>
                <a:gd name="connsiteY8" fmla="*/ 509954 h 1011115"/>
                <a:gd name="connsiteX9" fmla="*/ 175846 w 1820008"/>
                <a:gd name="connsiteY9" fmla="*/ 1011115 h 1011115"/>
                <a:gd name="connsiteX10" fmla="*/ 1688123 w 1820008"/>
                <a:gd name="connsiteY10" fmla="*/ 536331 h 1011115"/>
                <a:gd name="connsiteX11" fmla="*/ 1820008 w 1820008"/>
                <a:gd name="connsiteY11" fmla="*/ 395654 h 1011115"/>
                <a:gd name="connsiteX12" fmla="*/ 1723292 w 1820008"/>
                <a:gd name="connsiteY12" fmla="*/ 272562 h 1011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20008" h="1011115">
                  <a:moveTo>
                    <a:pt x="1723292" y="272562"/>
                  </a:moveTo>
                  <a:lnTo>
                    <a:pt x="342900" y="0"/>
                  </a:lnTo>
                  <a:lnTo>
                    <a:pt x="949569" y="219808"/>
                  </a:lnTo>
                  <a:lnTo>
                    <a:pt x="0" y="316523"/>
                  </a:lnTo>
                  <a:lnTo>
                    <a:pt x="149469" y="290146"/>
                  </a:lnTo>
                  <a:lnTo>
                    <a:pt x="1107831" y="351692"/>
                  </a:lnTo>
                  <a:lnTo>
                    <a:pt x="422031" y="545123"/>
                  </a:lnTo>
                  <a:lnTo>
                    <a:pt x="509954" y="545123"/>
                  </a:lnTo>
                  <a:lnTo>
                    <a:pt x="1072662" y="509954"/>
                  </a:lnTo>
                  <a:lnTo>
                    <a:pt x="175846" y="1011115"/>
                  </a:lnTo>
                  <a:lnTo>
                    <a:pt x="1688123" y="536331"/>
                  </a:lnTo>
                  <a:lnTo>
                    <a:pt x="1820008" y="395654"/>
                  </a:lnTo>
                  <a:lnTo>
                    <a:pt x="1723292" y="272562"/>
                  </a:lnTo>
                  <a:close/>
                </a:path>
              </a:pathLst>
            </a:custGeom>
            <a:solidFill>
              <a:srgbClr val="FFFF00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B120DE5B-1A7D-3B51-B1B3-675B39D63265}"/>
                </a:ext>
              </a:extLst>
            </p:cNvPr>
            <p:cNvSpPr/>
            <p:nvPr/>
          </p:nvSpPr>
          <p:spPr>
            <a:xfrm>
              <a:off x="2980592" y="4281711"/>
              <a:ext cx="530469" cy="241715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50FBF403-57E9-D2DA-19B4-88836C8CD2D3}"/>
                </a:ext>
              </a:extLst>
            </p:cNvPr>
            <p:cNvSpPr/>
            <p:nvPr/>
          </p:nvSpPr>
          <p:spPr>
            <a:xfrm>
              <a:off x="3500582" y="2299855"/>
              <a:ext cx="2733963" cy="1320800"/>
            </a:xfrm>
            <a:custGeom>
              <a:avLst/>
              <a:gdLst>
                <a:gd name="connsiteX0" fmla="*/ 0 w 2733963"/>
                <a:gd name="connsiteY0" fmla="*/ 1320800 h 1320800"/>
                <a:gd name="connsiteX1" fmla="*/ 2733963 w 2733963"/>
                <a:gd name="connsiteY1" fmla="*/ 1320800 h 1320800"/>
                <a:gd name="connsiteX2" fmla="*/ 2733963 w 2733963"/>
                <a:gd name="connsiteY2" fmla="*/ 1136072 h 1320800"/>
                <a:gd name="connsiteX3" fmla="*/ 886691 w 2733963"/>
                <a:gd name="connsiteY3" fmla="*/ 0 h 1320800"/>
                <a:gd name="connsiteX4" fmla="*/ 0 w 2733963"/>
                <a:gd name="connsiteY4" fmla="*/ 0 h 1320800"/>
                <a:gd name="connsiteX5" fmla="*/ 0 w 2733963"/>
                <a:gd name="connsiteY5" fmla="*/ 1320800 h 132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33963" h="1320800">
                  <a:moveTo>
                    <a:pt x="0" y="1320800"/>
                  </a:moveTo>
                  <a:lnTo>
                    <a:pt x="2733963" y="1320800"/>
                  </a:lnTo>
                  <a:lnTo>
                    <a:pt x="2733963" y="1136072"/>
                  </a:lnTo>
                  <a:lnTo>
                    <a:pt x="886691" y="0"/>
                  </a:lnTo>
                  <a:lnTo>
                    <a:pt x="0" y="0"/>
                  </a:lnTo>
                  <a:lnTo>
                    <a:pt x="0" y="1320800"/>
                  </a:ln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3F8E9451-F4D8-1EF0-5BDE-435E27935A17}"/>
                </a:ext>
              </a:extLst>
            </p:cNvPr>
            <p:cNvSpPr/>
            <p:nvPr/>
          </p:nvSpPr>
          <p:spPr>
            <a:xfrm>
              <a:off x="3271706" y="2021747"/>
              <a:ext cx="1132514" cy="268447"/>
            </a:xfrm>
            <a:custGeom>
              <a:avLst/>
              <a:gdLst>
                <a:gd name="connsiteX0" fmla="*/ 218114 w 1132514"/>
                <a:gd name="connsiteY0" fmla="*/ 260059 h 268447"/>
                <a:gd name="connsiteX1" fmla="*/ 0 w 1132514"/>
                <a:gd name="connsiteY1" fmla="*/ 0 h 268447"/>
                <a:gd name="connsiteX2" fmla="*/ 922789 w 1132514"/>
                <a:gd name="connsiteY2" fmla="*/ 0 h 268447"/>
                <a:gd name="connsiteX3" fmla="*/ 1132514 w 1132514"/>
                <a:gd name="connsiteY3" fmla="*/ 268447 h 268447"/>
                <a:gd name="connsiteX4" fmla="*/ 218114 w 1132514"/>
                <a:gd name="connsiteY4" fmla="*/ 260059 h 268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514" h="268447">
                  <a:moveTo>
                    <a:pt x="218114" y="260059"/>
                  </a:moveTo>
                  <a:lnTo>
                    <a:pt x="0" y="0"/>
                  </a:lnTo>
                  <a:lnTo>
                    <a:pt x="922789" y="0"/>
                  </a:lnTo>
                  <a:lnTo>
                    <a:pt x="1132514" y="268447"/>
                  </a:lnTo>
                  <a:lnTo>
                    <a:pt x="218114" y="260059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B159B05F-69F2-4986-542B-112E5B22D513}"/>
                </a:ext>
              </a:extLst>
            </p:cNvPr>
            <p:cNvSpPr/>
            <p:nvPr/>
          </p:nvSpPr>
          <p:spPr>
            <a:xfrm flipV="1">
              <a:off x="3501980" y="3630441"/>
              <a:ext cx="2733963" cy="1382724"/>
            </a:xfrm>
            <a:custGeom>
              <a:avLst/>
              <a:gdLst>
                <a:gd name="connsiteX0" fmla="*/ 0 w 2733963"/>
                <a:gd name="connsiteY0" fmla="*/ 1320800 h 1320800"/>
                <a:gd name="connsiteX1" fmla="*/ 2733963 w 2733963"/>
                <a:gd name="connsiteY1" fmla="*/ 1320800 h 1320800"/>
                <a:gd name="connsiteX2" fmla="*/ 2733963 w 2733963"/>
                <a:gd name="connsiteY2" fmla="*/ 1136072 h 1320800"/>
                <a:gd name="connsiteX3" fmla="*/ 886691 w 2733963"/>
                <a:gd name="connsiteY3" fmla="*/ 0 h 1320800"/>
                <a:gd name="connsiteX4" fmla="*/ 0 w 2733963"/>
                <a:gd name="connsiteY4" fmla="*/ 0 h 1320800"/>
                <a:gd name="connsiteX5" fmla="*/ 0 w 2733963"/>
                <a:gd name="connsiteY5" fmla="*/ 1320800 h 132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33963" h="1320800">
                  <a:moveTo>
                    <a:pt x="0" y="1320800"/>
                  </a:moveTo>
                  <a:lnTo>
                    <a:pt x="2733963" y="1320800"/>
                  </a:lnTo>
                  <a:lnTo>
                    <a:pt x="2733963" y="1136072"/>
                  </a:lnTo>
                  <a:lnTo>
                    <a:pt x="886691" y="0"/>
                  </a:lnTo>
                  <a:lnTo>
                    <a:pt x="0" y="0"/>
                  </a:lnTo>
                  <a:lnTo>
                    <a:pt x="0" y="1320800"/>
                  </a:ln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FB3F1FB8-54DE-2F68-4C89-8986514D4A0E}"/>
                </a:ext>
              </a:extLst>
            </p:cNvPr>
            <p:cNvSpPr/>
            <p:nvPr/>
          </p:nvSpPr>
          <p:spPr>
            <a:xfrm flipV="1">
              <a:off x="3273104" y="5023279"/>
              <a:ext cx="1132514" cy="281033"/>
            </a:xfrm>
            <a:custGeom>
              <a:avLst/>
              <a:gdLst>
                <a:gd name="connsiteX0" fmla="*/ 218114 w 1132514"/>
                <a:gd name="connsiteY0" fmla="*/ 260059 h 268447"/>
                <a:gd name="connsiteX1" fmla="*/ 0 w 1132514"/>
                <a:gd name="connsiteY1" fmla="*/ 0 h 268447"/>
                <a:gd name="connsiteX2" fmla="*/ 922789 w 1132514"/>
                <a:gd name="connsiteY2" fmla="*/ 0 h 268447"/>
                <a:gd name="connsiteX3" fmla="*/ 1132514 w 1132514"/>
                <a:gd name="connsiteY3" fmla="*/ 268447 h 268447"/>
                <a:gd name="connsiteX4" fmla="*/ 218114 w 1132514"/>
                <a:gd name="connsiteY4" fmla="*/ 260059 h 268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514" h="268447">
                  <a:moveTo>
                    <a:pt x="218114" y="260059"/>
                  </a:moveTo>
                  <a:lnTo>
                    <a:pt x="0" y="0"/>
                  </a:lnTo>
                  <a:lnTo>
                    <a:pt x="922789" y="0"/>
                  </a:lnTo>
                  <a:lnTo>
                    <a:pt x="1132514" y="268447"/>
                  </a:lnTo>
                  <a:lnTo>
                    <a:pt x="218114" y="260059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518D2A5-4AF1-AB7B-1F2D-CA985E37209C}"/>
              </a:ext>
            </a:extLst>
          </p:cNvPr>
          <p:cNvGrpSpPr/>
          <p:nvPr/>
        </p:nvGrpSpPr>
        <p:grpSpPr>
          <a:xfrm>
            <a:off x="8453367" y="4621807"/>
            <a:ext cx="2089942" cy="738554"/>
            <a:chOff x="2918743" y="2895420"/>
            <a:chExt cx="2910557" cy="1163874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F53EF3D7-16E5-1150-D546-0F79715D4B56}"/>
                </a:ext>
              </a:extLst>
            </p:cNvPr>
            <p:cNvSpPr/>
            <p:nvPr/>
          </p:nvSpPr>
          <p:spPr>
            <a:xfrm>
              <a:off x="4932484" y="3301511"/>
              <a:ext cx="896816" cy="351692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50000">
                  <a:schemeClr val="bg2"/>
                </a:gs>
                <a:gs pos="100000">
                  <a:schemeClr val="bg1">
                    <a:lumMod val="50000"/>
                  </a:schemeClr>
                </a:gs>
              </a:gsLst>
              <a:lin ang="162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5F2FC75D-3D49-5337-0D80-3F5A308CA523}"/>
                </a:ext>
              </a:extLst>
            </p:cNvPr>
            <p:cNvSpPr/>
            <p:nvPr/>
          </p:nvSpPr>
          <p:spPr>
            <a:xfrm>
              <a:off x="2918743" y="2895420"/>
              <a:ext cx="2092824" cy="1163874"/>
            </a:xfrm>
            <a:custGeom>
              <a:avLst/>
              <a:gdLst>
                <a:gd name="connsiteX0" fmla="*/ 2040119 w 2092824"/>
                <a:gd name="connsiteY0" fmla="*/ 440085 h 1163874"/>
                <a:gd name="connsiteX1" fmla="*/ 1679634 w 2092824"/>
                <a:gd name="connsiteY1" fmla="*/ 501631 h 1163874"/>
                <a:gd name="connsiteX2" fmla="*/ 1556542 w 2092824"/>
                <a:gd name="connsiteY2" fmla="*/ 422500 h 1163874"/>
                <a:gd name="connsiteX3" fmla="*/ 1635673 w 2092824"/>
                <a:gd name="connsiteY3" fmla="*/ 299408 h 1163874"/>
                <a:gd name="connsiteX4" fmla="*/ 1732388 w 2092824"/>
                <a:gd name="connsiteY4" fmla="*/ 255446 h 1163874"/>
                <a:gd name="connsiteX5" fmla="*/ 1494996 w 2092824"/>
                <a:gd name="connsiteY5" fmla="*/ 264238 h 1163874"/>
                <a:gd name="connsiteX6" fmla="*/ 1345526 w 2092824"/>
                <a:gd name="connsiteY6" fmla="*/ 325785 h 1163874"/>
                <a:gd name="connsiteX7" fmla="*/ 1354319 w 2092824"/>
                <a:gd name="connsiteY7" fmla="*/ 413708 h 1163874"/>
                <a:gd name="connsiteX8" fmla="*/ 1407073 w 2092824"/>
                <a:gd name="connsiteY8" fmla="*/ 484046 h 1163874"/>
                <a:gd name="connsiteX9" fmla="*/ 1292773 w 2092824"/>
                <a:gd name="connsiteY9" fmla="*/ 457669 h 1163874"/>
                <a:gd name="connsiteX10" fmla="*/ 1064173 w 2092824"/>
                <a:gd name="connsiteY10" fmla="*/ 352161 h 1163874"/>
                <a:gd name="connsiteX11" fmla="*/ 1108134 w 2092824"/>
                <a:gd name="connsiteY11" fmla="*/ 229069 h 1163874"/>
                <a:gd name="connsiteX12" fmla="*/ 1310357 w 2092824"/>
                <a:gd name="connsiteY12" fmla="*/ 141146 h 1163874"/>
                <a:gd name="connsiteX13" fmla="*/ 923496 w 2092824"/>
                <a:gd name="connsiteY13" fmla="*/ 469 h 1163874"/>
                <a:gd name="connsiteX14" fmla="*/ 879534 w 2092824"/>
                <a:gd name="connsiteY14" fmla="*/ 105977 h 1163874"/>
                <a:gd name="connsiteX15" fmla="*/ 782819 w 2092824"/>
                <a:gd name="connsiteY15" fmla="*/ 369746 h 1163874"/>
                <a:gd name="connsiteX16" fmla="*/ 923496 w 2092824"/>
                <a:gd name="connsiteY16" fmla="*/ 475254 h 1163874"/>
                <a:gd name="connsiteX17" fmla="*/ 730065 w 2092824"/>
                <a:gd name="connsiteY17" fmla="*/ 536800 h 1163874"/>
                <a:gd name="connsiteX18" fmla="*/ 563011 w 2092824"/>
                <a:gd name="connsiteY18" fmla="*/ 466461 h 1163874"/>
                <a:gd name="connsiteX19" fmla="*/ 439919 w 2092824"/>
                <a:gd name="connsiteY19" fmla="*/ 290615 h 1163874"/>
                <a:gd name="connsiteX20" fmla="*/ 158565 w 2092824"/>
                <a:gd name="connsiteY20" fmla="*/ 334577 h 1163874"/>
                <a:gd name="connsiteX21" fmla="*/ 220111 w 2092824"/>
                <a:gd name="connsiteY21" fmla="*/ 369746 h 1163874"/>
                <a:gd name="connsiteX22" fmla="*/ 369580 w 2092824"/>
                <a:gd name="connsiteY22" fmla="*/ 440085 h 1163874"/>
                <a:gd name="connsiteX23" fmla="*/ 299242 w 2092824"/>
                <a:gd name="connsiteY23" fmla="*/ 607138 h 1163874"/>
                <a:gd name="connsiteX24" fmla="*/ 303 w 2092824"/>
                <a:gd name="connsiteY24" fmla="*/ 765400 h 1163874"/>
                <a:gd name="connsiteX25" fmla="*/ 246488 w 2092824"/>
                <a:gd name="connsiteY25" fmla="*/ 765400 h 1163874"/>
                <a:gd name="connsiteX26" fmla="*/ 422334 w 2092824"/>
                <a:gd name="connsiteY26" fmla="*/ 686269 h 1163874"/>
                <a:gd name="connsiteX27" fmla="*/ 642142 w 2092824"/>
                <a:gd name="connsiteY27" fmla="*/ 633515 h 1163874"/>
                <a:gd name="connsiteX28" fmla="*/ 844365 w 2092824"/>
                <a:gd name="connsiteY28" fmla="*/ 651100 h 1163874"/>
                <a:gd name="connsiteX29" fmla="*/ 1020211 w 2092824"/>
                <a:gd name="connsiteY29" fmla="*/ 695061 h 1163874"/>
                <a:gd name="connsiteX30" fmla="*/ 993834 w 2092824"/>
                <a:gd name="connsiteY30" fmla="*/ 791777 h 1163874"/>
                <a:gd name="connsiteX31" fmla="*/ 861949 w 2092824"/>
                <a:gd name="connsiteY31" fmla="*/ 844531 h 1163874"/>
                <a:gd name="connsiteX32" fmla="*/ 949873 w 2092824"/>
                <a:gd name="connsiteY32" fmla="*/ 1099508 h 1163874"/>
                <a:gd name="connsiteX33" fmla="*/ 1204849 w 2092824"/>
                <a:gd name="connsiteY33" fmla="*/ 1161054 h 1163874"/>
                <a:gd name="connsiteX34" fmla="*/ 1292773 w 2092824"/>
                <a:gd name="connsiteY34" fmla="*/ 1143469 h 1163874"/>
                <a:gd name="connsiteX35" fmla="*/ 1178473 w 2092824"/>
                <a:gd name="connsiteY35" fmla="*/ 1055546 h 1163874"/>
                <a:gd name="connsiteX36" fmla="*/ 1178473 w 2092824"/>
                <a:gd name="connsiteY36" fmla="*/ 888492 h 1163874"/>
                <a:gd name="connsiteX37" fmla="*/ 1275188 w 2092824"/>
                <a:gd name="connsiteY37" fmla="*/ 791777 h 1163874"/>
                <a:gd name="connsiteX38" fmla="*/ 1442242 w 2092824"/>
                <a:gd name="connsiteY38" fmla="*/ 747815 h 1163874"/>
                <a:gd name="connsiteX39" fmla="*/ 1398280 w 2092824"/>
                <a:gd name="connsiteY39" fmla="*/ 809361 h 1163874"/>
                <a:gd name="connsiteX40" fmla="*/ 1486203 w 2092824"/>
                <a:gd name="connsiteY40" fmla="*/ 897285 h 1163874"/>
                <a:gd name="connsiteX41" fmla="*/ 1626880 w 2092824"/>
                <a:gd name="connsiteY41" fmla="*/ 888492 h 1163874"/>
                <a:gd name="connsiteX42" fmla="*/ 1556542 w 2092824"/>
                <a:gd name="connsiteY42" fmla="*/ 818154 h 1163874"/>
                <a:gd name="connsiteX43" fmla="*/ 1618088 w 2092824"/>
                <a:gd name="connsiteY43" fmla="*/ 730231 h 1163874"/>
                <a:gd name="connsiteX44" fmla="*/ 1749973 w 2092824"/>
                <a:gd name="connsiteY44" fmla="*/ 651100 h 1163874"/>
                <a:gd name="connsiteX45" fmla="*/ 2057703 w 2092824"/>
                <a:gd name="connsiteY45" fmla="*/ 730231 h 1163874"/>
                <a:gd name="connsiteX46" fmla="*/ 2040119 w 2092824"/>
                <a:gd name="connsiteY46" fmla="*/ 440085 h 1163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2092824" h="1163874">
                  <a:moveTo>
                    <a:pt x="2040119" y="440085"/>
                  </a:moveTo>
                  <a:cubicBezTo>
                    <a:pt x="1977108" y="401985"/>
                    <a:pt x="1760230" y="504562"/>
                    <a:pt x="1679634" y="501631"/>
                  </a:cubicBezTo>
                  <a:cubicBezTo>
                    <a:pt x="1599038" y="498700"/>
                    <a:pt x="1563869" y="456204"/>
                    <a:pt x="1556542" y="422500"/>
                  </a:cubicBezTo>
                  <a:cubicBezTo>
                    <a:pt x="1549215" y="388796"/>
                    <a:pt x="1606365" y="327250"/>
                    <a:pt x="1635673" y="299408"/>
                  </a:cubicBezTo>
                  <a:cubicBezTo>
                    <a:pt x="1664981" y="271566"/>
                    <a:pt x="1755834" y="261308"/>
                    <a:pt x="1732388" y="255446"/>
                  </a:cubicBezTo>
                  <a:cubicBezTo>
                    <a:pt x="1708942" y="249584"/>
                    <a:pt x="1559473" y="252515"/>
                    <a:pt x="1494996" y="264238"/>
                  </a:cubicBezTo>
                  <a:cubicBezTo>
                    <a:pt x="1430519" y="275961"/>
                    <a:pt x="1368972" y="300873"/>
                    <a:pt x="1345526" y="325785"/>
                  </a:cubicBezTo>
                  <a:cubicBezTo>
                    <a:pt x="1322080" y="350697"/>
                    <a:pt x="1344061" y="387331"/>
                    <a:pt x="1354319" y="413708"/>
                  </a:cubicBezTo>
                  <a:cubicBezTo>
                    <a:pt x="1364577" y="440085"/>
                    <a:pt x="1417331" y="476719"/>
                    <a:pt x="1407073" y="484046"/>
                  </a:cubicBezTo>
                  <a:cubicBezTo>
                    <a:pt x="1396815" y="491373"/>
                    <a:pt x="1349923" y="479650"/>
                    <a:pt x="1292773" y="457669"/>
                  </a:cubicBezTo>
                  <a:cubicBezTo>
                    <a:pt x="1235623" y="435688"/>
                    <a:pt x="1094946" y="390261"/>
                    <a:pt x="1064173" y="352161"/>
                  </a:cubicBezTo>
                  <a:cubicBezTo>
                    <a:pt x="1033400" y="314061"/>
                    <a:pt x="1067103" y="264238"/>
                    <a:pt x="1108134" y="229069"/>
                  </a:cubicBezTo>
                  <a:cubicBezTo>
                    <a:pt x="1149165" y="193900"/>
                    <a:pt x="1341130" y="179246"/>
                    <a:pt x="1310357" y="141146"/>
                  </a:cubicBezTo>
                  <a:cubicBezTo>
                    <a:pt x="1279584" y="103046"/>
                    <a:pt x="995300" y="6330"/>
                    <a:pt x="923496" y="469"/>
                  </a:cubicBezTo>
                  <a:cubicBezTo>
                    <a:pt x="851692" y="-5392"/>
                    <a:pt x="902980" y="44431"/>
                    <a:pt x="879534" y="105977"/>
                  </a:cubicBezTo>
                  <a:cubicBezTo>
                    <a:pt x="856088" y="167523"/>
                    <a:pt x="775492" y="308200"/>
                    <a:pt x="782819" y="369746"/>
                  </a:cubicBezTo>
                  <a:cubicBezTo>
                    <a:pt x="790146" y="431292"/>
                    <a:pt x="932288" y="447412"/>
                    <a:pt x="923496" y="475254"/>
                  </a:cubicBezTo>
                  <a:cubicBezTo>
                    <a:pt x="914704" y="503096"/>
                    <a:pt x="790146" y="538265"/>
                    <a:pt x="730065" y="536800"/>
                  </a:cubicBezTo>
                  <a:cubicBezTo>
                    <a:pt x="669984" y="535335"/>
                    <a:pt x="611369" y="507492"/>
                    <a:pt x="563011" y="466461"/>
                  </a:cubicBezTo>
                  <a:cubicBezTo>
                    <a:pt x="514653" y="425430"/>
                    <a:pt x="507327" y="312596"/>
                    <a:pt x="439919" y="290615"/>
                  </a:cubicBezTo>
                  <a:cubicBezTo>
                    <a:pt x="372511" y="268634"/>
                    <a:pt x="195200" y="321388"/>
                    <a:pt x="158565" y="334577"/>
                  </a:cubicBezTo>
                  <a:cubicBezTo>
                    <a:pt x="121930" y="347766"/>
                    <a:pt x="184942" y="352161"/>
                    <a:pt x="220111" y="369746"/>
                  </a:cubicBezTo>
                  <a:cubicBezTo>
                    <a:pt x="255280" y="387331"/>
                    <a:pt x="356391" y="400520"/>
                    <a:pt x="369580" y="440085"/>
                  </a:cubicBezTo>
                  <a:cubicBezTo>
                    <a:pt x="382768" y="479650"/>
                    <a:pt x="360788" y="552919"/>
                    <a:pt x="299242" y="607138"/>
                  </a:cubicBezTo>
                  <a:cubicBezTo>
                    <a:pt x="237696" y="661357"/>
                    <a:pt x="9095" y="739023"/>
                    <a:pt x="303" y="765400"/>
                  </a:cubicBezTo>
                  <a:cubicBezTo>
                    <a:pt x="-8489" y="791777"/>
                    <a:pt x="176149" y="778589"/>
                    <a:pt x="246488" y="765400"/>
                  </a:cubicBezTo>
                  <a:cubicBezTo>
                    <a:pt x="316826" y="752212"/>
                    <a:pt x="356392" y="708250"/>
                    <a:pt x="422334" y="686269"/>
                  </a:cubicBezTo>
                  <a:cubicBezTo>
                    <a:pt x="488276" y="664288"/>
                    <a:pt x="571804" y="639376"/>
                    <a:pt x="642142" y="633515"/>
                  </a:cubicBezTo>
                  <a:cubicBezTo>
                    <a:pt x="712480" y="627654"/>
                    <a:pt x="781354" y="640842"/>
                    <a:pt x="844365" y="651100"/>
                  </a:cubicBezTo>
                  <a:cubicBezTo>
                    <a:pt x="907376" y="661358"/>
                    <a:pt x="995300" y="671615"/>
                    <a:pt x="1020211" y="695061"/>
                  </a:cubicBezTo>
                  <a:cubicBezTo>
                    <a:pt x="1045122" y="718507"/>
                    <a:pt x="1020211" y="766865"/>
                    <a:pt x="993834" y="791777"/>
                  </a:cubicBezTo>
                  <a:cubicBezTo>
                    <a:pt x="967457" y="816689"/>
                    <a:pt x="869276" y="793242"/>
                    <a:pt x="861949" y="844531"/>
                  </a:cubicBezTo>
                  <a:cubicBezTo>
                    <a:pt x="854622" y="895820"/>
                    <a:pt x="892723" y="1046754"/>
                    <a:pt x="949873" y="1099508"/>
                  </a:cubicBezTo>
                  <a:cubicBezTo>
                    <a:pt x="1007023" y="1152262"/>
                    <a:pt x="1147699" y="1153727"/>
                    <a:pt x="1204849" y="1161054"/>
                  </a:cubicBezTo>
                  <a:cubicBezTo>
                    <a:pt x="1261999" y="1168381"/>
                    <a:pt x="1297169" y="1161054"/>
                    <a:pt x="1292773" y="1143469"/>
                  </a:cubicBezTo>
                  <a:cubicBezTo>
                    <a:pt x="1288377" y="1125884"/>
                    <a:pt x="1197523" y="1098042"/>
                    <a:pt x="1178473" y="1055546"/>
                  </a:cubicBezTo>
                  <a:cubicBezTo>
                    <a:pt x="1159423" y="1013050"/>
                    <a:pt x="1162354" y="932453"/>
                    <a:pt x="1178473" y="888492"/>
                  </a:cubicBezTo>
                  <a:cubicBezTo>
                    <a:pt x="1194592" y="844531"/>
                    <a:pt x="1231227" y="815223"/>
                    <a:pt x="1275188" y="791777"/>
                  </a:cubicBezTo>
                  <a:cubicBezTo>
                    <a:pt x="1319149" y="768331"/>
                    <a:pt x="1421727" y="744884"/>
                    <a:pt x="1442242" y="747815"/>
                  </a:cubicBezTo>
                  <a:cubicBezTo>
                    <a:pt x="1462757" y="750746"/>
                    <a:pt x="1390953" y="784449"/>
                    <a:pt x="1398280" y="809361"/>
                  </a:cubicBezTo>
                  <a:cubicBezTo>
                    <a:pt x="1405607" y="834273"/>
                    <a:pt x="1448103" y="884097"/>
                    <a:pt x="1486203" y="897285"/>
                  </a:cubicBezTo>
                  <a:cubicBezTo>
                    <a:pt x="1524303" y="910474"/>
                    <a:pt x="1615157" y="901680"/>
                    <a:pt x="1626880" y="888492"/>
                  </a:cubicBezTo>
                  <a:cubicBezTo>
                    <a:pt x="1638603" y="875304"/>
                    <a:pt x="1558007" y="844531"/>
                    <a:pt x="1556542" y="818154"/>
                  </a:cubicBezTo>
                  <a:cubicBezTo>
                    <a:pt x="1555077" y="791777"/>
                    <a:pt x="1585850" y="758073"/>
                    <a:pt x="1618088" y="730231"/>
                  </a:cubicBezTo>
                  <a:cubicBezTo>
                    <a:pt x="1650326" y="702389"/>
                    <a:pt x="1676704" y="651100"/>
                    <a:pt x="1749973" y="651100"/>
                  </a:cubicBezTo>
                  <a:cubicBezTo>
                    <a:pt x="1823242" y="651100"/>
                    <a:pt x="2004949" y="763935"/>
                    <a:pt x="2057703" y="730231"/>
                  </a:cubicBezTo>
                  <a:cubicBezTo>
                    <a:pt x="2110457" y="696527"/>
                    <a:pt x="2103130" y="478185"/>
                    <a:pt x="2040119" y="440085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6F4FCBB5-8C93-E39F-D4AC-58C4B2134035}"/>
                </a:ext>
              </a:extLst>
            </p:cNvPr>
            <p:cNvSpPr/>
            <p:nvPr/>
          </p:nvSpPr>
          <p:spPr>
            <a:xfrm>
              <a:off x="3147646" y="3332286"/>
              <a:ext cx="1863921" cy="291789"/>
            </a:xfrm>
            <a:custGeom>
              <a:avLst/>
              <a:gdLst>
                <a:gd name="connsiteX0" fmla="*/ 2040119 w 2092824"/>
                <a:gd name="connsiteY0" fmla="*/ 440085 h 1163874"/>
                <a:gd name="connsiteX1" fmla="*/ 1679634 w 2092824"/>
                <a:gd name="connsiteY1" fmla="*/ 501631 h 1163874"/>
                <a:gd name="connsiteX2" fmla="*/ 1556542 w 2092824"/>
                <a:gd name="connsiteY2" fmla="*/ 422500 h 1163874"/>
                <a:gd name="connsiteX3" fmla="*/ 1635673 w 2092824"/>
                <a:gd name="connsiteY3" fmla="*/ 299408 h 1163874"/>
                <a:gd name="connsiteX4" fmla="*/ 1732388 w 2092824"/>
                <a:gd name="connsiteY4" fmla="*/ 255446 h 1163874"/>
                <a:gd name="connsiteX5" fmla="*/ 1494996 w 2092824"/>
                <a:gd name="connsiteY5" fmla="*/ 264238 h 1163874"/>
                <a:gd name="connsiteX6" fmla="*/ 1345526 w 2092824"/>
                <a:gd name="connsiteY6" fmla="*/ 325785 h 1163874"/>
                <a:gd name="connsiteX7" fmla="*/ 1354319 w 2092824"/>
                <a:gd name="connsiteY7" fmla="*/ 413708 h 1163874"/>
                <a:gd name="connsiteX8" fmla="*/ 1407073 w 2092824"/>
                <a:gd name="connsiteY8" fmla="*/ 484046 h 1163874"/>
                <a:gd name="connsiteX9" fmla="*/ 1292773 w 2092824"/>
                <a:gd name="connsiteY9" fmla="*/ 457669 h 1163874"/>
                <a:gd name="connsiteX10" fmla="*/ 1064173 w 2092824"/>
                <a:gd name="connsiteY10" fmla="*/ 352161 h 1163874"/>
                <a:gd name="connsiteX11" fmla="*/ 1108134 w 2092824"/>
                <a:gd name="connsiteY11" fmla="*/ 229069 h 1163874"/>
                <a:gd name="connsiteX12" fmla="*/ 1310357 w 2092824"/>
                <a:gd name="connsiteY12" fmla="*/ 141146 h 1163874"/>
                <a:gd name="connsiteX13" fmla="*/ 923496 w 2092824"/>
                <a:gd name="connsiteY13" fmla="*/ 469 h 1163874"/>
                <a:gd name="connsiteX14" fmla="*/ 879534 w 2092824"/>
                <a:gd name="connsiteY14" fmla="*/ 105977 h 1163874"/>
                <a:gd name="connsiteX15" fmla="*/ 782819 w 2092824"/>
                <a:gd name="connsiteY15" fmla="*/ 369746 h 1163874"/>
                <a:gd name="connsiteX16" fmla="*/ 923496 w 2092824"/>
                <a:gd name="connsiteY16" fmla="*/ 475254 h 1163874"/>
                <a:gd name="connsiteX17" fmla="*/ 730065 w 2092824"/>
                <a:gd name="connsiteY17" fmla="*/ 536800 h 1163874"/>
                <a:gd name="connsiteX18" fmla="*/ 563011 w 2092824"/>
                <a:gd name="connsiteY18" fmla="*/ 466461 h 1163874"/>
                <a:gd name="connsiteX19" fmla="*/ 439919 w 2092824"/>
                <a:gd name="connsiteY19" fmla="*/ 290615 h 1163874"/>
                <a:gd name="connsiteX20" fmla="*/ 158565 w 2092824"/>
                <a:gd name="connsiteY20" fmla="*/ 334577 h 1163874"/>
                <a:gd name="connsiteX21" fmla="*/ 220111 w 2092824"/>
                <a:gd name="connsiteY21" fmla="*/ 369746 h 1163874"/>
                <a:gd name="connsiteX22" fmla="*/ 369580 w 2092824"/>
                <a:gd name="connsiteY22" fmla="*/ 440085 h 1163874"/>
                <a:gd name="connsiteX23" fmla="*/ 299242 w 2092824"/>
                <a:gd name="connsiteY23" fmla="*/ 607138 h 1163874"/>
                <a:gd name="connsiteX24" fmla="*/ 303 w 2092824"/>
                <a:gd name="connsiteY24" fmla="*/ 765400 h 1163874"/>
                <a:gd name="connsiteX25" fmla="*/ 246488 w 2092824"/>
                <a:gd name="connsiteY25" fmla="*/ 765400 h 1163874"/>
                <a:gd name="connsiteX26" fmla="*/ 422334 w 2092824"/>
                <a:gd name="connsiteY26" fmla="*/ 686269 h 1163874"/>
                <a:gd name="connsiteX27" fmla="*/ 642142 w 2092824"/>
                <a:gd name="connsiteY27" fmla="*/ 633515 h 1163874"/>
                <a:gd name="connsiteX28" fmla="*/ 844365 w 2092824"/>
                <a:gd name="connsiteY28" fmla="*/ 651100 h 1163874"/>
                <a:gd name="connsiteX29" fmla="*/ 1020211 w 2092824"/>
                <a:gd name="connsiteY29" fmla="*/ 695061 h 1163874"/>
                <a:gd name="connsiteX30" fmla="*/ 993834 w 2092824"/>
                <a:gd name="connsiteY30" fmla="*/ 791777 h 1163874"/>
                <a:gd name="connsiteX31" fmla="*/ 861949 w 2092824"/>
                <a:gd name="connsiteY31" fmla="*/ 844531 h 1163874"/>
                <a:gd name="connsiteX32" fmla="*/ 949873 w 2092824"/>
                <a:gd name="connsiteY32" fmla="*/ 1099508 h 1163874"/>
                <a:gd name="connsiteX33" fmla="*/ 1204849 w 2092824"/>
                <a:gd name="connsiteY33" fmla="*/ 1161054 h 1163874"/>
                <a:gd name="connsiteX34" fmla="*/ 1292773 w 2092824"/>
                <a:gd name="connsiteY34" fmla="*/ 1143469 h 1163874"/>
                <a:gd name="connsiteX35" fmla="*/ 1178473 w 2092824"/>
                <a:gd name="connsiteY35" fmla="*/ 1055546 h 1163874"/>
                <a:gd name="connsiteX36" fmla="*/ 1178473 w 2092824"/>
                <a:gd name="connsiteY36" fmla="*/ 888492 h 1163874"/>
                <a:gd name="connsiteX37" fmla="*/ 1275188 w 2092824"/>
                <a:gd name="connsiteY37" fmla="*/ 791777 h 1163874"/>
                <a:gd name="connsiteX38" fmla="*/ 1442242 w 2092824"/>
                <a:gd name="connsiteY38" fmla="*/ 747815 h 1163874"/>
                <a:gd name="connsiteX39" fmla="*/ 1398280 w 2092824"/>
                <a:gd name="connsiteY39" fmla="*/ 809361 h 1163874"/>
                <a:gd name="connsiteX40" fmla="*/ 1486203 w 2092824"/>
                <a:gd name="connsiteY40" fmla="*/ 897285 h 1163874"/>
                <a:gd name="connsiteX41" fmla="*/ 1626880 w 2092824"/>
                <a:gd name="connsiteY41" fmla="*/ 888492 h 1163874"/>
                <a:gd name="connsiteX42" fmla="*/ 1556542 w 2092824"/>
                <a:gd name="connsiteY42" fmla="*/ 818154 h 1163874"/>
                <a:gd name="connsiteX43" fmla="*/ 1618088 w 2092824"/>
                <a:gd name="connsiteY43" fmla="*/ 730231 h 1163874"/>
                <a:gd name="connsiteX44" fmla="*/ 1749973 w 2092824"/>
                <a:gd name="connsiteY44" fmla="*/ 651100 h 1163874"/>
                <a:gd name="connsiteX45" fmla="*/ 2057703 w 2092824"/>
                <a:gd name="connsiteY45" fmla="*/ 730231 h 1163874"/>
                <a:gd name="connsiteX46" fmla="*/ 2040119 w 2092824"/>
                <a:gd name="connsiteY46" fmla="*/ 440085 h 1163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2092824" h="1163874">
                  <a:moveTo>
                    <a:pt x="2040119" y="440085"/>
                  </a:moveTo>
                  <a:cubicBezTo>
                    <a:pt x="1977108" y="401985"/>
                    <a:pt x="1760230" y="504562"/>
                    <a:pt x="1679634" y="501631"/>
                  </a:cubicBezTo>
                  <a:cubicBezTo>
                    <a:pt x="1599038" y="498700"/>
                    <a:pt x="1563869" y="456204"/>
                    <a:pt x="1556542" y="422500"/>
                  </a:cubicBezTo>
                  <a:cubicBezTo>
                    <a:pt x="1549215" y="388796"/>
                    <a:pt x="1606365" y="327250"/>
                    <a:pt x="1635673" y="299408"/>
                  </a:cubicBezTo>
                  <a:cubicBezTo>
                    <a:pt x="1664981" y="271566"/>
                    <a:pt x="1755834" y="261308"/>
                    <a:pt x="1732388" y="255446"/>
                  </a:cubicBezTo>
                  <a:cubicBezTo>
                    <a:pt x="1708942" y="249584"/>
                    <a:pt x="1559473" y="252515"/>
                    <a:pt x="1494996" y="264238"/>
                  </a:cubicBezTo>
                  <a:cubicBezTo>
                    <a:pt x="1430519" y="275961"/>
                    <a:pt x="1368972" y="300873"/>
                    <a:pt x="1345526" y="325785"/>
                  </a:cubicBezTo>
                  <a:cubicBezTo>
                    <a:pt x="1322080" y="350697"/>
                    <a:pt x="1344061" y="387331"/>
                    <a:pt x="1354319" y="413708"/>
                  </a:cubicBezTo>
                  <a:cubicBezTo>
                    <a:pt x="1364577" y="440085"/>
                    <a:pt x="1417331" y="476719"/>
                    <a:pt x="1407073" y="484046"/>
                  </a:cubicBezTo>
                  <a:cubicBezTo>
                    <a:pt x="1396815" y="491373"/>
                    <a:pt x="1349923" y="479650"/>
                    <a:pt x="1292773" y="457669"/>
                  </a:cubicBezTo>
                  <a:cubicBezTo>
                    <a:pt x="1235623" y="435688"/>
                    <a:pt x="1094946" y="390261"/>
                    <a:pt x="1064173" y="352161"/>
                  </a:cubicBezTo>
                  <a:cubicBezTo>
                    <a:pt x="1033400" y="314061"/>
                    <a:pt x="1067103" y="264238"/>
                    <a:pt x="1108134" y="229069"/>
                  </a:cubicBezTo>
                  <a:cubicBezTo>
                    <a:pt x="1149165" y="193900"/>
                    <a:pt x="1341130" y="179246"/>
                    <a:pt x="1310357" y="141146"/>
                  </a:cubicBezTo>
                  <a:cubicBezTo>
                    <a:pt x="1279584" y="103046"/>
                    <a:pt x="995300" y="6330"/>
                    <a:pt x="923496" y="469"/>
                  </a:cubicBezTo>
                  <a:cubicBezTo>
                    <a:pt x="851692" y="-5392"/>
                    <a:pt x="902980" y="44431"/>
                    <a:pt x="879534" y="105977"/>
                  </a:cubicBezTo>
                  <a:cubicBezTo>
                    <a:pt x="856088" y="167523"/>
                    <a:pt x="775492" y="308200"/>
                    <a:pt x="782819" y="369746"/>
                  </a:cubicBezTo>
                  <a:cubicBezTo>
                    <a:pt x="790146" y="431292"/>
                    <a:pt x="932288" y="447412"/>
                    <a:pt x="923496" y="475254"/>
                  </a:cubicBezTo>
                  <a:cubicBezTo>
                    <a:pt x="914704" y="503096"/>
                    <a:pt x="790146" y="538265"/>
                    <a:pt x="730065" y="536800"/>
                  </a:cubicBezTo>
                  <a:cubicBezTo>
                    <a:pt x="669984" y="535335"/>
                    <a:pt x="611369" y="507492"/>
                    <a:pt x="563011" y="466461"/>
                  </a:cubicBezTo>
                  <a:cubicBezTo>
                    <a:pt x="514653" y="425430"/>
                    <a:pt x="507327" y="312596"/>
                    <a:pt x="439919" y="290615"/>
                  </a:cubicBezTo>
                  <a:cubicBezTo>
                    <a:pt x="372511" y="268634"/>
                    <a:pt x="195200" y="321388"/>
                    <a:pt x="158565" y="334577"/>
                  </a:cubicBezTo>
                  <a:cubicBezTo>
                    <a:pt x="121930" y="347766"/>
                    <a:pt x="184942" y="352161"/>
                    <a:pt x="220111" y="369746"/>
                  </a:cubicBezTo>
                  <a:cubicBezTo>
                    <a:pt x="255280" y="387331"/>
                    <a:pt x="356391" y="400520"/>
                    <a:pt x="369580" y="440085"/>
                  </a:cubicBezTo>
                  <a:cubicBezTo>
                    <a:pt x="382768" y="479650"/>
                    <a:pt x="360788" y="552919"/>
                    <a:pt x="299242" y="607138"/>
                  </a:cubicBezTo>
                  <a:cubicBezTo>
                    <a:pt x="237696" y="661357"/>
                    <a:pt x="9095" y="739023"/>
                    <a:pt x="303" y="765400"/>
                  </a:cubicBezTo>
                  <a:cubicBezTo>
                    <a:pt x="-8489" y="791777"/>
                    <a:pt x="176149" y="778589"/>
                    <a:pt x="246488" y="765400"/>
                  </a:cubicBezTo>
                  <a:cubicBezTo>
                    <a:pt x="316826" y="752212"/>
                    <a:pt x="356392" y="708250"/>
                    <a:pt x="422334" y="686269"/>
                  </a:cubicBezTo>
                  <a:cubicBezTo>
                    <a:pt x="488276" y="664288"/>
                    <a:pt x="571804" y="639376"/>
                    <a:pt x="642142" y="633515"/>
                  </a:cubicBezTo>
                  <a:cubicBezTo>
                    <a:pt x="712480" y="627654"/>
                    <a:pt x="781354" y="640842"/>
                    <a:pt x="844365" y="651100"/>
                  </a:cubicBezTo>
                  <a:cubicBezTo>
                    <a:pt x="907376" y="661358"/>
                    <a:pt x="995300" y="671615"/>
                    <a:pt x="1020211" y="695061"/>
                  </a:cubicBezTo>
                  <a:cubicBezTo>
                    <a:pt x="1045122" y="718507"/>
                    <a:pt x="1020211" y="766865"/>
                    <a:pt x="993834" y="791777"/>
                  </a:cubicBezTo>
                  <a:cubicBezTo>
                    <a:pt x="967457" y="816689"/>
                    <a:pt x="869276" y="793242"/>
                    <a:pt x="861949" y="844531"/>
                  </a:cubicBezTo>
                  <a:cubicBezTo>
                    <a:pt x="854622" y="895820"/>
                    <a:pt x="892723" y="1046754"/>
                    <a:pt x="949873" y="1099508"/>
                  </a:cubicBezTo>
                  <a:cubicBezTo>
                    <a:pt x="1007023" y="1152262"/>
                    <a:pt x="1147699" y="1153727"/>
                    <a:pt x="1204849" y="1161054"/>
                  </a:cubicBezTo>
                  <a:cubicBezTo>
                    <a:pt x="1261999" y="1168381"/>
                    <a:pt x="1297169" y="1161054"/>
                    <a:pt x="1292773" y="1143469"/>
                  </a:cubicBezTo>
                  <a:cubicBezTo>
                    <a:pt x="1288377" y="1125884"/>
                    <a:pt x="1197523" y="1098042"/>
                    <a:pt x="1178473" y="1055546"/>
                  </a:cubicBezTo>
                  <a:cubicBezTo>
                    <a:pt x="1159423" y="1013050"/>
                    <a:pt x="1162354" y="932453"/>
                    <a:pt x="1178473" y="888492"/>
                  </a:cubicBezTo>
                  <a:cubicBezTo>
                    <a:pt x="1194592" y="844531"/>
                    <a:pt x="1231227" y="815223"/>
                    <a:pt x="1275188" y="791777"/>
                  </a:cubicBezTo>
                  <a:cubicBezTo>
                    <a:pt x="1319149" y="768331"/>
                    <a:pt x="1421727" y="744884"/>
                    <a:pt x="1442242" y="747815"/>
                  </a:cubicBezTo>
                  <a:cubicBezTo>
                    <a:pt x="1462757" y="750746"/>
                    <a:pt x="1390953" y="784449"/>
                    <a:pt x="1398280" y="809361"/>
                  </a:cubicBezTo>
                  <a:cubicBezTo>
                    <a:pt x="1405607" y="834273"/>
                    <a:pt x="1448103" y="884097"/>
                    <a:pt x="1486203" y="897285"/>
                  </a:cubicBezTo>
                  <a:cubicBezTo>
                    <a:pt x="1524303" y="910474"/>
                    <a:pt x="1615157" y="901680"/>
                    <a:pt x="1626880" y="888492"/>
                  </a:cubicBezTo>
                  <a:cubicBezTo>
                    <a:pt x="1638603" y="875304"/>
                    <a:pt x="1558007" y="844531"/>
                    <a:pt x="1556542" y="818154"/>
                  </a:cubicBezTo>
                  <a:cubicBezTo>
                    <a:pt x="1555077" y="791777"/>
                    <a:pt x="1585850" y="758073"/>
                    <a:pt x="1618088" y="730231"/>
                  </a:cubicBezTo>
                  <a:cubicBezTo>
                    <a:pt x="1650326" y="702389"/>
                    <a:pt x="1676704" y="651100"/>
                    <a:pt x="1749973" y="651100"/>
                  </a:cubicBezTo>
                  <a:cubicBezTo>
                    <a:pt x="1823242" y="651100"/>
                    <a:pt x="2004949" y="763935"/>
                    <a:pt x="2057703" y="730231"/>
                  </a:cubicBezTo>
                  <a:cubicBezTo>
                    <a:pt x="2110457" y="696527"/>
                    <a:pt x="2103130" y="478185"/>
                    <a:pt x="2040119" y="440085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8DE2150-EEB6-63C5-5F2B-B9EBAB6CF655}"/>
              </a:ext>
            </a:extLst>
          </p:cNvPr>
          <p:cNvGrpSpPr/>
          <p:nvPr/>
        </p:nvGrpSpPr>
        <p:grpSpPr>
          <a:xfrm>
            <a:off x="8436145" y="5874579"/>
            <a:ext cx="2089942" cy="738554"/>
            <a:chOff x="2918743" y="2895420"/>
            <a:chExt cx="2910557" cy="1163874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B09D2286-A20E-5F5F-F436-13EE3A40F93E}"/>
                </a:ext>
              </a:extLst>
            </p:cNvPr>
            <p:cNvSpPr/>
            <p:nvPr/>
          </p:nvSpPr>
          <p:spPr>
            <a:xfrm>
              <a:off x="4932484" y="3301511"/>
              <a:ext cx="896816" cy="351692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50000">
                  <a:schemeClr val="bg2"/>
                </a:gs>
                <a:gs pos="100000">
                  <a:schemeClr val="bg1">
                    <a:lumMod val="50000"/>
                  </a:schemeClr>
                </a:gs>
              </a:gsLst>
              <a:lin ang="162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172B0C0E-502F-DFE3-687F-2752ED121ABE}"/>
                </a:ext>
              </a:extLst>
            </p:cNvPr>
            <p:cNvSpPr/>
            <p:nvPr/>
          </p:nvSpPr>
          <p:spPr>
            <a:xfrm>
              <a:off x="2918743" y="2895420"/>
              <a:ext cx="2092824" cy="1163874"/>
            </a:xfrm>
            <a:custGeom>
              <a:avLst/>
              <a:gdLst>
                <a:gd name="connsiteX0" fmla="*/ 2040119 w 2092824"/>
                <a:gd name="connsiteY0" fmla="*/ 440085 h 1163874"/>
                <a:gd name="connsiteX1" fmla="*/ 1679634 w 2092824"/>
                <a:gd name="connsiteY1" fmla="*/ 501631 h 1163874"/>
                <a:gd name="connsiteX2" fmla="*/ 1556542 w 2092824"/>
                <a:gd name="connsiteY2" fmla="*/ 422500 h 1163874"/>
                <a:gd name="connsiteX3" fmla="*/ 1635673 w 2092824"/>
                <a:gd name="connsiteY3" fmla="*/ 299408 h 1163874"/>
                <a:gd name="connsiteX4" fmla="*/ 1732388 w 2092824"/>
                <a:gd name="connsiteY4" fmla="*/ 255446 h 1163874"/>
                <a:gd name="connsiteX5" fmla="*/ 1494996 w 2092824"/>
                <a:gd name="connsiteY5" fmla="*/ 264238 h 1163874"/>
                <a:gd name="connsiteX6" fmla="*/ 1345526 w 2092824"/>
                <a:gd name="connsiteY6" fmla="*/ 325785 h 1163874"/>
                <a:gd name="connsiteX7" fmla="*/ 1354319 w 2092824"/>
                <a:gd name="connsiteY7" fmla="*/ 413708 h 1163874"/>
                <a:gd name="connsiteX8" fmla="*/ 1407073 w 2092824"/>
                <a:gd name="connsiteY8" fmla="*/ 484046 h 1163874"/>
                <a:gd name="connsiteX9" fmla="*/ 1292773 w 2092824"/>
                <a:gd name="connsiteY9" fmla="*/ 457669 h 1163874"/>
                <a:gd name="connsiteX10" fmla="*/ 1064173 w 2092824"/>
                <a:gd name="connsiteY10" fmla="*/ 352161 h 1163874"/>
                <a:gd name="connsiteX11" fmla="*/ 1108134 w 2092824"/>
                <a:gd name="connsiteY11" fmla="*/ 229069 h 1163874"/>
                <a:gd name="connsiteX12" fmla="*/ 1310357 w 2092824"/>
                <a:gd name="connsiteY12" fmla="*/ 141146 h 1163874"/>
                <a:gd name="connsiteX13" fmla="*/ 923496 w 2092824"/>
                <a:gd name="connsiteY13" fmla="*/ 469 h 1163874"/>
                <a:gd name="connsiteX14" fmla="*/ 879534 w 2092824"/>
                <a:gd name="connsiteY14" fmla="*/ 105977 h 1163874"/>
                <a:gd name="connsiteX15" fmla="*/ 782819 w 2092824"/>
                <a:gd name="connsiteY15" fmla="*/ 369746 h 1163874"/>
                <a:gd name="connsiteX16" fmla="*/ 923496 w 2092824"/>
                <a:gd name="connsiteY16" fmla="*/ 475254 h 1163874"/>
                <a:gd name="connsiteX17" fmla="*/ 730065 w 2092824"/>
                <a:gd name="connsiteY17" fmla="*/ 536800 h 1163874"/>
                <a:gd name="connsiteX18" fmla="*/ 563011 w 2092824"/>
                <a:gd name="connsiteY18" fmla="*/ 466461 h 1163874"/>
                <a:gd name="connsiteX19" fmla="*/ 439919 w 2092824"/>
                <a:gd name="connsiteY19" fmla="*/ 290615 h 1163874"/>
                <a:gd name="connsiteX20" fmla="*/ 158565 w 2092824"/>
                <a:gd name="connsiteY20" fmla="*/ 334577 h 1163874"/>
                <a:gd name="connsiteX21" fmla="*/ 220111 w 2092824"/>
                <a:gd name="connsiteY21" fmla="*/ 369746 h 1163874"/>
                <a:gd name="connsiteX22" fmla="*/ 369580 w 2092824"/>
                <a:gd name="connsiteY22" fmla="*/ 440085 h 1163874"/>
                <a:gd name="connsiteX23" fmla="*/ 299242 w 2092824"/>
                <a:gd name="connsiteY23" fmla="*/ 607138 h 1163874"/>
                <a:gd name="connsiteX24" fmla="*/ 303 w 2092824"/>
                <a:gd name="connsiteY24" fmla="*/ 765400 h 1163874"/>
                <a:gd name="connsiteX25" fmla="*/ 246488 w 2092824"/>
                <a:gd name="connsiteY25" fmla="*/ 765400 h 1163874"/>
                <a:gd name="connsiteX26" fmla="*/ 422334 w 2092824"/>
                <a:gd name="connsiteY26" fmla="*/ 686269 h 1163874"/>
                <a:gd name="connsiteX27" fmla="*/ 642142 w 2092824"/>
                <a:gd name="connsiteY27" fmla="*/ 633515 h 1163874"/>
                <a:gd name="connsiteX28" fmla="*/ 844365 w 2092824"/>
                <a:gd name="connsiteY28" fmla="*/ 651100 h 1163874"/>
                <a:gd name="connsiteX29" fmla="*/ 1020211 w 2092824"/>
                <a:gd name="connsiteY29" fmla="*/ 695061 h 1163874"/>
                <a:gd name="connsiteX30" fmla="*/ 993834 w 2092824"/>
                <a:gd name="connsiteY30" fmla="*/ 791777 h 1163874"/>
                <a:gd name="connsiteX31" fmla="*/ 861949 w 2092824"/>
                <a:gd name="connsiteY31" fmla="*/ 844531 h 1163874"/>
                <a:gd name="connsiteX32" fmla="*/ 949873 w 2092824"/>
                <a:gd name="connsiteY32" fmla="*/ 1099508 h 1163874"/>
                <a:gd name="connsiteX33" fmla="*/ 1204849 w 2092824"/>
                <a:gd name="connsiteY33" fmla="*/ 1161054 h 1163874"/>
                <a:gd name="connsiteX34" fmla="*/ 1292773 w 2092824"/>
                <a:gd name="connsiteY34" fmla="*/ 1143469 h 1163874"/>
                <a:gd name="connsiteX35" fmla="*/ 1178473 w 2092824"/>
                <a:gd name="connsiteY35" fmla="*/ 1055546 h 1163874"/>
                <a:gd name="connsiteX36" fmla="*/ 1178473 w 2092824"/>
                <a:gd name="connsiteY36" fmla="*/ 888492 h 1163874"/>
                <a:gd name="connsiteX37" fmla="*/ 1275188 w 2092824"/>
                <a:gd name="connsiteY37" fmla="*/ 791777 h 1163874"/>
                <a:gd name="connsiteX38" fmla="*/ 1442242 w 2092824"/>
                <a:gd name="connsiteY38" fmla="*/ 747815 h 1163874"/>
                <a:gd name="connsiteX39" fmla="*/ 1398280 w 2092824"/>
                <a:gd name="connsiteY39" fmla="*/ 809361 h 1163874"/>
                <a:gd name="connsiteX40" fmla="*/ 1486203 w 2092824"/>
                <a:gd name="connsiteY40" fmla="*/ 897285 h 1163874"/>
                <a:gd name="connsiteX41" fmla="*/ 1626880 w 2092824"/>
                <a:gd name="connsiteY41" fmla="*/ 888492 h 1163874"/>
                <a:gd name="connsiteX42" fmla="*/ 1556542 w 2092824"/>
                <a:gd name="connsiteY42" fmla="*/ 818154 h 1163874"/>
                <a:gd name="connsiteX43" fmla="*/ 1618088 w 2092824"/>
                <a:gd name="connsiteY43" fmla="*/ 730231 h 1163874"/>
                <a:gd name="connsiteX44" fmla="*/ 1749973 w 2092824"/>
                <a:gd name="connsiteY44" fmla="*/ 651100 h 1163874"/>
                <a:gd name="connsiteX45" fmla="*/ 2057703 w 2092824"/>
                <a:gd name="connsiteY45" fmla="*/ 730231 h 1163874"/>
                <a:gd name="connsiteX46" fmla="*/ 2040119 w 2092824"/>
                <a:gd name="connsiteY46" fmla="*/ 440085 h 1163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2092824" h="1163874">
                  <a:moveTo>
                    <a:pt x="2040119" y="440085"/>
                  </a:moveTo>
                  <a:cubicBezTo>
                    <a:pt x="1977108" y="401985"/>
                    <a:pt x="1760230" y="504562"/>
                    <a:pt x="1679634" y="501631"/>
                  </a:cubicBezTo>
                  <a:cubicBezTo>
                    <a:pt x="1599038" y="498700"/>
                    <a:pt x="1563869" y="456204"/>
                    <a:pt x="1556542" y="422500"/>
                  </a:cubicBezTo>
                  <a:cubicBezTo>
                    <a:pt x="1549215" y="388796"/>
                    <a:pt x="1606365" y="327250"/>
                    <a:pt x="1635673" y="299408"/>
                  </a:cubicBezTo>
                  <a:cubicBezTo>
                    <a:pt x="1664981" y="271566"/>
                    <a:pt x="1755834" y="261308"/>
                    <a:pt x="1732388" y="255446"/>
                  </a:cubicBezTo>
                  <a:cubicBezTo>
                    <a:pt x="1708942" y="249584"/>
                    <a:pt x="1559473" y="252515"/>
                    <a:pt x="1494996" y="264238"/>
                  </a:cubicBezTo>
                  <a:cubicBezTo>
                    <a:pt x="1430519" y="275961"/>
                    <a:pt x="1368972" y="300873"/>
                    <a:pt x="1345526" y="325785"/>
                  </a:cubicBezTo>
                  <a:cubicBezTo>
                    <a:pt x="1322080" y="350697"/>
                    <a:pt x="1344061" y="387331"/>
                    <a:pt x="1354319" y="413708"/>
                  </a:cubicBezTo>
                  <a:cubicBezTo>
                    <a:pt x="1364577" y="440085"/>
                    <a:pt x="1417331" y="476719"/>
                    <a:pt x="1407073" y="484046"/>
                  </a:cubicBezTo>
                  <a:cubicBezTo>
                    <a:pt x="1396815" y="491373"/>
                    <a:pt x="1349923" y="479650"/>
                    <a:pt x="1292773" y="457669"/>
                  </a:cubicBezTo>
                  <a:cubicBezTo>
                    <a:pt x="1235623" y="435688"/>
                    <a:pt x="1094946" y="390261"/>
                    <a:pt x="1064173" y="352161"/>
                  </a:cubicBezTo>
                  <a:cubicBezTo>
                    <a:pt x="1033400" y="314061"/>
                    <a:pt x="1067103" y="264238"/>
                    <a:pt x="1108134" y="229069"/>
                  </a:cubicBezTo>
                  <a:cubicBezTo>
                    <a:pt x="1149165" y="193900"/>
                    <a:pt x="1341130" y="179246"/>
                    <a:pt x="1310357" y="141146"/>
                  </a:cubicBezTo>
                  <a:cubicBezTo>
                    <a:pt x="1279584" y="103046"/>
                    <a:pt x="995300" y="6330"/>
                    <a:pt x="923496" y="469"/>
                  </a:cubicBezTo>
                  <a:cubicBezTo>
                    <a:pt x="851692" y="-5392"/>
                    <a:pt x="902980" y="44431"/>
                    <a:pt x="879534" y="105977"/>
                  </a:cubicBezTo>
                  <a:cubicBezTo>
                    <a:pt x="856088" y="167523"/>
                    <a:pt x="775492" y="308200"/>
                    <a:pt x="782819" y="369746"/>
                  </a:cubicBezTo>
                  <a:cubicBezTo>
                    <a:pt x="790146" y="431292"/>
                    <a:pt x="932288" y="447412"/>
                    <a:pt x="923496" y="475254"/>
                  </a:cubicBezTo>
                  <a:cubicBezTo>
                    <a:pt x="914704" y="503096"/>
                    <a:pt x="790146" y="538265"/>
                    <a:pt x="730065" y="536800"/>
                  </a:cubicBezTo>
                  <a:cubicBezTo>
                    <a:pt x="669984" y="535335"/>
                    <a:pt x="611369" y="507492"/>
                    <a:pt x="563011" y="466461"/>
                  </a:cubicBezTo>
                  <a:cubicBezTo>
                    <a:pt x="514653" y="425430"/>
                    <a:pt x="507327" y="312596"/>
                    <a:pt x="439919" y="290615"/>
                  </a:cubicBezTo>
                  <a:cubicBezTo>
                    <a:pt x="372511" y="268634"/>
                    <a:pt x="195200" y="321388"/>
                    <a:pt x="158565" y="334577"/>
                  </a:cubicBezTo>
                  <a:cubicBezTo>
                    <a:pt x="121930" y="347766"/>
                    <a:pt x="184942" y="352161"/>
                    <a:pt x="220111" y="369746"/>
                  </a:cubicBezTo>
                  <a:cubicBezTo>
                    <a:pt x="255280" y="387331"/>
                    <a:pt x="356391" y="400520"/>
                    <a:pt x="369580" y="440085"/>
                  </a:cubicBezTo>
                  <a:cubicBezTo>
                    <a:pt x="382768" y="479650"/>
                    <a:pt x="360788" y="552919"/>
                    <a:pt x="299242" y="607138"/>
                  </a:cubicBezTo>
                  <a:cubicBezTo>
                    <a:pt x="237696" y="661357"/>
                    <a:pt x="9095" y="739023"/>
                    <a:pt x="303" y="765400"/>
                  </a:cubicBezTo>
                  <a:cubicBezTo>
                    <a:pt x="-8489" y="791777"/>
                    <a:pt x="176149" y="778589"/>
                    <a:pt x="246488" y="765400"/>
                  </a:cubicBezTo>
                  <a:cubicBezTo>
                    <a:pt x="316826" y="752212"/>
                    <a:pt x="356392" y="708250"/>
                    <a:pt x="422334" y="686269"/>
                  </a:cubicBezTo>
                  <a:cubicBezTo>
                    <a:pt x="488276" y="664288"/>
                    <a:pt x="571804" y="639376"/>
                    <a:pt x="642142" y="633515"/>
                  </a:cubicBezTo>
                  <a:cubicBezTo>
                    <a:pt x="712480" y="627654"/>
                    <a:pt x="781354" y="640842"/>
                    <a:pt x="844365" y="651100"/>
                  </a:cubicBezTo>
                  <a:cubicBezTo>
                    <a:pt x="907376" y="661358"/>
                    <a:pt x="995300" y="671615"/>
                    <a:pt x="1020211" y="695061"/>
                  </a:cubicBezTo>
                  <a:cubicBezTo>
                    <a:pt x="1045122" y="718507"/>
                    <a:pt x="1020211" y="766865"/>
                    <a:pt x="993834" y="791777"/>
                  </a:cubicBezTo>
                  <a:cubicBezTo>
                    <a:pt x="967457" y="816689"/>
                    <a:pt x="869276" y="793242"/>
                    <a:pt x="861949" y="844531"/>
                  </a:cubicBezTo>
                  <a:cubicBezTo>
                    <a:pt x="854622" y="895820"/>
                    <a:pt x="892723" y="1046754"/>
                    <a:pt x="949873" y="1099508"/>
                  </a:cubicBezTo>
                  <a:cubicBezTo>
                    <a:pt x="1007023" y="1152262"/>
                    <a:pt x="1147699" y="1153727"/>
                    <a:pt x="1204849" y="1161054"/>
                  </a:cubicBezTo>
                  <a:cubicBezTo>
                    <a:pt x="1261999" y="1168381"/>
                    <a:pt x="1297169" y="1161054"/>
                    <a:pt x="1292773" y="1143469"/>
                  </a:cubicBezTo>
                  <a:cubicBezTo>
                    <a:pt x="1288377" y="1125884"/>
                    <a:pt x="1197523" y="1098042"/>
                    <a:pt x="1178473" y="1055546"/>
                  </a:cubicBezTo>
                  <a:cubicBezTo>
                    <a:pt x="1159423" y="1013050"/>
                    <a:pt x="1162354" y="932453"/>
                    <a:pt x="1178473" y="888492"/>
                  </a:cubicBezTo>
                  <a:cubicBezTo>
                    <a:pt x="1194592" y="844531"/>
                    <a:pt x="1231227" y="815223"/>
                    <a:pt x="1275188" y="791777"/>
                  </a:cubicBezTo>
                  <a:cubicBezTo>
                    <a:pt x="1319149" y="768331"/>
                    <a:pt x="1421727" y="744884"/>
                    <a:pt x="1442242" y="747815"/>
                  </a:cubicBezTo>
                  <a:cubicBezTo>
                    <a:pt x="1462757" y="750746"/>
                    <a:pt x="1390953" y="784449"/>
                    <a:pt x="1398280" y="809361"/>
                  </a:cubicBezTo>
                  <a:cubicBezTo>
                    <a:pt x="1405607" y="834273"/>
                    <a:pt x="1448103" y="884097"/>
                    <a:pt x="1486203" y="897285"/>
                  </a:cubicBezTo>
                  <a:cubicBezTo>
                    <a:pt x="1524303" y="910474"/>
                    <a:pt x="1615157" y="901680"/>
                    <a:pt x="1626880" y="888492"/>
                  </a:cubicBezTo>
                  <a:cubicBezTo>
                    <a:pt x="1638603" y="875304"/>
                    <a:pt x="1558007" y="844531"/>
                    <a:pt x="1556542" y="818154"/>
                  </a:cubicBezTo>
                  <a:cubicBezTo>
                    <a:pt x="1555077" y="791777"/>
                    <a:pt x="1585850" y="758073"/>
                    <a:pt x="1618088" y="730231"/>
                  </a:cubicBezTo>
                  <a:cubicBezTo>
                    <a:pt x="1650326" y="702389"/>
                    <a:pt x="1676704" y="651100"/>
                    <a:pt x="1749973" y="651100"/>
                  </a:cubicBezTo>
                  <a:cubicBezTo>
                    <a:pt x="1823242" y="651100"/>
                    <a:pt x="2004949" y="763935"/>
                    <a:pt x="2057703" y="730231"/>
                  </a:cubicBezTo>
                  <a:cubicBezTo>
                    <a:pt x="2110457" y="696527"/>
                    <a:pt x="2103130" y="478185"/>
                    <a:pt x="2040119" y="440085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C14145EE-0037-5226-D898-2E2C4702BA86}"/>
                </a:ext>
              </a:extLst>
            </p:cNvPr>
            <p:cNvSpPr/>
            <p:nvPr/>
          </p:nvSpPr>
          <p:spPr>
            <a:xfrm>
              <a:off x="3147646" y="3332286"/>
              <a:ext cx="1863921" cy="291789"/>
            </a:xfrm>
            <a:custGeom>
              <a:avLst/>
              <a:gdLst>
                <a:gd name="connsiteX0" fmla="*/ 2040119 w 2092824"/>
                <a:gd name="connsiteY0" fmla="*/ 440085 h 1163874"/>
                <a:gd name="connsiteX1" fmla="*/ 1679634 w 2092824"/>
                <a:gd name="connsiteY1" fmla="*/ 501631 h 1163874"/>
                <a:gd name="connsiteX2" fmla="*/ 1556542 w 2092824"/>
                <a:gd name="connsiteY2" fmla="*/ 422500 h 1163874"/>
                <a:gd name="connsiteX3" fmla="*/ 1635673 w 2092824"/>
                <a:gd name="connsiteY3" fmla="*/ 299408 h 1163874"/>
                <a:gd name="connsiteX4" fmla="*/ 1732388 w 2092824"/>
                <a:gd name="connsiteY4" fmla="*/ 255446 h 1163874"/>
                <a:gd name="connsiteX5" fmla="*/ 1494996 w 2092824"/>
                <a:gd name="connsiteY5" fmla="*/ 264238 h 1163874"/>
                <a:gd name="connsiteX6" fmla="*/ 1345526 w 2092824"/>
                <a:gd name="connsiteY6" fmla="*/ 325785 h 1163874"/>
                <a:gd name="connsiteX7" fmla="*/ 1354319 w 2092824"/>
                <a:gd name="connsiteY7" fmla="*/ 413708 h 1163874"/>
                <a:gd name="connsiteX8" fmla="*/ 1407073 w 2092824"/>
                <a:gd name="connsiteY8" fmla="*/ 484046 h 1163874"/>
                <a:gd name="connsiteX9" fmla="*/ 1292773 w 2092824"/>
                <a:gd name="connsiteY9" fmla="*/ 457669 h 1163874"/>
                <a:gd name="connsiteX10" fmla="*/ 1064173 w 2092824"/>
                <a:gd name="connsiteY10" fmla="*/ 352161 h 1163874"/>
                <a:gd name="connsiteX11" fmla="*/ 1108134 w 2092824"/>
                <a:gd name="connsiteY11" fmla="*/ 229069 h 1163874"/>
                <a:gd name="connsiteX12" fmla="*/ 1310357 w 2092824"/>
                <a:gd name="connsiteY12" fmla="*/ 141146 h 1163874"/>
                <a:gd name="connsiteX13" fmla="*/ 923496 w 2092824"/>
                <a:gd name="connsiteY13" fmla="*/ 469 h 1163874"/>
                <a:gd name="connsiteX14" fmla="*/ 879534 w 2092824"/>
                <a:gd name="connsiteY14" fmla="*/ 105977 h 1163874"/>
                <a:gd name="connsiteX15" fmla="*/ 782819 w 2092824"/>
                <a:gd name="connsiteY15" fmla="*/ 369746 h 1163874"/>
                <a:gd name="connsiteX16" fmla="*/ 923496 w 2092824"/>
                <a:gd name="connsiteY16" fmla="*/ 475254 h 1163874"/>
                <a:gd name="connsiteX17" fmla="*/ 730065 w 2092824"/>
                <a:gd name="connsiteY17" fmla="*/ 536800 h 1163874"/>
                <a:gd name="connsiteX18" fmla="*/ 563011 w 2092824"/>
                <a:gd name="connsiteY18" fmla="*/ 466461 h 1163874"/>
                <a:gd name="connsiteX19" fmla="*/ 439919 w 2092824"/>
                <a:gd name="connsiteY19" fmla="*/ 290615 h 1163874"/>
                <a:gd name="connsiteX20" fmla="*/ 158565 w 2092824"/>
                <a:gd name="connsiteY20" fmla="*/ 334577 h 1163874"/>
                <a:gd name="connsiteX21" fmla="*/ 220111 w 2092824"/>
                <a:gd name="connsiteY21" fmla="*/ 369746 h 1163874"/>
                <a:gd name="connsiteX22" fmla="*/ 369580 w 2092824"/>
                <a:gd name="connsiteY22" fmla="*/ 440085 h 1163874"/>
                <a:gd name="connsiteX23" fmla="*/ 299242 w 2092824"/>
                <a:gd name="connsiteY23" fmla="*/ 607138 h 1163874"/>
                <a:gd name="connsiteX24" fmla="*/ 303 w 2092824"/>
                <a:gd name="connsiteY24" fmla="*/ 765400 h 1163874"/>
                <a:gd name="connsiteX25" fmla="*/ 246488 w 2092824"/>
                <a:gd name="connsiteY25" fmla="*/ 765400 h 1163874"/>
                <a:gd name="connsiteX26" fmla="*/ 422334 w 2092824"/>
                <a:gd name="connsiteY26" fmla="*/ 686269 h 1163874"/>
                <a:gd name="connsiteX27" fmla="*/ 642142 w 2092824"/>
                <a:gd name="connsiteY27" fmla="*/ 633515 h 1163874"/>
                <a:gd name="connsiteX28" fmla="*/ 844365 w 2092824"/>
                <a:gd name="connsiteY28" fmla="*/ 651100 h 1163874"/>
                <a:gd name="connsiteX29" fmla="*/ 1020211 w 2092824"/>
                <a:gd name="connsiteY29" fmla="*/ 695061 h 1163874"/>
                <a:gd name="connsiteX30" fmla="*/ 993834 w 2092824"/>
                <a:gd name="connsiteY30" fmla="*/ 791777 h 1163874"/>
                <a:gd name="connsiteX31" fmla="*/ 861949 w 2092824"/>
                <a:gd name="connsiteY31" fmla="*/ 844531 h 1163874"/>
                <a:gd name="connsiteX32" fmla="*/ 949873 w 2092824"/>
                <a:gd name="connsiteY32" fmla="*/ 1099508 h 1163874"/>
                <a:gd name="connsiteX33" fmla="*/ 1204849 w 2092824"/>
                <a:gd name="connsiteY33" fmla="*/ 1161054 h 1163874"/>
                <a:gd name="connsiteX34" fmla="*/ 1292773 w 2092824"/>
                <a:gd name="connsiteY34" fmla="*/ 1143469 h 1163874"/>
                <a:gd name="connsiteX35" fmla="*/ 1178473 w 2092824"/>
                <a:gd name="connsiteY35" fmla="*/ 1055546 h 1163874"/>
                <a:gd name="connsiteX36" fmla="*/ 1178473 w 2092824"/>
                <a:gd name="connsiteY36" fmla="*/ 888492 h 1163874"/>
                <a:gd name="connsiteX37" fmla="*/ 1275188 w 2092824"/>
                <a:gd name="connsiteY37" fmla="*/ 791777 h 1163874"/>
                <a:gd name="connsiteX38" fmla="*/ 1442242 w 2092824"/>
                <a:gd name="connsiteY38" fmla="*/ 747815 h 1163874"/>
                <a:gd name="connsiteX39" fmla="*/ 1398280 w 2092824"/>
                <a:gd name="connsiteY39" fmla="*/ 809361 h 1163874"/>
                <a:gd name="connsiteX40" fmla="*/ 1486203 w 2092824"/>
                <a:gd name="connsiteY40" fmla="*/ 897285 h 1163874"/>
                <a:gd name="connsiteX41" fmla="*/ 1626880 w 2092824"/>
                <a:gd name="connsiteY41" fmla="*/ 888492 h 1163874"/>
                <a:gd name="connsiteX42" fmla="*/ 1556542 w 2092824"/>
                <a:gd name="connsiteY42" fmla="*/ 818154 h 1163874"/>
                <a:gd name="connsiteX43" fmla="*/ 1618088 w 2092824"/>
                <a:gd name="connsiteY43" fmla="*/ 730231 h 1163874"/>
                <a:gd name="connsiteX44" fmla="*/ 1749973 w 2092824"/>
                <a:gd name="connsiteY44" fmla="*/ 651100 h 1163874"/>
                <a:gd name="connsiteX45" fmla="*/ 2057703 w 2092824"/>
                <a:gd name="connsiteY45" fmla="*/ 730231 h 1163874"/>
                <a:gd name="connsiteX46" fmla="*/ 2040119 w 2092824"/>
                <a:gd name="connsiteY46" fmla="*/ 440085 h 1163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2092824" h="1163874">
                  <a:moveTo>
                    <a:pt x="2040119" y="440085"/>
                  </a:moveTo>
                  <a:cubicBezTo>
                    <a:pt x="1977108" y="401985"/>
                    <a:pt x="1760230" y="504562"/>
                    <a:pt x="1679634" y="501631"/>
                  </a:cubicBezTo>
                  <a:cubicBezTo>
                    <a:pt x="1599038" y="498700"/>
                    <a:pt x="1563869" y="456204"/>
                    <a:pt x="1556542" y="422500"/>
                  </a:cubicBezTo>
                  <a:cubicBezTo>
                    <a:pt x="1549215" y="388796"/>
                    <a:pt x="1606365" y="327250"/>
                    <a:pt x="1635673" y="299408"/>
                  </a:cubicBezTo>
                  <a:cubicBezTo>
                    <a:pt x="1664981" y="271566"/>
                    <a:pt x="1755834" y="261308"/>
                    <a:pt x="1732388" y="255446"/>
                  </a:cubicBezTo>
                  <a:cubicBezTo>
                    <a:pt x="1708942" y="249584"/>
                    <a:pt x="1559473" y="252515"/>
                    <a:pt x="1494996" y="264238"/>
                  </a:cubicBezTo>
                  <a:cubicBezTo>
                    <a:pt x="1430519" y="275961"/>
                    <a:pt x="1368972" y="300873"/>
                    <a:pt x="1345526" y="325785"/>
                  </a:cubicBezTo>
                  <a:cubicBezTo>
                    <a:pt x="1322080" y="350697"/>
                    <a:pt x="1344061" y="387331"/>
                    <a:pt x="1354319" y="413708"/>
                  </a:cubicBezTo>
                  <a:cubicBezTo>
                    <a:pt x="1364577" y="440085"/>
                    <a:pt x="1417331" y="476719"/>
                    <a:pt x="1407073" y="484046"/>
                  </a:cubicBezTo>
                  <a:cubicBezTo>
                    <a:pt x="1396815" y="491373"/>
                    <a:pt x="1349923" y="479650"/>
                    <a:pt x="1292773" y="457669"/>
                  </a:cubicBezTo>
                  <a:cubicBezTo>
                    <a:pt x="1235623" y="435688"/>
                    <a:pt x="1094946" y="390261"/>
                    <a:pt x="1064173" y="352161"/>
                  </a:cubicBezTo>
                  <a:cubicBezTo>
                    <a:pt x="1033400" y="314061"/>
                    <a:pt x="1067103" y="264238"/>
                    <a:pt x="1108134" y="229069"/>
                  </a:cubicBezTo>
                  <a:cubicBezTo>
                    <a:pt x="1149165" y="193900"/>
                    <a:pt x="1341130" y="179246"/>
                    <a:pt x="1310357" y="141146"/>
                  </a:cubicBezTo>
                  <a:cubicBezTo>
                    <a:pt x="1279584" y="103046"/>
                    <a:pt x="995300" y="6330"/>
                    <a:pt x="923496" y="469"/>
                  </a:cubicBezTo>
                  <a:cubicBezTo>
                    <a:pt x="851692" y="-5392"/>
                    <a:pt x="902980" y="44431"/>
                    <a:pt x="879534" y="105977"/>
                  </a:cubicBezTo>
                  <a:cubicBezTo>
                    <a:pt x="856088" y="167523"/>
                    <a:pt x="775492" y="308200"/>
                    <a:pt x="782819" y="369746"/>
                  </a:cubicBezTo>
                  <a:cubicBezTo>
                    <a:pt x="790146" y="431292"/>
                    <a:pt x="932288" y="447412"/>
                    <a:pt x="923496" y="475254"/>
                  </a:cubicBezTo>
                  <a:cubicBezTo>
                    <a:pt x="914704" y="503096"/>
                    <a:pt x="790146" y="538265"/>
                    <a:pt x="730065" y="536800"/>
                  </a:cubicBezTo>
                  <a:cubicBezTo>
                    <a:pt x="669984" y="535335"/>
                    <a:pt x="611369" y="507492"/>
                    <a:pt x="563011" y="466461"/>
                  </a:cubicBezTo>
                  <a:cubicBezTo>
                    <a:pt x="514653" y="425430"/>
                    <a:pt x="507327" y="312596"/>
                    <a:pt x="439919" y="290615"/>
                  </a:cubicBezTo>
                  <a:cubicBezTo>
                    <a:pt x="372511" y="268634"/>
                    <a:pt x="195200" y="321388"/>
                    <a:pt x="158565" y="334577"/>
                  </a:cubicBezTo>
                  <a:cubicBezTo>
                    <a:pt x="121930" y="347766"/>
                    <a:pt x="184942" y="352161"/>
                    <a:pt x="220111" y="369746"/>
                  </a:cubicBezTo>
                  <a:cubicBezTo>
                    <a:pt x="255280" y="387331"/>
                    <a:pt x="356391" y="400520"/>
                    <a:pt x="369580" y="440085"/>
                  </a:cubicBezTo>
                  <a:cubicBezTo>
                    <a:pt x="382768" y="479650"/>
                    <a:pt x="360788" y="552919"/>
                    <a:pt x="299242" y="607138"/>
                  </a:cubicBezTo>
                  <a:cubicBezTo>
                    <a:pt x="237696" y="661357"/>
                    <a:pt x="9095" y="739023"/>
                    <a:pt x="303" y="765400"/>
                  </a:cubicBezTo>
                  <a:cubicBezTo>
                    <a:pt x="-8489" y="791777"/>
                    <a:pt x="176149" y="778589"/>
                    <a:pt x="246488" y="765400"/>
                  </a:cubicBezTo>
                  <a:cubicBezTo>
                    <a:pt x="316826" y="752212"/>
                    <a:pt x="356392" y="708250"/>
                    <a:pt x="422334" y="686269"/>
                  </a:cubicBezTo>
                  <a:cubicBezTo>
                    <a:pt x="488276" y="664288"/>
                    <a:pt x="571804" y="639376"/>
                    <a:pt x="642142" y="633515"/>
                  </a:cubicBezTo>
                  <a:cubicBezTo>
                    <a:pt x="712480" y="627654"/>
                    <a:pt x="781354" y="640842"/>
                    <a:pt x="844365" y="651100"/>
                  </a:cubicBezTo>
                  <a:cubicBezTo>
                    <a:pt x="907376" y="661358"/>
                    <a:pt x="995300" y="671615"/>
                    <a:pt x="1020211" y="695061"/>
                  </a:cubicBezTo>
                  <a:cubicBezTo>
                    <a:pt x="1045122" y="718507"/>
                    <a:pt x="1020211" y="766865"/>
                    <a:pt x="993834" y="791777"/>
                  </a:cubicBezTo>
                  <a:cubicBezTo>
                    <a:pt x="967457" y="816689"/>
                    <a:pt x="869276" y="793242"/>
                    <a:pt x="861949" y="844531"/>
                  </a:cubicBezTo>
                  <a:cubicBezTo>
                    <a:pt x="854622" y="895820"/>
                    <a:pt x="892723" y="1046754"/>
                    <a:pt x="949873" y="1099508"/>
                  </a:cubicBezTo>
                  <a:cubicBezTo>
                    <a:pt x="1007023" y="1152262"/>
                    <a:pt x="1147699" y="1153727"/>
                    <a:pt x="1204849" y="1161054"/>
                  </a:cubicBezTo>
                  <a:cubicBezTo>
                    <a:pt x="1261999" y="1168381"/>
                    <a:pt x="1297169" y="1161054"/>
                    <a:pt x="1292773" y="1143469"/>
                  </a:cubicBezTo>
                  <a:cubicBezTo>
                    <a:pt x="1288377" y="1125884"/>
                    <a:pt x="1197523" y="1098042"/>
                    <a:pt x="1178473" y="1055546"/>
                  </a:cubicBezTo>
                  <a:cubicBezTo>
                    <a:pt x="1159423" y="1013050"/>
                    <a:pt x="1162354" y="932453"/>
                    <a:pt x="1178473" y="888492"/>
                  </a:cubicBezTo>
                  <a:cubicBezTo>
                    <a:pt x="1194592" y="844531"/>
                    <a:pt x="1231227" y="815223"/>
                    <a:pt x="1275188" y="791777"/>
                  </a:cubicBezTo>
                  <a:cubicBezTo>
                    <a:pt x="1319149" y="768331"/>
                    <a:pt x="1421727" y="744884"/>
                    <a:pt x="1442242" y="747815"/>
                  </a:cubicBezTo>
                  <a:cubicBezTo>
                    <a:pt x="1462757" y="750746"/>
                    <a:pt x="1390953" y="784449"/>
                    <a:pt x="1398280" y="809361"/>
                  </a:cubicBezTo>
                  <a:cubicBezTo>
                    <a:pt x="1405607" y="834273"/>
                    <a:pt x="1448103" y="884097"/>
                    <a:pt x="1486203" y="897285"/>
                  </a:cubicBezTo>
                  <a:cubicBezTo>
                    <a:pt x="1524303" y="910474"/>
                    <a:pt x="1615157" y="901680"/>
                    <a:pt x="1626880" y="888492"/>
                  </a:cubicBezTo>
                  <a:cubicBezTo>
                    <a:pt x="1638603" y="875304"/>
                    <a:pt x="1558007" y="844531"/>
                    <a:pt x="1556542" y="818154"/>
                  </a:cubicBezTo>
                  <a:cubicBezTo>
                    <a:pt x="1555077" y="791777"/>
                    <a:pt x="1585850" y="758073"/>
                    <a:pt x="1618088" y="730231"/>
                  </a:cubicBezTo>
                  <a:cubicBezTo>
                    <a:pt x="1650326" y="702389"/>
                    <a:pt x="1676704" y="651100"/>
                    <a:pt x="1749973" y="651100"/>
                  </a:cubicBezTo>
                  <a:cubicBezTo>
                    <a:pt x="1823242" y="651100"/>
                    <a:pt x="2004949" y="763935"/>
                    <a:pt x="2057703" y="730231"/>
                  </a:cubicBezTo>
                  <a:cubicBezTo>
                    <a:pt x="2110457" y="696527"/>
                    <a:pt x="2103130" y="478185"/>
                    <a:pt x="2040119" y="440085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73884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B4CBF4AF-6DAC-49B4-E6D9-F94D9AAF7200}"/>
              </a:ext>
            </a:extLst>
          </p:cNvPr>
          <p:cNvSpPr/>
          <p:nvPr/>
        </p:nvSpPr>
        <p:spPr>
          <a:xfrm flipH="1">
            <a:off x="2319272" y="2567354"/>
            <a:ext cx="4246685" cy="2074984"/>
          </a:xfrm>
          <a:custGeom>
            <a:avLst/>
            <a:gdLst>
              <a:gd name="connsiteX0" fmla="*/ 17585 w 4246685"/>
              <a:gd name="connsiteY0" fmla="*/ 2224454 h 2224454"/>
              <a:gd name="connsiteX1" fmla="*/ 0 w 4246685"/>
              <a:gd name="connsiteY1" fmla="*/ 0 h 2224454"/>
              <a:gd name="connsiteX2" fmla="*/ 2479431 w 4246685"/>
              <a:gd name="connsiteY2" fmla="*/ 26377 h 2224454"/>
              <a:gd name="connsiteX3" fmla="*/ 4246685 w 4246685"/>
              <a:gd name="connsiteY3" fmla="*/ 2206869 h 2224454"/>
              <a:gd name="connsiteX4" fmla="*/ 17585 w 4246685"/>
              <a:gd name="connsiteY4" fmla="*/ 2224454 h 2224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46685" h="2224454">
                <a:moveTo>
                  <a:pt x="17585" y="2224454"/>
                </a:moveTo>
                <a:lnTo>
                  <a:pt x="0" y="0"/>
                </a:lnTo>
                <a:lnTo>
                  <a:pt x="2479431" y="26377"/>
                </a:lnTo>
                <a:lnTo>
                  <a:pt x="4246685" y="2206869"/>
                </a:lnTo>
                <a:lnTo>
                  <a:pt x="17585" y="2224454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059987C-756D-20B6-E532-E76DB6189C95}"/>
              </a:ext>
            </a:extLst>
          </p:cNvPr>
          <p:cNvSpPr/>
          <p:nvPr/>
        </p:nvSpPr>
        <p:spPr>
          <a:xfrm>
            <a:off x="775997" y="276889"/>
            <a:ext cx="36237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Decorations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5428EA35-BFB8-961F-ADE3-23ED428AB8E0}"/>
              </a:ext>
            </a:extLst>
          </p:cNvPr>
          <p:cNvGrpSpPr/>
          <p:nvPr/>
        </p:nvGrpSpPr>
        <p:grpSpPr>
          <a:xfrm>
            <a:off x="6594231" y="2567354"/>
            <a:ext cx="5002823" cy="2400300"/>
            <a:chOff x="6594231" y="2567354"/>
            <a:chExt cx="5002823" cy="2400300"/>
          </a:xfrm>
        </p:grpSpPr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7EF40770-6DDE-63E4-95DC-71E183E04F39}"/>
                </a:ext>
              </a:extLst>
            </p:cNvPr>
            <p:cNvSpPr/>
            <p:nvPr/>
          </p:nvSpPr>
          <p:spPr>
            <a:xfrm>
              <a:off x="6594231" y="2567354"/>
              <a:ext cx="4246685" cy="2074984"/>
            </a:xfrm>
            <a:custGeom>
              <a:avLst/>
              <a:gdLst>
                <a:gd name="connsiteX0" fmla="*/ 17585 w 4246685"/>
                <a:gd name="connsiteY0" fmla="*/ 2224454 h 2224454"/>
                <a:gd name="connsiteX1" fmla="*/ 0 w 4246685"/>
                <a:gd name="connsiteY1" fmla="*/ 0 h 2224454"/>
                <a:gd name="connsiteX2" fmla="*/ 2479431 w 4246685"/>
                <a:gd name="connsiteY2" fmla="*/ 26377 h 2224454"/>
                <a:gd name="connsiteX3" fmla="*/ 4246685 w 4246685"/>
                <a:gd name="connsiteY3" fmla="*/ 2206869 h 2224454"/>
                <a:gd name="connsiteX4" fmla="*/ 17585 w 4246685"/>
                <a:gd name="connsiteY4" fmla="*/ 2224454 h 2224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46685" h="2224454">
                  <a:moveTo>
                    <a:pt x="17585" y="2224454"/>
                  </a:moveTo>
                  <a:lnTo>
                    <a:pt x="0" y="0"/>
                  </a:lnTo>
                  <a:lnTo>
                    <a:pt x="2479431" y="26377"/>
                  </a:lnTo>
                  <a:lnTo>
                    <a:pt x="4246685" y="2206869"/>
                  </a:lnTo>
                  <a:lnTo>
                    <a:pt x="17585" y="2224454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E6DC6FCF-0431-004C-0EF8-E7AF2F980E78}"/>
                </a:ext>
              </a:extLst>
            </p:cNvPr>
            <p:cNvGrpSpPr/>
            <p:nvPr/>
          </p:nvGrpSpPr>
          <p:grpSpPr>
            <a:xfrm>
              <a:off x="7272162" y="2734406"/>
              <a:ext cx="1898216" cy="1732085"/>
              <a:chOff x="4924615" y="2029096"/>
              <a:chExt cx="2361137" cy="2542904"/>
            </a:xfrm>
          </p:grpSpPr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865FE21D-9737-3FA6-67A8-A2BA7BF3DBB6}"/>
                  </a:ext>
                </a:extLst>
              </p:cNvPr>
              <p:cNvSpPr/>
              <p:nvPr/>
            </p:nvSpPr>
            <p:spPr>
              <a:xfrm>
                <a:off x="5468815" y="3956538"/>
                <a:ext cx="1362808" cy="615462"/>
              </a:xfrm>
              <a:custGeom>
                <a:avLst/>
                <a:gdLst>
                  <a:gd name="connsiteX0" fmla="*/ 0 w 1362808"/>
                  <a:gd name="connsiteY0" fmla="*/ 0 h 615462"/>
                  <a:gd name="connsiteX1" fmla="*/ 0 w 1362808"/>
                  <a:gd name="connsiteY1" fmla="*/ 0 h 615462"/>
                  <a:gd name="connsiteX2" fmla="*/ 87923 w 1362808"/>
                  <a:gd name="connsiteY2" fmla="*/ 325316 h 615462"/>
                  <a:gd name="connsiteX3" fmla="*/ 263770 w 1362808"/>
                  <a:gd name="connsiteY3" fmla="*/ 140677 h 615462"/>
                  <a:gd name="connsiteX4" fmla="*/ 334108 w 1362808"/>
                  <a:gd name="connsiteY4" fmla="*/ 413239 h 615462"/>
                  <a:gd name="connsiteX5" fmla="*/ 492370 w 1362808"/>
                  <a:gd name="connsiteY5" fmla="*/ 237393 h 615462"/>
                  <a:gd name="connsiteX6" fmla="*/ 633047 w 1362808"/>
                  <a:gd name="connsiteY6" fmla="*/ 562708 h 615462"/>
                  <a:gd name="connsiteX7" fmla="*/ 844062 w 1362808"/>
                  <a:gd name="connsiteY7" fmla="*/ 378070 h 615462"/>
                  <a:gd name="connsiteX8" fmla="*/ 1134208 w 1362808"/>
                  <a:gd name="connsiteY8" fmla="*/ 615462 h 615462"/>
                  <a:gd name="connsiteX9" fmla="*/ 1019908 w 1362808"/>
                  <a:gd name="connsiteY9" fmla="*/ 290147 h 615462"/>
                  <a:gd name="connsiteX10" fmla="*/ 1362808 w 1362808"/>
                  <a:gd name="connsiteY10" fmla="*/ 492370 h 615462"/>
                  <a:gd name="connsiteX11" fmla="*/ 1318847 w 1362808"/>
                  <a:gd name="connsiteY11" fmla="*/ 131885 h 615462"/>
                  <a:gd name="connsiteX12" fmla="*/ 0 w 1362808"/>
                  <a:gd name="connsiteY12" fmla="*/ 0 h 615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62808" h="615462">
                    <a:moveTo>
                      <a:pt x="0" y="0"/>
                    </a:moveTo>
                    <a:lnTo>
                      <a:pt x="0" y="0"/>
                    </a:lnTo>
                    <a:lnTo>
                      <a:pt x="87923" y="325316"/>
                    </a:lnTo>
                    <a:lnTo>
                      <a:pt x="263770" y="140677"/>
                    </a:lnTo>
                    <a:lnTo>
                      <a:pt x="334108" y="413239"/>
                    </a:lnTo>
                    <a:lnTo>
                      <a:pt x="492370" y="237393"/>
                    </a:lnTo>
                    <a:lnTo>
                      <a:pt x="633047" y="562708"/>
                    </a:lnTo>
                    <a:lnTo>
                      <a:pt x="844062" y="378070"/>
                    </a:lnTo>
                    <a:lnTo>
                      <a:pt x="1134208" y="615462"/>
                    </a:lnTo>
                    <a:lnTo>
                      <a:pt x="1019908" y="290147"/>
                    </a:lnTo>
                    <a:lnTo>
                      <a:pt x="1362808" y="492370"/>
                    </a:lnTo>
                    <a:lnTo>
                      <a:pt x="1318847" y="13188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A88EA1F5-05F9-D5FA-D94E-7FA75DDF320C}"/>
                  </a:ext>
                </a:extLst>
              </p:cNvPr>
              <p:cNvSpPr/>
              <p:nvPr/>
            </p:nvSpPr>
            <p:spPr>
              <a:xfrm>
                <a:off x="4924615" y="2333537"/>
                <a:ext cx="2361137" cy="1994207"/>
              </a:xfrm>
              <a:custGeom>
                <a:avLst/>
                <a:gdLst>
                  <a:gd name="connsiteX0" fmla="*/ 1230000 w 2361137"/>
                  <a:gd name="connsiteY0" fmla="*/ 101932 h 1994207"/>
                  <a:gd name="connsiteX1" fmla="*/ 957439 w 2361137"/>
                  <a:gd name="connsiteY1" fmla="*/ 392078 h 1994207"/>
                  <a:gd name="connsiteX2" fmla="*/ 438693 w 2361137"/>
                  <a:gd name="connsiteY2" fmla="*/ 550340 h 1994207"/>
                  <a:gd name="connsiteX3" fmla="*/ 51831 w 2361137"/>
                  <a:gd name="connsiteY3" fmla="*/ 902032 h 1994207"/>
                  <a:gd name="connsiteX4" fmla="*/ 34247 w 2361137"/>
                  <a:gd name="connsiteY4" fmla="*/ 1420778 h 1994207"/>
                  <a:gd name="connsiteX5" fmla="*/ 333185 w 2361137"/>
                  <a:gd name="connsiteY5" fmla="*/ 1526286 h 1994207"/>
                  <a:gd name="connsiteX6" fmla="*/ 983816 w 2361137"/>
                  <a:gd name="connsiteY6" fmla="*/ 1842809 h 1994207"/>
                  <a:gd name="connsiteX7" fmla="*/ 1353093 w 2361137"/>
                  <a:gd name="connsiteY7" fmla="*/ 1992278 h 1994207"/>
                  <a:gd name="connsiteX8" fmla="*/ 1854254 w 2361137"/>
                  <a:gd name="connsiteY8" fmla="*/ 1746094 h 1994207"/>
                  <a:gd name="connsiteX9" fmla="*/ 2285077 w 2361137"/>
                  <a:gd name="connsiteY9" fmla="*/ 1411986 h 1994207"/>
                  <a:gd name="connsiteX10" fmla="*/ 2302662 w 2361137"/>
                  <a:gd name="connsiteY10" fmla="*/ 796525 h 1994207"/>
                  <a:gd name="connsiteX11" fmla="*/ 1687200 w 2361137"/>
                  <a:gd name="connsiteY11" fmla="*/ 348117 h 1994207"/>
                  <a:gd name="connsiteX12" fmla="*/ 1572900 w 2361137"/>
                  <a:gd name="connsiteY12" fmla="*/ 49178 h 1994207"/>
                  <a:gd name="connsiteX13" fmla="*/ 1247585 w 2361137"/>
                  <a:gd name="connsiteY13" fmla="*/ 5217 h 1994207"/>
                  <a:gd name="connsiteX14" fmla="*/ 1230000 w 2361137"/>
                  <a:gd name="connsiteY14" fmla="*/ 101932 h 1994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361137" h="1994207">
                    <a:moveTo>
                      <a:pt x="1230000" y="101932"/>
                    </a:moveTo>
                    <a:cubicBezTo>
                      <a:pt x="1181642" y="166409"/>
                      <a:pt x="1089323" y="317343"/>
                      <a:pt x="957439" y="392078"/>
                    </a:cubicBezTo>
                    <a:cubicBezTo>
                      <a:pt x="825555" y="466813"/>
                      <a:pt x="589628" y="465348"/>
                      <a:pt x="438693" y="550340"/>
                    </a:cubicBezTo>
                    <a:cubicBezTo>
                      <a:pt x="287758" y="635332"/>
                      <a:pt x="119239" y="756959"/>
                      <a:pt x="51831" y="902032"/>
                    </a:cubicBezTo>
                    <a:cubicBezTo>
                      <a:pt x="-15577" y="1047105"/>
                      <a:pt x="-12645" y="1316736"/>
                      <a:pt x="34247" y="1420778"/>
                    </a:cubicBezTo>
                    <a:cubicBezTo>
                      <a:pt x="81139" y="1524820"/>
                      <a:pt x="174923" y="1455947"/>
                      <a:pt x="333185" y="1526286"/>
                    </a:cubicBezTo>
                    <a:cubicBezTo>
                      <a:pt x="491447" y="1596625"/>
                      <a:pt x="813831" y="1765144"/>
                      <a:pt x="983816" y="1842809"/>
                    </a:cubicBezTo>
                    <a:cubicBezTo>
                      <a:pt x="1153801" y="1920474"/>
                      <a:pt x="1208020" y="2008397"/>
                      <a:pt x="1353093" y="1992278"/>
                    </a:cubicBezTo>
                    <a:cubicBezTo>
                      <a:pt x="1498166" y="1976159"/>
                      <a:pt x="1698923" y="1842809"/>
                      <a:pt x="1854254" y="1746094"/>
                    </a:cubicBezTo>
                    <a:cubicBezTo>
                      <a:pt x="2009585" y="1649379"/>
                      <a:pt x="2210342" y="1570248"/>
                      <a:pt x="2285077" y="1411986"/>
                    </a:cubicBezTo>
                    <a:cubicBezTo>
                      <a:pt x="2359812" y="1253724"/>
                      <a:pt x="2402308" y="973836"/>
                      <a:pt x="2302662" y="796525"/>
                    </a:cubicBezTo>
                    <a:cubicBezTo>
                      <a:pt x="2203016" y="619214"/>
                      <a:pt x="1808827" y="472675"/>
                      <a:pt x="1687200" y="348117"/>
                    </a:cubicBezTo>
                    <a:cubicBezTo>
                      <a:pt x="1565573" y="223559"/>
                      <a:pt x="1646169" y="106328"/>
                      <a:pt x="1572900" y="49178"/>
                    </a:cubicBezTo>
                    <a:cubicBezTo>
                      <a:pt x="1499631" y="-7972"/>
                      <a:pt x="1306200" y="-3575"/>
                      <a:pt x="1247585" y="5217"/>
                    </a:cubicBezTo>
                    <a:cubicBezTo>
                      <a:pt x="1188970" y="14009"/>
                      <a:pt x="1278358" y="37455"/>
                      <a:pt x="1230000" y="101932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937B7EC2-DCEE-56E7-7788-5BDCE578E5B7}"/>
                  </a:ext>
                </a:extLst>
              </p:cNvPr>
              <p:cNvGrpSpPr/>
              <p:nvPr/>
            </p:nvGrpSpPr>
            <p:grpSpPr>
              <a:xfrm>
                <a:off x="5521569" y="2989385"/>
                <a:ext cx="574431" cy="747346"/>
                <a:chOff x="5521569" y="2989385"/>
                <a:chExt cx="574431" cy="747346"/>
              </a:xfrm>
            </p:grpSpPr>
            <p:sp>
              <p:nvSpPr>
                <p:cNvPr id="3" name="Oval 2">
                  <a:extLst>
                    <a:ext uri="{FF2B5EF4-FFF2-40B4-BE49-F238E27FC236}">
                      <a16:creationId xmlns:a16="http://schemas.microsoft.com/office/drawing/2014/main" id="{9ACF6386-D033-5DE0-6A67-40583E8B736A}"/>
                    </a:ext>
                  </a:extLst>
                </p:cNvPr>
                <p:cNvSpPr/>
                <p:nvPr/>
              </p:nvSpPr>
              <p:spPr>
                <a:xfrm>
                  <a:off x="5521569" y="2989385"/>
                  <a:ext cx="574431" cy="747346"/>
                </a:xfrm>
                <a:prstGeom prst="ellipse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" name="Oval 3">
                  <a:extLst>
                    <a:ext uri="{FF2B5EF4-FFF2-40B4-BE49-F238E27FC236}">
                      <a16:creationId xmlns:a16="http://schemas.microsoft.com/office/drawing/2014/main" id="{72C6F9FA-467C-F138-B989-84DE87CA7E43}"/>
                    </a:ext>
                  </a:extLst>
                </p:cNvPr>
                <p:cNvSpPr/>
                <p:nvPr/>
              </p:nvSpPr>
              <p:spPr>
                <a:xfrm>
                  <a:off x="5808784" y="3429000"/>
                  <a:ext cx="216877" cy="225669"/>
                </a:xfrm>
                <a:prstGeom prst="ellipse">
                  <a:avLst/>
                </a:prstGeom>
                <a:solidFill>
                  <a:schemeClr val="tx1">
                    <a:lumMod val="95000"/>
                    <a:lumOff val="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" name="Oval 4">
                  <a:extLst>
                    <a:ext uri="{FF2B5EF4-FFF2-40B4-BE49-F238E27FC236}">
                      <a16:creationId xmlns:a16="http://schemas.microsoft.com/office/drawing/2014/main" id="{6DF366F4-E06B-2B44-1F4B-657DBB7B594B}"/>
                    </a:ext>
                  </a:extLst>
                </p:cNvPr>
                <p:cNvSpPr/>
                <p:nvPr/>
              </p:nvSpPr>
              <p:spPr>
                <a:xfrm>
                  <a:off x="5808784" y="3468565"/>
                  <a:ext cx="70414" cy="73269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E6459DB7-5F71-D609-58E6-82B19E199FB6}"/>
                  </a:ext>
                </a:extLst>
              </p:cNvPr>
              <p:cNvGrpSpPr/>
              <p:nvPr/>
            </p:nvGrpSpPr>
            <p:grpSpPr>
              <a:xfrm flipH="1">
                <a:off x="6312876" y="3033347"/>
                <a:ext cx="574431" cy="747346"/>
                <a:chOff x="5521569" y="2989385"/>
                <a:chExt cx="574431" cy="747346"/>
              </a:xfrm>
            </p:grpSpPr>
            <p:sp>
              <p:nvSpPr>
                <p:cNvPr id="17" name="Oval 16">
                  <a:extLst>
                    <a:ext uri="{FF2B5EF4-FFF2-40B4-BE49-F238E27FC236}">
                      <a16:creationId xmlns:a16="http://schemas.microsoft.com/office/drawing/2014/main" id="{23F0865C-E36D-F760-40C8-1DCD19C97FE5}"/>
                    </a:ext>
                  </a:extLst>
                </p:cNvPr>
                <p:cNvSpPr/>
                <p:nvPr/>
              </p:nvSpPr>
              <p:spPr>
                <a:xfrm>
                  <a:off x="5521569" y="2989385"/>
                  <a:ext cx="574431" cy="747346"/>
                </a:xfrm>
                <a:prstGeom prst="ellipse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80B8CBAB-4F01-0A33-48CD-88D264826B6C}"/>
                    </a:ext>
                  </a:extLst>
                </p:cNvPr>
                <p:cNvSpPr/>
                <p:nvPr/>
              </p:nvSpPr>
              <p:spPr>
                <a:xfrm>
                  <a:off x="5808784" y="3429000"/>
                  <a:ext cx="216877" cy="225669"/>
                </a:xfrm>
                <a:prstGeom prst="ellipse">
                  <a:avLst/>
                </a:prstGeom>
                <a:solidFill>
                  <a:schemeClr val="tx1">
                    <a:lumMod val="95000"/>
                    <a:lumOff val="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Oval 32">
                  <a:extLst>
                    <a:ext uri="{FF2B5EF4-FFF2-40B4-BE49-F238E27FC236}">
                      <a16:creationId xmlns:a16="http://schemas.microsoft.com/office/drawing/2014/main" id="{9063F2C2-4C2B-2A46-E397-2B4DD003B077}"/>
                    </a:ext>
                  </a:extLst>
                </p:cNvPr>
                <p:cNvSpPr/>
                <p:nvPr/>
              </p:nvSpPr>
              <p:spPr>
                <a:xfrm>
                  <a:off x="5808784" y="3468565"/>
                  <a:ext cx="70414" cy="73269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E293E085-67AC-CD28-4DCC-33557F2C8C1F}"/>
                  </a:ext>
                </a:extLst>
              </p:cNvPr>
              <p:cNvSpPr/>
              <p:nvPr/>
            </p:nvSpPr>
            <p:spPr>
              <a:xfrm>
                <a:off x="6131169" y="2029096"/>
                <a:ext cx="433678" cy="4572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C5A577F6-D614-A6FD-840B-4E10979A563E}"/>
                </a:ext>
              </a:extLst>
            </p:cNvPr>
            <p:cNvSpPr/>
            <p:nvPr/>
          </p:nvSpPr>
          <p:spPr>
            <a:xfrm>
              <a:off x="6594231" y="4554415"/>
              <a:ext cx="5002823" cy="413239"/>
            </a:xfrm>
            <a:custGeom>
              <a:avLst/>
              <a:gdLst>
                <a:gd name="connsiteX0" fmla="*/ 0 w 5002823"/>
                <a:gd name="connsiteY0" fmla="*/ 35170 h 413239"/>
                <a:gd name="connsiteX1" fmla="*/ 4941277 w 5002823"/>
                <a:gd name="connsiteY1" fmla="*/ 0 h 413239"/>
                <a:gd name="connsiteX2" fmla="*/ 5002823 w 5002823"/>
                <a:gd name="connsiteY2" fmla="*/ 395654 h 413239"/>
                <a:gd name="connsiteX3" fmla="*/ 8792 w 5002823"/>
                <a:gd name="connsiteY3" fmla="*/ 413239 h 413239"/>
                <a:gd name="connsiteX4" fmla="*/ 0 w 5002823"/>
                <a:gd name="connsiteY4" fmla="*/ 35170 h 413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02823" h="413239">
                  <a:moveTo>
                    <a:pt x="0" y="35170"/>
                  </a:moveTo>
                  <a:lnTo>
                    <a:pt x="4941277" y="0"/>
                  </a:lnTo>
                  <a:lnTo>
                    <a:pt x="5002823" y="395654"/>
                  </a:lnTo>
                  <a:lnTo>
                    <a:pt x="8792" y="413239"/>
                  </a:lnTo>
                  <a:lnTo>
                    <a:pt x="0" y="3517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9" name="Oval 48">
            <a:extLst>
              <a:ext uri="{FF2B5EF4-FFF2-40B4-BE49-F238E27FC236}">
                <a16:creationId xmlns:a16="http://schemas.microsoft.com/office/drawing/2014/main" id="{CB226A1D-8593-FA3A-AAC9-DD2337E5F296}"/>
              </a:ext>
            </a:extLst>
          </p:cNvPr>
          <p:cNvSpPr/>
          <p:nvPr/>
        </p:nvSpPr>
        <p:spPr>
          <a:xfrm flipH="1">
            <a:off x="8221270" y="3950556"/>
            <a:ext cx="202570" cy="17953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F505BAFD-1DFD-7792-43E6-859F5BF8978D}"/>
              </a:ext>
            </a:extLst>
          </p:cNvPr>
          <p:cNvSpPr/>
          <p:nvPr/>
        </p:nvSpPr>
        <p:spPr>
          <a:xfrm flipH="1">
            <a:off x="1563134" y="4554415"/>
            <a:ext cx="5002823" cy="413239"/>
          </a:xfrm>
          <a:custGeom>
            <a:avLst/>
            <a:gdLst>
              <a:gd name="connsiteX0" fmla="*/ 0 w 5002823"/>
              <a:gd name="connsiteY0" fmla="*/ 35170 h 413239"/>
              <a:gd name="connsiteX1" fmla="*/ 4941277 w 5002823"/>
              <a:gd name="connsiteY1" fmla="*/ 0 h 413239"/>
              <a:gd name="connsiteX2" fmla="*/ 5002823 w 5002823"/>
              <a:gd name="connsiteY2" fmla="*/ 395654 h 413239"/>
              <a:gd name="connsiteX3" fmla="*/ 8792 w 5002823"/>
              <a:gd name="connsiteY3" fmla="*/ 413239 h 413239"/>
              <a:gd name="connsiteX4" fmla="*/ 0 w 5002823"/>
              <a:gd name="connsiteY4" fmla="*/ 35170 h 413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02823" h="413239">
                <a:moveTo>
                  <a:pt x="0" y="35170"/>
                </a:moveTo>
                <a:lnTo>
                  <a:pt x="4941277" y="0"/>
                </a:lnTo>
                <a:lnTo>
                  <a:pt x="5002823" y="395654"/>
                </a:lnTo>
                <a:lnTo>
                  <a:pt x="8792" y="413239"/>
                </a:lnTo>
                <a:lnTo>
                  <a:pt x="0" y="3517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36A2C9D3-862F-989F-F870-1A1A7C479C81}"/>
              </a:ext>
            </a:extLst>
          </p:cNvPr>
          <p:cNvCxnSpPr>
            <a:cxnSpLocks/>
          </p:cNvCxnSpPr>
          <p:nvPr/>
        </p:nvCxnSpPr>
        <p:spPr>
          <a:xfrm>
            <a:off x="6580094" y="1538654"/>
            <a:ext cx="0" cy="4475284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4" name="Group 63">
            <a:extLst>
              <a:ext uri="{FF2B5EF4-FFF2-40B4-BE49-F238E27FC236}">
                <a16:creationId xmlns:a16="http://schemas.microsoft.com/office/drawing/2014/main" id="{49AFDF92-48FF-0AF9-CC34-44362C0570A8}"/>
              </a:ext>
            </a:extLst>
          </p:cNvPr>
          <p:cNvGrpSpPr/>
          <p:nvPr/>
        </p:nvGrpSpPr>
        <p:grpSpPr>
          <a:xfrm flipH="1">
            <a:off x="3906870" y="2723439"/>
            <a:ext cx="2091555" cy="1866146"/>
            <a:chOff x="3422756" y="2734406"/>
            <a:chExt cx="2793894" cy="1866146"/>
          </a:xfrm>
        </p:grpSpPr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F4390B64-67FB-E456-1887-CB82C3F505AF}"/>
                </a:ext>
              </a:extLst>
            </p:cNvPr>
            <p:cNvSpPr/>
            <p:nvPr/>
          </p:nvSpPr>
          <p:spPr>
            <a:xfrm rot="21036051" flipH="1">
              <a:off x="5072668" y="3970659"/>
              <a:ext cx="1095618" cy="419219"/>
            </a:xfrm>
            <a:custGeom>
              <a:avLst/>
              <a:gdLst>
                <a:gd name="connsiteX0" fmla="*/ 0 w 1362808"/>
                <a:gd name="connsiteY0" fmla="*/ 0 h 615462"/>
                <a:gd name="connsiteX1" fmla="*/ 0 w 1362808"/>
                <a:gd name="connsiteY1" fmla="*/ 0 h 615462"/>
                <a:gd name="connsiteX2" fmla="*/ 87923 w 1362808"/>
                <a:gd name="connsiteY2" fmla="*/ 325316 h 615462"/>
                <a:gd name="connsiteX3" fmla="*/ 263770 w 1362808"/>
                <a:gd name="connsiteY3" fmla="*/ 140677 h 615462"/>
                <a:gd name="connsiteX4" fmla="*/ 334108 w 1362808"/>
                <a:gd name="connsiteY4" fmla="*/ 413239 h 615462"/>
                <a:gd name="connsiteX5" fmla="*/ 492370 w 1362808"/>
                <a:gd name="connsiteY5" fmla="*/ 237393 h 615462"/>
                <a:gd name="connsiteX6" fmla="*/ 633047 w 1362808"/>
                <a:gd name="connsiteY6" fmla="*/ 562708 h 615462"/>
                <a:gd name="connsiteX7" fmla="*/ 844062 w 1362808"/>
                <a:gd name="connsiteY7" fmla="*/ 378070 h 615462"/>
                <a:gd name="connsiteX8" fmla="*/ 1134208 w 1362808"/>
                <a:gd name="connsiteY8" fmla="*/ 615462 h 615462"/>
                <a:gd name="connsiteX9" fmla="*/ 1019908 w 1362808"/>
                <a:gd name="connsiteY9" fmla="*/ 290147 h 615462"/>
                <a:gd name="connsiteX10" fmla="*/ 1362808 w 1362808"/>
                <a:gd name="connsiteY10" fmla="*/ 492370 h 615462"/>
                <a:gd name="connsiteX11" fmla="*/ 1318847 w 1362808"/>
                <a:gd name="connsiteY11" fmla="*/ 131885 h 615462"/>
                <a:gd name="connsiteX12" fmla="*/ 0 w 1362808"/>
                <a:gd name="connsiteY12" fmla="*/ 0 h 615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62808" h="615462">
                  <a:moveTo>
                    <a:pt x="0" y="0"/>
                  </a:moveTo>
                  <a:lnTo>
                    <a:pt x="0" y="0"/>
                  </a:lnTo>
                  <a:lnTo>
                    <a:pt x="87923" y="325316"/>
                  </a:lnTo>
                  <a:lnTo>
                    <a:pt x="263770" y="140677"/>
                  </a:lnTo>
                  <a:lnTo>
                    <a:pt x="334108" y="413239"/>
                  </a:lnTo>
                  <a:lnTo>
                    <a:pt x="492370" y="237393"/>
                  </a:lnTo>
                  <a:lnTo>
                    <a:pt x="633047" y="562708"/>
                  </a:lnTo>
                  <a:lnTo>
                    <a:pt x="844062" y="378070"/>
                  </a:lnTo>
                  <a:lnTo>
                    <a:pt x="1134208" y="615462"/>
                  </a:lnTo>
                  <a:lnTo>
                    <a:pt x="1019908" y="290147"/>
                  </a:lnTo>
                  <a:lnTo>
                    <a:pt x="1362808" y="492370"/>
                  </a:lnTo>
                  <a:lnTo>
                    <a:pt x="1318847" y="1318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DB2336DE-BB0C-278C-1290-618A8894C52F}"/>
                </a:ext>
              </a:extLst>
            </p:cNvPr>
            <p:cNvSpPr/>
            <p:nvPr/>
          </p:nvSpPr>
          <p:spPr>
            <a:xfrm>
              <a:off x="3422756" y="2997556"/>
              <a:ext cx="2772408" cy="1602996"/>
            </a:xfrm>
            <a:custGeom>
              <a:avLst/>
              <a:gdLst>
                <a:gd name="connsiteX0" fmla="*/ 929436 w 2772408"/>
                <a:gd name="connsiteY0" fmla="*/ 9413 h 1602996"/>
                <a:gd name="connsiteX1" fmla="*/ 1034944 w 2772408"/>
                <a:gd name="connsiteY1" fmla="*/ 9413 h 1602996"/>
                <a:gd name="connsiteX2" fmla="*/ 1052529 w 2772408"/>
                <a:gd name="connsiteY2" fmla="*/ 97336 h 1602996"/>
                <a:gd name="connsiteX3" fmla="*/ 1210790 w 2772408"/>
                <a:gd name="connsiteY3" fmla="*/ 79752 h 1602996"/>
                <a:gd name="connsiteX4" fmla="*/ 1263544 w 2772408"/>
                <a:gd name="connsiteY4" fmla="*/ 202844 h 1602996"/>
                <a:gd name="connsiteX5" fmla="*/ 1509729 w 2772408"/>
                <a:gd name="connsiteY5" fmla="*/ 150090 h 1602996"/>
                <a:gd name="connsiteX6" fmla="*/ 1676782 w 2772408"/>
                <a:gd name="connsiteY6" fmla="*/ 273182 h 1602996"/>
                <a:gd name="connsiteX7" fmla="*/ 1808667 w 2772408"/>
                <a:gd name="connsiteY7" fmla="*/ 572121 h 1602996"/>
                <a:gd name="connsiteX8" fmla="*/ 1958136 w 2772408"/>
                <a:gd name="connsiteY8" fmla="*/ 633667 h 1602996"/>
                <a:gd name="connsiteX9" fmla="*/ 2221906 w 2772408"/>
                <a:gd name="connsiteY9" fmla="*/ 563329 h 1602996"/>
                <a:gd name="connsiteX10" fmla="*/ 2599975 w 2772408"/>
                <a:gd name="connsiteY10" fmla="*/ 536952 h 1602996"/>
                <a:gd name="connsiteX11" fmla="*/ 2679106 w 2772408"/>
                <a:gd name="connsiteY11" fmla="*/ 668836 h 1602996"/>
                <a:gd name="connsiteX12" fmla="*/ 2767029 w 2772408"/>
                <a:gd name="connsiteY12" fmla="*/ 932606 h 1602996"/>
                <a:gd name="connsiteX13" fmla="*/ 2512052 w 2772408"/>
                <a:gd name="connsiteY13" fmla="*/ 1038113 h 1602996"/>
                <a:gd name="connsiteX14" fmla="*/ 1905382 w 2772408"/>
                <a:gd name="connsiteY14" fmla="*/ 1222752 h 1602996"/>
                <a:gd name="connsiteX15" fmla="*/ 1509729 w 2772408"/>
                <a:gd name="connsiteY15" fmla="*/ 1196375 h 1602996"/>
                <a:gd name="connsiteX16" fmla="*/ 700836 w 2772408"/>
                <a:gd name="connsiteY16" fmla="*/ 1213959 h 1602996"/>
                <a:gd name="connsiteX17" fmla="*/ 463444 w 2772408"/>
                <a:gd name="connsiteY17" fmla="*/ 1574444 h 1602996"/>
                <a:gd name="connsiteX18" fmla="*/ 6244 w 2772408"/>
                <a:gd name="connsiteY18" fmla="*/ 1539275 h 1602996"/>
                <a:gd name="connsiteX19" fmla="*/ 190882 w 2772408"/>
                <a:gd name="connsiteY19" fmla="*/ 1213959 h 1602996"/>
                <a:gd name="connsiteX20" fmla="*/ 85375 w 2772408"/>
                <a:gd name="connsiteY20" fmla="*/ 756759 h 1602996"/>
                <a:gd name="connsiteX21" fmla="*/ 190882 w 2772408"/>
                <a:gd name="connsiteY21" fmla="*/ 580913 h 1602996"/>
                <a:gd name="connsiteX22" fmla="*/ 656875 w 2772408"/>
                <a:gd name="connsiteY22" fmla="*/ 413859 h 1602996"/>
                <a:gd name="connsiteX23" fmla="*/ 964606 w 2772408"/>
                <a:gd name="connsiteY23" fmla="*/ 334729 h 1602996"/>
                <a:gd name="connsiteX24" fmla="*/ 832721 w 2772408"/>
                <a:gd name="connsiteY24" fmla="*/ 264390 h 1602996"/>
                <a:gd name="connsiteX25" fmla="*/ 973398 w 2772408"/>
                <a:gd name="connsiteY25" fmla="*/ 176467 h 1602996"/>
                <a:gd name="connsiteX26" fmla="*/ 876682 w 2772408"/>
                <a:gd name="connsiteY26" fmla="*/ 70959 h 1602996"/>
                <a:gd name="connsiteX27" fmla="*/ 929436 w 2772408"/>
                <a:gd name="connsiteY27" fmla="*/ 9413 h 1602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772408" h="1602996">
                  <a:moveTo>
                    <a:pt x="929436" y="9413"/>
                  </a:moveTo>
                  <a:cubicBezTo>
                    <a:pt x="955813" y="-845"/>
                    <a:pt x="1014429" y="-5241"/>
                    <a:pt x="1034944" y="9413"/>
                  </a:cubicBezTo>
                  <a:cubicBezTo>
                    <a:pt x="1055460" y="24067"/>
                    <a:pt x="1023221" y="85613"/>
                    <a:pt x="1052529" y="97336"/>
                  </a:cubicBezTo>
                  <a:cubicBezTo>
                    <a:pt x="1081837" y="109059"/>
                    <a:pt x="1175621" y="62167"/>
                    <a:pt x="1210790" y="79752"/>
                  </a:cubicBezTo>
                  <a:cubicBezTo>
                    <a:pt x="1245959" y="97337"/>
                    <a:pt x="1213721" y="191121"/>
                    <a:pt x="1263544" y="202844"/>
                  </a:cubicBezTo>
                  <a:cubicBezTo>
                    <a:pt x="1313367" y="214567"/>
                    <a:pt x="1440856" y="138367"/>
                    <a:pt x="1509729" y="150090"/>
                  </a:cubicBezTo>
                  <a:cubicBezTo>
                    <a:pt x="1578602" y="161813"/>
                    <a:pt x="1626959" y="202844"/>
                    <a:pt x="1676782" y="273182"/>
                  </a:cubicBezTo>
                  <a:cubicBezTo>
                    <a:pt x="1726605" y="343520"/>
                    <a:pt x="1761775" y="512040"/>
                    <a:pt x="1808667" y="572121"/>
                  </a:cubicBezTo>
                  <a:cubicBezTo>
                    <a:pt x="1855559" y="632202"/>
                    <a:pt x="1889263" y="635132"/>
                    <a:pt x="1958136" y="633667"/>
                  </a:cubicBezTo>
                  <a:cubicBezTo>
                    <a:pt x="2027009" y="632202"/>
                    <a:pt x="2114933" y="579448"/>
                    <a:pt x="2221906" y="563329"/>
                  </a:cubicBezTo>
                  <a:cubicBezTo>
                    <a:pt x="2328879" y="547210"/>
                    <a:pt x="2523775" y="519367"/>
                    <a:pt x="2599975" y="536952"/>
                  </a:cubicBezTo>
                  <a:cubicBezTo>
                    <a:pt x="2676175" y="554537"/>
                    <a:pt x="2651264" y="602894"/>
                    <a:pt x="2679106" y="668836"/>
                  </a:cubicBezTo>
                  <a:cubicBezTo>
                    <a:pt x="2706948" y="734778"/>
                    <a:pt x="2794871" y="871060"/>
                    <a:pt x="2767029" y="932606"/>
                  </a:cubicBezTo>
                  <a:cubicBezTo>
                    <a:pt x="2739187" y="994152"/>
                    <a:pt x="2655660" y="989755"/>
                    <a:pt x="2512052" y="1038113"/>
                  </a:cubicBezTo>
                  <a:cubicBezTo>
                    <a:pt x="2368444" y="1086471"/>
                    <a:pt x="2072436" y="1196375"/>
                    <a:pt x="1905382" y="1222752"/>
                  </a:cubicBezTo>
                  <a:cubicBezTo>
                    <a:pt x="1738328" y="1249129"/>
                    <a:pt x="1710487" y="1197841"/>
                    <a:pt x="1509729" y="1196375"/>
                  </a:cubicBezTo>
                  <a:cubicBezTo>
                    <a:pt x="1308971" y="1194910"/>
                    <a:pt x="875217" y="1150948"/>
                    <a:pt x="700836" y="1213959"/>
                  </a:cubicBezTo>
                  <a:cubicBezTo>
                    <a:pt x="526455" y="1276971"/>
                    <a:pt x="579209" y="1520225"/>
                    <a:pt x="463444" y="1574444"/>
                  </a:cubicBezTo>
                  <a:cubicBezTo>
                    <a:pt x="347679" y="1628663"/>
                    <a:pt x="51671" y="1599356"/>
                    <a:pt x="6244" y="1539275"/>
                  </a:cubicBezTo>
                  <a:cubicBezTo>
                    <a:pt x="-39183" y="1479194"/>
                    <a:pt x="177694" y="1344378"/>
                    <a:pt x="190882" y="1213959"/>
                  </a:cubicBezTo>
                  <a:cubicBezTo>
                    <a:pt x="204070" y="1083540"/>
                    <a:pt x="85375" y="862267"/>
                    <a:pt x="85375" y="756759"/>
                  </a:cubicBezTo>
                  <a:cubicBezTo>
                    <a:pt x="85375" y="651251"/>
                    <a:pt x="95632" y="638063"/>
                    <a:pt x="190882" y="580913"/>
                  </a:cubicBezTo>
                  <a:cubicBezTo>
                    <a:pt x="286132" y="523763"/>
                    <a:pt x="527921" y="454890"/>
                    <a:pt x="656875" y="413859"/>
                  </a:cubicBezTo>
                  <a:cubicBezTo>
                    <a:pt x="785829" y="372828"/>
                    <a:pt x="935298" y="359641"/>
                    <a:pt x="964606" y="334729"/>
                  </a:cubicBezTo>
                  <a:cubicBezTo>
                    <a:pt x="993914" y="309818"/>
                    <a:pt x="831256" y="290767"/>
                    <a:pt x="832721" y="264390"/>
                  </a:cubicBezTo>
                  <a:cubicBezTo>
                    <a:pt x="834186" y="238013"/>
                    <a:pt x="966071" y="208706"/>
                    <a:pt x="973398" y="176467"/>
                  </a:cubicBezTo>
                  <a:cubicBezTo>
                    <a:pt x="980725" y="144229"/>
                    <a:pt x="886940" y="94405"/>
                    <a:pt x="876682" y="70959"/>
                  </a:cubicBezTo>
                  <a:cubicBezTo>
                    <a:pt x="866424" y="47513"/>
                    <a:pt x="903059" y="19671"/>
                    <a:pt x="929436" y="9413"/>
                  </a:cubicBezTo>
                  <a:close/>
                </a:path>
              </a:pathLst>
            </a:cu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72A5F9D3-B1EE-E556-89B0-BFC011573F23}"/>
                </a:ext>
              </a:extLst>
            </p:cNvPr>
            <p:cNvGrpSpPr/>
            <p:nvPr/>
          </p:nvGrpSpPr>
          <p:grpSpPr>
            <a:xfrm>
              <a:off x="4556318" y="3267245"/>
              <a:ext cx="461809" cy="509051"/>
              <a:chOff x="5521569" y="2989385"/>
              <a:chExt cx="574431" cy="747346"/>
            </a:xfrm>
          </p:grpSpPr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7E4D2A61-9DCA-BB4B-729E-1D7A36DBC429}"/>
                  </a:ext>
                </a:extLst>
              </p:cNvPr>
              <p:cNvSpPr/>
              <p:nvPr/>
            </p:nvSpPr>
            <p:spPr>
              <a:xfrm>
                <a:off x="5521569" y="2989385"/>
                <a:ext cx="574431" cy="747346"/>
              </a:xfrm>
              <a:prstGeom prst="ellips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E548490A-9453-5644-387C-D9B73FFF731F}"/>
                  </a:ext>
                </a:extLst>
              </p:cNvPr>
              <p:cNvSpPr/>
              <p:nvPr/>
            </p:nvSpPr>
            <p:spPr>
              <a:xfrm>
                <a:off x="5808784" y="3429000"/>
                <a:ext cx="216877" cy="225669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C3F8CA11-403B-E2C7-174B-005498D89F32}"/>
                  </a:ext>
                </a:extLst>
              </p:cNvPr>
              <p:cNvSpPr/>
              <p:nvPr/>
            </p:nvSpPr>
            <p:spPr>
              <a:xfrm>
                <a:off x="5808784" y="3468565"/>
                <a:ext cx="70414" cy="73269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0760359A-40CF-D8ED-2A1E-CA57B377499E}"/>
                </a:ext>
              </a:extLst>
            </p:cNvPr>
            <p:cNvSpPr/>
            <p:nvPr/>
          </p:nvSpPr>
          <p:spPr>
            <a:xfrm>
              <a:off x="4051094" y="2734406"/>
              <a:ext cx="348652" cy="311419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37CAB886-A01D-3957-98EB-29ECD31C2ACE}"/>
                </a:ext>
              </a:extLst>
            </p:cNvPr>
            <p:cNvSpPr/>
            <p:nvPr/>
          </p:nvSpPr>
          <p:spPr>
            <a:xfrm flipH="1">
              <a:off x="6014080" y="3471118"/>
              <a:ext cx="202570" cy="179533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5" name="Freeform: Shape 64">
            <a:extLst>
              <a:ext uri="{FF2B5EF4-FFF2-40B4-BE49-F238E27FC236}">
                <a16:creationId xmlns:a16="http://schemas.microsoft.com/office/drawing/2014/main" id="{9B96663E-EE8A-74DD-ACC3-42A649101F82}"/>
              </a:ext>
            </a:extLst>
          </p:cNvPr>
          <p:cNvSpPr/>
          <p:nvPr/>
        </p:nvSpPr>
        <p:spPr>
          <a:xfrm>
            <a:off x="7596554" y="4149969"/>
            <a:ext cx="492369" cy="439616"/>
          </a:xfrm>
          <a:custGeom>
            <a:avLst/>
            <a:gdLst>
              <a:gd name="connsiteX0" fmla="*/ 290146 w 492369"/>
              <a:gd name="connsiteY0" fmla="*/ 35169 h 439616"/>
              <a:gd name="connsiteX1" fmla="*/ 0 w 492369"/>
              <a:gd name="connsiteY1" fmla="*/ 422031 h 439616"/>
              <a:gd name="connsiteX2" fmla="*/ 378069 w 492369"/>
              <a:gd name="connsiteY2" fmla="*/ 439616 h 439616"/>
              <a:gd name="connsiteX3" fmla="*/ 492369 w 492369"/>
              <a:gd name="connsiteY3" fmla="*/ 52754 h 439616"/>
              <a:gd name="connsiteX4" fmla="*/ 342900 w 492369"/>
              <a:gd name="connsiteY4" fmla="*/ 0 h 439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2369" h="439616">
                <a:moveTo>
                  <a:pt x="290146" y="35169"/>
                </a:moveTo>
                <a:lnTo>
                  <a:pt x="0" y="422031"/>
                </a:lnTo>
                <a:lnTo>
                  <a:pt x="378069" y="439616"/>
                </a:lnTo>
                <a:lnTo>
                  <a:pt x="492369" y="52754"/>
                </a:lnTo>
                <a:lnTo>
                  <a:pt x="342900" y="0"/>
                </a:lnTo>
              </a:path>
            </a:pathLst>
          </a:cu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0374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7836030-EAEB-8FD5-BE98-1F4AE3C09F1B}"/>
              </a:ext>
            </a:extLst>
          </p:cNvPr>
          <p:cNvSpPr txBox="1"/>
          <p:nvPr/>
        </p:nvSpPr>
        <p:spPr>
          <a:xfrm>
            <a:off x="923192" y="817685"/>
            <a:ext cx="97968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Use an EXCEL spreadsheet to calculate:</a:t>
            </a:r>
          </a:p>
          <a:p>
            <a:r>
              <a:rPr lang="en-US" dirty="0"/>
              <a:t>How many hours a year would you have to play computer games if you could fly to school in 1 minute?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3A0BD42-101E-6FD9-8619-869F777B50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5112" y="1857375"/>
            <a:ext cx="6581775" cy="314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5494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C128185-D06B-423E-F9A0-80C7181A43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106921"/>
            <a:ext cx="5329431" cy="28912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019910E-1F61-9743-2E4C-337C2986F9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196" y="3730336"/>
            <a:ext cx="4399045" cy="272588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EC918BC-DDBD-CCD8-0FB4-7BE111FCF5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950" y="903721"/>
            <a:ext cx="5023539" cy="273734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C900232-6EEA-BAA5-5847-BAA14B89E886}"/>
              </a:ext>
            </a:extLst>
          </p:cNvPr>
          <p:cNvSpPr/>
          <p:nvPr/>
        </p:nvSpPr>
        <p:spPr>
          <a:xfrm>
            <a:off x="812196" y="92162"/>
            <a:ext cx="23631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Success</a:t>
            </a:r>
          </a:p>
        </p:txBody>
      </p:sp>
    </p:spTree>
    <p:extLst>
      <p:ext uri="{BB962C8B-B14F-4D97-AF65-F5344CB8AC3E}">
        <p14:creationId xmlns:p14="http://schemas.microsoft.com/office/powerpoint/2010/main" val="28543555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1120</TotalTime>
  <Words>126</Words>
  <Application>Microsoft Office PowerPoint</Application>
  <PresentationFormat>Widescreen</PresentationFormat>
  <Paragraphs>27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Galinato</dc:creator>
  <cp:lastModifiedBy>John Galinato</cp:lastModifiedBy>
  <cp:revision>7</cp:revision>
  <dcterms:created xsi:type="dcterms:W3CDTF">2023-04-27T00:03:39Z</dcterms:created>
  <dcterms:modified xsi:type="dcterms:W3CDTF">2023-07-06T18:48:25Z</dcterms:modified>
</cp:coreProperties>
</file>