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1" r:id="rId2"/>
    <p:sldId id="472" r:id="rId3"/>
    <p:sldId id="473" r:id="rId4"/>
    <p:sldId id="476" r:id="rId5"/>
    <p:sldId id="482" r:id="rId6"/>
    <p:sldId id="474" r:id="rId7"/>
    <p:sldId id="483" r:id="rId8"/>
    <p:sldId id="475" r:id="rId9"/>
    <p:sldId id="485" r:id="rId10"/>
    <p:sldId id="484" r:id="rId11"/>
    <p:sldId id="486" r:id="rId12"/>
    <p:sldId id="487" r:id="rId13"/>
    <p:sldId id="492" r:id="rId14"/>
    <p:sldId id="488" r:id="rId15"/>
    <p:sldId id="489" r:id="rId16"/>
    <p:sldId id="490" r:id="rId17"/>
    <p:sldId id="491" r:id="rId18"/>
    <p:sldId id="494" r:id="rId19"/>
    <p:sldId id="480" r:id="rId20"/>
    <p:sldId id="495" r:id="rId21"/>
    <p:sldId id="493" r:id="rId22"/>
  </p:sldIdLst>
  <p:sldSz cx="9144000" cy="5143500" type="screen16x9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FFCCFF"/>
    <a:srgbClr val="000099"/>
    <a:srgbClr val="C0C0C0"/>
    <a:srgbClr val="B2B2B2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85899" autoAdjust="0"/>
  </p:normalViewPr>
  <p:slideViewPr>
    <p:cSldViewPr>
      <p:cViewPr varScale="1">
        <p:scale>
          <a:sx n="129" d="100"/>
          <a:sy n="129" d="100"/>
        </p:scale>
        <p:origin x="1080" y="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6DA3AE2-9321-44CC-957D-461A03C8F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40BD8F4-2319-403F-AA7F-74F5EC9577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0ACD6B-D767-418E-92E2-B317BBD768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F104DF2-9DDC-4E82-9165-2C288A23A8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D3A73D-AB0A-4742-AB50-469854B9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5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A6D79A-92F8-4591-A549-A3B1B1B0E9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BF2FB88-A0A9-4B76-B8CE-3D20679F5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732A91-FDD6-48BF-A75F-3AD369094D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5E66B62-C85A-4CF8-AB15-0667980C9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7B4C1B7F-F361-481F-9BE9-8C4D22ABBF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BF04E7BF-CFA7-4060-9858-1CDCF2126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CE8462-E729-4D65-8636-3662B2CD2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176BA77-2258-4281-9AF8-79D3D95C3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F7E0C5-8C5C-40AE-9A06-80756A66168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103BFCD-3F85-4A76-9696-D6CA5737A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0F59FBA-E0BD-4DBE-A7A6-83F4DAFF1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Welcome to the build it yourself aeronautical laboratory! We will be building flying machines!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Who can design a glider that does a loop?</a:t>
            </a:r>
          </a:p>
        </p:txBody>
      </p:sp>
    </p:spTree>
    <p:extLst>
      <p:ext uri="{BB962C8B-B14F-4D97-AF65-F5344CB8AC3E}">
        <p14:creationId xmlns:p14="http://schemas.microsoft.com/office/powerpoint/2010/main" val="332333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Lab Books are an important part of the engineering process.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4D4D4D"/>
                </a:solidFill>
                <a:latin typeface="Comic Sans MS" panose="030F0702030302020204" pitchFamily="66" charset="0"/>
              </a:rPr>
              <a:t>www.build-it-yourself.com/biy-projectware/biy-power-point-presentations/biy-lab-book-template.ppt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430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Every proper plane needs a proper pilot.</a:t>
            </a:r>
          </a:p>
        </p:txBody>
      </p:sp>
    </p:spTree>
    <p:extLst>
      <p:ext uri="{BB962C8B-B14F-4D97-AF65-F5344CB8AC3E}">
        <p14:creationId xmlns:p14="http://schemas.microsoft.com/office/powerpoint/2010/main" val="126174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Your plane should have a name.</a:t>
            </a:r>
          </a:p>
          <a:p>
            <a:pPr eaLnBrk="1" hangingPunct="1"/>
            <a:r>
              <a:rPr lang="en-US" altLang="en-US" dirty="0"/>
              <a:t>It must fly well and it must look way cool!</a:t>
            </a:r>
          </a:p>
        </p:txBody>
      </p:sp>
    </p:spTree>
    <p:extLst>
      <p:ext uri="{BB962C8B-B14F-4D97-AF65-F5344CB8AC3E}">
        <p14:creationId xmlns:p14="http://schemas.microsoft.com/office/powerpoint/2010/main" val="36744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Power Point in Lessons</a:t>
            </a:r>
          </a:p>
        </p:txBody>
      </p:sp>
    </p:spTree>
    <p:extLst>
      <p:ext uri="{BB962C8B-B14F-4D97-AF65-F5344CB8AC3E}">
        <p14:creationId xmlns:p14="http://schemas.microsoft.com/office/powerpoint/2010/main" val="272492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Power Point in Lessons</a:t>
            </a:r>
          </a:p>
        </p:txBody>
      </p:sp>
    </p:spTree>
    <p:extLst>
      <p:ext uri="{BB962C8B-B14F-4D97-AF65-F5344CB8AC3E}">
        <p14:creationId xmlns:p14="http://schemas.microsoft.com/office/powerpoint/2010/main" val="289254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Power Point in Lessons</a:t>
            </a:r>
          </a:p>
        </p:txBody>
      </p:sp>
    </p:spTree>
    <p:extLst>
      <p:ext uri="{BB962C8B-B14F-4D97-AF65-F5344CB8AC3E}">
        <p14:creationId xmlns:p14="http://schemas.microsoft.com/office/powerpoint/2010/main" val="393661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Power Point in Lessons</a:t>
            </a:r>
          </a:p>
        </p:txBody>
      </p:sp>
    </p:spTree>
    <p:extLst>
      <p:ext uri="{BB962C8B-B14F-4D97-AF65-F5344CB8AC3E}">
        <p14:creationId xmlns:p14="http://schemas.microsoft.com/office/powerpoint/2010/main" val="901556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Good engineers build products that work.</a:t>
            </a:r>
          </a:p>
          <a:p>
            <a:pPr eaLnBrk="1" hangingPunct="1"/>
            <a:r>
              <a:rPr lang="en-US" altLang="en-US" dirty="0"/>
              <a:t>Hot Shot engineers can explain how their products work.</a:t>
            </a:r>
          </a:p>
        </p:txBody>
      </p:sp>
    </p:spTree>
    <p:extLst>
      <p:ext uri="{BB962C8B-B14F-4D97-AF65-F5344CB8AC3E}">
        <p14:creationId xmlns:p14="http://schemas.microsoft.com/office/powerpoint/2010/main" val="3516235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Kids who get ahead may try some advanced challenges or help teach others!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BC009AF-F8D2-43F3-81BA-5A1EB269B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8A438E-04B6-46B7-858E-EF25EAAD7FA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D7790B3-DF44-46FF-9AC7-4C17E0CA4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4C04461-9C9F-4625-95B5-5DE0D7583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How long does it take you to school? What would you rather do? Play video games? Watch a movie? Learn a new skill?  Or get on a bus?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Kids who get ahead may try some advanced challenges or help teach others!</a:t>
            </a:r>
          </a:p>
        </p:txBody>
      </p:sp>
    </p:spTree>
    <p:extLst>
      <p:ext uri="{BB962C8B-B14F-4D97-AF65-F5344CB8AC3E}">
        <p14:creationId xmlns:p14="http://schemas.microsoft.com/office/powerpoint/2010/main" val="4065381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Have kids who get ahead try some advanced challenges or help teach  the workshops!</a:t>
            </a:r>
          </a:p>
        </p:txBody>
      </p:sp>
    </p:spTree>
    <p:extLst>
      <p:ext uri="{BB962C8B-B14F-4D97-AF65-F5344CB8AC3E}">
        <p14:creationId xmlns:p14="http://schemas.microsoft.com/office/powerpoint/2010/main" val="17455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1883281-AB47-4CA2-B4D5-C30F2B3C9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8749D-5F0F-4DE2-8C61-91E121FF6FA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FDECE85-049B-4CAD-91F9-AA0DF889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91F354A-8AAB-4B24-8E9D-C58B93C31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How much time would you save?</a:t>
            </a:r>
          </a:p>
          <a:p>
            <a:pPr eaLnBrk="1" hangingPunct="1"/>
            <a:r>
              <a:rPr lang="en-US" altLang="en-US" dirty="0"/>
              <a:t>What would you do with the extra time?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47BF91F-04DD-4110-8337-F2322B6E3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F6608-697F-473C-8D36-CA777343F3A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208C59B-A2E3-4267-A4FB-E8D637844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614C089-A46F-450B-9D32-90FA1DC35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Comic Sans MS" panose="030F0702030302020204" pitchFamily="66" charset="0"/>
              </a:rPr>
              <a:t>Show the kids some cool examples. Below are some talking points on myths and history. In the power point slide there are links to videos.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i="1" dirty="0">
                <a:solidFill>
                  <a:srgbClr val="FF0000"/>
                </a:solidFill>
                <a:latin typeface="Comic Sans MS" panose="030F0702030302020204" pitchFamily="66" charset="0"/>
              </a:rPr>
              <a:t>Skim the videos as needed, you do not need to present all of these unless the class is engaged. Be cautious of time – videos add up fast!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Comic Sans MS" panose="030F0702030302020204" pitchFamily="66" charset="0"/>
              </a:rPr>
              <a:t>Daedalus wings myth: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Unable to sail away, because Minos controlled the ships,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Daedalus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fashioned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wings of wax and feathers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himself and for Icarus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 escaped to Sicily using the wings.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Icarus, however,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flew too near the Sun, his wings melted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and he fell into the sea and drowned.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Comic Sans MS" panose="030F0702030302020204" pitchFamily="66" charset="0"/>
              </a:rPr>
              <a:t>Da Vinci: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Leonardo designed a multitude of mechanical devices, including parachutes, and studied the flight of birds as well as their structure. About 1485 he drew detailed plans for a human-powered ornithopter (a wing-flapping device intended to fly).</a:t>
            </a:r>
            <a:endParaRPr lang="en-US" altLang="en-US" sz="1200" b="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Comic Sans MS" panose="030F0702030302020204" pitchFamily="66" charset="0"/>
              </a:rPr>
              <a:t>Fusion Man: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Yves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Rossy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a Swiss military-trained pilot and an aviation enthusiast. He is known as the inventor of a series of experimental individual jet packs, the latest using carbon-fiber wings for flight.</a:t>
            </a:r>
            <a:endParaRPr lang="en-US" altLang="en-US" sz="1200" b="1" dirty="0"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47BF91F-04DD-4110-8337-F2322B6E3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F6608-697F-473C-8D36-CA777343F3A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208C59B-A2E3-4267-A4FB-E8D637844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614C089-A46F-450B-9D32-90FA1DC35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Research some way cool examples of flying machines. </a:t>
            </a:r>
          </a:p>
        </p:txBody>
      </p:sp>
    </p:spTree>
    <p:extLst>
      <p:ext uri="{BB962C8B-B14F-4D97-AF65-F5344CB8AC3E}">
        <p14:creationId xmlns:p14="http://schemas.microsoft.com/office/powerpoint/2010/main" val="426131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Our project plan is ambitious.  Fasten your seat belts!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You will master valuable skills.</a:t>
            </a:r>
          </a:p>
        </p:txBody>
      </p:sp>
    </p:spTree>
    <p:extLst>
      <p:ext uri="{BB962C8B-B14F-4D97-AF65-F5344CB8AC3E}">
        <p14:creationId xmlns:p14="http://schemas.microsoft.com/office/powerpoint/2010/main" val="37647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Flying machines on our drawing board.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3 – 2 – 1 Blast off</a:t>
            </a:r>
          </a:p>
          <a:p>
            <a:pPr eaLnBrk="1" hangingPunct="1"/>
            <a:r>
              <a:rPr lang="en-US" altLang="en-US" dirty="0"/>
              <a:t>Who can fly the highest</a:t>
            </a:r>
          </a:p>
        </p:txBody>
      </p:sp>
    </p:spTree>
    <p:extLst>
      <p:ext uri="{BB962C8B-B14F-4D97-AF65-F5344CB8AC3E}">
        <p14:creationId xmlns:p14="http://schemas.microsoft.com/office/powerpoint/2010/main" val="185549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5093A-7A85-4BAB-ACC8-816A5BE7D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8F0C5-5446-449B-8F56-2067ECF5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FD3C0-C388-4C9F-B064-D695AC86A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C2F7-8BD7-4223-BBBA-DC757F85D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5295E-F31E-450D-85DF-47C97262E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F3038-0B58-41FE-81AC-1DEF9E5D3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F2311-642D-4C6F-BCE4-173073BF1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81E7-6848-4ECD-9FF5-33C3F5FB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1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162227-D35D-4AE5-B0CE-1DE321124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1A2EE-0D2C-41EB-8BA9-F53E612BD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8E06E-AD3A-4E10-B6F4-DE7B1CB34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2E49-4FB4-4C39-B4F8-4F9505828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5C3379-BC31-47FA-AB4F-7A1143833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25CE66-8E34-4869-B05E-806F06F6F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18A4F-43A4-4EFC-BF54-3ADDD2B81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FBDC-B91A-467F-8E9D-2C4910335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2F7C9-EC3E-4458-80C0-AF1B58420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1610E-A99F-485B-BA64-EC2008F6E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2B4D5-0351-47E1-B7FF-F4D3473B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1EBE-6944-4F34-9F51-859691BA7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9EAC4-B2FA-414E-89B5-EDD35D65D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45008-D28C-4220-AEBB-790A4AFEF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593C4-8EFF-4BEF-9FA4-85083EFB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E514-0367-4D20-A17F-1936DCC6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CE9BBD-CC16-4827-8811-6B0D172A1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2644D3-3A5E-46DA-A294-2E8811C60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799CF8-9B04-4379-9C83-E73A4C0C7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4C24-3B97-4E18-93F4-C554C9E10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498C94-8596-4AD2-AEE7-DB6DFEF6E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91265-9F9B-43CF-8CDC-60F3BA082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856642-1F40-4CE6-875F-9D6AF699A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1BA1-A957-4C5D-A98E-9C0E285DE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ADEF0D-30DE-4FC5-B949-145FF5720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F6C5AE-7739-47F5-B192-0CA43D158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287E46-2F71-4E97-832B-33F727D53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DF13-C53B-4C3D-B419-3244FA25A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D358C-C5D1-4410-A31C-84ACF3114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EBD1E-DAAE-485E-96D2-0E38F4C98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B4AF8-62B1-44A1-B28F-5D1A7FAEA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247C-FC85-4CA4-BF9E-D9327334A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8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1BE0E-1A6A-435F-B4D0-99E6FEECB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9C28C-6547-4D8F-8DFE-C8AF58200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004E1-78FC-4D21-B71B-135390EC1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A979-B5CF-4D73-8D40-78FF0D38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05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4B0F31-D2B6-48D8-AFEA-A316FBD3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E8F2FD-1507-40A8-8CAC-C48E44750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1B7125-B6C5-4B94-8ED3-4058F0BB40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1C9528-3C88-4404-A53C-513CA85026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3EC111-9B71-4764-80B9-E2138D97E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1BE2A6-6CFA-4679-8E3E-A45A037CF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2061">
            <a:extLst>
              <a:ext uri="{FF2B5EF4-FFF2-40B4-BE49-F238E27FC236}">
                <a16:creationId xmlns:a16="http://schemas.microsoft.com/office/drawing/2014/main" id="{88C68C81-BDA1-4287-93B3-580AE4D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Pdny3p_i-Pg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youtube.com/watch?v=4XObKek9Tuc" TargetMode="External"/><Relationship Id="rId7" Type="http://schemas.openxmlformats.org/officeDocument/2006/relationships/hyperlink" Target="http://www.google.com/imgres?q=daedalus&amp;um=1&amp;hl=en&amp;sa=N&amp;qscrl=1&amp;nord=1&amp;rlz=1T4SUNA_enUS269US270&amp;biw=1429&amp;bih=644&amp;tbm=isch&amp;tbnid=NRHdaZ2I0xen5M:&amp;imgrefurl=http://catphi.wordpress.com/2010/09/25/robots/&amp;docid=uNi603xy3m2hFM&amp;imgurl=http://catphi.files.wordpress.com/2010/09/daedalus.gif&amp;w=300&amp;h=296&amp;ei=otnwT-_AMYem6gGpv63mBg&amp;zoom=1&amp;iact=hc&amp;vpx=991&amp;vpy=313&amp;dur=12151&amp;hovh=223&amp;hovw=226&amp;tx=148&amp;ty=83&amp;sig=107872199164100071507&amp;page=4&amp;tbnh=139&amp;tbnw=142&amp;start=74&amp;ndsp=24&amp;ved=1t:429,r:16,s:74,i:4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sp7yv67B5Sc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youtube.com/watch?v=h4arnATc04U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3kRWgawiMC0" TargetMode="External"/><Relationship Id="rId4" Type="http://schemas.openxmlformats.org/officeDocument/2006/relationships/hyperlink" Target="http://www.youtube.com/watch?v=E3Ji1qnmq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>
            <a:extLst>
              <a:ext uri="{FF2B5EF4-FFF2-40B4-BE49-F238E27FC236}">
                <a16:creationId xmlns:a16="http://schemas.microsoft.com/office/drawing/2014/main" id="{2ECDB8C1-F49D-4C10-B4B8-B2C229D0A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072754"/>
            <a:ext cx="609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1" descr="F:\Users\John\Dropbox\administration\stationary\biy-logos\biy-logo-350.jpg">
            <a:extLst>
              <a:ext uri="{FF2B5EF4-FFF2-40B4-BE49-F238E27FC236}">
                <a16:creationId xmlns:a16="http://schemas.microsoft.com/office/drawing/2014/main" id="{932909FF-7F62-47AF-A552-761B698B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125"/>
            <a:ext cx="3182938" cy="5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D6423-1C54-4681-A2FE-BD09394C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44154"/>
            <a:ext cx="8229600" cy="1102519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Flying Machines</a:t>
            </a:r>
          </a:p>
        </p:txBody>
      </p:sp>
      <p:sp>
        <p:nvSpPr>
          <p:cNvPr id="4101" name="Subtitle 2">
            <a:extLst>
              <a:ext uri="{FF2B5EF4-FFF2-40B4-BE49-F238E27FC236}">
                <a16:creationId xmlns:a16="http://schemas.microsoft.com/office/drawing/2014/main" id="{A56DA722-609C-41F4-9B02-845168E6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74" y="1714500"/>
            <a:ext cx="8454452" cy="285750"/>
          </a:xfrm>
        </p:spPr>
        <p:txBody>
          <a:bodyPr/>
          <a:lstStyle/>
          <a:p>
            <a:r>
              <a:rPr lang="en-US" altLang="en-US" sz="1800" dirty="0">
                <a:latin typeface="Comic Sans MS" panose="030F0702030302020204" pitchFamily="66" charset="0"/>
              </a:rPr>
              <a:t>“The sky is not the limit, it’s just the beginning.”</a:t>
            </a:r>
          </a:p>
        </p:txBody>
      </p:sp>
      <p:pic>
        <p:nvPicPr>
          <p:cNvPr id="7" name="Picture 23" descr="C:\Users\John\Desktop\biy-site-staging-090909\biy-projects\proj-steam-punk-robots\images\mission-steam-punk2-250.jpg">
            <a:extLst>
              <a:ext uri="{FF2B5EF4-FFF2-40B4-BE49-F238E27FC236}">
                <a16:creationId xmlns:a16="http://schemas.microsoft.com/office/drawing/2014/main" id="{F43B4955-3AA9-4D35-B691-06D9EAD5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32" y="2190750"/>
            <a:ext cx="176707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63F4A0F-5A86-4D7C-A053-0449EF4E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" y="759023"/>
            <a:ext cx="3728802" cy="29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 of Fame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CC8AB1C6-5BDC-4095-8584-C528C224F6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98686DA-C31D-47AB-ADFD-A027B1F7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3127853F-0EA6-4D00-9538-540B5929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glider made by one of our members!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hlinkClick r:id="rId5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See it in action!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1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Lab Book</a:t>
            </a:r>
          </a:p>
        </p:txBody>
      </p:sp>
      <p:pic>
        <p:nvPicPr>
          <p:cNvPr id="8" name="Picture 7" descr="proj-lab-setup-lab-book4">
            <a:extLst>
              <a:ext uri="{FF2B5EF4-FFF2-40B4-BE49-F238E27FC236}">
                <a16:creationId xmlns:a16="http://schemas.microsoft.com/office/drawing/2014/main" id="{D30400B7-72E2-4D34-8153-A449697B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6763"/>
            <a:ext cx="19939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BF704F-CC50-4423-A10B-A5415414BE94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Example (PPT)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3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Cartoon Pilot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F704F-CC50-4423-A10B-A5415414BE94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FDB5B6-9338-47BD-BA58-540B8EB27362}"/>
              </a:ext>
            </a:extLst>
          </p:cNvPr>
          <p:cNvGrpSpPr/>
          <p:nvPr/>
        </p:nvGrpSpPr>
        <p:grpSpPr>
          <a:xfrm>
            <a:off x="462378" y="819150"/>
            <a:ext cx="3347622" cy="2361501"/>
            <a:chOff x="1602581" y="477044"/>
            <a:chExt cx="5938838" cy="41894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25425-18DB-4852-B09E-47D0ACAD9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581" y="477044"/>
              <a:ext cx="5938838" cy="1846263"/>
              <a:chOff x="317" y="480"/>
              <a:chExt cx="5158" cy="170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8CF4DAD-117E-4D4A-94B5-46A1EC45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480"/>
                <a:ext cx="2180" cy="13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1D07C8A-F1B2-4FC6-9C2A-E9F632A02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48" y="480"/>
                <a:ext cx="2180" cy="13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6453F158-230B-451E-A298-6D63FD708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184"/>
                <a:ext cx="5158" cy="1004"/>
              </a:xfrm>
              <a:custGeom>
                <a:avLst/>
                <a:gdLst>
                  <a:gd name="T0" fmla="*/ 408 w 5158"/>
                  <a:gd name="T1" fmla="*/ 7 h 1004"/>
                  <a:gd name="T2" fmla="*/ 0 w 5158"/>
                  <a:gd name="T3" fmla="*/ 1004 h 1004"/>
                  <a:gd name="T4" fmla="*/ 5158 w 5158"/>
                  <a:gd name="T5" fmla="*/ 1004 h 1004"/>
                  <a:gd name="T6" fmla="*/ 4692 w 5158"/>
                  <a:gd name="T7" fmla="*/ 0 h 1004"/>
                  <a:gd name="T8" fmla="*/ 408 w 5158"/>
                  <a:gd name="T9" fmla="*/ 7 h 10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58" h="1004">
                    <a:moveTo>
                      <a:pt x="408" y="7"/>
                    </a:moveTo>
                    <a:lnTo>
                      <a:pt x="0" y="1004"/>
                    </a:lnTo>
                    <a:lnTo>
                      <a:pt x="5158" y="1004"/>
                    </a:lnTo>
                    <a:lnTo>
                      <a:pt x="4692" y="0"/>
                    </a:lnTo>
                    <a:lnTo>
                      <a:pt x="408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AF78452-CE91-40C6-A14E-B20C60866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490"/>
                <a:ext cx="1988" cy="1316"/>
                <a:chOff x="720" y="490"/>
                <a:chExt cx="1988" cy="1316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19DACE4-FA13-4728-A408-97D293954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490"/>
                  <a:ext cx="1988" cy="13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07C45C4-D4B4-436E-80C2-361BE42A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7" y="1605"/>
                  <a:ext cx="381" cy="201"/>
                  <a:chOff x="1427" y="1605"/>
                  <a:chExt cx="381" cy="201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F78C372C-3209-41DC-A325-6771489E7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1605"/>
                    <a:ext cx="266" cy="53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820973FE-CA6B-4031-9A52-627C7ACEE3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" y="1654"/>
                    <a:ext cx="266" cy="54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FEAB81C7-901A-4CA5-98B9-F83E68C11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98"/>
                    <a:ext cx="266" cy="53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A5770B92-1E54-43CC-933E-FC1A87C798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1752"/>
                    <a:ext cx="267" cy="54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034ADF1C-9E85-4751-9D8B-E9649CED6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9" y="687"/>
                  <a:ext cx="1337" cy="865"/>
                  <a:chOff x="1039" y="687"/>
                  <a:chExt cx="1337" cy="865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1D5C7BCA-7771-49BD-8C12-86E34E192C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3157580">
                    <a:off x="1314" y="412"/>
                    <a:ext cx="788" cy="1337"/>
                    <a:chOff x="3342" y="1560"/>
                    <a:chExt cx="865" cy="1397"/>
                  </a:xfrm>
                </p:grpSpPr>
                <p:sp>
                  <p:nvSpPr>
                    <p:cNvPr id="85" name="Freeform 19">
                      <a:extLst>
                        <a:ext uri="{FF2B5EF4-FFF2-40B4-BE49-F238E27FC236}">
                          <a16:creationId xmlns:a16="http://schemas.microsoft.com/office/drawing/2014/main" id="{F61C5353-F11C-4C3D-A98E-F1C584843A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671"/>
                      <a:ext cx="865" cy="1286"/>
                    </a:xfrm>
                    <a:custGeom>
                      <a:avLst/>
                      <a:gdLst>
                        <a:gd name="T0" fmla="*/ 425 w 865"/>
                        <a:gd name="T1" fmla="*/ 122 h 1286"/>
                        <a:gd name="T2" fmla="*/ 399 w 865"/>
                        <a:gd name="T3" fmla="*/ 264 h 1286"/>
                        <a:gd name="T4" fmla="*/ 315 w 865"/>
                        <a:gd name="T5" fmla="*/ 381 h 1286"/>
                        <a:gd name="T6" fmla="*/ 205 w 865"/>
                        <a:gd name="T7" fmla="*/ 497 h 1286"/>
                        <a:gd name="T8" fmla="*/ 75 w 865"/>
                        <a:gd name="T9" fmla="*/ 588 h 1286"/>
                        <a:gd name="T10" fmla="*/ 4 w 865"/>
                        <a:gd name="T11" fmla="*/ 834 h 1286"/>
                        <a:gd name="T12" fmla="*/ 101 w 865"/>
                        <a:gd name="T13" fmla="*/ 1034 h 1286"/>
                        <a:gd name="T14" fmla="*/ 392 w 865"/>
                        <a:gd name="T15" fmla="*/ 1254 h 1286"/>
                        <a:gd name="T16" fmla="*/ 664 w 865"/>
                        <a:gd name="T17" fmla="*/ 1228 h 1286"/>
                        <a:gd name="T18" fmla="*/ 839 w 865"/>
                        <a:gd name="T19" fmla="*/ 1047 h 1286"/>
                        <a:gd name="T20" fmla="*/ 819 w 865"/>
                        <a:gd name="T21" fmla="*/ 737 h 1286"/>
                        <a:gd name="T22" fmla="*/ 632 w 865"/>
                        <a:gd name="T23" fmla="*/ 478 h 1286"/>
                        <a:gd name="T24" fmla="*/ 567 w 865"/>
                        <a:gd name="T25" fmla="*/ 296 h 1286"/>
                        <a:gd name="T26" fmla="*/ 483 w 865"/>
                        <a:gd name="T27" fmla="*/ 57 h 1286"/>
                        <a:gd name="T28" fmla="*/ 451 w 865"/>
                        <a:gd name="T29" fmla="*/ 12 h 1286"/>
                        <a:gd name="T30" fmla="*/ 425 w 865"/>
                        <a:gd name="T31" fmla="*/ 122 h 128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865" h="1286">
                          <a:moveTo>
                            <a:pt x="425" y="122"/>
                          </a:moveTo>
                          <a:cubicBezTo>
                            <a:pt x="416" y="164"/>
                            <a:pt x="417" y="221"/>
                            <a:pt x="399" y="264"/>
                          </a:cubicBezTo>
                          <a:cubicBezTo>
                            <a:pt x="381" y="307"/>
                            <a:pt x="347" y="342"/>
                            <a:pt x="315" y="381"/>
                          </a:cubicBezTo>
                          <a:cubicBezTo>
                            <a:pt x="283" y="420"/>
                            <a:pt x="245" y="463"/>
                            <a:pt x="205" y="497"/>
                          </a:cubicBezTo>
                          <a:cubicBezTo>
                            <a:pt x="165" y="531"/>
                            <a:pt x="108" y="532"/>
                            <a:pt x="75" y="588"/>
                          </a:cubicBezTo>
                          <a:cubicBezTo>
                            <a:pt x="42" y="644"/>
                            <a:pt x="0" y="760"/>
                            <a:pt x="4" y="834"/>
                          </a:cubicBezTo>
                          <a:cubicBezTo>
                            <a:pt x="8" y="908"/>
                            <a:pt x="36" y="964"/>
                            <a:pt x="101" y="1034"/>
                          </a:cubicBezTo>
                          <a:cubicBezTo>
                            <a:pt x="166" y="1104"/>
                            <a:pt x="298" y="1222"/>
                            <a:pt x="392" y="1254"/>
                          </a:cubicBezTo>
                          <a:cubicBezTo>
                            <a:pt x="486" y="1286"/>
                            <a:pt x="590" y="1263"/>
                            <a:pt x="664" y="1228"/>
                          </a:cubicBezTo>
                          <a:cubicBezTo>
                            <a:pt x="738" y="1193"/>
                            <a:pt x="813" y="1129"/>
                            <a:pt x="839" y="1047"/>
                          </a:cubicBezTo>
                          <a:cubicBezTo>
                            <a:pt x="865" y="965"/>
                            <a:pt x="853" y="832"/>
                            <a:pt x="819" y="737"/>
                          </a:cubicBezTo>
                          <a:cubicBezTo>
                            <a:pt x="785" y="642"/>
                            <a:pt x="674" y="551"/>
                            <a:pt x="632" y="478"/>
                          </a:cubicBezTo>
                          <a:cubicBezTo>
                            <a:pt x="590" y="405"/>
                            <a:pt x="592" y="366"/>
                            <a:pt x="567" y="296"/>
                          </a:cubicBezTo>
                          <a:cubicBezTo>
                            <a:pt x="542" y="226"/>
                            <a:pt x="502" y="104"/>
                            <a:pt x="483" y="57"/>
                          </a:cubicBezTo>
                          <a:cubicBezTo>
                            <a:pt x="464" y="10"/>
                            <a:pt x="460" y="0"/>
                            <a:pt x="451" y="12"/>
                          </a:cubicBezTo>
                          <a:cubicBezTo>
                            <a:pt x="442" y="24"/>
                            <a:pt x="434" y="80"/>
                            <a:pt x="425" y="122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33CC33"/>
                        </a:gs>
                        <a:gs pos="100000">
                          <a:srgbClr val="185E18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016F94C7-F518-443E-9DC0-CD81AA0B45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3" y="1560"/>
                      <a:ext cx="207" cy="187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018C2C44-AC12-4F0A-ACB9-6E49797506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6" y="1795"/>
                      <a:ext cx="295" cy="5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3860C41E-88F7-4784-BC12-7C8F412C78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6" y="1892"/>
                      <a:ext cx="421" cy="63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52838B2D-BBBD-483B-ABF3-D40D2D8601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95" y="951"/>
                    <a:ext cx="334" cy="360"/>
                    <a:chOff x="4576" y="1379"/>
                    <a:chExt cx="472" cy="485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B498A5C3-96E6-4EB0-A0D0-3D28820177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6" y="1379"/>
                      <a:ext cx="472" cy="48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85978E6F-B14C-487B-ACBB-4F5A850481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1630"/>
                      <a:ext cx="220" cy="18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98D11CCB-6A91-498B-A89B-F9A1FE930F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5" y="1676"/>
                      <a:ext cx="56" cy="5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sp>
                <p:nvSpPr>
                  <p:cNvPr id="81" name="Freeform 27">
                    <a:extLst>
                      <a:ext uri="{FF2B5EF4-FFF2-40B4-BE49-F238E27FC236}">
                        <a16:creationId xmlns:a16="http://schemas.microsoft.com/office/drawing/2014/main" id="{AE2761B3-25F5-4E85-96CA-7D26C7C19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" y="1381"/>
                    <a:ext cx="359" cy="171"/>
                  </a:xfrm>
                  <a:custGeom>
                    <a:avLst/>
                    <a:gdLst>
                      <a:gd name="T0" fmla="*/ 0 w 375"/>
                      <a:gd name="T1" fmla="*/ 0 h 188"/>
                      <a:gd name="T2" fmla="*/ 11 w 375"/>
                      <a:gd name="T3" fmla="*/ 34 h 188"/>
                      <a:gd name="T4" fmla="*/ 44 w 375"/>
                      <a:gd name="T5" fmla="*/ 15 h 188"/>
                      <a:gd name="T6" fmla="*/ 76 w 375"/>
                      <a:gd name="T7" fmla="*/ 41 h 188"/>
                      <a:gd name="T8" fmla="*/ 88 w 375"/>
                      <a:gd name="T9" fmla="*/ 23 h 188"/>
                      <a:gd name="T10" fmla="*/ 121 w 375"/>
                      <a:gd name="T11" fmla="*/ 54 h 188"/>
                      <a:gd name="T12" fmla="*/ 143 w 375"/>
                      <a:gd name="T13" fmla="*/ 28 h 188"/>
                      <a:gd name="T14" fmla="*/ 213 w 375"/>
                      <a:gd name="T15" fmla="*/ 51 h 188"/>
                      <a:gd name="T16" fmla="*/ 198 w 375"/>
                      <a:gd name="T17" fmla="*/ 17 h 188"/>
                      <a:gd name="T18" fmla="*/ 140 w 375"/>
                      <a:gd name="T19" fmla="*/ 25 h 188"/>
                      <a:gd name="T20" fmla="*/ 88 w 375"/>
                      <a:gd name="T21" fmla="*/ 21 h 188"/>
                      <a:gd name="T22" fmla="*/ 44 w 375"/>
                      <a:gd name="T23" fmla="*/ 15 h 188"/>
                      <a:gd name="T24" fmla="*/ 0 w 375"/>
                      <a:gd name="T25" fmla="*/ 0 h 1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75" h="188">
                        <a:moveTo>
                          <a:pt x="0" y="0"/>
                        </a:moveTo>
                        <a:lnTo>
                          <a:pt x="12" y="117"/>
                        </a:lnTo>
                        <a:lnTo>
                          <a:pt x="77" y="52"/>
                        </a:lnTo>
                        <a:lnTo>
                          <a:pt x="135" y="143"/>
                        </a:lnTo>
                        <a:lnTo>
                          <a:pt x="155" y="78"/>
                        </a:lnTo>
                        <a:lnTo>
                          <a:pt x="213" y="188"/>
                        </a:lnTo>
                        <a:lnTo>
                          <a:pt x="252" y="98"/>
                        </a:lnTo>
                        <a:lnTo>
                          <a:pt x="375" y="175"/>
                        </a:lnTo>
                        <a:lnTo>
                          <a:pt x="349" y="59"/>
                        </a:lnTo>
                        <a:lnTo>
                          <a:pt x="245" y="85"/>
                        </a:lnTo>
                        <a:lnTo>
                          <a:pt x="155" y="72"/>
                        </a:lnTo>
                        <a:lnTo>
                          <a:pt x="7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388678C-1E15-4CE3-9425-4A59AF47DE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6" y="490"/>
                <a:ext cx="1988" cy="1316"/>
                <a:chOff x="3016" y="490"/>
                <a:chExt cx="1988" cy="1316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3BAF9E6-0F8C-40CB-8FDD-E20676BDD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16" y="490"/>
                  <a:ext cx="1988" cy="13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070E379-E50E-43C0-8742-52E675B282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16" y="1605"/>
                  <a:ext cx="381" cy="201"/>
                  <a:chOff x="1427" y="1605"/>
                  <a:chExt cx="381" cy="201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2E1ADD6E-B8A4-4BE0-84B3-370273EB81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1605"/>
                    <a:ext cx="266" cy="53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527BD22B-A397-41FC-881F-F0104F83D7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0" y="1654"/>
                    <a:ext cx="266" cy="54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3E597F7C-C441-4BBE-BFE0-D123648AB9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98"/>
                    <a:ext cx="266" cy="53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8EC99DF-CC8F-45F0-8433-CF0540E939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1752"/>
                    <a:ext cx="267" cy="54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3A9BB3F-7C59-45CB-82BC-88D8385FB1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348" y="687"/>
                  <a:ext cx="1337" cy="865"/>
                  <a:chOff x="1039" y="687"/>
                  <a:chExt cx="1337" cy="865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31CFE547-4223-46CE-A058-38E831AE4B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3157580">
                    <a:off x="1314" y="412"/>
                    <a:ext cx="788" cy="1337"/>
                    <a:chOff x="3342" y="1560"/>
                    <a:chExt cx="865" cy="1397"/>
                  </a:xfrm>
                </p:grpSpPr>
                <p:sp>
                  <p:nvSpPr>
                    <p:cNvPr id="68" name="Freeform 37">
                      <a:extLst>
                        <a:ext uri="{FF2B5EF4-FFF2-40B4-BE49-F238E27FC236}">
                          <a16:creationId xmlns:a16="http://schemas.microsoft.com/office/drawing/2014/main" id="{D754574B-CBCA-49D4-A04F-F61D056F1A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2" y="1671"/>
                      <a:ext cx="865" cy="1286"/>
                    </a:xfrm>
                    <a:custGeom>
                      <a:avLst/>
                      <a:gdLst>
                        <a:gd name="T0" fmla="*/ 425 w 865"/>
                        <a:gd name="T1" fmla="*/ 122 h 1286"/>
                        <a:gd name="T2" fmla="*/ 399 w 865"/>
                        <a:gd name="T3" fmla="*/ 264 h 1286"/>
                        <a:gd name="T4" fmla="*/ 315 w 865"/>
                        <a:gd name="T5" fmla="*/ 381 h 1286"/>
                        <a:gd name="T6" fmla="*/ 205 w 865"/>
                        <a:gd name="T7" fmla="*/ 497 h 1286"/>
                        <a:gd name="T8" fmla="*/ 75 w 865"/>
                        <a:gd name="T9" fmla="*/ 588 h 1286"/>
                        <a:gd name="T10" fmla="*/ 4 w 865"/>
                        <a:gd name="T11" fmla="*/ 834 h 1286"/>
                        <a:gd name="T12" fmla="*/ 101 w 865"/>
                        <a:gd name="T13" fmla="*/ 1034 h 1286"/>
                        <a:gd name="T14" fmla="*/ 392 w 865"/>
                        <a:gd name="T15" fmla="*/ 1254 h 1286"/>
                        <a:gd name="T16" fmla="*/ 664 w 865"/>
                        <a:gd name="T17" fmla="*/ 1228 h 1286"/>
                        <a:gd name="T18" fmla="*/ 839 w 865"/>
                        <a:gd name="T19" fmla="*/ 1047 h 1286"/>
                        <a:gd name="T20" fmla="*/ 819 w 865"/>
                        <a:gd name="T21" fmla="*/ 737 h 1286"/>
                        <a:gd name="T22" fmla="*/ 632 w 865"/>
                        <a:gd name="T23" fmla="*/ 478 h 1286"/>
                        <a:gd name="T24" fmla="*/ 567 w 865"/>
                        <a:gd name="T25" fmla="*/ 296 h 1286"/>
                        <a:gd name="T26" fmla="*/ 483 w 865"/>
                        <a:gd name="T27" fmla="*/ 57 h 1286"/>
                        <a:gd name="T28" fmla="*/ 451 w 865"/>
                        <a:gd name="T29" fmla="*/ 12 h 1286"/>
                        <a:gd name="T30" fmla="*/ 425 w 865"/>
                        <a:gd name="T31" fmla="*/ 122 h 128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865" h="1286">
                          <a:moveTo>
                            <a:pt x="425" y="122"/>
                          </a:moveTo>
                          <a:cubicBezTo>
                            <a:pt x="416" y="164"/>
                            <a:pt x="417" y="221"/>
                            <a:pt x="399" y="264"/>
                          </a:cubicBezTo>
                          <a:cubicBezTo>
                            <a:pt x="381" y="307"/>
                            <a:pt x="347" y="342"/>
                            <a:pt x="315" y="381"/>
                          </a:cubicBezTo>
                          <a:cubicBezTo>
                            <a:pt x="283" y="420"/>
                            <a:pt x="245" y="463"/>
                            <a:pt x="205" y="497"/>
                          </a:cubicBezTo>
                          <a:cubicBezTo>
                            <a:pt x="165" y="531"/>
                            <a:pt x="108" y="532"/>
                            <a:pt x="75" y="588"/>
                          </a:cubicBezTo>
                          <a:cubicBezTo>
                            <a:pt x="42" y="644"/>
                            <a:pt x="0" y="760"/>
                            <a:pt x="4" y="834"/>
                          </a:cubicBezTo>
                          <a:cubicBezTo>
                            <a:pt x="8" y="908"/>
                            <a:pt x="36" y="964"/>
                            <a:pt x="101" y="1034"/>
                          </a:cubicBezTo>
                          <a:cubicBezTo>
                            <a:pt x="166" y="1104"/>
                            <a:pt x="298" y="1222"/>
                            <a:pt x="392" y="1254"/>
                          </a:cubicBezTo>
                          <a:cubicBezTo>
                            <a:pt x="486" y="1286"/>
                            <a:pt x="590" y="1263"/>
                            <a:pt x="664" y="1228"/>
                          </a:cubicBezTo>
                          <a:cubicBezTo>
                            <a:pt x="738" y="1193"/>
                            <a:pt x="813" y="1129"/>
                            <a:pt x="839" y="1047"/>
                          </a:cubicBezTo>
                          <a:cubicBezTo>
                            <a:pt x="865" y="965"/>
                            <a:pt x="853" y="832"/>
                            <a:pt x="819" y="737"/>
                          </a:cubicBezTo>
                          <a:cubicBezTo>
                            <a:pt x="785" y="642"/>
                            <a:pt x="674" y="551"/>
                            <a:pt x="632" y="478"/>
                          </a:cubicBezTo>
                          <a:cubicBezTo>
                            <a:pt x="590" y="405"/>
                            <a:pt x="592" y="366"/>
                            <a:pt x="567" y="296"/>
                          </a:cubicBezTo>
                          <a:cubicBezTo>
                            <a:pt x="542" y="226"/>
                            <a:pt x="502" y="104"/>
                            <a:pt x="483" y="57"/>
                          </a:cubicBezTo>
                          <a:cubicBezTo>
                            <a:pt x="464" y="10"/>
                            <a:pt x="460" y="0"/>
                            <a:pt x="451" y="12"/>
                          </a:cubicBezTo>
                          <a:cubicBezTo>
                            <a:pt x="442" y="24"/>
                            <a:pt x="434" y="80"/>
                            <a:pt x="425" y="122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33CC33"/>
                        </a:gs>
                        <a:gs pos="100000">
                          <a:srgbClr val="185E18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A7973BEF-BB91-4FCB-A3DE-A86560F476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3" y="1560"/>
                      <a:ext cx="207" cy="187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DB83A848-777D-4E5E-8228-B8EB6BCE47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6" y="1795"/>
                      <a:ext cx="295" cy="51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8A2D8BFC-97D2-4428-91BC-815AEE8F17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6" y="1892"/>
                      <a:ext cx="421" cy="63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62F95A0-4A7E-43F7-B561-DB112A7FED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95" y="951"/>
                    <a:ext cx="334" cy="360"/>
                    <a:chOff x="4576" y="1379"/>
                    <a:chExt cx="472" cy="485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F48281E6-230B-40C1-8B7C-9815BB14A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6" y="1379"/>
                      <a:ext cx="472" cy="48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629FEAC2-A887-4D56-BCCA-1074C23C8A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1630"/>
                      <a:ext cx="220" cy="18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3BBABF70-978A-450B-B4D5-1D40B2147E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5" y="1676"/>
                      <a:ext cx="56" cy="5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sp>
                <p:nvSpPr>
                  <p:cNvPr id="64" name="Freeform 45">
                    <a:extLst>
                      <a:ext uri="{FF2B5EF4-FFF2-40B4-BE49-F238E27FC236}">
                        <a16:creationId xmlns:a16="http://schemas.microsoft.com/office/drawing/2014/main" id="{BAC0958F-5086-4C2C-B263-4158DEB5A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" y="1381"/>
                    <a:ext cx="359" cy="171"/>
                  </a:xfrm>
                  <a:custGeom>
                    <a:avLst/>
                    <a:gdLst>
                      <a:gd name="T0" fmla="*/ 0 w 375"/>
                      <a:gd name="T1" fmla="*/ 0 h 188"/>
                      <a:gd name="T2" fmla="*/ 11 w 375"/>
                      <a:gd name="T3" fmla="*/ 34 h 188"/>
                      <a:gd name="T4" fmla="*/ 44 w 375"/>
                      <a:gd name="T5" fmla="*/ 15 h 188"/>
                      <a:gd name="T6" fmla="*/ 76 w 375"/>
                      <a:gd name="T7" fmla="*/ 41 h 188"/>
                      <a:gd name="T8" fmla="*/ 88 w 375"/>
                      <a:gd name="T9" fmla="*/ 23 h 188"/>
                      <a:gd name="T10" fmla="*/ 121 w 375"/>
                      <a:gd name="T11" fmla="*/ 54 h 188"/>
                      <a:gd name="T12" fmla="*/ 143 w 375"/>
                      <a:gd name="T13" fmla="*/ 28 h 188"/>
                      <a:gd name="T14" fmla="*/ 213 w 375"/>
                      <a:gd name="T15" fmla="*/ 51 h 188"/>
                      <a:gd name="T16" fmla="*/ 198 w 375"/>
                      <a:gd name="T17" fmla="*/ 17 h 188"/>
                      <a:gd name="T18" fmla="*/ 140 w 375"/>
                      <a:gd name="T19" fmla="*/ 25 h 188"/>
                      <a:gd name="T20" fmla="*/ 88 w 375"/>
                      <a:gd name="T21" fmla="*/ 21 h 188"/>
                      <a:gd name="T22" fmla="*/ 44 w 375"/>
                      <a:gd name="T23" fmla="*/ 15 h 188"/>
                      <a:gd name="T24" fmla="*/ 0 w 375"/>
                      <a:gd name="T25" fmla="*/ 0 h 1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75" h="188">
                        <a:moveTo>
                          <a:pt x="0" y="0"/>
                        </a:moveTo>
                        <a:lnTo>
                          <a:pt x="12" y="117"/>
                        </a:lnTo>
                        <a:lnTo>
                          <a:pt x="77" y="52"/>
                        </a:lnTo>
                        <a:lnTo>
                          <a:pt x="135" y="143"/>
                        </a:lnTo>
                        <a:lnTo>
                          <a:pt x="155" y="78"/>
                        </a:lnTo>
                        <a:lnTo>
                          <a:pt x="213" y="188"/>
                        </a:lnTo>
                        <a:lnTo>
                          <a:pt x="252" y="98"/>
                        </a:lnTo>
                        <a:lnTo>
                          <a:pt x="375" y="175"/>
                        </a:lnTo>
                        <a:lnTo>
                          <a:pt x="349" y="59"/>
                        </a:lnTo>
                        <a:lnTo>
                          <a:pt x="245" y="85"/>
                        </a:lnTo>
                        <a:lnTo>
                          <a:pt x="155" y="72"/>
                        </a:lnTo>
                        <a:lnTo>
                          <a:pt x="7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92A3CB-A433-4728-8D4A-A5079E8CC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907" y="2918619"/>
              <a:ext cx="5867401" cy="1747838"/>
              <a:chOff x="1106" y="2416"/>
              <a:chExt cx="3696" cy="11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78F1177-934E-47AD-8A2A-6D2D4A5C80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6" y="2416"/>
                <a:ext cx="3696" cy="1101"/>
                <a:chOff x="315" y="2279"/>
                <a:chExt cx="5158" cy="1708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35504ED-59F2-4DA8-9783-9C2FC0713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4" y="2279"/>
                  <a:ext cx="2180" cy="13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B953C89-77C5-4357-9E27-6BDBAB2F0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746" y="2279"/>
                  <a:ext cx="2180" cy="13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6273AC65-BCD5-4C0E-A877-09222BE7B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" y="2983"/>
                  <a:ext cx="5158" cy="1004"/>
                </a:xfrm>
                <a:custGeom>
                  <a:avLst/>
                  <a:gdLst>
                    <a:gd name="T0" fmla="*/ 408 w 5158"/>
                    <a:gd name="T1" fmla="*/ 7 h 1004"/>
                    <a:gd name="T2" fmla="*/ 0 w 5158"/>
                    <a:gd name="T3" fmla="*/ 1004 h 1004"/>
                    <a:gd name="T4" fmla="*/ 5158 w 5158"/>
                    <a:gd name="T5" fmla="*/ 1004 h 1004"/>
                    <a:gd name="T6" fmla="*/ 4692 w 5158"/>
                    <a:gd name="T7" fmla="*/ 0 h 1004"/>
                    <a:gd name="T8" fmla="*/ 408 w 5158"/>
                    <a:gd name="T9" fmla="*/ 7 h 10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58" h="1004">
                      <a:moveTo>
                        <a:pt x="408" y="7"/>
                      </a:moveTo>
                      <a:lnTo>
                        <a:pt x="0" y="1004"/>
                      </a:lnTo>
                      <a:lnTo>
                        <a:pt x="5158" y="1004"/>
                      </a:lnTo>
                      <a:lnTo>
                        <a:pt x="4692" y="0"/>
                      </a:lnTo>
                      <a:lnTo>
                        <a:pt x="408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803EB74-8436-48E0-99D8-3D591BA0B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" y="2289"/>
                  <a:ext cx="1988" cy="13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E25EFF8-1049-4274-89DA-FAEFAE5DC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14" y="2289"/>
                  <a:ext cx="1988" cy="131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00991E5-2348-4578-A182-5CB5AAF40D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0" y="2438"/>
                <a:ext cx="1100" cy="823"/>
                <a:chOff x="1530" y="2450"/>
                <a:chExt cx="1100" cy="823"/>
              </a:xfrm>
            </p:grpSpPr>
            <p:sp>
              <p:nvSpPr>
                <p:cNvPr id="33" name="Freeform 54">
                  <a:extLst>
                    <a:ext uri="{FF2B5EF4-FFF2-40B4-BE49-F238E27FC236}">
                      <a16:creationId xmlns:a16="http://schemas.microsoft.com/office/drawing/2014/main" id="{F3E632CD-FBAF-49ED-9440-7426E4647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539"/>
                  <a:ext cx="440" cy="407"/>
                </a:xfrm>
                <a:custGeom>
                  <a:avLst/>
                  <a:gdLst>
                    <a:gd name="T0" fmla="*/ 0 w 1344"/>
                    <a:gd name="T1" fmla="*/ 0 h 1528"/>
                    <a:gd name="T2" fmla="*/ 0 w 1344"/>
                    <a:gd name="T3" fmla="*/ 0 h 1528"/>
                    <a:gd name="T4" fmla="*/ 0 w 1344"/>
                    <a:gd name="T5" fmla="*/ 0 h 1528"/>
                    <a:gd name="T6" fmla="*/ 0 w 1344"/>
                    <a:gd name="T7" fmla="*/ 0 h 1528"/>
                    <a:gd name="T8" fmla="*/ 0 w 1344"/>
                    <a:gd name="T9" fmla="*/ 0 h 1528"/>
                    <a:gd name="T10" fmla="*/ 0 w 1344"/>
                    <a:gd name="T11" fmla="*/ 0 h 1528"/>
                    <a:gd name="T12" fmla="*/ 0 w 1344"/>
                    <a:gd name="T13" fmla="*/ 0 h 1528"/>
                    <a:gd name="T14" fmla="*/ 0 w 1344"/>
                    <a:gd name="T15" fmla="*/ 0 h 1528"/>
                    <a:gd name="T16" fmla="*/ 0 w 1344"/>
                    <a:gd name="T17" fmla="*/ 0 h 1528"/>
                    <a:gd name="T18" fmla="*/ 0 w 1344"/>
                    <a:gd name="T19" fmla="*/ 0 h 1528"/>
                    <a:gd name="T20" fmla="*/ 0 w 1344"/>
                    <a:gd name="T21" fmla="*/ 0 h 1528"/>
                    <a:gd name="T22" fmla="*/ 0 w 1344"/>
                    <a:gd name="T23" fmla="*/ 0 h 1528"/>
                    <a:gd name="T24" fmla="*/ 0 w 1344"/>
                    <a:gd name="T25" fmla="*/ 0 h 15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44" h="1528">
                      <a:moveTo>
                        <a:pt x="1336" y="744"/>
                      </a:moveTo>
                      <a:cubicBezTo>
                        <a:pt x="1328" y="648"/>
                        <a:pt x="1160" y="656"/>
                        <a:pt x="1096" y="600"/>
                      </a:cubicBezTo>
                      <a:cubicBezTo>
                        <a:pt x="1032" y="544"/>
                        <a:pt x="1000" y="488"/>
                        <a:pt x="952" y="408"/>
                      </a:cubicBezTo>
                      <a:cubicBezTo>
                        <a:pt x="904" y="328"/>
                        <a:pt x="872" y="184"/>
                        <a:pt x="808" y="120"/>
                      </a:cubicBezTo>
                      <a:cubicBezTo>
                        <a:pt x="744" y="56"/>
                        <a:pt x="608" y="0"/>
                        <a:pt x="568" y="24"/>
                      </a:cubicBezTo>
                      <a:cubicBezTo>
                        <a:pt x="528" y="48"/>
                        <a:pt x="560" y="192"/>
                        <a:pt x="568" y="264"/>
                      </a:cubicBezTo>
                      <a:cubicBezTo>
                        <a:pt x="576" y="336"/>
                        <a:pt x="632" y="376"/>
                        <a:pt x="616" y="456"/>
                      </a:cubicBezTo>
                      <a:cubicBezTo>
                        <a:pt x="600" y="536"/>
                        <a:pt x="544" y="648"/>
                        <a:pt x="472" y="744"/>
                      </a:cubicBezTo>
                      <a:cubicBezTo>
                        <a:pt x="400" y="840"/>
                        <a:pt x="248" y="912"/>
                        <a:pt x="184" y="1032"/>
                      </a:cubicBezTo>
                      <a:cubicBezTo>
                        <a:pt x="120" y="1152"/>
                        <a:pt x="0" y="1400"/>
                        <a:pt x="88" y="1464"/>
                      </a:cubicBezTo>
                      <a:cubicBezTo>
                        <a:pt x="176" y="1528"/>
                        <a:pt x="536" y="1464"/>
                        <a:pt x="712" y="1416"/>
                      </a:cubicBezTo>
                      <a:cubicBezTo>
                        <a:pt x="888" y="1368"/>
                        <a:pt x="1040" y="1288"/>
                        <a:pt x="1144" y="1176"/>
                      </a:cubicBezTo>
                      <a:cubicBezTo>
                        <a:pt x="1248" y="1064"/>
                        <a:pt x="1344" y="840"/>
                        <a:pt x="1336" y="744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A9CB50EC-92BE-425B-A2F6-8BF54AF53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190" y="2565"/>
                  <a:ext cx="440" cy="407"/>
                </a:xfrm>
                <a:custGeom>
                  <a:avLst/>
                  <a:gdLst>
                    <a:gd name="T0" fmla="*/ 0 w 1344"/>
                    <a:gd name="T1" fmla="*/ 0 h 1528"/>
                    <a:gd name="T2" fmla="*/ 0 w 1344"/>
                    <a:gd name="T3" fmla="*/ 0 h 1528"/>
                    <a:gd name="T4" fmla="*/ 0 w 1344"/>
                    <a:gd name="T5" fmla="*/ 0 h 1528"/>
                    <a:gd name="T6" fmla="*/ 0 w 1344"/>
                    <a:gd name="T7" fmla="*/ 0 h 1528"/>
                    <a:gd name="T8" fmla="*/ 0 w 1344"/>
                    <a:gd name="T9" fmla="*/ 0 h 1528"/>
                    <a:gd name="T10" fmla="*/ 0 w 1344"/>
                    <a:gd name="T11" fmla="*/ 0 h 1528"/>
                    <a:gd name="T12" fmla="*/ 0 w 1344"/>
                    <a:gd name="T13" fmla="*/ 0 h 1528"/>
                    <a:gd name="T14" fmla="*/ 0 w 1344"/>
                    <a:gd name="T15" fmla="*/ 0 h 1528"/>
                    <a:gd name="T16" fmla="*/ 0 w 1344"/>
                    <a:gd name="T17" fmla="*/ 0 h 1528"/>
                    <a:gd name="T18" fmla="*/ 0 w 1344"/>
                    <a:gd name="T19" fmla="*/ 0 h 1528"/>
                    <a:gd name="T20" fmla="*/ 0 w 1344"/>
                    <a:gd name="T21" fmla="*/ 0 h 1528"/>
                    <a:gd name="T22" fmla="*/ 0 w 1344"/>
                    <a:gd name="T23" fmla="*/ 0 h 1528"/>
                    <a:gd name="T24" fmla="*/ 0 w 1344"/>
                    <a:gd name="T25" fmla="*/ 0 h 15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44" h="1528">
                      <a:moveTo>
                        <a:pt x="1336" y="744"/>
                      </a:moveTo>
                      <a:cubicBezTo>
                        <a:pt x="1328" y="648"/>
                        <a:pt x="1160" y="656"/>
                        <a:pt x="1096" y="600"/>
                      </a:cubicBezTo>
                      <a:cubicBezTo>
                        <a:pt x="1032" y="544"/>
                        <a:pt x="1000" y="488"/>
                        <a:pt x="952" y="408"/>
                      </a:cubicBezTo>
                      <a:cubicBezTo>
                        <a:pt x="904" y="328"/>
                        <a:pt x="872" y="184"/>
                        <a:pt x="808" y="120"/>
                      </a:cubicBezTo>
                      <a:cubicBezTo>
                        <a:pt x="744" y="56"/>
                        <a:pt x="608" y="0"/>
                        <a:pt x="568" y="24"/>
                      </a:cubicBezTo>
                      <a:cubicBezTo>
                        <a:pt x="528" y="48"/>
                        <a:pt x="560" y="192"/>
                        <a:pt x="568" y="264"/>
                      </a:cubicBezTo>
                      <a:cubicBezTo>
                        <a:pt x="576" y="336"/>
                        <a:pt x="632" y="376"/>
                        <a:pt x="616" y="456"/>
                      </a:cubicBezTo>
                      <a:cubicBezTo>
                        <a:pt x="600" y="536"/>
                        <a:pt x="544" y="648"/>
                        <a:pt x="472" y="744"/>
                      </a:cubicBezTo>
                      <a:cubicBezTo>
                        <a:pt x="400" y="840"/>
                        <a:pt x="248" y="912"/>
                        <a:pt x="184" y="1032"/>
                      </a:cubicBezTo>
                      <a:cubicBezTo>
                        <a:pt x="120" y="1152"/>
                        <a:pt x="0" y="1400"/>
                        <a:pt x="88" y="1464"/>
                      </a:cubicBezTo>
                      <a:cubicBezTo>
                        <a:pt x="176" y="1528"/>
                        <a:pt x="536" y="1464"/>
                        <a:pt x="712" y="1416"/>
                      </a:cubicBezTo>
                      <a:cubicBezTo>
                        <a:pt x="888" y="1368"/>
                        <a:pt x="1040" y="1288"/>
                        <a:pt x="1144" y="1176"/>
                      </a:cubicBezTo>
                      <a:cubicBezTo>
                        <a:pt x="1248" y="1064"/>
                        <a:pt x="1344" y="840"/>
                        <a:pt x="1336" y="744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67C07B72-98D6-4718-B4E1-F044B1C7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495"/>
                  <a:ext cx="811" cy="778"/>
                </a:xfrm>
                <a:custGeom>
                  <a:avLst/>
                  <a:gdLst>
                    <a:gd name="T0" fmla="*/ 0 w 2480"/>
                    <a:gd name="T1" fmla="*/ 0 h 3048"/>
                    <a:gd name="T2" fmla="*/ 0 w 2480"/>
                    <a:gd name="T3" fmla="*/ 0 h 3048"/>
                    <a:gd name="T4" fmla="*/ 0 w 2480"/>
                    <a:gd name="T5" fmla="*/ 0 h 3048"/>
                    <a:gd name="T6" fmla="*/ 0 w 2480"/>
                    <a:gd name="T7" fmla="*/ 0 h 3048"/>
                    <a:gd name="T8" fmla="*/ 0 w 2480"/>
                    <a:gd name="T9" fmla="*/ 0 h 3048"/>
                    <a:gd name="T10" fmla="*/ 0 w 2480"/>
                    <a:gd name="T11" fmla="*/ 0 h 3048"/>
                    <a:gd name="T12" fmla="*/ 0 w 2480"/>
                    <a:gd name="T13" fmla="*/ 0 h 3048"/>
                    <a:gd name="T14" fmla="*/ 0 w 2480"/>
                    <a:gd name="T15" fmla="*/ 0 h 3048"/>
                    <a:gd name="T16" fmla="*/ 0 w 2480"/>
                    <a:gd name="T17" fmla="*/ 0 h 3048"/>
                    <a:gd name="T18" fmla="*/ 0 w 2480"/>
                    <a:gd name="T19" fmla="*/ 0 h 3048"/>
                    <a:gd name="T20" fmla="*/ 0 w 2480"/>
                    <a:gd name="T21" fmla="*/ 0 h 3048"/>
                    <a:gd name="T22" fmla="*/ 0 w 2480"/>
                    <a:gd name="T23" fmla="*/ 0 h 3048"/>
                    <a:gd name="T24" fmla="*/ 0 w 2480"/>
                    <a:gd name="T25" fmla="*/ 0 h 3048"/>
                    <a:gd name="T26" fmla="*/ 0 w 2480"/>
                    <a:gd name="T27" fmla="*/ 0 h 3048"/>
                    <a:gd name="T28" fmla="*/ 0 w 2480"/>
                    <a:gd name="T29" fmla="*/ 0 h 3048"/>
                    <a:gd name="T30" fmla="*/ 0 w 2480"/>
                    <a:gd name="T31" fmla="*/ 0 h 3048"/>
                    <a:gd name="T32" fmla="*/ 0 w 2480"/>
                    <a:gd name="T33" fmla="*/ 0 h 30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80" h="3048">
                      <a:moveTo>
                        <a:pt x="1320" y="64"/>
                      </a:moveTo>
                      <a:cubicBezTo>
                        <a:pt x="1232" y="80"/>
                        <a:pt x="1152" y="80"/>
                        <a:pt x="1080" y="160"/>
                      </a:cubicBezTo>
                      <a:cubicBezTo>
                        <a:pt x="1008" y="240"/>
                        <a:pt x="944" y="408"/>
                        <a:pt x="888" y="544"/>
                      </a:cubicBezTo>
                      <a:cubicBezTo>
                        <a:pt x="832" y="680"/>
                        <a:pt x="840" y="864"/>
                        <a:pt x="744" y="976"/>
                      </a:cubicBezTo>
                      <a:cubicBezTo>
                        <a:pt x="648" y="1088"/>
                        <a:pt x="432" y="1128"/>
                        <a:pt x="312" y="1216"/>
                      </a:cubicBezTo>
                      <a:cubicBezTo>
                        <a:pt x="192" y="1304"/>
                        <a:pt x="48" y="1384"/>
                        <a:pt x="24" y="1504"/>
                      </a:cubicBezTo>
                      <a:cubicBezTo>
                        <a:pt x="0" y="1624"/>
                        <a:pt x="16" y="1760"/>
                        <a:pt x="168" y="1936"/>
                      </a:cubicBezTo>
                      <a:cubicBezTo>
                        <a:pt x="320" y="2112"/>
                        <a:pt x="752" y="2384"/>
                        <a:pt x="936" y="2560"/>
                      </a:cubicBezTo>
                      <a:cubicBezTo>
                        <a:pt x="1120" y="2736"/>
                        <a:pt x="1144" y="2936"/>
                        <a:pt x="1272" y="2992"/>
                      </a:cubicBezTo>
                      <a:cubicBezTo>
                        <a:pt x="1400" y="3048"/>
                        <a:pt x="1608" y="3000"/>
                        <a:pt x="1704" y="2896"/>
                      </a:cubicBezTo>
                      <a:cubicBezTo>
                        <a:pt x="1800" y="2792"/>
                        <a:pt x="1760" y="2544"/>
                        <a:pt x="1848" y="2368"/>
                      </a:cubicBezTo>
                      <a:cubicBezTo>
                        <a:pt x="1936" y="2192"/>
                        <a:pt x="2128" y="2016"/>
                        <a:pt x="2232" y="1840"/>
                      </a:cubicBezTo>
                      <a:cubicBezTo>
                        <a:pt x="2336" y="1664"/>
                        <a:pt x="2480" y="1448"/>
                        <a:pt x="2472" y="1312"/>
                      </a:cubicBezTo>
                      <a:cubicBezTo>
                        <a:pt x="2464" y="1176"/>
                        <a:pt x="2296" y="1168"/>
                        <a:pt x="2184" y="1024"/>
                      </a:cubicBezTo>
                      <a:cubicBezTo>
                        <a:pt x="2072" y="880"/>
                        <a:pt x="1896" y="608"/>
                        <a:pt x="1800" y="448"/>
                      </a:cubicBezTo>
                      <a:cubicBezTo>
                        <a:pt x="1704" y="288"/>
                        <a:pt x="1688" y="128"/>
                        <a:pt x="1608" y="64"/>
                      </a:cubicBezTo>
                      <a:cubicBezTo>
                        <a:pt x="1528" y="0"/>
                        <a:pt x="1408" y="48"/>
                        <a:pt x="1320" y="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99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69CC2FB-C343-4B6F-B466-C2ABFF4A1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829" y="2665"/>
                  <a:ext cx="298" cy="26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929ACA-40E2-4732-95DB-7D24B932B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874" y="2680"/>
                  <a:ext cx="104" cy="9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04B75B-730B-4C3E-BB08-E499F4EB7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922" y="2732"/>
                  <a:ext cx="26" cy="2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2474B73-2D1D-4DE0-932A-69266FE63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080" y="2652"/>
                  <a:ext cx="299" cy="2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3564880-5911-412E-A932-D5FCAFDB9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126" y="2668"/>
                  <a:ext cx="104" cy="9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CE8F271-91F8-4927-BDA5-C68C5DBA7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173" y="2722"/>
                  <a:ext cx="26" cy="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102F46C-82D8-4799-A8B9-50803909E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2959"/>
                  <a:ext cx="94" cy="5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94CD6CE-B53C-4C09-B15E-7BFA5F1D0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0" y="2959"/>
                  <a:ext cx="110" cy="5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FEEEFC8-A9EF-45CC-9002-5968CE3E7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2857"/>
                  <a:ext cx="110" cy="19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" name="Freeform 66">
                  <a:extLst>
                    <a:ext uri="{FF2B5EF4-FFF2-40B4-BE49-F238E27FC236}">
                      <a16:creationId xmlns:a16="http://schemas.microsoft.com/office/drawing/2014/main" id="{321CB22F-CBFE-4DF9-AEBB-D4EBF6F0A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38"/>
                  <a:ext cx="568" cy="251"/>
                </a:xfrm>
                <a:custGeom>
                  <a:avLst/>
                  <a:gdLst>
                    <a:gd name="T0" fmla="*/ 0 w 1736"/>
                    <a:gd name="T1" fmla="*/ 0 h 1160"/>
                    <a:gd name="T2" fmla="*/ 0 w 1736"/>
                    <a:gd name="T3" fmla="*/ 0 h 1160"/>
                    <a:gd name="T4" fmla="*/ 0 w 1736"/>
                    <a:gd name="T5" fmla="*/ 0 h 1160"/>
                    <a:gd name="T6" fmla="*/ 0 w 1736"/>
                    <a:gd name="T7" fmla="*/ 0 h 1160"/>
                    <a:gd name="T8" fmla="*/ 0 w 1736"/>
                    <a:gd name="T9" fmla="*/ 0 h 1160"/>
                    <a:gd name="T10" fmla="*/ 0 w 1736"/>
                    <a:gd name="T11" fmla="*/ 0 h 1160"/>
                    <a:gd name="T12" fmla="*/ 0 w 1736"/>
                    <a:gd name="T13" fmla="*/ 0 h 1160"/>
                    <a:gd name="T14" fmla="*/ 0 w 1736"/>
                    <a:gd name="T15" fmla="*/ 0 h 1160"/>
                    <a:gd name="T16" fmla="*/ 0 w 1736"/>
                    <a:gd name="T17" fmla="*/ 0 h 1160"/>
                    <a:gd name="T18" fmla="*/ 0 w 1736"/>
                    <a:gd name="T19" fmla="*/ 0 h 1160"/>
                    <a:gd name="T20" fmla="*/ 0 w 1736"/>
                    <a:gd name="T21" fmla="*/ 0 h 1160"/>
                    <a:gd name="T22" fmla="*/ 0 w 1736"/>
                    <a:gd name="T23" fmla="*/ 0 h 1160"/>
                    <a:gd name="T24" fmla="*/ 0 w 1736"/>
                    <a:gd name="T25" fmla="*/ 0 h 1160"/>
                    <a:gd name="T26" fmla="*/ 0 w 1736"/>
                    <a:gd name="T27" fmla="*/ 0 h 1160"/>
                    <a:gd name="T28" fmla="*/ 0 w 1736"/>
                    <a:gd name="T29" fmla="*/ 0 h 1160"/>
                    <a:gd name="T30" fmla="*/ 0 w 1736"/>
                    <a:gd name="T31" fmla="*/ 0 h 1160"/>
                    <a:gd name="T32" fmla="*/ 0 w 1736"/>
                    <a:gd name="T33" fmla="*/ 0 h 1160"/>
                    <a:gd name="T34" fmla="*/ 0 w 1736"/>
                    <a:gd name="T35" fmla="*/ 0 h 1160"/>
                    <a:gd name="T36" fmla="*/ 0 w 1736"/>
                    <a:gd name="T37" fmla="*/ 0 h 1160"/>
                    <a:gd name="T38" fmla="*/ 0 w 1736"/>
                    <a:gd name="T39" fmla="*/ 0 h 1160"/>
                    <a:gd name="T40" fmla="*/ 0 w 1736"/>
                    <a:gd name="T41" fmla="*/ 0 h 1160"/>
                    <a:gd name="T42" fmla="*/ 0 w 1736"/>
                    <a:gd name="T43" fmla="*/ 0 h 1160"/>
                    <a:gd name="T44" fmla="*/ 0 w 1736"/>
                    <a:gd name="T45" fmla="*/ 0 h 1160"/>
                    <a:gd name="T46" fmla="*/ 0 w 1736"/>
                    <a:gd name="T47" fmla="*/ 0 h 11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36" h="1160">
                      <a:moveTo>
                        <a:pt x="296" y="32"/>
                      </a:moveTo>
                      <a:cubicBezTo>
                        <a:pt x="296" y="0"/>
                        <a:pt x="272" y="32"/>
                        <a:pt x="248" y="32"/>
                      </a:cubicBezTo>
                      <a:cubicBezTo>
                        <a:pt x="224" y="32"/>
                        <a:pt x="192" y="0"/>
                        <a:pt x="152" y="32"/>
                      </a:cubicBezTo>
                      <a:cubicBezTo>
                        <a:pt x="112" y="64"/>
                        <a:pt x="16" y="200"/>
                        <a:pt x="8" y="224"/>
                      </a:cubicBezTo>
                      <a:cubicBezTo>
                        <a:pt x="0" y="248"/>
                        <a:pt x="64" y="168"/>
                        <a:pt x="104" y="176"/>
                      </a:cubicBezTo>
                      <a:cubicBezTo>
                        <a:pt x="144" y="184"/>
                        <a:pt x="184" y="224"/>
                        <a:pt x="248" y="272"/>
                      </a:cubicBezTo>
                      <a:cubicBezTo>
                        <a:pt x="312" y="320"/>
                        <a:pt x="360" y="368"/>
                        <a:pt x="488" y="464"/>
                      </a:cubicBezTo>
                      <a:cubicBezTo>
                        <a:pt x="616" y="560"/>
                        <a:pt x="912" y="736"/>
                        <a:pt x="1016" y="848"/>
                      </a:cubicBezTo>
                      <a:cubicBezTo>
                        <a:pt x="1120" y="960"/>
                        <a:pt x="1064" y="1112"/>
                        <a:pt x="1112" y="1136"/>
                      </a:cubicBezTo>
                      <a:cubicBezTo>
                        <a:pt x="1160" y="1160"/>
                        <a:pt x="1280" y="1040"/>
                        <a:pt x="1304" y="992"/>
                      </a:cubicBezTo>
                      <a:cubicBezTo>
                        <a:pt x="1328" y="944"/>
                        <a:pt x="1232" y="920"/>
                        <a:pt x="1256" y="848"/>
                      </a:cubicBezTo>
                      <a:cubicBezTo>
                        <a:pt x="1280" y="776"/>
                        <a:pt x="1384" y="656"/>
                        <a:pt x="1448" y="560"/>
                      </a:cubicBezTo>
                      <a:cubicBezTo>
                        <a:pt x="1512" y="464"/>
                        <a:pt x="1592" y="312"/>
                        <a:pt x="1640" y="272"/>
                      </a:cubicBezTo>
                      <a:cubicBezTo>
                        <a:pt x="1688" y="232"/>
                        <a:pt x="1736" y="336"/>
                        <a:pt x="1736" y="320"/>
                      </a:cubicBezTo>
                      <a:cubicBezTo>
                        <a:pt x="1736" y="304"/>
                        <a:pt x="1680" y="200"/>
                        <a:pt x="1640" y="176"/>
                      </a:cubicBezTo>
                      <a:cubicBezTo>
                        <a:pt x="1600" y="152"/>
                        <a:pt x="1504" y="168"/>
                        <a:pt x="1496" y="176"/>
                      </a:cubicBezTo>
                      <a:cubicBezTo>
                        <a:pt x="1488" y="184"/>
                        <a:pt x="1584" y="192"/>
                        <a:pt x="1592" y="224"/>
                      </a:cubicBezTo>
                      <a:cubicBezTo>
                        <a:pt x="1600" y="256"/>
                        <a:pt x="1568" y="304"/>
                        <a:pt x="1544" y="368"/>
                      </a:cubicBezTo>
                      <a:cubicBezTo>
                        <a:pt x="1520" y="432"/>
                        <a:pt x="1512" y="536"/>
                        <a:pt x="1448" y="608"/>
                      </a:cubicBezTo>
                      <a:cubicBezTo>
                        <a:pt x="1384" y="680"/>
                        <a:pt x="1248" y="776"/>
                        <a:pt x="1160" y="800"/>
                      </a:cubicBezTo>
                      <a:cubicBezTo>
                        <a:pt x="1072" y="824"/>
                        <a:pt x="1016" y="784"/>
                        <a:pt x="920" y="752"/>
                      </a:cubicBezTo>
                      <a:cubicBezTo>
                        <a:pt x="824" y="720"/>
                        <a:pt x="696" y="696"/>
                        <a:pt x="584" y="608"/>
                      </a:cubicBezTo>
                      <a:cubicBezTo>
                        <a:pt x="472" y="520"/>
                        <a:pt x="296" y="320"/>
                        <a:pt x="248" y="224"/>
                      </a:cubicBezTo>
                      <a:cubicBezTo>
                        <a:pt x="200" y="128"/>
                        <a:pt x="296" y="64"/>
                        <a:pt x="296" y="32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76CB6B0-CD1C-4FF9-86B8-312ADA6CB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3112"/>
                  <a:ext cx="31" cy="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C5D00CF-E4AE-46F9-B6C4-E55250635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3" y="3112"/>
                  <a:ext cx="31" cy="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" name="Freeform 69">
                  <a:extLst>
                    <a:ext uri="{FF2B5EF4-FFF2-40B4-BE49-F238E27FC236}">
                      <a16:creationId xmlns:a16="http://schemas.microsoft.com/office/drawing/2014/main" id="{A98F1C5F-B067-44B8-9B64-B5B9B42F6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450"/>
                  <a:ext cx="448" cy="173"/>
                </a:xfrm>
                <a:custGeom>
                  <a:avLst/>
                  <a:gdLst>
                    <a:gd name="T0" fmla="*/ 0 w 1366"/>
                    <a:gd name="T1" fmla="*/ 0 h 651"/>
                    <a:gd name="T2" fmla="*/ 0 w 1366"/>
                    <a:gd name="T3" fmla="*/ 0 h 651"/>
                    <a:gd name="T4" fmla="*/ 0 w 1366"/>
                    <a:gd name="T5" fmla="*/ 0 h 651"/>
                    <a:gd name="T6" fmla="*/ 0 w 1366"/>
                    <a:gd name="T7" fmla="*/ 0 h 651"/>
                    <a:gd name="T8" fmla="*/ 0 w 1366"/>
                    <a:gd name="T9" fmla="*/ 0 h 651"/>
                    <a:gd name="T10" fmla="*/ 0 w 1366"/>
                    <a:gd name="T11" fmla="*/ 0 h 651"/>
                    <a:gd name="T12" fmla="*/ 0 w 1366"/>
                    <a:gd name="T13" fmla="*/ 0 h 651"/>
                    <a:gd name="T14" fmla="*/ 0 w 1366"/>
                    <a:gd name="T15" fmla="*/ 0 h 651"/>
                    <a:gd name="T16" fmla="*/ 0 w 1366"/>
                    <a:gd name="T17" fmla="*/ 0 h 651"/>
                    <a:gd name="T18" fmla="*/ 0 w 1366"/>
                    <a:gd name="T19" fmla="*/ 0 h 651"/>
                    <a:gd name="T20" fmla="*/ 0 w 1366"/>
                    <a:gd name="T21" fmla="*/ 0 h 651"/>
                    <a:gd name="T22" fmla="*/ 0 w 1366"/>
                    <a:gd name="T23" fmla="*/ 0 h 651"/>
                    <a:gd name="T24" fmla="*/ 0 w 1366"/>
                    <a:gd name="T25" fmla="*/ 0 h 651"/>
                    <a:gd name="T26" fmla="*/ 0 w 1366"/>
                    <a:gd name="T27" fmla="*/ 0 h 651"/>
                    <a:gd name="T28" fmla="*/ 0 w 1366"/>
                    <a:gd name="T29" fmla="*/ 0 h 651"/>
                    <a:gd name="T30" fmla="*/ 0 w 1366"/>
                    <a:gd name="T31" fmla="*/ 0 h 651"/>
                    <a:gd name="T32" fmla="*/ 0 w 1366"/>
                    <a:gd name="T33" fmla="*/ 0 h 651"/>
                    <a:gd name="T34" fmla="*/ 0 w 1366"/>
                    <a:gd name="T35" fmla="*/ 0 h 651"/>
                    <a:gd name="T36" fmla="*/ 0 w 1366"/>
                    <a:gd name="T37" fmla="*/ 0 h 651"/>
                    <a:gd name="T38" fmla="*/ 0 w 1366"/>
                    <a:gd name="T39" fmla="*/ 0 h 651"/>
                    <a:gd name="T40" fmla="*/ 0 w 1366"/>
                    <a:gd name="T41" fmla="*/ 0 h 651"/>
                    <a:gd name="T42" fmla="*/ 0 w 1366"/>
                    <a:gd name="T43" fmla="*/ 0 h 651"/>
                    <a:gd name="T44" fmla="*/ 0 w 1366"/>
                    <a:gd name="T45" fmla="*/ 0 h 651"/>
                    <a:gd name="T46" fmla="*/ 0 w 1366"/>
                    <a:gd name="T47" fmla="*/ 0 h 651"/>
                    <a:gd name="T48" fmla="*/ 0 w 1366"/>
                    <a:gd name="T49" fmla="*/ 0 h 651"/>
                    <a:gd name="T50" fmla="*/ 0 w 1366"/>
                    <a:gd name="T51" fmla="*/ 0 h 651"/>
                    <a:gd name="T52" fmla="*/ 0 w 1366"/>
                    <a:gd name="T53" fmla="*/ 0 h 651"/>
                    <a:gd name="T54" fmla="*/ 0 w 1366"/>
                    <a:gd name="T55" fmla="*/ 0 h 651"/>
                    <a:gd name="T56" fmla="*/ 0 w 1366"/>
                    <a:gd name="T57" fmla="*/ 0 h 651"/>
                    <a:gd name="T58" fmla="*/ 0 w 1366"/>
                    <a:gd name="T59" fmla="*/ 0 h 651"/>
                    <a:gd name="T60" fmla="*/ 0 w 1366"/>
                    <a:gd name="T61" fmla="*/ 0 h 651"/>
                    <a:gd name="T62" fmla="*/ 0 w 1366"/>
                    <a:gd name="T63" fmla="*/ 0 h 651"/>
                    <a:gd name="T64" fmla="*/ 0 w 1366"/>
                    <a:gd name="T65" fmla="*/ 0 h 651"/>
                    <a:gd name="T66" fmla="*/ 0 w 1366"/>
                    <a:gd name="T67" fmla="*/ 0 h 651"/>
                    <a:gd name="T68" fmla="*/ 0 w 1366"/>
                    <a:gd name="T69" fmla="*/ 0 h 651"/>
                    <a:gd name="T70" fmla="*/ 0 w 1366"/>
                    <a:gd name="T71" fmla="*/ 0 h 651"/>
                    <a:gd name="T72" fmla="*/ 0 w 1366"/>
                    <a:gd name="T73" fmla="*/ 0 h 651"/>
                    <a:gd name="T74" fmla="*/ 0 w 1366"/>
                    <a:gd name="T75" fmla="*/ 0 h 651"/>
                    <a:gd name="T76" fmla="*/ 0 w 1366"/>
                    <a:gd name="T77" fmla="*/ 0 h 651"/>
                    <a:gd name="T78" fmla="*/ 0 w 1366"/>
                    <a:gd name="T79" fmla="*/ 0 h 651"/>
                    <a:gd name="T80" fmla="*/ 0 w 1366"/>
                    <a:gd name="T81" fmla="*/ 0 h 651"/>
                    <a:gd name="T82" fmla="*/ 0 w 1366"/>
                    <a:gd name="T83" fmla="*/ 0 h 651"/>
                    <a:gd name="T84" fmla="*/ 0 w 1366"/>
                    <a:gd name="T85" fmla="*/ 0 h 651"/>
                    <a:gd name="T86" fmla="*/ 0 w 1366"/>
                    <a:gd name="T87" fmla="*/ 0 h 651"/>
                    <a:gd name="T88" fmla="*/ 0 w 1366"/>
                    <a:gd name="T89" fmla="*/ 0 h 651"/>
                    <a:gd name="T90" fmla="*/ 0 w 1366"/>
                    <a:gd name="T91" fmla="*/ 0 h 651"/>
                    <a:gd name="T92" fmla="*/ 0 w 1366"/>
                    <a:gd name="T93" fmla="*/ 0 h 651"/>
                    <a:gd name="T94" fmla="*/ 0 w 1366"/>
                    <a:gd name="T95" fmla="*/ 0 h 651"/>
                    <a:gd name="T96" fmla="*/ 0 w 1366"/>
                    <a:gd name="T97" fmla="*/ 0 h 651"/>
                    <a:gd name="T98" fmla="*/ 0 w 1366"/>
                    <a:gd name="T99" fmla="*/ 0 h 651"/>
                    <a:gd name="T100" fmla="*/ 0 w 1366"/>
                    <a:gd name="T101" fmla="*/ 0 h 651"/>
                    <a:gd name="T102" fmla="*/ 0 w 1366"/>
                    <a:gd name="T103" fmla="*/ 0 h 651"/>
                    <a:gd name="T104" fmla="*/ 0 w 1366"/>
                    <a:gd name="T105" fmla="*/ 0 h 651"/>
                    <a:gd name="T106" fmla="*/ 0 w 1366"/>
                    <a:gd name="T107" fmla="*/ 0 h 651"/>
                    <a:gd name="T108" fmla="*/ 0 w 1366"/>
                    <a:gd name="T109" fmla="*/ 0 h 651"/>
                    <a:gd name="T110" fmla="*/ 0 w 1366"/>
                    <a:gd name="T111" fmla="*/ 0 h 651"/>
                    <a:gd name="T112" fmla="*/ 0 w 1366"/>
                    <a:gd name="T113" fmla="*/ 0 h 651"/>
                    <a:gd name="T114" fmla="*/ 0 w 1366"/>
                    <a:gd name="T115" fmla="*/ 0 h 65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366" h="651">
                      <a:moveTo>
                        <a:pt x="206" y="640"/>
                      </a:moveTo>
                      <a:cubicBezTo>
                        <a:pt x="187" y="584"/>
                        <a:pt x="186" y="572"/>
                        <a:pt x="150" y="528"/>
                      </a:cubicBezTo>
                      <a:cubicBezTo>
                        <a:pt x="133" y="476"/>
                        <a:pt x="112" y="447"/>
                        <a:pt x="78" y="408"/>
                      </a:cubicBezTo>
                      <a:cubicBezTo>
                        <a:pt x="67" y="395"/>
                        <a:pt x="56" y="382"/>
                        <a:pt x="46" y="368"/>
                      </a:cubicBezTo>
                      <a:cubicBezTo>
                        <a:pt x="35" y="352"/>
                        <a:pt x="0" y="306"/>
                        <a:pt x="14" y="320"/>
                      </a:cubicBezTo>
                      <a:cubicBezTo>
                        <a:pt x="44" y="350"/>
                        <a:pt x="27" y="340"/>
                        <a:pt x="62" y="352"/>
                      </a:cubicBezTo>
                      <a:cubicBezTo>
                        <a:pt x="118" y="408"/>
                        <a:pt x="194" y="445"/>
                        <a:pt x="238" y="512"/>
                      </a:cubicBezTo>
                      <a:cubicBezTo>
                        <a:pt x="221" y="443"/>
                        <a:pt x="223" y="445"/>
                        <a:pt x="230" y="352"/>
                      </a:cubicBezTo>
                      <a:cubicBezTo>
                        <a:pt x="238" y="386"/>
                        <a:pt x="249" y="415"/>
                        <a:pt x="262" y="448"/>
                      </a:cubicBezTo>
                      <a:cubicBezTo>
                        <a:pt x="273" y="380"/>
                        <a:pt x="277" y="316"/>
                        <a:pt x="286" y="248"/>
                      </a:cubicBezTo>
                      <a:cubicBezTo>
                        <a:pt x="289" y="226"/>
                        <a:pt x="302" y="184"/>
                        <a:pt x="302" y="184"/>
                      </a:cubicBezTo>
                      <a:cubicBezTo>
                        <a:pt x="330" y="269"/>
                        <a:pt x="321" y="231"/>
                        <a:pt x="334" y="296"/>
                      </a:cubicBezTo>
                      <a:cubicBezTo>
                        <a:pt x="355" y="213"/>
                        <a:pt x="392" y="141"/>
                        <a:pt x="430" y="64"/>
                      </a:cubicBezTo>
                      <a:cubicBezTo>
                        <a:pt x="446" y="32"/>
                        <a:pt x="449" y="12"/>
                        <a:pt x="486" y="0"/>
                      </a:cubicBezTo>
                      <a:cubicBezTo>
                        <a:pt x="493" y="78"/>
                        <a:pt x="503" y="155"/>
                        <a:pt x="518" y="232"/>
                      </a:cubicBezTo>
                      <a:cubicBezTo>
                        <a:pt x="525" y="199"/>
                        <a:pt x="531" y="168"/>
                        <a:pt x="542" y="136"/>
                      </a:cubicBezTo>
                      <a:cubicBezTo>
                        <a:pt x="553" y="181"/>
                        <a:pt x="552" y="155"/>
                        <a:pt x="542" y="200"/>
                      </a:cubicBezTo>
                      <a:cubicBezTo>
                        <a:pt x="539" y="213"/>
                        <a:pt x="524" y="230"/>
                        <a:pt x="534" y="240"/>
                      </a:cubicBezTo>
                      <a:cubicBezTo>
                        <a:pt x="542" y="248"/>
                        <a:pt x="555" y="229"/>
                        <a:pt x="566" y="224"/>
                      </a:cubicBezTo>
                      <a:cubicBezTo>
                        <a:pt x="592" y="185"/>
                        <a:pt x="662" y="120"/>
                        <a:pt x="662" y="120"/>
                      </a:cubicBezTo>
                      <a:cubicBezTo>
                        <a:pt x="659" y="139"/>
                        <a:pt x="654" y="157"/>
                        <a:pt x="654" y="176"/>
                      </a:cubicBezTo>
                      <a:cubicBezTo>
                        <a:pt x="654" y="184"/>
                        <a:pt x="658" y="159"/>
                        <a:pt x="662" y="152"/>
                      </a:cubicBezTo>
                      <a:cubicBezTo>
                        <a:pt x="671" y="138"/>
                        <a:pt x="682" y="124"/>
                        <a:pt x="694" y="112"/>
                      </a:cubicBezTo>
                      <a:cubicBezTo>
                        <a:pt x="724" y="82"/>
                        <a:pt x="774" y="37"/>
                        <a:pt x="814" y="24"/>
                      </a:cubicBezTo>
                      <a:cubicBezTo>
                        <a:pt x="799" y="69"/>
                        <a:pt x="779" y="110"/>
                        <a:pt x="758" y="152"/>
                      </a:cubicBezTo>
                      <a:cubicBezTo>
                        <a:pt x="754" y="161"/>
                        <a:pt x="746" y="167"/>
                        <a:pt x="742" y="176"/>
                      </a:cubicBezTo>
                      <a:cubicBezTo>
                        <a:pt x="738" y="184"/>
                        <a:pt x="730" y="207"/>
                        <a:pt x="734" y="200"/>
                      </a:cubicBezTo>
                      <a:cubicBezTo>
                        <a:pt x="760" y="157"/>
                        <a:pt x="759" y="120"/>
                        <a:pt x="806" y="104"/>
                      </a:cubicBezTo>
                      <a:cubicBezTo>
                        <a:pt x="748" y="181"/>
                        <a:pt x="805" y="99"/>
                        <a:pt x="774" y="160"/>
                      </a:cubicBezTo>
                      <a:cubicBezTo>
                        <a:pt x="770" y="169"/>
                        <a:pt x="762" y="175"/>
                        <a:pt x="758" y="184"/>
                      </a:cubicBezTo>
                      <a:cubicBezTo>
                        <a:pt x="752" y="197"/>
                        <a:pt x="734" y="236"/>
                        <a:pt x="742" y="224"/>
                      </a:cubicBezTo>
                      <a:cubicBezTo>
                        <a:pt x="747" y="216"/>
                        <a:pt x="752" y="207"/>
                        <a:pt x="758" y="200"/>
                      </a:cubicBezTo>
                      <a:cubicBezTo>
                        <a:pt x="795" y="159"/>
                        <a:pt x="805" y="161"/>
                        <a:pt x="830" y="120"/>
                      </a:cubicBezTo>
                      <a:cubicBezTo>
                        <a:pt x="840" y="103"/>
                        <a:pt x="847" y="79"/>
                        <a:pt x="862" y="64"/>
                      </a:cubicBezTo>
                      <a:cubicBezTo>
                        <a:pt x="869" y="57"/>
                        <a:pt x="878" y="53"/>
                        <a:pt x="886" y="48"/>
                      </a:cubicBezTo>
                      <a:cubicBezTo>
                        <a:pt x="890" y="81"/>
                        <a:pt x="902" y="119"/>
                        <a:pt x="886" y="152"/>
                      </a:cubicBezTo>
                      <a:cubicBezTo>
                        <a:pt x="876" y="173"/>
                        <a:pt x="806" y="263"/>
                        <a:pt x="822" y="288"/>
                      </a:cubicBezTo>
                      <a:cubicBezTo>
                        <a:pt x="830" y="301"/>
                        <a:pt x="842" y="265"/>
                        <a:pt x="854" y="256"/>
                      </a:cubicBezTo>
                      <a:cubicBezTo>
                        <a:pt x="864" y="249"/>
                        <a:pt x="875" y="245"/>
                        <a:pt x="886" y="240"/>
                      </a:cubicBezTo>
                      <a:cubicBezTo>
                        <a:pt x="889" y="248"/>
                        <a:pt x="886" y="264"/>
                        <a:pt x="894" y="264"/>
                      </a:cubicBezTo>
                      <a:cubicBezTo>
                        <a:pt x="902" y="264"/>
                        <a:pt x="910" y="240"/>
                        <a:pt x="902" y="240"/>
                      </a:cubicBezTo>
                      <a:cubicBezTo>
                        <a:pt x="891" y="240"/>
                        <a:pt x="886" y="256"/>
                        <a:pt x="878" y="264"/>
                      </a:cubicBezTo>
                      <a:cubicBezTo>
                        <a:pt x="878" y="264"/>
                        <a:pt x="904" y="242"/>
                        <a:pt x="918" y="232"/>
                      </a:cubicBezTo>
                      <a:cubicBezTo>
                        <a:pt x="946" y="211"/>
                        <a:pt x="939" y="217"/>
                        <a:pt x="974" y="208"/>
                      </a:cubicBezTo>
                      <a:cubicBezTo>
                        <a:pt x="962" y="245"/>
                        <a:pt x="951" y="274"/>
                        <a:pt x="918" y="296"/>
                      </a:cubicBezTo>
                      <a:cubicBezTo>
                        <a:pt x="905" y="317"/>
                        <a:pt x="891" y="339"/>
                        <a:pt x="878" y="360"/>
                      </a:cubicBezTo>
                      <a:cubicBezTo>
                        <a:pt x="874" y="367"/>
                        <a:pt x="863" y="389"/>
                        <a:pt x="870" y="384"/>
                      </a:cubicBezTo>
                      <a:cubicBezTo>
                        <a:pt x="892" y="369"/>
                        <a:pt x="907" y="347"/>
                        <a:pt x="926" y="328"/>
                      </a:cubicBezTo>
                      <a:cubicBezTo>
                        <a:pt x="952" y="302"/>
                        <a:pt x="986" y="281"/>
                        <a:pt x="1014" y="256"/>
                      </a:cubicBezTo>
                      <a:cubicBezTo>
                        <a:pt x="1062" y="214"/>
                        <a:pt x="1104" y="173"/>
                        <a:pt x="1166" y="152"/>
                      </a:cubicBezTo>
                      <a:cubicBezTo>
                        <a:pt x="1141" y="189"/>
                        <a:pt x="1124" y="232"/>
                        <a:pt x="1102" y="272"/>
                      </a:cubicBezTo>
                      <a:cubicBezTo>
                        <a:pt x="1083" y="306"/>
                        <a:pt x="1060" y="329"/>
                        <a:pt x="1038" y="360"/>
                      </a:cubicBezTo>
                      <a:cubicBezTo>
                        <a:pt x="1006" y="405"/>
                        <a:pt x="1020" y="388"/>
                        <a:pt x="966" y="424"/>
                      </a:cubicBezTo>
                      <a:cubicBezTo>
                        <a:pt x="958" y="429"/>
                        <a:pt x="942" y="440"/>
                        <a:pt x="942" y="440"/>
                      </a:cubicBezTo>
                      <a:cubicBezTo>
                        <a:pt x="942" y="440"/>
                        <a:pt x="958" y="429"/>
                        <a:pt x="966" y="424"/>
                      </a:cubicBezTo>
                      <a:cubicBezTo>
                        <a:pt x="979" y="416"/>
                        <a:pt x="995" y="411"/>
                        <a:pt x="1006" y="400"/>
                      </a:cubicBezTo>
                      <a:cubicBezTo>
                        <a:pt x="1039" y="367"/>
                        <a:pt x="1080" y="353"/>
                        <a:pt x="1126" y="344"/>
                      </a:cubicBezTo>
                      <a:cubicBezTo>
                        <a:pt x="1216" y="350"/>
                        <a:pt x="1243" y="357"/>
                        <a:pt x="1318" y="376"/>
                      </a:cubicBezTo>
                      <a:cubicBezTo>
                        <a:pt x="1326" y="381"/>
                        <a:pt x="1333" y="388"/>
                        <a:pt x="1342" y="392"/>
                      </a:cubicBezTo>
                      <a:cubicBezTo>
                        <a:pt x="1350" y="396"/>
                        <a:pt x="1366" y="392"/>
                        <a:pt x="1366" y="400"/>
                      </a:cubicBezTo>
                      <a:cubicBezTo>
                        <a:pt x="1366" y="429"/>
                        <a:pt x="1272" y="441"/>
                        <a:pt x="1246" y="448"/>
                      </a:cubicBezTo>
                      <a:cubicBezTo>
                        <a:pt x="1167" y="468"/>
                        <a:pt x="1085" y="464"/>
                        <a:pt x="1006" y="488"/>
                      </a:cubicBezTo>
                      <a:cubicBezTo>
                        <a:pt x="965" y="501"/>
                        <a:pt x="935" y="526"/>
                        <a:pt x="894" y="536"/>
                      </a:cubicBezTo>
                      <a:cubicBezTo>
                        <a:pt x="866" y="558"/>
                        <a:pt x="831" y="583"/>
                        <a:pt x="806" y="608"/>
                      </a:cubicBezTo>
                      <a:cubicBezTo>
                        <a:pt x="797" y="617"/>
                        <a:pt x="770" y="635"/>
                        <a:pt x="782" y="640"/>
                      </a:cubicBezTo>
                      <a:cubicBezTo>
                        <a:pt x="807" y="651"/>
                        <a:pt x="835" y="635"/>
                        <a:pt x="862" y="632"/>
                      </a:cubicBezTo>
                      <a:cubicBezTo>
                        <a:pt x="933" y="597"/>
                        <a:pt x="882" y="618"/>
                        <a:pt x="1022" y="592"/>
                      </a:cubicBezTo>
                      <a:cubicBezTo>
                        <a:pt x="1033" y="590"/>
                        <a:pt x="1043" y="587"/>
                        <a:pt x="1054" y="584"/>
                      </a:cubicBezTo>
                      <a:cubicBezTo>
                        <a:pt x="1062" y="582"/>
                        <a:pt x="1086" y="576"/>
                        <a:pt x="1078" y="576"/>
                      </a:cubicBezTo>
                      <a:cubicBezTo>
                        <a:pt x="1068" y="576"/>
                        <a:pt x="1033" y="588"/>
                        <a:pt x="1022" y="592"/>
                      </a:cubicBezTo>
                      <a:cubicBezTo>
                        <a:pt x="1035" y="576"/>
                        <a:pt x="1049" y="560"/>
                        <a:pt x="1062" y="544"/>
                      </a:cubicBezTo>
                      <a:cubicBezTo>
                        <a:pt x="1070" y="534"/>
                        <a:pt x="1089" y="525"/>
                        <a:pt x="1086" y="512"/>
                      </a:cubicBezTo>
                      <a:cubicBezTo>
                        <a:pt x="1084" y="501"/>
                        <a:pt x="1065" y="507"/>
                        <a:pt x="1054" y="504"/>
                      </a:cubicBezTo>
                      <a:cubicBezTo>
                        <a:pt x="1019" y="516"/>
                        <a:pt x="1011" y="532"/>
                        <a:pt x="974" y="520"/>
                      </a:cubicBezTo>
                      <a:cubicBezTo>
                        <a:pt x="955" y="443"/>
                        <a:pt x="962" y="478"/>
                        <a:pt x="950" y="416"/>
                      </a:cubicBezTo>
                      <a:cubicBezTo>
                        <a:pt x="913" y="460"/>
                        <a:pt x="872" y="498"/>
                        <a:pt x="838" y="544"/>
                      </a:cubicBezTo>
                      <a:cubicBezTo>
                        <a:pt x="820" y="490"/>
                        <a:pt x="877" y="371"/>
                        <a:pt x="910" y="328"/>
                      </a:cubicBezTo>
                      <a:cubicBezTo>
                        <a:pt x="915" y="314"/>
                        <a:pt x="922" y="276"/>
                        <a:pt x="942" y="296"/>
                      </a:cubicBezTo>
                      <a:cubicBezTo>
                        <a:pt x="952" y="306"/>
                        <a:pt x="948" y="323"/>
                        <a:pt x="950" y="336"/>
                      </a:cubicBezTo>
                      <a:cubicBezTo>
                        <a:pt x="953" y="360"/>
                        <a:pt x="955" y="384"/>
                        <a:pt x="958" y="408"/>
                      </a:cubicBezTo>
                      <a:cubicBezTo>
                        <a:pt x="1007" y="400"/>
                        <a:pt x="1053" y="390"/>
                        <a:pt x="1102" y="384"/>
                      </a:cubicBezTo>
                      <a:cubicBezTo>
                        <a:pt x="1043" y="404"/>
                        <a:pt x="1007" y="437"/>
                        <a:pt x="942" y="448"/>
                      </a:cubicBezTo>
                      <a:cubicBezTo>
                        <a:pt x="931" y="453"/>
                        <a:pt x="920" y="457"/>
                        <a:pt x="910" y="464"/>
                      </a:cubicBezTo>
                      <a:cubicBezTo>
                        <a:pt x="875" y="489"/>
                        <a:pt x="890" y="509"/>
                        <a:pt x="878" y="448"/>
                      </a:cubicBezTo>
                      <a:cubicBezTo>
                        <a:pt x="883" y="439"/>
                        <a:pt x="906" y="398"/>
                        <a:pt x="902" y="384"/>
                      </a:cubicBezTo>
                      <a:cubicBezTo>
                        <a:pt x="890" y="345"/>
                        <a:pt x="873" y="338"/>
                        <a:pt x="846" y="320"/>
                      </a:cubicBezTo>
                      <a:cubicBezTo>
                        <a:pt x="783" y="336"/>
                        <a:pt x="724" y="386"/>
                        <a:pt x="678" y="432"/>
                      </a:cubicBezTo>
                      <a:cubicBezTo>
                        <a:pt x="657" y="369"/>
                        <a:pt x="654" y="303"/>
                        <a:pt x="638" y="240"/>
                      </a:cubicBezTo>
                      <a:cubicBezTo>
                        <a:pt x="622" y="176"/>
                        <a:pt x="606" y="112"/>
                        <a:pt x="590" y="48"/>
                      </a:cubicBezTo>
                      <a:cubicBezTo>
                        <a:pt x="531" y="63"/>
                        <a:pt x="537" y="110"/>
                        <a:pt x="502" y="152"/>
                      </a:cubicBezTo>
                      <a:cubicBezTo>
                        <a:pt x="496" y="159"/>
                        <a:pt x="485" y="162"/>
                        <a:pt x="478" y="168"/>
                      </a:cubicBezTo>
                      <a:cubicBezTo>
                        <a:pt x="431" y="211"/>
                        <a:pt x="393" y="252"/>
                        <a:pt x="358" y="304"/>
                      </a:cubicBezTo>
                      <a:cubicBezTo>
                        <a:pt x="366" y="334"/>
                        <a:pt x="380" y="355"/>
                        <a:pt x="390" y="384"/>
                      </a:cubicBezTo>
                      <a:cubicBezTo>
                        <a:pt x="456" y="351"/>
                        <a:pt x="480" y="251"/>
                        <a:pt x="502" y="184"/>
                      </a:cubicBezTo>
                      <a:cubicBezTo>
                        <a:pt x="521" y="187"/>
                        <a:pt x="543" y="180"/>
                        <a:pt x="558" y="192"/>
                      </a:cubicBezTo>
                      <a:cubicBezTo>
                        <a:pt x="571" y="202"/>
                        <a:pt x="574" y="240"/>
                        <a:pt x="574" y="240"/>
                      </a:cubicBezTo>
                      <a:cubicBezTo>
                        <a:pt x="534" y="260"/>
                        <a:pt x="505" y="274"/>
                        <a:pt x="462" y="288"/>
                      </a:cubicBezTo>
                      <a:cubicBezTo>
                        <a:pt x="379" y="271"/>
                        <a:pt x="308" y="256"/>
                        <a:pt x="222" y="248"/>
                      </a:cubicBezTo>
                      <a:cubicBezTo>
                        <a:pt x="206" y="243"/>
                        <a:pt x="162" y="220"/>
                        <a:pt x="174" y="232"/>
                      </a:cubicBezTo>
                      <a:cubicBezTo>
                        <a:pt x="182" y="240"/>
                        <a:pt x="188" y="251"/>
                        <a:pt x="198" y="256"/>
                      </a:cubicBezTo>
                      <a:cubicBezTo>
                        <a:pt x="251" y="285"/>
                        <a:pt x="248" y="266"/>
                        <a:pt x="294" y="312"/>
                      </a:cubicBezTo>
                      <a:cubicBezTo>
                        <a:pt x="253" y="326"/>
                        <a:pt x="215" y="346"/>
                        <a:pt x="174" y="360"/>
                      </a:cubicBezTo>
                      <a:cubicBezTo>
                        <a:pt x="140" y="394"/>
                        <a:pt x="140" y="400"/>
                        <a:pt x="150" y="448"/>
                      </a:cubicBezTo>
                      <a:cubicBezTo>
                        <a:pt x="155" y="440"/>
                        <a:pt x="156" y="424"/>
                        <a:pt x="166" y="424"/>
                      </a:cubicBezTo>
                      <a:cubicBezTo>
                        <a:pt x="174" y="424"/>
                        <a:pt x="169" y="441"/>
                        <a:pt x="174" y="448"/>
                      </a:cubicBezTo>
                      <a:cubicBezTo>
                        <a:pt x="187" y="468"/>
                        <a:pt x="218" y="487"/>
                        <a:pt x="238" y="496"/>
                      </a:cubicBezTo>
                      <a:cubicBezTo>
                        <a:pt x="248" y="500"/>
                        <a:pt x="259" y="501"/>
                        <a:pt x="270" y="504"/>
                      </a:cubicBezTo>
                      <a:cubicBezTo>
                        <a:pt x="286" y="509"/>
                        <a:pt x="318" y="520"/>
                        <a:pt x="318" y="520"/>
                      </a:cubicBezTo>
                      <a:cubicBezTo>
                        <a:pt x="334" y="517"/>
                        <a:pt x="359" y="527"/>
                        <a:pt x="366" y="512"/>
                      </a:cubicBezTo>
                      <a:cubicBezTo>
                        <a:pt x="380" y="483"/>
                        <a:pt x="357" y="434"/>
                        <a:pt x="342" y="408"/>
                      </a:cubicBezTo>
                      <a:cubicBezTo>
                        <a:pt x="328" y="383"/>
                        <a:pt x="278" y="352"/>
                        <a:pt x="278" y="352"/>
                      </a:cubicBezTo>
                      <a:cubicBezTo>
                        <a:pt x="214" y="378"/>
                        <a:pt x="219" y="401"/>
                        <a:pt x="206" y="464"/>
                      </a:cubicBezTo>
                      <a:cubicBezTo>
                        <a:pt x="164" y="450"/>
                        <a:pt x="170" y="468"/>
                        <a:pt x="158" y="504"/>
                      </a:cubicBezTo>
                      <a:cubicBezTo>
                        <a:pt x="155" y="496"/>
                        <a:pt x="155" y="487"/>
                        <a:pt x="150" y="480"/>
                      </a:cubicBezTo>
                      <a:cubicBezTo>
                        <a:pt x="144" y="472"/>
                        <a:pt x="135" y="468"/>
                        <a:pt x="126" y="464"/>
                      </a:cubicBezTo>
                      <a:cubicBezTo>
                        <a:pt x="58" y="434"/>
                        <a:pt x="0" y="448"/>
                        <a:pt x="214" y="4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F3CE4BB-6B5D-4C84-A9CF-047E6B4E8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126" y="2438"/>
                <a:ext cx="1100" cy="823"/>
                <a:chOff x="1530" y="2450"/>
                <a:chExt cx="1100" cy="823"/>
              </a:xfrm>
            </p:grpSpPr>
            <p:sp>
              <p:nvSpPr>
                <p:cNvPr id="17" name="Freeform 71">
                  <a:extLst>
                    <a:ext uri="{FF2B5EF4-FFF2-40B4-BE49-F238E27FC236}">
                      <a16:creationId xmlns:a16="http://schemas.microsoft.com/office/drawing/2014/main" id="{83ECB439-A4E7-4DAE-89DA-F0B81AD30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539"/>
                  <a:ext cx="440" cy="407"/>
                </a:xfrm>
                <a:custGeom>
                  <a:avLst/>
                  <a:gdLst>
                    <a:gd name="T0" fmla="*/ 0 w 1344"/>
                    <a:gd name="T1" fmla="*/ 0 h 1528"/>
                    <a:gd name="T2" fmla="*/ 0 w 1344"/>
                    <a:gd name="T3" fmla="*/ 0 h 1528"/>
                    <a:gd name="T4" fmla="*/ 0 w 1344"/>
                    <a:gd name="T5" fmla="*/ 0 h 1528"/>
                    <a:gd name="T6" fmla="*/ 0 w 1344"/>
                    <a:gd name="T7" fmla="*/ 0 h 1528"/>
                    <a:gd name="T8" fmla="*/ 0 w 1344"/>
                    <a:gd name="T9" fmla="*/ 0 h 1528"/>
                    <a:gd name="T10" fmla="*/ 0 w 1344"/>
                    <a:gd name="T11" fmla="*/ 0 h 1528"/>
                    <a:gd name="T12" fmla="*/ 0 w 1344"/>
                    <a:gd name="T13" fmla="*/ 0 h 1528"/>
                    <a:gd name="T14" fmla="*/ 0 w 1344"/>
                    <a:gd name="T15" fmla="*/ 0 h 1528"/>
                    <a:gd name="T16" fmla="*/ 0 w 1344"/>
                    <a:gd name="T17" fmla="*/ 0 h 1528"/>
                    <a:gd name="T18" fmla="*/ 0 w 1344"/>
                    <a:gd name="T19" fmla="*/ 0 h 1528"/>
                    <a:gd name="T20" fmla="*/ 0 w 1344"/>
                    <a:gd name="T21" fmla="*/ 0 h 1528"/>
                    <a:gd name="T22" fmla="*/ 0 w 1344"/>
                    <a:gd name="T23" fmla="*/ 0 h 1528"/>
                    <a:gd name="T24" fmla="*/ 0 w 1344"/>
                    <a:gd name="T25" fmla="*/ 0 h 15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44" h="1528">
                      <a:moveTo>
                        <a:pt x="1336" y="744"/>
                      </a:moveTo>
                      <a:cubicBezTo>
                        <a:pt x="1328" y="648"/>
                        <a:pt x="1160" y="656"/>
                        <a:pt x="1096" y="600"/>
                      </a:cubicBezTo>
                      <a:cubicBezTo>
                        <a:pt x="1032" y="544"/>
                        <a:pt x="1000" y="488"/>
                        <a:pt x="952" y="408"/>
                      </a:cubicBezTo>
                      <a:cubicBezTo>
                        <a:pt x="904" y="328"/>
                        <a:pt x="872" y="184"/>
                        <a:pt x="808" y="120"/>
                      </a:cubicBezTo>
                      <a:cubicBezTo>
                        <a:pt x="744" y="56"/>
                        <a:pt x="608" y="0"/>
                        <a:pt x="568" y="24"/>
                      </a:cubicBezTo>
                      <a:cubicBezTo>
                        <a:pt x="528" y="48"/>
                        <a:pt x="560" y="192"/>
                        <a:pt x="568" y="264"/>
                      </a:cubicBezTo>
                      <a:cubicBezTo>
                        <a:pt x="576" y="336"/>
                        <a:pt x="632" y="376"/>
                        <a:pt x="616" y="456"/>
                      </a:cubicBezTo>
                      <a:cubicBezTo>
                        <a:pt x="600" y="536"/>
                        <a:pt x="544" y="648"/>
                        <a:pt x="472" y="744"/>
                      </a:cubicBezTo>
                      <a:cubicBezTo>
                        <a:pt x="400" y="840"/>
                        <a:pt x="248" y="912"/>
                        <a:pt x="184" y="1032"/>
                      </a:cubicBezTo>
                      <a:cubicBezTo>
                        <a:pt x="120" y="1152"/>
                        <a:pt x="0" y="1400"/>
                        <a:pt x="88" y="1464"/>
                      </a:cubicBezTo>
                      <a:cubicBezTo>
                        <a:pt x="176" y="1528"/>
                        <a:pt x="536" y="1464"/>
                        <a:pt x="712" y="1416"/>
                      </a:cubicBezTo>
                      <a:cubicBezTo>
                        <a:pt x="888" y="1368"/>
                        <a:pt x="1040" y="1288"/>
                        <a:pt x="1144" y="1176"/>
                      </a:cubicBezTo>
                      <a:cubicBezTo>
                        <a:pt x="1248" y="1064"/>
                        <a:pt x="1344" y="840"/>
                        <a:pt x="1336" y="744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Freeform 72">
                  <a:extLst>
                    <a:ext uri="{FF2B5EF4-FFF2-40B4-BE49-F238E27FC236}">
                      <a16:creationId xmlns:a16="http://schemas.microsoft.com/office/drawing/2014/main" id="{6EA40148-DED4-43E7-BD9E-1A8FC72B8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190" y="2565"/>
                  <a:ext cx="440" cy="407"/>
                </a:xfrm>
                <a:custGeom>
                  <a:avLst/>
                  <a:gdLst>
                    <a:gd name="T0" fmla="*/ 0 w 1344"/>
                    <a:gd name="T1" fmla="*/ 0 h 1528"/>
                    <a:gd name="T2" fmla="*/ 0 w 1344"/>
                    <a:gd name="T3" fmla="*/ 0 h 1528"/>
                    <a:gd name="T4" fmla="*/ 0 w 1344"/>
                    <a:gd name="T5" fmla="*/ 0 h 1528"/>
                    <a:gd name="T6" fmla="*/ 0 w 1344"/>
                    <a:gd name="T7" fmla="*/ 0 h 1528"/>
                    <a:gd name="T8" fmla="*/ 0 w 1344"/>
                    <a:gd name="T9" fmla="*/ 0 h 1528"/>
                    <a:gd name="T10" fmla="*/ 0 w 1344"/>
                    <a:gd name="T11" fmla="*/ 0 h 1528"/>
                    <a:gd name="T12" fmla="*/ 0 w 1344"/>
                    <a:gd name="T13" fmla="*/ 0 h 1528"/>
                    <a:gd name="T14" fmla="*/ 0 w 1344"/>
                    <a:gd name="T15" fmla="*/ 0 h 1528"/>
                    <a:gd name="T16" fmla="*/ 0 w 1344"/>
                    <a:gd name="T17" fmla="*/ 0 h 1528"/>
                    <a:gd name="T18" fmla="*/ 0 w 1344"/>
                    <a:gd name="T19" fmla="*/ 0 h 1528"/>
                    <a:gd name="T20" fmla="*/ 0 w 1344"/>
                    <a:gd name="T21" fmla="*/ 0 h 1528"/>
                    <a:gd name="T22" fmla="*/ 0 w 1344"/>
                    <a:gd name="T23" fmla="*/ 0 h 1528"/>
                    <a:gd name="T24" fmla="*/ 0 w 1344"/>
                    <a:gd name="T25" fmla="*/ 0 h 15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44" h="1528">
                      <a:moveTo>
                        <a:pt x="1336" y="744"/>
                      </a:moveTo>
                      <a:cubicBezTo>
                        <a:pt x="1328" y="648"/>
                        <a:pt x="1160" y="656"/>
                        <a:pt x="1096" y="600"/>
                      </a:cubicBezTo>
                      <a:cubicBezTo>
                        <a:pt x="1032" y="544"/>
                        <a:pt x="1000" y="488"/>
                        <a:pt x="952" y="408"/>
                      </a:cubicBezTo>
                      <a:cubicBezTo>
                        <a:pt x="904" y="328"/>
                        <a:pt x="872" y="184"/>
                        <a:pt x="808" y="120"/>
                      </a:cubicBezTo>
                      <a:cubicBezTo>
                        <a:pt x="744" y="56"/>
                        <a:pt x="608" y="0"/>
                        <a:pt x="568" y="24"/>
                      </a:cubicBezTo>
                      <a:cubicBezTo>
                        <a:pt x="528" y="48"/>
                        <a:pt x="560" y="192"/>
                        <a:pt x="568" y="264"/>
                      </a:cubicBezTo>
                      <a:cubicBezTo>
                        <a:pt x="576" y="336"/>
                        <a:pt x="632" y="376"/>
                        <a:pt x="616" y="456"/>
                      </a:cubicBezTo>
                      <a:cubicBezTo>
                        <a:pt x="600" y="536"/>
                        <a:pt x="544" y="648"/>
                        <a:pt x="472" y="744"/>
                      </a:cubicBezTo>
                      <a:cubicBezTo>
                        <a:pt x="400" y="840"/>
                        <a:pt x="248" y="912"/>
                        <a:pt x="184" y="1032"/>
                      </a:cubicBezTo>
                      <a:cubicBezTo>
                        <a:pt x="120" y="1152"/>
                        <a:pt x="0" y="1400"/>
                        <a:pt x="88" y="1464"/>
                      </a:cubicBezTo>
                      <a:cubicBezTo>
                        <a:pt x="176" y="1528"/>
                        <a:pt x="536" y="1464"/>
                        <a:pt x="712" y="1416"/>
                      </a:cubicBezTo>
                      <a:cubicBezTo>
                        <a:pt x="888" y="1368"/>
                        <a:pt x="1040" y="1288"/>
                        <a:pt x="1144" y="1176"/>
                      </a:cubicBezTo>
                      <a:cubicBezTo>
                        <a:pt x="1248" y="1064"/>
                        <a:pt x="1344" y="840"/>
                        <a:pt x="1336" y="744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" name="Freeform 73">
                  <a:extLst>
                    <a:ext uri="{FF2B5EF4-FFF2-40B4-BE49-F238E27FC236}">
                      <a16:creationId xmlns:a16="http://schemas.microsoft.com/office/drawing/2014/main" id="{C079ED9B-9FF5-417C-8EAB-181848552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495"/>
                  <a:ext cx="811" cy="778"/>
                </a:xfrm>
                <a:custGeom>
                  <a:avLst/>
                  <a:gdLst>
                    <a:gd name="T0" fmla="*/ 0 w 2480"/>
                    <a:gd name="T1" fmla="*/ 0 h 3048"/>
                    <a:gd name="T2" fmla="*/ 0 w 2480"/>
                    <a:gd name="T3" fmla="*/ 0 h 3048"/>
                    <a:gd name="T4" fmla="*/ 0 w 2480"/>
                    <a:gd name="T5" fmla="*/ 0 h 3048"/>
                    <a:gd name="T6" fmla="*/ 0 w 2480"/>
                    <a:gd name="T7" fmla="*/ 0 h 3048"/>
                    <a:gd name="T8" fmla="*/ 0 w 2480"/>
                    <a:gd name="T9" fmla="*/ 0 h 3048"/>
                    <a:gd name="T10" fmla="*/ 0 w 2480"/>
                    <a:gd name="T11" fmla="*/ 0 h 3048"/>
                    <a:gd name="T12" fmla="*/ 0 w 2480"/>
                    <a:gd name="T13" fmla="*/ 0 h 3048"/>
                    <a:gd name="T14" fmla="*/ 0 w 2480"/>
                    <a:gd name="T15" fmla="*/ 0 h 3048"/>
                    <a:gd name="T16" fmla="*/ 0 w 2480"/>
                    <a:gd name="T17" fmla="*/ 0 h 3048"/>
                    <a:gd name="T18" fmla="*/ 0 w 2480"/>
                    <a:gd name="T19" fmla="*/ 0 h 3048"/>
                    <a:gd name="T20" fmla="*/ 0 w 2480"/>
                    <a:gd name="T21" fmla="*/ 0 h 3048"/>
                    <a:gd name="T22" fmla="*/ 0 w 2480"/>
                    <a:gd name="T23" fmla="*/ 0 h 3048"/>
                    <a:gd name="T24" fmla="*/ 0 w 2480"/>
                    <a:gd name="T25" fmla="*/ 0 h 3048"/>
                    <a:gd name="T26" fmla="*/ 0 w 2480"/>
                    <a:gd name="T27" fmla="*/ 0 h 3048"/>
                    <a:gd name="T28" fmla="*/ 0 w 2480"/>
                    <a:gd name="T29" fmla="*/ 0 h 3048"/>
                    <a:gd name="T30" fmla="*/ 0 w 2480"/>
                    <a:gd name="T31" fmla="*/ 0 h 3048"/>
                    <a:gd name="T32" fmla="*/ 0 w 2480"/>
                    <a:gd name="T33" fmla="*/ 0 h 30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80" h="3048">
                      <a:moveTo>
                        <a:pt x="1320" y="64"/>
                      </a:moveTo>
                      <a:cubicBezTo>
                        <a:pt x="1232" y="80"/>
                        <a:pt x="1152" y="80"/>
                        <a:pt x="1080" y="160"/>
                      </a:cubicBezTo>
                      <a:cubicBezTo>
                        <a:pt x="1008" y="240"/>
                        <a:pt x="944" y="408"/>
                        <a:pt x="888" y="544"/>
                      </a:cubicBezTo>
                      <a:cubicBezTo>
                        <a:pt x="832" y="680"/>
                        <a:pt x="840" y="864"/>
                        <a:pt x="744" y="976"/>
                      </a:cubicBezTo>
                      <a:cubicBezTo>
                        <a:pt x="648" y="1088"/>
                        <a:pt x="432" y="1128"/>
                        <a:pt x="312" y="1216"/>
                      </a:cubicBezTo>
                      <a:cubicBezTo>
                        <a:pt x="192" y="1304"/>
                        <a:pt x="48" y="1384"/>
                        <a:pt x="24" y="1504"/>
                      </a:cubicBezTo>
                      <a:cubicBezTo>
                        <a:pt x="0" y="1624"/>
                        <a:pt x="16" y="1760"/>
                        <a:pt x="168" y="1936"/>
                      </a:cubicBezTo>
                      <a:cubicBezTo>
                        <a:pt x="320" y="2112"/>
                        <a:pt x="752" y="2384"/>
                        <a:pt x="936" y="2560"/>
                      </a:cubicBezTo>
                      <a:cubicBezTo>
                        <a:pt x="1120" y="2736"/>
                        <a:pt x="1144" y="2936"/>
                        <a:pt x="1272" y="2992"/>
                      </a:cubicBezTo>
                      <a:cubicBezTo>
                        <a:pt x="1400" y="3048"/>
                        <a:pt x="1608" y="3000"/>
                        <a:pt x="1704" y="2896"/>
                      </a:cubicBezTo>
                      <a:cubicBezTo>
                        <a:pt x="1800" y="2792"/>
                        <a:pt x="1760" y="2544"/>
                        <a:pt x="1848" y="2368"/>
                      </a:cubicBezTo>
                      <a:cubicBezTo>
                        <a:pt x="1936" y="2192"/>
                        <a:pt x="2128" y="2016"/>
                        <a:pt x="2232" y="1840"/>
                      </a:cubicBezTo>
                      <a:cubicBezTo>
                        <a:pt x="2336" y="1664"/>
                        <a:pt x="2480" y="1448"/>
                        <a:pt x="2472" y="1312"/>
                      </a:cubicBezTo>
                      <a:cubicBezTo>
                        <a:pt x="2464" y="1176"/>
                        <a:pt x="2296" y="1168"/>
                        <a:pt x="2184" y="1024"/>
                      </a:cubicBezTo>
                      <a:cubicBezTo>
                        <a:pt x="2072" y="880"/>
                        <a:pt x="1896" y="608"/>
                        <a:pt x="1800" y="448"/>
                      </a:cubicBezTo>
                      <a:cubicBezTo>
                        <a:pt x="1704" y="288"/>
                        <a:pt x="1688" y="128"/>
                        <a:pt x="1608" y="64"/>
                      </a:cubicBezTo>
                      <a:cubicBezTo>
                        <a:pt x="1528" y="0"/>
                        <a:pt x="1408" y="48"/>
                        <a:pt x="1320" y="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99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56C62C-925D-49A5-B5CA-917568ADA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829" y="2665"/>
                  <a:ext cx="298" cy="26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F64A01A-541E-4D07-8739-4CEC0DCB2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874" y="2680"/>
                  <a:ext cx="104" cy="9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EC989C-83D8-47D6-A01A-21383DD3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1922" y="2732"/>
                  <a:ext cx="26" cy="2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CACDC6D-C002-4D1D-A240-CA42D4671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080" y="2652"/>
                  <a:ext cx="299" cy="26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7E56307-205B-4917-A21F-30A3867B9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126" y="2668"/>
                  <a:ext cx="104" cy="9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30C98F8-2EC0-4632-BDAF-2E7D01AD4C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66948">
                  <a:off x="2173" y="2722"/>
                  <a:ext cx="26" cy="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2862F71-DEEC-484A-89E1-989D73A4C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2959"/>
                  <a:ext cx="94" cy="5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1E58830-2268-4220-AE31-5D8BD6C03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0" y="2959"/>
                  <a:ext cx="110" cy="5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A25CFC8-E868-4C8D-A17C-29B14398A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2857"/>
                  <a:ext cx="110" cy="191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" name="Freeform 83">
                  <a:extLst>
                    <a:ext uri="{FF2B5EF4-FFF2-40B4-BE49-F238E27FC236}">
                      <a16:creationId xmlns:a16="http://schemas.microsoft.com/office/drawing/2014/main" id="{06510BA0-0DBC-4152-9E39-393018B5C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38"/>
                  <a:ext cx="568" cy="251"/>
                </a:xfrm>
                <a:custGeom>
                  <a:avLst/>
                  <a:gdLst>
                    <a:gd name="T0" fmla="*/ 0 w 1736"/>
                    <a:gd name="T1" fmla="*/ 0 h 1160"/>
                    <a:gd name="T2" fmla="*/ 0 w 1736"/>
                    <a:gd name="T3" fmla="*/ 0 h 1160"/>
                    <a:gd name="T4" fmla="*/ 0 w 1736"/>
                    <a:gd name="T5" fmla="*/ 0 h 1160"/>
                    <a:gd name="T6" fmla="*/ 0 w 1736"/>
                    <a:gd name="T7" fmla="*/ 0 h 1160"/>
                    <a:gd name="T8" fmla="*/ 0 w 1736"/>
                    <a:gd name="T9" fmla="*/ 0 h 1160"/>
                    <a:gd name="T10" fmla="*/ 0 w 1736"/>
                    <a:gd name="T11" fmla="*/ 0 h 1160"/>
                    <a:gd name="T12" fmla="*/ 0 w 1736"/>
                    <a:gd name="T13" fmla="*/ 0 h 1160"/>
                    <a:gd name="T14" fmla="*/ 0 w 1736"/>
                    <a:gd name="T15" fmla="*/ 0 h 1160"/>
                    <a:gd name="T16" fmla="*/ 0 w 1736"/>
                    <a:gd name="T17" fmla="*/ 0 h 1160"/>
                    <a:gd name="T18" fmla="*/ 0 w 1736"/>
                    <a:gd name="T19" fmla="*/ 0 h 1160"/>
                    <a:gd name="T20" fmla="*/ 0 w 1736"/>
                    <a:gd name="T21" fmla="*/ 0 h 1160"/>
                    <a:gd name="T22" fmla="*/ 0 w 1736"/>
                    <a:gd name="T23" fmla="*/ 0 h 1160"/>
                    <a:gd name="T24" fmla="*/ 0 w 1736"/>
                    <a:gd name="T25" fmla="*/ 0 h 1160"/>
                    <a:gd name="T26" fmla="*/ 0 w 1736"/>
                    <a:gd name="T27" fmla="*/ 0 h 1160"/>
                    <a:gd name="T28" fmla="*/ 0 w 1736"/>
                    <a:gd name="T29" fmla="*/ 0 h 1160"/>
                    <a:gd name="T30" fmla="*/ 0 w 1736"/>
                    <a:gd name="T31" fmla="*/ 0 h 1160"/>
                    <a:gd name="T32" fmla="*/ 0 w 1736"/>
                    <a:gd name="T33" fmla="*/ 0 h 1160"/>
                    <a:gd name="T34" fmla="*/ 0 w 1736"/>
                    <a:gd name="T35" fmla="*/ 0 h 1160"/>
                    <a:gd name="T36" fmla="*/ 0 w 1736"/>
                    <a:gd name="T37" fmla="*/ 0 h 1160"/>
                    <a:gd name="T38" fmla="*/ 0 w 1736"/>
                    <a:gd name="T39" fmla="*/ 0 h 1160"/>
                    <a:gd name="T40" fmla="*/ 0 w 1736"/>
                    <a:gd name="T41" fmla="*/ 0 h 1160"/>
                    <a:gd name="T42" fmla="*/ 0 w 1736"/>
                    <a:gd name="T43" fmla="*/ 0 h 1160"/>
                    <a:gd name="T44" fmla="*/ 0 w 1736"/>
                    <a:gd name="T45" fmla="*/ 0 h 1160"/>
                    <a:gd name="T46" fmla="*/ 0 w 1736"/>
                    <a:gd name="T47" fmla="*/ 0 h 11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736" h="1160">
                      <a:moveTo>
                        <a:pt x="296" y="32"/>
                      </a:moveTo>
                      <a:cubicBezTo>
                        <a:pt x="296" y="0"/>
                        <a:pt x="272" y="32"/>
                        <a:pt x="248" y="32"/>
                      </a:cubicBezTo>
                      <a:cubicBezTo>
                        <a:pt x="224" y="32"/>
                        <a:pt x="192" y="0"/>
                        <a:pt x="152" y="32"/>
                      </a:cubicBezTo>
                      <a:cubicBezTo>
                        <a:pt x="112" y="64"/>
                        <a:pt x="16" y="200"/>
                        <a:pt x="8" y="224"/>
                      </a:cubicBezTo>
                      <a:cubicBezTo>
                        <a:pt x="0" y="248"/>
                        <a:pt x="64" y="168"/>
                        <a:pt x="104" y="176"/>
                      </a:cubicBezTo>
                      <a:cubicBezTo>
                        <a:pt x="144" y="184"/>
                        <a:pt x="184" y="224"/>
                        <a:pt x="248" y="272"/>
                      </a:cubicBezTo>
                      <a:cubicBezTo>
                        <a:pt x="312" y="320"/>
                        <a:pt x="360" y="368"/>
                        <a:pt x="488" y="464"/>
                      </a:cubicBezTo>
                      <a:cubicBezTo>
                        <a:pt x="616" y="560"/>
                        <a:pt x="912" y="736"/>
                        <a:pt x="1016" y="848"/>
                      </a:cubicBezTo>
                      <a:cubicBezTo>
                        <a:pt x="1120" y="960"/>
                        <a:pt x="1064" y="1112"/>
                        <a:pt x="1112" y="1136"/>
                      </a:cubicBezTo>
                      <a:cubicBezTo>
                        <a:pt x="1160" y="1160"/>
                        <a:pt x="1280" y="1040"/>
                        <a:pt x="1304" y="992"/>
                      </a:cubicBezTo>
                      <a:cubicBezTo>
                        <a:pt x="1328" y="944"/>
                        <a:pt x="1232" y="920"/>
                        <a:pt x="1256" y="848"/>
                      </a:cubicBezTo>
                      <a:cubicBezTo>
                        <a:pt x="1280" y="776"/>
                        <a:pt x="1384" y="656"/>
                        <a:pt x="1448" y="560"/>
                      </a:cubicBezTo>
                      <a:cubicBezTo>
                        <a:pt x="1512" y="464"/>
                        <a:pt x="1592" y="312"/>
                        <a:pt x="1640" y="272"/>
                      </a:cubicBezTo>
                      <a:cubicBezTo>
                        <a:pt x="1688" y="232"/>
                        <a:pt x="1736" y="336"/>
                        <a:pt x="1736" y="320"/>
                      </a:cubicBezTo>
                      <a:cubicBezTo>
                        <a:pt x="1736" y="304"/>
                        <a:pt x="1680" y="200"/>
                        <a:pt x="1640" y="176"/>
                      </a:cubicBezTo>
                      <a:cubicBezTo>
                        <a:pt x="1600" y="152"/>
                        <a:pt x="1504" y="168"/>
                        <a:pt x="1496" y="176"/>
                      </a:cubicBezTo>
                      <a:cubicBezTo>
                        <a:pt x="1488" y="184"/>
                        <a:pt x="1584" y="192"/>
                        <a:pt x="1592" y="224"/>
                      </a:cubicBezTo>
                      <a:cubicBezTo>
                        <a:pt x="1600" y="256"/>
                        <a:pt x="1568" y="304"/>
                        <a:pt x="1544" y="368"/>
                      </a:cubicBezTo>
                      <a:cubicBezTo>
                        <a:pt x="1520" y="432"/>
                        <a:pt x="1512" y="536"/>
                        <a:pt x="1448" y="608"/>
                      </a:cubicBezTo>
                      <a:cubicBezTo>
                        <a:pt x="1384" y="680"/>
                        <a:pt x="1248" y="776"/>
                        <a:pt x="1160" y="800"/>
                      </a:cubicBezTo>
                      <a:cubicBezTo>
                        <a:pt x="1072" y="824"/>
                        <a:pt x="1016" y="784"/>
                        <a:pt x="920" y="752"/>
                      </a:cubicBezTo>
                      <a:cubicBezTo>
                        <a:pt x="824" y="720"/>
                        <a:pt x="696" y="696"/>
                        <a:pt x="584" y="608"/>
                      </a:cubicBezTo>
                      <a:cubicBezTo>
                        <a:pt x="472" y="520"/>
                        <a:pt x="296" y="320"/>
                        <a:pt x="248" y="224"/>
                      </a:cubicBezTo>
                      <a:cubicBezTo>
                        <a:pt x="200" y="128"/>
                        <a:pt x="296" y="64"/>
                        <a:pt x="296" y="32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55A235F-538A-45D2-B396-7DD5685DF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3112"/>
                  <a:ext cx="31" cy="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6BA10F0-5F97-4878-B6DE-44C32D611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3" y="3112"/>
                  <a:ext cx="31" cy="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2" name="Freeform 86">
                  <a:extLst>
                    <a:ext uri="{FF2B5EF4-FFF2-40B4-BE49-F238E27FC236}">
                      <a16:creationId xmlns:a16="http://schemas.microsoft.com/office/drawing/2014/main" id="{E660B35B-DF3C-48DB-9613-72C352283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450"/>
                  <a:ext cx="448" cy="173"/>
                </a:xfrm>
                <a:custGeom>
                  <a:avLst/>
                  <a:gdLst>
                    <a:gd name="T0" fmla="*/ 0 w 1366"/>
                    <a:gd name="T1" fmla="*/ 0 h 651"/>
                    <a:gd name="T2" fmla="*/ 0 w 1366"/>
                    <a:gd name="T3" fmla="*/ 0 h 651"/>
                    <a:gd name="T4" fmla="*/ 0 w 1366"/>
                    <a:gd name="T5" fmla="*/ 0 h 651"/>
                    <a:gd name="T6" fmla="*/ 0 w 1366"/>
                    <a:gd name="T7" fmla="*/ 0 h 651"/>
                    <a:gd name="T8" fmla="*/ 0 w 1366"/>
                    <a:gd name="T9" fmla="*/ 0 h 651"/>
                    <a:gd name="T10" fmla="*/ 0 w 1366"/>
                    <a:gd name="T11" fmla="*/ 0 h 651"/>
                    <a:gd name="T12" fmla="*/ 0 w 1366"/>
                    <a:gd name="T13" fmla="*/ 0 h 651"/>
                    <a:gd name="T14" fmla="*/ 0 w 1366"/>
                    <a:gd name="T15" fmla="*/ 0 h 651"/>
                    <a:gd name="T16" fmla="*/ 0 w 1366"/>
                    <a:gd name="T17" fmla="*/ 0 h 651"/>
                    <a:gd name="T18" fmla="*/ 0 w 1366"/>
                    <a:gd name="T19" fmla="*/ 0 h 651"/>
                    <a:gd name="T20" fmla="*/ 0 w 1366"/>
                    <a:gd name="T21" fmla="*/ 0 h 651"/>
                    <a:gd name="T22" fmla="*/ 0 w 1366"/>
                    <a:gd name="T23" fmla="*/ 0 h 651"/>
                    <a:gd name="T24" fmla="*/ 0 w 1366"/>
                    <a:gd name="T25" fmla="*/ 0 h 651"/>
                    <a:gd name="T26" fmla="*/ 0 w 1366"/>
                    <a:gd name="T27" fmla="*/ 0 h 651"/>
                    <a:gd name="T28" fmla="*/ 0 w 1366"/>
                    <a:gd name="T29" fmla="*/ 0 h 651"/>
                    <a:gd name="T30" fmla="*/ 0 w 1366"/>
                    <a:gd name="T31" fmla="*/ 0 h 651"/>
                    <a:gd name="T32" fmla="*/ 0 w 1366"/>
                    <a:gd name="T33" fmla="*/ 0 h 651"/>
                    <a:gd name="T34" fmla="*/ 0 w 1366"/>
                    <a:gd name="T35" fmla="*/ 0 h 651"/>
                    <a:gd name="T36" fmla="*/ 0 w 1366"/>
                    <a:gd name="T37" fmla="*/ 0 h 651"/>
                    <a:gd name="T38" fmla="*/ 0 w 1366"/>
                    <a:gd name="T39" fmla="*/ 0 h 651"/>
                    <a:gd name="T40" fmla="*/ 0 w 1366"/>
                    <a:gd name="T41" fmla="*/ 0 h 651"/>
                    <a:gd name="T42" fmla="*/ 0 w 1366"/>
                    <a:gd name="T43" fmla="*/ 0 h 651"/>
                    <a:gd name="T44" fmla="*/ 0 w 1366"/>
                    <a:gd name="T45" fmla="*/ 0 h 651"/>
                    <a:gd name="T46" fmla="*/ 0 w 1366"/>
                    <a:gd name="T47" fmla="*/ 0 h 651"/>
                    <a:gd name="T48" fmla="*/ 0 w 1366"/>
                    <a:gd name="T49" fmla="*/ 0 h 651"/>
                    <a:gd name="T50" fmla="*/ 0 w 1366"/>
                    <a:gd name="T51" fmla="*/ 0 h 651"/>
                    <a:gd name="T52" fmla="*/ 0 w 1366"/>
                    <a:gd name="T53" fmla="*/ 0 h 651"/>
                    <a:gd name="T54" fmla="*/ 0 w 1366"/>
                    <a:gd name="T55" fmla="*/ 0 h 651"/>
                    <a:gd name="T56" fmla="*/ 0 w 1366"/>
                    <a:gd name="T57" fmla="*/ 0 h 651"/>
                    <a:gd name="T58" fmla="*/ 0 w 1366"/>
                    <a:gd name="T59" fmla="*/ 0 h 651"/>
                    <a:gd name="T60" fmla="*/ 0 w 1366"/>
                    <a:gd name="T61" fmla="*/ 0 h 651"/>
                    <a:gd name="T62" fmla="*/ 0 w 1366"/>
                    <a:gd name="T63" fmla="*/ 0 h 651"/>
                    <a:gd name="T64" fmla="*/ 0 w 1366"/>
                    <a:gd name="T65" fmla="*/ 0 h 651"/>
                    <a:gd name="T66" fmla="*/ 0 w 1366"/>
                    <a:gd name="T67" fmla="*/ 0 h 651"/>
                    <a:gd name="T68" fmla="*/ 0 w 1366"/>
                    <a:gd name="T69" fmla="*/ 0 h 651"/>
                    <a:gd name="T70" fmla="*/ 0 w 1366"/>
                    <a:gd name="T71" fmla="*/ 0 h 651"/>
                    <a:gd name="T72" fmla="*/ 0 w 1366"/>
                    <a:gd name="T73" fmla="*/ 0 h 651"/>
                    <a:gd name="T74" fmla="*/ 0 w 1366"/>
                    <a:gd name="T75" fmla="*/ 0 h 651"/>
                    <a:gd name="T76" fmla="*/ 0 w 1366"/>
                    <a:gd name="T77" fmla="*/ 0 h 651"/>
                    <a:gd name="T78" fmla="*/ 0 w 1366"/>
                    <a:gd name="T79" fmla="*/ 0 h 651"/>
                    <a:gd name="T80" fmla="*/ 0 w 1366"/>
                    <a:gd name="T81" fmla="*/ 0 h 651"/>
                    <a:gd name="T82" fmla="*/ 0 w 1366"/>
                    <a:gd name="T83" fmla="*/ 0 h 651"/>
                    <a:gd name="T84" fmla="*/ 0 w 1366"/>
                    <a:gd name="T85" fmla="*/ 0 h 651"/>
                    <a:gd name="T86" fmla="*/ 0 w 1366"/>
                    <a:gd name="T87" fmla="*/ 0 h 651"/>
                    <a:gd name="T88" fmla="*/ 0 w 1366"/>
                    <a:gd name="T89" fmla="*/ 0 h 651"/>
                    <a:gd name="T90" fmla="*/ 0 w 1366"/>
                    <a:gd name="T91" fmla="*/ 0 h 651"/>
                    <a:gd name="T92" fmla="*/ 0 w 1366"/>
                    <a:gd name="T93" fmla="*/ 0 h 651"/>
                    <a:gd name="T94" fmla="*/ 0 w 1366"/>
                    <a:gd name="T95" fmla="*/ 0 h 651"/>
                    <a:gd name="T96" fmla="*/ 0 w 1366"/>
                    <a:gd name="T97" fmla="*/ 0 h 651"/>
                    <a:gd name="T98" fmla="*/ 0 w 1366"/>
                    <a:gd name="T99" fmla="*/ 0 h 651"/>
                    <a:gd name="T100" fmla="*/ 0 w 1366"/>
                    <a:gd name="T101" fmla="*/ 0 h 651"/>
                    <a:gd name="T102" fmla="*/ 0 w 1366"/>
                    <a:gd name="T103" fmla="*/ 0 h 651"/>
                    <a:gd name="T104" fmla="*/ 0 w 1366"/>
                    <a:gd name="T105" fmla="*/ 0 h 651"/>
                    <a:gd name="T106" fmla="*/ 0 w 1366"/>
                    <a:gd name="T107" fmla="*/ 0 h 651"/>
                    <a:gd name="T108" fmla="*/ 0 w 1366"/>
                    <a:gd name="T109" fmla="*/ 0 h 651"/>
                    <a:gd name="T110" fmla="*/ 0 w 1366"/>
                    <a:gd name="T111" fmla="*/ 0 h 651"/>
                    <a:gd name="T112" fmla="*/ 0 w 1366"/>
                    <a:gd name="T113" fmla="*/ 0 h 651"/>
                    <a:gd name="T114" fmla="*/ 0 w 1366"/>
                    <a:gd name="T115" fmla="*/ 0 h 65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366" h="651">
                      <a:moveTo>
                        <a:pt x="206" y="640"/>
                      </a:moveTo>
                      <a:cubicBezTo>
                        <a:pt x="187" y="584"/>
                        <a:pt x="186" y="572"/>
                        <a:pt x="150" y="528"/>
                      </a:cubicBezTo>
                      <a:cubicBezTo>
                        <a:pt x="133" y="476"/>
                        <a:pt x="112" y="447"/>
                        <a:pt x="78" y="408"/>
                      </a:cubicBezTo>
                      <a:cubicBezTo>
                        <a:pt x="67" y="395"/>
                        <a:pt x="56" y="382"/>
                        <a:pt x="46" y="368"/>
                      </a:cubicBezTo>
                      <a:cubicBezTo>
                        <a:pt x="35" y="352"/>
                        <a:pt x="0" y="306"/>
                        <a:pt x="14" y="320"/>
                      </a:cubicBezTo>
                      <a:cubicBezTo>
                        <a:pt x="44" y="350"/>
                        <a:pt x="27" y="340"/>
                        <a:pt x="62" y="352"/>
                      </a:cubicBezTo>
                      <a:cubicBezTo>
                        <a:pt x="118" y="408"/>
                        <a:pt x="194" y="445"/>
                        <a:pt x="238" y="512"/>
                      </a:cubicBezTo>
                      <a:cubicBezTo>
                        <a:pt x="221" y="443"/>
                        <a:pt x="223" y="445"/>
                        <a:pt x="230" y="352"/>
                      </a:cubicBezTo>
                      <a:cubicBezTo>
                        <a:pt x="238" y="386"/>
                        <a:pt x="249" y="415"/>
                        <a:pt x="262" y="448"/>
                      </a:cubicBezTo>
                      <a:cubicBezTo>
                        <a:pt x="273" y="380"/>
                        <a:pt x="277" y="316"/>
                        <a:pt x="286" y="248"/>
                      </a:cubicBezTo>
                      <a:cubicBezTo>
                        <a:pt x="289" y="226"/>
                        <a:pt x="302" y="184"/>
                        <a:pt x="302" y="184"/>
                      </a:cubicBezTo>
                      <a:cubicBezTo>
                        <a:pt x="330" y="269"/>
                        <a:pt x="321" y="231"/>
                        <a:pt x="334" y="296"/>
                      </a:cubicBezTo>
                      <a:cubicBezTo>
                        <a:pt x="355" y="213"/>
                        <a:pt x="392" y="141"/>
                        <a:pt x="430" y="64"/>
                      </a:cubicBezTo>
                      <a:cubicBezTo>
                        <a:pt x="446" y="32"/>
                        <a:pt x="449" y="12"/>
                        <a:pt x="486" y="0"/>
                      </a:cubicBezTo>
                      <a:cubicBezTo>
                        <a:pt x="493" y="78"/>
                        <a:pt x="503" y="155"/>
                        <a:pt x="518" y="232"/>
                      </a:cubicBezTo>
                      <a:cubicBezTo>
                        <a:pt x="525" y="199"/>
                        <a:pt x="531" y="168"/>
                        <a:pt x="542" y="136"/>
                      </a:cubicBezTo>
                      <a:cubicBezTo>
                        <a:pt x="553" y="181"/>
                        <a:pt x="552" y="155"/>
                        <a:pt x="542" y="200"/>
                      </a:cubicBezTo>
                      <a:cubicBezTo>
                        <a:pt x="539" y="213"/>
                        <a:pt x="524" y="230"/>
                        <a:pt x="534" y="240"/>
                      </a:cubicBezTo>
                      <a:cubicBezTo>
                        <a:pt x="542" y="248"/>
                        <a:pt x="555" y="229"/>
                        <a:pt x="566" y="224"/>
                      </a:cubicBezTo>
                      <a:cubicBezTo>
                        <a:pt x="592" y="185"/>
                        <a:pt x="662" y="120"/>
                        <a:pt x="662" y="120"/>
                      </a:cubicBezTo>
                      <a:cubicBezTo>
                        <a:pt x="659" y="139"/>
                        <a:pt x="654" y="157"/>
                        <a:pt x="654" y="176"/>
                      </a:cubicBezTo>
                      <a:cubicBezTo>
                        <a:pt x="654" y="184"/>
                        <a:pt x="658" y="159"/>
                        <a:pt x="662" y="152"/>
                      </a:cubicBezTo>
                      <a:cubicBezTo>
                        <a:pt x="671" y="138"/>
                        <a:pt x="682" y="124"/>
                        <a:pt x="694" y="112"/>
                      </a:cubicBezTo>
                      <a:cubicBezTo>
                        <a:pt x="724" y="82"/>
                        <a:pt x="774" y="37"/>
                        <a:pt x="814" y="24"/>
                      </a:cubicBezTo>
                      <a:cubicBezTo>
                        <a:pt x="799" y="69"/>
                        <a:pt x="779" y="110"/>
                        <a:pt x="758" y="152"/>
                      </a:cubicBezTo>
                      <a:cubicBezTo>
                        <a:pt x="754" y="161"/>
                        <a:pt x="746" y="167"/>
                        <a:pt x="742" y="176"/>
                      </a:cubicBezTo>
                      <a:cubicBezTo>
                        <a:pt x="738" y="184"/>
                        <a:pt x="730" y="207"/>
                        <a:pt x="734" y="200"/>
                      </a:cubicBezTo>
                      <a:cubicBezTo>
                        <a:pt x="760" y="157"/>
                        <a:pt x="759" y="120"/>
                        <a:pt x="806" y="104"/>
                      </a:cubicBezTo>
                      <a:cubicBezTo>
                        <a:pt x="748" y="181"/>
                        <a:pt x="805" y="99"/>
                        <a:pt x="774" y="160"/>
                      </a:cubicBezTo>
                      <a:cubicBezTo>
                        <a:pt x="770" y="169"/>
                        <a:pt x="762" y="175"/>
                        <a:pt x="758" y="184"/>
                      </a:cubicBezTo>
                      <a:cubicBezTo>
                        <a:pt x="752" y="197"/>
                        <a:pt x="734" y="236"/>
                        <a:pt x="742" y="224"/>
                      </a:cubicBezTo>
                      <a:cubicBezTo>
                        <a:pt x="747" y="216"/>
                        <a:pt x="752" y="207"/>
                        <a:pt x="758" y="200"/>
                      </a:cubicBezTo>
                      <a:cubicBezTo>
                        <a:pt x="795" y="159"/>
                        <a:pt x="805" y="161"/>
                        <a:pt x="830" y="120"/>
                      </a:cubicBezTo>
                      <a:cubicBezTo>
                        <a:pt x="840" y="103"/>
                        <a:pt x="847" y="79"/>
                        <a:pt x="862" y="64"/>
                      </a:cubicBezTo>
                      <a:cubicBezTo>
                        <a:pt x="869" y="57"/>
                        <a:pt x="878" y="53"/>
                        <a:pt x="886" y="48"/>
                      </a:cubicBezTo>
                      <a:cubicBezTo>
                        <a:pt x="890" y="81"/>
                        <a:pt x="902" y="119"/>
                        <a:pt x="886" y="152"/>
                      </a:cubicBezTo>
                      <a:cubicBezTo>
                        <a:pt x="876" y="173"/>
                        <a:pt x="806" y="263"/>
                        <a:pt x="822" y="288"/>
                      </a:cubicBezTo>
                      <a:cubicBezTo>
                        <a:pt x="830" y="301"/>
                        <a:pt x="842" y="265"/>
                        <a:pt x="854" y="256"/>
                      </a:cubicBezTo>
                      <a:cubicBezTo>
                        <a:pt x="864" y="249"/>
                        <a:pt x="875" y="245"/>
                        <a:pt x="886" y="240"/>
                      </a:cubicBezTo>
                      <a:cubicBezTo>
                        <a:pt x="889" y="248"/>
                        <a:pt x="886" y="264"/>
                        <a:pt x="894" y="264"/>
                      </a:cubicBezTo>
                      <a:cubicBezTo>
                        <a:pt x="902" y="264"/>
                        <a:pt x="910" y="240"/>
                        <a:pt x="902" y="240"/>
                      </a:cubicBezTo>
                      <a:cubicBezTo>
                        <a:pt x="891" y="240"/>
                        <a:pt x="886" y="256"/>
                        <a:pt x="878" y="264"/>
                      </a:cubicBezTo>
                      <a:cubicBezTo>
                        <a:pt x="878" y="264"/>
                        <a:pt x="904" y="242"/>
                        <a:pt x="918" y="232"/>
                      </a:cubicBezTo>
                      <a:cubicBezTo>
                        <a:pt x="946" y="211"/>
                        <a:pt x="939" y="217"/>
                        <a:pt x="974" y="208"/>
                      </a:cubicBezTo>
                      <a:cubicBezTo>
                        <a:pt x="962" y="245"/>
                        <a:pt x="951" y="274"/>
                        <a:pt x="918" y="296"/>
                      </a:cubicBezTo>
                      <a:cubicBezTo>
                        <a:pt x="905" y="317"/>
                        <a:pt x="891" y="339"/>
                        <a:pt x="878" y="360"/>
                      </a:cubicBezTo>
                      <a:cubicBezTo>
                        <a:pt x="874" y="367"/>
                        <a:pt x="863" y="389"/>
                        <a:pt x="870" y="384"/>
                      </a:cubicBezTo>
                      <a:cubicBezTo>
                        <a:pt x="892" y="369"/>
                        <a:pt x="907" y="347"/>
                        <a:pt x="926" y="328"/>
                      </a:cubicBezTo>
                      <a:cubicBezTo>
                        <a:pt x="952" y="302"/>
                        <a:pt x="986" y="281"/>
                        <a:pt x="1014" y="256"/>
                      </a:cubicBezTo>
                      <a:cubicBezTo>
                        <a:pt x="1062" y="214"/>
                        <a:pt x="1104" y="173"/>
                        <a:pt x="1166" y="152"/>
                      </a:cubicBezTo>
                      <a:cubicBezTo>
                        <a:pt x="1141" y="189"/>
                        <a:pt x="1124" y="232"/>
                        <a:pt x="1102" y="272"/>
                      </a:cubicBezTo>
                      <a:cubicBezTo>
                        <a:pt x="1083" y="306"/>
                        <a:pt x="1060" y="329"/>
                        <a:pt x="1038" y="360"/>
                      </a:cubicBezTo>
                      <a:cubicBezTo>
                        <a:pt x="1006" y="405"/>
                        <a:pt x="1020" y="388"/>
                        <a:pt x="966" y="424"/>
                      </a:cubicBezTo>
                      <a:cubicBezTo>
                        <a:pt x="958" y="429"/>
                        <a:pt x="942" y="440"/>
                        <a:pt x="942" y="440"/>
                      </a:cubicBezTo>
                      <a:cubicBezTo>
                        <a:pt x="942" y="440"/>
                        <a:pt x="958" y="429"/>
                        <a:pt x="966" y="424"/>
                      </a:cubicBezTo>
                      <a:cubicBezTo>
                        <a:pt x="979" y="416"/>
                        <a:pt x="995" y="411"/>
                        <a:pt x="1006" y="400"/>
                      </a:cubicBezTo>
                      <a:cubicBezTo>
                        <a:pt x="1039" y="367"/>
                        <a:pt x="1080" y="353"/>
                        <a:pt x="1126" y="344"/>
                      </a:cubicBezTo>
                      <a:cubicBezTo>
                        <a:pt x="1216" y="350"/>
                        <a:pt x="1243" y="357"/>
                        <a:pt x="1318" y="376"/>
                      </a:cubicBezTo>
                      <a:cubicBezTo>
                        <a:pt x="1326" y="381"/>
                        <a:pt x="1333" y="388"/>
                        <a:pt x="1342" y="392"/>
                      </a:cubicBezTo>
                      <a:cubicBezTo>
                        <a:pt x="1350" y="396"/>
                        <a:pt x="1366" y="392"/>
                        <a:pt x="1366" y="400"/>
                      </a:cubicBezTo>
                      <a:cubicBezTo>
                        <a:pt x="1366" y="429"/>
                        <a:pt x="1272" y="441"/>
                        <a:pt x="1246" y="448"/>
                      </a:cubicBezTo>
                      <a:cubicBezTo>
                        <a:pt x="1167" y="468"/>
                        <a:pt x="1085" y="464"/>
                        <a:pt x="1006" y="488"/>
                      </a:cubicBezTo>
                      <a:cubicBezTo>
                        <a:pt x="965" y="501"/>
                        <a:pt x="935" y="526"/>
                        <a:pt x="894" y="536"/>
                      </a:cubicBezTo>
                      <a:cubicBezTo>
                        <a:pt x="866" y="558"/>
                        <a:pt x="831" y="583"/>
                        <a:pt x="806" y="608"/>
                      </a:cubicBezTo>
                      <a:cubicBezTo>
                        <a:pt x="797" y="617"/>
                        <a:pt x="770" y="635"/>
                        <a:pt x="782" y="640"/>
                      </a:cubicBezTo>
                      <a:cubicBezTo>
                        <a:pt x="807" y="651"/>
                        <a:pt x="835" y="635"/>
                        <a:pt x="862" y="632"/>
                      </a:cubicBezTo>
                      <a:cubicBezTo>
                        <a:pt x="933" y="597"/>
                        <a:pt x="882" y="618"/>
                        <a:pt x="1022" y="592"/>
                      </a:cubicBezTo>
                      <a:cubicBezTo>
                        <a:pt x="1033" y="590"/>
                        <a:pt x="1043" y="587"/>
                        <a:pt x="1054" y="584"/>
                      </a:cubicBezTo>
                      <a:cubicBezTo>
                        <a:pt x="1062" y="582"/>
                        <a:pt x="1086" y="576"/>
                        <a:pt x="1078" y="576"/>
                      </a:cubicBezTo>
                      <a:cubicBezTo>
                        <a:pt x="1068" y="576"/>
                        <a:pt x="1033" y="588"/>
                        <a:pt x="1022" y="592"/>
                      </a:cubicBezTo>
                      <a:cubicBezTo>
                        <a:pt x="1035" y="576"/>
                        <a:pt x="1049" y="560"/>
                        <a:pt x="1062" y="544"/>
                      </a:cubicBezTo>
                      <a:cubicBezTo>
                        <a:pt x="1070" y="534"/>
                        <a:pt x="1089" y="525"/>
                        <a:pt x="1086" y="512"/>
                      </a:cubicBezTo>
                      <a:cubicBezTo>
                        <a:pt x="1084" y="501"/>
                        <a:pt x="1065" y="507"/>
                        <a:pt x="1054" y="504"/>
                      </a:cubicBezTo>
                      <a:cubicBezTo>
                        <a:pt x="1019" y="516"/>
                        <a:pt x="1011" y="532"/>
                        <a:pt x="974" y="520"/>
                      </a:cubicBezTo>
                      <a:cubicBezTo>
                        <a:pt x="955" y="443"/>
                        <a:pt x="962" y="478"/>
                        <a:pt x="950" y="416"/>
                      </a:cubicBezTo>
                      <a:cubicBezTo>
                        <a:pt x="913" y="460"/>
                        <a:pt x="872" y="498"/>
                        <a:pt x="838" y="544"/>
                      </a:cubicBezTo>
                      <a:cubicBezTo>
                        <a:pt x="820" y="490"/>
                        <a:pt x="877" y="371"/>
                        <a:pt x="910" y="328"/>
                      </a:cubicBezTo>
                      <a:cubicBezTo>
                        <a:pt x="915" y="314"/>
                        <a:pt x="922" y="276"/>
                        <a:pt x="942" y="296"/>
                      </a:cubicBezTo>
                      <a:cubicBezTo>
                        <a:pt x="952" y="306"/>
                        <a:pt x="948" y="323"/>
                        <a:pt x="950" y="336"/>
                      </a:cubicBezTo>
                      <a:cubicBezTo>
                        <a:pt x="953" y="360"/>
                        <a:pt x="955" y="384"/>
                        <a:pt x="958" y="408"/>
                      </a:cubicBezTo>
                      <a:cubicBezTo>
                        <a:pt x="1007" y="400"/>
                        <a:pt x="1053" y="390"/>
                        <a:pt x="1102" y="384"/>
                      </a:cubicBezTo>
                      <a:cubicBezTo>
                        <a:pt x="1043" y="404"/>
                        <a:pt x="1007" y="437"/>
                        <a:pt x="942" y="448"/>
                      </a:cubicBezTo>
                      <a:cubicBezTo>
                        <a:pt x="931" y="453"/>
                        <a:pt x="920" y="457"/>
                        <a:pt x="910" y="464"/>
                      </a:cubicBezTo>
                      <a:cubicBezTo>
                        <a:pt x="875" y="489"/>
                        <a:pt x="890" y="509"/>
                        <a:pt x="878" y="448"/>
                      </a:cubicBezTo>
                      <a:cubicBezTo>
                        <a:pt x="883" y="439"/>
                        <a:pt x="906" y="398"/>
                        <a:pt x="902" y="384"/>
                      </a:cubicBezTo>
                      <a:cubicBezTo>
                        <a:pt x="890" y="345"/>
                        <a:pt x="873" y="338"/>
                        <a:pt x="846" y="320"/>
                      </a:cubicBezTo>
                      <a:cubicBezTo>
                        <a:pt x="783" y="336"/>
                        <a:pt x="724" y="386"/>
                        <a:pt x="678" y="432"/>
                      </a:cubicBezTo>
                      <a:cubicBezTo>
                        <a:pt x="657" y="369"/>
                        <a:pt x="654" y="303"/>
                        <a:pt x="638" y="240"/>
                      </a:cubicBezTo>
                      <a:cubicBezTo>
                        <a:pt x="622" y="176"/>
                        <a:pt x="606" y="112"/>
                        <a:pt x="590" y="48"/>
                      </a:cubicBezTo>
                      <a:cubicBezTo>
                        <a:pt x="531" y="63"/>
                        <a:pt x="537" y="110"/>
                        <a:pt x="502" y="152"/>
                      </a:cubicBezTo>
                      <a:cubicBezTo>
                        <a:pt x="496" y="159"/>
                        <a:pt x="485" y="162"/>
                        <a:pt x="478" y="168"/>
                      </a:cubicBezTo>
                      <a:cubicBezTo>
                        <a:pt x="431" y="211"/>
                        <a:pt x="393" y="252"/>
                        <a:pt x="358" y="304"/>
                      </a:cubicBezTo>
                      <a:cubicBezTo>
                        <a:pt x="366" y="334"/>
                        <a:pt x="380" y="355"/>
                        <a:pt x="390" y="384"/>
                      </a:cubicBezTo>
                      <a:cubicBezTo>
                        <a:pt x="456" y="351"/>
                        <a:pt x="480" y="251"/>
                        <a:pt x="502" y="184"/>
                      </a:cubicBezTo>
                      <a:cubicBezTo>
                        <a:pt x="521" y="187"/>
                        <a:pt x="543" y="180"/>
                        <a:pt x="558" y="192"/>
                      </a:cubicBezTo>
                      <a:cubicBezTo>
                        <a:pt x="571" y="202"/>
                        <a:pt x="574" y="240"/>
                        <a:pt x="574" y="240"/>
                      </a:cubicBezTo>
                      <a:cubicBezTo>
                        <a:pt x="534" y="260"/>
                        <a:pt x="505" y="274"/>
                        <a:pt x="462" y="288"/>
                      </a:cubicBezTo>
                      <a:cubicBezTo>
                        <a:pt x="379" y="271"/>
                        <a:pt x="308" y="256"/>
                        <a:pt x="222" y="248"/>
                      </a:cubicBezTo>
                      <a:cubicBezTo>
                        <a:pt x="206" y="243"/>
                        <a:pt x="162" y="220"/>
                        <a:pt x="174" y="232"/>
                      </a:cubicBezTo>
                      <a:cubicBezTo>
                        <a:pt x="182" y="240"/>
                        <a:pt x="188" y="251"/>
                        <a:pt x="198" y="256"/>
                      </a:cubicBezTo>
                      <a:cubicBezTo>
                        <a:pt x="251" y="285"/>
                        <a:pt x="248" y="266"/>
                        <a:pt x="294" y="312"/>
                      </a:cubicBezTo>
                      <a:cubicBezTo>
                        <a:pt x="253" y="326"/>
                        <a:pt x="215" y="346"/>
                        <a:pt x="174" y="360"/>
                      </a:cubicBezTo>
                      <a:cubicBezTo>
                        <a:pt x="140" y="394"/>
                        <a:pt x="140" y="400"/>
                        <a:pt x="150" y="448"/>
                      </a:cubicBezTo>
                      <a:cubicBezTo>
                        <a:pt x="155" y="440"/>
                        <a:pt x="156" y="424"/>
                        <a:pt x="166" y="424"/>
                      </a:cubicBezTo>
                      <a:cubicBezTo>
                        <a:pt x="174" y="424"/>
                        <a:pt x="169" y="441"/>
                        <a:pt x="174" y="448"/>
                      </a:cubicBezTo>
                      <a:cubicBezTo>
                        <a:pt x="187" y="468"/>
                        <a:pt x="218" y="487"/>
                        <a:pt x="238" y="496"/>
                      </a:cubicBezTo>
                      <a:cubicBezTo>
                        <a:pt x="248" y="500"/>
                        <a:pt x="259" y="501"/>
                        <a:pt x="270" y="504"/>
                      </a:cubicBezTo>
                      <a:cubicBezTo>
                        <a:pt x="286" y="509"/>
                        <a:pt x="318" y="520"/>
                        <a:pt x="318" y="520"/>
                      </a:cubicBezTo>
                      <a:cubicBezTo>
                        <a:pt x="334" y="517"/>
                        <a:pt x="359" y="527"/>
                        <a:pt x="366" y="512"/>
                      </a:cubicBezTo>
                      <a:cubicBezTo>
                        <a:pt x="380" y="483"/>
                        <a:pt x="357" y="434"/>
                        <a:pt x="342" y="408"/>
                      </a:cubicBezTo>
                      <a:cubicBezTo>
                        <a:pt x="328" y="383"/>
                        <a:pt x="278" y="352"/>
                        <a:pt x="278" y="352"/>
                      </a:cubicBezTo>
                      <a:cubicBezTo>
                        <a:pt x="214" y="378"/>
                        <a:pt x="219" y="401"/>
                        <a:pt x="206" y="464"/>
                      </a:cubicBezTo>
                      <a:cubicBezTo>
                        <a:pt x="164" y="450"/>
                        <a:pt x="170" y="468"/>
                        <a:pt x="158" y="504"/>
                      </a:cubicBezTo>
                      <a:cubicBezTo>
                        <a:pt x="155" y="496"/>
                        <a:pt x="155" y="487"/>
                        <a:pt x="150" y="480"/>
                      </a:cubicBezTo>
                      <a:cubicBezTo>
                        <a:pt x="144" y="472"/>
                        <a:pt x="135" y="468"/>
                        <a:pt x="126" y="464"/>
                      </a:cubicBezTo>
                      <a:cubicBezTo>
                        <a:pt x="58" y="434"/>
                        <a:pt x="0" y="448"/>
                        <a:pt x="214" y="4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0228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E1501A-5042-4863-BCC5-2E1886FC6C8B}"/>
              </a:ext>
            </a:extLst>
          </p:cNvPr>
          <p:cNvSpPr/>
          <p:nvPr/>
        </p:nvSpPr>
        <p:spPr bwMode="auto">
          <a:xfrm>
            <a:off x="457200" y="849972"/>
            <a:ext cx="3657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Graffiti Decals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13">
            <a:extLst>
              <a:ext uri="{FF2B5EF4-FFF2-40B4-BE49-F238E27FC236}">
                <a16:creationId xmlns:a16="http://schemas.microsoft.com/office/drawing/2014/main" id="{60FA1D66-2EAF-4D17-88BF-1E542209874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76437"/>
            <a:ext cx="3200400" cy="671513"/>
            <a:chOff x="1066800" y="3519800"/>
            <a:chExt cx="3200400" cy="671200"/>
          </a:xfrm>
        </p:grpSpPr>
        <p:sp>
          <p:nvSpPr>
            <p:cNvPr id="94" name="TextBox 4">
              <a:extLst>
                <a:ext uri="{FF2B5EF4-FFF2-40B4-BE49-F238E27FC236}">
                  <a16:creationId xmlns:a16="http://schemas.microsoft.com/office/drawing/2014/main" id="{DD865DE2-35E9-4221-A7E4-82A5D2661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13" y="3675302"/>
              <a:ext cx="493712" cy="46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omic Sans MS" pitchFamily="66" charset="0"/>
                </a:rPr>
                <a:t>ail</a:t>
              </a:r>
            </a:p>
          </p:txBody>
        </p:sp>
        <p:sp>
          <p:nvSpPr>
            <p:cNvPr id="95" name="TextBox 31">
              <a:extLst>
                <a:ext uri="{FF2B5EF4-FFF2-40B4-BE49-F238E27FC236}">
                  <a16:creationId xmlns:a16="http://schemas.microsoft.com/office/drawing/2014/main" id="{84B4240A-5493-4B0E-A9BE-971CB2643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225" y="3727666"/>
              <a:ext cx="1323975" cy="46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Comic Sans MS" pitchFamily="66" charset="0"/>
                </a:rPr>
                <a:t>eathers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96" name="Group 2">
              <a:extLst>
                <a:ext uri="{FF2B5EF4-FFF2-40B4-BE49-F238E27FC236}">
                  <a16:creationId xmlns:a16="http://schemas.microsoft.com/office/drawing/2014/main" id="{3CC4E318-7FAA-4CC7-AEFC-35ED60B14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3519800"/>
              <a:ext cx="710607" cy="671200"/>
              <a:chOff x="1066800" y="3537900"/>
              <a:chExt cx="710607" cy="538301"/>
            </a:xfrm>
          </p:grpSpPr>
          <p:sp>
            <p:nvSpPr>
              <p:cNvPr id="100" name="Freeform 2">
                <a:extLst>
                  <a:ext uri="{FF2B5EF4-FFF2-40B4-BE49-F238E27FC236}">
                    <a16:creationId xmlns:a16="http://schemas.microsoft.com/office/drawing/2014/main" id="{716A264E-F19D-4E3E-8EB0-ABB34EA2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3602044"/>
                <a:ext cx="710607" cy="474157"/>
              </a:xfrm>
              <a:custGeom>
                <a:avLst/>
                <a:gdLst>
                  <a:gd name="T0" fmla="*/ 0 w 1856509"/>
                  <a:gd name="T1" fmla="*/ 79 h 1524000"/>
                  <a:gd name="T2" fmla="*/ 202 w 1856509"/>
                  <a:gd name="T3" fmla="*/ 602 h 1524000"/>
                  <a:gd name="T4" fmla="*/ 1821 w 1856509"/>
                  <a:gd name="T5" fmla="*/ 570 h 1524000"/>
                  <a:gd name="T6" fmla="*/ 1888 w 1856509"/>
                  <a:gd name="T7" fmla="*/ 364 h 1524000"/>
                  <a:gd name="T8" fmla="*/ 4046 w 1856509"/>
                  <a:gd name="T9" fmla="*/ 380 h 1524000"/>
                  <a:gd name="T10" fmla="*/ 3709 w 1856509"/>
                  <a:gd name="T11" fmla="*/ 1235 h 1524000"/>
                  <a:gd name="T12" fmla="*/ 2495 w 1856509"/>
                  <a:gd name="T13" fmla="*/ 1188 h 1524000"/>
                  <a:gd name="T14" fmla="*/ 3035 w 1856509"/>
                  <a:gd name="T15" fmla="*/ 1710 h 1524000"/>
                  <a:gd name="T16" fmla="*/ 7149 w 1856509"/>
                  <a:gd name="T17" fmla="*/ 1742 h 1524000"/>
                  <a:gd name="T18" fmla="*/ 7081 w 1856509"/>
                  <a:gd name="T19" fmla="*/ 1267 h 1524000"/>
                  <a:gd name="T20" fmla="*/ 5463 w 1856509"/>
                  <a:gd name="T21" fmla="*/ 1251 h 1524000"/>
                  <a:gd name="T22" fmla="*/ 5395 w 1856509"/>
                  <a:gd name="T23" fmla="*/ 459 h 1524000"/>
                  <a:gd name="T24" fmla="*/ 7351 w 1856509"/>
                  <a:gd name="T25" fmla="*/ 475 h 1524000"/>
                  <a:gd name="T26" fmla="*/ 7284 w 1856509"/>
                  <a:gd name="T27" fmla="*/ 665 h 1524000"/>
                  <a:gd name="T28" fmla="*/ 9037 w 1856509"/>
                  <a:gd name="T29" fmla="*/ 681 h 1524000"/>
                  <a:gd name="T30" fmla="*/ 8835 w 1856509"/>
                  <a:gd name="T31" fmla="*/ 0 h 1524000"/>
                  <a:gd name="T32" fmla="*/ 0 w 1856509"/>
                  <a:gd name="T33" fmla="*/ 79 h 1524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6509" h="1524000">
                    <a:moveTo>
                      <a:pt x="0" y="69273"/>
                    </a:moveTo>
                    <a:lnTo>
                      <a:pt x="41564" y="526473"/>
                    </a:lnTo>
                    <a:lnTo>
                      <a:pt x="374073" y="498764"/>
                    </a:lnTo>
                    <a:lnTo>
                      <a:pt x="387928" y="318655"/>
                    </a:lnTo>
                    <a:lnTo>
                      <a:pt x="831273" y="332510"/>
                    </a:lnTo>
                    <a:lnTo>
                      <a:pt x="762000" y="1080655"/>
                    </a:lnTo>
                    <a:lnTo>
                      <a:pt x="512618" y="1039091"/>
                    </a:lnTo>
                    <a:lnTo>
                      <a:pt x="623455" y="1496291"/>
                    </a:lnTo>
                    <a:lnTo>
                      <a:pt x="1468582" y="1524000"/>
                    </a:lnTo>
                    <a:lnTo>
                      <a:pt x="1454728" y="1108364"/>
                    </a:lnTo>
                    <a:lnTo>
                      <a:pt x="1122218" y="1094510"/>
                    </a:lnTo>
                    <a:lnTo>
                      <a:pt x="1108364" y="401782"/>
                    </a:lnTo>
                    <a:lnTo>
                      <a:pt x="1510146" y="415637"/>
                    </a:lnTo>
                    <a:lnTo>
                      <a:pt x="1496291" y="581891"/>
                    </a:lnTo>
                    <a:lnTo>
                      <a:pt x="1856509" y="595746"/>
                    </a:lnTo>
                    <a:lnTo>
                      <a:pt x="1814946" y="0"/>
                    </a:lnTo>
                    <a:lnTo>
                      <a:pt x="0" y="6927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">
                <a:extLst>
                  <a:ext uri="{FF2B5EF4-FFF2-40B4-BE49-F238E27FC236}">
                    <a16:creationId xmlns:a16="http://schemas.microsoft.com/office/drawing/2014/main" id="{1B3B7B5A-423B-487B-B4F0-501826795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3537900"/>
                <a:ext cx="710607" cy="474157"/>
              </a:xfrm>
              <a:custGeom>
                <a:avLst/>
                <a:gdLst>
                  <a:gd name="T0" fmla="*/ 0 w 1856509"/>
                  <a:gd name="T1" fmla="*/ 79 h 1524000"/>
                  <a:gd name="T2" fmla="*/ 202 w 1856509"/>
                  <a:gd name="T3" fmla="*/ 602 h 1524000"/>
                  <a:gd name="T4" fmla="*/ 1821 w 1856509"/>
                  <a:gd name="T5" fmla="*/ 570 h 1524000"/>
                  <a:gd name="T6" fmla="*/ 1888 w 1856509"/>
                  <a:gd name="T7" fmla="*/ 364 h 1524000"/>
                  <a:gd name="T8" fmla="*/ 4046 w 1856509"/>
                  <a:gd name="T9" fmla="*/ 380 h 1524000"/>
                  <a:gd name="T10" fmla="*/ 3709 w 1856509"/>
                  <a:gd name="T11" fmla="*/ 1235 h 1524000"/>
                  <a:gd name="T12" fmla="*/ 2495 w 1856509"/>
                  <a:gd name="T13" fmla="*/ 1188 h 1524000"/>
                  <a:gd name="T14" fmla="*/ 3035 w 1856509"/>
                  <a:gd name="T15" fmla="*/ 1710 h 1524000"/>
                  <a:gd name="T16" fmla="*/ 7149 w 1856509"/>
                  <a:gd name="T17" fmla="*/ 1742 h 1524000"/>
                  <a:gd name="T18" fmla="*/ 7081 w 1856509"/>
                  <a:gd name="T19" fmla="*/ 1267 h 1524000"/>
                  <a:gd name="T20" fmla="*/ 5463 w 1856509"/>
                  <a:gd name="T21" fmla="*/ 1251 h 1524000"/>
                  <a:gd name="T22" fmla="*/ 5395 w 1856509"/>
                  <a:gd name="T23" fmla="*/ 459 h 1524000"/>
                  <a:gd name="T24" fmla="*/ 7351 w 1856509"/>
                  <a:gd name="T25" fmla="*/ 475 h 1524000"/>
                  <a:gd name="T26" fmla="*/ 7284 w 1856509"/>
                  <a:gd name="T27" fmla="*/ 665 h 1524000"/>
                  <a:gd name="T28" fmla="*/ 9037 w 1856509"/>
                  <a:gd name="T29" fmla="*/ 681 h 1524000"/>
                  <a:gd name="T30" fmla="*/ 8835 w 1856509"/>
                  <a:gd name="T31" fmla="*/ 0 h 1524000"/>
                  <a:gd name="T32" fmla="*/ 0 w 1856509"/>
                  <a:gd name="T33" fmla="*/ 79 h 1524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56509" h="1524000">
                    <a:moveTo>
                      <a:pt x="0" y="69273"/>
                    </a:moveTo>
                    <a:lnTo>
                      <a:pt x="41564" y="526473"/>
                    </a:lnTo>
                    <a:lnTo>
                      <a:pt x="374073" y="498764"/>
                    </a:lnTo>
                    <a:lnTo>
                      <a:pt x="387928" y="318655"/>
                    </a:lnTo>
                    <a:lnTo>
                      <a:pt x="831273" y="332510"/>
                    </a:lnTo>
                    <a:lnTo>
                      <a:pt x="762000" y="1080655"/>
                    </a:lnTo>
                    <a:lnTo>
                      <a:pt x="512618" y="1039091"/>
                    </a:lnTo>
                    <a:lnTo>
                      <a:pt x="623455" y="1496291"/>
                    </a:lnTo>
                    <a:lnTo>
                      <a:pt x="1468582" y="1524000"/>
                    </a:lnTo>
                    <a:lnTo>
                      <a:pt x="1454728" y="1108364"/>
                    </a:lnTo>
                    <a:lnTo>
                      <a:pt x="1122218" y="1094510"/>
                    </a:lnTo>
                    <a:lnTo>
                      <a:pt x="1108364" y="401782"/>
                    </a:lnTo>
                    <a:lnTo>
                      <a:pt x="1510146" y="415637"/>
                    </a:lnTo>
                    <a:lnTo>
                      <a:pt x="1496291" y="581891"/>
                    </a:lnTo>
                    <a:lnTo>
                      <a:pt x="1856509" y="595746"/>
                    </a:lnTo>
                    <a:lnTo>
                      <a:pt x="1814946" y="0"/>
                    </a:lnTo>
                    <a:lnTo>
                      <a:pt x="0" y="692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50"/>
                  </a:gs>
                  <a:gs pos="100000">
                    <a:srgbClr val="FFFF00"/>
                  </a:gs>
                  <a:gs pos="100000">
                    <a:srgbClr val="FFC000"/>
                  </a:gs>
                </a:gsLst>
                <a:lin ang="18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3">
              <a:extLst>
                <a:ext uri="{FF2B5EF4-FFF2-40B4-BE49-F238E27FC236}">
                  <a16:creationId xmlns:a16="http://schemas.microsoft.com/office/drawing/2014/main" id="{AE13EA63-E4E3-448C-903C-E964497FA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172" y="3575979"/>
              <a:ext cx="820028" cy="615021"/>
              <a:chOff x="2105670" y="3505200"/>
              <a:chExt cx="820028" cy="615021"/>
            </a:xfrm>
          </p:grpSpPr>
          <p:sp>
            <p:nvSpPr>
              <p:cNvPr id="98" name="Freeform 3">
                <a:extLst>
                  <a:ext uri="{FF2B5EF4-FFF2-40B4-BE49-F238E27FC236}">
                    <a16:creationId xmlns:a16="http://schemas.microsoft.com/office/drawing/2014/main" id="{DBFFA808-67FD-4010-BB5B-1518A5600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670" y="3569344"/>
                <a:ext cx="820028" cy="550877"/>
              </a:xfrm>
              <a:custGeom>
                <a:avLst/>
                <a:gdLst>
                  <a:gd name="T0" fmla="*/ 4112 w 1717964"/>
                  <a:gd name="T1" fmla="*/ 0 h 1537854"/>
                  <a:gd name="T2" fmla="*/ 6642 w 1717964"/>
                  <a:gd name="T3" fmla="*/ 3563 h 1537854"/>
                  <a:gd name="T4" fmla="*/ 0 w 1717964"/>
                  <a:gd name="T5" fmla="*/ 3563 h 1537854"/>
                  <a:gd name="T6" fmla="*/ 0 w 1717964"/>
                  <a:gd name="T7" fmla="*/ 4411 h 1537854"/>
                  <a:gd name="T8" fmla="*/ 24357 w 1717964"/>
                  <a:gd name="T9" fmla="*/ 4708 h 1537854"/>
                  <a:gd name="T10" fmla="*/ 24040 w 1717964"/>
                  <a:gd name="T11" fmla="*/ 3987 h 1537854"/>
                  <a:gd name="T12" fmla="*/ 17081 w 1717964"/>
                  <a:gd name="T13" fmla="*/ 3733 h 1537854"/>
                  <a:gd name="T14" fmla="*/ 16765 w 1717964"/>
                  <a:gd name="T15" fmla="*/ 2672 h 1537854"/>
                  <a:gd name="T16" fmla="*/ 21193 w 1717964"/>
                  <a:gd name="T17" fmla="*/ 2715 h 1537854"/>
                  <a:gd name="T18" fmla="*/ 21510 w 1717964"/>
                  <a:gd name="T19" fmla="*/ 3351 h 1537854"/>
                  <a:gd name="T20" fmla="*/ 29418 w 1717964"/>
                  <a:gd name="T21" fmla="*/ 3436 h 1537854"/>
                  <a:gd name="T22" fmla="*/ 27204 w 1717964"/>
                  <a:gd name="T23" fmla="*/ 1654 h 1537854"/>
                  <a:gd name="T24" fmla="*/ 20244 w 1717964"/>
                  <a:gd name="T25" fmla="*/ 1612 h 1537854"/>
                  <a:gd name="T26" fmla="*/ 19928 w 1717964"/>
                  <a:gd name="T27" fmla="*/ 1951 h 1537854"/>
                  <a:gd name="T28" fmla="*/ 14867 w 1717964"/>
                  <a:gd name="T29" fmla="*/ 1993 h 1537854"/>
                  <a:gd name="T30" fmla="*/ 14867 w 1717964"/>
                  <a:gd name="T31" fmla="*/ 1060 h 1537854"/>
                  <a:gd name="T32" fmla="*/ 31632 w 1717964"/>
                  <a:gd name="T33" fmla="*/ 1103 h 1537854"/>
                  <a:gd name="T34" fmla="*/ 32265 w 1717964"/>
                  <a:gd name="T35" fmla="*/ 1951 h 1537854"/>
                  <a:gd name="T36" fmla="*/ 38591 w 1717964"/>
                  <a:gd name="T37" fmla="*/ 1951 h 1537854"/>
                  <a:gd name="T38" fmla="*/ 39224 w 1717964"/>
                  <a:gd name="T39" fmla="*/ 0 h 1537854"/>
                  <a:gd name="T40" fmla="*/ 4112 w 1717964"/>
                  <a:gd name="T41" fmla="*/ 0 h 15378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17964" h="1537854">
                    <a:moveTo>
                      <a:pt x="180109" y="0"/>
                    </a:moveTo>
                    <a:lnTo>
                      <a:pt x="290945" y="1163782"/>
                    </a:lnTo>
                    <a:lnTo>
                      <a:pt x="0" y="1163782"/>
                    </a:lnTo>
                    <a:lnTo>
                      <a:pt x="0" y="1440873"/>
                    </a:lnTo>
                    <a:lnTo>
                      <a:pt x="1066800" y="1537854"/>
                    </a:lnTo>
                    <a:lnTo>
                      <a:pt x="1052945" y="1302327"/>
                    </a:lnTo>
                    <a:lnTo>
                      <a:pt x="748145" y="1219200"/>
                    </a:lnTo>
                    <a:lnTo>
                      <a:pt x="734291" y="872836"/>
                    </a:lnTo>
                    <a:lnTo>
                      <a:pt x="928254" y="886691"/>
                    </a:lnTo>
                    <a:lnTo>
                      <a:pt x="942109" y="1094509"/>
                    </a:lnTo>
                    <a:lnTo>
                      <a:pt x="1288473" y="1122218"/>
                    </a:lnTo>
                    <a:lnTo>
                      <a:pt x="1191491" y="540327"/>
                    </a:lnTo>
                    <a:lnTo>
                      <a:pt x="886691" y="526473"/>
                    </a:lnTo>
                    <a:lnTo>
                      <a:pt x="872836" y="637309"/>
                    </a:lnTo>
                    <a:lnTo>
                      <a:pt x="651164" y="651163"/>
                    </a:lnTo>
                    <a:lnTo>
                      <a:pt x="651164" y="346363"/>
                    </a:lnTo>
                    <a:lnTo>
                      <a:pt x="1385454" y="360218"/>
                    </a:lnTo>
                    <a:lnTo>
                      <a:pt x="1413164" y="637309"/>
                    </a:lnTo>
                    <a:lnTo>
                      <a:pt x="1690254" y="637309"/>
                    </a:lnTo>
                    <a:lnTo>
                      <a:pt x="1717964" y="0"/>
                    </a:lnTo>
                    <a:lnTo>
                      <a:pt x="18010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">
                <a:extLst>
                  <a:ext uri="{FF2B5EF4-FFF2-40B4-BE49-F238E27FC236}">
                    <a16:creationId xmlns:a16="http://schemas.microsoft.com/office/drawing/2014/main" id="{BD631870-501E-44A7-A1E1-8B56CACC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670" y="3505200"/>
                <a:ext cx="820028" cy="550877"/>
              </a:xfrm>
              <a:custGeom>
                <a:avLst/>
                <a:gdLst>
                  <a:gd name="T0" fmla="*/ 4112 w 1717964"/>
                  <a:gd name="T1" fmla="*/ 0 h 1537854"/>
                  <a:gd name="T2" fmla="*/ 6642 w 1717964"/>
                  <a:gd name="T3" fmla="*/ 3563 h 1537854"/>
                  <a:gd name="T4" fmla="*/ 0 w 1717964"/>
                  <a:gd name="T5" fmla="*/ 3563 h 1537854"/>
                  <a:gd name="T6" fmla="*/ 0 w 1717964"/>
                  <a:gd name="T7" fmla="*/ 4411 h 1537854"/>
                  <a:gd name="T8" fmla="*/ 24357 w 1717964"/>
                  <a:gd name="T9" fmla="*/ 4708 h 1537854"/>
                  <a:gd name="T10" fmla="*/ 24040 w 1717964"/>
                  <a:gd name="T11" fmla="*/ 3987 h 1537854"/>
                  <a:gd name="T12" fmla="*/ 17081 w 1717964"/>
                  <a:gd name="T13" fmla="*/ 3733 h 1537854"/>
                  <a:gd name="T14" fmla="*/ 16765 w 1717964"/>
                  <a:gd name="T15" fmla="*/ 2672 h 1537854"/>
                  <a:gd name="T16" fmla="*/ 21193 w 1717964"/>
                  <a:gd name="T17" fmla="*/ 2715 h 1537854"/>
                  <a:gd name="T18" fmla="*/ 21510 w 1717964"/>
                  <a:gd name="T19" fmla="*/ 3351 h 1537854"/>
                  <a:gd name="T20" fmla="*/ 29418 w 1717964"/>
                  <a:gd name="T21" fmla="*/ 3436 h 1537854"/>
                  <a:gd name="T22" fmla="*/ 27204 w 1717964"/>
                  <a:gd name="T23" fmla="*/ 1654 h 1537854"/>
                  <a:gd name="T24" fmla="*/ 20244 w 1717964"/>
                  <a:gd name="T25" fmla="*/ 1612 h 1537854"/>
                  <a:gd name="T26" fmla="*/ 19928 w 1717964"/>
                  <a:gd name="T27" fmla="*/ 1951 h 1537854"/>
                  <a:gd name="T28" fmla="*/ 14867 w 1717964"/>
                  <a:gd name="T29" fmla="*/ 1993 h 1537854"/>
                  <a:gd name="T30" fmla="*/ 14867 w 1717964"/>
                  <a:gd name="T31" fmla="*/ 1060 h 1537854"/>
                  <a:gd name="T32" fmla="*/ 31632 w 1717964"/>
                  <a:gd name="T33" fmla="*/ 1103 h 1537854"/>
                  <a:gd name="T34" fmla="*/ 32265 w 1717964"/>
                  <a:gd name="T35" fmla="*/ 1951 h 1537854"/>
                  <a:gd name="T36" fmla="*/ 38591 w 1717964"/>
                  <a:gd name="T37" fmla="*/ 1951 h 1537854"/>
                  <a:gd name="T38" fmla="*/ 39224 w 1717964"/>
                  <a:gd name="T39" fmla="*/ 0 h 1537854"/>
                  <a:gd name="T40" fmla="*/ 4112 w 1717964"/>
                  <a:gd name="T41" fmla="*/ 0 h 15378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17964" h="1537854">
                    <a:moveTo>
                      <a:pt x="180109" y="0"/>
                    </a:moveTo>
                    <a:lnTo>
                      <a:pt x="290945" y="1163782"/>
                    </a:lnTo>
                    <a:lnTo>
                      <a:pt x="0" y="1163782"/>
                    </a:lnTo>
                    <a:lnTo>
                      <a:pt x="0" y="1440873"/>
                    </a:lnTo>
                    <a:lnTo>
                      <a:pt x="1066800" y="1537854"/>
                    </a:lnTo>
                    <a:lnTo>
                      <a:pt x="1052945" y="1302327"/>
                    </a:lnTo>
                    <a:lnTo>
                      <a:pt x="748145" y="1219200"/>
                    </a:lnTo>
                    <a:lnTo>
                      <a:pt x="734291" y="872836"/>
                    </a:lnTo>
                    <a:lnTo>
                      <a:pt x="928254" y="886691"/>
                    </a:lnTo>
                    <a:lnTo>
                      <a:pt x="942109" y="1094509"/>
                    </a:lnTo>
                    <a:lnTo>
                      <a:pt x="1288473" y="1122218"/>
                    </a:lnTo>
                    <a:lnTo>
                      <a:pt x="1191491" y="540327"/>
                    </a:lnTo>
                    <a:lnTo>
                      <a:pt x="886691" y="526473"/>
                    </a:lnTo>
                    <a:lnTo>
                      <a:pt x="872836" y="637309"/>
                    </a:lnTo>
                    <a:lnTo>
                      <a:pt x="651164" y="651163"/>
                    </a:lnTo>
                    <a:lnTo>
                      <a:pt x="651164" y="346363"/>
                    </a:lnTo>
                    <a:lnTo>
                      <a:pt x="1385454" y="360218"/>
                    </a:lnTo>
                    <a:lnTo>
                      <a:pt x="1413164" y="637309"/>
                    </a:lnTo>
                    <a:lnTo>
                      <a:pt x="1690254" y="637309"/>
                    </a:lnTo>
                    <a:lnTo>
                      <a:pt x="1717964" y="0"/>
                    </a:lnTo>
                    <a:lnTo>
                      <a:pt x="18010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50"/>
                  </a:gs>
                  <a:gs pos="100000">
                    <a:srgbClr val="FFFF00"/>
                  </a:gs>
                  <a:gs pos="100000">
                    <a:srgbClr val="FFC000"/>
                  </a:gs>
                </a:gsLst>
                <a:lin ang="18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12">
            <a:extLst>
              <a:ext uri="{FF2B5EF4-FFF2-40B4-BE49-F238E27FC236}">
                <a16:creationId xmlns:a16="http://schemas.microsoft.com/office/drawing/2014/main" id="{F8A85315-F023-49C8-9642-24EB2CD930F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92187"/>
            <a:ext cx="3048000" cy="817563"/>
            <a:chOff x="1066800" y="2129051"/>
            <a:chExt cx="3048000" cy="817924"/>
          </a:xfrm>
        </p:grpSpPr>
        <p:sp>
          <p:nvSpPr>
            <p:cNvPr id="103" name="TextBox 4">
              <a:extLst>
                <a:ext uri="{FF2B5EF4-FFF2-40B4-BE49-F238E27FC236}">
                  <a16:creationId xmlns:a16="http://schemas.microsoft.com/office/drawing/2014/main" id="{A985986D-F42C-4EB7-9E0D-C15013ACE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700" y="2362517"/>
              <a:ext cx="469900" cy="58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b="1" dirty="0">
                  <a:solidFill>
                    <a:schemeClr val="tx1">
                      <a:lumMod val="50000"/>
                    </a:schemeClr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104" name="TextBox 4">
              <a:extLst>
                <a:ext uri="{FF2B5EF4-FFF2-40B4-BE49-F238E27FC236}">
                  <a16:creationId xmlns:a16="http://schemas.microsoft.com/office/drawing/2014/main" id="{18C9F656-267F-4707-BCD8-08FEE9448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700" y="2362517"/>
              <a:ext cx="1054100" cy="58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b="1" dirty="0">
                  <a:solidFill>
                    <a:schemeClr val="tx1">
                      <a:lumMod val="50000"/>
                    </a:schemeClr>
                  </a:solidFill>
                  <a:latin typeface="Comic Sans MS" pitchFamily="66" charset="0"/>
                </a:rPr>
                <a:t>OES</a:t>
              </a:r>
            </a:p>
          </p:txBody>
        </p:sp>
        <p:grpSp>
          <p:nvGrpSpPr>
            <p:cNvPr id="105" name="Group 10">
              <a:extLst>
                <a:ext uri="{FF2B5EF4-FFF2-40B4-BE49-F238E27FC236}">
                  <a16:creationId xmlns:a16="http://schemas.microsoft.com/office/drawing/2014/main" id="{B0CF4706-6B14-49D0-8C0B-0B3C9878F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2129051"/>
              <a:ext cx="756611" cy="690349"/>
              <a:chOff x="1066800" y="2129051"/>
              <a:chExt cx="756611" cy="690349"/>
            </a:xfrm>
          </p:grpSpPr>
          <p:sp>
            <p:nvSpPr>
              <p:cNvPr id="109" name="Freeform 7">
                <a:extLst>
                  <a:ext uri="{FF2B5EF4-FFF2-40B4-BE49-F238E27FC236}">
                    <a16:creationId xmlns:a16="http://schemas.microsoft.com/office/drawing/2014/main" id="{2E3AC84D-DA83-40A3-85AC-12934C5AB394}"/>
                  </a:ext>
                </a:extLst>
              </p:cNvPr>
              <p:cNvSpPr/>
              <p:nvPr/>
            </p:nvSpPr>
            <p:spPr bwMode="auto">
              <a:xfrm>
                <a:off x="1066800" y="2132227"/>
                <a:ext cx="681038" cy="687692"/>
              </a:xfrm>
              <a:custGeom>
                <a:avLst/>
                <a:gdLst>
                  <a:gd name="connsiteX0" fmla="*/ 349539 w 921093"/>
                  <a:gd name="connsiteY0" fmla="*/ 276684 h 1143779"/>
                  <a:gd name="connsiteX1" fmla="*/ 59253 w 921093"/>
                  <a:gd name="connsiteY1" fmla="*/ 262170 h 1143779"/>
                  <a:gd name="connsiteX2" fmla="*/ 88282 w 921093"/>
                  <a:gd name="connsiteY2" fmla="*/ 29942 h 1143779"/>
                  <a:gd name="connsiteX3" fmla="*/ 872053 w 921093"/>
                  <a:gd name="connsiteY3" fmla="*/ 29942 h 1143779"/>
                  <a:gd name="connsiteX4" fmla="*/ 813996 w 921093"/>
                  <a:gd name="connsiteY4" fmla="*/ 276684 h 1143779"/>
                  <a:gd name="connsiteX5" fmla="*/ 610796 w 921093"/>
                  <a:gd name="connsiteY5" fmla="*/ 320227 h 1143779"/>
                  <a:gd name="connsiteX6" fmla="*/ 581768 w 921093"/>
                  <a:gd name="connsiteY6" fmla="*/ 770170 h 1143779"/>
                  <a:gd name="connsiteX7" fmla="*/ 813996 w 921093"/>
                  <a:gd name="connsiteY7" fmla="*/ 857256 h 1143779"/>
                  <a:gd name="connsiteX8" fmla="*/ 784968 w 921093"/>
                  <a:gd name="connsiteY8" fmla="*/ 1103999 h 1143779"/>
                  <a:gd name="connsiteX9" fmla="*/ 88282 w 921093"/>
                  <a:gd name="connsiteY9" fmla="*/ 1118513 h 1143779"/>
                  <a:gd name="connsiteX10" fmla="*/ 30225 w 921093"/>
                  <a:gd name="connsiteY10" fmla="*/ 857256 h 1143779"/>
                  <a:gd name="connsiteX11" fmla="*/ 276968 w 921093"/>
                  <a:gd name="connsiteY11" fmla="*/ 813713 h 1143779"/>
                  <a:gd name="connsiteX12" fmla="*/ 349539 w 921093"/>
                  <a:gd name="connsiteY12" fmla="*/ 508913 h 1143779"/>
                  <a:gd name="connsiteX13" fmla="*/ 349539 w 921093"/>
                  <a:gd name="connsiteY13" fmla="*/ 276684 h 11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093" h="1143779">
                    <a:moveTo>
                      <a:pt x="349539" y="276684"/>
                    </a:moveTo>
                    <a:cubicBezTo>
                      <a:pt x="301158" y="235560"/>
                      <a:pt x="102796" y="303294"/>
                      <a:pt x="59253" y="262170"/>
                    </a:cubicBezTo>
                    <a:cubicBezTo>
                      <a:pt x="15710" y="221046"/>
                      <a:pt x="-47185" y="68647"/>
                      <a:pt x="88282" y="29942"/>
                    </a:cubicBezTo>
                    <a:cubicBezTo>
                      <a:pt x="223749" y="-8763"/>
                      <a:pt x="751101" y="-11182"/>
                      <a:pt x="872053" y="29942"/>
                    </a:cubicBezTo>
                    <a:cubicBezTo>
                      <a:pt x="993005" y="71066"/>
                      <a:pt x="857539" y="228303"/>
                      <a:pt x="813996" y="276684"/>
                    </a:cubicBezTo>
                    <a:cubicBezTo>
                      <a:pt x="770453" y="325065"/>
                      <a:pt x="649501" y="237979"/>
                      <a:pt x="610796" y="320227"/>
                    </a:cubicBezTo>
                    <a:cubicBezTo>
                      <a:pt x="572091" y="402475"/>
                      <a:pt x="547901" y="680665"/>
                      <a:pt x="581768" y="770170"/>
                    </a:cubicBezTo>
                    <a:cubicBezTo>
                      <a:pt x="615635" y="859675"/>
                      <a:pt x="780129" y="801618"/>
                      <a:pt x="813996" y="857256"/>
                    </a:cubicBezTo>
                    <a:cubicBezTo>
                      <a:pt x="847863" y="912894"/>
                      <a:pt x="905920" y="1060456"/>
                      <a:pt x="784968" y="1103999"/>
                    </a:cubicBezTo>
                    <a:cubicBezTo>
                      <a:pt x="664016" y="1147542"/>
                      <a:pt x="214072" y="1159637"/>
                      <a:pt x="88282" y="1118513"/>
                    </a:cubicBezTo>
                    <a:cubicBezTo>
                      <a:pt x="-37508" y="1077389"/>
                      <a:pt x="-1223" y="908056"/>
                      <a:pt x="30225" y="857256"/>
                    </a:cubicBezTo>
                    <a:cubicBezTo>
                      <a:pt x="61673" y="806456"/>
                      <a:pt x="223749" y="871770"/>
                      <a:pt x="276968" y="813713"/>
                    </a:cubicBezTo>
                    <a:cubicBezTo>
                      <a:pt x="330187" y="755656"/>
                      <a:pt x="337444" y="595999"/>
                      <a:pt x="349539" y="508913"/>
                    </a:cubicBezTo>
                    <a:cubicBezTo>
                      <a:pt x="361634" y="421827"/>
                      <a:pt x="397920" y="317808"/>
                      <a:pt x="349539" y="27668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Freeform 87">
                <a:extLst>
                  <a:ext uri="{FF2B5EF4-FFF2-40B4-BE49-F238E27FC236}">
                    <a16:creationId xmlns:a16="http://schemas.microsoft.com/office/drawing/2014/main" id="{109F5028-24A8-4046-9464-013185CF5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2129051"/>
                <a:ext cx="680411" cy="686713"/>
              </a:xfrm>
              <a:custGeom>
                <a:avLst/>
                <a:gdLst>
                  <a:gd name="T0" fmla="*/ 258204 w 921093"/>
                  <a:gd name="T1" fmla="*/ 166118 h 1143779"/>
                  <a:gd name="T2" fmla="*/ 43770 w 921093"/>
                  <a:gd name="T3" fmla="*/ 157404 h 1143779"/>
                  <a:gd name="T4" fmla="*/ 65214 w 921093"/>
                  <a:gd name="T5" fmla="*/ 17977 h 1143779"/>
                  <a:gd name="T6" fmla="*/ 644185 w 921093"/>
                  <a:gd name="T7" fmla="*/ 17977 h 1143779"/>
                  <a:gd name="T8" fmla="*/ 601298 w 921093"/>
                  <a:gd name="T9" fmla="*/ 166118 h 1143779"/>
                  <a:gd name="T10" fmla="*/ 451195 w 921093"/>
                  <a:gd name="T11" fmla="*/ 192261 h 1143779"/>
                  <a:gd name="T12" fmla="*/ 429752 w 921093"/>
                  <a:gd name="T13" fmla="*/ 462402 h 1143779"/>
                  <a:gd name="T14" fmla="*/ 601298 w 921093"/>
                  <a:gd name="T15" fmla="*/ 514688 h 1143779"/>
                  <a:gd name="T16" fmla="*/ 579856 w 921093"/>
                  <a:gd name="T17" fmla="*/ 662830 h 1143779"/>
                  <a:gd name="T18" fmla="*/ 65214 w 921093"/>
                  <a:gd name="T19" fmla="*/ 671544 h 1143779"/>
                  <a:gd name="T20" fmla="*/ 22327 w 921093"/>
                  <a:gd name="T21" fmla="*/ 514688 h 1143779"/>
                  <a:gd name="T22" fmla="*/ 204596 w 921093"/>
                  <a:gd name="T23" fmla="*/ 488545 h 1143779"/>
                  <a:gd name="T24" fmla="*/ 258204 w 921093"/>
                  <a:gd name="T25" fmla="*/ 305546 h 1143779"/>
                  <a:gd name="T26" fmla="*/ 258204 w 921093"/>
                  <a:gd name="T27" fmla="*/ 166118 h 11437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21093" h="1143779">
                    <a:moveTo>
                      <a:pt x="349539" y="276684"/>
                    </a:moveTo>
                    <a:cubicBezTo>
                      <a:pt x="301158" y="235560"/>
                      <a:pt x="102796" y="303294"/>
                      <a:pt x="59253" y="262170"/>
                    </a:cubicBezTo>
                    <a:cubicBezTo>
                      <a:pt x="15710" y="221046"/>
                      <a:pt x="-47185" y="68647"/>
                      <a:pt x="88282" y="29942"/>
                    </a:cubicBezTo>
                    <a:cubicBezTo>
                      <a:pt x="223749" y="-8763"/>
                      <a:pt x="751101" y="-11182"/>
                      <a:pt x="872053" y="29942"/>
                    </a:cubicBezTo>
                    <a:cubicBezTo>
                      <a:pt x="993005" y="71066"/>
                      <a:pt x="857539" y="228303"/>
                      <a:pt x="813996" y="276684"/>
                    </a:cubicBezTo>
                    <a:cubicBezTo>
                      <a:pt x="770453" y="325065"/>
                      <a:pt x="649501" y="237979"/>
                      <a:pt x="610796" y="320227"/>
                    </a:cubicBezTo>
                    <a:cubicBezTo>
                      <a:pt x="572091" y="402475"/>
                      <a:pt x="547901" y="680665"/>
                      <a:pt x="581768" y="770170"/>
                    </a:cubicBezTo>
                    <a:cubicBezTo>
                      <a:pt x="615635" y="859675"/>
                      <a:pt x="780129" y="801618"/>
                      <a:pt x="813996" y="857256"/>
                    </a:cubicBezTo>
                    <a:cubicBezTo>
                      <a:pt x="847863" y="912894"/>
                      <a:pt x="905920" y="1060456"/>
                      <a:pt x="784968" y="1103999"/>
                    </a:cubicBezTo>
                    <a:cubicBezTo>
                      <a:pt x="664016" y="1147542"/>
                      <a:pt x="214072" y="1159637"/>
                      <a:pt x="88282" y="1118513"/>
                    </a:cubicBezTo>
                    <a:cubicBezTo>
                      <a:pt x="-37508" y="1077389"/>
                      <a:pt x="-1223" y="908056"/>
                      <a:pt x="30225" y="857256"/>
                    </a:cubicBezTo>
                    <a:cubicBezTo>
                      <a:pt x="61673" y="806456"/>
                      <a:pt x="223749" y="871770"/>
                      <a:pt x="276968" y="813713"/>
                    </a:cubicBezTo>
                    <a:cubicBezTo>
                      <a:pt x="330187" y="755656"/>
                      <a:pt x="337444" y="595999"/>
                      <a:pt x="349539" y="508913"/>
                    </a:cubicBezTo>
                    <a:cubicBezTo>
                      <a:pt x="361634" y="421827"/>
                      <a:pt x="397920" y="317808"/>
                      <a:pt x="349539" y="2766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030A0"/>
                  </a:gs>
                  <a:gs pos="55000">
                    <a:srgbClr val="993366"/>
                  </a:gs>
                  <a:gs pos="100000">
                    <a:srgbClr val="FF99FF"/>
                  </a:gs>
                </a:gsLst>
                <a:lin ang="16200000" scaled="1"/>
              </a:gra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9">
              <a:extLst>
                <a:ext uri="{FF2B5EF4-FFF2-40B4-BE49-F238E27FC236}">
                  <a16:creationId xmlns:a16="http://schemas.microsoft.com/office/drawing/2014/main" id="{73FCDAD1-DF81-40D9-BD54-AD24793C4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2170488"/>
              <a:ext cx="990600" cy="652548"/>
              <a:chOff x="2133600" y="2170488"/>
              <a:chExt cx="1025928" cy="652548"/>
            </a:xfrm>
          </p:grpSpPr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352835F5-1265-46D1-9904-F7514C43443B}"/>
                  </a:ext>
                </a:extLst>
              </p:cNvPr>
              <p:cNvSpPr/>
              <p:nvPr/>
            </p:nvSpPr>
            <p:spPr bwMode="auto">
              <a:xfrm>
                <a:off x="2133600" y="2173520"/>
                <a:ext cx="950299" cy="649575"/>
              </a:xfrm>
              <a:custGeom>
                <a:avLst/>
                <a:gdLst>
                  <a:gd name="connsiteX0" fmla="*/ 1001568 w 1285676"/>
                  <a:gd name="connsiteY0" fmla="*/ 336847 h 1080818"/>
                  <a:gd name="connsiteX1" fmla="*/ 885454 w 1285676"/>
                  <a:gd name="connsiteY1" fmla="*/ 61076 h 1080818"/>
                  <a:gd name="connsiteX2" fmla="*/ 406482 w 1285676"/>
                  <a:gd name="connsiteY2" fmla="*/ 3019 h 1080818"/>
                  <a:gd name="connsiteX3" fmla="*/ 116197 w 1285676"/>
                  <a:gd name="connsiteY3" fmla="*/ 119133 h 1080818"/>
                  <a:gd name="connsiteX4" fmla="*/ 82 w 1285676"/>
                  <a:gd name="connsiteY4" fmla="*/ 540047 h 1080818"/>
                  <a:gd name="connsiteX5" fmla="*/ 130711 w 1285676"/>
                  <a:gd name="connsiteY5" fmla="*/ 975476 h 1080818"/>
                  <a:gd name="connsiteX6" fmla="*/ 450025 w 1285676"/>
                  <a:gd name="connsiteY6" fmla="*/ 1077076 h 1080818"/>
                  <a:gd name="connsiteX7" fmla="*/ 928997 w 1285676"/>
                  <a:gd name="connsiteY7" fmla="*/ 1033533 h 1080818"/>
                  <a:gd name="connsiteX8" fmla="*/ 972540 w 1285676"/>
                  <a:gd name="connsiteY8" fmla="*/ 801305 h 1080818"/>
                  <a:gd name="connsiteX9" fmla="*/ 1248311 w 1285676"/>
                  <a:gd name="connsiteY9" fmla="*/ 772276 h 1080818"/>
                  <a:gd name="connsiteX10" fmla="*/ 1262825 w 1285676"/>
                  <a:gd name="connsiteY10" fmla="*/ 569076 h 1080818"/>
                  <a:gd name="connsiteX11" fmla="*/ 1059625 w 1285676"/>
                  <a:gd name="connsiteY11" fmla="*/ 554562 h 1080818"/>
                  <a:gd name="connsiteX12" fmla="*/ 609682 w 1285676"/>
                  <a:gd name="connsiteY12" fmla="*/ 554562 h 1080818"/>
                  <a:gd name="connsiteX13" fmla="*/ 566140 w 1285676"/>
                  <a:gd name="connsiteY13" fmla="*/ 714219 h 1080818"/>
                  <a:gd name="connsiteX14" fmla="*/ 696768 w 1285676"/>
                  <a:gd name="connsiteY14" fmla="*/ 786790 h 1080818"/>
                  <a:gd name="connsiteX15" fmla="*/ 769340 w 1285676"/>
                  <a:gd name="connsiteY15" fmla="*/ 801305 h 1080818"/>
                  <a:gd name="connsiteX16" fmla="*/ 696768 w 1285676"/>
                  <a:gd name="connsiteY16" fmla="*/ 859362 h 1080818"/>
                  <a:gd name="connsiteX17" fmla="*/ 493568 w 1285676"/>
                  <a:gd name="connsiteY17" fmla="*/ 873876 h 1080818"/>
                  <a:gd name="connsiteX18" fmla="*/ 435511 w 1285676"/>
                  <a:gd name="connsiteY18" fmla="*/ 351362 h 1080818"/>
                  <a:gd name="connsiteX19" fmla="*/ 493568 w 1285676"/>
                  <a:gd name="connsiteY19" fmla="*/ 162676 h 1080818"/>
                  <a:gd name="connsiteX20" fmla="*/ 653225 w 1285676"/>
                  <a:gd name="connsiteY20" fmla="*/ 119133 h 1080818"/>
                  <a:gd name="connsiteX21" fmla="*/ 711282 w 1285676"/>
                  <a:gd name="connsiteY21" fmla="*/ 264276 h 1080818"/>
                  <a:gd name="connsiteX22" fmla="*/ 682254 w 1285676"/>
                  <a:gd name="connsiteY22" fmla="*/ 322333 h 1080818"/>
                  <a:gd name="connsiteX23" fmla="*/ 856425 w 1285676"/>
                  <a:gd name="connsiteY23" fmla="*/ 423933 h 1080818"/>
                  <a:gd name="connsiteX24" fmla="*/ 1001568 w 1285676"/>
                  <a:gd name="connsiteY24" fmla="*/ 336847 h 108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85676" h="1080818">
                    <a:moveTo>
                      <a:pt x="1001568" y="336847"/>
                    </a:moveTo>
                    <a:cubicBezTo>
                      <a:pt x="1006406" y="276371"/>
                      <a:pt x="984635" y="116714"/>
                      <a:pt x="885454" y="61076"/>
                    </a:cubicBezTo>
                    <a:cubicBezTo>
                      <a:pt x="786273" y="5438"/>
                      <a:pt x="534691" y="-6657"/>
                      <a:pt x="406482" y="3019"/>
                    </a:cubicBezTo>
                    <a:cubicBezTo>
                      <a:pt x="278273" y="12695"/>
                      <a:pt x="183930" y="29628"/>
                      <a:pt x="116197" y="119133"/>
                    </a:cubicBezTo>
                    <a:cubicBezTo>
                      <a:pt x="48464" y="208638"/>
                      <a:pt x="-2337" y="397323"/>
                      <a:pt x="82" y="540047"/>
                    </a:cubicBezTo>
                    <a:cubicBezTo>
                      <a:pt x="2501" y="682771"/>
                      <a:pt x="55721" y="885971"/>
                      <a:pt x="130711" y="975476"/>
                    </a:cubicBezTo>
                    <a:cubicBezTo>
                      <a:pt x="205701" y="1064981"/>
                      <a:pt x="316977" y="1067400"/>
                      <a:pt x="450025" y="1077076"/>
                    </a:cubicBezTo>
                    <a:cubicBezTo>
                      <a:pt x="583073" y="1086752"/>
                      <a:pt x="841911" y="1079495"/>
                      <a:pt x="928997" y="1033533"/>
                    </a:cubicBezTo>
                    <a:cubicBezTo>
                      <a:pt x="1016083" y="987571"/>
                      <a:pt x="919321" y="844848"/>
                      <a:pt x="972540" y="801305"/>
                    </a:cubicBezTo>
                    <a:cubicBezTo>
                      <a:pt x="1025759" y="757762"/>
                      <a:pt x="1199930" y="810981"/>
                      <a:pt x="1248311" y="772276"/>
                    </a:cubicBezTo>
                    <a:cubicBezTo>
                      <a:pt x="1296692" y="733571"/>
                      <a:pt x="1294273" y="605362"/>
                      <a:pt x="1262825" y="569076"/>
                    </a:cubicBezTo>
                    <a:cubicBezTo>
                      <a:pt x="1231377" y="532790"/>
                      <a:pt x="1168482" y="556981"/>
                      <a:pt x="1059625" y="554562"/>
                    </a:cubicBezTo>
                    <a:cubicBezTo>
                      <a:pt x="950768" y="552143"/>
                      <a:pt x="691929" y="527953"/>
                      <a:pt x="609682" y="554562"/>
                    </a:cubicBezTo>
                    <a:cubicBezTo>
                      <a:pt x="527435" y="581171"/>
                      <a:pt x="551626" y="675514"/>
                      <a:pt x="566140" y="714219"/>
                    </a:cubicBezTo>
                    <a:cubicBezTo>
                      <a:pt x="580654" y="752924"/>
                      <a:pt x="662901" y="772276"/>
                      <a:pt x="696768" y="786790"/>
                    </a:cubicBezTo>
                    <a:cubicBezTo>
                      <a:pt x="730635" y="801304"/>
                      <a:pt x="769340" y="789210"/>
                      <a:pt x="769340" y="801305"/>
                    </a:cubicBezTo>
                    <a:cubicBezTo>
                      <a:pt x="769340" y="813400"/>
                      <a:pt x="742730" y="847267"/>
                      <a:pt x="696768" y="859362"/>
                    </a:cubicBezTo>
                    <a:cubicBezTo>
                      <a:pt x="650806" y="871457"/>
                      <a:pt x="537111" y="958543"/>
                      <a:pt x="493568" y="873876"/>
                    </a:cubicBezTo>
                    <a:cubicBezTo>
                      <a:pt x="450025" y="789209"/>
                      <a:pt x="435511" y="469895"/>
                      <a:pt x="435511" y="351362"/>
                    </a:cubicBezTo>
                    <a:cubicBezTo>
                      <a:pt x="435511" y="232829"/>
                      <a:pt x="457282" y="201381"/>
                      <a:pt x="493568" y="162676"/>
                    </a:cubicBezTo>
                    <a:cubicBezTo>
                      <a:pt x="529854" y="123971"/>
                      <a:pt x="616939" y="102200"/>
                      <a:pt x="653225" y="119133"/>
                    </a:cubicBezTo>
                    <a:cubicBezTo>
                      <a:pt x="689511" y="136066"/>
                      <a:pt x="706444" y="230409"/>
                      <a:pt x="711282" y="264276"/>
                    </a:cubicBezTo>
                    <a:cubicBezTo>
                      <a:pt x="716120" y="298143"/>
                      <a:pt x="658064" y="295724"/>
                      <a:pt x="682254" y="322333"/>
                    </a:cubicBezTo>
                    <a:cubicBezTo>
                      <a:pt x="706444" y="348942"/>
                      <a:pt x="795949" y="423933"/>
                      <a:pt x="856425" y="423933"/>
                    </a:cubicBezTo>
                    <a:cubicBezTo>
                      <a:pt x="916901" y="423933"/>
                      <a:pt x="996730" y="397323"/>
                      <a:pt x="1001568" y="33684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Freeform 88">
                <a:extLst>
                  <a:ext uri="{FF2B5EF4-FFF2-40B4-BE49-F238E27FC236}">
                    <a16:creationId xmlns:a16="http://schemas.microsoft.com/office/drawing/2014/main" id="{D40F08EA-01EA-4D54-AD49-CE701A794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800" y="2170488"/>
                <a:ext cx="949728" cy="648912"/>
              </a:xfrm>
              <a:custGeom>
                <a:avLst/>
                <a:gdLst>
                  <a:gd name="T0" fmla="*/ 739858 w 1285676"/>
                  <a:gd name="T1" fmla="*/ 202239 h 1080818"/>
                  <a:gd name="T2" fmla="*/ 654084 w 1285676"/>
                  <a:gd name="T3" fmla="*/ 36669 h 1080818"/>
                  <a:gd name="T4" fmla="*/ 300268 w 1285676"/>
                  <a:gd name="T5" fmla="*/ 1813 h 1080818"/>
                  <a:gd name="T6" fmla="*/ 85835 w 1285676"/>
                  <a:gd name="T7" fmla="*/ 71526 h 1080818"/>
                  <a:gd name="T8" fmla="*/ 61 w 1285676"/>
                  <a:gd name="T9" fmla="*/ 324239 h 1080818"/>
                  <a:gd name="T10" fmla="*/ 96556 w 1285676"/>
                  <a:gd name="T11" fmla="*/ 585666 h 1080818"/>
                  <a:gd name="T12" fmla="*/ 332433 w 1285676"/>
                  <a:gd name="T13" fmla="*/ 646665 h 1080818"/>
                  <a:gd name="T14" fmla="*/ 686249 w 1285676"/>
                  <a:gd name="T15" fmla="*/ 620523 h 1080818"/>
                  <a:gd name="T16" fmla="*/ 718415 w 1285676"/>
                  <a:gd name="T17" fmla="*/ 481095 h 1080818"/>
                  <a:gd name="T18" fmla="*/ 922126 w 1285676"/>
                  <a:gd name="T19" fmla="*/ 463667 h 1080818"/>
                  <a:gd name="T20" fmla="*/ 932848 w 1285676"/>
                  <a:gd name="T21" fmla="*/ 341667 h 1080818"/>
                  <a:gd name="T22" fmla="*/ 782744 w 1285676"/>
                  <a:gd name="T23" fmla="*/ 332953 h 1080818"/>
                  <a:gd name="T24" fmla="*/ 450372 w 1285676"/>
                  <a:gd name="T25" fmla="*/ 332953 h 1080818"/>
                  <a:gd name="T26" fmla="*/ 418207 w 1285676"/>
                  <a:gd name="T27" fmla="*/ 428810 h 1080818"/>
                  <a:gd name="T28" fmla="*/ 514702 w 1285676"/>
                  <a:gd name="T29" fmla="*/ 472381 h 1080818"/>
                  <a:gd name="T30" fmla="*/ 568311 w 1285676"/>
                  <a:gd name="T31" fmla="*/ 481095 h 1080818"/>
                  <a:gd name="T32" fmla="*/ 514702 w 1285676"/>
                  <a:gd name="T33" fmla="*/ 515952 h 1080818"/>
                  <a:gd name="T34" fmla="*/ 364598 w 1285676"/>
                  <a:gd name="T35" fmla="*/ 524666 h 1080818"/>
                  <a:gd name="T36" fmla="*/ 321712 w 1285676"/>
                  <a:gd name="T37" fmla="*/ 210954 h 1080818"/>
                  <a:gd name="T38" fmla="*/ 364598 w 1285676"/>
                  <a:gd name="T39" fmla="*/ 97669 h 1080818"/>
                  <a:gd name="T40" fmla="*/ 482537 w 1285676"/>
                  <a:gd name="T41" fmla="*/ 71526 h 1080818"/>
                  <a:gd name="T42" fmla="*/ 525424 w 1285676"/>
                  <a:gd name="T43" fmla="*/ 158669 h 1080818"/>
                  <a:gd name="T44" fmla="*/ 503981 w 1285676"/>
                  <a:gd name="T45" fmla="*/ 193525 h 1080818"/>
                  <a:gd name="T46" fmla="*/ 632641 w 1285676"/>
                  <a:gd name="T47" fmla="*/ 254525 h 1080818"/>
                  <a:gd name="T48" fmla="*/ 739858 w 1285676"/>
                  <a:gd name="T49" fmla="*/ 202239 h 10808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5676" h="1080818">
                    <a:moveTo>
                      <a:pt x="1001568" y="336847"/>
                    </a:moveTo>
                    <a:cubicBezTo>
                      <a:pt x="1006406" y="276371"/>
                      <a:pt x="984635" y="116714"/>
                      <a:pt x="885454" y="61076"/>
                    </a:cubicBezTo>
                    <a:cubicBezTo>
                      <a:pt x="786273" y="5438"/>
                      <a:pt x="534691" y="-6657"/>
                      <a:pt x="406482" y="3019"/>
                    </a:cubicBezTo>
                    <a:cubicBezTo>
                      <a:pt x="278273" y="12695"/>
                      <a:pt x="183930" y="29628"/>
                      <a:pt x="116197" y="119133"/>
                    </a:cubicBezTo>
                    <a:cubicBezTo>
                      <a:pt x="48464" y="208638"/>
                      <a:pt x="-2337" y="397323"/>
                      <a:pt x="82" y="540047"/>
                    </a:cubicBezTo>
                    <a:cubicBezTo>
                      <a:pt x="2501" y="682771"/>
                      <a:pt x="55721" y="885971"/>
                      <a:pt x="130711" y="975476"/>
                    </a:cubicBezTo>
                    <a:cubicBezTo>
                      <a:pt x="205701" y="1064981"/>
                      <a:pt x="316977" y="1067400"/>
                      <a:pt x="450025" y="1077076"/>
                    </a:cubicBezTo>
                    <a:cubicBezTo>
                      <a:pt x="583073" y="1086752"/>
                      <a:pt x="841911" y="1079495"/>
                      <a:pt x="928997" y="1033533"/>
                    </a:cubicBezTo>
                    <a:cubicBezTo>
                      <a:pt x="1016083" y="987571"/>
                      <a:pt x="919321" y="844848"/>
                      <a:pt x="972540" y="801305"/>
                    </a:cubicBezTo>
                    <a:cubicBezTo>
                      <a:pt x="1025759" y="757762"/>
                      <a:pt x="1199930" y="810981"/>
                      <a:pt x="1248311" y="772276"/>
                    </a:cubicBezTo>
                    <a:cubicBezTo>
                      <a:pt x="1296692" y="733571"/>
                      <a:pt x="1294273" y="605362"/>
                      <a:pt x="1262825" y="569076"/>
                    </a:cubicBezTo>
                    <a:cubicBezTo>
                      <a:pt x="1231377" y="532790"/>
                      <a:pt x="1168482" y="556981"/>
                      <a:pt x="1059625" y="554562"/>
                    </a:cubicBezTo>
                    <a:cubicBezTo>
                      <a:pt x="950768" y="552143"/>
                      <a:pt x="691929" y="527953"/>
                      <a:pt x="609682" y="554562"/>
                    </a:cubicBezTo>
                    <a:cubicBezTo>
                      <a:pt x="527435" y="581171"/>
                      <a:pt x="551626" y="675514"/>
                      <a:pt x="566140" y="714219"/>
                    </a:cubicBezTo>
                    <a:cubicBezTo>
                      <a:pt x="580654" y="752924"/>
                      <a:pt x="662901" y="772276"/>
                      <a:pt x="696768" y="786790"/>
                    </a:cubicBezTo>
                    <a:cubicBezTo>
                      <a:pt x="730635" y="801304"/>
                      <a:pt x="769340" y="789210"/>
                      <a:pt x="769340" y="801305"/>
                    </a:cubicBezTo>
                    <a:cubicBezTo>
                      <a:pt x="769340" y="813400"/>
                      <a:pt x="742730" y="847267"/>
                      <a:pt x="696768" y="859362"/>
                    </a:cubicBezTo>
                    <a:cubicBezTo>
                      <a:pt x="650806" y="871457"/>
                      <a:pt x="537111" y="958543"/>
                      <a:pt x="493568" y="873876"/>
                    </a:cubicBezTo>
                    <a:cubicBezTo>
                      <a:pt x="450025" y="789209"/>
                      <a:pt x="435511" y="469895"/>
                      <a:pt x="435511" y="351362"/>
                    </a:cubicBezTo>
                    <a:cubicBezTo>
                      <a:pt x="435511" y="232829"/>
                      <a:pt x="457282" y="201381"/>
                      <a:pt x="493568" y="162676"/>
                    </a:cubicBezTo>
                    <a:cubicBezTo>
                      <a:pt x="529854" y="123971"/>
                      <a:pt x="616939" y="102200"/>
                      <a:pt x="653225" y="119133"/>
                    </a:cubicBezTo>
                    <a:cubicBezTo>
                      <a:pt x="689511" y="136066"/>
                      <a:pt x="706444" y="230409"/>
                      <a:pt x="711282" y="264276"/>
                    </a:cubicBezTo>
                    <a:cubicBezTo>
                      <a:pt x="716120" y="298143"/>
                      <a:pt x="658064" y="295724"/>
                      <a:pt x="682254" y="322333"/>
                    </a:cubicBezTo>
                    <a:cubicBezTo>
                      <a:pt x="706444" y="348942"/>
                      <a:pt x="795949" y="423933"/>
                      <a:pt x="856425" y="423933"/>
                    </a:cubicBezTo>
                    <a:cubicBezTo>
                      <a:pt x="916901" y="423933"/>
                      <a:pt x="996730" y="397323"/>
                      <a:pt x="1001568" y="3368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030A0"/>
                  </a:gs>
                  <a:gs pos="55000">
                    <a:srgbClr val="993366"/>
                  </a:gs>
                  <a:gs pos="100000">
                    <a:srgbClr val="FF99FF"/>
                  </a:gs>
                </a:gsLst>
                <a:lin ang="16200000" scaled="1"/>
              </a:gra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1" name="Group 14">
            <a:extLst>
              <a:ext uri="{FF2B5EF4-FFF2-40B4-BE49-F238E27FC236}">
                <a16:creationId xmlns:a16="http://schemas.microsoft.com/office/drawing/2014/main" id="{E6D26F44-6509-4EB5-8397-5C18A33FBF6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908171"/>
            <a:ext cx="1495425" cy="822325"/>
            <a:chOff x="1552778" y="5349417"/>
            <a:chExt cx="1495222" cy="822783"/>
          </a:xfrm>
        </p:grpSpPr>
        <p:sp>
          <p:nvSpPr>
            <p:cNvPr id="112" name="TextBox 34">
              <a:extLst>
                <a:ext uri="{FF2B5EF4-FFF2-40B4-BE49-F238E27FC236}">
                  <a16:creationId xmlns:a16="http://schemas.microsoft.com/office/drawing/2014/main" id="{51F9F2E5-DDCC-4827-9F5E-817FC5916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1502" y="5511432"/>
              <a:ext cx="936498" cy="5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Comic Sans MS" pitchFamily="66" charset="0"/>
                </a:rPr>
                <a:t>oom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113" name="Group 8">
              <a:extLst>
                <a:ext uri="{FF2B5EF4-FFF2-40B4-BE49-F238E27FC236}">
                  <a16:creationId xmlns:a16="http://schemas.microsoft.com/office/drawing/2014/main" id="{71B59393-27B2-4B9B-BB49-5D293343B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2778" y="5401806"/>
              <a:ext cx="580821" cy="770394"/>
              <a:chOff x="983672" y="4835233"/>
              <a:chExt cx="1597231" cy="1592407"/>
            </a:xfrm>
            <a:solidFill>
              <a:schemeClr val="tx1">
                <a:lumMod val="50000"/>
              </a:schemeClr>
            </a:solidFill>
          </p:grpSpPr>
          <p:sp>
            <p:nvSpPr>
              <p:cNvPr id="123" name="Freeform 6">
                <a:extLst>
                  <a:ext uri="{FF2B5EF4-FFF2-40B4-BE49-F238E27FC236}">
                    <a16:creationId xmlns:a16="http://schemas.microsoft.com/office/drawing/2014/main" id="{A9BC24D5-42C9-4393-80BE-20CDF20858C4}"/>
                  </a:ext>
                </a:extLst>
              </p:cNvPr>
              <p:cNvSpPr/>
              <p:nvPr/>
            </p:nvSpPr>
            <p:spPr bwMode="auto">
              <a:xfrm>
                <a:off x="983672" y="4835233"/>
                <a:ext cx="1597231" cy="1592407"/>
              </a:xfrm>
              <a:custGeom>
                <a:avLst/>
                <a:gdLst>
                  <a:gd name="connsiteX0" fmla="*/ 124691 w 1704109"/>
                  <a:gd name="connsiteY0" fmla="*/ 0 h 2050473"/>
                  <a:gd name="connsiteX1" fmla="*/ 180109 w 1704109"/>
                  <a:gd name="connsiteY1" fmla="*/ 762000 h 2050473"/>
                  <a:gd name="connsiteX2" fmla="*/ 1108364 w 1704109"/>
                  <a:gd name="connsiteY2" fmla="*/ 637309 h 2050473"/>
                  <a:gd name="connsiteX3" fmla="*/ 41564 w 1704109"/>
                  <a:gd name="connsiteY3" fmla="*/ 1302327 h 2050473"/>
                  <a:gd name="connsiteX4" fmla="*/ 0 w 1704109"/>
                  <a:gd name="connsiteY4" fmla="*/ 1870364 h 2050473"/>
                  <a:gd name="connsiteX5" fmla="*/ 1510146 w 1704109"/>
                  <a:gd name="connsiteY5" fmla="*/ 2050473 h 2050473"/>
                  <a:gd name="connsiteX6" fmla="*/ 1593273 w 1704109"/>
                  <a:gd name="connsiteY6" fmla="*/ 1343891 h 2050473"/>
                  <a:gd name="connsiteX7" fmla="*/ 831273 w 1704109"/>
                  <a:gd name="connsiteY7" fmla="*/ 1413164 h 2050473"/>
                  <a:gd name="connsiteX8" fmla="*/ 1607128 w 1704109"/>
                  <a:gd name="connsiteY8" fmla="*/ 983673 h 2050473"/>
                  <a:gd name="connsiteX9" fmla="*/ 1704109 w 1704109"/>
                  <a:gd name="connsiteY9" fmla="*/ 374073 h 2050473"/>
                  <a:gd name="connsiteX10" fmla="*/ 124691 w 1704109"/>
                  <a:gd name="connsiteY10" fmla="*/ 0 h 205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109" h="2050473">
                    <a:moveTo>
                      <a:pt x="124691" y="0"/>
                    </a:moveTo>
                    <a:lnTo>
                      <a:pt x="180109" y="762000"/>
                    </a:lnTo>
                    <a:lnTo>
                      <a:pt x="1108364" y="637309"/>
                    </a:lnTo>
                    <a:lnTo>
                      <a:pt x="41564" y="1302327"/>
                    </a:lnTo>
                    <a:lnTo>
                      <a:pt x="0" y="1870364"/>
                    </a:lnTo>
                    <a:lnTo>
                      <a:pt x="1510146" y="2050473"/>
                    </a:lnTo>
                    <a:lnTo>
                      <a:pt x="1593273" y="1343891"/>
                    </a:lnTo>
                    <a:lnTo>
                      <a:pt x="831273" y="1413164"/>
                    </a:lnTo>
                    <a:lnTo>
                      <a:pt x="1607128" y="983673"/>
                    </a:lnTo>
                    <a:lnTo>
                      <a:pt x="1704109" y="374073"/>
                    </a:lnTo>
                    <a:lnTo>
                      <a:pt x="124691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F7F19020-AC0D-42A9-8B50-29CE37502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036" y="5001491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Oval 36">
                <a:extLst>
                  <a:ext uri="{FF2B5EF4-FFF2-40B4-BE49-F238E27FC236}">
                    <a16:creationId xmlns:a16="http://schemas.microsoft.com/office/drawing/2014/main" id="{ED439423-0700-4322-B580-8FC28960E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246" y="5056906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Oval 37">
                <a:extLst>
                  <a:ext uri="{FF2B5EF4-FFF2-40B4-BE49-F238E27FC236}">
                    <a16:creationId xmlns:a16="http://schemas.microsoft.com/office/drawing/2014/main" id="{C5FD3ED4-316B-456B-8DAD-86FBDFA64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606" y="5237021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Oval 38">
                <a:extLst>
                  <a:ext uri="{FF2B5EF4-FFF2-40B4-BE49-F238E27FC236}">
                    <a16:creationId xmlns:a16="http://schemas.microsoft.com/office/drawing/2014/main" id="{8A146DA0-46B6-4D6B-B9B1-31C665C96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241" y="5569536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Oval 39">
                <a:extLst>
                  <a:ext uri="{FF2B5EF4-FFF2-40B4-BE49-F238E27FC236}">
                    <a16:creationId xmlns:a16="http://schemas.microsoft.com/office/drawing/2014/main" id="{64EAA3A6-3AF0-4AC2-8D9E-D99F7A763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601" y="5957471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Oval 40">
                <a:extLst>
                  <a:ext uri="{FF2B5EF4-FFF2-40B4-BE49-F238E27FC236}">
                    <a16:creationId xmlns:a16="http://schemas.microsoft.com/office/drawing/2014/main" id="{05AA4932-48EE-461F-9716-25BEA125C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101" y="6026741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Oval 41">
                <a:extLst>
                  <a:ext uri="{FF2B5EF4-FFF2-40B4-BE49-F238E27FC236}">
                    <a16:creationId xmlns:a16="http://schemas.microsoft.com/office/drawing/2014/main" id="{BBA4F0E8-95AC-4CD8-BB73-00BBED991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746" y="6082156"/>
                <a:ext cx="129818" cy="19396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" name="Group 8">
              <a:extLst>
                <a:ext uri="{FF2B5EF4-FFF2-40B4-BE49-F238E27FC236}">
                  <a16:creationId xmlns:a16="http://schemas.microsoft.com/office/drawing/2014/main" id="{804CE711-FB35-4BAF-BB6F-6677390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528" y="5349417"/>
              <a:ext cx="580821" cy="770395"/>
              <a:chOff x="983672" y="4835233"/>
              <a:chExt cx="1597231" cy="1592407"/>
            </a:xfrm>
          </p:grpSpPr>
          <p:sp>
            <p:nvSpPr>
              <p:cNvPr id="115" name="Freeform 58">
                <a:extLst>
                  <a:ext uri="{FF2B5EF4-FFF2-40B4-BE49-F238E27FC236}">
                    <a16:creationId xmlns:a16="http://schemas.microsoft.com/office/drawing/2014/main" id="{C9A374F7-ACA9-489B-BD35-38214EF7479C}"/>
                  </a:ext>
                </a:extLst>
              </p:cNvPr>
              <p:cNvSpPr/>
              <p:nvPr/>
            </p:nvSpPr>
            <p:spPr bwMode="auto">
              <a:xfrm>
                <a:off x="983661" y="4835233"/>
                <a:ext cx="1597575" cy="1592349"/>
              </a:xfrm>
              <a:custGeom>
                <a:avLst/>
                <a:gdLst>
                  <a:gd name="connsiteX0" fmla="*/ 124691 w 1704109"/>
                  <a:gd name="connsiteY0" fmla="*/ 0 h 2050473"/>
                  <a:gd name="connsiteX1" fmla="*/ 180109 w 1704109"/>
                  <a:gd name="connsiteY1" fmla="*/ 762000 h 2050473"/>
                  <a:gd name="connsiteX2" fmla="*/ 1108364 w 1704109"/>
                  <a:gd name="connsiteY2" fmla="*/ 637309 h 2050473"/>
                  <a:gd name="connsiteX3" fmla="*/ 41564 w 1704109"/>
                  <a:gd name="connsiteY3" fmla="*/ 1302327 h 2050473"/>
                  <a:gd name="connsiteX4" fmla="*/ 0 w 1704109"/>
                  <a:gd name="connsiteY4" fmla="*/ 1870364 h 2050473"/>
                  <a:gd name="connsiteX5" fmla="*/ 1510146 w 1704109"/>
                  <a:gd name="connsiteY5" fmla="*/ 2050473 h 2050473"/>
                  <a:gd name="connsiteX6" fmla="*/ 1593273 w 1704109"/>
                  <a:gd name="connsiteY6" fmla="*/ 1343891 h 2050473"/>
                  <a:gd name="connsiteX7" fmla="*/ 831273 w 1704109"/>
                  <a:gd name="connsiteY7" fmla="*/ 1413164 h 2050473"/>
                  <a:gd name="connsiteX8" fmla="*/ 1607128 w 1704109"/>
                  <a:gd name="connsiteY8" fmla="*/ 983673 h 2050473"/>
                  <a:gd name="connsiteX9" fmla="*/ 1704109 w 1704109"/>
                  <a:gd name="connsiteY9" fmla="*/ 374073 h 2050473"/>
                  <a:gd name="connsiteX10" fmla="*/ 124691 w 1704109"/>
                  <a:gd name="connsiteY10" fmla="*/ 0 h 205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109" h="2050473">
                    <a:moveTo>
                      <a:pt x="124691" y="0"/>
                    </a:moveTo>
                    <a:lnTo>
                      <a:pt x="180109" y="762000"/>
                    </a:lnTo>
                    <a:lnTo>
                      <a:pt x="1108364" y="637309"/>
                    </a:lnTo>
                    <a:lnTo>
                      <a:pt x="41564" y="1302327"/>
                    </a:lnTo>
                    <a:lnTo>
                      <a:pt x="0" y="1870364"/>
                    </a:lnTo>
                    <a:lnTo>
                      <a:pt x="1510146" y="2050473"/>
                    </a:lnTo>
                    <a:lnTo>
                      <a:pt x="1593273" y="1343891"/>
                    </a:lnTo>
                    <a:lnTo>
                      <a:pt x="831273" y="1413164"/>
                    </a:lnTo>
                    <a:lnTo>
                      <a:pt x="1607128" y="983673"/>
                    </a:lnTo>
                    <a:lnTo>
                      <a:pt x="1704109" y="374073"/>
                    </a:lnTo>
                    <a:lnTo>
                      <a:pt x="1246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66CCFF"/>
                  </a:gs>
                  <a:gs pos="94000">
                    <a:schemeClr val="accent6">
                      <a:lumMod val="75000"/>
                    </a:schemeClr>
                  </a:gs>
                  <a:gs pos="93000">
                    <a:srgbClr val="0070C0"/>
                  </a:gs>
                </a:gsLst>
                <a:lin ang="1800000" scaled="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Oval 7">
                <a:extLst>
                  <a:ext uri="{FF2B5EF4-FFF2-40B4-BE49-F238E27FC236}">
                    <a16:creationId xmlns:a16="http://schemas.microsoft.com/office/drawing/2014/main" id="{303395EA-407C-45D4-82E6-00425846F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036" y="5001491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17" name="Oval 36">
                <a:extLst>
                  <a:ext uri="{FF2B5EF4-FFF2-40B4-BE49-F238E27FC236}">
                    <a16:creationId xmlns:a16="http://schemas.microsoft.com/office/drawing/2014/main" id="{00A9606D-2741-4065-9AEF-EEC68FF44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246" y="5056906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18" name="Oval 37">
                <a:extLst>
                  <a:ext uri="{FF2B5EF4-FFF2-40B4-BE49-F238E27FC236}">
                    <a16:creationId xmlns:a16="http://schemas.microsoft.com/office/drawing/2014/main" id="{A1CB3271-1818-4AFD-8ECC-2A514995A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606" y="5237021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19" name="Oval 38">
                <a:extLst>
                  <a:ext uri="{FF2B5EF4-FFF2-40B4-BE49-F238E27FC236}">
                    <a16:creationId xmlns:a16="http://schemas.microsoft.com/office/drawing/2014/main" id="{06BD8476-7B8A-4738-9E19-5544A979B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241" y="5569536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20" name="Oval 39">
                <a:extLst>
                  <a:ext uri="{FF2B5EF4-FFF2-40B4-BE49-F238E27FC236}">
                    <a16:creationId xmlns:a16="http://schemas.microsoft.com/office/drawing/2014/main" id="{408D61FB-AE03-4550-9D59-3D69DBC52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601" y="5957471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21" name="Oval 40">
                <a:extLst>
                  <a:ext uri="{FF2B5EF4-FFF2-40B4-BE49-F238E27FC236}">
                    <a16:creationId xmlns:a16="http://schemas.microsoft.com/office/drawing/2014/main" id="{F526A5E1-97AD-4E11-8C32-A4AF041BE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101" y="6026741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  <p:sp>
            <p:nvSpPr>
              <p:cNvPr id="122" name="Oval 41">
                <a:extLst>
                  <a:ext uri="{FF2B5EF4-FFF2-40B4-BE49-F238E27FC236}">
                    <a16:creationId xmlns:a16="http://schemas.microsoft.com/office/drawing/2014/main" id="{355A240D-05B0-426A-B1D0-6ADAEC6C9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746" y="6082156"/>
                <a:ext cx="129818" cy="19396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98B0651-2289-460C-99EA-8FC8560B34E8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</p:spTree>
    <p:extLst>
      <p:ext uri="{BB962C8B-B14F-4D97-AF65-F5344CB8AC3E}">
        <p14:creationId xmlns:p14="http://schemas.microsoft.com/office/powerpoint/2010/main" val="295154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X-101 Airplane 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00663D6-0E9E-4563-BCE9-D5B23C45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89" y="773398"/>
            <a:ext cx="3728802" cy="1950752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5B9AF8-0EBF-430F-8C14-5964CE4E3707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</p:spTree>
    <p:extLst>
      <p:ext uri="{BB962C8B-B14F-4D97-AF65-F5344CB8AC3E}">
        <p14:creationId xmlns:p14="http://schemas.microsoft.com/office/powerpoint/2010/main" val="90300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 descr="C:\Users\John\Desktop\biy-photos-videos\glider\g-complete-top1.jpg">
            <a:extLst>
              <a:ext uri="{FF2B5EF4-FFF2-40B4-BE49-F238E27FC236}">
                <a16:creationId xmlns:a16="http://schemas.microsoft.com/office/drawing/2014/main" id="{8DF619DC-D5EB-4DCE-BDE4-7260695C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" y="766763"/>
            <a:ext cx="3710240" cy="32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X-102 Glider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C5421A-69DC-4B2D-8CB7-12BA885ABC6E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</p:spTree>
    <p:extLst>
      <p:ext uri="{BB962C8B-B14F-4D97-AF65-F5344CB8AC3E}">
        <p14:creationId xmlns:p14="http://schemas.microsoft.com/office/powerpoint/2010/main" val="330471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X-103 Straw Rockets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John\Desktop\biy-site-staging-090909\biy-projects\proj-fly-machines\images\proj-fly-straw-rockets-300.jpg">
            <a:extLst>
              <a:ext uri="{FF2B5EF4-FFF2-40B4-BE49-F238E27FC236}">
                <a16:creationId xmlns:a16="http://schemas.microsoft.com/office/drawing/2014/main" id="{C2A3A95F-F5E7-4C0E-995A-074133D2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" y="760598"/>
            <a:ext cx="3699089" cy="286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6BF43B-A1FC-42EC-AC4D-6E75886012C8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</p:spTree>
    <p:extLst>
      <p:ext uri="{BB962C8B-B14F-4D97-AF65-F5344CB8AC3E}">
        <p14:creationId xmlns:p14="http://schemas.microsoft.com/office/powerpoint/2010/main" val="331448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2" descr="C:\Users\John\Desktop\biy-site-staging-090909\biy-projects\proj-fly-machines\images\proj-fly-rocket2-300.jpg">
            <a:extLst>
              <a:ext uri="{FF2B5EF4-FFF2-40B4-BE49-F238E27FC236}">
                <a16:creationId xmlns:a16="http://schemas.microsoft.com/office/drawing/2014/main" id="{503766C1-BECA-4880-8AD0-5C62BC39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3" y="760598"/>
            <a:ext cx="3683678" cy="286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X-104 Air Powered Rockets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C20B2D-CE3E-48CE-BF93-ADCB4226D791}"/>
              </a:ext>
            </a:extLst>
          </p:cNvPr>
          <p:cNvSpPr/>
          <p:nvPr/>
        </p:nvSpPr>
        <p:spPr>
          <a:xfrm>
            <a:off x="4289502" y="11287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 Link</a:t>
            </a:r>
          </a:p>
        </p:txBody>
      </p:sp>
    </p:spTree>
    <p:extLst>
      <p:ext uri="{BB962C8B-B14F-4D97-AF65-F5344CB8AC3E}">
        <p14:creationId xmlns:p14="http://schemas.microsoft.com/office/powerpoint/2010/main" val="307943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Physics of Flight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81741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Why does a plane fly?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Forces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Center of gravity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Symmetry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Velocity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Wing shape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Axis of motion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870A142-7081-470A-96B3-78240628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6D46855B-4AAF-48E0-BC4A-4384C87C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7635B-D8B8-4F54-9330-6B55297E8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820471"/>
            <a:ext cx="1924050" cy="183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7AC17-9B26-44E4-812B-1D2296849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5" y="876456"/>
            <a:ext cx="2333428" cy="1847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E1E7C-EF42-080F-E646-C2AE5208D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628650"/>
            <a:ext cx="2128838" cy="17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9FC2E430-606B-4CA8-B3A6-FECEC3A57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Time Saved</a:t>
            </a:r>
          </a:p>
        </p:txBody>
      </p:sp>
      <p:pic>
        <p:nvPicPr>
          <p:cNvPr id="3686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E2249BFB-3F59-4D94-B758-C6E6D976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56" descr="http://www.scottsanfilippo.com/wp-content/uploads/2011/02/school-bus.jpg">
            <a:extLst>
              <a:ext uri="{FF2B5EF4-FFF2-40B4-BE49-F238E27FC236}">
                <a16:creationId xmlns:a16="http://schemas.microsoft.com/office/drawing/2014/main" id="{FDE9915C-A139-05B3-1069-2D5DD622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76314"/>
            <a:ext cx="1820465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58" descr="http://kiwiberry.net/images/yves-rossy-fusion-man.jpg">
            <a:extLst>
              <a:ext uri="{FF2B5EF4-FFF2-40B4-BE49-F238E27FC236}">
                <a16:creationId xmlns:a16="http://schemas.microsoft.com/office/drawing/2014/main" id="{BACFDA34-3A07-C220-6D68-4BBF0F68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1750"/>
            <a:ext cx="1826419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2">
            <a:extLst>
              <a:ext uri="{FF2B5EF4-FFF2-40B4-BE49-F238E27FC236}">
                <a16:creationId xmlns:a16="http://schemas.microsoft.com/office/drawing/2014/main" id="{BECE53E8-98A0-5294-C60E-C8847130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7504"/>
            <a:ext cx="4140994" cy="34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www.scottsanfilippo.com/wp-content/uploads/2011/02/school-bus.jpg">
            <a:extLst>
              <a:ext uri="{FF2B5EF4-FFF2-40B4-BE49-F238E27FC236}">
                <a16:creationId xmlns:a16="http://schemas.microsoft.com/office/drawing/2014/main" id="{F23BA955-D3CB-4347-AEFB-189B76AB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0113"/>
            <a:ext cx="3657600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106">
            <a:extLst>
              <a:ext uri="{FF2B5EF4-FFF2-40B4-BE49-F238E27FC236}">
                <a16:creationId xmlns:a16="http://schemas.microsoft.com/office/drawing/2014/main" id="{191AFAD6-28B7-4989-9A4D-C5D924BF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4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988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97088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54288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114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686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258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830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CC0000"/>
              </a:buClr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takes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waaaaaaay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 long to get to school.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222E7421-86CE-43AB-AB42-96EC8B8A5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54F3734E-88F7-441B-AE0F-32D0AB7B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9FC2E430-606B-4CA8-B3A6-FECEC3A57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What we should know</a:t>
            </a:r>
          </a:p>
        </p:txBody>
      </p:sp>
      <p:pic>
        <p:nvPicPr>
          <p:cNvPr id="3686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E2249BFB-3F59-4D94-B758-C6E6D976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58416"/>
            <a:ext cx="80248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build rockets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communicate ideas visually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Cartoon Artist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Proper naming conventions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Physics of flight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Advanced Projects: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Create additional prototypes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Create short video of your air rocket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9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9FC2E430-606B-4CA8-B3A6-FECEC3A57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algn="l" eaLnBrk="1" hangingPunct="1">
              <a:buFontTx/>
              <a:buNone/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Advanced Projects:</a:t>
            </a:r>
          </a:p>
        </p:txBody>
      </p:sp>
      <p:pic>
        <p:nvPicPr>
          <p:cNvPr id="3686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E2249BFB-3F59-4D94-B758-C6E6D976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58416"/>
            <a:ext cx="80248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Draw a time line of man made flight.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Research flying machines by Leonardo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Why do planes fly and boats don’t?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improved live?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made life worse?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most amazing man made inventions?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Why is teamwork important?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world?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How could technology help solve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80183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C:\Users\John\Documents\biy-missions\mission-fly-machine\fly-ship-300.jpg">
            <a:extLst>
              <a:ext uri="{FF2B5EF4-FFF2-40B4-BE49-F238E27FC236}">
                <a16:creationId xmlns:a16="http://schemas.microsoft.com/office/drawing/2014/main" id="{803FC2D1-55E3-40C4-BD99-4891764FD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b="13081"/>
          <a:stretch/>
        </p:blipFill>
        <p:spPr bwMode="auto">
          <a:xfrm>
            <a:off x="457200" y="766763"/>
            <a:ext cx="37338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Build a flying machine that could get us to school in 1 minute.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08D5D5D8-96D3-4825-B231-AE932C970D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06E35FFD-F53F-4A8E-B387-3F0CFB9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Japanese Rocket Man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http://www.youtube.com/watch?v=4XObKek9Tuc</a:t>
            </a:r>
            <a:endParaRPr lang="en-US" altLang="en-US" sz="14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Swiss Rocket Man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http://www.youtube.com/watch?v=h4arnATc04U</a:t>
            </a:r>
            <a:endParaRPr lang="en-US" altLang="en-US" sz="14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Gossomer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Condor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http://www.youtube.com/watch?v=sp7yv67B5Sc</a:t>
            </a:r>
            <a:endParaRPr lang="en-US" altLang="en-US" sz="14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AF7E115-0442-4CB3-86B7-137F707C4C52}"/>
              </a:ext>
            </a:extLst>
          </p:cNvPr>
          <p:cNvSpPr/>
          <p:nvPr/>
        </p:nvSpPr>
        <p:spPr bwMode="auto">
          <a:xfrm>
            <a:off x="264319" y="2488406"/>
            <a:ext cx="940594" cy="438150"/>
          </a:xfrm>
          <a:custGeom>
            <a:avLst/>
            <a:gdLst>
              <a:gd name="connsiteX0" fmla="*/ 183356 w 940594"/>
              <a:gd name="connsiteY0" fmla="*/ 0 h 438150"/>
              <a:gd name="connsiteX1" fmla="*/ 145256 w 940594"/>
              <a:gd name="connsiteY1" fmla="*/ 133350 h 438150"/>
              <a:gd name="connsiteX2" fmla="*/ 109537 w 940594"/>
              <a:gd name="connsiteY2" fmla="*/ 221457 h 438150"/>
              <a:gd name="connsiteX3" fmla="*/ 169069 w 940594"/>
              <a:gd name="connsiteY3" fmla="*/ 311944 h 438150"/>
              <a:gd name="connsiteX4" fmla="*/ 469106 w 940594"/>
              <a:gd name="connsiteY4" fmla="*/ 223838 h 438150"/>
              <a:gd name="connsiteX5" fmla="*/ 581025 w 940594"/>
              <a:gd name="connsiteY5" fmla="*/ 169069 h 438150"/>
              <a:gd name="connsiteX6" fmla="*/ 628650 w 940594"/>
              <a:gd name="connsiteY6" fmla="*/ 119063 h 438150"/>
              <a:gd name="connsiteX7" fmla="*/ 671512 w 940594"/>
              <a:gd name="connsiteY7" fmla="*/ 133350 h 438150"/>
              <a:gd name="connsiteX8" fmla="*/ 707231 w 940594"/>
              <a:gd name="connsiteY8" fmla="*/ 80963 h 438150"/>
              <a:gd name="connsiteX9" fmla="*/ 745331 w 940594"/>
              <a:gd name="connsiteY9" fmla="*/ 88107 h 438150"/>
              <a:gd name="connsiteX10" fmla="*/ 783431 w 940594"/>
              <a:gd name="connsiteY10" fmla="*/ 61913 h 438150"/>
              <a:gd name="connsiteX11" fmla="*/ 940594 w 940594"/>
              <a:gd name="connsiteY11" fmla="*/ 138113 h 438150"/>
              <a:gd name="connsiteX12" fmla="*/ 828675 w 940594"/>
              <a:gd name="connsiteY12" fmla="*/ 359569 h 438150"/>
              <a:gd name="connsiteX13" fmla="*/ 750094 w 940594"/>
              <a:gd name="connsiteY13" fmla="*/ 390525 h 438150"/>
              <a:gd name="connsiteX14" fmla="*/ 723900 w 940594"/>
              <a:gd name="connsiteY14" fmla="*/ 402432 h 438150"/>
              <a:gd name="connsiteX15" fmla="*/ 126206 w 940594"/>
              <a:gd name="connsiteY15" fmla="*/ 438150 h 438150"/>
              <a:gd name="connsiteX16" fmla="*/ 14287 w 940594"/>
              <a:gd name="connsiteY16" fmla="*/ 233363 h 438150"/>
              <a:gd name="connsiteX17" fmla="*/ 0 w 940594"/>
              <a:gd name="connsiteY17" fmla="*/ 83344 h 438150"/>
              <a:gd name="connsiteX18" fmla="*/ 183356 w 940594"/>
              <a:gd name="connsiteY18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0594" h="438150">
                <a:moveTo>
                  <a:pt x="183356" y="0"/>
                </a:moveTo>
                <a:lnTo>
                  <a:pt x="145256" y="133350"/>
                </a:lnTo>
                <a:lnTo>
                  <a:pt x="109537" y="221457"/>
                </a:lnTo>
                <a:lnTo>
                  <a:pt x="169069" y="311944"/>
                </a:lnTo>
                <a:lnTo>
                  <a:pt x="469106" y="223838"/>
                </a:lnTo>
                <a:lnTo>
                  <a:pt x="581025" y="169069"/>
                </a:lnTo>
                <a:lnTo>
                  <a:pt x="628650" y="119063"/>
                </a:lnTo>
                <a:lnTo>
                  <a:pt x="671512" y="133350"/>
                </a:lnTo>
                <a:lnTo>
                  <a:pt x="707231" y="80963"/>
                </a:lnTo>
                <a:lnTo>
                  <a:pt x="745331" y="88107"/>
                </a:lnTo>
                <a:lnTo>
                  <a:pt x="783431" y="61913"/>
                </a:lnTo>
                <a:lnTo>
                  <a:pt x="940594" y="138113"/>
                </a:lnTo>
                <a:lnTo>
                  <a:pt x="828675" y="359569"/>
                </a:lnTo>
                <a:cubicBezTo>
                  <a:pt x="793844" y="372008"/>
                  <a:pt x="786913" y="373788"/>
                  <a:pt x="750094" y="390525"/>
                </a:cubicBezTo>
                <a:lnTo>
                  <a:pt x="723900" y="402432"/>
                </a:lnTo>
                <a:lnTo>
                  <a:pt x="126206" y="438150"/>
                </a:lnTo>
                <a:lnTo>
                  <a:pt x="14287" y="233363"/>
                </a:lnTo>
                <a:lnTo>
                  <a:pt x="0" y="83344"/>
                </a:lnTo>
                <a:lnTo>
                  <a:pt x="183356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1313D692-7D5D-47D8-A173-0AF66CE2D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875E4CBB-CA0A-406B-AB37-939C8F3E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B2514B-C36A-461F-A5C4-D7E40A16A8C9}"/>
              </a:ext>
            </a:extLst>
          </p:cNvPr>
          <p:cNvGrpSpPr/>
          <p:nvPr/>
        </p:nvGrpSpPr>
        <p:grpSpPr>
          <a:xfrm>
            <a:off x="494204" y="666888"/>
            <a:ext cx="2582754" cy="1402811"/>
            <a:chOff x="967157" y="659219"/>
            <a:chExt cx="4272277" cy="2320468"/>
          </a:xfrm>
        </p:grpSpPr>
        <p:pic>
          <p:nvPicPr>
            <p:cNvPr id="12" name="Picture 14" descr="http://t1.gstatic.com/images?q=tbn:ANd9GcT99F3PEnMDh1c1DQ4b3bg36SSaH1f5w9GUec0EEiUsosY8VXgCUQ">
              <a:hlinkClick r:id="rId7"/>
              <a:extLst>
                <a:ext uri="{FF2B5EF4-FFF2-40B4-BE49-F238E27FC236}">
                  <a16:creationId xmlns:a16="http://schemas.microsoft.com/office/drawing/2014/main" id="{B856C08A-2DBB-450D-BA98-2AEFDF3E3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157" y="659219"/>
              <a:ext cx="2351245" cy="232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989AA690-970E-46B8-B536-CCB3A63E6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899" y="1948567"/>
              <a:ext cx="1832535" cy="50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mic Sans MS" panose="030F0702030302020204" pitchFamily="66" charset="0"/>
                </a:rPr>
                <a:t>Deadelus</a:t>
              </a:r>
              <a:endParaRPr lang="en-US" altLang="en-US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Picture 19" descr="Image result for da vinci helicopter">
            <a:extLst>
              <a:ext uri="{FF2B5EF4-FFF2-40B4-BE49-F238E27FC236}">
                <a16:creationId xmlns:a16="http://schemas.microsoft.com/office/drawing/2014/main" id="{29C08091-C475-4CAC-B0A6-DC0DF8DB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1" y="2111802"/>
            <a:ext cx="1721990" cy="119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537604B5-0CBA-4E2D-873B-011AB7FB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214" y="2459972"/>
            <a:ext cx="1517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mic Sans MS" panose="030F0702030302020204" pitchFamily="66" charset="0"/>
              </a:rPr>
              <a:t>Da Vinci</a:t>
            </a:r>
          </a:p>
        </p:txBody>
      </p:sp>
      <p:pic>
        <p:nvPicPr>
          <p:cNvPr id="16" name="Picture 18" descr="http://assets.nydailynews.com/polopoly_fs/1.321617!/img/httpImage/image.jpg">
            <a:extLst>
              <a:ext uri="{FF2B5EF4-FFF2-40B4-BE49-F238E27FC236}">
                <a16:creationId xmlns:a16="http://schemas.microsoft.com/office/drawing/2014/main" id="{EEFCC9E7-41B8-4A14-AAB3-51E6FFEE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3533917"/>
            <a:ext cx="1721991" cy="10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0">
            <a:extLst>
              <a:ext uri="{FF2B5EF4-FFF2-40B4-BE49-F238E27FC236}">
                <a16:creationId xmlns:a16="http://schemas.microsoft.com/office/drawing/2014/main" id="{4D2B7460-0E1B-4E52-8A9D-D1711E57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3913856"/>
            <a:ext cx="125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Fusion Man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ying car">
            <a:extLst>
              <a:ext uri="{FF2B5EF4-FFF2-40B4-BE49-F238E27FC236}">
                <a16:creationId xmlns:a16="http://schemas.microsoft.com/office/drawing/2014/main" id="{37B7BC78-386A-4EC4-9AC9-222E447F2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/>
          <a:stretch/>
        </p:blipFill>
        <p:spPr bwMode="auto">
          <a:xfrm>
            <a:off x="462197" y="766763"/>
            <a:ext cx="3728803" cy="18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inspiring examples of flying machines!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515F1B8-3C85-4526-A051-BE1AEECFC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E41AEF3E-14CB-4097-B54E-C6B4BD92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3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Project Plan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0F8CF51-18E5-44E8-80F5-FDC066666531}"/>
              </a:ext>
            </a:extLst>
          </p:cNvPr>
          <p:cNvSpPr txBox="1">
            <a:spLocks noChangeArrowheads="1"/>
          </p:cNvSpPr>
          <p:nvPr/>
        </p:nvSpPr>
        <p:spPr>
          <a:xfrm>
            <a:off x="4395788" y="679847"/>
            <a:ext cx="4646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Project Plan: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BD85D80-A708-4C80-AEA7-821E9841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47750"/>
            <a:ext cx="60483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Study project guidelines.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Set up PowerPoint lab book.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Document problem and mission.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Presenting ideas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Physics of flight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Build (paper planes, gliders, rockets)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Decorate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Present projects.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Contests for:</a:t>
            </a:r>
          </a:p>
          <a:p>
            <a:pPr lvl="1" eaLnBrk="1" hangingPunct="1">
              <a:spcBef>
                <a:spcPct val="0"/>
              </a:spcBef>
              <a:buClr>
                <a:srgbClr val="C00000"/>
              </a:buClr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flight time</a:t>
            </a:r>
          </a:p>
          <a:p>
            <a:pPr lvl="1" eaLnBrk="1" hangingPunct="1">
              <a:spcBef>
                <a:spcPct val="0"/>
              </a:spcBef>
              <a:buClr>
                <a:srgbClr val="C00000"/>
              </a:buClr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Accuracy</a:t>
            </a:r>
          </a:p>
          <a:p>
            <a:pPr lvl="1" eaLnBrk="1" hangingPunct="1">
              <a:spcBef>
                <a:spcPct val="0"/>
              </a:spcBef>
              <a:buClr>
                <a:srgbClr val="C00000"/>
              </a:buClr>
              <a:buBlip>
                <a:blip r:embed="rId3"/>
              </a:buBlip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creativity and good looks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71D23B8D-2810-4E69-BE6F-A6994DB0D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3662592" cy="28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1733E467-1136-4E14-AA01-F8614AB0DD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F62A844B-DE92-4833-A8F9-01AB371A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9344C3E-A6D3-4323-8892-D9B0D5F6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6" y="766763"/>
            <a:ext cx="3728803" cy="34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Line 4">
            <a:extLst>
              <a:ext uri="{FF2B5EF4-FFF2-40B4-BE49-F238E27FC236}">
                <a16:creationId xmlns:a16="http://schemas.microsoft.com/office/drawing/2014/main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Skills Needed</a:t>
            </a: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30F8CF51-18E5-44E8-80F5-FDC066666531}"/>
              </a:ext>
            </a:extLst>
          </p:cNvPr>
          <p:cNvSpPr txBox="1">
            <a:spLocks noChangeArrowheads="1"/>
          </p:cNvSpPr>
          <p:nvPr/>
        </p:nvSpPr>
        <p:spPr>
          <a:xfrm>
            <a:off x="4395788" y="679847"/>
            <a:ext cx="4646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Skills Needed: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BD85D80-A708-4C80-AEA7-821E9841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47750"/>
            <a:ext cx="6048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Blip>
                <a:blip r:embed="rId5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PowerPoint Guru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Blip>
                <a:blip r:embed="rId5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Problem Solver 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Blip>
                <a:blip r:embed="rId5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Creative, Modular Builder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Blip>
                <a:blip r:embed="rId5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Master of Presentations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Blip>
                <a:blip r:embed="rId5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Aeronautical Physicist </a:t>
            </a:r>
          </a:p>
        </p:txBody>
      </p:sp>
    </p:spTree>
    <p:extLst>
      <p:ext uri="{BB962C8B-B14F-4D97-AF65-F5344CB8AC3E}">
        <p14:creationId xmlns:p14="http://schemas.microsoft.com/office/powerpoint/2010/main" val="90410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 of Fame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CC8AB1C6-5BDC-4095-8584-C528C224F6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98686DA-C31D-47AB-ADFD-A027B1F7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2400856-FA68-498E-932F-3EAC1F3A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0" y="759023"/>
            <a:ext cx="3728803" cy="20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E57C48-44B0-4E95-9A3E-0F2B3CB0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" y="2930725"/>
            <a:ext cx="3728803" cy="18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3127853F-0EA6-4D00-9538-540B5929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Solutions from builders like you!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Hall of Fame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CC8AB1C6-5BDC-4095-8584-C528C224F6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553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98686DA-C31D-47AB-ADFD-A027B1F7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106"/>
            <a:ext cx="2032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3127853F-0EA6-4D00-9538-540B5929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 air powered rocket made by member Avery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hlinkClick r:id="rId4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Higher than a mighty flag pole!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Higher that the tallest tree!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70ADAD0-4226-40F8-BCD6-28625435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" y="766763"/>
            <a:ext cx="3728802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555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12339</TotalTime>
  <Words>902</Words>
  <Application>Microsoft Office PowerPoint</Application>
  <PresentationFormat>On-screen Show (16:9)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Comic Sans MS</vt:lpstr>
      <vt:lpstr>Times New Roman</vt:lpstr>
      <vt:lpstr>Default Design</vt:lpstr>
      <vt:lpstr>Flying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70</cp:revision>
  <dcterms:created xsi:type="dcterms:W3CDTF">2012-01-21T20:41:34Z</dcterms:created>
  <dcterms:modified xsi:type="dcterms:W3CDTF">2024-03-23T17:59:04Z</dcterms:modified>
</cp:coreProperties>
</file>