
<file path=[Content_Types].xml><?xml version="1.0" encoding="utf-8"?>
<Types xmlns="http://schemas.openxmlformats.org/package/2006/content-types">
  <Default Extension="emf" ContentType="image/x-emf"/>
  <Default Extension="HEIC" ContentType="image/heic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86" r:id="rId6"/>
    <p:sldId id="287" r:id="rId7"/>
    <p:sldId id="289" r:id="rId8"/>
    <p:sldId id="267" r:id="rId9"/>
    <p:sldId id="274" r:id="rId10"/>
    <p:sldId id="273" r:id="rId11"/>
    <p:sldId id="264" r:id="rId12"/>
    <p:sldId id="261" r:id="rId13"/>
    <p:sldId id="276" r:id="rId14"/>
    <p:sldId id="296" r:id="rId15"/>
    <p:sldId id="297" r:id="rId16"/>
    <p:sldId id="302" r:id="rId17"/>
    <p:sldId id="298" r:id="rId18"/>
    <p:sldId id="299" r:id="rId19"/>
    <p:sldId id="300" r:id="rId20"/>
    <p:sldId id="301" r:id="rId21"/>
    <p:sldId id="290" r:id="rId22"/>
    <p:sldId id="283" r:id="rId23"/>
    <p:sldId id="271" r:id="rId24"/>
    <p:sldId id="259" r:id="rId25"/>
    <p:sldId id="260" r:id="rId26"/>
    <p:sldId id="288" r:id="rId27"/>
    <p:sldId id="293" r:id="rId28"/>
    <p:sldId id="265" r:id="rId29"/>
    <p:sldId id="266" r:id="rId30"/>
    <p:sldId id="294" r:id="rId31"/>
    <p:sldId id="292" r:id="rId32"/>
    <p:sldId id="295" r:id="rId33"/>
    <p:sldId id="272" r:id="rId34"/>
    <p:sldId id="2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BDA7C-0708-2F5B-6CD6-2FAE873CE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3D326-D84E-87BD-04DB-8D44A8B88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06DA2-365F-4C24-9E6F-75DDDD98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ED2FF-70E3-FD19-B81F-7EF9C228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05CF9-6703-3C94-2AE4-1888B740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7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2BA2-69EF-377E-22A8-434AB818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6F333-91BF-C98E-007C-582A16C1A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267BE-09C7-B5CD-4E30-8E972965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9B274-129D-CB43-E719-BBD06E23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C49EE-37E6-D542-60C2-48498A12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2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C005CA-5D22-C7DD-F31E-396BD775B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B4B54-6B7C-3BDF-7E7D-D1FD38626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49CCD-628D-FA8F-5BF0-3C4E8900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66AA1-7ECD-D0E6-5A6C-2D02A23D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A8CB-60BA-7CED-552F-93B5F6A5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E100-BCFC-D8B1-0DFE-3BCEE9C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1BE60-3BFF-6304-DE65-603250A49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098CA-C596-B70A-E955-C141ACB4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953A-0EA0-4093-3CC4-EC9E6846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C6D94-89B9-6BEC-2EAA-92B0CB4A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1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FDE13-13B1-3B20-6EA0-62B317AC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83EFB-EED2-CE2C-F84A-10F84FCE3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A4AEC-2934-9CAF-AFB8-91445D5D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1080F-26EC-A587-284C-F510388A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9CF0-92DE-CE87-583D-279088C6E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7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74CC-A745-023A-1DFA-BBA9D408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BD79B-169E-132F-DBE8-33DA56B32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E3600-FA5D-B976-6FD6-61071E283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A6CF0-298B-C249-9C23-DFBAD53C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7A304-78D8-66B9-20FC-2E88E93D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615F1-E26D-DFD2-4167-EA66A9B3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1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6D9F-BA03-F38B-B808-B02342F6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B05EB-5701-6429-D4B3-1834C4BE8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2A2CA-66BA-38CE-66E7-4796503FB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9F24B-381A-FFDD-5E73-29E1AC796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6BFB4-FA82-9F2C-CA74-9EA0DA3C4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5A767-E941-6184-366E-B1D3C158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3FB12-1DF4-ED26-A344-2AD7514F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1FEBD6-C0F5-BE36-693E-3CDED54D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2674-AC0D-8685-CA13-44A076C9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83425B-DC50-3F19-A377-B98BC52B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0F436-3216-F6C6-0AF2-E5F8CBFF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C56CE-FC3E-BB15-17D0-A16042D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2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272C5-56C8-BC2D-0824-575E4618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2FDA9-B061-AA68-7BB1-1CEDE4929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BDC27-A358-65EA-FC2B-6920AF52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4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09BF-4792-BE98-EFF4-52C0D6DC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D0EAA-61C7-586C-7D1C-34E3008DF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E5D84-9982-2ECE-044D-6AEA05B45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797F5-732F-B2C1-AA4A-3C19724E9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215C7-BE0A-C929-7052-FC73E150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B0938-36FC-1B2A-A72A-34ED70DD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7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BA317-9409-1AB2-9236-342F031FD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1AB7E-2A34-1F7B-CAF5-77817CB3F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B2DB1-4B28-2D76-BEBE-C1A0801DE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C3C89-D7BA-8815-8438-034BF851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5E0A5-9E42-8540-824D-5F0CA83A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A4034-4506-72FD-F8A7-CB260ACE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2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820E8-0DBA-D0D2-76EA-D7AFF41F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E1D12-5587-D376-4A18-CB353410C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58848-950B-F2E5-5F63-C9FC6AF9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14B33-20F7-4344-B0D3-C5CBC900A97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DF3BC-6CC1-987B-4802-8C4685AD2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0C71-88A5-7BA8-CFEE-6B8837E5A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5D9FB-E6D6-4A05-B97F-62EA49E84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9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uild-it-yourself.com/s-lessons/lesson-problem-solving-tricks.ppt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q2P3OUPh1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HEI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HEIC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HEIC"/><Relationship Id="rId2" Type="http://schemas.openxmlformats.org/officeDocument/2006/relationships/image" Target="../media/image19.HEIC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z4_bbreNs" TargetMode="External"/><Relationship Id="rId2" Type="http://schemas.openxmlformats.org/officeDocument/2006/relationships/hyperlink" Target="https://www.youtube.com/watch?v=QUaR1F03hyQ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2R-_rNxbhfw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build-it-yourself.com/s-lessons/lesson-present-ideas.ppt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build-it-yourself.com/s-lessons/lesson-tool-rules.ppt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67A165-0E67-3A64-90E1-B75BD192B17F}"/>
              </a:ext>
            </a:extLst>
          </p:cNvPr>
          <p:cNvSpPr/>
          <p:nvPr/>
        </p:nvSpPr>
        <p:spPr>
          <a:xfrm>
            <a:off x="2522264" y="637374"/>
            <a:ext cx="7833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Formidable Forts Lab Book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004BA-C68A-F801-53E1-0BBFE9CBE453}"/>
              </a:ext>
            </a:extLst>
          </p:cNvPr>
          <p:cNvSpPr txBox="1"/>
          <p:nvPr/>
        </p:nvSpPr>
        <p:spPr>
          <a:xfrm>
            <a:off x="4774223" y="1560704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Emma, Chubbi, John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7A6DD-ECD0-374D-80DA-80F1683FD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81" y="2733255"/>
            <a:ext cx="2056645" cy="19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2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76D25-B3D9-4714-487A-F5CE72F0B12C}"/>
              </a:ext>
            </a:extLst>
          </p:cNvPr>
          <p:cNvSpPr/>
          <p:nvPr/>
        </p:nvSpPr>
        <p:spPr>
          <a:xfrm>
            <a:off x="961781" y="654959"/>
            <a:ext cx="7120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 Problem Solving Tricks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3B01-6054-3F71-16E7-97842D235338}"/>
              </a:ext>
            </a:extLst>
          </p:cNvPr>
          <p:cNvSpPr txBox="1"/>
          <p:nvPr/>
        </p:nvSpPr>
        <p:spPr>
          <a:xfrm>
            <a:off x="1151792" y="1688123"/>
            <a:ext cx="6987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https://build-it-yourself.com/s-lessons/lesson-problem-solving-tricks.ppt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26FAB-50BB-1B67-3A3A-46F036335C14}"/>
              </a:ext>
            </a:extLst>
          </p:cNvPr>
          <p:cNvSpPr txBox="1"/>
          <p:nvPr/>
        </p:nvSpPr>
        <p:spPr>
          <a:xfrm>
            <a:off x="1151792" y="2505808"/>
            <a:ext cx="57054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#1</a:t>
            </a:r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Focus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 - Identify the problem and set goals.</a:t>
            </a:r>
          </a:p>
          <a:p>
            <a:pPr>
              <a:defRPr/>
            </a:pPr>
            <a:endParaRPr lang="en-US" dirty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#2</a:t>
            </a:r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Research -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Don’t re-invent the wheel.</a:t>
            </a:r>
          </a:p>
          <a:p>
            <a:pPr>
              <a:defRPr/>
            </a:pPr>
            <a:endParaRPr lang="en-US" dirty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#3</a:t>
            </a:r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Teamwork –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Share ideas.</a:t>
            </a:r>
          </a:p>
          <a:p>
            <a:pPr>
              <a:defRPr/>
            </a:pPr>
            <a:endParaRPr lang="en-US" dirty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#4</a:t>
            </a:r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Simplify -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Break your solution into simple parts.</a:t>
            </a:r>
          </a:p>
          <a:p>
            <a:pPr>
              <a:defRPr/>
            </a:pPr>
            <a:endParaRPr lang="en-US" dirty="0">
              <a:solidFill>
                <a:schemeClr val="bg2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#5</a:t>
            </a:r>
            <a:r>
              <a:rPr lang="en-US" dirty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Document - </a:t>
            </a:r>
            <a:r>
              <a:rPr lang="en-US" dirty="0">
                <a:solidFill>
                  <a:srgbClr val="0070C0"/>
                </a:solidFill>
                <a:latin typeface="Comic Sans MS" pitchFamily="66" charset="0"/>
              </a:rPr>
              <a:t>Keep a lab book.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9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1BDFA-DC48-E96A-743D-B405C9CAAB9B}"/>
              </a:ext>
            </a:extLst>
          </p:cNvPr>
          <p:cNvSpPr/>
          <p:nvPr/>
        </p:nvSpPr>
        <p:spPr>
          <a:xfrm>
            <a:off x="1143000" y="364812"/>
            <a:ext cx="1341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3ABAC-90BE-9F0E-DEF8-D2315226B70B}"/>
              </a:ext>
            </a:extLst>
          </p:cNvPr>
          <p:cNvSpPr txBox="1"/>
          <p:nvPr/>
        </p:nvSpPr>
        <p:spPr>
          <a:xfrm>
            <a:off x="2986314" y="487025"/>
            <a:ext cx="79139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File naming conventions: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400" dirty="0"/>
              <a:t>Descriptive file names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400" dirty="0"/>
              <a:t>Lower case letters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400" dirty="0"/>
              <a:t>Use ‘-’ between words, Not ‘_’or ‘   ‘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>
                <a:highlight>
                  <a:srgbClr val="FFFF00"/>
                </a:highlight>
              </a:rPr>
              <a:t>lab-book-racer-chubbi-melany-emma-kyle.pptx</a:t>
            </a:r>
          </a:p>
          <a:p>
            <a:endParaRPr lang="en-US" sz="2400" dirty="0"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/>
              <a:t>2. </a:t>
            </a:r>
          </a:p>
        </p:txBody>
      </p:sp>
    </p:spTree>
    <p:extLst>
      <p:ext uri="{BB962C8B-B14F-4D97-AF65-F5344CB8AC3E}">
        <p14:creationId xmlns:p14="http://schemas.microsoft.com/office/powerpoint/2010/main" val="75811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C3B9B1-C77D-8431-E44B-B7D389F23F0C}"/>
              </a:ext>
            </a:extLst>
          </p:cNvPr>
          <p:cNvSpPr/>
          <p:nvPr/>
        </p:nvSpPr>
        <p:spPr>
          <a:xfrm>
            <a:off x="1254768" y="367010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05115-5A75-06F8-1716-2A608F32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27" y="1393391"/>
            <a:ext cx="8168842" cy="29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 descr="A group of people in a kitchen&#10;&#10;Description automatically generated with medium confidence">
            <a:extLst>
              <a:ext uri="{FF2B5EF4-FFF2-40B4-BE49-F238E27FC236}">
                <a16:creationId xmlns:a16="http://schemas.microsoft.com/office/drawing/2014/main" id="{2B0DAD26-4A3F-B7E1-D475-D3FF1E431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137" y="2005313"/>
            <a:ext cx="5030810" cy="3768684"/>
          </a:xfrm>
          <a:prstGeom prst="rect">
            <a:avLst/>
          </a:prstGeom>
        </p:spPr>
      </p:pic>
      <p:pic>
        <p:nvPicPr>
          <p:cNvPr id="7" name="Picture 6" descr="A picture containing tool&#10;&#10;Description automatically generated">
            <a:extLst>
              <a:ext uri="{FF2B5EF4-FFF2-40B4-BE49-F238E27FC236}">
                <a16:creationId xmlns:a16="http://schemas.microsoft.com/office/drawing/2014/main" id="{B805BCF7-383D-9865-C62E-46413C165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9540" y="2005312"/>
            <a:ext cx="5030810" cy="37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8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 descr="A picture containing grass, outdoor, group, people&#10;&#10;Description automatically generated">
            <a:extLst>
              <a:ext uri="{FF2B5EF4-FFF2-40B4-BE49-F238E27FC236}">
                <a16:creationId xmlns:a16="http://schemas.microsoft.com/office/drawing/2014/main" id="{D864984E-34C1-7197-D630-FC285AF29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2042160"/>
            <a:ext cx="4954895" cy="3716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4B85B-57D2-A134-931A-D09873BB3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7" y="2042160"/>
            <a:ext cx="6292343" cy="3716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FDC3A6-7291-CA89-6581-41962FF2A861}"/>
              </a:ext>
            </a:extLst>
          </p:cNvPr>
          <p:cNvSpPr txBox="1"/>
          <p:nvPr/>
        </p:nvSpPr>
        <p:spPr>
          <a:xfrm>
            <a:off x="5500480" y="361005"/>
            <a:ext cx="4971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 to defend the Queen’s Candy</a:t>
            </a:r>
          </a:p>
          <a:p>
            <a:endParaRPr lang="en-US" dirty="0"/>
          </a:p>
          <a:p>
            <a:r>
              <a:rPr lang="en-US" dirty="0"/>
              <a:t>The Battle</a:t>
            </a:r>
          </a:p>
          <a:p>
            <a:r>
              <a:rPr lang="en-US" dirty="0">
                <a:hlinkClick r:id="rId4"/>
              </a:rPr>
              <a:t>https://www.youtube.com/watch?v=Jq2P3OUPh1k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03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6B5230-1165-9B3F-47BF-039CEF98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2" y="1849299"/>
            <a:ext cx="4879823" cy="3817620"/>
          </a:xfrm>
          <a:prstGeom prst="rect">
            <a:avLst/>
          </a:prstGeom>
        </p:spPr>
      </p:pic>
      <p:pic>
        <p:nvPicPr>
          <p:cNvPr id="12" name="Picture 11" descr="A picture containing text, indoor, floor, person&#10;&#10;Description automatically generated">
            <a:extLst>
              <a:ext uri="{FF2B5EF4-FFF2-40B4-BE49-F238E27FC236}">
                <a16:creationId xmlns:a16="http://schemas.microsoft.com/office/drawing/2014/main" id="{F1B7A6CC-C92F-4C62-1CEC-337FFC2A1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01" y="1849299"/>
            <a:ext cx="5090160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83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A9592D-F5B1-2706-F884-DB62728A3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42" y="1274072"/>
            <a:ext cx="4947606" cy="4309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2CEC8-EE28-BF35-AB31-ABFF957C7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51" y="1292940"/>
            <a:ext cx="6265167" cy="42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32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CADF7C-15FD-1EDF-80B9-18C25D21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05" y="1274693"/>
            <a:ext cx="79533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1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 descr="A picture containing floor, indoor, wall, person&#10;&#10;Description automatically generated">
            <a:extLst>
              <a:ext uri="{FF2B5EF4-FFF2-40B4-BE49-F238E27FC236}">
                <a16:creationId xmlns:a16="http://schemas.microsoft.com/office/drawing/2014/main" id="{6976E5B7-9277-08B3-06BB-7ED146EDA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5" y="1446694"/>
            <a:ext cx="3559037" cy="4745383"/>
          </a:xfrm>
          <a:prstGeom prst="rect">
            <a:avLst/>
          </a:prstGeom>
        </p:spPr>
      </p:pic>
      <p:pic>
        <p:nvPicPr>
          <p:cNvPr id="5" name="IMG_7174">
            <a:hlinkClick r:id="" action="ppaction://media"/>
            <a:extLst>
              <a:ext uri="{FF2B5EF4-FFF2-40B4-BE49-F238E27FC236}">
                <a16:creationId xmlns:a16="http://schemas.microsoft.com/office/drawing/2014/main" id="{B2D6C21D-7CB5-9955-BB3D-416030775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515" y="1446694"/>
            <a:ext cx="2669278" cy="4745383"/>
          </a:xfrm>
          <a:prstGeom prst="rect">
            <a:avLst/>
          </a:prstGeom>
        </p:spPr>
      </p:pic>
      <p:pic>
        <p:nvPicPr>
          <p:cNvPr id="6" name="Picture 5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8343FC33-0C0C-6B9F-A994-792144A17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46" y="1446693"/>
            <a:ext cx="3559037" cy="472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53CAF1A5-A280-7C68-9B99-6AB123169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1" y="2155371"/>
            <a:ext cx="4572000" cy="3429000"/>
          </a:xfrm>
          <a:prstGeom prst="rect">
            <a:avLst/>
          </a:prstGeom>
        </p:spPr>
      </p:pic>
      <p:pic>
        <p:nvPicPr>
          <p:cNvPr id="8" name="Picture 7" descr="A picture containing person, indoor, wall, floor&#10;&#10;Description automatically generated">
            <a:extLst>
              <a:ext uri="{FF2B5EF4-FFF2-40B4-BE49-F238E27FC236}">
                <a16:creationId xmlns:a16="http://schemas.microsoft.com/office/drawing/2014/main" id="{040A312E-018F-6FC5-6FF8-322DD9F59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36" y="1224643"/>
            <a:ext cx="3306536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7">
            <a:extLst>
              <a:ext uri="{FF2B5EF4-FFF2-40B4-BE49-F238E27FC236}">
                <a16:creationId xmlns:a16="http://schemas.microsoft.com/office/drawing/2014/main" id="{35852362-25A1-B430-9ED0-7D5B3A9F3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207768"/>
              </p:ext>
            </p:extLst>
          </p:nvPr>
        </p:nvGraphicFramePr>
        <p:xfrm>
          <a:off x="2039815" y="2650271"/>
          <a:ext cx="8382000" cy="3713161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2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1) Respect teammates:</a:t>
                      </a:r>
                    </a:p>
                  </a:txBody>
                  <a:tcPr marT="45729" marB="45729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Did you share ideas, help someone or lead your team?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9" marB="45729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2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2) Respect your lab:</a:t>
                      </a:r>
                    </a:p>
                  </a:txBody>
                  <a:tcPr marT="45729" marB="457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Did you clean up, take care of tools and sort parts?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9" marB="4572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3) Don’t do dumb stuff:</a:t>
                      </a:r>
                    </a:p>
                  </a:txBody>
                  <a:tcPr marT="45729" marB="457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Did you do anything you would not want your parents or teacher to know?</a:t>
                      </a:r>
                    </a:p>
                  </a:txBody>
                  <a:tcPr marT="45729" marB="4572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23">
            <a:extLst>
              <a:ext uri="{FF2B5EF4-FFF2-40B4-BE49-F238E27FC236}">
                <a16:creationId xmlns:a16="http://schemas.microsoft.com/office/drawing/2014/main" id="{15275170-370D-3873-EA4A-FD2FCEAD8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028" y="867508"/>
            <a:ext cx="3582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Law of the Lab</a:t>
            </a:r>
          </a:p>
        </p:txBody>
      </p:sp>
      <p:pic>
        <p:nvPicPr>
          <p:cNvPr id="4" name="Picture 29" descr="http://web.wt.net/~msanders/SCALES.JPG">
            <a:extLst>
              <a:ext uri="{FF2B5EF4-FFF2-40B4-BE49-F238E27FC236}">
                <a16:creationId xmlns:a16="http://schemas.microsoft.com/office/drawing/2014/main" id="{95EF0693-4438-76DB-2740-270AEE45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5" y="715108"/>
            <a:ext cx="21494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92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81105" y="276889"/>
            <a:ext cx="2855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Solutions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E2365243-28AC-D928-8283-4B1E34D5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1" y="1819870"/>
            <a:ext cx="3086100" cy="4114800"/>
          </a:xfrm>
          <a:prstGeom prst="rect">
            <a:avLst/>
          </a:prstGeom>
        </p:spPr>
      </p:pic>
      <p:pic>
        <p:nvPicPr>
          <p:cNvPr id="15" name="Picture 14" descr="A picture containing person, feet&#10;&#10;Description automatically generated">
            <a:extLst>
              <a:ext uri="{FF2B5EF4-FFF2-40B4-BE49-F238E27FC236}">
                <a16:creationId xmlns:a16="http://schemas.microsoft.com/office/drawing/2014/main" id="{13B1DCA3-3AC5-B9C0-2640-0D4AEC55F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78" y="1819869"/>
            <a:ext cx="3086100" cy="4114799"/>
          </a:xfrm>
          <a:prstGeom prst="rect">
            <a:avLst/>
          </a:prstGeom>
        </p:spPr>
      </p:pic>
      <p:pic>
        <p:nvPicPr>
          <p:cNvPr id="19" name="Picture 18" descr="A picture containing floor, indoor, person, table&#10;&#10;Description automatically generated">
            <a:extLst>
              <a:ext uri="{FF2B5EF4-FFF2-40B4-BE49-F238E27FC236}">
                <a16:creationId xmlns:a16="http://schemas.microsoft.com/office/drawing/2014/main" id="{F322B060-7748-F944-D8A3-C146AF2DE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18" y="1819869"/>
            <a:ext cx="308610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869349" y="276889"/>
            <a:ext cx="3278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Graffiti Art</a:t>
            </a:r>
          </a:p>
        </p:txBody>
      </p:sp>
    </p:spTree>
    <p:extLst>
      <p:ext uri="{BB962C8B-B14F-4D97-AF65-F5344CB8AC3E}">
        <p14:creationId xmlns:p14="http://schemas.microsoft.com/office/powerpoint/2010/main" val="2607034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F62EB-CF53-ADD3-B827-BB1B2F48E46B}"/>
              </a:ext>
            </a:extLst>
          </p:cNvPr>
          <p:cNvSpPr/>
          <p:nvPr/>
        </p:nvSpPr>
        <p:spPr>
          <a:xfrm>
            <a:off x="1074565" y="276889"/>
            <a:ext cx="2868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Castle 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6CD6D7-E2F5-1B11-1602-45C89CE8647B}"/>
              </a:ext>
            </a:extLst>
          </p:cNvPr>
          <p:cNvSpPr txBox="1"/>
          <p:nvPr/>
        </p:nvSpPr>
        <p:spPr>
          <a:xfrm>
            <a:off x="7492065" y="1729609"/>
            <a:ext cx="186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Estate Listing</a:t>
            </a:r>
          </a:p>
        </p:txBody>
      </p:sp>
    </p:spTree>
    <p:extLst>
      <p:ext uri="{BB962C8B-B14F-4D97-AF65-F5344CB8AC3E}">
        <p14:creationId xmlns:p14="http://schemas.microsoft.com/office/powerpoint/2010/main" val="3256459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C3B9B1-C77D-8431-E44B-B7D389F23F0C}"/>
              </a:ext>
            </a:extLst>
          </p:cNvPr>
          <p:cNvSpPr/>
          <p:nvPr/>
        </p:nvSpPr>
        <p:spPr>
          <a:xfrm>
            <a:off x="1254768" y="367010"/>
            <a:ext cx="4279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Tricks Learned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838618-B8CA-C847-E372-9582F9E4389B}"/>
              </a:ext>
            </a:extLst>
          </p:cNvPr>
          <p:cNvSpPr txBox="1"/>
          <p:nvPr/>
        </p:nvSpPr>
        <p:spPr>
          <a:xfrm>
            <a:off x="1415562" y="1617785"/>
            <a:ext cx="2367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Value of a Lab Book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Tool rules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46426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0DD96B-1E09-1843-D5AE-6FFE45D62C6A}"/>
              </a:ext>
            </a:extLst>
          </p:cNvPr>
          <p:cNvSpPr txBox="1"/>
          <p:nvPr/>
        </p:nvSpPr>
        <p:spPr>
          <a:xfrm>
            <a:off x="1055075" y="158264"/>
            <a:ext cx="130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Project Plan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5288E6-57AC-E16F-94B4-F3206E086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633013"/>
              </p:ext>
            </p:extLst>
          </p:nvPr>
        </p:nvGraphicFramePr>
        <p:xfrm>
          <a:off x="1138238" y="657225"/>
          <a:ext cx="9353550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820161" imgH="4581510" progId="Excel.Sheet.12">
                  <p:embed/>
                </p:oleObj>
              </mc:Choice>
              <mc:Fallback>
                <p:oleObj name="Worksheet" r:id="rId2" imgW="8820161" imgH="458151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15288E6-57AC-E16F-94B4-F3206E086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38238" y="657225"/>
                        <a:ext cx="9353550" cy="485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830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59403-9563-99BD-E1D4-4B43ACAAC4AC}"/>
              </a:ext>
            </a:extLst>
          </p:cNvPr>
          <p:cNvSpPr txBox="1"/>
          <p:nvPr/>
        </p:nvSpPr>
        <p:spPr>
          <a:xfrm>
            <a:off x="1057274" y="581948"/>
            <a:ext cx="915938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Formidable Forts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Monday Agenda: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Show castle videos to get kids excited.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https://www.youtube.com/watch?v=yi4p8ZR4n28</a:t>
            </a:r>
          </a:p>
          <a:p>
            <a:pPr lvl="1"/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Intro to BIY PPT with introductions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Start Lab Book cover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Deliver intro to Forts project problem / mission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Document problem and mission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Document Tool Rules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Research castles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Document rules of engagement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Layout castle floor plan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Build castle model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Critique lab books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CLEAN UP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Filler videos on Oversimplified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75E71-F3A7-B7DE-8F1B-F054DA6C1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826" y="2571782"/>
            <a:ext cx="5096698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03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59403-9563-99BD-E1D4-4B43ACAAC4AC}"/>
              </a:ext>
            </a:extLst>
          </p:cNvPr>
          <p:cNvSpPr txBox="1"/>
          <p:nvPr/>
        </p:nvSpPr>
        <p:spPr>
          <a:xfrm>
            <a:off x="828674" y="505748"/>
            <a:ext cx="985397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Formidable Forts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Tuesday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Agenda: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Afternoon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Presenting Ideas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Davinci Castle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https://www.youtube.com/watch?v=QUaR1F03hyQ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Disney Castle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https://www.youtube.com/watch?v=_cz4_bbreNs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Premium Quality Junk  (Bring in cardboard boxes, wood, junk, cloth)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Cardboard Castle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https://www.youtube.com/watch?v=2R-_rNxbhfw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Build model castles before life size castle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3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B1B287E-4AC2-4918-3F31-2C556DA50D52}"/>
              </a:ext>
            </a:extLst>
          </p:cNvPr>
          <p:cNvSpPr txBox="1"/>
          <p:nvPr/>
        </p:nvSpPr>
        <p:spPr>
          <a:xfrm>
            <a:off x="502118" y="347611"/>
            <a:ext cx="86296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Build a model or prototype of your design </a:t>
            </a:r>
          </a:p>
          <a:p>
            <a:pPr marL="342900" indent="-342900" defTabSz="914400">
              <a:buFont typeface="+mj-lt"/>
              <a:buAutoNum type="arabicParenR"/>
            </a:pP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Split into groups of 2 or 3</a:t>
            </a:r>
          </a:p>
          <a:p>
            <a:pPr marL="342900" indent="-342900" defTabSz="914400">
              <a:buFont typeface="+mj-lt"/>
              <a:buAutoNum type="arabicParenR"/>
            </a:pP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Every group will build a square tower and a cylinder tower model</a:t>
            </a:r>
          </a:p>
          <a:p>
            <a:pPr marL="342900" indent="-342900" defTabSz="914400">
              <a:buFont typeface="+mj-lt"/>
              <a:buAutoNum type="arabicParenR"/>
            </a:pPr>
            <a:r>
              <a:rPr lang="en-US" sz="1600" dirty="0">
                <a:solidFill>
                  <a:prstClr val="black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Each group gets:</a:t>
            </a:r>
          </a:p>
          <a:p>
            <a:pPr marL="800100" lvl="1" indent="-342900" defTabSz="914400"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Chipboard</a:t>
            </a:r>
          </a:p>
          <a:p>
            <a:pPr marL="800100" lvl="1" indent="-342900" defTabSz="914400"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Corrugated cardboard 8”x10”</a:t>
            </a:r>
          </a:p>
          <a:p>
            <a:pPr marL="800100" lvl="1" indent="-342900" defTabSz="914400"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Colored paper</a:t>
            </a:r>
          </a:p>
          <a:p>
            <a:pPr marL="800100" lvl="1" indent="-342900" defTabSz="914400"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Tape or access to glue gun under supervision</a:t>
            </a:r>
          </a:p>
          <a:p>
            <a:pPr marL="800100" lvl="1" indent="-342900" defTabSz="914400"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Scissors</a:t>
            </a:r>
          </a:p>
          <a:p>
            <a:pPr marL="800100" lvl="1" indent="-342900" defTabSz="914400"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Ruler</a:t>
            </a:r>
          </a:p>
          <a:p>
            <a:pPr marL="800100" lvl="1" indent="-342900" defTabSz="914400">
              <a:buFont typeface="+mj-lt"/>
              <a:buAutoNum type="alphaLcPeriod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Pencil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08E777-FC40-237D-5ECD-E2D6D302A8B8}"/>
              </a:ext>
            </a:extLst>
          </p:cNvPr>
          <p:cNvGrpSpPr/>
          <p:nvPr/>
        </p:nvGrpSpPr>
        <p:grpSpPr>
          <a:xfrm>
            <a:off x="1403232" y="4137678"/>
            <a:ext cx="1563470" cy="1997181"/>
            <a:chOff x="8700896" y="382606"/>
            <a:chExt cx="2131124" cy="258325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8B700A3-9185-A469-E810-5C3641483054}"/>
                </a:ext>
              </a:extLst>
            </p:cNvPr>
            <p:cNvGrpSpPr/>
            <p:nvPr/>
          </p:nvGrpSpPr>
          <p:grpSpPr>
            <a:xfrm>
              <a:off x="8700896" y="382606"/>
              <a:ext cx="2131124" cy="2583257"/>
              <a:chOff x="9725025" y="675146"/>
              <a:chExt cx="1666875" cy="2583257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7B1A6A4-F32E-702C-83A8-5E016228822C}"/>
                  </a:ext>
                </a:extLst>
              </p:cNvPr>
              <p:cNvSpPr/>
              <p:nvPr/>
            </p:nvSpPr>
            <p:spPr>
              <a:xfrm>
                <a:off x="10467975" y="675146"/>
                <a:ext cx="923925" cy="1038225"/>
              </a:xfrm>
              <a:custGeom>
                <a:avLst/>
                <a:gdLst>
                  <a:gd name="connsiteX0" fmla="*/ 0 w 923925"/>
                  <a:gd name="connsiteY0" fmla="*/ 0 h 1038225"/>
                  <a:gd name="connsiteX1" fmla="*/ 47625 w 923925"/>
                  <a:gd name="connsiteY1" fmla="*/ 847725 h 1038225"/>
                  <a:gd name="connsiteX2" fmla="*/ 904875 w 923925"/>
                  <a:gd name="connsiteY2" fmla="*/ 1038225 h 1038225"/>
                  <a:gd name="connsiteX3" fmla="*/ 923925 w 923925"/>
                  <a:gd name="connsiteY3" fmla="*/ 285750 h 1038225"/>
                  <a:gd name="connsiteX4" fmla="*/ 676275 w 923925"/>
                  <a:gd name="connsiteY4" fmla="*/ 190500 h 1038225"/>
                  <a:gd name="connsiteX5" fmla="*/ 685800 w 923925"/>
                  <a:gd name="connsiteY5" fmla="*/ 466725 h 1038225"/>
                  <a:gd name="connsiteX6" fmla="*/ 371475 w 923925"/>
                  <a:gd name="connsiteY6" fmla="*/ 400050 h 1038225"/>
                  <a:gd name="connsiteX7" fmla="*/ 352425 w 923925"/>
                  <a:gd name="connsiteY7" fmla="*/ 123825 h 1038225"/>
                  <a:gd name="connsiteX8" fmla="*/ 0 w 923925"/>
                  <a:gd name="connsiteY8" fmla="*/ 0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3925" h="1038225">
                    <a:moveTo>
                      <a:pt x="0" y="0"/>
                    </a:moveTo>
                    <a:lnTo>
                      <a:pt x="47625" y="847725"/>
                    </a:lnTo>
                    <a:lnTo>
                      <a:pt x="904875" y="1038225"/>
                    </a:lnTo>
                    <a:lnTo>
                      <a:pt x="923925" y="285750"/>
                    </a:lnTo>
                    <a:lnTo>
                      <a:pt x="676275" y="190500"/>
                    </a:lnTo>
                    <a:lnTo>
                      <a:pt x="685800" y="466725"/>
                    </a:lnTo>
                    <a:lnTo>
                      <a:pt x="371475" y="400050"/>
                    </a:lnTo>
                    <a:lnTo>
                      <a:pt x="352425" y="1238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19A9AD6-832E-AAAD-525D-959E8D77A8E5}"/>
                  </a:ext>
                </a:extLst>
              </p:cNvPr>
              <p:cNvSpPr/>
              <p:nvPr/>
            </p:nvSpPr>
            <p:spPr>
              <a:xfrm flipH="1">
                <a:off x="9725025" y="675146"/>
                <a:ext cx="761804" cy="1038225"/>
              </a:xfrm>
              <a:custGeom>
                <a:avLst/>
                <a:gdLst>
                  <a:gd name="connsiteX0" fmla="*/ 0 w 923925"/>
                  <a:gd name="connsiteY0" fmla="*/ 0 h 1038225"/>
                  <a:gd name="connsiteX1" fmla="*/ 47625 w 923925"/>
                  <a:gd name="connsiteY1" fmla="*/ 847725 h 1038225"/>
                  <a:gd name="connsiteX2" fmla="*/ 904875 w 923925"/>
                  <a:gd name="connsiteY2" fmla="*/ 1038225 h 1038225"/>
                  <a:gd name="connsiteX3" fmla="*/ 923925 w 923925"/>
                  <a:gd name="connsiteY3" fmla="*/ 285750 h 1038225"/>
                  <a:gd name="connsiteX4" fmla="*/ 676275 w 923925"/>
                  <a:gd name="connsiteY4" fmla="*/ 190500 h 1038225"/>
                  <a:gd name="connsiteX5" fmla="*/ 685800 w 923925"/>
                  <a:gd name="connsiteY5" fmla="*/ 466725 h 1038225"/>
                  <a:gd name="connsiteX6" fmla="*/ 371475 w 923925"/>
                  <a:gd name="connsiteY6" fmla="*/ 400050 h 1038225"/>
                  <a:gd name="connsiteX7" fmla="*/ 352425 w 923925"/>
                  <a:gd name="connsiteY7" fmla="*/ 123825 h 1038225"/>
                  <a:gd name="connsiteX8" fmla="*/ 0 w 923925"/>
                  <a:gd name="connsiteY8" fmla="*/ 0 h 1038225"/>
                  <a:gd name="connsiteX0" fmla="*/ 23447 w 947372"/>
                  <a:gd name="connsiteY0" fmla="*/ 0 h 1038225"/>
                  <a:gd name="connsiteX1" fmla="*/ 0 w 947372"/>
                  <a:gd name="connsiteY1" fmla="*/ 895350 h 1038225"/>
                  <a:gd name="connsiteX2" fmla="*/ 928322 w 947372"/>
                  <a:gd name="connsiteY2" fmla="*/ 1038225 h 1038225"/>
                  <a:gd name="connsiteX3" fmla="*/ 947372 w 947372"/>
                  <a:gd name="connsiteY3" fmla="*/ 285750 h 1038225"/>
                  <a:gd name="connsiteX4" fmla="*/ 699722 w 947372"/>
                  <a:gd name="connsiteY4" fmla="*/ 190500 h 1038225"/>
                  <a:gd name="connsiteX5" fmla="*/ 709247 w 947372"/>
                  <a:gd name="connsiteY5" fmla="*/ 466725 h 1038225"/>
                  <a:gd name="connsiteX6" fmla="*/ 394922 w 947372"/>
                  <a:gd name="connsiteY6" fmla="*/ 400050 h 1038225"/>
                  <a:gd name="connsiteX7" fmla="*/ 375872 w 947372"/>
                  <a:gd name="connsiteY7" fmla="*/ 123825 h 1038225"/>
                  <a:gd name="connsiteX8" fmla="*/ 23447 w 947372"/>
                  <a:gd name="connsiteY8" fmla="*/ 0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7372" h="1038225">
                    <a:moveTo>
                      <a:pt x="23447" y="0"/>
                    </a:moveTo>
                    <a:lnTo>
                      <a:pt x="0" y="895350"/>
                    </a:lnTo>
                    <a:lnTo>
                      <a:pt x="928322" y="1038225"/>
                    </a:lnTo>
                    <a:lnTo>
                      <a:pt x="947372" y="285750"/>
                    </a:lnTo>
                    <a:lnTo>
                      <a:pt x="699722" y="190500"/>
                    </a:lnTo>
                    <a:lnTo>
                      <a:pt x="709247" y="466725"/>
                    </a:lnTo>
                    <a:lnTo>
                      <a:pt x="394922" y="400050"/>
                    </a:lnTo>
                    <a:lnTo>
                      <a:pt x="375872" y="123825"/>
                    </a:lnTo>
                    <a:lnTo>
                      <a:pt x="23447" y="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0B2540-E846-5F16-C67C-A8E5C4D72E85}"/>
                  </a:ext>
                </a:extLst>
              </p:cNvPr>
              <p:cNvSpPr/>
              <p:nvPr/>
            </p:nvSpPr>
            <p:spPr>
              <a:xfrm>
                <a:off x="10501694" y="1534378"/>
                <a:ext cx="609600" cy="1714500"/>
              </a:xfrm>
              <a:custGeom>
                <a:avLst/>
                <a:gdLst>
                  <a:gd name="connsiteX0" fmla="*/ 0 w 609600"/>
                  <a:gd name="connsiteY0" fmla="*/ 0 h 1543050"/>
                  <a:gd name="connsiteX1" fmla="*/ 28575 w 609600"/>
                  <a:gd name="connsiteY1" fmla="*/ 1304925 h 1543050"/>
                  <a:gd name="connsiteX2" fmla="*/ 600075 w 609600"/>
                  <a:gd name="connsiteY2" fmla="*/ 1543050 h 1543050"/>
                  <a:gd name="connsiteX3" fmla="*/ 609600 w 609600"/>
                  <a:gd name="connsiteY3" fmla="*/ 171450 h 1543050"/>
                  <a:gd name="connsiteX4" fmla="*/ 0 w 609600"/>
                  <a:gd name="connsiteY4" fmla="*/ 0 h 1543050"/>
                  <a:gd name="connsiteX0" fmla="*/ 0 w 609600"/>
                  <a:gd name="connsiteY0" fmla="*/ 0 h 1714500"/>
                  <a:gd name="connsiteX1" fmla="*/ 57150 w 609600"/>
                  <a:gd name="connsiteY1" fmla="*/ 1714500 h 1714500"/>
                  <a:gd name="connsiteX2" fmla="*/ 600075 w 609600"/>
                  <a:gd name="connsiteY2" fmla="*/ 1543050 h 1714500"/>
                  <a:gd name="connsiteX3" fmla="*/ 609600 w 609600"/>
                  <a:gd name="connsiteY3" fmla="*/ 171450 h 1714500"/>
                  <a:gd name="connsiteX4" fmla="*/ 0 w 609600"/>
                  <a:gd name="connsiteY4" fmla="*/ 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0" h="1714500">
                    <a:moveTo>
                      <a:pt x="0" y="0"/>
                    </a:moveTo>
                    <a:lnTo>
                      <a:pt x="57150" y="1714500"/>
                    </a:lnTo>
                    <a:lnTo>
                      <a:pt x="600075" y="1543050"/>
                    </a:lnTo>
                    <a:lnTo>
                      <a:pt x="609600" y="17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0213CE0-40BC-0DA7-424A-32CF40BC125B}"/>
                  </a:ext>
                </a:extLst>
              </p:cNvPr>
              <p:cNvSpPr/>
              <p:nvPr/>
            </p:nvSpPr>
            <p:spPr>
              <a:xfrm flipH="1">
                <a:off x="9977437" y="1572478"/>
                <a:ext cx="531465" cy="1685925"/>
              </a:xfrm>
              <a:custGeom>
                <a:avLst/>
                <a:gdLst>
                  <a:gd name="connsiteX0" fmla="*/ 0 w 609600"/>
                  <a:gd name="connsiteY0" fmla="*/ 0 h 1543050"/>
                  <a:gd name="connsiteX1" fmla="*/ 28575 w 609600"/>
                  <a:gd name="connsiteY1" fmla="*/ 1304925 h 1543050"/>
                  <a:gd name="connsiteX2" fmla="*/ 600075 w 609600"/>
                  <a:gd name="connsiteY2" fmla="*/ 1543050 h 1543050"/>
                  <a:gd name="connsiteX3" fmla="*/ 609600 w 609600"/>
                  <a:gd name="connsiteY3" fmla="*/ 171450 h 1543050"/>
                  <a:gd name="connsiteX4" fmla="*/ 0 w 609600"/>
                  <a:gd name="connsiteY4" fmla="*/ 0 h 1543050"/>
                  <a:gd name="connsiteX0" fmla="*/ 114097 w 723697"/>
                  <a:gd name="connsiteY0" fmla="*/ 0 h 1543050"/>
                  <a:gd name="connsiteX1" fmla="*/ 0 w 723697"/>
                  <a:gd name="connsiteY1" fmla="*/ 1304925 h 1543050"/>
                  <a:gd name="connsiteX2" fmla="*/ 714172 w 723697"/>
                  <a:gd name="connsiteY2" fmla="*/ 1543050 h 1543050"/>
                  <a:gd name="connsiteX3" fmla="*/ 723697 w 723697"/>
                  <a:gd name="connsiteY3" fmla="*/ 171450 h 1543050"/>
                  <a:gd name="connsiteX4" fmla="*/ 114097 w 723697"/>
                  <a:gd name="connsiteY4" fmla="*/ 0 h 1543050"/>
                  <a:gd name="connsiteX0" fmla="*/ 23306 w 723697"/>
                  <a:gd name="connsiteY0" fmla="*/ 0 h 1504950"/>
                  <a:gd name="connsiteX1" fmla="*/ 0 w 723697"/>
                  <a:gd name="connsiteY1" fmla="*/ 1266825 h 1504950"/>
                  <a:gd name="connsiteX2" fmla="*/ 714172 w 723697"/>
                  <a:gd name="connsiteY2" fmla="*/ 1504950 h 1504950"/>
                  <a:gd name="connsiteX3" fmla="*/ 723697 w 723697"/>
                  <a:gd name="connsiteY3" fmla="*/ 133350 h 1504950"/>
                  <a:gd name="connsiteX4" fmla="*/ 23306 w 723697"/>
                  <a:gd name="connsiteY4" fmla="*/ 0 h 1504950"/>
                  <a:gd name="connsiteX0" fmla="*/ 23306 w 723697"/>
                  <a:gd name="connsiteY0" fmla="*/ 0 h 1685925"/>
                  <a:gd name="connsiteX1" fmla="*/ 0 w 723697"/>
                  <a:gd name="connsiteY1" fmla="*/ 1685925 h 1685925"/>
                  <a:gd name="connsiteX2" fmla="*/ 714172 w 723697"/>
                  <a:gd name="connsiteY2" fmla="*/ 1504950 h 1685925"/>
                  <a:gd name="connsiteX3" fmla="*/ 723697 w 723697"/>
                  <a:gd name="connsiteY3" fmla="*/ 133350 h 1685925"/>
                  <a:gd name="connsiteX4" fmla="*/ 23306 w 723697"/>
                  <a:gd name="connsiteY4" fmla="*/ 0 h 168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697" h="1685925">
                    <a:moveTo>
                      <a:pt x="23306" y="0"/>
                    </a:moveTo>
                    <a:lnTo>
                      <a:pt x="0" y="1685925"/>
                    </a:lnTo>
                    <a:lnTo>
                      <a:pt x="714172" y="1504950"/>
                    </a:lnTo>
                    <a:lnTo>
                      <a:pt x="723697" y="133350"/>
                    </a:lnTo>
                    <a:lnTo>
                      <a:pt x="23306" y="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974CAA9-230C-1EE7-BA3D-1CCB16C92395}"/>
                </a:ext>
              </a:extLst>
            </p:cNvPr>
            <p:cNvSpPr/>
            <p:nvPr/>
          </p:nvSpPr>
          <p:spPr>
            <a:xfrm>
              <a:off x="9277350" y="1600200"/>
              <a:ext cx="276225" cy="438150"/>
            </a:xfrm>
            <a:custGeom>
              <a:avLst/>
              <a:gdLst>
                <a:gd name="connsiteX0" fmla="*/ 0 w 276225"/>
                <a:gd name="connsiteY0" fmla="*/ 47625 h 438150"/>
                <a:gd name="connsiteX1" fmla="*/ 9525 w 276225"/>
                <a:gd name="connsiteY1" fmla="*/ 295275 h 438150"/>
                <a:gd name="connsiteX2" fmla="*/ 276225 w 276225"/>
                <a:gd name="connsiteY2" fmla="*/ 438150 h 438150"/>
                <a:gd name="connsiteX3" fmla="*/ 266700 w 276225"/>
                <a:gd name="connsiteY3" fmla="*/ 0 h 438150"/>
                <a:gd name="connsiteX4" fmla="*/ 0 w 276225"/>
                <a:gd name="connsiteY4" fmla="*/ 47625 h 438150"/>
                <a:gd name="connsiteX0" fmla="*/ 0 w 276225"/>
                <a:gd name="connsiteY0" fmla="*/ 47625 h 438150"/>
                <a:gd name="connsiteX1" fmla="*/ 9525 w 276225"/>
                <a:gd name="connsiteY1" fmla="*/ 381000 h 438150"/>
                <a:gd name="connsiteX2" fmla="*/ 276225 w 276225"/>
                <a:gd name="connsiteY2" fmla="*/ 438150 h 438150"/>
                <a:gd name="connsiteX3" fmla="*/ 266700 w 276225"/>
                <a:gd name="connsiteY3" fmla="*/ 0 h 438150"/>
                <a:gd name="connsiteX4" fmla="*/ 0 w 276225"/>
                <a:gd name="connsiteY4" fmla="*/ 47625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438150">
                  <a:moveTo>
                    <a:pt x="0" y="47625"/>
                  </a:moveTo>
                  <a:lnTo>
                    <a:pt x="9525" y="381000"/>
                  </a:lnTo>
                  <a:lnTo>
                    <a:pt x="276225" y="438150"/>
                  </a:lnTo>
                  <a:lnTo>
                    <a:pt x="266700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4FE5357-46B7-12DF-B62D-E17D0932C05E}"/>
              </a:ext>
            </a:extLst>
          </p:cNvPr>
          <p:cNvGrpSpPr/>
          <p:nvPr/>
        </p:nvGrpSpPr>
        <p:grpSpPr>
          <a:xfrm>
            <a:off x="5080271" y="4094783"/>
            <a:ext cx="1511389" cy="2040076"/>
            <a:chOff x="8877300" y="3893376"/>
            <a:chExt cx="2152651" cy="261459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E0622BC-2EF7-582D-32AB-F1EC2A4BF841}"/>
                </a:ext>
              </a:extLst>
            </p:cNvPr>
            <p:cNvSpPr/>
            <p:nvPr/>
          </p:nvSpPr>
          <p:spPr>
            <a:xfrm>
              <a:off x="8877300" y="4318731"/>
              <a:ext cx="2088070" cy="502693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EE91D86-9D7F-5BB7-7E46-D642411EF2F0}"/>
                </a:ext>
              </a:extLst>
            </p:cNvPr>
            <p:cNvSpPr/>
            <p:nvPr/>
          </p:nvSpPr>
          <p:spPr>
            <a:xfrm>
              <a:off x="8898827" y="3893376"/>
              <a:ext cx="2131124" cy="560696"/>
            </a:xfrm>
            <a:custGeom>
              <a:avLst/>
              <a:gdLst>
                <a:gd name="connsiteX0" fmla="*/ 0 w 942975"/>
                <a:gd name="connsiteY0" fmla="*/ 85725 h 276225"/>
                <a:gd name="connsiteX1" fmla="*/ 171450 w 942975"/>
                <a:gd name="connsiteY1" fmla="*/ 19050 h 276225"/>
                <a:gd name="connsiteX2" fmla="*/ 180975 w 942975"/>
                <a:gd name="connsiteY2" fmla="*/ 142875 h 276225"/>
                <a:gd name="connsiteX3" fmla="*/ 371475 w 942975"/>
                <a:gd name="connsiteY3" fmla="*/ 114300 h 276225"/>
                <a:gd name="connsiteX4" fmla="*/ 381000 w 942975"/>
                <a:gd name="connsiteY4" fmla="*/ 0 h 276225"/>
                <a:gd name="connsiteX5" fmla="*/ 581025 w 942975"/>
                <a:gd name="connsiteY5" fmla="*/ 0 h 276225"/>
                <a:gd name="connsiteX6" fmla="*/ 571500 w 942975"/>
                <a:gd name="connsiteY6" fmla="*/ 123825 h 276225"/>
                <a:gd name="connsiteX7" fmla="*/ 733425 w 942975"/>
                <a:gd name="connsiteY7" fmla="*/ 152400 h 276225"/>
                <a:gd name="connsiteX8" fmla="*/ 781050 w 942975"/>
                <a:gd name="connsiteY8" fmla="*/ 38100 h 276225"/>
                <a:gd name="connsiteX9" fmla="*/ 942975 w 942975"/>
                <a:gd name="connsiteY9" fmla="*/ 85725 h 276225"/>
                <a:gd name="connsiteX10" fmla="*/ 942975 w 942975"/>
                <a:gd name="connsiteY10" fmla="*/ 238125 h 276225"/>
                <a:gd name="connsiteX11" fmla="*/ 657225 w 942975"/>
                <a:gd name="connsiteY11" fmla="*/ 180975 h 276225"/>
                <a:gd name="connsiteX12" fmla="*/ 352425 w 942975"/>
                <a:gd name="connsiteY12" fmla="*/ 190500 h 276225"/>
                <a:gd name="connsiteX13" fmla="*/ 114300 w 942975"/>
                <a:gd name="connsiteY13" fmla="*/ 219075 h 276225"/>
                <a:gd name="connsiteX14" fmla="*/ 0 w 942975"/>
                <a:gd name="connsiteY14" fmla="*/ 276225 h 276225"/>
                <a:gd name="connsiteX15" fmla="*/ 0 w 942975"/>
                <a:gd name="connsiteY15" fmla="*/ 85725 h 276225"/>
                <a:gd name="connsiteX0" fmla="*/ 0 w 942975"/>
                <a:gd name="connsiteY0" fmla="*/ 85725 h 276225"/>
                <a:gd name="connsiteX1" fmla="*/ 171450 w 942975"/>
                <a:gd name="connsiteY1" fmla="*/ 19050 h 276225"/>
                <a:gd name="connsiteX2" fmla="*/ 180975 w 942975"/>
                <a:gd name="connsiteY2" fmla="*/ 142875 h 276225"/>
                <a:gd name="connsiteX3" fmla="*/ 371475 w 942975"/>
                <a:gd name="connsiteY3" fmla="*/ 114300 h 276225"/>
                <a:gd name="connsiteX4" fmla="*/ 381000 w 942975"/>
                <a:gd name="connsiteY4" fmla="*/ 0 h 276225"/>
                <a:gd name="connsiteX5" fmla="*/ 581025 w 942975"/>
                <a:gd name="connsiteY5" fmla="*/ 0 h 276225"/>
                <a:gd name="connsiteX6" fmla="*/ 571500 w 942975"/>
                <a:gd name="connsiteY6" fmla="*/ 123825 h 276225"/>
                <a:gd name="connsiteX7" fmla="*/ 733425 w 942975"/>
                <a:gd name="connsiteY7" fmla="*/ 152400 h 276225"/>
                <a:gd name="connsiteX8" fmla="*/ 781050 w 942975"/>
                <a:gd name="connsiteY8" fmla="*/ 38100 h 276225"/>
                <a:gd name="connsiteX9" fmla="*/ 942975 w 942975"/>
                <a:gd name="connsiteY9" fmla="*/ 85725 h 276225"/>
                <a:gd name="connsiteX10" fmla="*/ 933450 w 942975"/>
                <a:gd name="connsiteY10" fmla="*/ 266700 h 276225"/>
                <a:gd name="connsiteX11" fmla="*/ 657225 w 942975"/>
                <a:gd name="connsiteY11" fmla="*/ 180975 h 276225"/>
                <a:gd name="connsiteX12" fmla="*/ 352425 w 942975"/>
                <a:gd name="connsiteY12" fmla="*/ 190500 h 276225"/>
                <a:gd name="connsiteX13" fmla="*/ 114300 w 942975"/>
                <a:gd name="connsiteY13" fmla="*/ 219075 h 276225"/>
                <a:gd name="connsiteX14" fmla="*/ 0 w 942975"/>
                <a:gd name="connsiteY14" fmla="*/ 276225 h 276225"/>
                <a:gd name="connsiteX15" fmla="*/ 0 w 942975"/>
                <a:gd name="connsiteY15" fmla="*/ 857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2975" h="276225">
                  <a:moveTo>
                    <a:pt x="0" y="85725"/>
                  </a:moveTo>
                  <a:lnTo>
                    <a:pt x="171450" y="19050"/>
                  </a:lnTo>
                  <a:lnTo>
                    <a:pt x="180975" y="142875"/>
                  </a:lnTo>
                  <a:lnTo>
                    <a:pt x="371475" y="114300"/>
                  </a:lnTo>
                  <a:lnTo>
                    <a:pt x="381000" y="0"/>
                  </a:lnTo>
                  <a:lnTo>
                    <a:pt x="581025" y="0"/>
                  </a:lnTo>
                  <a:lnTo>
                    <a:pt x="571500" y="123825"/>
                  </a:lnTo>
                  <a:lnTo>
                    <a:pt x="733425" y="152400"/>
                  </a:lnTo>
                  <a:lnTo>
                    <a:pt x="781050" y="38100"/>
                  </a:lnTo>
                  <a:lnTo>
                    <a:pt x="942975" y="85725"/>
                  </a:lnTo>
                  <a:lnTo>
                    <a:pt x="933450" y="266700"/>
                  </a:lnTo>
                  <a:lnTo>
                    <a:pt x="657225" y="180975"/>
                  </a:lnTo>
                  <a:lnTo>
                    <a:pt x="352425" y="190500"/>
                  </a:lnTo>
                  <a:lnTo>
                    <a:pt x="114300" y="219075"/>
                  </a:lnTo>
                  <a:lnTo>
                    <a:pt x="0" y="276225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2CAFD1A-8779-4D48-A5BA-CDA70C61BB49}"/>
                </a:ext>
              </a:extLst>
            </p:cNvPr>
            <p:cNvGrpSpPr/>
            <p:nvPr/>
          </p:nvGrpSpPr>
          <p:grpSpPr>
            <a:xfrm>
              <a:off x="9243251" y="4488972"/>
              <a:ext cx="1337973" cy="2019000"/>
              <a:chOff x="9243251" y="4488972"/>
              <a:chExt cx="1337973" cy="20190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1A0D051-BE8A-3089-4BA6-4749E8B0F5EE}"/>
                  </a:ext>
                </a:extLst>
              </p:cNvPr>
              <p:cNvGrpSpPr/>
              <p:nvPr/>
            </p:nvGrpSpPr>
            <p:grpSpPr>
              <a:xfrm>
                <a:off x="9243251" y="4488972"/>
                <a:ext cx="1337973" cy="2019000"/>
                <a:chOff x="9243251" y="4584222"/>
                <a:chExt cx="1337973" cy="2019000"/>
              </a:xfrm>
              <a:gradFill flip="none" rotWithShape="1">
                <a:gsLst>
                  <a:gs pos="0">
                    <a:srgbClr val="4472C4">
                      <a:shade val="30000"/>
                      <a:satMod val="115000"/>
                    </a:srgbClr>
                  </a:gs>
                  <a:gs pos="50000">
                    <a:srgbClr val="4472C4">
                      <a:shade val="67500"/>
                      <a:satMod val="115000"/>
                    </a:srgbClr>
                  </a:gs>
                  <a:gs pos="100000">
                    <a:srgbClr val="4472C4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ABB1711C-686E-240A-2BBE-20CA1695399A}"/>
                    </a:ext>
                  </a:extLst>
                </p:cNvPr>
                <p:cNvSpPr/>
                <p:nvPr/>
              </p:nvSpPr>
              <p:spPr>
                <a:xfrm>
                  <a:off x="9243251" y="4647415"/>
                  <a:ext cx="1334643" cy="1836761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346819B-6F39-1A1A-16E6-82E0D8CEB912}"/>
                    </a:ext>
                  </a:extLst>
                </p:cNvPr>
                <p:cNvSpPr/>
                <p:nvPr/>
              </p:nvSpPr>
              <p:spPr>
                <a:xfrm>
                  <a:off x="9261446" y="6385070"/>
                  <a:ext cx="1319778" cy="218152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720D8A86-47CE-427E-B6B7-73634FBDDDBA}"/>
                    </a:ext>
                  </a:extLst>
                </p:cNvPr>
                <p:cNvSpPr/>
                <p:nvPr/>
              </p:nvSpPr>
              <p:spPr>
                <a:xfrm>
                  <a:off x="9247350" y="4584222"/>
                  <a:ext cx="1319778" cy="218152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21A7385-B029-1113-066F-322C33FF8DB5}"/>
                  </a:ext>
                </a:extLst>
              </p:cNvPr>
              <p:cNvSpPr/>
              <p:nvPr/>
            </p:nvSpPr>
            <p:spPr>
              <a:xfrm>
                <a:off x="10058400" y="5076825"/>
                <a:ext cx="333375" cy="502692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7EABED1-1CB0-B311-AB0A-B8E60EA3CD7F}"/>
              </a:ext>
            </a:extLst>
          </p:cNvPr>
          <p:cNvGrpSpPr/>
          <p:nvPr/>
        </p:nvGrpSpPr>
        <p:grpSpPr>
          <a:xfrm>
            <a:off x="9905506" y="946293"/>
            <a:ext cx="1385466" cy="2494319"/>
            <a:chOff x="6181725" y="3428999"/>
            <a:chExt cx="2009775" cy="323883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8A5362D-6D3A-C1B5-DBFF-FB402272F94E}"/>
                </a:ext>
              </a:extLst>
            </p:cNvPr>
            <p:cNvGrpSpPr/>
            <p:nvPr/>
          </p:nvGrpSpPr>
          <p:grpSpPr>
            <a:xfrm>
              <a:off x="6548771" y="4883425"/>
              <a:ext cx="1327763" cy="1784407"/>
              <a:chOff x="6548771" y="4883425"/>
              <a:chExt cx="1327763" cy="1784407"/>
            </a:xfrm>
            <a:gradFill flip="none" rotWithShape="1">
              <a:gsLst>
                <a:gs pos="0">
                  <a:srgbClr val="4472C4">
                    <a:shade val="30000"/>
                    <a:satMod val="115000"/>
                  </a:srgbClr>
                </a:gs>
                <a:gs pos="50000">
                  <a:srgbClr val="4472C4">
                    <a:shade val="67500"/>
                    <a:satMod val="115000"/>
                  </a:srgbClr>
                </a:gs>
                <a:gs pos="100000">
                  <a:srgbClr val="4472C4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6940584-BF19-55E8-B28B-D3A176D23CA3}"/>
                  </a:ext>
                </a:extLst>
              </p:cNvPr>
              <p:cNvSpPr/>
              <p:nvPr/>
            </p:nvSpPr>
            <p:spPr>
              <a:xfrm>
                <a:off x="6552101" y="4883425"/>
                <a:ext cx="1324433" cy="1600540"/>
              </a:xfrm>
              <a:prstGeom prst="rect">
                <a:avLst/>
              </a:pr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89EA58C-6B84-28E2-859A-1520FE321EB2}"/>
                  </a:ext>
                </a:extLst>
              </p:cNvPr>
              <p:cNvSpPr/>
              <p:nvPr/>
            </p:nvSpPr>
            <p:spPr>
              <a:xfrm>
                <a:off x="6548771" y="6207436"/>
                <a:ext cx="1309681" cy="460396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C56A509-EB7C-7CB8-FE51-415D43E7FA13}"/>
                </a:ext>
              </a:extLst>
            </p:cNvPr>
            <p:cNvSpPr/>
            <p:nvPr/>
          </p:nvSpPr>
          <p:spPr>
            <a:xfrm>
              <a:off x="6181725" y="3602832"/>
              <a:ext cx="1105899" cy="1477402"/>
            </a:xfrm>
            <a:custGeom>
              <a:avLst/>
              <a:gdLst>
                <a:gd name="connsiteX0" fmla="*/ 962025 w 1114425"/>
                <a:gd name="connsiteY0" fmla="*/ 247650 h 1695450"/>
                <a:gd name="connsiteX1" fmla="*/ 600075 w 1114425"/>
                <a:gd name="connsiteY1" fmla="*/ 790575 h 1695450"/>
                <a:gd name="connsiteX2" fmla="*/ 0 w 1114425"/>
                <a:gd name="connsiteY2" fmla="*/ 1343025 h 1695450"/>
                <a:gd name="connsiteX3" fmla="*/ 561975 w 1114425"/>
                <a:gd name="connsiteY3" fmla="*/ 1695450 h 1695450"/>
                <a:gd name="connsiteX4" fmla="*/ 838200 w 1114425"/>
                <a:gd name="connsiteY4" fmla="*/ 1000125 h 1695450"/>
                <a:gd name="connsiteX5" fmla="*/ 1114425 w 1114425"/>
                <a:gd name="connsiteY5" fmla="*/ 0 h 1695450"/>
                <a:gd name="connsiteX6" fmla="*/ 962025 w 1114425"/>
                <a:gd name="connsiteY6" fmla="*/ 2476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4425" h="1695450">
                  <a:moveTo>
                    <a:pt x="962025" y="247650"/>
                  </a:moveTo>
                  <a:lnTo>
                    <a:pt x="600075" y="790575"/>
                  </a:lnTo>
                  <a:lnTo>
                    <a:pt x="0" y="1343025"/>
                  </a:lnTo>
                  <a:lnTo>
                    <a:pt x="561975" y="1695450"/>
                  </a:lnTo>
                  <a:lnTo>
                    <a:pt x="838200" y="1000125"/>
                  </a:lnTo>
                  <a:lnTo>
                    <a:pt x="1114425" y="0"/>
                  </a:lnTo>
                  <a:lnTo>
                    <a:pt x="962025" y="247650"/>
                  </a:lnTo>
                  <a:close/>
                </a:path>
              </a:pathLst>
            </a:cu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77E57D-3763-1703-BC67-A2A49E474B14}"/>
                </a:ext>
              </a:extLst>
            </p:cNvPr>
            <p:cNvSpPr/>
            <p:nvPr/>
          </p:nvSpPr>
          <p:spPr>
            <a:xfrm flipH="1">
              <a:off x="7289243" y="3602832"/>
              <a:ext cx="902257" cy="1477402"/>
            </a:xfrm>
            <a:custGeom>
              <a:avLst/>
              <a:gdLst>
                <a:gd name="connsiteX0" fmla="*/ 962025 w 1114425"/>
                <a:gd name="connsiteY0" fmla="*/ 247650 h 1695450"/>
                <a:gd name="connsiteX1" fmla="*/ 600075 w 1114425"/>
                <a:gd name="connsiteY1" fmla="*/ 790575 h 1695450"/>
                <a:gd name="connsiteX2" fmla="*/ 0 w 1114425"/>
                <a:gd name="connsiteY2" fmla="*/ 1343025 h 1695450"/>
                <a:gd name="connsiteX3" fmla="*/ 561975 w 1114425"/>
                <a:gd name="connsiteY3" fmla="*/ 1695450 h 1695450"/>
                <a:gd name="connsiteX4" fmla="*/ 838200 w 1114425"/>
                <a:gd name="connsiteY4" fmla="*/ 1000125 h 1695450"/>
                <a:gd name="connsiteX5" fmla="*/ 1114425 w 1114425"/>
                <a:gd name="connsiteY5" fmla="*/ 0 h 1695450"/>
                <a:gd name="connsiteX6" fmla="*/ 962025 w 1114425"/>
                <a:gd name="connsiteY6" fmla="*/ 2476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4425" h="1695450">
                  <a:moveTo>
                    <a:pt x="962025" y="247650"/>
                  </a:moveTo>
                  <a:lnTo>
                    <a:pt x="600075" y="790575"/>
                  </a:lnTo>
                  <a:lnTo>
                    <a:pt x="0" y="1343025"/>
                  </a:lnTo>
                  <a:lnTo>
                    <a:pt x="561975" y="1695450"/>
                  </a:lnTo>
                  <a:lnTo>
                    <a:pt x="838200" y="1000125"/>
                  </a:lnTo>
                  <a:lnTo>
                    <a:pt x="1114425" y="0"/>
                  </a:lnTo>
                  <a:lnTo>
                    <a:pt x="962025" y="247650"/>
                  </a:lnTo>
                  <a:close/>
                </a:path>
              </a:pathLst>
            </a:cu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C6A16DE-8915-7A4A-1945-96A3FD3963F4}"/>
                </a:ext>
              </a:extLst>
            </p:cNvPr>
            <p:cNvSpPr/>
            <p:nvPr/>
          </p:nvSpPr>
          <p:spPr>
            <a:xfrm>
              <a:off x="6824470" y="3627732"/>
              <a:ext cx="822335" cy="1427602"/>
            </a:xfrm>
            <a:custGeom>
              <a:avLst/>
              <a:gdLst>
                <a:gd name="connsiteX0" fmla="*/ 0 w 828675"/>
                <a:gd name="connsiteY0" fmla="*/ 1638300 h 1638300"/>
                <a:gd name="connsiteX1" fmla="*/ 828675 w 828675"/>
                <a:gd name="connsiteY1" fmla="*/ 1628775 h 1638300"/>
                <a:gd name="connsiteX2" fmla="*/ 647700 w 828675"/>
                <a:gd name="connsiteY2" fmla="*/ 971550 h 1638300"/>
                <a:gd name="connsiteX3" fmla="*/ 476250 w 828675"/>
                <a:gd name="connsiteY3" fmla="*/ 0 h 1638300"/>
                <a:gd name="connsiteX4" fmla="*/ 247650 w 828675"/>
                <a:gd name="connsiteY4" fmla="*/ 828675 h 1638300"/>
                <a:gd name="connsiteX5" fmla="*/ 38100 w 828675"/>
                <a:gd name="connsiteY5" fmla="*/ 1438275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675" h="1638300">
                  <a:moveTo>
                    <a:pt x="0" y="1638300"/>
                  </a:moveTo>
                  <a:lnTo>
                    <a:pt x="828675" y="1628775"/>
                  </a:lnTo>
                  <a:lnTo>
                    <a:pt x="647700" y="971550"/>
                  </a:lnTo>
                  <a:lnTo>
                    <a:pt x="476250" y="0"/>
                  </a:lnTo>
                  <a:lnTo>
                    <a:pt x="247650" y="828675"/>
                  </a:lnTo>
                  <a:lnTo>
                    <a:pt x="38100" y="1438275"/>
                  </a:lnTo>
                </a:path>
              </a:pathLst>
            </a:cu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1E8044-55E5-613A-B9DA-AD019C2449E7}"/>
                </a:ext>
              </a:extLst>
            </p:cNvPr>
            <p:cNvSpPr/>
            <p:nvPr/>
          </p:nvSpPr>
          <p:spPr>
            <a:xfrm>
              <a:off x="7145488" y="3428999"/>
              <a:ext cx="255562" cy="1987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E696DCC-A7C4-0A8D-B5C1-3180A13E7746}"/>
                </a:ext>
              </a:extLst>
            </p:cNvPr>
            <p:cNvSpPr/>
            <p:nvPr/>
          </p:nvSpPr>
          <p:spPr>
            <a:xfrm>
              <a:off x="7145488" y="5258398"/>
              <a:ext cx="513611" cy="64710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D992121-0AF6-A9F3-84E5-02EDD45C09FF}"/>
                </a:ext>
              </a:extLst>
            </p:cNvPr>
            <p:cNvSpPr/>
            <p:nvPr/>
          </p:nvSpPr>
          <p:spPr>
            <a:xfrm>
              <a:off x="7201687" y="5349744"/>
              <a:ext cx="424934" cy="48334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990BC7-D09D-7ED5-F68C-B6B692062FBF}"/>
              </a:ext>
            </a:extLst>
          </p:cNvPr>
          <p:cNvSpPr/>
          <p:nvPr/>
        </p:nvSpPr>
        <p:spPr>
          <a:xfrm>
            <a:off x="2735130" y="5248403"/>
            <a:ext cx="2560770" cy="80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53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59403-9563-99BD-E1D4-4B43ACAAC4AC}"/>
              </a:ext>
            </a:extLst>
          </p:cNvPr>
          <p:cNvSpPr txBox="1"/>
          <p:nvPr/>
        </p:nvSpPr>
        <p:spPr>
          <a:xfrm>
            <a:off x="828675" y="505748"/>
            <a:ext cx="86296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Formidable Forts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Tuesday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Agenda: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Morning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Update project plan. 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(NO PRESSURE TO DO ANYTHING YOU DON’T WANT TO DO)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Review Problem/Mission, Lab Laws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cument Laws of the Lab.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Watch kingdom wars on YouTube.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do we have wars?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Afternoon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View castle building and castle siege videos.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Why do humans have a long history of fighting?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Build walls.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Intro to Premium Quality Junk collection.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Document list of stuff to collect.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CLEAN UP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34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59403-9563-99BD-E1D4-4B43ACAAC4AC}"/>
              </a:ext>
            </a:extLst>
          </p:cNvPr>
          <p:cNvSpPr txBox="1"/>
          <p:nvPr/>
        </p:nvSpPr>
        <p:spPr>
          <a:xfrm>
            <a:off x="828675" y="505748"/>
            <a:ext cx="862965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Formidable Forts 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Wednesday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Agenda: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Morning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Update project plan  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(NO PRESSURE TO DO ANYTHING YOU DON’T WANT TO DO)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Review – Practice presenting your lab books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Introduce and document Presenting Ideas.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Introduce Graffiti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Design Team Name Sign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Design flags, shields, helmets, armor, …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Premium Quality Junk Swap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Afternoon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View castle building and castle siege videos.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Build 2</a:t>
            </a:r>
            <a:r>
              <a:rPr lang="en-US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tower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Add a Solutions page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Add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Tricks Learned page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Critique lab books and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solutions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LEAN UP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4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710A0E-E70D-EF09-3918-A531641716D9}"/>
              </a:ext>
            </a:extLst>
          </p:cNvPr>
          <p:cNvSpPr/>
          <p:nvPr/>
        </p:nvSpPr>
        <p:spPr>
          <a:xfrm>
            <a:off x="954567" y="373604"/>
            <a:ext cx="2615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4E4102-17A6-07CB-1B5F-EE8AF9024896}"/>
              </a:ext>
            </a:extLst>
          </p:cNvPr>
          <p:cNvSpPr/>
          <p:nvPr/>
        </p:nvSpPr>
        <p:spPr>
          <a:xfrm>
            <a:off x="1015104" y="3086015"/>
            <a:ext cx="2425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Mission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9B235-EF20-754D-6BA4-B50611A7DC58}"/>
              </a:ext>
            </a:extLst>
          </p:cNvPr>
          <p:cNvSpPr txBox="1"/>
          <p:nvPr/>
        </p:nvSpPr>
        <p:spPr>
          <a:xfrm>
            <a:off x="7055004" y="95538"/>
            <a:ext cx="498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Document Problem and Mission in your own words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9C2450D8-40B2-92BA-5DCA-9B798732B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838" y="1494327"/>
            <a:ext cx="51692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The world is in chaos!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Evil doers are stealing everyone’s candy.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2C918-A4FE-F27F-5C1E-70B2B69A70F2}"/>
              </a:ext>
            </a:extLst>
          </p:cNvPr>
          <p:cNvGrpSpPr/>
          <p:nvPr/>
        </p:nvGrpSpPr>
        <p:grpSpPr>
          <a:xfrm>
            <a:off x="1484717" y="1494327"/>
            <a:ext cx="1555671" cy="1342354"/>
            <a:chOff x="836388" y="914400"/>
            <a:chExt cx="2801463" cy="24173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B77472-38C2-15F7-3A0C-A571CB905E44}"/>
                </a:ext>
              </a:extLst>
            </p:cNvPr>
            <p:cNvGrpSpPr/>
            <p:nvPr/>
          </p:nvGrpSpPr>
          <p:grpSpPr>
            <a:xfrm rot="1443361">
              <a:off x="836388" y="1213735"/>
              <a:ext cx="713170" cy="1141531"/>
              <a:chOff x="2366842" y="3687347"/>
              <a:chExt cx="1153315" cy="2507102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310B57F-E25A-DA9D-5C11-EDC039AAED0E}"/>
                  </a:ext>
                </a:extLst>
              </p:cNvPr>
              <p:cNvSpPr/>
              <p:nvPr/>
            </p:nvSpPr>
            <p:spPr>
              <a:xfrm>
                <a:off x="2377429" y="3699598"/>
                <a:ext cx="1136396" cy="2494851"/>
              </a:xfrm>
              <a:custGeom>
                <a:avLst/>
                <a:gdLst>
                  <a:gd name="connsiteX0" fmla="*/ 327671 w 1136397"/>
                  <a:gd name="connsiteY0" fmla="*/ 506642 h 2475322"/>
                  <a:gd name="connsiteX1" fmla="*/ 304811 w 1136397"/>
                  <a:gd name="connsiteY1" fmla="*/ 659042 h 2475322"/>
                  <a:gd name="connsiteX2" fmla="*/ 152411 w 1136397"/>
                  <a:gd name="connsiteY2" fmla="*/ 697142 h 2475322"/>
                  <a:gd name="connsiteX3" fmla="*/ 11 w 1136397"/>
                  <a:gd name="connsiteY3" fmla="*/ 499022 h 2475322"/>
                  <a:gd name="connsiteX4" fmla="*/ 160031 w 1136397"/>
                  <a:gd name="connsiteY4" fmla="*/ 148502 h 2475322"/>
                  <a:gd name="connsiteX5" fmla="*/ 525791 w 1136397"/>
                  <a:gd name="connsiteY5" fmla="*/ 3722 h 2475322"/>
                  <a:gd name="connsiteX6" fmla="*/ 967751 w 1136397"/>
                  <a:gd name="connsiteY6" fmla="*/ 57062 h 2475322"/>
                  <a:gd name="connsiteX7" fmla="*/ 1104911 w 1136397"/>
                  <a:gd name="connsiteY7" fmla="*/ 209462 h 2475322"/>
                  <a:gd name="connsiteX8" fmla="*/ 1135391 w 1136397"/>
                  <a:gd name="connsiteY8" fmla="*/ 697142 h 2475322"/>
                  <a:gd name="connsiteX9" fmla="*/ 1082051 w 1136397"/>
                  <a:gd name="connsiteY9" fmla="*/ 2343062 h 2475322"/>
                  <a:gd name="connsiteX10" fmla="*/ 990611 w 1136397"/>
                  <a:gd name="connsiteY10" fmla="*/ 2381162 h 2475322"/>
                  <a:gd name="connsiteX11" fmla="*/ 762011 w 1136397"/>
                  <a:gd name="connsiteY11" fmla="*/ 2419262 h 2475322"/>
                  <a:gd name="connsiteX12" fmla="*/ 739151 w 1136397"/>
                  <a:gd name="connsiteY12" fmla="*/ 1969682 h 2475322"/>
                  <a:gd name="connsiteX13" fmla="*/ 807731 w 1136397"/>
                  <a:gd name="connsiteY13" fmla="*/ 773342 h 2475322"/>
                  <a:gd name="connsiteX14" fmla="*/ 822971 w 1136397"/>
                  <a:gd name="connsiteY14" fmla="*/ 384722 h 2475322"/>
                  <a:gd name="connsiteX15" fmla="*/ 624851 w 1136397"/>
                  <a:gd name="connsiteY15" fmla="*/ 308522 h 2475322"/>
                  <a:gd name="connsiteX16" fmla="*/ 624851 w 1136397"/>
                  <a:gd name="connsiteY16" fmla="*/ 308522 h 2475322"/>
                  <a:gd name="connsiteX17" fmla="*/ 449591 w 1136397"/>
                  <a:gd name="connsiteY17" fmla="*/ 346622 h 2475322"/>
                  <a:gd name="connsiteX18" fmla="*/ 327671 w 1136397"/>
                  <a:gd name="connsiteY18" fmla="*/ 506642 h 2475322"/>
                  <a:gd name="connsiteX0" fmla="*/ 327671 w 1136397"/>
                  <a:gd name="connsiteY0" fmla="*/ 506642 h 2482552"/>
                  <a:gd name="connsiteX1" fmla="*/ 304811 w 1136397"/>
                  <a:gd name="connsiteY1" fmla="*/ 659042 h 2482552"/>
                  <a:gd name="connsiteX2" fmla="*/ 152411 w 1136397"/>
                  <a:gd name="connsiteY2" fmla="*/ 697142 h 2482552"/>
                  <a:gd name="connsiteX3" fmla="*/ 11 w 1136397"/>
                  <a:gd name="connsiteY3" fmla="*/ 499022 h 2482552"/>
                  <a:gd name="connsiteX4" fmla="*/ 160031 w 1136397"/>
                  <a:gd name="connsiteY4" fmla="*/ 148502 h 2482552"/>
                  <a:gd name="connsiteX5" fmla="*/ 525791 w 1136397"/>
                  <a:gd name="connsiteY5" fmla="*/ 3722 h 2482552"/>
                  <a:gd name="connsiteX6" fmla="*/ 967751 w 1136397"/>
                  <a:gd name="connsiteY6" fmla="*/ 57062 h 2482552"/>
                  <a:gd name="connsiteX7" fmla="*/ 1104911 w 1136397"/>
                  <a:gd name="connsiteY7" fmla="*/ 209462 h 2482552"/>
                  <a:gd name="connsiteX8" fmla="*/ 1135391 w 1136397"/>
                  <a:gd name="connsiteY8" fmla="*/ 697142 h 2482552"/>
                  <a:gd name="connsiteX9" fmla="*/ 1082051 w 1136397"/>
                  <a:gd name="connsiteY9" fmla="*/ 2343062 h 2482552"/>
                  <a:gd name="connsiteX10" fmla="*/ 996891 w 1136397"/>
                  <a:gd name="connsiteY10" fmla="*/ 2400263 h 2482552"/>
                  <a:gd name="connsiteX11" fmla="*/ 762011 w 1136397"/>
                  <a:gd name="connsiteY11" fmla="*/ 2419262 h 2482552"/>
                  <a:gd name="connsiteX12" fmla="*/ 739151 w 1136397"/>
                  <a:gd name="connsiteY12" fmla="*/ 1969682 h 2482552"/>
                  <a:gd name="connsiteX13" fmla="*/ 807731 w 1136397"/>
                  <a:gd name="connsiteY13" fmla="*/ 773342 h 2482552"/>
                  <a:gd name="connsiteX14" fmla="*/ 822971 w 1136397"/>
                  <a:gd name="connsiteY14" fmla="*/ 384722 h 2482552"/>
                  <a:gd name="connsiteX15" fmla="*/ 624851 w 1136397"/>
                  <a:gd name="connsiteY15" fmla="*/ 308522 h 2482552"/>
                  <a:gd name="connsiteX16" fmla="*/ 624851 w 1136397"/>
                  <a:gd name="connsiteY16" fmla="*/ 308522 h 2482552"/>
                  <a:gd name="connsiteX17" fmla="*/ 449591 w 1136397"/>
                  <a:gd name="connsiteY17" fmla="*/ 346622 h 2482552"/>
                  <a:gd name="connsiteX18" fmla="*/ 327671 w 1136397"/>
                  <a:gd name="connsiteY18" fmla="*/ 506642 h 2482552"/>
                  <a:gd name="connsiteX0" fmla="*/ 327671 w 1136397"/>
                  <a:gd name="connsiteY0" fmla="*/ 506642 h 2494851"/>
                  <a:gd name="connsiteX1" fmla="*/ 304811 w 1136397"/>
                  <a:gd name="connsiteY1" fmla="*/ 659042 h 2494851"/>
                  <a:gd name="connsiteX2" fmla="*/ 152411 w 1136397"/>
                  <a:gd name="connsiteY2" fmla="*/ 697142 h 2494851"/>
                  <a:gd name="connsiteX3" fmla="*/ 11 w 1136397"/>
                  <a:gd name="connsiteY3" fmla="*/ 499022 h 2494851"/>
                  <a:gd name="connsiteX4" fmla="*/ 160031 w 1136397"/>
                  <a:gd name="connsiteY4" fmla="*/ 148502 h 2494851"/>
                  <a:gd name="connsiteX5" fmla="*/ 525791 w 1136397"/>
                  <a:gd name="connsiteY5" fmla="*/ 3722 h 2494851"/>
                  <a:gd name="connsiteX6" fmla="*/ 967751 w 1136397"/>
                  <a:gd name="connsiteY6" fmla="*/ 57062 h 2494851"/>
                  <a:gd name="connsiteX7" fmla="*/ 1104911 w 1136397"/>
                  <a:gd name="connsiteY7" fmla="*/ 209462 h 2494851"/>
                  <a:gd name="connsiteX8" fmla="*/ 1135391 w 1136397"/>
                  <a:gd name="connsiteY8" fmla="*/ 697142 h 2494851"/>
                  <a:gd name="connsiteX9" fmla="*/ 1082051 w 1136397"/>
                  <a:gd name="connsiteY9" fmla="*/ 2343062 h 2494851"/>
                  <a:gd name="connsiteX10" fmla="*/ 947659 w 1136397"/>
                  <a:gd name="connsiteY10" fmla="*/ 2430107 h 2494851"/>
                  <a:gd name="connsiteX11" fmla="*/ 762011 w 1136397"/>
                  <a:gd name="connsiteY11" fmla="*/ 2419262 h 2494851"/>
                  <a:gd name="connsiteX12" fmla="*/ 739151 w 1136397"/>
                  <a:gd name="connsiteY12" fmla="*/ 1969682 h 2494851"/>
                  <a:gd name="connsiteX13" fmla="*/ 807731 w 1136397"/>
                  <a:gd name="connsiteY13" fmla="*/ 773342 h 2494851"/>
                  <a:gd name="connsiteX14" fmla="*/ 822971 w 1136397"/>
                  <a:gd name="connsiteY14" fmla="*/ 384722 h 2494851"/>
                  <a:gd name="connsiteX15" fmla="*/ 624851 w 1136397"/>
                  <a:gd name="connsiteY15" fmla="*/ 308522 h 2494851"/>
                  <a:gd name="connsiteX16" fmla="*/ 624851 w 1136397"/>
                  <a:gd name="connsiteY16" fmla="*/ 308522 h 2494851"/>
                  <a:gd name="connsiteX17" fmla="*/ 449591 w 1136397"/>
                  <a:gd name="connsiteY17" fmla="*/ 346622 h 2494851"/>
                  <a:gd name="connsiteX18" fmla="*/ 327671 w 1136397"/>
                  <a:gd name="connsiteY18" fmla="*/ 506642 h 249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6397" h="2494851">
                    <a:moveTo>
                      <a:pt x="327671" y="506642"/>
                    </a:moveTo>
                    <a:cubicBezTo>
                      <a:pt x="303541" y="558712"/>
                      <a:pt x="334021" y="627292"/>
                      <a:pt x="304811" y="659042"/>
                    </a:cubicBezTo>
                    <a:cubicBezTo>
                      <a:pt x="275601" y="690792"/>
                      <a:pt x="203211" y="723812"/>
                      <a:pt x="152411" y="697142"/>
                    </a:cubicBezTo>
                    <a:cubicBezTo>
                      <a:pt x="101611" y="670472"/>
                      <a:pt x="-1259" y="590462"/>
                      <a:pt x="11" y="499022"/>
                    </a:cubicBezTo>
                    <a:cubicBezTo>
                      <a:pt x="1281" y="407582"/>
                      <a:pt x="72401" y="231052"/>
                      <a:pt x="160031" y="148502"/>
                    </a:cubicBezTo>
                    <a:cubicBezTo>
                      <a:pt x="247661" y="65952"/>
                      <a:pt x="391171" y="18962"/>
                      <a:pt x="525791" y="3722"/>
                    </a:cubicBezTo>
                    <a:cubicBezTo>
                      <a:pt x="660411" y="-11518"/>
                      <a:pt x="871231" y="22772"/>
                      <a:pt x="967751" y="57062"/>
                    </a:cubicBezTo>
                    <a:cubicBezTo>
                      <a:pt x="1064271" y="91352"/>
                      <a:pt x="1076971" y="102782"/>
                      <a:pt x="1104911" y="209462"/>
                    </a:cubicBezTo>
                    <a:cubicBezTo>
                      <a:pt x="1132851" y="316142"/>
                      <a:pt x="1139201" y="341542"/>
                      <a:pt x="1135391" y="697142"/>
                    </a:cubicBezTo>
                    <a:cubicBezTo>
                      <a:pt x="1131581" y="1052742"/>
                      <a:pt x="1113340" y="2054235"/>
                      <a:pt x="1082051" y="2343062"/>
                    </a:cubicBezTo>
                    <a:cubicBezTo>
                      <a:pt x="1050762" y="2631889"/>
                      <a:pt x="1000999" y="2417407"/>
                      <a:pt x="947659" y="2430107"/>
                    </a:cubicBezTo>
                    <a:cubicBezTo>
                      <a:pt x="894319" y="2442807"/>
                      <a:pt x="796762" y="2495999"/>
                      <a:pt x="762011" y="2419262"/>
                    </a:cubicBezTo>
                    <a:cubicBezTo>
                      <a:pt x="727260" y="2342525"/>
                      <a:pt x="731531" y="2244002"/>
                      <a:pt x="739151" y="1969682"/>
                    </a:cubicBezTo>
                    <a:cubicBezTo>
                      <a:pt x="746771" y="1695362"/>
                      <a:pt x="793761" y="1037502"/>
                      <a:pt x="807731" y="773342"/>
                    </a:cubicBezTo>
                    <a:cubicBezTo>
                      <a:pt x="821701" y="509182"/>
                      <a:pt x="853451" y="462192"/>
                      <a:pt x="822971" y="384722"/>
                    </a:cubicBezTo>
                    <a:cubicBezTo>
                      <a:pt x="792491" y="307252"/>
                      <a:pt x="624851" y="308522"/>
                      <a:pt x="624851" y="308522"/>
                    </a:cubicBezTo>
                    <a:lnTo>
                      <a:pt x="624851" y="308522"/>
                    </a:lnTo>
                    <a:cubicBezTo>
                      <a:pt x="595641" y="314872"/>
                      <a:pt x="497851" y="312332"/>
                      <a:pt x="449591" y="346622"/>
                    </a:cubicBezTo>
                    <a:cubicBezTo>
                      <a:pt x="401331" y="380912"/>
                      <a:pt x="351801" y="454572"/>
                      <a:pt x="327671" y="5066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66738B3-70AC-3D55-9F17-AF123AC0DD7E}"/>
                  </a:ext>
                </a:extLst>
              </p:cNvPr>
              <p:cNvSpPr/>
              <p:nvPr/>
            </p:nvSpPr>
            <p:spPr>
              <a:xfrm>
                <a:off x="2366842" y="3985258"/>
                <a:ext cx="420664" cy="251527"/>
              </a:xfrm>
              <a:custGeom>
                <a:avLst/>
                <a:gdLst>
                  <a:gd name="connsiteX0" fmla="*/ 41077 w 477899"/>
                  <a:gd name="connsiteY0" fmla="*/ 251460 h 251527"/>
                  <a:gd name="connsiteX1" fmla="*/ 246817 w 477899"/>
                  <a:gd name="connsiteY1" fmla="*/ 175260 h 251527"/>
                  <a:gd name="connsiteX2" fmla="*/ 383977 w 477899"/>
                  <a:gd name="connsiteY2" fmla="*/ 198120 h 251527"/>
                  <a:gd name="connsiteX3" fmla="*/ 475417 w 477899"/>
                  <a:gd name="connsiteY3" fmla="*/ 91440 h 251527"/>
                  <a:gd name="connsiteX4" fmla="*/ 284917 w 477899"/>
                  <a:gd name="connsiteY4" fmla="*/ 0 h 251527"/>
                  <a:gd name="connsiteX5" fmla="*/ 284917 w 477899"/>
                  <a:gd name="connsiteY5" fmla="*/ 0 h 251527"/>
                  <a:gd name="connsiteX6" fmla="*/ 56317 w 477899"/>
                  <a:gd name="connsiteY6" fmla="*/ 22860 h 251527"/>
                  <a:gd name="connsiteX7" fmla="*/ 2977 w 477899"/>
                  <a:gd name="connsiteY7" fmla="*/ 160020 h 251527"/>
                  <a:gd name="connsiteX8" fmla="*/ 41077 w 477899"/>
                  <a:gd name="connsiteY8" fmla="*/ 251460 h 251527"/>
                  <a:gd name="connsiteX0" fmla="*/ 41077 w 476038"/>
                  <a:gd name="connsiteY0" fmla="*/ 251460 h 251527"/>
                  <a:gd name="connsiteX1" fmla="*/ 246817 w 476038"/>
                  <a:gd name="connsiteY1" fmla="*/ 175260 h 251527"/>
                  <a:gd name="connsiteX2" fmla="*/ 342534 w 476038"/>
                  <a:gd name="connsiteY2" fmla="*/ 200337 h 251527"/>
                  <a:gd name="connsiteX3" fmla="*/ 475417 w 476038"/>
                  <a:gd name="connsiteY3" fmla="*/ 91440 h 251527"/>
                  <a:gd name="connsiteX4" fmla="*/ 284917 w 476038"/>
                  <a:gd name="connsiteY4" fmla="*/ 0 h 251527"/>
                  <a:gd name="connsiteX5" fmla="*/ 284917 w 476038"/>
                  <a:gd name="connsiteY5" fmla="*/ 0 h 251527"/>
                  <a:gd name="connsiteX6" fmla="*/ 56317 w 476038"/>
                  <a:gd name="connsiteY6" fmla="*/ 22860 h 251527"/>
                  <a:gd name="connsiteX7" fmla="*/ 2977 w 476038"/>
                  <a:gd name="connsiteY7" fmla="*/ 160020 h 251527"/>
                  <a:gd name="connsiteX8" fmla="*/ 41077 w 476038"/>
                  <a:gd name="connsiteY8" fmla="*/ 251460 h 251527"/>
                  <a:gd name="connsiteX0" fmla="*/ 41077 w 421709"/>
                  <a:gd name="connsiteY0" fmla="*/ 251460 h 251527"/>
                  <a:gd name="connsiteX1" fmla="*/ 246817 w 421709"/>
                  <a:gd name="connsiteY1" fmla="*/ 175260 h 251527"/>
                  <a:gd name="connsiteX2" fmla="*/ 342534 w 421709"/>
                  <a:gd name="connsiteY2" fmla="*/ 200337 h 251527"/>
                  <a:gd name="connsiteX3" fmla="*/ 420662 w 421709"/>
                  <a:gd name="connsiteY3" fmla="*/ 78815 h 251527"/>
                  <a:gd name="connsiteX4" fmla="*/ 284917 w 421709"/>
                  <a:gd name="connsiteY4" fmla="*/ 0 h 251527"/>
                  <a:gd name="connsiteX5" fmla="*/ 284917 w 421709"/>
                  <a:gd name="connsiteY5" fmla="*/ 0 h 251527"/>
                  <a:gd name="connsiteX6" fmla="*/ 56317 w 421709"/>
                  <a:gd name="connsiteY6" fmla="*/ 22860 h 251527"/>
                  <a:gd name="connsiteX7" fmla="*/ 2977 w 421709"/>
                  <a:gd name="connsiteY7" fmla="*/ 160020 h 251527"/>
                  <a:gd name="connsiteX8" fmla="*/ 41077 w 421709"/>
                  <a:gd name="connsiteY8" fmla="*/ 251460 h 251527"/>
                  <a:gd name="connsiteX0" fmla="*/ 41077 w 421712"/>
                  <a:gd name="connsiteY0" fmla="*/ 251460 h 251527"/>
                  <a:gd name="connsiteX1" fmla="*/ 246817 w 421712"/>
                  <a:gd name="connsiteY1" fmla="*/ 175260 h 251527"/>
                  <a:gd name="connsiteX2" fmla="*/ 342534 w 421712"/>
                  <a:gd name="connsiteY2" fmla="*/ 200337 h 251527"/>
                  <a:gd name="connsiteX3" fmla="*/ 420664 w 421712"/>
                  <a:gd name="connsiteY3" fmla="*/ 78815 h 251527"/>
                  <a:gd name="connsiteX4" fmla="*/ 284917 w 421712"/>
                  <a:gd name="connsiteY4" fmla="*/ 0 h 251527"/>
                  <a:gd name="connsiteX5" fmla="*/ 284917 w 421712"/>
                  <a:gd name="connsiteY5" fmla="*/ 0 h 251527"/>
                  <a:gd name="connsiteX6" fmla="*/ 56317 w 421712"/>
                  <a:gd name="connsiteY6" fmla="*/ 22860 h 251527"/>
                  <a:gd name="connsiteX7" fmla="*/ 2977 w 421712"/>
                  <a:gd name="connsiteY7" fmla="*/ 160020 h 251527"/>
                  <a:gd name="connsiteX8" fmla="*/ 41077 w 421712"/>
                  <a:gd name="connsiteY8" fmla="*/ 251460 h 251527"/>
                  <a:gd name="connsiteX0" fmla="*/ 41077 w 421714"/>
                  <a:gd name="connsiteY0" fmla="*/ 251460 h 251527"/>
                  <a:gd name="connsiteX1" fmla="*/ 246817 w 421714"/>
                  <a:gd name="connsiteY1" fmla="*/ 175260 h 251527"/>
                  <a:gd name="connsiteX2" fmla="*/ 342534 w 421714"/>
                  <a:gd name="connsiteY2" fmla="*/ 200337 h 251527"/>
                  <a:gd name="connsiteX3" fmla="*/ 420665 w 421714"/>
                  <a:gd name="connsiteY3" fmla="*/ 78815 h 251527"/>
                  <a:gd name="connsiteX4" fmla="*/ 284917 w 421714"/>
                  <a:gd name="connsiteY4" fmla="*/ 0 h 251527"/>
                  <a:gd name="connsiteX5" fmla="*/ 284917 w 421714"/>
                  <a:gd name="connsiteY5" fmla="*/ 0 h 251527"/>
                  <a:gd name="connsiteX6" fmla="*/ 56317 w 421714"/>
                  <a:gd name="connsiteY6" fmla="*/ 22860 h 251527"/>
                  <a:gd name="connsiteX7" fmla="*/ 2977 w 421714"/>
                  <a:gd name="connsiteY7" fmla="*/ 160020 h 251527"/>
                  <a:gd name="connsiteX8" fmla="*/ 41077 w 421714"/>
                  <a:gd name="connsiteY8" fmla="*/ 251460 h 251527"/>
                  <a:gd name="connsiteX0" fmla="*/ 41077 w 421712"/>
                  <a:gd name="connsiteY0" fmla="*/ 251460 h 251527"/>
                  <a:gd name="connsiteX1" fmla="*/ 246817 w 421712"/>
                  <a:gd name="connsiteY1" fmla="*/ 175260 h 251527"/>
                  <a:gd name="connsiteX2" fmla="*/ 342534 w 421712"/>
                  <a:gd name="connsiteY2" fmla="*/ 200337 h 251527"/>
                  <a:gd name="connsiteX3" fmla="*/ 420665 w 421712"/>
                  <a:gd name="connsiteY3" fmla="*/ 78814 h 251527"/>
                  <a:gd name="connsiteX4" fmla="*/ 284917 w 421712"/>
                  <a:gd name="connsiteY4" fmla="*/ 0 h 251527"/>
                  <a:gd name="connsiteX5" fmla="*/ 284917 w 421712"/>
                  <a:gd name="connsiteY5" fmla="*/ 0 h 251527"/>
                  <a:gd name="connsiteX6" fmla="*/ 56317 w 421712"/>
                  <a:gd name="connsiteY6" fmla="*/ 22860 h 251527"/>
                  <a:gd name="connsiteX7" fmla="*/ 2977 w 421712"/>
                  <a:gd name="connsiteY7" fmla="*/ 160020 h 251527"/>
                  <a:gd name="connsiteX8" fmla="*/ 41077 w 421712"/>
                  <a:gd name="connsiteY8" fmla="*/ 251460 h 251527"/>
                  <a:gd name="connsiteX0" fmla="*/ 41077 w 421714"/>
                  <a:gd name="connsiteY0" fmla="*/ 251460 h 251527"/>
                  <a:gd name="connsiteX1" fmla="*/ 246817 w 421714"/>
                  <a:gd name="connsiteY1" fmla="*/ 175260 h 251527"/>
                  <a:gd name="connsiteX2" fmla="*/ 342534 w 421714"/>
                  <a:gd name="connsiteY2" fmla="*/ 200337 h 251527"/>
                  <a:gd name="connsiteX3" fmla="*/ 420665 w 421714"/>
                  <a:gd name="connsiteY3" fmla="*/ 78814 h 251527"/>
                  <a:gd name="connsiteX4" fmla="*/ 284917 w 421714"/>
                  <a:gd name="connsiteY4" fmla="*/ 0 h 251527"/>
                  <a:gd name="connsiteX5" fmla="*/ 284917 w 421714"/>
                  <a:gd name="connsiteY5" fmla="*/ 0 h 251527"/>
                  <a:gd name="connsiteX6" fmla="*/ 56317 w 421714"/>
                  <a:gd name="connsiteY6" fmla="*/ 22860 h 251527"/>
                  <a:gd name="connsiteX7" fmla="*/ 2977 w 421714"/>
                  <a:gd name="connsiteY7" fmla="*/ 160020 h 251527"/>
                  <a:gd name="connsiteX8" fmla="*/ 41077 w 421714"/>
                  <a:gd name="connsiteY8" fmla="*/ 251460 h 251527"/>
                  <a:gd name="connsiteX0" fmla="*/ 41077 w 420664"/>
                  <a:gd name="connsiteY0" fmla="*/ 251460 h 251527"/>
                  <a:gd name="connsiteX1" fmla="*/ 246817 w 420664"/>
                  <a:gd name="connsiteY1" fmla="*/ 175260 h 251527"/>
                  <a:gd name="connsiteX2" fmla="*/ 342534 w 420664"/>
                  <a:gd name="connsiteY2" fmla="*/ 200337 h 251527"/>
                  <a:gd name="connsiteX3" fmla="*/ 420665 w 420664"/>
                  <a:gd name="connsiteY3" fmla="*/ 78814 h 251527"/>
                  <a:gd name="connsiteX4" fmla="*/ 284917 w 420664"/>
                  <a:gd name="connsiteY4" fmla="*/ 0 h 251527"/>
                  <a:gd name="connsiteX5" fmla="*/ 284917 w 420664"/>
                  <a:gd name="connsiteY5" fmla="*/ 0 h 251527"/>
                  <a:gd name="connsiteX6" fmla="*/ 56317 w 420664"/>
                  <a:gd name="connsiteY6" fmla="*/ 22860 h 251527"/>
                  <a:gd name="connsiteX7" fmla="*/ 2977 w 420664"/>
                  <a:gd name="connsiteY7" fmla="*/ 160020 h 251527"/>
                  <a:gd name="connsiteX8" fmla="*/ 41077 w 420664"/>
                  <a:gd name="connsiteY8" fmla="*/ 251460 h 25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0664" h="251527">
                    <a:moveTo>
                      <a:pt x="41077" y="251460"/>
                    </a:moveTo>
                    <a:cubicBezTo>
                      <a:pt x="81717" y="254000"/>
                      <a:pt x="196574" y="183780"/>
                      <a:pt x="246817" y="175260"/>
                    </a:cubicBezTo>
                    <a:cubicBezTo>
                      <a:pt x="297060" y="166740"/>
                      <a:pt x="313559" y="216411"/>
                      <a:pt x="342534" y="200337"/>
                    </a:cubicBezTo>
                    <a:cubicBezTo>
                      <a:pt x="371509" y="184263"/>
                      <a:pt x="369358" y="183492"/>
                      <a:pt x="420665" y="78814"/>
                    </a:cubicBezTo>
                    <a:cubicBezTo>
                      <a:pt x="411062" y="45425"/>
                      <a:pt x="284917" y="0"/>
                      <a:pt x="284917" y="0"/>
                    </a:cubicBezTo>
                    <a:lnTo>
                      <a:pt x="284917" y="0"/>
                    </a:lnTo>
                    <a:cubicBezTo>
                      <a:pt x="246817" y="3810"/>
                      <a:pt x="103307" y="-3810"/>
                      <a:pt x="56317" y="22860"/>
                    </a:cubicBezTo>
                    <a:cubicBezTo>
                      <a:pt x="9327" y="49530"/>
                      <a:pt x="10597" y="123190"/>
                      <a:pt x="2977" y="160020"/>
                    </a:cubicBezTo>
                    <a:cubicBezTo>
                      <a:pt x="-4643" y="196850"/>
                      <a:pt x="437" y="248920"/>
                      <a:pt x="41077" y="25146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6FE67C9-C3A4-BF33-95E9-19458BACD28B}"/>
                  </a:ext>
                </a:extLst>
              </p:cNvPr>
              <p:cNvSpPr/>
              <p:nvPr/>
            </p:nvSpPr>
            <p:spPr>
              <a:xfrm>
                <a:off x="2917709" y="3687347"/>
                <a:ext cx="527252" cy="382526"/>
              </a:xfrm>
              <a:custGeom>
                <a:avLst/>
                <a:gdLst>
                  <a:gd name="connsiteX0" fmla="*/ 751 w 527252"/>
                  <a:gd name="connsiteY0" fmla="*/ 23593 h 382526"/>
                  <a:gd name="connsiteX1" fmla="*/ 76951 w 527252"/>
                  <a:gd name="connsiteY1" fmla="*/ 99793 h 382526"/>
                  <a:gd name="connsiteX2" fmla="*/ 191251 w 527252"/>
                  <a:gd name="connsiteY2" fmla="*/ 229333 h 382526"/>
                  <a:gd name="connsiteX3" fmla="*/ 183631 w 527252"/>
                  <a:gd name="connsiteY3" fmla="*/ 328393 h 382526"/>
                  <a:gd name="connsiteX4" fmla="*/ 236971 w 527252"/>
                  <a:gd name="connsiteY4" fmla="*/ 343633 h 382526"/>
                  <a:gd name="connsiteX5" fmla="*/ 282691 w 527252"/>
                  <a:gd name="connsiteY5" fmla="*/ 381733 h 382526"/>
                  <a:gd name="connsiteX6" fmla="*/ 389371 w 527252"/>
                  <a:gd name="connsiteY6" fmla="*/ 358873 h 382526"/>
                  <a:gd name="connsiteX7" fmla="*/ 496051 w 527252"/>
                  <a:gd name="connsiteY7" fmla="*/ 244573 h 382526"/>
                  <a:gd name="connsiteX8" fmla="*/ 526531 w 527252"/>
                  <a:gd name="connsiteY8" fmla="*/ 183613 h 382526"/>
                  <a:gd name="connsiteX9" fmla="*/ 473191 w 527252"/>
                  <a:gd name="connsiteY9" fmla="*/ 84553 h 382526"/>
                  <a:gd name="connsiteX10" fmla="*/ 305551 w 527252"/>
                  <a:gd name="connsiteY10" fmla="*/ 15973 h 382526"/>
                  <a:gd name="connsiteX11" fmla="*/ 122671 w 527252"/>
                  <a:gd name="connsiteY11" fmla="*/ 733 h 382526"/>
                  <a:gd name="connsiteX12" fmla="*/ 751 w 527252"/>
                  <a:gd name="connsiteY12" fmla="*/ 23593 h 38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7252" h="382526">
                    <a:moveTo>
                      <a:pt x="751" y="23593"/>
                    </a:moveTo>
                    <a:cubicBezTo>
                      <a:pt x="-6869" y="40103"/>
                      <a:pt x="45201" y="65503"/>
                      <a:pt x="76951" y="99793"/>
                    </a:cubicBezTo>
                    <a:cubicBezTo>
                      <a:pt x="108701" y="134083"/>
                      <a:pt x="173471" y="191233"/>
                      <a:pt x="191251" y="229333"/>
                    </a:cubicBezTo>
                    <a:cubicBezTo>
                      <a:pt x="209031" y="267433"/>
                      <a:pt x="176011" y="309343"/>
                      <a:pt x="183631" y="328393"/>
                    </a:cubicBezTo>
                    <a:cubicBezTo>
                      <a:pt x="191251" y="347443"/>
                      <a:pt x="220461" y="334743"/>
                      <a:pt x="236971" y="343633"/>
                    </a:cubicBezTo>
                    <a:cubicBezTo>
                      <a:pt x="253481" y="352523"/>
                      <a:pt x="257291" y="379193"/>
                      <a:pt x="282691" y="381733"/>
                    </a:cubicBezTo>
                    <a:cubicBezTo>
                      <a:pt x="308091" y="384273"/>
                      <a:pt x="353811" y="381733"/>
                      <a:pt x="389371" y="358873"/>
                    </a:cubicBezTo>
                    <a:cubicBezTo>
                      <a:pt x="424931" y="336013"/>
                      <a:pt x="473191" y="273783"/>
                      <a:pt x="496051" y="244573"/>
                    </a:cubicBezTo>
                    <a:cubicBezTo>
                      <a:pt x="518911" y="215363"/>
                      <a:pt x="530341" y="210283"/>
                      <a:pt x="526531" y="183613"/>
                    </a:cubicBezTo>
                    <a:cubicBezTo>
                      <a:pt x="522721" y="156943"/>
                      <a:pt x="510021" y="112493"/>
                      <a:pt x="473191" y="84553"/>
                    </a:cubicBezTo>
                    <a:cubicBezTo>
                      <a:pt x="436361" y="56613"/>
                      <a:pt x="363971" y="29943"/>
                      <a:pt x="305551" y="15973"/>
                    </a:cubicBezTo>
                    <a:cubicBezTo>
                      <a:pt x="247131" y="2003"/>
                      <a:pt x="170931" y="-1807"/>
                      <a:pt x="122671" y="733"/>
                    </a:cubicBezTo>
                    <a:cubicBezTo>
                      <a:pt x="74411" y="3273"/>
                      <a:pt x="8371" y="7083"/>
                      <a:pt x="751" y="23593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C959FA9-114E-E8E9-0D42-1171899213F5}"/>
                  </a:ext>
                </a:extLst>
              </p:cNvPr>
              <p:cNvSpPr/>
              <p:nvPr/>
            </p:nvSpPr>
            <p:spPr>
              <a:xfrm>
                <a:off x="3147060" y="4344358"/>
                <a:ext cx="373097" cy="639122"/>
              </a:xfrm>
              <a:custGeom>
                <a:avLst/>
                <a:gdLst>
                  <a:gd name="connsiteX0" fmla="*/ 53340 w 373097"/>
                  <a:gd name="connsiteY0" fmla="*/ 181922 h 639122"/>
                  <a:gd name="connsiteX1" fmla="*/ 205740 w 373097"/>
                  <a:gd name="connsiteY1" fmla="*/ 143822 h 639122"/>
                  <a:gd name="connsiteX2" fmla="*/ 281940 w 373097"/>
                  <a:gd name="connsiteY2" fmla="*/ 75242 h 639122"/>
                  <a:gd name="connsiteX3" fmla="*/ 365760 w 373097"/>
                  <a:gd name="connsiteY3" fmla="*/ 6662 h 639122"/>
                  <a:gd name="connsiteX4" fmla="*/ 365760 w 373097"/>
                  <a:gd name="connsiteY4" fmla="*/ 250502 h 639122"/>
                  <a:gd name="connsiteX5" fmla="*/ 365760 w 373097"/>
                  <a:gd name="connsiteY5" fmla="*/ 418142 h 639122"/>
                  <a:gd name="connsiteX6" fmla="*/ 266700 w 373097"/>
                  <a:gd name="connsiteY6" fmla="*/ 509582 h 639122"/>
                  <a:gd name="connsiteX7" fmla="*/ 175260 w 373097"/>
                  <a:gd name="connsiteY7" fmla="*/ 570542 h 639122"/>
                  <a:gd name="connsiteX8" fmla="*/ 0 w 373097"/>
                  <a:gd name="connsiteY8" fmla="*/ 639122 h 639122"/>
                  <a:gd name="connsiteX9" fmla="*/ 0 w 373097"/>
                  <a:gd name="connsiteY9" fmla="*/ 639122 h 639122"/>
                  <a:gd name="connsiteX10" fmla="*/ 15240 w 373097"/>
                  <a:gd name="connsiteY10" fmla="*/ 463862 h 639122"/>
                  <a:gd name="connsiteX11" fmla="*/ 53340 w 373097"/>
                  <a:gd name="connsiteY11" fmla="*/ 181922 h 63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3097" h="639122">
                    <a:moveTo>
                      <a:pt x="53340" y="181922"/>
                    </a:moveTo>
                    <a:cubicBezTo>
                      <a:pt x="85090" y="128582"/>
                      <a:pt x="167640" y="161602"/>
                      <a:pt x="205740" y="143822"/>
                    </a:cubicBezTo>
                    <a:cubicBezTo>
                      <a:pt x="243840" y="126042"/>
                      <a:pt x="255270" y="98102"/>
                      <a:pt x="281940" y="75242"/>
                    </a:cubicBezTo>
                    <a:cubicBezTo>
                      <a:pt x="308610" y="52382"/>
                      <a:pt x="351790" y="-22548"/>
                      <a:pt x="365760" y="6662"/>
                    </a:cubicBezTo>
                    <a:cubicBezTo>
                      <a:pt x="379730" y="35872"/>
                      <a:pt x="365760" y="250502"/>
                      <a:pt x="365760" y="250502"/>
                    </a:cubicBezTo>
                    <a:cubicBezTo>
                      <a:pt x="365760" y="319082"/>
                      <a:pt x="382270" y="374962"/>
                      <a:pt x="365760" y="418142"/>
                    </a:cubicBezTo>
                    <a:cubicBezTo>
                      <a:pt x="349250" y="461322"/>
                      <a:pt x="298450" y="484182"/>
                      <a:pt x="266700" y="509582"/>
                    </a:cubicBezTo>
                    <a:cubicBezTo>
                      <a:pt x="234950" y="534982"/>
                      <a:pt x="219710" y="548952"/>
                      <a:pt x="175260" y="570542"/>
                    </a:cubicBezTo>
                    <a:cubicBezTo>
                      <a:pt x="130810" y="592132"/>
                      <a:pt x="0" y="639122"/>
                      <a:pt x="0" y="639122"/>
                    </a:cubicBezTo>
                    <a:lnTo>
                      <a:pt x="0" y="639122"/>
                    </a:lnTo>
                    <a:cubicBezTo>
                      <a:pt x="2540" y="609912"/>
                      <a:pt x="10160" y="541332"/>
                      <a:pt x="15240" y="463862"/>
                    </a:cubicBezTo>
                    <a:cubicBezTo>
                      <a:pt x="20320" y="386392"/>
                      <a:pt x="21590" y="235262"/>
                      <a:pt x="53340" y="181922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6E15098-C968-35E0-6525-8DF3B2F883DA}"/>
                  </a:ext>
                </a:extLst>
              </p:cNvPr>
              <p:cNvSpPr/>
              <p:nvPr/>
            </p:nvSpPr>
            <p:spPr>
              <a:xfrm>
                <a:off x="3110856" y="5231619"/>
                <a:ext cx="394854" cy="639121"/>
              </a:xfrm>
              <a:custGeom>
                <a:avLst/>
                <a:gdLst>
                  <a:gd name="connsiteX0" fmla="*/ 53340 w 373097"/>
                  <a:gd name="connsiteY0" fmla="*/ 181922 h 639122"/>
                  <a:gd name="connsiteX1" fmla="*/ 205740 w 373097"/>
                  <a:gd name="connsiteY1" fmla="*/ 143822 h 639122"/>
                  <a:gd name="connsiteX2" fmla="*/ 281940 w 373097"/>
                  <a:gd name="connsiteY2" fmla="*/ 75242 h 639122"/>
                  <a:gd name="connsiteX3" fmla="*/ 365760 w 373097"/>
                  <a:gd name="connsiteY3" fmla="*/ 6662 h 639122"/>
                  <a:gd name="connsiteX4" fmla="*/ 365760 w 373097"/>
                  <a:gd name="connsiteY4" fmla="*/ 250502 h 639122"/>
                  <a:gd name="connsiteX5" fmla="*/ 365760 w 373097"/>
                  <a:gd name="connsiteY5" fmla="*/ 418142 h 639122"/>
                  <a:gd name="connsiteX6" fmla="*/ 266700 w 373097"/>
                  <a:gd name="connsiteY6" fmla="*/ 509582 h 639122"/>
                  <a:gd name="connsiteX7" fmla="*/ 175260 w 373097"/>
                  <a:gd name="connsiteY7" fmla="*/ 570542 h 639122"/>
                  <a:gd name="connsiteX8" fmla="*/ 0 w 373097"/>
                  <a:gd name="connsiteY8" fmla="*/ 639122 h 639122"/>
                  <a:gd name="connsiteX9" fmla="*/ 0 w 373097"/>
                  <a:gd name="connsiteY9" fmla="*/ 639122 h 639122"/>
                  <a:gd name="connsiteX10" fmla="*/ 15240 w 373097"/>
                  <a:gd name="connsiteY10" fmla="*/ 463862 h 639122"/>
                  <a:gd name="connsiteX11" fmla="*/ 53340 w 373097"/>
                  <a:gd name="connsiteY11" fmla="*/ 181922 h 639122"/>
                  <a:gd name="connsiteX0" fmla="*/ 9281 w 397618"/>
                  <a:gd name="connsiteY0" fmla="*/ 166682 h 639122"/>
                  <a:gd name="connsiteX1" fmla="*/ 230261 w 397618"/>
                  <a:gd name="connsiteY1" fmla="*/ 143822 h 639122"/>
                  <a:gd name="connsiteX2" fmla="*/ 306461 w 397618"/>
                  <a:gd name="connsiteY2" fmla="*/ 75242 h 639122"/>
                  <a:gd name="connsiteX3" fmla="*/ 390281 w 397618"/>
                  <a:gd name="connsiteY3" fmla="*/ 6662 h 639122"/>
                  <a:gd name="connsiteX4" fmla="*/ 390281 w 397618"/>
                  <a:gd name="connsiteY4" fmla="*/ 250502 h 639122"/>
                  <a:gd name="connsiteX5" fmla="*/ 390281 w 397618"/>
                  <a:gd name="connsiteY5" fmla="*/ 418142 h 639122"/>
                  <a:gd name="connsiteX6" fmla="*/ 291221 w 397618"/>
                  <a:gd name="connsiteY6" fmla="*/ 509582 h 639122"/>
                  <a:gd name="connsiteX7" fmla="*/ 199781 w 397618"/>
                  <a:gd name="connsiteY7" fmla="*/ 570542 h 639122"/>
                  <a:gd name="connsiteX8" fmla="*/ 24521 w 397618"/>
                  <a:gd name="connsiteY8" fmla="*/ 639122 h 639122"/>
                  <a:gd name="connsiteX9" fmla="*/ 24521 w 397618"/>
                  <a:gd name="connsiteY9" fmla="*/ 639122 h 639122"/>
                  <a:gd name="connsiteX10" fmla="*/ 39761 w 397618"/>
                  <a:gd name="connsiteY10" fmla="*/ 463862 h 639122"/>
                  <a:gd name="connsiteX11" fmla="*/ 9281 w 397618"/>
                  <a:gd name="connsiteY11" fmla="*/ 166682 h 639122"/>
                  <a:gd name="connsiteX0" fmla="*/ 12476 w 400813"/>
                  <a:gd name="connsiteY0" fmla="*/ 166682 h 639122"/>
                  <a:gd name="connsiteX1" fmla="*/ 233456 w 400813"/>
                  <a:gd name="connsiteY1" fmla="*/ 143822 h 639122"/>
                  <a:gd name="connsiteX2" fmla="*/ 309656 w 400813"/>
                  <a:gd name="connsiteY2" fmla="*/ 75242 h 639122"/>
                  <a:gd name="connsiteX3" fmla="*/ 393476 w 400813"/>
                  <a:gd name="connsiteY3" fmla="*/ 6662 h 639122"/>
                  <a:gd name="connsiteX4" fmla="*/ 393476 w 400813"/>
                  <a:gd name="connsiteY4" fmla="*/ 250502 h 639122"/>
                  <a:gd name="connsiteX5" fmla="*/ 393476 w 400813"/>
                  <a:gd name="connsiteY5" fmla="*/ 418142 h 639122"/>
                  <a:gd name="connsiteX6" fmla="*/ 294416 w 400813"/>
                  <a:gd name="connsiteY6" fmla="*/ 509582 h 639122"/>
                  <a:gd name="connsiteX7" fmla="*/ 202976 w 400813"/>
                  <a:gd name="connsiteY7" fmla="*/ 570542 h 639122"/>
                  <a:gd name="connsiteX8" fmla="*/ 27716 w 400813"/>
                  <a:gd name="connsiteY8" fmla="*/ 639122 h 639122"/>
                  <a:gd name="connsiteX9" fmla="*/ 27716 w 400813"/>
                  <a:gd name="connsiteY9" fmla="*/ 639122 h 639122"/>
                  <a:gd name="connsiteX10" fmla="*/ 27716 w 400813"/>
                  <a:gd name="connsiteY10" fmla="*/ 463862 h 639122"/>
                  <a:gd name="connsiteX11" fmla="*/ 12476 w 400813"/>
                  <a:gd name="connsiteY11" fmla="*/ 166682 h 639122"/>
                  <a:gd name="connsiteX0" fmla="*/ 24112 w 374349"/>
                  <a:gd name="connsiteY0" fmla="*/ 166682 h 639122"/>
                  <a:gd name="connsiteX1" fmla="*/ 206992 w 374349"/>
                  <a:gd name="connsiteY1" fmla="*/ 143822 h 639122"/>
                  <a:gd name="connsiteX2" fmla="*/ 283192 w 374349"/>
                  <a:gd name="connsiteY2" fmla="*/ 75242 h 639122"/>
                  <a:gd name="connsiteX3" fmla="*/ 367012 w 374349"/>
                  <a:gd name="connsiteY3" fmla="*/ 6662 h 639122"/>
                  <a:gd name="connsiteX4" fmla="*/ 367012 w 374349"/>
                  <a:gd name="connsiteY4" fmla="*/ 250502 h 639122"/>
                  <a:gd name="connsiteX5" fmla="*/ 367012 w 374349"/>
                  <a:gd name="connsiteY5" fmla="*/ 418142 h 639122"/>
                  <a:gd name="connsiteX6" fmla="*/ 267952 w 374349"/>
                  <a:gd name="connsiteY6" fmla="*/ 509582 h 639122"/>
                  <a:gd name="connsiteX7" fmla="*/ 176512 w 374349"/>
                  <a:gd name="connsiteY7" fmla="*/ 570542 h 639122"/>
                  <a:gd name="connsiteX8" fmla="*/ 1252 w 374349"/>
                  <a:gd name="connsiteY8" fmla="*/ 639122 h 639122"/>
                  <a:gd name="connsiteX9" fmla="*/ 1252 w 374349"/>
                  <a:gd name="connsiteY9" fmla="*/ 639122 h 639122"/>
                  <a:gd name="connsiteX10" fmla="*/ 1252 w 374349"/>
                  <a:gd name="connsiteY10" fmla="*/ 463862 h 639122"/>
                  <a:gd name="connsiteX11" fmla="*/ 24112 w 374349"/>
                  <a:gd name="connsiteY11" fmla="*/ 166682 h 63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349" h="639122">
                    <a:moveTo>
                      <a:pt x="24112" y="166682"/>
                    </a:moveTo>
                    <a:cubicBezTo>
                      <a:pt x="58402" y="113342"/>
                      <a:pt x="163812" y="159062"/>
                      <a:pt x="206992" y="143822"/>
                    </a:cubicBezTo>
                    <a:cubicBezTo>
                      <a:pt x="250172" y="128582"/>
                      <a:pt x="256522" y="98102"/>
                      <a:pt x="283192" y="75242"/>
                    </a:cubicBezTo>
                    <a:cubicBezTo>
                      <a:pt x="309862" y="52382"/>
                      <a:pt x="353042" y="-22548"/>
                      <a:pt x="367012" y="6662"/>
                    </a:cubicBezTo>
                    <a:cubicBezTo>
                      <a:pt x="380982" y="35872"/>
                      <a:pt x="367012" y="250502"/>
                      <a:pt x="367012" y="250502"/>
                    </a:cubicBezTo>
                    <a:cubicBezTo>
                      <a:pt x="367012" y="319082"/>
                      <a:pt x="383522" y="374962"/>
                      <a:pt x="367012" y="418142"/>
                    </a:cubicBezTo>
                    <a:cubicBezTo>
                      <a:pt x="350502" y="461322"/>
                      <a:pt x="299702" y="484182"/>
                      <a:pt x="267952" y="509582"/>
                    </a:cubicBezTo>
                    <a:cubicBezTo>
                      <a:pt x="236202" y="534982"/>
                      <a:pt x="220962" y="548952"/>
                      <a:pt x="176512" y="570542"/>
                    </a:cubicBezTo>
                    <a:cubicBezTo>
                      <a:pt x="132062" y="592132"/>
                      <a:pt x="1252" y="639122"/>
                      <a:pt x="1252" y="639122"/>
                    </a:cubicBezTo>
                    <a:lnTo>
                      <a:pt x="1252" y="639122"/>
                    </a:lnTo>
                    <a:cubicBezTo>
                      <a:pt x="3792" y="609912"/>
                      <a:pt x="-2558" y="542602"/>
                      <a:pt x="1252" y="463862"/>
                    </a:cubicBezTo>
                    <a:cubicBezTo>
                      <a:pt x="5062" y="385122"/>
                      <a:pt x="-10178" y="220022"/>
                      <a:pt x="24112" y="166682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F25303-1EB0-CA80-739D-9AAF48AFA4CB}"/>
                </a:ext>
              </a:extLst>
            </p:cNvPr>
            <p:cNvGrpSpPr/>
            <p:nvPr/>
          </p:nvGrpSpPr>
          <p:grpSpPr>
            <a:xfrm>
              <a:off x="1226299" y="914400"/>
              <a:ext cx="2411552" cy="2417320"/>
              <a:chOff x="1226299" y="914400"/>
              <a:chExt cx="2411552" cy="241732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E5C4575-BDB8-3639-0D1B-F23DC30D5234}"/>
                  </a:ext>
                </a:extLst>
              </p:cNvPr>
              <p:cNvSpPr/>
              <p:nvPr/>
            </p:nvSpPr>
            <p:spPr>
              <a:xfrm rot="782880" flipH="1" flipV="1">
                <a:off x="2844759" y="2023663"/>
                <a:ext cx="619602" cy="292330"/>
              </a:xfrm>
              <a:custGeom>
                <a:avLst/>
                <a:gdLst>
                  <a:gd name="connsiteX0" fmla="*/ 435518 w 435552"/>
                  <a:gd name="connsiteY0" fmla="*/ 200719 h 292293"/>
                  <a:gd name="connsiteX1" fmla="*/ 382178 w 435552"/>
                  <a:gd name="connsiteY1" fmla="*/ 94039 h 292293"/>
                  <a:gd name="connsiteX2" fmla="*/ 313598 w 435552"/>
                  <a:gd name="connsiteY2" fmla="*/ 78799 h 292293"/>
                  <a:gd name="connsiteX3" fmla="*/ 145958 w 435552"/>
                  <a:gd name="connsiteY3" fmla="*/ 101659 h 292293"/>
                  <a:gd name="connsiteX4" fmla="*/ 54518 w 435552"/>
                  <a:gd name="connsiteY4" fmla="*/ 2599 h 292293"/>
                  <a:gd name="connsiteX5" fmla="*/ 8798 w 435552"/>
                  <a:gd name="connsiteY5" fmla="*/ 33079 h 292293"/>
                  <a:gd name="connsiteX6" fmla="*/ 8798 w 435552"/>
                  <a:gd name="connsiteY6" fmla="*/ 78799 h 292293"/>
                  <a:gd name="connsiteX7" fmla="*/ 100238 w 435552"/>
                  <a:gd name="connsiteY7" fmla="*/ 254059 h 292293"/>
                  <a:gd name="connsiteX8" fmla="*/ 168818 w 435552"/>
                  <a:gd name="connsiteY8" fmla="*/ 254059 h 292293"/>
                  <a:gd name="connsiteX9" fmla="*/ 374558 w 435552"/>
                  <a:gd name="connsiteY9" fmla="*/ 292159 h 292293"/>
                  <a:gd name="connsiteX10" fmla="*/ 435518 w 435552"/>
                  <a:gd name="connsiteY10" fmla="*/ 200719 h 29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5552" h="292293">
                    <a:moveTo>
                      <a:pt x="435518" y="200719"/>
                    </a:moveTo>
                    <a:cubicBezTo>
                      <a:pt x="436788" y="167699"/>
                      <a:pt x="402498" y="114359"/>
                      <a:pt x="382178" y="94039"/>
                    </a:cubicBezTo>
                    <a:cubicBezTo>
                      <a:pt x="361858" y="73719"/>
                      <a:pt x="352968" y="77529"/>
                      <a:pt x="313598" y="78799"/>
                    </a:cubicBezTo>
                    <a:cubicBezTo>
                      <a:pt x="274228" y="80069"/>
                      <a:pt x="189138" y="114359"/>
                      <a:pt x="145958" y="101659"/>
                    </a:cubicBezTo>
                    <a:cubicBezTo>
                      <a:pt x="102778" y="88959"/>
                      <a:pt x="77378" y="14029"/>
                      <a:pt x="54518" y="2599"/>
                    </a:cubicBezTo>
                    <a:cubicBezTo>
                      <a:pt x="31658" y="-8831"/>
                      <a:pt x="16418" y="20379"/>
                      <a:pt x="8798" y="33079"/>
                    </a:cubicBezTo>
                    <a:cubicBezTo>
                      <a:pt x="1178" y="45779"/>
                      <a:pt x="-6442" y="41969"/>
                      <a:pt x="8798" y="78799"/>
                    </a:cubicBezTo>
                    <a:cubicBezTo>
                      <a:pt x="24038" y="115629"/>
                      <a:pt x="73568" y="224849"/>
                      <a:pt x="100238" y="254059"/>
                    </a:cubicBezTo>
                    <a:cubicBezTo>
                      <a:pt x="126908" y="283269"/>
                      <a:pt x="123098" y="247709"/>
                      <a:pt x="168818" y="254059"/>
                    </a:cubicBezTo>
                    <a:cubicBezTo>
                      <a:pt x="214538" y="260409"/>
                      <a:pt x="332648" y="294699"/>
                      <a:pt x="374558" y="292159"/>
                    </a:cubicBezTo>
                    <a:cubicBezTo>
                      <a:pt x="416468" y="289619"/>
                      <a:pt x="434248" y="233739"/>
                      <a:pt x="435518" y="200719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D70F79-8E2E-8130-57B6-E8CF1C62EB90}"/>
                  </a:ext>
                </a:extLst>
              </p:cNvPr>
              <p:cNvSpPr/>
              <p:nvPr/>
            </p:nvSpPr>
            <p:spPr>
              <a:xfrm>
                <a:off x="1553111" y="1840436"/>
                <a:ext cx="539661" cy="332456"/>
              </a:xfrm>
              <a:custGeom>
                <a:avLst/>
                <a:gdLst>
                  <a:gd name="connsiteX0" fmla="*/ 435518 w 435552"/>
                  <a:gd name="connsiteY0" fmla="*/ 200719 h 292293"/>
                  <a:gd name="connsiteX1" fmla="*/ 382178 w 435552"/>
                  <a:gd name="connsiteY1" fmla="*/ 94039 h 292293"/>
                  <a:gd name="connsiteX2" fmla="*/ 313598 w 435552"/>
                  <a:gd name="connsiteY2" fmla="*/ 78799 h 292293"/>
                  <a:gd name="connsiteX3" fmla="*/ 145958 w 435552"/>
                  <a:gd name="connsiteY3" fmla="*/ 101659 h 292293"/>
                  <a:gd name="connsiteX4" fmla="*/ 54518 w 435552"/>
                  <a:gd name="connsiteY4" fmla="*/ 2599 h 292293"/>
                  <a:gd name="connsiteX5" fmla="*/ 8798 w 435552"/>
                  <a:gd name="connsiteY5" fmla="*/ 33079 h 292293"/>
                  <a:gd name="connsiteX6" fmla="*/ 8798 w 435552"/>
                  <a:gd name="connsiteY6" fmla="*/ 78799 h 292293"/>
                  <a:gd name="connsiteX7" fmla="*/ 100238 w 435552"/>
                  <a:gd name="connsiteY7" fmla="*/ 254059 h 292293"/>
                  <a:gd name="connsiteX8" fmla="*/ 168818 w 435552"/>
                  <a:gd name="connsiteY8" fmla="*/ 254059 h 292293"/>
                  <a:gd name="connsiteX9" fmla="*/ 374558 w 435552"/>
                  <a:gd name="connsiteY9" fmla="*/ 292159 h 292293"/>
                  <a:gd name="connsiteX10" fmla="*/ 435518 w 435552"/>
                  <a:gd name="connsiteY10" fmla="*/ 200719 h 292293"/>
                  <a:gd name="connsiteX0" fmla="*/ 435518 w 545305"/>
                  <a:gd name="connsiteY0" fmla="*/ 200719 h 292293"/>
                  <a:gd name="connsiteX1" fmla="*/ 542588 w 545305"/>
                  <a:gd name="connsiteY1" fmla="*/ 110788 h 292293"/>
                  <a:gd name="connsiteX2" fmla="*/ 313598 w 545305"/>
                  <a:gd name="connsiteY2" fmla="*/ 78799 h 292293"/>
                  <a:gd name="connsiteX3" fmla="*/ 145958 w 545305"/>
                  <a:gd name="connsiteY3" fmla="*/ 101659 h 292293"/>
                  <a:gd name="connsiteX4" fmla="*/ 54518 w 545305"/>
                  <a:gd name="connsiteY4" fmla="*/ 2599 h 292293"/>
                  <a:gd name="connsiteX5" fmla="*/ 8798 w 545305"/>
                  <a:gd name="connsiteY5" fmla="*/ 33079 h 292293"/>
                  <a:gd name="connsiteX6" fmla="*/ 8798 w 545305"/>
                  <a:gd name="connsiteY6" fmla="*/ 78799 h 292293"/>
                  <a:gd name="connsiteX7" fmla="*/ 100238 w 545305"/>
                  <a:gd name="connsiteY7" fmla="*/ 254059 h 292293"/>
                  <a:gd name="connsiteX8" fmla="*/ 168818 w 545305"/>
                  <a:gd name="connsiteY8" fmla="*/ 254059 h 292293"/>
                  <a:gd name="connsiteX9" fmla="*/ 374558 w 545305"/>
                  <a:gd name="connsiteY9" fmla="*/ 292159 h 292293"/>
                  <a:gd name="connsiteX10" fmla="*/ 435518 w 545305"/>
                  <a:gd name="connsiteY10" fmla="*/ 200719 h 29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305" h="292293">
                    <a:moveTo>
                      <a:pt x="435518" y="200719"/>
                    </a:moveTo>
                    <a:cubicBezTo>
                      <a:pt x="463523" y="170491"/>
                      <a:pt x="562908" y="131108"/>
                      <a:pt x="542588" y="110788"/>
                    </a:cubicBezTo>
                    <a:cubicBezTo>
                      <a:pt x="522268" y="90468"/>
                      <a:pt x="379703" y="80320"/>
                      <a:pt x="313598" y="78799"/>
                    </a:cubicBezTo>
                    <a:cubicBezTo>
                      <a:pt x="247493" y="77278"/>
                      <a:pt x="189138" y="114359"/>
                      <a:pt x="145958" y="101659"/>
                    </a:cubicBezTo>
                    <a:cubicBezTo>
                      <a:pt x="102778" y="88959"/>
                      <a:pt x="77378" y="14029"/>
                      <a:pt x="54518" y="2599"/>
                    </a:cubicBezTo>
                    <a:cubicBezTo>
                      <a:pt x="31658" y="-8831"/>
                      <a:pt x="16418" y="20379"/>
                      <a:pt x="8798" y="33079"/>
                    </a:cubicBezTo>
                    <a:cubicBezTo>
                      <a:pt x="1178" y="45779"/>
                      <a:pt x="-6442" y="41969"/>
                      <a:pt x="8798" y="78799"/>
                    </a:cubicBezTo>
                    <a:cubicBezTo>
                      <a:pt x="24038" y="115629"/>
                      <a:pt x="73568" y="224849"/>
                      <a:pt x="100238" y="254059"/>
                    </a:cubicBezTo>
                    <a:cubicBezTo>
                      <a:pt x="126908" y="283269"/>
                      <a:pt x="123098" y="247709"/>
                      <a:pt x="168818" y="254059"/>
                    </a:cubicBezTo>
                    <a:cubicBezTo>
                      <a:pt x="214538" y="260409"/>
                      <a:pt x="332648" y="294699"/>
                      <a:pt x="374558" y="292159"/>
                    </a:cubicBezTo>
                    <a:cubicBezTo>
                      <a:pt x="416468" y="289619"/>
                      <a:pt x="407513" y="230947"/>
                      <a:pt x="435518" y="200719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AA8A4DA-8382-A3E6-414E-1808439720DF}"/>
                  </a:ext>
                </a:extLst>
              </p:cNvPr>
              <p:cNvSpPr/>
              <p:nvPr/>
            </p:nvSpPr>
            <p:spPr>
              <a:xfrm>
                <a:off x="2083246" y="2971003"/>
                <a:ext cx="244881" cy="222885"/>
              </a:xfrm>
              <a:custGeom>
                <a:avLst/>
                <a:gdLst>
                  <a:gd name="connsiteX0" fmla="*/ 21228 w 265287"/>
                  <a:gd name="connsiteY0" fmla="*/ 6128 h 251681"/>
                  <a:gd name="connsiteX1" fmla="*/ 21228 w 265287"/>
                  <a:gd name="connsiteY1" fmla="*/ 204248 h 251681"/>
                  <a:gd name="connsiteX2" fmla="*/ 97428 w 265287"/>
                  <a:gd name="connsiteY2" fmla="*/ 242348 h 251681"/>
                  <a:gd name="connsiteX3" fmla="*/ 265068 w 265287"/>
                  <a:gd name="connsiteY3" fmla="*/ 67088 h 251681"/>
                  <a:gd name="connsiteX4" fmla="*/ 21228 w 265287"/>
                  <a:gd name="connsiteY4" fmla="*/ 6128 h 25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87" h="251681">
                    <a:moveTo>
                      <a:pt x="21228" y="6128"/>
                    </a:moveTo>
                    <a:cubicBezTo>
                      <a:pt x="-19412" y="28988"/>
                      <a:pt x="8528" y="164878"/>
                      <a:pt x="21228" y="204248"/>
                    </a:cubicBezTo>
                    <a:cubicBezTo>
                      <a:pt x="33928" y="243618"/>
                      <a:pt x="56788" y="265208"/>
                      <a:pt x="97428" y="242348"/>
                    </a:cubicBezTo>
                    <a:cubicBezTo>
                      <a:pt x="138068" y="219488"/>
                      <a:pt x="271418" y="105188"/>
                      <a:pt x="265068" y="67088"/>
                    </a:cubicBezTo>
                    <a:cubicBezTo>
                      <a:pt x="258718" y="28988"/>
                      <a:pt x="61868" y="-16732"/>
                      <a:pt x="21228" y="6128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8618555-227B-7A59-D4B3-0930DD9E8DDD}"/>
                  </a:ext>
                </a:extLst>
              </p:cNvPr>
              <p:cNvSpPr/>
              <p:nvPr/>
            </p:nvSpPr>
            <p:spPr>
              <a:xfrm rot="19196675">
                <a:off x="2685388" y="2936469"/>
                <a:ext cx="244881" cy="222885"/>
              </a:xfrm>
              <a:custGeom>
                <a:avLst/>
                <a:gdLst>
                  <a:gd name="connsiteX0" fmla="*/ 21228 w 265287"/>
                  <a:gd name="connsiteY0" fmla="*/ 6128 h 251681"/>
                  <a:gd name="connsiteX1" fmla="*/ 21228 w 265287"/>
                  <a:gd name="connsiteY1" fmla="*/ 204248 h 251681"/>
                  <a:gd name="connsiteX2" fmla="*/ 97428 w 265287"/>
                  <a:gd name="connsiteY2" fmla="*/ 242348 h 251681"/>
                  <a:gd name="connsiteX3" fmla="*/ 265068 w 265287"/>
                  <a:gd name="connsiteY3" fmla="*/ 67088 h 251681"/>
                  <a:gd name="connsiteX4" fmla="*/ 21228 w 265287"/>
                  <a:gd name="connsiteY4" fmla="*/ 6128 h 25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87" h="251681">
                    <a:moveTo>
                      <a:pt x="21228" y="6128"/>
                    </a:moveTo>
                    <a:cubicBezTo>
                      <a:pt x="-19412" y="28988"/>
                      <a:pt x="8528" y="164878"/>
                      <a:pt x="21228" y="204248"/>
                    </a:cubicBezTo>
                    <a:cubicBezTo>
                      <a:pt x="33928" y="243618"/>
                      <a:pt x="56788" y="265208"/>
                      <a:pt x="97428" y="242348"/>
                    </a:cubicBezTo>
                    <a:cubicBezTo>
                      <a:pt x="138068" y="219488"/>
                      <a:pt x="271418" y="105188"/>
                      <a:pt x="265068" y="67088"/>
                    </a:cubicBezTo>
                    <a:cubicBezTo>
                      <a:pt x="258718" y="28988"/>
                      <a:pt x="61868" y="-16732"/>
                      <a:pt x="21228" y="6128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42B72B8-0D75-B089-937D-FCC1332CD3C7}"/>
                  </a:ext>
                </a:extLst>
              </p:cNvPr>
              <p:cNvSpPr/>
              <p:nvPr/>
            </p:nvSpPr>
            <p:spPr>
              <a:xfrm>
                <a:off x="1676035" y="1850332"/>
                <a:ext cx="1532651" cy="1240130"/>
              </a:xfrm>
              <a:custGeom>
                <a:avLst/>
                <a:gdLst>
                  <a:gd name="connsiteX0" fmla="*/ 801138 w 1660365"/>
                  <a:gd name="connsiteY0" fmla="*/ 28638 h 1400349"/>
                  <a:gd name="connsiteX1" fmla="*/ 206778 w 1660365"/>
                  <a:gd name="connsiteY1" fmla="*/ 272478 h 1400349"/>
                  <a:gd name="connsiteX2" fmla="*/ 1038 w 1660365"/>
                  <a:gd name="connsiteY2" fmla="*/ 904938 h 1400349"/>
                  <a:gd name="connsiteX3" fmla="*/ 275358 w 1660365"/>
                  <a:gd name="connsiteY3" fmla="*/ 1270698 h 1400349"/>
                  <a:gd name="connsiteX4" fmla="*/ 717318 w 1660365"/>
                  <a:gd name="connsiteY4" fmla="*/ 1377378 h 1400349"/>
                  <a:gd name="connsiteX5" fmla="*/ 1166898 w 1660365"/>
                  <a:gd name="connsiteY5" fmla="*/ 1369758 h 1400349"/>
                  <a:gd name="connsiteX6" fmla="*/ 1624098 w 1660365"/>
                  <a:gd name="connsiteY6" fmla="*/ 1057338 h 1400349"/>
                  <a:gd name="connsiteX7" fmla="*/ 1616478 w 1660365"/>
                  <a:gd name="connsiteY7" fmla="*/ 691578 h 1400349"/>
                  <a:gd name="connsiteX8" fmla="*/ 1494558 w 1660365"/>
                  <a:gd name="connsiteY8" fmla="*/ 295338 h 1400349"/>
                  <a:gd name="connsiteX9" fmla="*/ 1083078 w 1660365"/>
                  <a:gd name="connsiteY9" fmla="*/ 36258 h 1400349"/>
                  <a:gd name="connsiteX10" fmla="*/ 801138 w 1660365"/>
                  <a:gd name="connsiteY10" fmla="*/ 28638 h 140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60365" h="1400349">
                    <a:moveTo>
                      <a:pt x="801138" y="28638"/>
                    </a:moveTo>
                    <a:cubicBezTo>
                      <a:pt x="655088" y="68008"/>
                      <a:pt x="340128" y="126428"/>
                      <a:pt x="206778" y="272478"/>
                    </a:cubicBezTo>
                    <a:cubicBezTo>
                      <a:pt x="73428" y="418528"/>
                      <a:pt x="-10392" y="738568"/>
                      <a:pt x="1038" y="904938"/>
                    </a:cubicBezTo>
                    <a:cubicBezTo>
                      <a:pt x="12468" y="1071308"/>
                      <a:pt x="155978" y="1191958"/>
                      <a:pt x="275358" y="1270698"/>
                    </a:cubicBezTo>
                    <a:cubicBezTo>
                      <a:pt x="394738" y="1349438"/>
                      <a:pt x="568728" y="1360868"/>
                      <a:pt x="717318" y="1377378"/>
                    </a:cubicBezTo>
                    <a:cubicBezTo>
                      <a:pt x="865908" y="1393888"/>
                      <a:pt x="1015768" y="1423098"/>
                      <a:pt x="1166898" y="1369758"/>
                    </a:cubicBezTo>
                    <a:cubicBezTo>
                      <a:pt x="1318028" y="1316418"/>
                      <a:pt x="1549168" y="1170368"/>
                      <a:pt x="1624098" y="1057338"/>
                    </a:cubicBezTo>
                    <a:cubicBezTo>
                      <a:pt x="1699028" y="944308"/>
                      <a:pt x="1638068" y="818578"/>
                      <a:pt x="1616478" y="691578"/>
                    </a:cubicBezTo>
                    <a:cubicBezTo>
                      <a:pt x="1594888" y="564578"/>
                      <a:pt x="1583458" y="404558"/>
                      <a:pt x="1494558" y="295338"/>
                    </a:cubicBezTo>
                    <a:cubicBezTo>
                      <a:pt x="1405658" y="186118"/>
                      <a:pt x="1198648" y="83248"/>
                      <a:pt x="1083078" y="36258"/>
                    </a:cubicBezTo>
                    <a:cubicBezTo>
                      <a:pt x="967508" y="-10732"/>
                      <a:pt x="947188" y="-10732"/>
                      <a:pt x="801138" y="28638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7AE8B14-701B-1C54-5944-36DA5499E9E7}"/>
                  </a:ext>
                </a:extLst>
              </p:cNvPr>
              <p:cNvSpPr/>
              <p:nvPr/>
            </p:nvSpPr>
            <p:spPr>
              <a:xfrm>
                <a:off x="1886249" y="1969189"/>
                <a:ext cx="1112221" cy="238639"/>
              </a:xfrm>
              <a:custGeom>
                <a:avLst/>
                <a:gdLst>
                  <a:gd name="connsiteX0" fmla="*/ 327660 w 1204901"/>
                  <a:gd name="connsiteY0" fmla="*/ 10390 h 269470"/>
                  <a:gd name="connsiteX1" fmla="*/ 160020 w 1204901"/>
                  <a:gd name="connsiteY1" fmla="*/ 10390 h 269470"/>
                  <a:gd name="connsiteX2" fmla="*/ 0 w 1204901"/>
                  <a:gd name="connsiteY2" fmla="*/ 109450 h 269470"/>
                  <a:gd name="connsiteX3" fmla="*/ 0 w 1204901"/>
                  <a:gd name="connsiteY3" fmla="*/ 109450 h 269470"/>
                  <a:gd name="connsiteX4" fmla="*/ 220980 w 1204901"/>
                  <a:gd name="connsiteY4" fmla="*/ 231370 h 269470"/>
                  <a:gd name="connsiteX5" fmla="*/ 617220 w 1204901"/>
                  <a:gd name="connsiteY5" fmla="*/ 269470 h 269470"/>
                  <a:gd name="connsiteX6" fmla="*/ 937260 w 1204901"/>
                  <a:gd name="connsiteY6" fmla="*/ 231370 h 269470"/>
                  <a:gd name="connsiteX7" fmla="*/ 1112520 w 1204901"/>
                  <a:gd name="connsiteY7" fmla="*/ 178030 h 269470"/>
                  <a:gd name="connsiteX8" fmla="*/ 1203960 w 1204901"/>
                  <a:gd name="connsiteY8" fmla="*/ 94210 h 269470"/>
                  <a:gd name="connsiteX9" fmla="*/ 1059180 w 1204901"/>
                  <a:gd name="connsiteY9" fmla="*/ 33250 h 269470"/>
                  <a:gd name="connsiteX10" fmla="*/ 914400 w 1204901"/>
                  <a:gd name="connsiteY10" fmla="*/ 33250 h 269470"/>
                  <a:gd name="connsiteX11" fmla="*/ 449580 w 1204901"/>
                  <a:gd name="connsiteY11" fmla="*/ 2770 h 269470"/>
                  <a:gd name="connsiteX12" fmla="*/ 327660 w 1204901"/>
                  <a:gd name="connsiteY12" fmla="*/ 10390 h 269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4901" h="269470">
                    <a:moveTo>
                      <a:pt x="327660" y="10390"/>
                    </a:moveTo>
                    <a:cubicBezTo>
                      <a:pt x="279400" y="11660"/>
                      <a:pt x="214630" y="-6120"/>
                      <a:pt x="160020" y="10390"/>
                    </a:cubicBezTo>
                    <a:cubicBezTo>
                      <a:pt x="105410" y="26900"/>
                      <a:pt x="0" y="109450"/>
                      <a:pt x="0" y="109450"/>
                    </a:cubicBezTo>
                    <a:lnTo>
                      <a:pt x="0" y="109450"/>
                    </a:lnTo>
                    <a:cubicBezTo>
                      <a:pt x="36830" y="129770"/>
                      <a:pt x="118110" y="204700"/>
                      <a:pt x="220980" y="231370"/>
                    </a:cubicBezTo>
                    <a:cubicBezTo>
                      <a:pt x="323850" y="258040"/>
                      <a:pt x="497840" y="269470"/>
                      <a:pt x="617220" y="269470"/>
                    </a:cubicBezTo>
                    <a:cubicBezTo>
                      <a:pt x="736600" y="269470"/>
                      <a:pt x="854710" y="246610"/>
                      <a:pt x="937260" y="231370"/>
                    </a:cubicBezTo>
                    <a:cubicBezTo>
                      <a:pt x="1019810" y="216130"/>
                      <a:pt x="1068070" y="200890"/>
                      <a:pt x="1112520" y="178030"/>
                    </a:cubicBezTo>
                    <a:cubicBezTo>
                      <a:pt x="1156970" y="155170"/>
                      <a:pt x="1212850" y="118340"/>
                      <a:pt x="1203960" y="94210"/>
                    </a:cubicBezTo>
                    <a:cubicBezTo>
                      <a:pt x="1195070" y="70080"/>
                      <a:pt x="1107440" y="43410"/>
                      <a:pt x="1059180" y="33250"/>
                    </a:cubicBezTo>
                    <a:cubicBezTo>
                      <a:pt x="1010920" y="23090"/>
                      <a:pt x="1016000" y="38330"/>
                      <a:pt x="914400" y="33250"/>
                    </a:cubicBezTo>
                    <a:cubicBezTo>
                      <a:pt x="812800" y="28170"/>
                      <a:pt x="546100" y="11660"/>
                      <a:pt x="449580" y="2770"/>
                    </a:cubicBezTo>
                    <a:cubicBezTo>
                      <a:pt x="353060" y="-6120"/>
                      <a:pt x="375920" y="9120"/>
                      <a:pt x="327660" y="10390"/>
                    </a:cubicBez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C3CB93D-6E20-AEC5-874F-4674DD5DB929}"/>
                  </a:ext>
                </a:extLst>
              </p:cNvPr>
              <p:cNvSpPr/>
              <p:nvPr/>
            </p:nvSpPr>
            <p:spPr>
              <a:xfrm>
                <a:off x="2408838" y="914400"/>
                <a:ext cx="309612" cy="179293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7D840E9-82D2-BA09-15E7-1F090F16B769}"/>
                  </a:ext>
                </a:extLst>
              </p:cNvPr>
              <p:cNvSpPr/>
              <p:nvPr/>
            </p:nvSpPr>
            <p:spPr>
              <a:xfrm>
                <a:off x="2053654" y="1319637"/>
                <a:ext cx="121127" cy="142487"/>
              </a:xfrm>
              <a:custGeom>
                <a:avLst/>
                <a:gdLst>
                  <a:gd name="connsiteX0" fmla="*/ 123520 w 131220"/>
                  <a:gd name="connsiteY0" fmla="*/ 91529 h 160896"/>
                  <a:gd name="connsiteX1" fmla="*/ 115900 w 131220"/>
                  <a:gd name="connsiteY1" fmla="*/ 89 h 160896"/>
                  <a:gd name="connsiteX2" fmla="*/ 1600 w 131220"/>
                  <a:gd name="connsiteY2" fmla="*/ 76289 h 160896"/>
                  <a:gd name="connsiteX3" fmla="*/ 54940 w 131220"/>
                  <a:gd name="connsiteY3" fmla="*/ 160109 h 160896"/>
                  <a:gd name="connsiteX4" fmla="*/ 123520 w 131220"/>
                  <a:gd name="connsiteY4" fmla="*/ 91529 h 16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20" h="160896">
                    <a:moveTo>
                      <a:pt x="123520" y="91529"/>
                    </a:moveTo>
                    <a:cubicBezTo>
                      <a:pt x="133680" y="64859"/>
                      <a:pt x="136220" y="2629"/>
                      <a:pt x="115900" y="89"/>
                    </a:cubicBezTo>
                    <a:cubicBezTo>
                      <a:pt x="95580" y="-2451"/>
                      <a:pt x="11760" y="49619"/>
                      <a:pt x="1600" y="76289"/>
                    </a:cubicBezTo>
                    <a:cubicBezTo>
                      <a:pt x="-8560" y="102959"/>
                      <a:pt x="32080" y="152489"/>
                      <a:pt x="54940" y="160109"/>
                    </a:cubicBezTo>
                    <a:cubicBezTo>
                      <a:pt x="77800" y="167729"/>
                      <a:pt x="113360" y="118199"/>
                      <a:pt x="123520" y="91529"/>
                    </a:cubicBez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EACD277-A660-A059-CA18-4CB12C599CEE}"/>
                  </a:ext>
                </a:extLst>
              </p:cNvPr>
              <p:cNvSpPr/>
              <p:nvPr/>
            </p:nvSpPr>
            <p:spPr>
              <a:xfrm flipH="1">
                <a:off x="2807829" y="1319637"/>
                <a:ext cx="106224" cy="141792"/>
              </a:xfrm>
              <a:custGeom>
                <a:avLst/>
                <a:gdLst>
                  <a:gd name="connsiteX0" fmla="*/ 123520 w 131220"/>
                  <a:gd name="connsiteY0" fmla="*/ 91529 h 160896"/>
                  <a:gd name="connsiteX1" fmla="*/ 115900 w 131220"/>
                  <a:gd name="connsiteY1" fmla="*/ 89 h 160896"/>
                  <a:gd name="connsiteX2" fmla="*/ 1600 w 131220"/>
                  <a:gd name="connsiteY2" fmla="*/ 76289 h 160896"/>
                  <a:gd name="connsiteX3" fmla="*/ 54940 w 131220"/>
                  <a:gd name="connsiteY3" fmla="*/ 160109 h 160896"/>
                  <a:gd name="connsiteX4" fmla="*/ 123520 w 131220"/>
                  <a:gd name="connsiteY4" fmla="*/ 91529 h 160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20" h="160896">
                    <a:moveTo>
                      <a:pt x="123520" y="91529"/>
                    </a:moveTo>
                    <a:cubicBezTo>
                      <a:pt x="133680" y="64859"/>
                      <a:pt x="136220" y="2629"/>
                      <a:pt x="115900" y="89"/>
                    </a:cubicBezTo>
                    <a:cubicBezTo>
                      <a:pt x="95580" y="-2451"/>
                      <a:pt x="11760" y="49619"/>
                      <a:pt x="1600" y="76289"/>
                    </a:cubicBezTo>
                    <a:cubicBezTo>
                      <a:pt x="-8560" y="102959"/>
                      <a:pt x="32080" y="152489"/>
                      <a:pt x="54940" y="160109"/>
                    </a:cubicBezTo>
                    <a:cubicBezTo>
                      <a:pt x="77800" y="167729"/>
                      <a:pt x="113360" y="118199"/>
                      <a:pt x="123520" y="91529"/>
                    </a:cubicBez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406F3CB-FBB9-12D9-3BF5-8B30F99D1E87}"/>
                  </a:ext>
                </a:extLst>
              </p:cNvPr>
              <p:cNvSpPr/>
              <p:nvPr/>
            </p:nvSpPr>
            <p:spPr>
              <a:xfrm>
                <a:off x="1922800" y="1073449"/>
                <a:ext cx="1140702" cy="1012834"/>
              </a:xfrm>
              <a:custGeom>
                <a:avLst/>
                <a:gdLst>
                  <a:gd name="connsiteX0" fmla="*/ 567343 w 1235755"/>
                  <a:gd name="connsiteY0" fmla="*/ 15731 h 1143687"/>
                  <a:gd name="connsiteX1" fmla="*/ 216823 w 1235755"/>
                  <a:gd name="connsiteY1" fmla="*/ 358631 h 1143687"/>
                  <a:gd name="connsiteX2" fmla="*/ 3463 w 1235755"/>
                  <a:gd name="connsiteY2" fmla="*/ 747251 h 1143687"/>
                  <a:gd name="connsiteX3" fmla="*/ 133003 w 1235755"/>
                  <a:gd name="connsiteY3" fmla="*/ 1029191 h 1143687"/>
                  <a:gd name="connsiteX4" fmla="*/ 712123 w 1235755"/>
                  <a:gd name="connsiteY4" fmla="*/ 1143491 h 1143687"/>
                  <a:gd name="connsiteX5" fmla="*/ 1115983 w 1235755"/>
                  <a:gd name="connsiteY5" fmla="*/ 1006331 h 1143687"/>
                  <a:gd name="connsiteX6" fmla="*/ 1230283 w 1235755"/>
                  <a:gd name="connsiteY6" fmla="*/ 724391 h 1143687"/>
                  <a:gd name="connsiteX7" fmla="*/ 978823 w 1235755"/>
                  <a:gd name="connsiteY7" fmla="*/ 328151 h 1143687"/>
                  <a:gd name="connsiteX8" fmla="*/ 841663 w 1235755"/>
                  <a:gd name="connsiteY8" fmla="*/ 84311 h 1143687"/>
                  <a:gd name="connsiteX9" fmla="*/ 567343 w 1235755"/>
                  <a:gd name="connsiteY9" fmla="*/ 15731 h 11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5755" h="1143687">
                    <a:moveTo>
                      <a:pt x="567343" y="15731"/>
                    </a:moveTo>
                    <a:cubicBezTo>
                      <a:pt x="463203" y="61451"/>
                      <a:pt x="310803" y="236711"/>
                      <a:pt x="216823" y="358631"/>
                    </a:cubicBezTo>
                    <a:cubicBezTo>
                      <a:pt x="122843" y="480551"/>
                      <a:pt x="17433" y="635491"/>
                      <a:pt x="3463" y="747251"/>
                    </a:cubicBezTo>
                    <a:cubicBezTo>
                      <a:pt x="-10507" y="859011"/>
                      <a:pt x="14893" y="963151"/>
                      <a:pt x="133003" y="1029191"/>
                    </a:cubicBezTo>
                    <a:cubicBezTo>
                      <a:pt x="251113" y="1095231"/>
                      <a:pt x="548293" y="1147301"/>
                      <a:pt x="712123" y="1143491"/>
                    </a:cubicBezTo>
                    <a:cubicBezTo>
                      <a:pt x="875953" y="1139681"/>
                      <a:pt x="1029623" y="1076181"/>
                      <a:pt x="1115983" y="1006331"/>
                    </a:cubicBezTo>
                    <a:cubicBezTo>
                      <a:pt x="1202343" y="936481"/>
                      <a:pt x="1253143" y="837421"/>
                      <a:pt x="1230283" y="724391"/>
                    </a:cubicBezTo>
                    <a:cubicBezTo>
                      <a:pt x="1207423" y="611361"/>
                      <a:pt x="1043593" y="434831"/>
                      <a:pt x="978823" y="328151"/>
                    </a:cubicBezTo>
                    <a:cubicBezTo>
                      <a:pt x="914053" y="221471"/>
                      <a:pt x="912783" y="135111"/>
                      <a:pt x="841663" y="84311"/>
                    </a:cubicBezTo>
                    <a:cubicBezTo>
                      <a:pt x="770543" y="33511"/>
                      <a:pt x="671483" y="-29989"/>
                      <a:pt x="567343" y="15731"/>
                    </a:cubicBezTo>
                    <a:close/>
                  </a:path>
                </a:pathLst>
              </a:custGeom>
              <a:solidFill>
                <a:srgbClr val="FFC000">
                  <a:lumMod val="20000"/>
                  <a:lumOff val="8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07FEF71-EFF9-6D55-C688-C12805BFE6E9}"/>
                  </a:ext>
                </a:extLst>
              </p:cNvPr>
              <p:cNvSpPr/>
              <p:nvPr/>
            </p:nvSpPr>
            <p:spPr>
              <a:xfrm>
                <a:off x="2147401" y="1196959"/>
                <a:ext cx="676335" cy="378521"/>
              </a:xfrm>
              <a:custGeom>
                <a:avLst/>
                <a:gdLst>
                  <a:gd name="connsiteX0" fmla="*/ 6721 w 734377"/>
                  <a:gd name="connsiteY0" fmla="*/ 110059 h 316718"/>
                  <a:gd name="connsiteX1" fmla="*/ 227701 w 734377"/>
                  <a:gd name="connsiteY1" fmla="*/ 10999 h 316718"/>
                  <a:gd name="connsiteX2" fmla="*/ 479161 w 734377"/>
                  <a:gd name="connsiteY2" fmla="*/ 10999 h 316718"/>
                  <a:gd name="connsiteX3" fmla="*/ 715381 w 734377"/>
                  <a:gd name="connsiteY3" fmla="*/ 87199 h 316718"/>
                  <a:gd name="connsiteX4" fmla="*/ 715381 w 734377"/>
                  <a:gd name="connsiteY4" fmla="*/ 117679 h 316718"/>
                  <a:gd name="connsiteX5" fmla="*/ 677281 w 734377"/>
                  <a:gd name="connsiteY5" fmla="*/ 110059 h 316718"/>
                  <a:gd name="connsiteX6" fmla="*/ 616321 w 734377"/>
                  <a:gd name="connsiteY6" fmla="*/ 209119 h 316718"/>
                  <a:gd name="connsiteX7" fmla="*/ 547741 w 734377"/>
                  <a:gd name="connsiteY7" fmla="*/ 315799 h 316718"/>
                  <a:gd name="connsiteX8" fmla="*/ 326761 w 734377"/>
                  <a:gd name="connsiteY8" fmla="*/ 262459 h 316718"/>
                  <a:gd name="connsiteX9" fmla="*/ 197221 w 734377"/>
                  <a:gd name="connsiteY9" fmla="*/ 292939 h 316718"/>
                  <a:gd name="connsiteX10" fmla="*/ 60061 w 734377"/>
                  <a:gd name="connsiteY10" fmla="*/ 231979 h 316718"/>
                  <a:gd name="connsiteX11" fmla="*/ 60061 w 734377"/>
                  <a:gd name="connsiteY11" fmla="*/ 94819 h 316718"/>
                  <a:gd name="connsiteX12" fmla="*/ 6721 w 734377"/>
                  <a:gd name="connsiteY12" fmla="*/ 110059 h 316718"/>
                  <a:gd name="connsiteX0" fmla="*/ 6721 w 734377"/>
                  <a:gd name="connsiteY0" fmla="*/ 110059 h 316347"/>
                  <a:gd name="connsiteX1" fmla="*/ 227701 w 734377"/>
                  <a:gd name="connsiteY1" fmla="*/ 10999 h 316347"/>
                  <a:gd name="connsiteX2" fmla="*/ 479161 w 734377"/>
                  <a:gd name="connsiteY2" fmla="*/ 10999 h 316347"/>
                  <a:gd name="connsiteX3" fmla="*/ 715381 w 734377"/>
                  <a:gd name="connsiteY3" fmla="*/ 87199 h 316347"/>
                  <a:gd name="connsiteX4" fmla="*/ 715381 w 734377"/>
                  <a:gd name="connsiteY4" fmla="*/ 117679 h 316347"/>
                  <a:gd name="connsiteX5" fmla="*/ 677281 w 734377"/>
                  <a:gd name="connsiteY5" fmla="*/ 110059 h 316347"/>
                  <a:gd name="connsiteX6" fmla="*/ 684901 w 734377"/>
                  <a:gd name="connsiteY6" fmla="*/ 222470 h 316347"/>
                  <a:gd name="connsiteX7" fmla="*/ 547741 w 734377"/>
                  <a:gd name="connsiteY7" fmla="*/ 315799 h 316347"/>
                  <a:gd name="connsiteX8" fmla="*/ 326761 w 734377"/>
                  <a:gd name="connsiteY8" fmla="*/ 262459 h 316347"/>
                  <a:gd name="connsiteX9" fmla="*/ 197221 w 734377"/>
                  <a:gd name="connsiteY9" fmla="*/ 292939 h 316347"/>
                  <a:gd name="connsiteX10" fmla="*/ 60061 w 734377"/>
                  <a:gd name="connsiteY10" fmla="*/ 231979 h 316347"/>
                  <a:gd name="connsiteX11" fmla="*/ 60061 w 734377"/>
                  <a:gd name="connsiteY11" fmla="*/ 94819 h 316347"/>
                  <a:gd name="connsiteX12" fmla="*/ 6721 w 734377"/>
                  <a:gd name="connsiteY12" fmla="*/ 110059 h 316347"/>
                  <a:gd name="connsiteX0" fmla="*/ 6721 w 734377"/>
                  <a:gd name="connsiteY0" fmla="*/ 110059 h 316058"/>
                  <a:gd name="connsiteX1" fmla="*/ 227701 w 734377"/>
                  <a:gd name="connsiteY1" fmla="*/ 10999 h 316058"/>
                  <a:gd name="connsiteX2" fmla="*/ 479161 w 734377"/>
                  <a:gd name="connsiteY2" fmla="*/ 10999 h 316058"/>
                  <a:gd name="connsiteX3" fmla="*/ 715381 w 734377"/>
                  <a:gd name="connsiteY3" fmla="*/ 87199 h 316058"/>
                  <a:gd name="connsiteX4" fmla="*/ 715381 w 734377"/>
                  <a:gd name="connsiteY4" fmla="*/ 117679 h 316058"/>
                  <a:gd name="connsiteX5" fmla="*/ 677281 w 734377"/>
                  <a:gd name="connsiteY5" fmla="*/ 110059 h 316058"/>
                  <a:gd name="connsiteX6" fmla="*/ 723001 w 734377"/>
                  <a:gd name="connsiteY6" fmla="*/ 235821 h 316058"/>
                  <a:gd name="connsiteX7" fmla="*/ 547741 w 734377"/>
                  <a:gd name="connsiteY7" fmla="*/ 315799 h 316058"/>
                  <a:gd name="connsiteX8" fmla="*/ 326761 w 734377"/>
                  <a:gd name="connsiteY8" fmla="*/ 262459 h 316058"/>
                  <a:gd name="connsiteX9" fmla="*/ 197221 w 734377"/>
                  <a:gd name="connsiteY9" fmla="*/ 292939 h 316058"/>
                  <a:gd name="connsiteX10" fmla="*/ 60061 w 734377"/>
                  <a:gd name="connsiteY10" fmla="*/ 231979 h 316058"/>
                  <a:gd name="connsiteX11" fmla="*/ 60061 w 734377"/>
                  <a:gd name="connsiteY11" fmla="*/ 94819 h 316058"/>
                  <a:gd name="connsiteX12" fmla="*/ 6721 w 734377"/>
                  <a:gd name="connsiteY12" fmla="*/ 110059 h 316058"/>
                  <a:gd name="connsiteX0" fmla="*/ 6721 w 732693"/>
                  <a:gd name="connsiteY0" fmla="*/ 161303 h 367302"/>
                  <a:gd name="connsiteX1" fmla="*/ 227701 w 732693"/>
                  <a:gd name="connsiteY1" fmla="*/ 62243 h 367302"/>
                  <a:gd name="connsiteX2" fmla="*/ 502021 w 732693"/>
                  <a:gd name="connsiteY2" fmla="*/ 2162 h 367302"/>
                  <a:gd name="connsiteX3" fmla="*/ 715381 w 732693"/>
                  <a:gd name="connsiteY3" fmla="*/ 138443 h 367302"/>
                  <a:gd name="connsiteX4" fmla="*/ 715381 w 732693"/>
                  <a:gd name="connsiteY4" fmla="*/ 168923 h 367302"/>
                  <a:gd name="connsiteX5" fmla="*/ 677281 w 732693"/>
                  <a:gd name="connsiteY5" fmla="*/ 161303 h 367302"/>
                  <a:gd name="connsiteX6" fmla="*/ 723001 w 732693"/>
                  <a:gd name="connsiteY6" fmla="*/ 287065 h 367302"/>
                  <a:gd name="connsiteX7" fmla="*/ 547741 w 732693"/>
                  <a:gd name="connsiteY7" fmla="*/ 367043 h 367302"/>
                  <a:gd name="connsiteX8" fmla="*/ 326761 w 732693"/>
                  <a:gd name="connsiteY8" fmla="*/ 313703 h 367302"/>
                  <a:gd name="connsiteX9" fmla="*/ 197221 w 732693"/>
                  <a:gd name="connsiteY9" fmla="*/ 344183 h 367302"/>
                  <a:gd name="connsiteX10" fmla="*/ 60061 w 732693"/>
                  <a:gd name="connsiteY10" fmla="*/ 283223 h 367302"/>
                  <a:gd name="connsiteX11" fmla="*/ 60061 w 732693"/>
                  <a:gd name="connsiteY11" fmla="*/ 146063 h 367302"/>
                  <a:gd name="connsiteX12" fmla="*/ 6721 w 732693"/>
                  <a:gd name="connsiteY12" fmla="*/ 161303 h 367302"/>
                  <a:gd name="connsiteX0" fmla="*/ 6721 w 732693"/>
                  <a:gd name="connsiteY0" fmla="*/ 168454 h 374453"/>
                  <a:gd name="connsiteX1" fmla="*/ 227701 w 732693"/>
                  <a:gd name="connsiteY1" fmla="*/ 29340 h 374453"/>
                  <a:gd name="connsiteX2" fmla="*/ 502021 w 732693"/>
                  <a:gd name="connsiteY2" fmla="*/ 9313 h 374453"/>
                  <a:gd name="connsiteX3" fmla="*/ 715381 w 732693"/>
                  <a:gd name="connsiteY3" fmla="*/ 145594 h 374453"/>
                  <a:gd name="connsiteX4" fmla="*/ 715381 w 732693"/>
                  <a:gd name="connsiteY4" fmla="*/ 176074 h 374453"/>
                  <a:gd name="connsiteX5" fmla="*/ 677281 w 732693"/>
                  <a:gd name="connsiteY5" fmla="*/ 168454 h 374453"/>
                  <a:gd name="connsiteX6" fmla="*/ 723001 w 732693"/>
                  <a:gd name="connsiteY6" fmla="*/ 294216 h 374453"/>
                  <a:gd name="connsiteX7" fmla="*/ 547741 w 732693"/>
                  <a:gd name="connsiteY7" fmla="*/ 374194 h 374453"/>
                  <a:gd name="connsiteX8" fmla="*/ 326761 w 732693"/>
                  <a:gd name="connsiteY8" fmla="*/ 320854 h 374453"/>
                  <a:gd name="connsiteX9" fmla="*/ 197221 w 732693"/>
                  <a:gd name="connsiteY9" fmla="*/ 351334 h 374453"/>
                  <a:gd name="connsiteX10" fmla="*/ 60061 w 732693"/>
                  <a:gd name="connsiteY10" fmla="*/ 290374 h 374453"/>
                  <a:gd name="connsiteX11" fmla="*/ 60061 w 732693"/>
                  <a:gd name="connsiteY11" fmla="*/ 153214 h 374453"/>
                  <a:gd name="connsiteX12" fmla="*/ 6721 w 732693"/>
                  <a:gd name="connsiteY12" fmla="*/ 168454 h 37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2693" h="374453">
                    <a:moveTo>
                      <a:pt x="6721" y="168454"/>
                    </a:moveTo>
                    <a:cubicBezTo>
                      <a:pt x="34661" y="147808"/>
                      <a:pt x="145151" y="55863"/>
                      <a:pt x="227701" y="29340"/>
                    </a:cubicBezTo>
                    <a:cubicBezTo>
                      <a:pt x="310251" y="2817"/>
                      <a:pt x="420741" y="-10063"/>
                      <a:pt x="502021" y="9313"/>
                    </a:cubicBezTo>
                    <a:cubicBezTo>
                      <a:pt x="583301" y="28689"/>
                      <a:pt x="679821" y="117801"/>
                      <a:pt x="715381" y="145594"/>
                    </a:cubicBezTo>
                    <a:cubicBezTo>
                      <a:pt x="750941" y="173387"/>
                      <a:pt x="721731" y="172264"/>
                      <a:pt x="715381" y="176074"/>
                    </a:cubicBezTo>
                    <a:cubicBezTo>
                      <a:pt x="709031" y="179884"/>
                      <a:pt x="676011" y="148764"/>
                      <a:pt x="677281" y="168454"/>
                    </a:cubicBezTo>
                    <a:cubicBezTo>
                      <a:pt x="678551" y="188144"/>
                      <a:pt x="744591" y="259926"/>
                      <a:pt x="723001" y="294216"/>
                    </a:cubicBezTo>
                    <a:cubicBezTo>
                      <a:pt x="701411" y="328506"/>
                      <a:pt x="613781" y="369754"/>
                      <a:pt x="547741" y="374194"/>
                    </a:cubicBezTo>
                    <a:cubicBezTo>
                      <a:pt x="481701" y="378634"/>
                      <a:pt x="385181" y="324664"/>
                      <a:pt x="326761" y="320854"/>
                    </a:cubicBezTo>
                    <a:cubicBezTo>
                      <a:pt x="268341" y="317044"/>
                      <a:pt x="241671" y="356414"/>
                      <a:pt x="197221" y="351334"/>
                    </a:cubicBezTo>
                    <a:cubicBezTo>
                      <a:pt x="152771" y="346254"/>
                      <a:pt x="82921" y="323394"/>
                      <a:pt x="60061" y="290374"/>
                    </a:cubicBezTo>
                    <a:cubicBezTo>
                      <a:pt x="37201" y="257354"/>
                      <a:pt x="74031" y="173534"/>
                      <a:pt x="60061" y="153214"/>
                    </a:cubicBezTo>
                    <a:cubicBezTo>
                      <a:pt x="46091" y="132894"/>
                      <a:pt x="-21219" y="189100"/>
                      <a:pt x="6721" y="168454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7318E0D-1469-33D9-972B-DE8012783269}"/>
                  </a:ext>
                </a:extLst>
              </p:cNvPr>
              <p:cNvSpPr/>
              <p:nvPr/>
            </p:nvSpPr>
            <p:spPr>
              <a:xfrm>
                <a:off x="2224606" y="1254423"/>
                <a:ext cx="218493" cy="254242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78033EB-2903-2332-8726-71A72DDE5378}"/>
                  </a:ext>
                </a:extLst>
              </p:cNvPr>
              <p:cNvSpPr/>
              <p:nvPr/>
            </p:nvSpPr>
            <p:spPr>
              <a:xfrm>
                <a:off x="2472508" y="1234664"/>
                <a:ext cx="260406" cy="30587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0A78AC0-DC5A-8081-BEE3-A823C81D377D}"/>
                  </a:ext>
                </a:extLst>
              </p:cNvPr>
              <p:cNvSpPr/>
              <p:nvPr/>
            </p:nvSpPr>
            <p:spPr>
              <a:xfrm>
                <a:off x="2356060" y="1387198"/>
                <a:ext cx="52778" cy="53987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EF6C9B3-8CC6-C91D-7EED-BA65F812B85D}"/>
                  </a:ext>
                </a:extLst>
              </p:cNvPr>
              <p:cNvSpPr/>
              <p:nvPr/>
            </p:nvSpPr>
            <p:spPr>
              <a:xfrm>
                <a:off x="2510806" y="1380450"/>
                <a:ext cx="59375" cy="60735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327E167-045E-EA18-B77C-5EC27C2F316D}"/>
                  </a:ext>
                </a:extLst>
              </p:cNvPr>
              <p:cNvSpPr/>
              <p:nvPr/>
            </p:nvSpPr>
            <p:spPr>
              <a:xfrm>
                <a:off x="2281326" y="998272"/>
                <a:ext cx="541612" cy="230411"/>
              </a:xfrm>
              <a:custGeom>
                <a:avLst/>
                <a:gdLst>
                  <a:gd name="connsiteX0" fmla="*/ 12382 w 586744"/>
                  <a:gd name="connsiteY0" fmla="*/ 229666 h 260179"/>
                  <a:gd name="connsiteX1" fmla="*/ 256222 w 586744"/>
                  <a:gd name="connsiteY1" fmla="*/ 183946 h 260179"/>
                  <a:gd name="connsiteX2" fmla="*/ 538162 w 586744"/>
                  <a:gd name="connsiteY2" fmla="*/ 260146 h 260179"/>
                  <a:gd name="connsiteX3" fmla="*/ 583882 w 586744"/>
                  <a:gd name="connsiteY3" fmla="*/ 191566 h 260179"/>
                  <a:gd name="connsiteX4" fmla="*/ 553402 w 586744"/>
                  <a:gd name="connsiteY4" fmla="*/ 54406 h 260179"/>
                  <a:gd name="connsiteX5" fmla="*/ 324802 w 586744"/>
                  <a:gd name="connsiteY5" fmla="*/ 1066 h 260179"/>
                  <a:gd name="connsiteX6" fmla="*/ 88582 w 586744"/>
                  <a:gd name="connsiteY6" fmla="*/ 23926 h 260179"/>
                  <a:gd name="connsiteX7" fmla="*/ 42862 w 586744"/>
                  <a:gd name="connsiteY7" fmla="*/ 84886 h 260179"/>
                  <a:gd name="connsiteX8" fmla="*/ 12382 w 586744"/>
                  <a:gd name="connsiteY8" fmla="*/ 229666 h 26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6744" h="260179">
                    <a:moveTo>
                      <a:pt x="12382" y="229666"/>
                    </a:moveTo>
                    <a:cubicBezTo>
                      <a:pt x="47942" y="246176"/>
                      <a:pt x="168592" y="178866"/>
                      <a:pt x="256222" y="183946"/>
                    </a:cubicBezTo>
                    <a:cubicBezTo>
                      <a:pt x="343852" y="189026"/>
                      <a:pt x="483552" y="258876"/>
                      <a:pt x="538162" y="260146"/>
                    </a:cubicBezTo>
                    <a:cubicBezTo>
                      <a:pt x="592772" y="261416"/>
                      <a:pt x="581342" y="225856"/>
                      <a:pt x="583882" y="191566"/>
                    </a:cubicBezTo>
                    <a:cubicBezTo>
                      <a:pt x="586422" y="157276"/>
                      <a:pt x="596582" y="86156"/>
                      <a:pt x="553402" y="54406"/>
                    </a:cubicBezTo>
                    <a:cubicBezTo>
                      <a:pt x="510222" y="22656"/>
                      <a:pt x="402272" y="6146"/>
                      <a:pt x="324802" y="1066"/>
                    </a:cubicBezTo>
                    <a:cubicBezTo>
                      <a:pt x="247332" y="-4014"/>
                      <a:pt x="135572" y="9956"/>
                      <a:pt x="88582" y="23926"/>
                    </a:cubicBezTo>
                    <a:cubicBezTo>
                      <a:pt x="41592" y="37896"/>
                      <a:pt x="58102" y="48056"/>
                      <a:pt x="42862" y="84886"/>
                    </a:cubicBezTo>
                    <a:cubicBezTo>
                      <a:pt x="27622" y="121716"/>
                      <a:pt x="-23178" y="213156"/>
                      <a:pt x="12382" y="229666"/>
                    </a:cubicBez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3E748CB-B462-3A81-0C22-F73F7AB30023}"/>
                  </a:ext>
                </a:extLst>
              </p:cNvPr>
              <p:cNvSpPr/>
              <p:nvPr/>
            </p:nvSpPr>
            <p:spPr>
              <a:xfrm>
                <a:off x="1708747" y="2213810"/>
                <a:ext cx="1444653" cy="333287"/>
              </a:xfrm>
              <a:custGeom>
                <a:avLst/>
                <a:gdLst>
                  <a:gd name="connsiteX0" fmla="*/ 64741 w 1568602"/>
                  <a:gd name="connsiteY0" fmla="*/ 87 h 376346"/>
                  <a:gd name="connsiteX1" fmla="*/ 552421 w 1568602"/>
                  <a:gd name="connsiteY1" fmla="*/ 190587 h 376346"/>
                  <a:gd name="connsiteX2" fmla="*/ 1024861 w 1568602"/>
                  <a:gd name="connsiteY2" fmla="*/ 152487 h 376346"/>
                  <a:gd name="connsiteX3" fmla="*/ 1329661 w 1568602"/>
                  <a:gd name="connsiteY3" fmla="*/ 91527 h 376346"/>
                  <a:gd name="connsiteX4" fmla="*/ 1520161 w 1568602"/>
                  <a:gd name="connsiteY4" fmla="*/ 87 h 376346"/>
                  <a:gd name="connsiteX5" fmla="*/ 1543021 w 1568602"/>
                  <a:gd name="connsiteY5" fmla="*/ 76287 h 376346"/>
                  <a:gd name="connsiteX6" fmla="*/ 1558261 w 1568602"/>
                  <a:gd name="connsiteY6" fmla="*/ 152487 h 376346"/>
                  <a:gd name="connsiteX7" fmla="*/ 1375381 w 1568602"/>
                  <a:gd name="connsiteY7" fmla="*/ 274407 h 376346"/>
                  <a:gd name="connsiteX8" fmla="*/ 979141 w 1568602"/>
                  <a:gd name="connsiteY8" fmla="*/ 365847 h 376346"/>
                  <a:gd name="connsiteX9" fmla="*/ 560041 w 1568602"/>
                  <a:gd name="connsiteY9" fmla="*/ 365847 h 376346"/>
                  <a:gd name="connsiteX10" fmla="*/ 217141 w 1568602"/>
                  <a:gd name="connsiteY10" fmla="*/ 289647 h 376346"/>
                  <a:gd name="connsiteX11" fmla="*/ 57121 w 1568602"/>
                  <a:gd name="connsiteY11" fmla="*/ 221067 h 376346"/>
                  <a:gd name="connsiteX12" fmla="*/ 3781 w 1568602"/>
                  <a:gd name="connsiteY12" fmla="*/ 167727 h 376346"/>
                  <a:gd name="connsiteX13" fmla="*/ 64741 w 1568602"/>
                  <a:gd name="connsiteY13" fmla="*/ 87 h 376346"/>
                  <a:gd name="connsiteX0" fmla="*/ 64741 w 1568602"/>
                  <a:gd name="connsiteY0" fmla="*/ 87 h 376346"/>
                  <a:gd name="connsiteX1" fmla="*/ 552421 w 1568602"/>
                  <a:gd name="connsiteY1" fmla="*/ 190587 h 376346"/>
                  <a:gd name="connsiteX2" fmla="*/ 1024861 w 1568602"/>
                  <a:gd name="connsiteY2" fmla="*/ 152487 h 376346"/>
                  <a:gd name="connsiteX3" fmla="*/ 1329661 w 1568602"/>
                  <a:gd name="connsiteY3" fmla="*/ 91527 h 376346"/>
                  <a:gd name="connsiteX4" fmla="*/ 1520161 w 1568602"/>
                  <a:gd name="connsiteY4" fmla="*/ 87 h 376346"/>
                  <a:gd name="connsiteX5" fmla="*/ 1543021 w 1568602"/>
                  <a:gd name="connsiteY5" fmla="*/ 76287 h 376346"/>
                  <a:gd name="connsiteX6" fmla="*/ 1558261 w 1568602"/>
                  <a:gd name="connsiteY6" fmla="*/ 152487 h 376346"/>
                  <a:gd name="connsiteX7" fmla="*/ 1375381 w 1568602"/>
                  <a:gd name="connsiteY7" fmla="*/ 274407 h 376346"/>
                  <a:gd name="connsiteX8" fmla="*/ 979141 w 1568602"/>
                  <a:gd name="connsiteY8" fmla="*/ 365847 h 376346"/>
                  <a:gd name="connsiteX9" fmla="*/ 560041 w 1568602"/>
                  <a:gd name="connsiteY9" fmla="*/ 365847 h 376346"/>
                  <a:gd name="connsiteX10" fmla="*/ 217141 w 1568602"/>
                  <a:gd name="connsiteY10" fmla="*/ 289647 h 376346"/>
                  <a:gd name="connsiteX11" fmla="*/ 57121 w 1568602"/>
                  <a:gd name="connsiteY11" fmla="*/ 221067 h 376346"/>
                  <a:gd name="connsiteX12" fmla="*/ 3781 w 1568602"/>
                  <a:gd name="connsiteY12" fmla="*/ 167727 h 376346"/>
                  <a:gd name="connsiteX13" fmla="*/ 64741 w 1568602"/>
                  <a:gd name="connsiteY13" fmla="*/ 87 h 376346"/>
                  <a:gd name="connsiteX0" fmla="*/ 61173 w 1565034"/>
                  <a:gd name="connsiteY0" fmla="*/ 87 h 376346"/>
                  <a:gd name="connsiteX1" fmla="*/ 548853 w 1565034"/>
                  <a:gd name="connsiteY1" fmla="*/ 190587 h 376346"/>
                  <a:gd name="connsiteX2" fmla="*/ 1021293 w 1565034"/>
                  <a:gd name="connsiteY2" fmla="*/ 152487 h 376346"/>
                  <a:gd name="connsiteX3" fmla="*/ 1326093 w 1565034"/>
                  <a:gd name="connsiteY3" fmla="*/ 91527 h 376346"/>
                  <a:gd name="connsiteX4" fmla="*/ 1516593 w 1565034"/>
                  <a:gd name="connsiteY4" fmla="*/ 87 h 376346"/>
                  <a:gd name="connsiteX5" fmla="*/ 1539453 w 1565034"/>
                  <a:gd name="connsiteY5" fmla="*/ 76287 h 376346"/>
                  <a:gd name="connsiteX6" fmla="*/ 1554693 w 1565034"/>
                  <a:gd name="connsiteY6" fmla="*/ 152487 h 376346"/>
                  <a:gd name="connsiteX7" fmla="*/ 1371813 w 1565034"/>
                  <a:gd name="connsiteY7" fmla="*/ 274407 h 376346"/>
                  <a:gd name="connsiteX8" fmla="*/ 975573 w 1565034"/>
                  <a:gd name="connsiteY8" fmla="*/ 365847 h 376346"/>
                  <a:gd name="connsiteX9" fmla="*/ 556473 w 1565034"/>
                  <a:gd name="connsiteY9" fmla="*/ 365847 h 376346"/>
                  <a:gd name="connsiteX10" fmla="*/ 213573 w 1565034"/>
                  <a:gd name="connsiteY10" fmla="*/ 289647 h 376346"/>
                  <a:gd name="connsiteX11" fmla="*/ 53553 w 1565034"/>
                  <a:gd name="connsiteY11" fmla="*/ 221067 h 376346"/>
                  <a:gd name="connsiteX12" fmla="*/ 213 w 1565034"/>
                  <a:gd name="connsiteY12" fmla="*/ 167727 h 376346"/>
                  <a:gd name="connsiteX13" fmla="*/ 61173 w 1565034"/>
                  <a:gd name="connsiteY13" fmla="*/ 87 h 376346"/>
                  <a:gd name="connsiteX0" fmla="*/ 61173 w 1565034"/>
                  <a:gd name="connsiteY0" fmla="*/ 87 h 376346"/>
                  <a:gd name="connsiteX1" fmla="*/ 548853 w 1565034"/>
                  <a:gd name="connsiteY1" fmla="*/ 190587 h 376346"/>
                  <a:gd name="connsiteX2" fmla="*/ 1021293 w 1565034"/>
                  <a:gd name="connsiteY2" fmla="*/ 152487 h 376346"/>
                  <a:gd name="connsiteX3" fmla="*/ 1326093 w 1565034"/>
                  <a:gd name="connsiteY3" fmla="*/ 91527 h 376346"/>
                  <a:gd name="connsiteX4" fmla="*/ 1516593 w 1565034"/>
                  <a:gd name="connsiteY4" fmla="*/ 87 h 376346"/>
                  <a:gd name="connsiteX5" fmla="*/ 1539453 w 1565034"/>
                  <a:gd name="connsiteY5" fmla="*/ 76287 h 376346"/>
                  <a:gd name="connsiteX6" fmla="*/ 1554693 w 1565034"/>
                  <a:gd name="connsiteY6" fmla="*/ 152487 h 376346"/>
                  <a:gd name="connsiteX7" fmla="*/ 1371813 w 1565034"/>
                  <a:gd name="connsiteY7" fmla="*/ 274407 h 376346"/>
                  <a:gd name="connsiteX8" fmla="*/ 975573 w 1565034"/>
                  <a:gd name="connsiteY8" fmla="*/ 365847 h 376346"/>
                  <a:gd name="connsiteX9" fmla="*/ 556473 w 1565034"/>
                  <a:gd name="connsiteY9" fmla="*/ 365847 h 376346"/>
                  <a:gd name="connsiteX10" fmla="*/ 213573 w 1565034"/>
                  <a:gd name="connsiteY10" fmla="*/ 289647 h 376346"/>
                  <a:gd name="connsiteX11" fmla="*/ 53553 w 1565034"/>
                  <a:gd name="connsiteY11" fmla="*/ 221067 h 376346"/>
                  <a:gd name="connsiteX12" fmla="*/ 213 w 1565034"/>
                  <a:gd name="connsiteY12" fmla="*/ 167727 h 376346"/>
                  <a:gd name="connsiteX13" fmla="*/ 61173 w 1565034"/>
                  <a:gd name="connsiteY13" fmla="*/ 87 h 37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5034" h="376346">
                    <a:moveTo>
                      <a:pt x="61173" y="87"/>
                    </a:moveTo>
                    <a:cubicBezTo>
                      <a:pt x="251673" y="87717"/>
                      <a:pt x="388833" y="165187"/>
                      <a:pt x="548853" y="190587"/>
                    </a:cubicBezTo>
                    <a:cubicBezTo>
                      <a:pt x="708873" y="215987"/>
                      <a:pt x="891753" y="168997"/>
                      <a:pt x="1021293" y="152487"/>
                    </a:cubicBezTo>
                    <a:cubicBezTo>
                      <a:pt x="1150833" y="135977"/>
                      <a:pt x="1243543" y="116927"/>
                      <a:pt x="1326093" y="91527"/>
                    </a:cubicBezTo>
                    <a:cubicBezTo>
                      <a:pt x="1408643" y="66127"/>
                      <a:pt x="1481033" y="2627"/>
                      <a:pt x="1516593" y="87"/>
                    </a:cubicBezTo>
                    <a:cubicBezTo>
                      <a:pt x="1552153" y="-2453"/>
                      <a:pt x="1533103" y="50887"/>
                      <a:pt x="1539453" y="76287"/>
                    </a:cubicBezTo>
                    <a:cubicBezTo>
                      <a:pt x="1545803" y="101687"/>
                      <a:pt x="1582633" y="119467"/>
                      <a:pt x="1554693" y="152487"/>
                    </a:cubicBezTo>
                    <a:cubicBezTo>
                      <a:pt x="1526753" y="185507"/>
                      <a:pt x="1468333" y="238847"/>
                      <a:pt x="1371813" y="274407"/>
                    </a:cubicBezTo>
                    <a:cubicBezTo>
                      <a:pt x="1275293" y="309967"/>
                      <a:pt x="1111463" y="350607"/>
                      <a:pt x="975573" y="365847"/>
                    </a:cubicBezTo>
                    <a:cubicBezTo>
                      <a:pt x="839683" y="381087"/>
                      <a:pt x="683473" y="378547"/>
                      <a:pt x="556473" y="365847"/>
                    </a:cubicBezTo>
                    <a:cubicBezTo>
                      <a:pt x="429473" y="353147"/>
                      <a:pt x="297393" y="313777"/>
                      <a:pt x="213573" y="289647"/>
                    </a:cubicBezTo>
                    <a:cubicBezTo>
                      <a:pt x="129753" y="265517"/>
                      <a:pt x="89113" y="241387"/>
                      <a:pt x="53553" y="221067"/>
                    </a:cubicBezTo>
                    <a:cubicBezTo>
                      <a:pt x="17993" y="200747"/>
                      <a:pt x="-2327" y="198207"/>
                      <a:pt x="213" y="167727"/>
                    </a:cubicBezTo>
                    <a:cubicBezTo>
                      <a:pt x="2753" y="137247"/>
                      <a:pt x="-15027" y="156297"/>
                      <a:pt x="61173" y="87"/>
                    </a:cubicBez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 w="31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BBDA709-F131-AE18-A552-F08AB9125707}"/>
                  </a:ext>
                </a:extLst>
              </p:cNvPr>
              <p:cNvSpPr/>
              <p:nvPr/>
            </p:nvSpPr>
            <p:spPr>
              <a:xfrm>
                <a:off x="1668272" y="2500788"/>
                <a:ext cx="1518691" cy="332429"/>
              </a:xfrm>
              <a:custGeom>
                <a:avLst/>
                <a:gdLst>
                  <a:gd name="connsiteX0" fmla="*/ 28426 w 1667706"/>
                  <a:gd name="connsiteY0" fmla="*/ 57032 h 375377"/>
                  <a:gd name="connsiteX1" fmla="*/ 356086 w 1667706"/>
                  <a:gd name="connsiteY1" fmla="*/ 171332 h 375377"/>
                  <a:gd name="connsiteX2" fmla="*/ 805666 w 1667706"/>
                  <a:gd name="connsiteY2" fmla="*/ 247532 h 375377"/>
                  <a:gd name="connsiteX3" fmla="*/ 1240006 w 1667706"/>
                  <a:gd name="connsiteY3" fmla="*/ 178952 h 375377"/>
                  <a:gd name="connsiteX4" fmla="*/ 1560046 w 1667706"/>
                  <a:gd name="connsiteY4" fmla="*/ 79892 h 375377"/>
                  <a:gd name="connsiteX5" fmla="*/ 1636246 w 1667706"/>
                  <a:gd name="connsiteY5" fmla="*/ 3692 h 375377"/>
                  <a:gd name="connsiteX6" fmla="*/ 1651486 w 1667706"/>
                  <a:gd name="connsiteY6" fmla="*/ 18932 h 375377"/>
                  <a:gd name="connsiteX7" fmla="*/ 1659106 w 1667706"/>
                  <a:gd name="connsiteY7" fmla="*/ 79892 h 375377"/>
                  <a:gd name="connsiteX8" fmla="*/ 1521946 w 1667706"/>
                  <a:gd name="connsiteY8" fmla="*/ 255152 h 375377"/>
                  <a:gd name="connsiteX9" fmla="*/ 1156186 w 1667706"/>
                  <a:gd name="connsiteY9" fmla="*/ 369452 h 375377"/>
                  <a:gd name="connsiteX10" fmla="*/ 638026 w 1667706"/>
                  <a:gd name="connsiteY10" fmla="*/ 346592 h 375377"/>
                  <a:gd name="connsiteX11" fmla="*/ 180826 w 1667706"/>
                  <a:gd name="connsiteY11" fmla="*/ 239912 h 375377"/>
                  <a:gd name="connsiteX12" fmla="*/ 36046 w 1667706"/>
                  <a:gd name="connsiteY12" fmla="*/ 171332 h 375377"/>
                  <a:gd name="connsiteX13" fmla="*/ 28426 w 1667706"/>
                  <a:gd name="connsiteY13" fmla="*/ 57032 h 375377"/>
                  <a:gd name="connsiteX0" fmla="*/ 39502 w 1647826"/>
                  <a:gd name="connsiteY0" fmla="*/ 21180 h 375377"/>
                  <a:gd name="connsiteX1" fmla="*/ 336206 w 1647826"/>
                  <a:gd name="connsiteY1" fmla="*/ 171332 h 375377"/>
                  <a:gd name="connsiteX2" fmla="*/ 785786 w 1647826"/>
                  <a:gd name="connsiteY2" fmla="*/ 247532 h 375377"/>
                  <a:gd name="connsiteX3" fmla="*/ 1220126 w 1647826"/>
                  <a:gd name="connsiteY3" fmla="*/ 178952 h 375377"/>
                  <a:gd name="connsiteX4" fmla="*/ 1540166 w 1647826"/>
                  <a:gd name="connsiteY4" fmla="*/ 79892 h 375377"/>
                  <a:gd name="connsiteX5" fmla="*/ 1616366 w 1647826"/>
                  <a:gd name="connsiteY5" fmla="*/ 3692 h 375377"/>
                  <a:gd name="connsiteX6" fmla="*/ 1631606 w 1647826"/>
                  <a:gd name="connsiteY6" fmla="*/ 18932 h 375377"/>
                  <a:gd name="connsiteX7" fmla="*/ 1639226 w 1647826"/>
                  <a:gd name="connsiteY7" fmla="*/ 79892 h 375377"/>
                  <a:gd name="connsiteX8" fmla="*/ 1502066 w 1647826"/>
                  <a:gd name="connsiteY8" fmla="*/ 255152 h 375377"/>
                  <a:gd name="connsiteX9" fmla="*/ 1136306 w 1647826"/>
                  <a:gd name="connsiteY9" fmla="*/ 369452 h 375377"/>
                  <a:gd name="connsiteX10" fmla="*/ 618146 w 1647826"/>
                  <a:gd name="connsiteY10" fmla="*/ 346592 h 375377"/>
                  <a:gd name="connsiteX11" fmla="*/ 160946 w 1647826"/>
                  <a:gd name="connsiteY11" fmla="*/ 239912 h 375377"/>
                  <a:gd name="connsiteX12" fmla="*/ 16166 w 1647826"/>
                  <a:gd name="connsiteY12" fmla="*/ 171332 h 375377"/>
                  <a:gd name="connsiteX13" fmla="*/ 39502 w 1647826"/>
                  <a:gd name="connsiteY13" fmla="*/ 21180 h 375377"/>
                  <a:gd name="connsiteX0" fmla="*/ 39502 w 1647826"/>
                  <a:gd name="connsiteY0" fmla="*/ 21180 h 375377"/>
                  <a:gd name="connsiteX1" fmla="*/ 336206 w 1647826"/>
                  <a:gd name="connsiteY1" fmla="*/ 171332 h 375377"/>
                  <a:gd name="connsiteX2" fmla="*/ 785786 w 1647826"/>
                  <a:gd name="connsiteY2" fmla="*/ 247532 h 375377"/>
                  <a:gd name="connsiteX3" fmla="*/ 1220126 w 1647826"/>
                  <a:gd name="connsiteY3" fmla="*/ 178952 h 375377"/>
                  <a:gd name="connsiteX4" fmla="*/ 1540166 w 1647826"/>
                  <a:gd name="connsiteY4" fmla="*/ 79892 h 375377"/>
                  <a:gd name="connsiteX5" fmla="*/ 1616366 w 1647826"/>
                  <a:gd name="connsiteY5" fmla="*/ 3692 h 375377"/>
                  <a:gd name="connsiteX6" fmla="*/ 1631606 w 1647826"/>
                  <a:gd name="connsiteY6" fmla="*/ 18932 h 375377"/>
                  <a:gd name="connsiteX7" fmla="*/ 1639226 w 1647826"/>
                  <a:gd name="connsiteY7" fmla="*/ 79892 h 375377"/>
                  <a:gd name="connsiteX8" fmla="*/ 1502066 w 1647826"/>
                  <a:gd name="connsiteY8" fmla="*/ 255152 h 375377"/>
                  <a:gd name="connsiteX9" fmla="*/ 1136306 w 1647826"/>
                  <a:gd name="connsiteY9" fmla="*/ 369452 h 375377"/>
                  <a:gd name="connsiteX10" fmla="*/ 618146 w 1647826"/>
                  <a:gd name="connsiteY10" fmla="*/ 346592 h 375377"/>
                  <a:gd name="connsiteX11" fmla="*/ 160946 w 1647826"/>
                  <a:gd name="connsiteY11" fmla="*/ 239912 h 375377"/>
                  <a:gd name="connsiteX12" fmla="*/ 16166 w 1647826"/>
                  <a:gd name="connsiteY12" fmla="*/ 171332 h 375377"/>
                  <a:gd name="connsiteX13" fmla="*/ 39502 w 1647826"/>
                  <a:gd name="connsiteY13" fmla="*/ 21180 h 375377"/>
                  <a:gd name="connsiteX0" fmla="*/ 38369 w 1646693"/>
                  <a:gd name="connsiteY0" fmla="*/ 21180 h 375377"/>
                  <a:gd name="connsiteX1" fmla="*/ 335073 w 1646693"/>
                  <a:gd name="connsiteY1" fmla="*/ 171332 h 375377"/>
                  <a:gd name="connsiteX2" fmla="*/ 784653 w 1646693"/>
                  <a:gd name="connsiteY2" fmla="*/ 247532 h 375377"/>
                  <a:gd name="connsiteX3" fmla="*/ 1218993 w 1646693"/>
                  <a:gd name="connsiteY3" fmla="*/ 178952 h 375377"/>
                  <a:gd name="connsiteX4" fmla="*/ 1539033 w 1646693"/>
                  <a:gd name="connsiteY4" fmla="*/ 79892 h 375377"/>
                  <a:gd name="connsiteX5" fmla="*/ 1615233 w 1646693"/>
                  <a:gd name="connsiteY5" fmla="*/ 3692 h 375377"/>
                  <a:gd name="connsiteX6" fmla="*/ 1630473 w 1646693"/>
                  <a:gd name="connsiteY6" fmla="*/ 18932 h 375377"/>
                  <a:gd name="connsiteX7" fmla="*/ 1638093 w 1646693"/>
                  <a:gd name="connsiteY7" fmla="*/ 79892 h 375377"/>
                  <a:gd name="connsiteX8" fmla="*/ 1500933 w 1646693"/>
                  <a:gd name="connsiteY8" fmla="*/ 255152 h 375377"/>
                  <a:gd name="connsiteX9" fmla="*/ 1135173 w 1646693"/>
                  <a:gd name="connsiteY9" fmla="*/ 369452 h 375377"/>
                  <a:gd name="connsiteX10" fmla="*/ 617013 w 1646693"/>
                  <a:gd name="connsiteY10" fmla="*/ 346592 h 375377"/>
                  <a:gd name="connsiteX11" fmla="*/ 159813 w 1646693"/>
                  <a:gd name="connsiteY11" fmla="*/ 239912 h 375377"/>
                  <a:gd name="connsiteX12" fmla="*/ 15033 w 1646693"/>
                  <a:gd name="connsiteY12" fmla="*/ 171332 h 375377"/>
                  <a:gd name="connsiteX13" fmla="*/ 38369 w 1646693"/>
                  <a:gd name="connsiteY13" fmla="*/ 21180 h 375377"/>
                  <a:gd name="connsiteX0" fmla="*/ 36918 w 1645242"/>
                  <a:gd name="connsiteY0" fmla="*/ 21180 h 375377"/>
                  <a:gd name="connsiteX1" fmla="*/ 333622 w 1645242"/>
                  <a:gd name="connsiteY1" fmla="*/ 171332 h 375377"/>
                  <a:gd name="connsiteX2" fmla="*/ 783202 w 1645242"/>
                  <a:gd name="connsiteY2" fmla="*/ 247532 h 375377"/>
                  <a:gd name="connsiteX3" fmla="*/ 1217542 w 1645242"/>
                  <a:gd name="connsiteY3" fmla="*/ 178952 h 375377"/>
                  <a:gd name="connsiteX4" fmla="*/ 1537582 w 1645242"/>
                  <a:gd name="connsiteY4" fmla="*/ 79892 h 375377"/>
                  <a:gd name="connsiteX5" fmla="*/ 1613782 w 1645242"/>
                  <a:gd name="connsiteY5" fmla="*/ 3692 h 375377"/>
                  <a:gd name="connsiteX6" fmla="*/ 1629022 w 1645242"/>
                  <a:gd name="connsiteY6" fmla="*/ 18932 h 375377"/>
                  <a:gd name="connsiteX7" fmla="*/ 1636642 w 1645242"/>
                  <a:gd name="connsiteY7" fmla="*/ 79892 h 375377"/>
                  <a:gd name="connsiteX8" fmla="*/ 1499482 w 1645242"/>
                  <a:gd name="connsiteY8" fmla="*/ 255152 h 375377"/>
                  <a:gd name="connsiteX9" fmla="*/ 1133722 w 1645242"/>
                  <a:gd name="connsiteY9" fmla="*/ 369452 h 375377"/>
                  <a:gd name="connsiteX10" fmla="*/ 615562 w 1645242"/>
                  <a:gd name="connsiteY10" fmla="*/ 346592 h 375377"/>
                  <a:gd name="connsiteX11" fmla="*/ 158362 w 1645242"/>
                  <a:gd name="connsiteY11" fmla="*/ 239912 h 375377"/>
                  <a:gd name="connsiteX12" fmla="*/ 13582 w 1645242"/>
                  <a:gd name="connsiteY12" fmla="*/ 171332 h 375377"/>
                  <a:gd name="connsiteX13" fmla="*/ 8805 w 1645242"/>
                  <a:gd name="connsiteY13" fmla="*/ 40693 h 375377"/>
                  <a:gd name="connsiteX14" fmla="*/ 36918 w 1645242"/>
                  <a:gd name="connsiteY14" fmla="*/ 21180 h 375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45242" h="375377">
                    <a:moveTo>
                      <a:pt x="36918" y="21180"/>
                    </a:moveTo>
                    <a:cubicBezTo>
                      <a:pt x="90258" y="21180"/>
                      <a:pt x="209241" y="133607"/>
                      <a:pt x="333622" y="171332"/>
                    </a:cubicBezTo>
                    <a:cubicBezTo>
                      <a:pt x="458003" y="209057"/>
                      <a:pt x="635882" y="246262"/>
                      <a:pt x="783202" y="247532"/>
                    </a:cubicBezTo>
                    <a:cubicBezTo>
                      <a:pt x="930522" y="248802"/>
                      <a:pt x="1091812" y="206892"/>
                      <a:pt x="1217542" y="178952"/>
                    </a:cubicBezTo>
                    <a:cubicBezTo>
                      <a:pt x="1343272" y="151012"/>
                      <a:pt x="1471542" y="109102"/>
                      <a:pt x="1537582" y="79892"/>
                    </a:cubicBezTo>
                    <a:cubicBezTo>
                      <a:pt x="1603622" y="50682"/>
                      <a:pt x="1598542" y="13852"/>
                      <a:pt x="1613782" y="3692"/>
                    </a:cubicBezTo>
                    <a:cubicBezTo>
                      <a:pt x="1629022" y="-6468"/>
                      <a:pt x="1625212" y="6232"/>
                      <a:pt x="1629022" y="18932"/>
                    </a:cubicBezTo>
                    <a:cubicBezTo>
                      <a:pt x="1632832" y="31632"/>
                      <a:pt x="1658232" y="40522"/>
                      <a:pt x="1636642" y="79892"/>
                    </a:cubicBezTo>
                    <a:cubicBezTo>
                      <a:pt x="1615052" y="119262"/>
                      <a:pt x="1583302" y="206892"/>
                      <a:pt x="1499482" y="255152"/>
                    </a:cubicBezTo>
                    <a:cubicBezTo>
                      <a:pt x="1415662" y="303412"/>
                      <a:pt x="1281042" y="354212"/>
                      <a:pt x="1133722" y="369452"/>
                    </a:cubicBezTo>
                    <a:cubicBezTo>
                      <a:pt x="986402" y="384692"/>
                      <a:pt x="778122" y="368182"/>
                      <a:pt x="615562" y="346592"/>
                    </a:cubicBezTo>
                    <a:cubicBezTo>
                      <a:pt x="453002" y="325002"/>
                      <a:pt x="258692" y="269122"/>
                      <a:pt x="158362" y="239912"/>
                    </a:cubicBezTo>
                    <a:cubicBezTo>
                      <a:pt x="58032" y="210702"/>
                      <a:pt x="38508" y="204535"/>
                      <a:pt x="13582" y="171332"/>
                    </a:cubicBezTo>
                    <a:cubicBezTo>
                      <a:pt x="-11344" y="138129"/>
                      <a:pt x="4916" y="65718"/>
                      <a:pt x="8805" y="40693"/>
                    </a:cubicBezTo>
                    <a:cubicBezTo>
                      <a:pt x="12694" y="15668"/>
                      <a:pt x="-15498" y="4"/>
                      <a:pt x="36918" y="21180"/>
                    </a:cubicBez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 w="31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CC66C82-F5FB-5435-B371-73A8442E831A}"/>
                  </a:ext>
                </a:extLst>
              </p:cNvPr>
              <p:cNvSpPr/>
              <p:nvPr/>
            </p:nvSpPr>
            <p:spPr>
              <a:xfrm>
                <a:off x="1802578" y="3104258"/>
                <a:ext cx="527541" cy="227462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2F10A8A-42D0-97CC-136F-4015E09C923F}"/>
                  </a:ext>
                </a:extLst>
              </p:cNvPr>
              <p:cNvSpPr/>
              <p:nvPr/>
            </p:nvSpPr>
            <p:spPr>
              <a:xfrm>
                <a:off x="2632105" y="3104258"/>
                <a:ext cx="527541" cy="227462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5139FDF-60A9-4A49-798A-51E4380B83F0}"/>
                  </a:ext>
                </a:extLst>
              </p:cNvPr>
              <p:cNvSpPr/>
              <p:nvPr/>
            </p:nvSpPr>
            <p:spPr>
              <a:xfrm>
                <a:off x="1932965" y="1604174"/>
                <a:ext cx="1093316" cy="478223"/>
              </a:xfrm>
              <a:prstGeom prst="ellipse">
                <a:avLst/>
              </a:prstGeom>
              <a:solidFill>
                <a:srgbClr val="C9C9C9">
                  <a:alpha val="52941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0107D50-46D0-2588-E32A-06CD49A43337}"/>
                  </a:ext>
                </a:extLst>
              </p:cNvPr>
              <p:cNvSpPr/>
              <p:nvPr/>
            </p:nvSpPr>
            <p:spPr>
              <a:xfrm>
                <a:off x="2287248" y="1534883"/>
                <a:ext cx="334116" cy="20938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50000">
                    <a:srgbClr val="FFC000">
                      <a:lumMod val="40000"/>
                      <a:lumOff val="60000"/>
                      <a:shade val="67500"/>
                      <a:satMod val="115000"/>
                    </a:srgbClr>
                  </a:gs>
                  <a:gs pos="100000">
                    <a:srgbClr val="FFC000">
                      <a:lumMod val="40000"/>
                      <a:lumOff val="6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A732C6A-DEE0-7475-89C8-686D77F2EF37}"/>
                  </a:ext>
                </a:extLst>
              </p:cNvPr>
              <p:cNvSpPr/>
              <p:nvPr/>
            </p:nvSpPr>
            <p:spPr>
              <a:xfrm>
                <a:off x="3310522" y="2334964"/>
                <a:ext cx="327329" cy="165824"/>
              </a:xfrm>
              <a:custGeom>
                <a:avLst/>
                <a:gdLst>
                  <a:gd name="connsiteX0" fmla="*/ 25184 w 461772"/>
                  <a:gd name="connsiteY0" fmla="*/ 23300 h 299094"/>
                  <a:gd name="connsiteX1" fmla="*/ 2324 w 461772"/>
                  <a:gd name="connsiteY1" fmla="*/ 183320 h 299094"/>
                  <a:gd name="connsiteX2" fmla="*/ 63284 w 461772"/>
                  <a:gd name="connsiteY2" fmla="*/ 267140 h 299094"/>
                  <a:gd name="connsiteX3" fmla="*/ 124244 w 461772"/>
                  <a:gd name="connsiteY3" fmla="*/ 229040 h 299094"/>
                  <a:gd name="connsiteX4" fmla="*/ 93764 w 461772"/>
                  <a:gd name="connsiteY4" fmla="*/ 175700 h 299094"/>
                  <a:gd name="connsiteX5" fmla="*/ 109004 w 461772"/>
                  <a:gd name="connsiteY5" fmla="*/ 137600 h 299094"/>
                  <a:gd name="connsiteX6" fmla="*/ 238544 w 461772"/>
                  <a:gd name="connsiteY6" fmla="*/ 190940 h 299094"/>
                  <a:gd name="connsiteX7" fmla="*/ 345224 w 461772"/>
                  <a:gd name="connsiteY7" fmla="*/ 297620 h 299094"/>
                  <a:gd name="connsiteX8" fmla="*/ 459524 w 461772"/>
                  <a:gd name="connsiteY8" fmla="*/ 244280 h 299094"/>
                  <a:gd name="connsiteX9" fmla="*/ 406184 w 461772"/>
                  <a:gd name="connsiteY9" fmla="*/ 122360 h 299094"/>
                  <a:gd name="connsiteX10" fmla="*/ 230924 w 461772"/>
                  <a:gd name="connsiteY10" fmla="*/ 38540 h 299094"/>
                  <a:gd name="connsiteX11" fmla="*/ 139484 w 461772"/>
                  <a:gd name="connsiteY11" fmla="*/ 440 h 299094"/>
                  <a:gd name="connsiteX12" fmla="*/ 25184 w 461772"/>
                  <a:gd name="connsiteY12" fmla="*/ 23300 h 29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1772" h="299094">
                    <a:moveTo>
                      <a:pt x="25184" y="23300"/>
                    </a:moveTo>
                    <a:cubicBezTo>
                      <a:pt x="2324" y="53780"/>
                      <a:pt x="-4026" y="142680"/>
                      <a:pt x="2324" y="183320"/>
                    </a:cubicBezTo>
                    <a:cubicBezTo>
                      <a:pt x="8674" y="223960"/>
                      <a:pt x="42964" y="259520"/>
                      <a:pt x="63284" y="267140"/>
                    </a:cubicBezTo>
                    <a:cubicBezTo>
                      <a:pt x="83604" y="274760"/>
                      <a:pt x="119164" y="244280"/>
                      <a:pt x="124244" y="229040"/>
                    </a:cubicBezTo>
                    <a:cubicBezTo>
                      <a:pt x="129324" y="213800"/>
                      <a:pt x="96304" y="190940"/>
                      <a:pt x="93764" y="175700"/>
                    </a:cubicBezTo>
                    <a:cubicBezTo>
                      <a:pt x="91224" y="160460"/>
                      <a:pt x="84874" y="135060"/>
                      <a:pt x="109004" y="137600"/>
                    </a:cubicBezTo>
                    <a:cubicBezTo>
                      <a:pt x="133134" y="140140"/>
                      <a:pt x="199174" y="164270"/>
                      <a:pt x="238544" y="190940"/>
                    </a:cubicBezTo>
                    <a:cubicBezTo>
                      <a:pt x="277914" y="217610"/>
                      <a:pt x="308394" y="288730"/>
                      <a:pt x="345224" y="297620"/>
                    </a:cubicBezTo>
                    <a:cubicBezTo>
                      <a:pt x="382054" y="306510"/>
                      <a:pt x="449364" y="273490"/>
                      <a:pt x="459524" y="244280"/>
                    </a:cubicBezTo>
                    <a:cubicBezTo>
                      <a:pt x="469684" y="215070"/>
                      <a:pt x="444284" y="156650"/>
                      <a:pt x="406184" y="122360"/>
                    </a:cubicBezTo>
                    <a:cubicBezTo>
                      <a:pt x="368084" y="88070"/>
                      <a:pt x="275374" y="58860"/>
                      <a:pt x="230924" y="38540"/>
                    </a:cubicBezTo>
                    <a:cubicBezTo>
                      <a:pt x="186474" y="18220"/>
                      <a:pt x="177584" y="-3370"/>
                      <a:pt x="139484" y="440"/>
                    </a:cubicBezTo>
                    <a:cubicBezTo>
                      <a:pt x="101384" y="4250"/>
                      <a:pt x="48044" y="-7180"/>
                      <a:pt x="25184" y="23300"/>
                    </a:cubicBez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907FAA2-D787-0E52-9CCD-4F3B4E34EDBD}"/>
                  </a:ext>
                </a:extLst>
              </p:cNvPr>
              <p:cNvSpPr/>
              <p:nvPr/>
            </p:nvSpPr>
            <p:spPr>
              <a:xfrm rot="957640">
                <a:off x="1461704" y="1774598"/>
                <a:ext cx="177661" cy="126032"/>
              </a:xfrm>
              <a:custGeom>
                <a:avLst/>
                <a:gdLst>
                  <a:gd name="connsiteX0" fmla="*/ 389917 w 401995"/>
                  <a:gd name="connsiteY0" fmla="*/ 376044 h 573878"/>
                  <a:gd name="connsiteX1" fmla="*/ 268619 w 401995"/>
                  <a:gd name="connsiteY1" fmla="*/ 553326 h 573878"/>
                  <a:gd name="connsiteX2" fmla="*/ 54015 w 401995"/>
                  <a:gd name="connsiteY2" fmla="*/ 534664 h 573878"/>
                  <a:gd name="connsiteX3" fmla="*/ 7362 w 401995"/>
                  <a:gd name="connsiteY3" fmla="*/ 236085 h 573878"/>
                  <a:gd name="connsiteX4" fmla="*/ 175313 w 401995"/>
                  <a:gd name="connsiteY4" fmla="*/ 2819 h 573878"/>
                  <a:gd name="connsiteX5" fmla="*/ 371256 w 401995"/>
                  <a:gd name="connsiteY5" fmla="*/ 124117 h 573878"/>
                  <a:gd name="connsiteX6" fmla="*/ 389917 w 401995"/>
                  <a:gd name="connsiteY6" fmla="*/ 376044 h 57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1995" h="573878">
                    <a:moveTo>
                      <a:pt x="389917" y="376044"/>
                    </a:moveTo>
                    <a:cubicBezTo>
                      <a:pt x="372811" y="447579"/>
                      <a:pt x="324603" y="526889"/>
                      <a:pt x="268619" y="553326"/>
                    </a:cubicBezTo>
                    <a:cubicBezTo>
                      <a:pt x="212635" y="579763"/>
                      <a:pt x="97558" y="587538"/>
                      <a:pt x="54015" y="534664"/>
                    </a:cubicBezTo>
                    <a:cubicBezTo>
                      <a:pt x="10472" y="481791"/>
                      <a:pt x="-12854" y="324726"/>
                      <a:pt x="7362" y="236085"/>
                    </a:cubicBezTo>
                    <a:cubicBezTo>
                      <a:pt x="27578" y="147444"/>
                      <a:pt x="114664" y="21480"/>
                      <a:pt x="175313" y="2819"/>
                    </a:cubicBezTo>
                    <a:cubicBezTo>
                      <a:pt x="235962" y="-15842"/>
                      <a:pt x="332378" y="61913"/>
                      <a:pt x="371256" y="124117"/>
                    </a:cubicBezTo>
                    <a:cubicBezTo>
                      <a:pt x="410134" y="186321"/>
                      <a:pt x="407023" y="304509"/>
                      <a:pt x="389917" y="376044"/>
                    </a:cubicBezTo>
                    <a:close/>
                  </a:path>
                </a:pathLst>
              </a:custGeom>
              <a:solidFill>
                <a:srgbClr val="FFC000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/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2FCC0A-1E95-9795-64FA-654A13072BA0}"/>
                  </a:ext>
                </a:extLst>
              </p:cNvPr>
              <p:cNvSpPr/>
              <p:nvPr/>
            </p:nvSpPr>
            <p:spPr>
              <a:xfrm rot="1307346">
                <a:off x="1226299" y="1657652"/>
                <a:ext cx="202413" cy="306541"/>
              </a:xfrm>
              <a:custGeom>
                <a:avLst/>
                <a:gdLst>
                  <a:gd name="connsiteX0" fmla="*/ 389917 w 401995"/>
                  <a:gd name="connsiteY0" fmla="*/ 376044 h 573878"/>
                  <a:gd name="connsiteX1" fmla="*/ 268619 w 401995"/>
                  <a:gd name="connsiteY1" fmla="*/ 553326 h 573878"/>
                  <a:gd name="connsiteX2" fmla="*/ 54015 w 401995"/>
                  <a:gd name="connsiteY2" fmla="*/ 534664 h 573878"/>
                  <a:gd name="connsiteX3" fmla="*/ 7362 w 401995"/>
                  <a:gd name="connsiteY3" fmla="*/ 236085 h 573878"/>
                  <a:gd name="connsiteX4" fmla="*/ 175313 w 401995"/>
                  <a:gd name="connsiteY4" fmla="*/ 2819 h 573878"/>
                  <a:gd name="connsiteX5" fmla="*/ 371256 w 401995"/>
                  <a:gd name="connsiteY5" fmla="*/ 124117 h 573878"/>
                  <a:gd name="connsiteX6" fmla="*/ 389917 w 401995"/>
                  <a:gd name="connsiteY6" fmla="*/ 376044 h 57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1995" h="573878">
                    <a:moveTo>
                      <a:pt x="389917" y="376044"/>
                    </a:moveTo>
                    <a:cubicBezTo>
                      <a:pt x="372811" y="447579"/>
                      <a:pt x="324603" y="526889"/>
                      <a:pt x="268619" y="553326"/>
                    </a:cubicBezTo>
                    <a:cubicBezTo>
                      <a:pt x="212635" y="579763"/>
                      <a:pt x="97558" y="587538"/>
                      <a:pt x="54015" y="534664"/>
                    </a:cubicBezTo>
                    <a:cubicBezTo>
                      <a:pt x="10472" y="481791"/>
                      <a:pt x="-12854" y="324726"/>
                      <a:pt x="7362" y="236085"/>
                    </a:cubicBezTo>
                    <a:cubicBezTo>
                      <a:pt x="27578" y="147444"/>
                      <a:pt x="114664" y="21480"/>
                      <a:pt x="175313" y="2819"/>
                    </a:cubicBezTo>
                    <a:cubicBezTo>
                      <a:pt x="235962" y="-15842"/>
                      <a:pt x="332378" y="61913"/>
                      <a:pt x="371256" y="124117"/>
                    </a:cubicBezTo>
                    <a:cubicBezTo>
                      <a:pt x="410134" y="186321"/>
                      <a:pt x="407023" y="304509"/>
                      <a:pt x="389917" y="376044"/>
                    </a:cubicBezTo>
                    <a:close/>
                  </a:path>
                </a:pathLst>
              </a:custGeom>
              <a:solidFill>
                <a:srgbClr val="FFC000">
                  <a:lumMod val="20000"/>
                  <a:lumOff val="80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/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FBD7811-2B56-1699-3AF9-6B1C00350EA6}"/>
                  </a:ext>
                </a:extLst>
              </p:cNvPr>
              <p:cNvSpPr/>
              <p:nvPr/>
            </p:nvSpPr>
            <p:spPr>
              <a:xfrm>
                <a:off x="1593845" y="1959213"/>
                <a:ext cx="179479" cy="179959"/>
              </a:xfrm>
              <a:custGeom>
                <a:avLst/>
                <a:gdLst>
                  <a:gd name="connsiteX0" fmla="*/ 111800 w 202987"/>
                  <a:gd name="connsiteY0" fmla="*/ 9312 h 186333"/>
                  <a:gd name="connsiteX1" fmla="*/ 675 w 202987"/>
                  <a:gd name="connsiteY1" fmla="*/ 66462 h 186333"/>
                  <a:gd name="connsiteX2" fmla="*/ 67350 w 202987"/>
                  <a:gd name="connsiteY2" fmla="*/ 177587 h 186333"/>
                  <a:gd name="connsiteX3" fmla="*/ 111800 w 202987"/>
                  <a:gd name="connsiteY3" fmla="*/ 174412 h 186333"/>
                  <a:gd name="connsiteX4" fmla="*/ 197525 w 202987"/>
                  <a:gd name="connsiteY4" fmla="*/ 180762 h 186333"/>
                  <a:gd name="connsiteX5" fmla="*/ 191175 w 202987"/>
                  <a:gd name="connsiteY5" fmla="*/ 82337 h 186333"/>
                  <a:gd name="connsiteX6" fmla="*/ 165775 w 202987"/>
                  <a:gd name="connsiteY6" fmla="*/ 6137 h 186333"/>
                  <a:gd name="connsiteX7" fmla="*/ 111800 w 202987"/>
                  <a:gd name="connsiteY7" fmla="*/ 9312 h 186333"/>
                  <a:gd name="connsiteX0" fmla="*/ 69855 w 202317"/>
                  <a:gd name="connsiteY0" fmla="*/ 21694 h 182840"/>
                  <a:gd name="connsiteX1" fmla="*/ 5 w 202317"/>
                  <a:gd name="connsiteY1" fmla="*/ 62969 h 182840"/>
                  <a:gd name="connsiteX2" fmla="*/ 66680 w 202317"/>
                  <a:gd name="connsiteY2" fmla="*/ 174094 h 182840"/>
                  <a:gd name="connsiteX3" fmla="*/ 111130 w 202317"/>
                  <a:gd name="connsiteY3" fmla="*/ 170919 h 182840"/>
                  <a:gd name="connsiteX4" fmla="*/ 196855 w 202317"/>
                  <a:gd name="connsiteY4" fmla="*/ 177269 h 182840"/>
                  <a:gd name="connsiteX5" fmla="*/ 190505 w 202317"/>
                  <a:gd name="connsiteY5" fmla="*/ 78844 h 182840"/>
                  <a:gd name="connsiteX6" fmla="*/ 165105 w 202317"/>
                  <a:gd name="connsiteY6" fmla="*/ 2644 h 182840"/>
                  <a:gd name="connsiteX7" fmla="*/ 69855 w 202317"/>
                  <a:gd name="connsiteY7" fmla="*/ 21694 h 182840"/>
                  <a:gd name="connsiteX0" fmla="*/ 69855 w 202317"/>
                  <a:gd name="connsiteY0" fmla="*/ 18813 h 179959"/>
                  <a:gd name="connsiteX1" fmla="*/ 5 w 202317"/>
                  <a:gd name="connsiteY1" fmla="*/ 60088 h 179959"/>
                  <a:gd name="connsiteX2" fmla="*/ 66680 w 202317"/>
                  <a:gd name="connsiteY2" fmla="*/ 171213 h 179959"/>
                  <a:gd name="connsiteX3" fmla="*/ 111130 w 202317"/>
                  <a:gd name="connsiteY3" fmla="*/ 168038 h 179959"/>
                  <a:gd name="connsiteX4" fmla="*/ 196855 w 202317"/>
                  <a:gd name="connsiteY4" fmla="*/ 174388 h 179959"/>
                  <a:gd name="connsiteX5" fmla="*/ 190505 w 202317"/>
                  <a:gd name="connsiteY5" fmla="*/ 75963 h 179959"/>
                  <a:gd name="connsiteX6" fmla="*/ 165105 w 202317"/>
                  <a:gd name="connsiteY6" fmla="*/ 2938 h 179959"/>
                  <a:gd name="connsiteX7" fmla="*/ 69855 w 202317"/>
                  <a:gd name="connsiteY7" fmla="*/ 18813 h 17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2317" h="179959">
                    <a:moveTo>
                      <a:pt x="69855" y="18813"/>
                    </a:moveTo>
                    <a:cubicBezTo>
                      <a:pt x="42338" y="28338"/>
                      <a:pt x="534" y="34688"/>
                      <a:pt x="5" y="60088"/>
                    </a:cubicBezTo>
                    <a:cubicBezTo>
                      <a:pt x="-524" y="85488"/>
                      <a:pt x="48159" y="153221"/>
                      <a:pt x="66680" y="171213"/>
                    </a:cubicBezTo>
                    <a:cubicBezTo>
                      <a:pt x="85201" y="189205"/>
                      <a:pt x="89434" y="167509"/>
                      <a:pt x="111130" y="168038"/>
                    </a:cubicBezTo>
                    <a:cubicBezTo>
                      <a:pt x="132826" y="168567"/>
                      <a:pt x="183626" y="189734"/>
                      <a:pt x="196855" y="174388"/>
                    </a:cubicBezTo>
                    <a:cubicBezTo>
                      <a:pt x="210084" y="159042"/>
                      <a:pt x="195797" y="105067"/>
                      <a:pt x="190505" y="75963"/>
                    </a:cubicBezTo>
                    <a:cubicBezTo>
                      <a:pt x="185213" y="46859"/>
                      <a:pt x="185213" y="12463"/>
                      <a:pt x="165105" y="2938"/>
                    </a:cubicBezTo>
                    <a:cubicBezTo>
                      <a:pt x="144997" y="-6587"/>
                      <a:pt x="97372" y="9288"/>
                      <a:pt x="69855" y="18813"/>
                    </a:cubicBez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 w="31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/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57AE2E5-3C03-C50B-08B0-9580D68EC3D0}"/>
                  </a:ext>
                </a:extLst>
              </p:cNvPr>
              <p:cNvSpPr/>
              <p:nvPr/>
            </p:nvSpPr>
            <p:spPr>
              <a:xfrm rot="11509370">
                <a:off x="3248353" y="2083131"/>
                <a:ext cx="163950" cy="179959"/>
              </a:xfrm>
              <a:custGeom>
                <a:avLst/>
                <a:gdLst>
                  <a:gd name="connsiteX0" fmla="*/ 111800 w 202987"/>
                  <a:gd name="connsiteY0" fmla="*/ 9312 h 186333"/>
                  <a:gd name="connsiteX1" fmla="*/ 675 w 202987"/>
                  <a:gd name="connsiteY1" fmla="*/ 66462 h 186333"/>
                  <a:gd name="connsiteX2" fmla="*/ 67350 w 202987"/>
                  <a:gd name="connsiteY2" fmla="*/ 177587 h 186333"/>
                  <a:gd name="connsiteX3" fmla="*/ 111800 w 202987"/>
                  <a:gd name="connsiteY3" fmla="*/ 174412 h 186333"/>
                  <a:gd name="connsiteX4" fmla="*/ 197525 w 202987"/>
                  <a:gd name="connsiteY4" fmla="*/ 180762 h 186333"/>
                  <a:gd name="connsiteX5" fmla="*/ 191175 w 202987"/>
                  <a:gd name="connsiteY5" fmla="*/ 82337 h 186333"/>
                  <a:gd name="connsiteX6" fmla="*/ 165775 w 202987"/>
                  <a:gd name="connsiteY6" fmla="*/ 6137 h 186333"/>
                  <a:gd name="connsiteX7" fmla="*/ 111800 w 202987"/>
                  <a:gd name="connsiteY7" fmla="*/ 9312 h 186333"/>
                  <a:gd name="connsiteX0" fmla="*/ 69855 w 202317"/>
                  <a:gd name="connsiteY0" fmla="*/ 21694 h 182840"/>
                  <a:gd name="connsiteX1" fmla="*/ 5 w 202317"/>
                  <a:gd name="connsiteY1" fmla="*/ 62969 h 182840"/>
                  <a:gd name="connsiteX2" fmla="*/ 66680 w 202317"/>
                  <a:gd name="connsiteY2" fmla="*/ 174094 h 182840"/>
                  <a:gd name="connsiteX3" fmla="*/ 111130 w 202317"/>
                  <a:gd name="connsiteY3" fmla="*/ 170919 h 182840"/>
                  <a:gd name="connsiteX4" fmla="*/ 196855 w 202317"/>
                  <a:gd name="connsiteY4" fmla="*/ 177269 h 182840"/>
                  <a:gd name="connsiteX5" fmla="*/ 190505 w 202317"/>
                  <a:gd name="connsiteY5" fmla="*/ 78844 h 182840"/>
                  <a:gd name="connsiteX6" fmla="*/ 165105 w 202317"/>
                  <a:gd name="connsiteY6" fmla="*/ 2644 h 182840"/>
                  <a:gd name="connsiteX7" fmla="*/ 69855 w 202317"/>
                  <a:gd name="connsiteY7" fmla="*/ 21694 h 182840"/>
                  <a:gd name="connsiteX0" fmla="*/ 69855 w 202317"/>
                  <a:gd name="connsiteY0" fmla="*/ 18813 h 179959"/>
                  <a:gd name="connsiteX1" fmla="*/ 5 w 202317"/>
                  <a:gd name="connsiteY1" fmla="*/ 60088 h 179959"/>
                  <a:gd name="connsiteX2" fmla="*/ 66680 w 202317"/>
                  <a:gd name="connsiteY2" fmla="*/ 171213 h 179959"/>
                  <a:gd name="connsiteX3" fmla="*/ 111130 w 202317"/>
                  <a:gd name="connsiteY3" fmla="*/ 168038 h 179959"/>
                  <a:gd name="connsiteX4" fmla="*/ 196855 w 202317"/>
                  <a:gd name="connsiteY4" fmla="*/ 174388 h 179959"/>
                  <a:gd name="connsiteX5" fmla="*/ 190505 w 202317"/>
                  <a:gd name="connsiteY5" fmla="*/ 75963 h 179959"/>
                  <a:gd name="connsiteX6" fmla="*/ 165105 w 202317"/>
                  <a:gd name="connsiteY6" fmla="*/ 2938 h 179959"/>
                  <a:gd name="connsiteX7" fmla="*/ 69855 w 202317"/>
                  <a:gd name="connsiteY7" fmla="*/ 18813 h 17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2317" h="179959">
                    <a:moveTo>
                      <a:pt x="69855" y="18813"/>
                    </a:moveTo>
                    <a:cubicBezTo>
                      <a:pt x="42338" y="28338"/>
                      <a:pt x="534" y="34688"/>
                      <a:pt x="5" y="60088"/>
                    </a:cubicBezTo>
                    <a:cubicBezTo>
                      <a:pt x="-524" y="85488"/>
                      <a:pt x="48159" y="153221"/>
                      <a:pt x="66680" y="171213"/>
                    </a:cubicBezTo>
                    <a:cubicBezTo>
                      <a:pt x="85201" y="189205"/>
                      <a:pt x="89434" y="167509"/>
                      <a:pt x="111130" y="168038"/>
                    </a:cubicBezTo>
                    <a:cubicBezTo>
                      <a:pt x="132826" y="168567"/>
                      <a:pt x="183626" y="189734"/>
                      <a:pt x="196855" y="174388"/>
                    </a:cubicBezTo>
                    <a:cubicBezTo>
                      <a:pt x="210084" y="159042"/>
                      <a:pt x="195797" y="105067"/>
                      <a:pt x="190505" y="75963"/>
                    </a:cubicBezTo>
                    <a:cubicBezTo>
                      <a:pt x="185213" y="46859"/>
                      <a:pt x="185213" y="12463"/>
                      <a:pt x="165105" y="2938"/>
                    </a:cubicBezTo>
                    <a:cubicBezTo>
                      <a:pt x="144997" y="-6587"/>
                      <a:pt x="97372" y="9288"/>
                      <a:pt x="69855" y="18813"/>
                    </a:cubicBez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 w="31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/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D5123C6-BD6C-2F7B-E57F-F355062DED37}"/>
                  </a:ext>
                </a:extLst>
              </p:cNvPr>
              <p:cNvSpPr/>
              <p:nvPr/>
            </p:nvSpPr>
            <p:spPr>
              <a:xfrm>
                <a:off x="2093573" y="1658095"/>
                <a:ext cx="757624" cy="380832"/>
              </a:xfrm>
              <a:custGeom>
                <a:avLst/>
                <a:gdLst>
                  <a:gd name="connsiteX0" fmla="*/ 10120 w 823369"/>
                  <a:gd name="connsiteY0" fmla="*/ 2643 h 415127"/>
                  <a:gd name="connsiteX1" fmla="*/ 269200 w 823369"/>
                  <a:gd name="connsiteY1" fmla="*/ 162663 h 415127"/>
                  <a:gd name="connsiteX2" fmla="*/ 429220 w 823369"/>
                  <a:gd name="connsiteY2" fmla="*/ 139803 h 415127"/>
                  <a:gd name="connsiteX3" fmla="*/ 612100 w 823369"/>
                  <a:gd name="connsiteY3" fmla="*/ 132183 h 415127"/>
                  <a:gd name="connsiteX4" fmla="*/ 817840 w 823369"/>
                  <a:gd name="connsiteY4" fmla="*/ 2643 h 415127"/>
                  <a:gd name="connsiteX5" fmla="*/ 764500 w 823369"/>
                  <a:gd name="connsiteY5" fmla="*/ 55983 h 415127"/>
                  <a:gd name="connsiteX6" fmla="*/ 764500 w 823369"/>
                  <a:gd name="connsiteY6" fmla="*/ 185523 h 415127"/>
                  <a:gd name="connsiteX7" fmla="*/ 718780 w 823369"/>
                  <a:gd name="connsiteY7" fmla="*/ 345543 h 415127"/>
                  <a:gd name="connsiteX8" fmla="*/ 551140 w 823369"/>
                  <a:gd name="connsiteY8" fmla="*/ 383643 h 415127"/>
                  <a:gd name="connsiteX9" fmla="*/ 292060 w 823369"/>
                  <a:gd name="connsiteY9" fmla="*/ 414123 h 415127"/>
                  <a:gd name="connsiteX10" fmla="*/ 147280 w 823369"/>
                  <a:gd name="connsiteY10" fmla="*/ 345543 h 415127"/>
                  <a:gd name="connsiteX11" fmla="*/ 55840 w 823369"/>
                  <a:gd name="connsiteY11" fmla="*/ 185523 h 415127"/>
                  <a:gd name="connsiteX12" fmla="*/ 55840 w 823369"/>
                  <a:gd name="connsiteY12" fmla="*/ 86463 h 415127"/>
                  <a:gd name="connsiteX13" fmla="*/ 10120 w 823369"/>
                  <a:gd name="connsiteY13" fmla="*/ 2643 h 415127"/>
                  <a:gd name="connsiteX0" fmla="*/ 7579 w 820828"/>
                  <a:gd name="connsiteY0" fmla="*/ 3468 h 415952"/>
                  <a:gd name="connsiteX1" fmla="*/ 266659 w 820828"/>
                  <a:gd name="connsiteY1" fmla="*/ 163488 h 415952"/>
                  <a:gd name="connsiteX2" fmla="*/ 426679 w 820828"/>
                  <a:gd name="connsiteY2" fmla="*/ 140628 h 415952"/>
                  <a:gd name="connsiteX3" fmla="*/ 609559 w 820828"/>
                  <a:gd name="connsiteY3" fmla="*/ 133008 h 415952"/>
                  <a:gd name="connsiteX4" fmla="*/ 815299 w 820828"/>
                  <a:gd name="connsiteY4" fmla="*/ 3468 h 415952"/>
                  <a:gd name="connsiteX5" fmla="*/ 761959 w 820828"/>
                  <a:gd name="connsiteY5" fmla="*/ 56808 h 415952"/>
                  <a:gd name="connsiteX6" fmla="*/ 761959 w 820828"/>
                  <a:gd name="connsiteY6" fmla="*/ 186348 h 415952"/>
                  <a:gd name="connsiteX7" fmla="*/ 716239 w 820828"/>
                  <a:gd name="connsiteY7" fmla="*/ 346368 h 415952"/>
                  <a:gd name="connsiteX8" fmla="*/ 548599 w 820828"/>
                  <a:gd name="connsiteY8" fmla="*/ 384468 h 415952"/>
                  <a:gd name="connsiteX9" fmla="*/ 289519 w 820828"/>
                  <a:gd name="connsiteY9" fmla="*/ 414948 h 415952"/>
                  <a:gd name="connsiteX10" fmla="*/ 144739 w 820828"/>
                  <a:gd name="connsiteY10" fmla="*/ 346368 h 415952"/>
                  <a:gd name="connsiteX11" fmla="*/ 53299 w 820828"/>
                  <a:gd name="connsiteY11" fmla="*/ 186348 h 415952"/>
                  <a:gd name="connsiteX12" fmla="*/ 70497 w 820828"/>
                  <a:gd name="connsiteY12" fmla="*/ 66489 h 415952"/>
                  <a:gd name="connsiteX13" fmla="*/ 7579 w 820828"/>
                  <a:gd name="connsiteY13" fmla="*/ 3468 h 415952"/>
                  <a:gd name="connsiteX0" fmla="*/ 7508 w 820757"/>
                  <a:gd name="connsiteY0" fmla="*/ 3321 h 415805"/>
                  <a:gd name="connsiteX1" fmla="*/ 266588 w 820757"/>
                  <a:gd name="connsiteY1" fmla="*/ 163341 h 415805"/>
                  <a:gd name="connsiteX2" fmla="*/ 426608 w 820757"/>
                  <a:gd name="connsiteY2" fmla="*/ 140481 h 415805"/>
                  <a:gd name="connsiteX3" fmla="*/ 609488 w 820757"/>
                  <a:gd name="connsiteY3" fmla="*/ 132861 h 415805"/>
                  <a:gd name="connsiteX4" fmla="*/ 815228 w 820757"/>
                  <a:gd name="connsiteY4" fmla="*/ 3321 h 415805"/>
                  <a:gd name="connsiteX5" fmla="*/ 761888 w 820757"/>
                  <a:gd name="connsiteY5" fmla="*/ 56661 h 415805"/>
                  <a:gd name="connsiteX6" fmla="*/ 761888 w 820757"/>
                  <a:gd name="connsiteY6" fmla="*/ 186201 h 415805"/>
                  <a:gd name="connsiteX7" fmla="*/ 716168 w 820757"/>
                  <a:gd name="connsiteY7" fmla="*/ 346221 h 415805"/>
                  <a:gd name="connsiteX8" fmla="*/ 548528 w 820757"/>
                  <a:gd name="connsiteY8" fmla="*/ 384321 h 415805"/>
                  <a:gd name="connsiteX9" fmla="*/ 289448 w 820757"/>
                  <a:gd name="connsiteY9" fmla="*/ 414801 h 415805"/>
                  <a:gd name="connsiteX10" fmla="*/ 144668 w 820757"/>
                  <a:gd name="connsiteY10" fmla="*/ 346221 h 415805"/>
                  <a:gd name="connsiteX11" fmla="*/ 77305 w 820757"/>
                  <a:gd name="connsiteY11" fmla="*/ 200068 h 415805"/>
                  <a:gd name="connsiteX12" fmla="*/ 70426 w 820757"/>
                  <a:gd name="connsiteY12" fmla="*/ 66342 h 415805"/>
                  <a:gd name="connsiteX13" fmla="*/ 7508 w 820757"/>
                  <a:gd name="connsiteY13" fmla="*/ 3321 h 41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0757" h="415805">
                    <a:moveTo>
                      <a:pt x="7508" y="3321"/>
                    </a:moveTo>
                    <a:cubicBezTo>
                      <a:pt x="40202" y="19487"/>
                      <a:pt x="196738" y="140481"/>
                      <a:pt x="266588" y="163341"/>
                    </a:cubicBezTo>
                    <a:cubicBezTo>
                      <a:pt x="336438" y="186201"/>
                      <a:pt x="369458" y="145561"/>
                      <a:pt x="426608" y="140481"/>
                    </a:cubicBezTo>
                    <a:cubicBezTo>
                      <a:pt x="483758" y="135401"/>
                      <a:pt x="544718" y="155721"/>
                      <a:pt x="609488" y="132861"/>
                    </a:cubicBezTo>
                    <a:cubicBezTo>
                      <a:pt x="674258" y="110001"/>
                      <a:pt x="789828" y="16021"/>
                      <a:pt x="815228" y="3321"/>
                    </a:cubicBezTo>
                    <a:cubicBezTo>
                      <a:pt x="840628" y="-9379"/>
                      <a:pt x="770778" y="26181"/>
                      <a:pt x="761888" y="56661"/>
                    </a:cubicBezTo>
                    <a:cubicBezTo>
                      <a:pt x="752998" y="87141"/>
                      <a:pt x="769508" y="137941"/>
                      <a:pt x="761888" y="186201"/>
                    </a:cubicBezTo>
                    <a:cubicBezTo>
                      <a:pt x="754268" y="234461"/>
                      <a:pt x="751728" y="313201"/>
                      <a:pt x="716168" y="346221"/>
                    </a:cubicBezTo>
                    <a:cubicBezTo>
                      <a:pt x="680608" y="379241"/>
                      <a:pt x="619648" y="372891"/>
                      <a:pt x="548528" y="384321"/>
                    </a:cubicBezTo>
                    <a:cubicBezTo>
                      <a:pt x="477408" y="395751"/>
                      <a:pt x="356758" y="421151"/>
                      <a:pt x="289448" y="414801"/>
                    </a:cubicBezTo>
                    <a:cubicBezTo>
                      <a:pt x="222138" y="408451"/>
                      <a:pt x="180025" y="382010"/>
                      <a:pt x="144668" y="346221"/>
                    </a:cubicBezTo>
                    <a:cubicBezTo>
                      <a:pt x="109311" y="310432"/>
                      <a:pt x="92545" y="243248"/>
                      <a:pt x="77305" y="200068"/>
                    </a:cubicBezTo>
                    <a:cubicBezTo>
                      <a:pt x="62065" y="156888"/>
                      <a:pt x="82059" y="99133"/>
                      <a:pt x="70426" y="66342"/>
                    </a:cubicBezTo>
                    <a:cubicBezTo>
                      <a:pt x="58793" y="33551"/>
                      <a:pt x="-25186" y="-12845"/>
                      <a:pt x="7508" y="332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31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BDEA50A-70E8-1488-D1D5-F01879D137DF}"/>
                  </a:ext>
                </a:extLst>
              </p:cNvPr>
              <p:cNvSpPr/>
              <p:nvPr/>
            </p:nvSpPr>
            <p:spPr>
              <a:xfrm rot="21327588">
                <a:off x="2475579" y="1900613"/>
                <a:ext cx="245260" cy="128808"/>
              </a:xfrm>
              <a:custGeom>
                <a:avLst/>
                <a:gdLst>
                  <a:gd name="connsiteX0" fmla="*/ 91 w 265697"/>
                  <a:gd name="connsiteY0" fmla="*/ 137391 h 140637"/>
                  <a:gd name="connsiteX1" fmla="*/ 68671 w 265697"/>
                  <a:gd name="connsiteY1" fmla="*/ 30711 h 140637"/>
                  <a:gd name="connsiteX2" fmla="*/ 122011 w 265697"/>
                  <a:gd name="connsiteY2" fmla="*/ 45951 h 140637"/>
                  <a:gd name="connsiteX3" fmla="*/ 182971 w 265697"/>
                  <a:gd name="connsiteY3" fmla="*/ 231 h 140637"/>
                  <a:gd name="connsiteX4" fmla="*/ 251551 w 265697"/>
                  <a:gd name="connsiteY4" fmla="*/ 68811 h 140637"/>
                  <a:gd name="connsiteX5" fmla="*/ 259171 w 265697"/>
                  <a:gd name="connsiteY5" fmla="*/ 122151 h 140637"/>
                  <a:gd name="connsiteX6" fmla="*/ 175351 w 265697"/>
                  <a:gd name="connsiteY6" fmla="*/ 114531 h 140637"/>
                  <a:gd name="connsiteX7" fmla="*/ 83911 w 265697"/>
                  <a:gd name="connsiteY7" fmla="*/ 114531 h 140637"/>
                  <a:gd name="connsiteX8" fmla="*/ 91 w 265697"/>
                  <a:gd name="connsiteY8" fmla="*/ 137391 h 1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697" h="140637">
                    <a:moveTo>
                      <a:pt x="91" y="137391"/>
                    </a:moveTo>
                    <a:cubicBezTo>
                      <a:pt x="-2449" y="123421"/>
                      <a:pt x="48351" y="45951"/>
                      <a:pt x="68671" y="30711"/>
                    </a:cubicBezTo>
                    <a:cubicBezTo>
                      <a:pt x="88991" y="15471"/>
                      <a:pt x="102961" y="51031"/>
                      <a:pt x="122011" y="45951"/>
                    </a:cubicBezTo>
                    <a:cubicBezTo>
                      <a:pt x="141061" y="40871"/>
                      <a:pt x="161381" y="-3579"/>
                      <a:pt x="182971" y="231"/>
                    </a:cubicBezTo>
                    <a:cubicBezTo>
                      <a:pt x="204561" y="4041"/>
                      <a:pt x="238851" y="48491"/>
                      <a:pt x="251551" y="68811"/>
                    </a:cubicBezTo>
                    <a:cubicBezTo>
                      <a:pt x="264251" y="89131"/>
                      <a:pt x="271871" y="114531"/>
                      <a:pt x="259171" y="122151"/>
                    </a:cubicBezTo>
                    <a:cubicBezTo>
                      <a:pt x="246471" y="129771"/>
                      <a:pt x="204561" y="115801"/>
                      <a:pt x="175351" y="114531"/>
                    </a:cubicBezTo>
                    <a:cubicBezTo>
                      <a:pt x="146141" y="113261"/>
                      <a:pt x="113121" y="113261"/>
                      <a:pt x="83911" y="114531"/>
                    </a:cubicBezTo>
                    <a:cubicBezTo>
                      <a:pt x="54701" y="115801"/>
                      <a:pt x="2631" y="151361"/>
                      <a:pt x="91" y="13739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4000">
                    <a:srgbClr val="FF0000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Rectangle 6">
            <a:extLst>
              <a:ext uri="{FF2B5EF4-FFF2-40B4-BE49-F238E27FC236}">
                <a16:creationId xmlns:a16="http://schemas.microsoft.com/office/drawing/2014/main" id="{49A0BCB2-C03F-C5F8-4C7B-4745CC03C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838" y="4300170"/>
            <a:ext cx="51022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Your mission is to build a mighty castle that can protect the Queen’s candy.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B566199-300E-73BF-96B0-0CC8E3C11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148" y="4219155"/>
            <a:ext cx="2056645" cy="19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2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41959-8FC1-6508-C5FF-973280D47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767" y="1447767"/>
            <a:ext cx="7541703" cy="4967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B9444-27A2-7AC3-5F0C-4FFA2A30E33B}"/>
              </a:ext>
            </a:extLst>
          </p:cNvPr>
          <p:cNvSpPr txBox="1"/>
          <p:nvPr/>
        </p:nvSpPr>
        <p:spPr>
          <a:xfrm>
            <a:off x="4824298" y="760396"/>
            <a:ext cx="21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Harry Potter’s Castle</a:t>
            </a:r>
          </a:p>
        </p:txBody>
      </p:sp>
    </p:spTree>
    <p:extLst>
      <p:ext uri="{BB962C8B-B14F-4D97-AF65-F5344CB8AC3E}">
        <p14:creationId xmlns:p14="http://schemas.microsoft.com/office/powerpoint/2010/main" val="2506492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1C1A134-0E6F-F828-3290-80E1BE97D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247" y="1677402"/>
            <a:ext cx="5067351" cy="3795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D42633-BDD3-4BF8-67FF-8817BDB4FB03}"/>
              </a:ext>
            </a:extLst>
          </p:cNvPr>
          <p:cNvSpPr txBox="1"/>
          <p:nvPr/>
        </p:nvSpPr>
        <p:spPr>
          <a:xfrm>
            <a:off x="3561347" y="895149"/>
            <a:ext cx="39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if this was Harry Potter’s Castle???</a:t>
            </a:r>
          </a:p>
        </p:txBody>
      </p:sp>
    </p:spTree>
    <p:extLst>
      <p:ext uri="{BB962C8B-B14F-4D97-AF65-F5344CB8AC3E}">
        <p14:creationId xmlns:p14="http://schemas.microsoft.com/office/powerpoint/2010/main" val="2642632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382DF-3588-532A-51A7-94D16B17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257300"/>
            <a:ext cx="419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685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59403-9563-99BD-E1D4-4B43ACAAC4AC}"/>
              </a:ext>
            </a:extLst>
          </p:cNvPr>
          <p:cNvSpPr txBox="1"/>
          <p:nvPr/>
        </p:nvSpPr>
        <p:spPr>
          <a:xfrm>
            <a:off x="828675" y="505748"/>
            <a:ext cx="82677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Formidable Forts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Thursday Agenda: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Morning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project plan.  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(NO PRESSURE TO DO ANYTHING YOU DON’T WANT TO DO)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– Practice presenting your lab books.</a:t>
            </a:r>
          </a:p>
          <a:p>
            <a:pPr marL="342900" indent="-342900">
              <a:buFont typeface="+mj-lt"/>
              <a:buAutoNum type="arabicParenR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View castle building and castle siege videos.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Integrate castle modules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kern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Afternoon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Set up castles outside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 the battle begin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You have to be smart.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You have to hurl strong.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You have to look cool.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en-US" sz="18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CLEAN UP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30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59403-9563-99BD-E1D4-4B43ACAAC4AC}"/>
              </a:ext>
            </a:extLst>
          </p:cNvPr>
          <p:cNvSpPr txBox="1"/>
          <p:nvPr/>
        </p:nvSpPr>
        <p:spPr>
          <a:xfrm>
            <a:off x="828675" y="505748"/>
            <a:ext cx="65221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Formidible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Forts 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Friday Agenda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Introduce and document Problem Solving Tricks.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Document Problem Solving Tricks.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Peace Summit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Record presentations.</a:t>
            </a:r>
          </a:p>
          <a:p>
            <a:pPr marL="342900" indent="-342900"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CLEAN UP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Extra Activities: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Add project to Invention Universe.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Design a web page ad.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1BDFA-DC48-E96A-743D-B405C9CAAB9B}"/>
              </a:ext>
            </a:extLst>
          </p:cNvPr>
          <p:cNvSpPr/>
          <p:nvPr/>
        </p:nvSpPr>
        <p:spPr>
          <a:xfrm>
            <a:off x="850368" y="338435"/>
            <a:ext cx="2776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A9ABC-FA73-03CF-3988-3E4D0D05548E}"/>
              </a:ext>
            </a:extLst>
          </p:cNvPr>
          <p:cNvSpPr txBox="1"/>
          <p:nvPr/>
        </p:nvSpPr>
        <p:spPr>
          <a:xfrm>
            <a:off x="4200525" y="714375"/>
            <a:ext cx="322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Attributes of vile </a:t>
            </a:r>
            <a:r>
              <a:rPr lang="en-US" dirty="0" err="1"/>
              <a:t>villians</a:t>
            </a:r>
            <a:endParaRPr lang="en-US" dirty="0"/>
          </a:p>
          <a:p>
            <a:r>
              <a:rPr lang="en-US" dirty="0"/>
              <a:t>Attributes of castles that inspire</a:t>
            </a:r>
          </a:p>
        </p:txBody>
      </p:sp>
    </p:spTree>
    <p:extLst>
      <p:ext uri="{BB962C8B-B14F-4D97-AF65-F5344CB8AC3E}">
        <p14:creationId xmlns:p14="http://schemas.microsoft.com/office/powerpoint/2010/main" val="237880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0F028-FF38-938D-31AB-B3EA02C455E0}"/>
              </a:ext>
            </a:extLst>
          </p:cNvPr>
          <p:cNvSpPr txBox="1"/>
          <p:nvPr/>
        </p:nvSpPr>
        <p:spPr>
          <a:xfrm>
            <a:off x="271667" y="731061"/>
            <a:ext cx="703832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defTabSz="914400" fontAlgn="base">
              <a:spcBef>
                <a:spcPct val="0"/>
              </a:spcBef>
              <a:spcAft>
                <a:spcPct val="0"/>
              </a:spcAft>
              <a:buFontTx/>
              <a:buNone/>
              <a:defRPr sz="2000">
                <a:solidFill>
                  <a:srgbClr val="4D4D4D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 mission is to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knock down a 6’ tower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that has the queen’s candy 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 you can knock everyone out by hitting them with a sponge.</a:t>
            </a:r>
          </a:p>
          <a:p>
            <a:pPr marL="457200" indent="-457200">
              <a:buAutoNum type="arabi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tower is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protected by a 4’ tall wall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AutoNum type="arabi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can’t cross the river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457200" indent="-457200">
              <a:buAutoNum type="arabi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have to throw wet sponges at the opposing castle.</a:t>
            </a:r>
          </a:p>
          <a:p>
            <a:pPr marL="457200" indent="-457200">
              <a:buAutoNum type="arabi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get hit by a wet sponge, you’re out.  Sit on the sideline and cheer.</a:t>
            </a:r>
          </a:p>
          <a:p>
            <a:pPr marL="457200" indent="-457200">
              <a:buAutoNum type="arabi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can make a machine to launch the sponges. Then you can hide behind the castle walls and never get hit.</a:t>
            </a:r>
          </a:p>
          <a:p>
            <a:pPr marL="457200" indent="-457200">
              <a:buAutoNum type="arabi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can make shields and helmets.</a:t>
            </a:r>
          </a:p>
          <a:p>
            <a:pPr marL="457200" indent="-457200">
              <a:buAutoNum type="arabicParenR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600" dirty="0"/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737B4FE2-A868-F987-07C0-3CD3C695C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82" y="149263"/>
            <a:ext cx="6193179" cy="58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defTabSz="914400">
              <a:defRPr/>
            </a:pPr>
            <a:r>
              <a:rPr lang="en-US" altLang="en-US" sz="3200" kern="0" dirty="0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Rules of Engagement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38E407-832B-0C00-D48F-AB4C6635B67C}"/>
              </a:ext>
            </a:extLst>
          </p:cNvPr>
          <p:cNvGrpSpPr/>
          <p:nvPr/>
        </p:nvGrpSpPr>
        <p:grpSpPr>
          <a:xfrm>
            <a:off x="7704032" y="730928"/>
            <a:ext cx="3881541" cy="2556363"/>
            <a:chOff x="954228" y="2615504"/>
            <a:chExt cx="4920236" cy="283531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AD03074-3755-5C60-9726-E8880AEB73AC}"/>
                </a:ext>
              </a:extLst>
            </p:cNvPr>
            <p:cNvSpPr/>
            <p:nvPr/>
          </p:nvSpPr>
          <p:spPr>
            <a:xfrm>
              <a:off x="3150103" y="2615504"/>
              <a:ext cx="870438" cy="2708030"/>
            </a:xfrm>
            <a:custGeom>
              <a:avLst/>
              <a:gdLst>
                <a:gd name="connsiteX0" fmla="*/ 52754 w 870438"/>
                <a:gd name="connsiteY0" fmla="*/ 263769 h 2708030"/>
                <a:gd name="connsiteX1" fmla="*/ 246185 w 870438"/>
                <a:gd name="connsiteY1" fmla="*/ 703384 h 2708030"/>
                <a:gd name="connsiteX2" fmla="*/ 167054 w 870438"/>
                <a:gd name="connsiteY2" fmla="*/ 1099038 h 2708030"/>
                <a:gd name="connsiteX3" fmla="*/ 307731 w 870438"/>
                <a:gd name="connsiteY3" fmla="*/ 1441938 h 2708030"/>
                <a:gd name="connsiteX4" fmla="*/ 0 w 870438"/>
                <a:gd name="connsiteY4" fmla="*/ 1934307 h 2708030"/>
                <a:gd name="connsiteX5" fmla="*/ 290146 w 870438"/>
                <a:gd name="connsiteY5" fmla="*/ 2224454 h 2708030"/>
                <a:gd name="connsiteX6" fmla="*/ 105508 w 870438"/>
                <a:gd name="connsiteY6" fmla="*/ 2708030 h 2708030"/>
                <a:gd name="connsiteX7" fmla="*/ 800100 w 870438"/>
                <a:gd name="connsiteY7" fmla="*/ 2699238 h 2708030"/>
                <a:gd name="connsiteX8" fmla="*/ 606669 w 870438"/>
                <a:gd name="connsiteY8" fmla="*/ 2382715 h 2708030"/>
                <a:gd name="connsiteX9" fmla="*/ 773723 w 870438"/>
                <a:gd name="connsiteY9" fmla="*/ 1995854 h 2708030"/>
                <a:gd name="connsiteX10" fmla="*/ 677008 w 870438"/>
                <a:gd name="connsiteY10" fmla="*/ 1547446 h 2708030"/>
                <a:gd name="connsiteX11" fmla="*/ 870438 w 870438"/>
                <a:gd name="connsiteY11" fmla="*/ 545123 h 2708030"/>
                <a:gd name="connsiteX12" fmla="*/ 668215 w 870438"/>
                <a:gd name="connsiteY12" fmla="*/ 35169 h 2708030"/>
                <a:gd name="connsiteX13" fmla="*/ 175846 w 870438"/>
                <a:gd name="connsiteY13" fmla="*/ 0 h 2708030"/>
                <a:gd name="connsiteX14" fmla="*/ 52754 w 870438"/>
                <a:gd name="connsiteY14" fmla="*/ 263769 h 270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70438" h="2708030">
                  <a:moveTo>
                    <a:pt x="52754" y="263769"/>
                  </a:moveTo>
                  <a:lnTo>
                    <a:pt x="246185" y="703384"/>
                  </a:lnTo>
                  <a:lnTo>
                    <a:pt x="167054" y="1099038"/>
                  </a:lnTo>
                  <a:lnTo>
                    <a:pt x="307731" y="1441938"/>
                  </a:lnTo>
                  <a:lnTo>
                    <a:pt x="0" y="1934307"/>
                  </a:lnTo>
                  <a:lnTo>
                    <a:pt x="290146" y="2224454"/>
                  </a:lnTo>
                  <a:lnTo>
                    <a:pt x="105508" y="2708030"/>
                  </a:lnTo>
                  <a:lnTo>
                    <a:pt x="800100" y="2699238"/>
                  </a:lnTo>
                  <a:lnTo>
                    <a:pt x="606669" y="2382715"/>
                  </a:lnTo>
                  <a:lnTo>
                    <a:pt x="773723" y="1995854"/>
                  </a:lnTo>
                  <a:lnTo>
                    <a:pt x="677008" y="1547446"/>
                  </a:lnTo>
                  <a:lnTo>
                    <a:pt x="870438" y="545123"/>
                  </a:lnTo>
                  <a:lnTo>
                    <a:pt x="668215" y="35169"/>
                  </a:lnTo>
                  <a:lnTo>
                    <a:pt x="175846" y="0"/>
                  </a:lnTo>
                  <a:lnTo>
                    <a:pt x="52754" y="26376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A912DA-635C-1989-0376-15F092628A6A}"/>
                </a:ext>
              </a:extLst>
            </p:cNvPr>
            <p:cNvSpPr/>
            <p:nvPr/>
          </p:nvSpPr>
          <p:spPr>
            <a:xfrm>
              <a:off x="5417263" y="4057856"/>
              <a:ext cx="263770" cy="254564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A5CC32-C7B2-5018-6DCC-85FAAB030FDD}"/>
                </a:ext>
              </a:extLst>
            </p:cNvPr>
            <p:cNvSpPr/>
            <p:nvPr/>
          </p:nvSpPr>
          <p:spPr>
            <a:xfrm>
              <a:off x="4844562" y="3165231"/>
              <a:ext cx="641838" cy="2039815"/>
            </a:xfrm>
            <a:custGeom>
              <a:avLst/>
              <a:gdLst>
                <a:gd name="connsiteX0" fmla="*/ 518746 w 641838"/>
                <a:gd name="connsiteY0" fmla="*/ 0 h 2039815"/>
                <a:gd name="connsiteX1" fmla="*/ 0 w 641838"/>
                <a:gd name="connsiteY1" fmla="*/ 386861 h 2039815"/>
                <a:gd name="connsiteX2" fmla="*/ 246184 w 641838"/>
                <a:gd name="connsiteY2" fmla="*/ 641838 h 2039815"/>
                <a:gd name="connsiteX3" fmla="*/ 43961 w 641838"/>
                <a:gd name="connsiteY3" fmla="*/ 861646 h 2039815"/>
                <a:gd name="connsiteX4" fmla="*/ 219807 w 641838"/>
                <a:gd name="connsiteY4" fmla="*/ 1037492 h 2039815"/>
                <a:gd name="connsiteX5" fmla="*/ 52753 w 641838"/>
                <a:gd name="connsiteY5" fmla="*/ 1222131 h 2039815"/>
                <a:gd name="connsiteX6" fmla="*/ 272561 w 641838"/>
                <a:gd name="connsiteY6" fmla="*/ 1477107 h 2039815"/>
                <a:gd name="connsiteX7" fmla="*/ 87923 w 641838"/>
                <a:gd name="connsiteY7" fmla="*/ 1723292 h 2039815"/>
                <a:gd name="connsiteX8" fmla="*/ 641838 w 641838"/>
                <a:gd name="connsiteY8" fmla="*/ 2039815 h 203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838" h="2039815">
                  <a:moveTo>
                    <a:pt x="518746" y="0"/>
                  </a:moveTo>
                  <a:lnTo>
                    <a:pt x="0" y="386861"/>
                  </a:lnTo>
                  <a:lnTo>
                    <a:pt x="246184" y="641838"/>
                  </a:lnTo>
                  <a:lnTo>
                    <a:pt x="43961" y="861646"/>
                  </a:lnTo>
                  <a:lnTo>
                    <a:pt x="219807" y="1037492"/>
                  </a:lnTo>
                  <a:lnTo>
                    <a:pt x="52753" y="1222131"/>
                  </a:lnTo>
                  <a:lnTo>
                    <a:pt x="272561" y="1477107"/>
                  </a:lnTo>
                  <a:lnTo>
                    <a:pt x="87923" y="1723292"/>
                  </a:lnTo>
                  <a:lnTo>
                    <a:pt x="641838" y="2039815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3064C66-1050-7EB4-C5B7-CF93192C507E}"/>
                </a:ext>
              </a:extLst>
            </p:cNvPr>
            <p:cNvSpPr/>
            <p:nvPr/>
          </p:nvSpPr>
          <p:spPr>
            <a:xfrm>
              <a:off x="5328138" y="2927838"/>
              <a:ext cx="386862" cy="246185"/>
            </a:xfrm>
            <a:custGeom>
              <a:avLst/>
              <a:gdLst>
                <a:gd name="connsiteX0" fmla="*/ 211016 w 386862"/>
                <a:gd name="connsiteY0" fmla="*/ 0 h 246185"/>
                <a:gd name="connsiteX1" fmla="*/ 0 w 386862"/>
                <a:gd name="connsiteY1" fmla="*/ 246185 h 246185"/>
                <a:gd name="connsiteX2" fmla="*/ 386862 w 386862"/>
                <a:gd name="connsiteY2" fmla="*/ 246185 h 246185"/>
                <a:gd name="connsiteX3" fmla="*/ 211016 w 386862"/>
                <a:gd name="connsiteY3" fmla="*/ 0 h 2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862" h="246185">
                  <a:moveTo>
                    <a:pt x="211016" y="0"/>
                  </a:moveTo>
                  <a:lnTo>
                    <a:pt x="0" y="246185"/>
                  </a:lnTo>
                  <a:lnTo>
                    <a:pt x="386862" y="246185"/>
                  </a:lnTo>
                  <a:lnTo>
                    <a:pt x="211016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748AC3-7F0C-C1C1-8819-25726C290439}"/>
                </a:ext>
              </a:extLst>
            </p:cNvPr>
            <p:cNvSpPr/>
            <p:nvPr/>
          </p:nvSpPr>
          <p:spPr>
            <a:xfrm flipV="1">
              <a:off x="5487602" y="5196253"/>
              <a:ext cx="386862" cy="254564"/>
            </a:xfrm>
            <a:custGeom>
              <a:avLst/>
              <a:gdLst>
                <a:gd name="connsiteX0" fmla="*/ 211016 w 386862"/>
                <a:gd name="connsiteY0" fmla="*/ 0 h 246185"/>
                <a:gd name="connsiteX1" fmla="*/ 0 w 386862"/>
                <a:gd name="connsiteY1" fmla="*/ 246185 h 246185"/>
                <a:gd name="connsiteX2" fmla="*/ 386862 w 386862"/>
                <a:gd name="connsiteY2" fmla="*/ 246185 h 246185"/>
                <a:gd name="connsiteX3" fmla="*/ 211016 w 386862"/>
                <a:gd name="connsiteY3" fmla="*/ 0 h 2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862" h="246185">
                  <a:moveTo>
                    <a:pt x="211016" y="0"/>
                  </a:moveTo>
                  <a:lnTo>
                    <a:pt x="0" y="246185"/>
                  </a:lnTo>
                  <a:lnTo>
                    <a:pt x="386862" y="246185"/>
                  </a:lnTo>
                  <a:lnTo>
                    <a:pt x="211016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D2896E-2072-823B-9256-75DFADF9CCDE}"/>
                </a:ext>
              </a:extLst>
            </p:cNvPr>
            <p:cNvSpPr/>
            <p:nvPr/>
          </p:nvSpPr>
          <p:spPr>
            <a:xfrm>
              <a:off x="1608992" y="2927838"/>
              <a:ext cx="386862" cy="40444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411EEA5-E3B9-8A40-7F7F-E7C91071A42D}"/>
                </a:ext>
              </a:extLst>
            </p:cNvPr>
            <p:cNvSpPr/>
            <p:nvPr/>
          </p:nvSpPr>
          <p:spPr>
            <a:xfrm>
              <a:off x="1618811" y="4557316"/>
              <a:ext cx="386862" cy="40444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5FC3D1-8103-6574-D7AA-E948494BA93B}"/>
                </a:ext>
              </a:extLst>
            </p:cNvPr>
            <p:cNvSpPr/>
            <p:nvPr/>
          </p:nvSpPr>
          <p:spPr>
            <a:xfrm>
              <a:off x="954228" y="3764964"/>
              <a:ext cx="263770" cy="254564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D493E2E-2DEB-AA0B-2B3B-B01BEB156128}"/>
                </a:ext>
              </a:extLst>
            </p:cNvPr>
            <p:cNvSpPr/>
            <p:nvPr/>
          </p:nvSpPr>
          <p:spPr>
            <a:xfrm>
              <a:off x="1811215" y="3341077"/>
              <a:ext cx="422031" cy="1213338"/>
            </a:xfrm>
            <a:custGeom>
              <a:avLst/>
              <a:gdLst>
                <a:gd name="connsiteX0" fmla="*/ 0 w 422031"/>
                <a:gd name="connsiteY0" fmla="*/ 0 h 1213338"/>
                <a:gd name="connsiteX1" fmla="*/ 422031 w 422031"/>
                <a:gd name="connsiteY1" fmla="*/ 553915 h 1213338"/>
                <a:gd name="connsiteX2" fmla="*/ 8793 w 422031"/>
                <a:gd name="connsiteY2" fmla="*/ 1213338 h 1213338"/>
                <a:gd name="connsiteX3" fmla="*/ 8793 w 422031"/>
                <a:gd name="connsiteY3" fmla="*/ 1213338 h 121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031" h="1213338">
                  <a:moveTo>
                    <a:pt x="0" y="0"/>
                  </a:moveTo>
                  <a:lnTo>
                    <a:pt x="422031" y="553915"/>
                  </a:lnTo>
                  <a:lnTo>
                    <a:pt x="8793" y="1213338"/>
                  </a:lnTo>
                  <a:lnTo>
                    <a:pt x="8793" y="121333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17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>
            <a:extLst>
              <a:ext uri="{FF2B5EF4-FFF2-40B4-BE49-F238E27FC236}">
                <a16:creationId xmlns:a16="http://schemas.microsoft.com/office/drawing/2014/main" id="{737B4FE2-A868-F987-07C0-3CD3C695C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809" y="276757"/>
            <a:ext cx="6193179" cy="58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defTabSz="914400">
              <a:defRPr/>
            </a:pPr>
            <a:r>
              <a:rPr lang="en-US" altLang="en-US" sz="3200" kern="0" dirty="0">
                <a:solidFill>
                  <a:srgbClr val="2D2DB9">
                    <a:lumMod val="75000"/>
                  </a:srgbClr>
                </a:solidFill>
                <a:latin typeface="Comic Sans MS" pitchFamily="66" charset="0"/>
              </a:rPr>
              <a:t>Formidable Fort Design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0B08708-41A5-216F-E2BF-A7A87AD7C5E3}"/>
              </a:ext>
            </a:extLst>
          </p:cNvPr>
          <p:cNvGrpSpPr/>
          <p:nvPr/>
        </p:nvGrpSpPr>
        <p:grpSpPr>
          <a:xfrm>
            <a:off x="7509840" y="4609810"/>
            <a:ext cx="3297343" cy="1524580"/>
            <a:chOff x="7620871" y="4542112"/>
            <a:chExt cx="3297343" cy="152458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87733B-F7AF-0D08-1809-396D83BA28FE}"/>
                </a:ext>
              </a:extLst>
            </p:cNvPr>
            <p:cNvSpPr/>
            <p:nvPr/>
          </p:nvSpPr>
          <p:spPr>
            <a:xfrm>
              <a:off x="9038492" y="5574323"/>
              <a:ext cx="457200" cy="492369"/>
            </a:xfrm>
            <a:prstGeom prst="ellipse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70608DF-7F62-6C05-A08E-D4445CB06F7E}"/>
                </a:ext>
              </a:extLst>
            </p:cNvPr>
            <p:cNvGrpSpPr/>
            <p:nvPr/>
          </p:nvGrpSpPr>
          <p:grpSpPr>
            <a:xfrm flipV="1">
              <a:off x="7889265" y="4830789"/>
              <a:ext cx="2800349" cy="470680"/>
              <a:chOff x="7851531" y="4721469"/>
              <a:chExt cx="2800349" cy="50116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671D69D-1071-6655-9777-B90952B21785}"/>
                  </a:ext>
                </a:extLst>
              </p:cNvPr>
              <p:cNvSpPr/>
              <p:nvPr/>
            </p:nvSpPr>
            <p:spPr>
              <a:xfrm>
                <a:off x="7851531" y="4721469"/>
                <a:ext cx="940777" cy="501162"/>
              </a:xfrm>
              <a:custGeom>
                <a:avLst/>
                <a:gdLst>
                  <a:gd name="connsiteX0" fmla="*/ 0 w 940777"/>
                  <a:gd name="connsiteY0" fmla="*/ 483577 h 501162"/>
                  <a:gd name="connsiteX1" fmla="*/ 413238 w 940777"/>
                  <a:gd name="connsiteY1" fmla="*/ 0 h 501162"/>
                  <a:gd name="connsiteX2" fmla="*/ 940777 w 940777"/>
                  <a:gd name="connsiteY2" fmla="*/ 501162 h 50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0777" h="501162">
                    <a:moveTo>
                      <a:pt x="0" y="483577"/>
                    </a:moveTo>
                    <a:lnTo>
                      <a:pt x="413238" y="0"/>
                    </a:lnTo>
                    <a:lnTo>
                      <a:pt x="940777" y="501162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A01B61A-4BED-AB0B-33EE-53F43366EF7D}"/>
                  </a:ext>
                </a:extLst>
              </p:cNvPr>
              <p:cNvSpPr/>
              <p:nvPr/>
            </p:nvSpPr>
            <p:spPr>
              <a:xfrm>
                <a:off x="8796703" y="4721469"/>
                <a:ext cx="940777" cy="501162"/>
              </a:xfrm>
              <a:custGeom>
                <a:avLst/>
                <a:gdLst>
                  <a:gd name="connsiteX0" fmla="*/ 0 w 940777"/>
                  <a:gd name="connsiteY0" fmla="*/ 483577 h 501162"/>
                  <a:gd name="connsiteX1" fmla="*/ 413238 w 940777"/>
                  <a:gd name="connsiteY1" fmla="*/ 0 h 501162"/>
                  <a:gd name="connsiteX2" fmla="*/ 940777 w 940777"/>
                  <a:gd name="connsiteY2" fmla="*/ 501162 h 50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0777" h="501162">
                    <a:moveTo>
                      <a:pt x="0" y="483577"/>
                    </a:moveTo>
                    <a:lnTo>
                      <a:pt x="413238" y="0"/>
                    </a:lnTo>
                    <a:lnTo>
                      <a:pt x="940777" y="501162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A0C8A0F-855D-993F-4C6C-BA015B5F677B}"/>
                  </a:ext>
                </a:extLst>
              </p:cNvPr>
              <p:cNvSpPr/>
              <p:nvPr/>
            </p:nvSpPr>
            <p:spPr>
              <a:xfrm>
                <a:off x="9711103" y="4721469"/>
                <a:ext cx="940777" cy="501162"/>
              </a:xfrm>
              <a:custGeom>
                <a:avLst/>
                <a:gdLst>
                  <a:gd name="connsiteX0" fmla="*/ 0 w 940777"/>
                  <a:gd name="connsiteY0" fmla="*/ 483577 h 501162"/>
                  <a:gd name="connsiteX1" fmla="*/ 413238 w 940777"/>
                  <a:gd name="connsiteY1" fmla="*/ 0 h 501162"/>
                  <a:gd name="connsiteX2" fmla="*/ 940777 w 940777"/>
                  <a:gd name="connsiteY2" fmla="*/ 501162 h 50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0777" h="501162">
                    <a:moveTo>
                      <a:pt x="0" y="483577"/>
                    </a:moveTo>
                    <a:lnTo>
                      <a:pt x="413238" y="0"/>
                    </a:lnTo>
                    <a:lnTo>
                      <a:pt x="940777" y="501162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C4420D3-D772-B52C-0EC1-1A5A1214EA81}"/>
                </a:ext>
              </a:extLst>
            </p:cNvPr>
            <p:cNvSpPr/>
            <p:nvPr/>
          </p:nvSpPr>
          <p:spPr>
            <a:xfrm>
              <a:off x="7620871" y="4542112"/>
              <a:ext cx="457200" cy="49236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6EA8B27-4547-2902-70E3-65DF5DA18632}"/>
                </a:ext>
              </a:extLst>
            </p:cNvPr>
            <p:cNvSpPr/>
            <p:nvPr/>
          </p:nvSpPr>
          <p:spPr>
            <a:xfrm>
              <a:off x="10461014" y="4584604"/>
              <a:ext cx="457200" cy="49236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470E7EC-AB94-D2DA-D0AC-DC49548CC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11" y="1421584"/>
            <a:ext cx="3230193" cy="257769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AC6F5F7-731E-68DD-46AA-17BF23E1F045}"/>
              </a:ext>
            </a:extLst>
          </p:cNvPr>
          <p:cNvGrpSpPr/>
          <p:nvPr/>
        </p:nvGrpSpPr>
        <p:grpSpPr>
          <a:xfrm>
            <a:off x="7307988" y="858422"/>
            <a:ext cx="3568334" cy="2804455"/>
            <a:chOff x="7307988" y="858422"/>
            <a:chExt cx="3568334" cy="280445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67D17F2-5314-2D68-2DE6-CF97DF0DC9E9}"/>
                </a:ext>
              </a:extLst>
            </p:cNvPr>
            <p:cNvGrpSpPr/>
            <p:nvPr/>
          </p:nvGrpSpPr>
          <p:grpSpPr>
            <a:xfrm>
              <a:off x="7307988" y="2206869"/>
              <a:ext cx="737815" cy="1456008"/>
              <a:chOff x="7307988" y="2206869"/>
              <a:chExt cx="737815" cy="145600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DBDF927-8C27-7365-975F-9A45A1A6B348}"/>
                  </a:ext>
                </a:extLst>
              </p:cNvPr>
              <p:cNvSpPr/>
              <p:nvPr/>
            </p:nvSpPr>
            <p:spPr>
              <a:xfrm>
                <a:off x="7438052" y="2581422"/>
                <a:ext cx="539136" cy="10814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12C1804-A8EE-88D4-9A65-84E21A21A99B}"/>
                  </a:ext>
                </a:extLst>
              </p:cNvPr>
              <p:cNvSpPr/>
              <p:nvPr/>
            </p:nvSpPr>
            <p:spPr>
              <a:xfrm>
                <a:off x="7307988" y="2206869"/>
                <a:ext cx="737815" cy="360485"/>
              </a:xfrm>
              <a:custGeom>
                <a:avLst/>
                <a:gdLst>
                  <a:gd name="connsiteX0" fmla="*/ 0 w 896815"/>
                  <a:gd name="connsiteY0" fmla="*/ 0 h 360485"/>
                  <a:gd name="connsiteX1" fmla="*/ 0 w 896815"/>
                  <a:gd name="connsiteY1" fmla="*/ 360485 h 360485"/>
                  <a:gd name="connsiteX2" fmla="*/ 896815 w 896815"/>
                  <a:gd name="connsiteY2" fmla="*/ 342900 h 360485"/>
                  <a:gd name="connsiteX3" fmla="*/ 896815 w 896815"/>
                  <a:gd name="connsiteY3" fmla="*/ 43962 h 360485"/>
                  <a:gd name="connsiteX4" fmla="*/ 712177 w 896815"/>
                  <a:gd name="connsiteY4" fmla="*/ 43962 h 360485"/>
                  <a:gd name="connsiteX5" fmla="*/ 703385 w 896815"/>
                  <a:gd name="connsiteY5" fmla="*/ 158262 h 360485"/>
                  <a:gd name="connsiteX6" fmla="*/ 545123 w 896815"/>
                  <a:gd name="connsiteY6" fmla="*/ 167054 h 360485"/>
                  <a:gd name="connsiteX7" fmla="*/ 562708 w 896815"/>
                  <a:gd name="connsiteY7" fmla="*/ 52754 h 360485"/>
                  <a:gd name="connsiteX8" fmla="*/ 342900 w 896815"/>
                  <a:gd name="connsiteY8" fmla="*/ 35169 h 360485"/>
                  <a:gd name="connsiteX9" fmla="*/ 334108 w 896815"/>
                  <a:gd name="connsiteY9" fmla="*/ 175846 h 360485"/>
                  <a:gd name="connsiteX10" fmla="*/ 202223 w 896815"/>
                  <a:gd name="connsiteY10" fmla="*/ 193431 h 360485"/>
                  <a:gd name="connsiteX11" fmla="*/ 184638 w 896815"/>
                  <a:gd name="connsiteY11" fmla="*/ 0 h 360485"/>
                  <a:gd name="connsiteX12" fmla="*/ 0 w 896815"/>
                  <a:gd name="connsiteY12" fmla="*/ 0 h 360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96815" h="360485">
                    <a:moveTo>
                      <a:pt x="0" y="0"/>
                    </a:moveTo>
                    <a:lnTo>
                      <a:pt x="0" y="360485"/>
                    </a:lnTo>
                    <a:lnTo>
                      <a:pt x="896815" y="342900"/>
                    </a:lnTo>
                    <a:lnTo>
                      <a:pt x="896815" y="43962"/>
                    </a:lnTo>
                    <a:lnTo>
                      <a:pt x="712177" y="43962"/>
                    </a:lnTo>
                    <a:lnTo>
                      <a:pt x="703385" y="158262"/>
                    </a:lnTo>
                    <a:lnTo>
                      <a:pt x="545123" y="167054"/>
                    </a:lnTo>
                    <a:lnTo>
                      <a:pt x="562708" y="52754"/>
                    </a:lnTo>
                    <a:lnTo>
                      <a:pt x="342900" y="35169"/>
                    </a:lnTo>
                    <a:lnTo>
                      <a:pt x="334108" y="175846"/>
                    </a:lnTo>
                    <a:lnTo>
                      <a:pt x="202223" y="193431"/>
                    </a:lnTo>
                    <a:lnTo>
                      <a:pt x="1846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E55B0B4-07EA-7937-0815-06439759F78D}"/>
                  </a:ext>
                </a:extLst>
              </p:cNvPr>
              <p:cNvSpPr/>
              <p:nvPr/>
            </p:nvSpPr>
            <p:spPr>
              <a:xfrm>
                <a:off x="7537758" y="2751114"/>
                <a:ext cx="175480" cy="37103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BDFDC57-117E-8D21-4CAD-364C15703BCF}"/>
                </a:ext>
              </a:extLst>
            </p:cNvPr>
            <p:cNvSpPr/>
            <p:nvPr/>
          </p:nvSpPr>
          <p:spPr>
            <a:xfrm>
              <a:off x="9054684" y="1003892"/>
              <a:ext cx="90707" cy="6172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B8D2E5-AF76-2A8F-9814-C6F94286B397}"/>
                </a:ext>
              </a:extLst>
            </p:cNvPr>
            <p:cNvGrpSpPr/>
            <p:nvPr/>
          </p:nvGrpSpPr>
          <p:grpSpPr>
            <a:xfrm>
              <a:off x="8730762" y="1485900"/>
              <a:ext cx="747346" cy="2169356"/>
              <a:chOff x="8730762" y="1485900"/>
              <a:chExt cx="747346" cy="216935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CB5645C-0931-2B56-B3DC-AEEAA7C95181}"/>
                  </a:ext>
                </a:extLst>
              </p:cNvPr>
              <p:cNvSpPr/>
              <p:nvPr/>
            </p:nvSpPr>
            <p:spPr>
              <a:xfrm>
                <a:off x="8882798" y="2081433"/>
                <a:ext cx="457200" cy="15738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5F5BDB2-4D58-8E07-0A28-9F01034DE27C}"/>
                  </a:ext>
                </a:extLst>
              </p:cNvPr>
              <p:cNvSpPr/>
              <p:nvPr/>
            </p:nvSpPr>
            <p:spPr>
              <a:xfrm>
                <a:off x="8730762" y="1485900"/>
                <a:ext cx="747346" cy="597877"/>
              </a:xfrm>
              <a:custGeom>
                <a:avLst/>
                <a:gdLst>
                  <a:gd name="connsiteX0" fmla="*/ 369276 w 747346"/>
                  <a:gd name="connsiteY0" fmla="*/ 0 h 597877"/>
                  <a:gd name="connsiteX1" fmla="*/ 0 w 747346"/>
                  <a:gd name="connsiteY1" fmla="*/ 597877 h 597877"/>
                  <a:gd name="connsiteX2" fmla="*/ 747346 w 747346"/>
                  <a:gd name="connsiteY2" fmla="*/ 597877 h 597877"/>
                  <a:gd name="connsiteX3" fmla="*/ 369276 w 747346"/>
                  <a:gd name="connsiteY3" fmla="*/ 0 h 59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7346" h="597877">
                    <a:moveTo>
                      <a:pt x="369276" y="0"/>
                    </a:moveTo>
                    <a:lnTo>
                      <a:pt x="0" y="597877"/>
                    </a:lnTo>
                    <a:lnTo>
                      <a:pt x="747346" y="597877"/>
                    </a:lnTo>
                    <a:lnTo>
                      <a:pt x="369276" y="0"/>
                    </a:lnTo>
                    <a:close/>
                  </a:path>
                </a:pathLst>
              </a:custGeom>
              <a:solidFill>
                <a:srgbClr val="FF0000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EE81344-D1B2-F3F7-6880-F344334B19DF}"/>
                </a:ext>
              </a:extLst>
            </p:cNvPr>
            <p:cNvSpPr/>
            <p:nvPr/>
          </p:nvSpPr>
          <p:spPr>
            <a:xfrm>
              <a:off x="7954749" y="2573801"/>
              <a:ext cx="246644" cy="108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62F738-3304-BAB3-1EBA-60EF62EC273D}"/>
                </a:ext>
              </a:extLst>
            </p:cNvPr>
            <p:cNvSpPr/>
            <p:nvPr/>
          </p:nvSpPr>
          <p:spPr>
            <a:xfrm>
              <a:off x="8201393" y="2566180"/>
              <a:ext cx="457200" cy="108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5BBB061-EF42-8050-B97B-07923430CA8A}"/>
                </a:ext>
              </a:extLst>
            </p:cNvPr>
            <p:cNvSpPr/>
            <p:nvPr/>
          </p:nvSpPr>
          <p:spPr>
            <a:xfrm>
              <a:off x="8658593" y="2573801"/>
              <a:ext cx="457200" cy="108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A71C27-E5D7-082E-F739-A091D008966A}"/>
                </a:ext>
              </a:extLst>
            </p:cNvPr>
            <p:cNvSpPr/>
            <p:nvPr/>
          </p:nvSpPr>
          <p:spPr>
            <a:xfrm>
              <a:off x="9115793" y="2581422"/>
              <a:ext cx="457200" cy="108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91A4C5-3F3B-CD20-4A6B-54FB0C95A4B3}"/>
                </a:ext>
              </a:extLst>
            </p:cNvPr>
            <p:cNvSpPr/>
            <p:nvPr/>
          </p:nvSpPr>
          <p:spPr>
            <a:xfrm>
              <a:off x="9577388" y="2573801"/>
              <a:ext cx="457200" cy="108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E596017-3C8F-57E4-0739-6D1EBF320A6A}"/>
                </a:ext>
              </a:extLst>
            </p:cNvPr>
            <p:cNvSpPr/>
            <p:nvPr/>
          </p:nvSpPr>
          <p:spPr>
            <a:xfrm>
              <a:off x="10038983" y="2573801"/>
              <a:ext cx="457200" cy="108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1B6457-9D67-F4E0-2274-CC91FB8F1B00}"/>
                </a:ext>
              </a:extLst>
            </p:cNvPr>
            <p:cNvSpPr/>
            <p:nvPr/>
          </p:nvSpPr>
          <p:spPr>
            <a:xfrm>
              <a:off x="10268047" y="2573801"/>
              <a:ext cx="539136" cy="10814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CA544F5-8AF0-E062-F3E1-A3AB6F944F97}"/>
                </a:ext>
              </a:extLst>
            </p:cNvPr>
            <p:cNvSpPr/>
            <p:nvPr/>
          </p:nvSpPr>
          <p:spPr>
            <a:xfrm>
              <a:off x="10181491" y="2206869"/>
              <a:ext cx="694831" cy="360485"/>
            </a:xfrm>
            <a:custGeom>
              <a:avLst/>
              <a:gdLst>
                <a:gd name="connsiteX0" fmla="*/ 0 w 896815"/>
                <a:gd name="connsiteY0" fmla="*/ 0 h 360485"/>
                <a:gd name="connsiteX1" fmla="*/ 0 w 896815"/>
                <a:gd name="connsiteY1" fmla="*/ 360485 h 360485"/>
                <a:gd name="connsiteX2" fmla="*/ 896815 w 896815"/>
                <a:gd name="connsiteY2" fmla="*/ 342900 h 360485"/>
                <a:gd name="connsiteX3" fmla="*/ 896815 w 896815"/>
                <a:gd name="connsiteY3" fmla="*/ 43962 h 360485"/>
                <a:gd name="connsiteX4" fmla="*/ 712177 w 896815"/>
                <a:gd name="connsiteY4" fmla="*/ 43962 h 360485"/>
                <a:gd name="connsiteX5" fmla="*/ 703385 w 896815"/>
                <a:gd name="connsiteY5" fmla="*/ 158262 h 360485"/>
                <a:gd name="connsiteX6" fmla="*/ 545123 w 896815"/>
                <a:gd name="connsiteY6" fmla="*/ 167054 h 360485"/>
                <a:gd name="connsiteX7" fmla="*/ 562708 w 896815"/>
                <a:gd name="connsiteY7" fmla="*/ 52754 h 360485"/>
                <a:gd name="connsiteX8" fmla="*/ 342900 w 896815"/>
                <a:gd name="connsiteY8" fmla="*/ 35169 h 360485"/>
                <a:gd name="connsiteX9" fmla="*/ 334108 w 896815"/>
                <a:gd name="connsiteY9" fmla="*/ 175846 h 360485"/>
                <a:gd name="connsiteX10" fmla="*/ 202223 w 896815"/>
                <a:gd name="connsiteY10" fmla="*/ 193431 h 360485"/>
                <a:gd name="connsiteX11" fmla="*/ 184638 w 896815"/>
                <a:gd name="connsiteY11" fmla="*/ 0 h 360485"/>
                <a:gd name="connsiteX12" fmla="*/ 0 w 896815"/>
                <a:gd name="connsiteY12" fmla="*/ 0 h 36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6815" h="360485">
                  <a:moveTo>
                    <a:pt x="0" y="0"/>
                  </a:moveTo>
                  <a:lnTo>
                    <a:pt x="0" y="360485"/>
                  </a:lnTo>
                  <a:lnTo>
                    <a:pt x="896815" y="342900"/>
                  </a:lnTo>
                  <a:lnTo>
                    <a:pt x="896815" y="43962"/>
                  </a:lnTo>
                  <a:lnTo>
                    <a:pt x="712177" y="43962"/>
                  </a:lnTo>
                  <a:lnTo>
                    <a:pt x="703385" y="158262"/>
                  </a:lnTo>
                  <a:lnTo>
                    <a:pt x="545123" y="167054"/>
                  </a:lnTo>
                  <a:lnTo>
                    <a:pt x="562708" y="52754"/>
                  </a:lnTo>
                  <a:lnTo>
                    <a:pt x="342900" y="35169"/>
                  </a:lnTo>
                  <a:lnTo>
                    <a:pt x="334108" y="175846"/>
                  </a:lnTo>
                  <a:lnTo>
                    <a:pt x="202223" y="193431"/>
                  </a:lnTo>
                  <a:lnTo>
                    <a:pt x="1846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D8FB2E-1393-11B9-38B4-47C58DDA6315}"/>
                </a:ext>
              </a:extLst>
            </p:cNvPr>
            <p:cNvSpPr/>
            <p:nvPr/>
          </p:nvSpPr>
          <p:spPr>
            <a:xfrm>
              <a:off x="8792308" y="2868344"/>
              <a:ext cx="685800" cy="77929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4C19BC-636A-3B2A-5A97-9B174ECFA31C}"/>
                </a:ext>
              </a:extLst>
            </p:cNvPr>
            <p:cNvSpPr/>
            <p:nvPr/>
          </p:nvSpPr>
          <p:spPr>
            <a:xfrm>
              <a:off x="9004317" y="2199836"/>
              <a:ext cx="200235" cy="2250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9EDDE9E-6B10-4B9C-9819-CFB5F5435FE9}"/>
                </a:ext>
              </a:extLst>
            </p:cNvPr>
            <p:cNvSpPr/>
            <p:nvPr/>
          </p:nvSpPr>
          <p:spPr>
            <a:xfrm>
              <a:off x="10451447" y="2994365"/>
              <a:ext cx="200433" cy="27965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3E6460-2F14-E64D-2ACA-7C1C49294928}"/>
                </a:ext>
              </a:extLst>
            </p:cNvPr>
            <p:cNvSpPr/>
            <p:nvPr/>
          </p:nvSpPr>
          <p:spPr>
            <a:xfrm>
              <a:off x="9100038" y="1028700"/>
              <a:ext cx="747347" cy="290146"/>
            </a:xfrm>
            <a:custGeom>
              <a:avLst/>
              <a:gdLst>
                <a:gd name="connsiteX0" fmla="*/ 8793 w 747347"/>
                <a:gd name="connsiteY0" fmla="*/ 0 h 290146"/>
                <a:gd name="connsiteX1" fmla="*/ 395654 w 747347"/>
                <a:gd name="connsiteY1" fmla="*/ 61546 h 290146"/>
                <a:gd name="connsiteX2" fmla="*/ 668216 w 747347"/>
                <a:gd name="connsiteY2" fmla="*/ 17585 h 290146"/>
                <a:gd name="connsiteX3" fmla="*/ 536331 w 747347"/>
                <a:gd name="connsiteY3" fmla="*/ 167054 h 290146"/>
                <a:gd name="connsiteX4" fmla="*/ 747347 w 747347"/>
                <a:gd name="connsiteY4" fmla="*/ 263769 h 290146"/>
                <a:gd name="connsiteX5" fmla="*/ 386862 w 747347"/>
                <a:gd name="connsiteY5" fmla="*/ 290146 h 290146"/>
                <a:gd name="connsiteX6" fmla="*/ 0 w 747347"/>
                <a:gd name="connsiteY6" fmla="*/ 219808 h 290146"/>
                <a:gd name="connsiteX7" fmla="*/ 8793 w 747347"/>
                <a:gd name="connsiteY7" fmla="*/ 0 h 29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347" h="290146">
                  <a:moveTo>
                    <a:pt x="8793" y="0"/>
                  </a:moveTo>
                  <a:lnTo>
                    <a:pt x="395654" y="61546"/>
                  </a:lnTo>
                  <a:lnTo>
                    <a:pt x="668216" y="17585"/>
                  </a:lnTo>
                  <a:lnTo>
                    <a:pt x="536331" y="167054"/>
                  </a:lnTo>
                  <a:lnTo>
                    <a:pt x="747347" y="263769"/>
                  </a:lnTo>
                  <a:lnTo>
                    <a:pt x="386862" y="290146"/>
                  </a:lnTo>
                  <a:lnTo>
                    <a:pt x="0" y="219808"/>
                  </a:lnTo>
                  <a:lnTo>
                    <a:pt x="8793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1C39E7-BA75-733D-6A4C-1F3FC852FEC1}"/>
                </a:ext>
              </a:extLst>
            </p:cNvPr>
            <p:cNvSpPr/>
            <p:nvPr/>
          </p:nvSpPr>
          <p:spPr>
            <a:xfrm>
              <a:off x="9004317" y="858422"/>
              <a:ext cx="200235" cy="1644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B08963E-B44A-1408-FED0-84C8954E0126}"/>
              </a:ext>
            </a:extLst>
          </p:cNvPr>
          <p:cNvSpPr txBox="1"/>
          <p:nvPr/>
        </p:nvSpPr>
        <p:spPr>
          <a:xfrm>
            <a:off x="8263090" y="6250687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Floor Plan or Map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C0D4B4-65AB-3E48-5ADA-D7B11EE7E1F5}"/>
              </a:ext>
            </a:extLst>
          </p:cNvPr>
          <p:cNvSpPr txBox="1"/>
          <p:nvPr/>
        </p:nvSpPr>
        <p:spPr>
          <a:xfrm>
            <a:off x="8665555" y="3697111"/>
            <a:ext cx="104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36C683-19E4-D4A1-62C0-7E1A966ED5F3}"/>
              </a:ext>
            </a:extLst>
          </p:cNvPr>
          <p:cNvSpPr txBox="1"/>
          <p:nvPr/>
        </p:nvSpPr>
        <p:spPr>
          <a:xfrm>
            <a:off x="984064" y="4128494"/>
            <a:ext cx="366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a vision of a finished castle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2ADDB92-0743-A83B-41FF-8BEDB7BCF28C}"/>
              </a:ext>
            </a:extLst>
          </p:cNvPr>
          <p:cNvCxnSpPr/>
          <p:nvPr/>
        </p:nvCxnSpPr>
        <p:spPr>
          <a:xfrm>
            <a:off x="7438052" y="3815862"/>
            <a:ext cx="0" cy="836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D2EFE8E-663C-2665-BDC9-5378EE6A2F8E}"/>
              </a:ext>
            </a:extLst>
          </p:cNvPr>
          <p:cNvCxnSpPr/>
          <p:nvPr/>
        </p:nvCxnSpPr>
        <p:spPr>
          <a:xfrm>
            <a:off x="7967040" y="3773370"/>
            <a:ext cx="0" cy="836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E4A76D-4BED-441C-587B-8A0A0A4A83C0}"/>
              </a:ext>
            </a:extLst>
          </p:cNvPr>
          <p:cNvCxnSpPr>
            <a:cxnSpLocks/>
          </p:cNvCxnSpPr>
          <p:nvPr/>
        </p:nvCxnSpPr>
        <p:spPr>
          <a:xfrm>
            <a:off x="8201393" y="3745528"/>
            <a:ext cx="0" cy="1399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67A1A-A4B1-4F69-1848-5AC38E430317}"/>
              </a:ext>
            </a:extLst>
          </p:cNvPr>
          <p:cNvCxnSpPr/>
          <p:nvPr/>
        </p:nvCxnSpPr>
        <p:spPr>
          <a:xfrm>
            <a:off x="10306892" y="3773370"/>
            <a:ext cx="0" cy="836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D579189-4679-6214-F01B-96693F4C10C8}"/>
              </a:ext>
            </a:extLst>
          </p:cNvPr>
          <p:cNvCxnSpPr/>
          <p:nvPr/>
        </p:nvCxnSpPr>
        <p:spPr>
          <a:xfrm>
            <a:off x="10803629" y="3773370"/>
            <a:ext cx="0" cy="836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7949F48-C540-14F7-7F13-08F0B086CC11}"/>
              </a:ext>
            </a:extLst>
          </p:cNvPr>
          <p:cNvSpPr txBox="1"/>
          <p:nvPr/>
        </p:nvSpPr>
        <p:spPr>
          <a:xfrm>
            <a:off x="5522101" y="3073084"/>
            <a:ext cx="15168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Pencil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Scissors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Ruler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Tape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Cardboard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Paper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D0AE29-DCE5-1A57-F5C3-574904002684}"/>
              </a:ext>
            </a:extLst>
          </p:cNvPr>
          <p:cNvSpPr txBox="1"/>
          <p:nvPr/>
        </p:nvSpPr>
        <p:spPr>
          <a:xfrm>
            <a:off x="11020425" y="291259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FE688D-A42F-6843-1232-8F7CEA7E6892}"/>
              </a:ext>
            </a:extLst>
          </p:cNvPr>
          <p:cNvSpPr txBox="1"/>
          <p:nvPr/>
        </p:nvSpPr>
        <p:spPr>
          <a:xfrm>
            <a:off x="11439525" y="234109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B9272E-C14D-857D-37B5-5CB4FE19A559}"/>
              </a:ext>
            </a:extLst>
          </p:cNvPr>
          <p:cNvCxnSpPr/>
          <p:nvPr/>
        </p:nvCxnSpPr>
        <p:spPr>
          <a:xfrm>
            <a:off x="9339998" y="1485900"/>
            <a:ext cx="2413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B4167A-2582-8488-4C73-6ED7479452FB}"/>
              </a:ext>
            </a:extLst>
          </p:cNvPr>
          <p:cNvCxnSpPr/>
          <p:nvPr/>
        </p:nvCxnSpPr>
        <p:spPr>
          <a:xfrm>
            <a:off x="11020425" y="2206869"/>
            <a:ext cx="3593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725E0A-023E-9D3D-7DAB-449D300A63D8}"/>
              </a:ext>
            </a:extLst>
          </p:cNvPr>
          <p:cNvCxnSpPr/>
          <p:nvPr/>
        </p:nvCxnSpPr>
        <p:spPr>
          <a:xfrm flipV="1">
            <a:off x="10944225" y="3647635"/>
            <a:ext cx="854694" cy="7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77FD30-C1E6-B074-879C-C31B6EF9DCDD}"/>
              </a:ext>
            </a:extLst>
          </p:cNvPr>
          <p:cNvCxnSpPr>
            <a:stCxn id="2" idx="0"/>
          </p:cNvCxnSpPr>
          <p:nvPr/>
        </p:nvCxnSpPr>
        <p:spPr>
          <a:xfrm flipH="1" flipV="1">
            <a:off x="11172825" y="2206869"/>
            <a:ext cx="27297" cy="70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D263B5D-829D-74CB-69CD-7FA255995C63}"/>
              </a:ext>
            </a:extLst>
          </p:cNvPr>
          <p:cNvCxnSpPr/>
          <p:nvPr/>
        </p:nvCxnSpPr>
        <p:spPr>
          <a:xfrm flipH="1" flipV="1">
            <a:off x="11591925" y="1489123"/>
            <a:ext cx="27297" cy="705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C11D12-7517-6F5D-2A37-3BE863401A8C}"/>
              </a:ext>
            </a:extLst>
          </p:cNvPr>
          <p:cNvCxnSpPr>
            <a:stCxn id="2" idx="2"/>
          </p:cNvCxnSpPr>
          <p:nvPr/>
        </p:nvCxnSpPr>
        <p:spPr>
          <a:xfrm flipH="1">
            <a:off x="11186473" y="3281931"/>
            <a:ext cx="13649" cy="365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09DA9EB-40D1-A2CA-8BC7-AA6C214C6414}"/>
              </a:ext>
            </a:extLst>
          </p:cNvPr>
          <p:cNvCxnSpPr>
            <a:cxnSpLocks/>
          </p:cNvCxnSpPr>
          <p:nvPr/>
        </p:nvCxnSpPr>
        <p:spPr>
          <a:xfrm flipH="1">
            <a:off x="11605573" y="2748384"/>
            <a:ext cx="13649" cy="914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70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59403-9563-99BD-E1D4-4B43ACAAC4AC}"/>
              </a:ext>
            </a:extLst>
          </p:cNvPr>
          <p:cNvSpPr txBox="1"/>
          <p:nvPr/>
        </p:nvSpPr>
        <p:spPr>
          <a:xfrm>
            <a:off x="523874" y="113794"/>
            <a:ext cx="9853979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Formidable Forts</a:t>
            </a:r>
            <a:endParaRPr lang="en-US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Premium Quality Junk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STRONG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Cardboard boxes		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Wood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CLEVER AMUNITION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Sponges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Wet towels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 balloons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Buckets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BEAUTIFUL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Cloth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Colorful balls 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Black or white plastic bags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Tin foil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3C9EC-6F08-B66E-A7E2-CAFD69CE381C}"/>
              </a:ext>
            </a:extLst>
          </p:cNvPr>
          <p:cNvSpPr txBox="1"/>
          <p:nvPr/>
        </p:nvSpPr>
        <p:spPr>
          <a:xfrm>
            <a:off x="4761767" y="242203"/>
            <a:ext cx="59523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Which team’s castle looks the coolest?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Which team has the most ammunition?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Which team has the strongest castle?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6478B-462A-C185-6801-04E94D3F4725}"/>
              </a:ext>
            </a:extLst>
          </p:cNvPr>
          <p:cNvSpPr txBox="1"/>
          <p:nvPr/>
        </p:nvSpPr>
        <p:spPr>
          <a:xfrm>
            <a:off x="5791200" y="3622447"/>
            <a:ext cx="1094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NOODLES</a:t>
            </a:r>
          </a:p>
          <a:p>
            <a:r>
              <a:rPr lang="en-US" dirty="0"/>
              <a:t>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5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105C3E12-D282-C6E3-BB93-E5D7426C3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953000"/>
            <a:ext cx="1295400" cy="1295400"/>
          </a:xfrm>
          <a:prstGeom prst="rect">
            <a:avLst/>
          </a:prstGeom>
          <a:solidFill>
            <a:srgbClr val="4D4D4D"/>
          </a:solidFill>
          <a:ln w="12700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DF9BEF93-73BC-46D5-6361-9E2B1DEED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800600"/>
            <a:ext cx="1295400" cy="1295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2700000" scaled="1"/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6C1A5C32-6F7B-8BAD-85CE-7AC2C54A0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75" y="4800600"/>
            <a:ext cx="1295400" cy="12954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E8FBD289-CE0D-8329-42D7-3E0F7AAD1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75" y="4800600"/>
            <a:ext cx="1295400" cy="12954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53C5FC66-F35E-2E3D-7AC6-D8CCFB604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800600"/>
            <a:ext cx="1295400" cy="1295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2700000" scaled="1"/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B97F68CC-0342-D260-2AC1-7A65D78BB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75" y="4800600"/>
            <a:ext cx="1295400" cy="12954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26B4A9-63AD-2029-639F-CEC752BD9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75" y="4800600"/>
            <a:ext cx="1295400" cy="12954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1BF5BA4D-C959-446C-FC2F-5A73302E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00400"/>
            <a:ext cx="1295400" cy="12954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A6E45471-A00C-9F4A-5663-CF14CE3A6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495800"/>
            <a:ext cx="22098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6F0AA40C-FD17-DF72-AC8B-274BB56F8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200400"/>
            <a:ext cx="1295400" cy="1295400"/>
          </a:xfrm>
          <a:prstGeom prst="rect">
            <a:avLst/>
          </a:prstGeom>
          <a:solidFill>
            <a:srgbClr val="B2B2B2"/>
          </a:solidFill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9E6ECF0B-42C5-26AB-C9EA-C17A1482F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1585913"/>
            <a:ext cx="1295400" cy="1295400"/>
          </a:xfrm>
          <a:prstGeom prst="rect">
            <a:avLst/>
          </a:prstGeom>
          <a:solidFill>
            <a:srgbClr val="FFFFFF"/>
          </a:solidFill>
          <a:ln w="381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FC228145-BB1F-0B43-4C8E-E4C0411CB7F6}"/>
              </a:ext>
            </a:extLst>
          </p:cNvPr>
          <p:cNvSpPr>
            <a:spLocks/>
          </p:cNvSpPr>
          <p:nvPr/>
        </p:nvSpPr>
        <p:spPr bwMode="auto">
          <a:xfrm>
            <a:off x="1000125" y="1549400"/>
            <a:ext cx="1590675" cy="1422400"/>
          </a:xfrm>
          <a:custGeom>
            <a:avLst/>
            <a:gdLst>
              <a:gd name="T0" fmla="*/ 2147483646 w 1002"/>
              <a:gd name="T1" fmla="*/ 2147483646 h 896"/>
              <a:gd name="T2" fmla="*/ 2147483646 w 1002"/>
              <a:gd name="T3" fmla="*/ 2147483646 h 896"/>
              <a:gd name="T4" fmla="*/ 2147483646 w 1002"/>
              <a:gd name="T5" fmla="*/ 2147483646 h 896"/>
              <a:gd name="T6" fmla="*/ 2147483646 w 1002"/>
              <a:gd name="T7" fmla="*/ 2147483646 h 896"/>
              <a:gd name="T8" fmla="*/ 2147483646 w 1002"/>
              <a:gd name="T9" fmla="*/ 2147483646 h 896"/>
              <a:gd name="T10" fmla="*/ 2147483646 w 1002"/>
              <a:gd name="T11" fmla="*/ 2147483646 h 896"/>
              <a:gd name="T12" fmla="*/ 2147483646 w 1002"/>
              <a:gd name="T13" fmla="*/ 2147483646 h 896"/>
              <a:gd name="T14" fmla="*/ 2147483646 w 1002"/>
              <a:gd name="T15" fmla="*/ 2147483646 h 896"/>
              <a:gd name="T16" fmla="*/ 2147483646 w 1002"/>
              <a:gd name="T17" fmla="*/ 2147483646 h 896"/>
              <a:gd name="T18" fmla="*/ 2147483646 w 1002"/>
              <a:gd name="T19" fmla="*/ 2147483646 h 896"/>
              <a:gd name="T20" fmla="*/ 2147483646 w 1002"/>
              <a:gd name="T21" fmla="*/ 2147483646 h 896"/>
              <a:gd name="T22" fmla="*/ 2147483646 w 1002"/>
              <a:gd name="T23" fmla="*/ 2147483646 h 896"/>
              <a:gd name="T24" fmla="*/ 2147483646 w 1002"/>
              <a:gd name="T25" fmla="*/ 2147483646 h 896"/>
              <a:gd name="T26" fmla="*/ 2147483646 w 1002"/>
              <a:gd name="T27" fmla="*/ 2147483646 h 896"/>
              <a:gd name="T28" fmla="*/ 2147483646 w 1002"/>
              <a:gd name="T29" fmla="*/ 2147483646 h 896"/>
              <a:gd name="T30" fmla="*/ 2147483646 w 1002"/>
              <a:gd name="T31" fmla="*/ 2147483646 h 896"/>
              <a:gd name="T32" fmla="*/ 2147483646 w 1002"/>
              <a:gd name="T33" fmla="*/ 2147483646 h 896"/>
              <a:gd name="T34" fmla="*/ 2147483646 w 1002"/>
              <a:gd name="T35" fmla="*/ 2147483646 h 896"/>
              <a:gd name="T36" fmla="*/ 2147483646 w 1002"/>
              <a:gd name="T37" fmla="*/ 2147483646 h 896"/>
              <a:gd name="T38" fmla="*/ 2147483646 w 1002"/>
              <a:gd name="T39" fmla="*/ 2147483646 h 896"/>
              <a:gd name="T40" fmla="*/ 2147483646 w 1002"/>
              <a:gd name="T41" fmla="*/ 2147483646 h 896"/>
              <a:gd name="T42" fmla="*/ 2147483646 w 1002"/>
              <a:gd name="T43" fmla="*/ 2147483646 h 896"/>
              <a:gd name="T44" fmla="*/ 2147483646 w 1002"/>
              <a:gd name="T45" fmla="*/ 2147483646 h 896"/>
              <a:gd name="T46" fmla="*/ 2147483646 w 1002"/>
              <a:gd name="T47" fmla="*/ 2147483646 h 896"/>
              <a:gd name="T48" fmla="*/ 2147483646 w 1002"/>
              <a:gd name="T49" fmla="*/ 2147483646 h 896"/>
              <a:gd name="T50" fmla="*/ 2147483646 w 1002"/>
              <a:gd name="T51" fmla="*/ 2147483646 h 896"/>
              <a:gd name="T52" fmla="*/ 2147483646 w 1002"/>
              <a:gd name="T53" fmla="*/ 2147483646 h 896"/>
              <a:gd name="T54" fmla="*/ 2147483646 w 1002"/>
              <a:gd name="T55" fmla="*/ 2147483646 h 896"/>
              <a:gd name="T56" fmla="*/ 2147483646 w 1002"/>
              <a:gd name="T57" fmla="*/ 2147483646 h 896"/>
              <a:gd name="T58" fmla="*/ 2147483646 w 1002"/>
              <a:gd name="T59" fmla="*/ 2147483646 h 896"/>
              <a:gd name="T60" fmla="*/ 2147483646 w 1002"/>
              <a:gd name="T61" fmla="*/ 2147483646 h 896"/>
              <a:gd name="T62" fmla="*/ 2147483646 w 1002"/>
              <a:gd name="T63" fmla="*/ 2147483646 h 896"/>
              <a:gd name="T64" fmla="*/ 2147483646 w 1002"/>
              <a:gd name="T65" fmla="*/ 2147483646 h 896"/>
              <a:gd name="T66" fmla="*/ 2147483646 w 1002"/>
              <a:gd name="T67" fmla="*/ 2147483646 h 896"/>
              <a:gd name="T68" fmla="*/ 2147483646 w 1002"/>
              <a:gd name="T69" fmla="*/ 2147483646 h 896"/>
              <a:gd name="T70" fmla="*/ 2147483646 w 1002"/>
              <a:gd name="T71" fmla="*/ 2147483646 h 896"/>
              <a:gd name="T72" fmla="*/ 2147483646 w 1002"/>
              <a:gd name="T73" fmla="*/ 2147483646 h 896"/>
              <a:gd name="T74" fmla="*/ 2147483646 w 1002"/>
              <a:gd name="T75" fmla="*/ 2147483646 h 896"/>
              <a:gd name="T76" fmla="*/ 2147483646 w 1002"/>
              <a:gd name="T77" fmla="*/ 2147483646 h 896"/>
              <a:gd name="T78" fmla="*/ 2147483646 w 1002"/>
              <a:gd name="T79" fmla="*/ 2147483646 h 896"/>
              <a:gd name="T80" fmla="*/ 2147483646 w 1002"/>
              <a:gd name="T81" fmla="*/ 2147483646 h 896"/>
              <a:gd name="T82" fmla="*/ 2147483646 w 1002"/>
              <a:gd name="T83" fmla="*/ 2147483646 h 896"/>
              <a:gd name="T84" fmla="*/ 2147483646 w 1002"/>
              <a:gd name="T85" fmla="*/ 2147483646 h 896"/>
              <a:gd name="T86" fmla="*/ 2147483646 w 1002"/>
              <a:gd name="T87" fmla="*/ 2147483646 h 896"/>
              <a:gd name="T88" fmla="*/ 2147483646 w 1002"/>
              <a:gd name="T89" fmla="*/ 2147483646 h 896"/>
              <a:gd name="T90" fmla="*/ 2147483646 w 1002"/>
              <a:gd name="T91" fmla="*/ 2147483646 h 896"/>
              <a:gd name="T92" fmla="*/ 2147483646 w 1002"/>
              <a:gd name="T93" fmla="*/ 2147483646 h 896"/>
              <a:gd name="T94" fmla="*/ 2147483646 w 1002"/>
              <a:gd name="T95" fmla="*/ 2147483646 h 896"/>
              <a:gd name="T96" fmla="*/ 2147483646 w 1002"/>
              <a:gd name="T97" fmla="*/ 2147483646 h 896"/>
              <a:gd name="T98" fmla="*/ 2147483646 w 1002"/>
              <a:gd name="T99" fmla="*/ 2147483646 h 896"/>
              <a:gd name="T100" fmla="*/ 2147483646 w 1002"/>
              <a:gd name="T101" fmla="*/ 2147483646 h 896"/>
              <a:gd name="T102" fmla="*/ 2147483646 w 1002"/>
              <a:gd name="T103" fmla="*/ 2147483646 h 896"/>
              <a:gd name="T104" fmla="*/ 2147483646 w 1002"/>
              <a:gd name="T105" fmla="*/ 2147483646 h 896"/>
              <a:gd name="T106" fmla="*/ 2147483646 w 1002"/>
              <a:gd name="T107" fmla="*/ 2147483646 h 896"/>
              <a:gd name="T108" fmla="*/ 2147483646 w 1002"/>
              <a:gd name="T109" fmla="*/ 2147483646 h 896"/>
              <a:gd name="T110" fmla="*/ 2147483646 w 1002"/>
              <a:gd name="T111" fmla="*/ 2147483646 h 896"/>
              <a:gd name="T112" fmla="*/ 2147483646 w 1002"/>
              <a:gd name="T113" fmla="*/ 2147483646 h 896"/>
              <a:gd name="T114" fmla="*/ 2147483646 w 1002"/>
              <a:gd name="T115" fmla="*/ 2147483646 h 896"/>
              <a:gd name="T116" fmla="*/ 2147483646 w 1002"/>
              <a:gd name="T117" fmla="*/ 2147483646 h 896"/>
              <a:gd name="T118" fmla="*/ 2147483646 w 1002"/>
              <a:gd name="T119" fmla="*/ 2147483646 h 89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2" h="896">
                <a:moveTo>
                  <a:pt x="210" y="110"/>
                </a:moveTo>
                <a:cubicBezTo>
                  <a:pt x="157" y="127"/>
                  <a:pt x="132" y="120"/>
                  <a:pt x="183" y="146"/>
                </a:cubicBezTo>
                <a:cubicBezTo>
                  <a:pt x="192" y="150"/>
                  <a:pt x="201" y="153"/>
                  <a:pt x="210" y="156"/>
                </a:cubicBezTo>
                <a:cubicBezTo>
                  <a:pt x="216" y="150"/>
                  <a:pt x="219" y="137"/>
                  <a:pt x="228" y="137"/>
                </a:cubicBezTo>
                <a:cubicBezTo>
                  <a:pt x="266" y="137"/>
                  <a:pt x="236" y="198"/>
                  <a:pt x="237" y="201"/>
                </a:cubicBezTo>
                <a:cubicBezTo>
                  <a:pt x="241" y="210"/>
                  <a:pt x="256" y="195"/>
                  <a:pt x="265" y="192"/>
                </a:cubicBezTo>
                <a:cubicBezTo>
                  <a:pt x="292" y="156"/>
                  <a:pt x="295" y="120"/>
                  <a:pt x="329" y="156"/>
                </a:cubicBezTo>
                <a:cubicBezTo>
                  <a:pt x="438" y="116"/>
                  <a:pt x="395" y="108"/>
                  <a:pt x="457" y="128"/>
                </a:cubicBezTo>
                <a:cubicBezTo>
                  <a:pt x="403" y="163"/>
                  <a:pt x="362" y="199"/>
                  <a:pt x="301" y="220"/>
                </a:cubicBezTo>
                <a:cubicBezTo>
                  <a:pt x="295" y="238"/>
                  <a:pt x="296" y="261"/>
                  <a:pt x="283" y="274"/>
                </a:cubicBezTo>
                <a:cubicBezTo>
                  <a:pt x="276" y="281"/>
                  <a:pt x="274" y="256"/>
                  <a:pt x="274" y="247"/>
                </a:cubicBezTo>
                <a:cubicBezTo>
                  <a:pt x="274" y="234"/>
                  <a:pt x="280" y="222"/>
                  <a:pt x="283" y="210"/>
                </a:cubicBezTo>
                <a:cubicBezTo>
                  <a:pt x="286" y="201"/>
                  <a:pt x="301" y="183"/>
                  <a:pt x="292" y="183"/>
                </a:cubicBezTo>
                <a:cubicBezTo>
                  <a:pt x="277" y="183"/>
                  <a:pt x="268" y="201"/>
                  <a:pt x="256" y="210"/>
                </a:cubicBezTo>
                <a:cubicBezTo>
                  <a:pt x="215" y="171"/>
                  <a:pt x="251" y="213"/>
                  <a:pt x="228" y="119"/>
                </a:cubicBezTo>
                <a:cubicBezTo>
                  <a:pt x="219" y="82"/>
                  <a:pt x="192" y="9"/>
                  <a:pt x="192" y="9"/>
                </a:cubicBezTo>
                <a:cubicBezTo>
                  <a:pt x="180" y="12"/>
                  <a:pt x="163" y="8"/>
                  <a:pt x="155" y="18"/>
                </a:cubicBezTo>
                <a:cubicBezTo>
                  <a:pt x="126" y="51"/>
                  <a:pt x="137" y="110"/>
                  <a:pt x="109" y="146"/>
                </a:cubicBezTo>
                <a:cubicBezTo>
                  <a:pt x="55" y="216"/>
                  <a:pt x="15" y="200"/>
                  <a:pt x="173" y="174"/>
                </a:cubicBezTo>
                <a:cubicBezTo>
                  <a:pt x="179" y="168"/>
                  <a:pt x="188" y="148"/>
                  <a:pt x="192" y="156"/>
                </a:cubicBezTo>
                <a:cubicBezTo>
                  <a:pt x="198" y="167"/>
                  <a:pt x="173" y="199"/>
                  <a:pt x="183" y="192"/>
                </a:cubicBezTo>
                <a:cubicBezTo>
                  <a:pt x="231" y="160"/>
                  <a:pt x="260" y="105"/>
                  <a:pt x="301" y="64"/>
                </a:cubicBezTo>
                <a:cubicBezTo>
                  <a:pt x="326" y="134"/>
                  <a:pt x="290" y="138"/>
                  <a:pt x="375" y="110"/>
                </a:cubicBezTo>
                <a:cubicBezTo>
                  <a:pt x="453" y="49"/>
                  <a:pt x="395" y="120"/>
                  <a:pt x="375" y="137"/>
                </a:cubicBezTo>
                <a:cubicBezTo>
                  <a:pt x="331" y="175"/>
                  <a:pt x="344" y="164"/>
                  <a:pt x="283" y="174"/>
                </a:cubicBezTo>
                <a:cubicBezTo>
                  <a:pt x="238" y="219"/>
                  <a:pt x="271" y="189"/>
                  <a:pt x="201" y="238"/>
                </a:cubicBezTo>
                <a:cubicBezTo>
                  <a:pt x="188" y="247"/>
                  <a:pt x="164" y="265"/>
                  <a:pt x="164" y="265"/>
                </a:cubicBezTo>
                <a:cubicBezTo>
                  <a:pt x="111" y="346"/>
                  <a:pt x="107" y="316"/>
                  <a:pt x="219" y="338"/>
                </a:cubicBezTo>
                <a:cubicBezTo>
                  <a:pt x="244" y="335"/>
                  <a:pt x="368" y="321"/>
                  <a:pt x="384" y="311"/>
                </a:cubicBezTo>
                <a:cubicBezTo>
                  <a:pt x="400" y="300"/>
                  <a:pt x="393" y="273"/>
                  <a:pt x="402" y="256"/>
                </a:cubicBezTo>
                <a:cubicBezTo>
                  <a:pt x="408" y="245"/>
                  <a:pt x="420" y="238"/>
                  <a:pt x="429" y="229"/>
                </a:cubicBezTo>
                <a:cubicBezTo>
                  <a:pt x="420" y="250"/>
                  <a:pt x="413" y="273"/>
                  <a:pt x="402" y="293"/>
                </a:cubicBezTo>
                <a:cubicBezTo>
                  <a:pt x="395" y="306"/>
                  <a:pt x="386" y="340"/>
                  <a:pt x="375" y="329"/>
                </a:cubicBezTo>
                <a:cubicBezTo>
                  <a:pt x="351" y="305"/>
                  <a:pt x="367" y="261"/>
                  <a:pt x="356" y="229"/>
                </a:cubicBezTo>
                <a:cubicBezTo>
                  <a:pt x="290" y="262"/>
                  <a:pt x="235" y="294"/>
                  <a:pt x="183" y="348"/>
                </a:cubicBezTo>
                <a:cubicBezTo>
                  <a:pt x="201" y="290"/>
                  <a:pt x="193" y="180"/>
                  <a:pt x="210" y="357"/>
                </a:cubicBezTo>
                <a:cubicBezTo>
                  <a:pt x="343" y="338"/>
                  <a:pt x="289" y="263"/>
                  <a:pt x="301" y="503"/>
                </a:cubicBezTo>
                <a:cubicBezTo>
                  <a:pt x="280" y="509"/>
                  <a:pt x="257" y="512"/>
                  <a:pt x="237" y="521"/>
                </a:cubicBezTo>
                <a:cubicBezTo>
                  <a:pt x="229" y="525"/>
                  <a:pt x="227" y="542"/>
                  <a:pt x="219" y="540"/>
                </a:cubicBezTo>
                <a:cubicBezTo>
                  <a:pt x="208" y="537"/>
                  <a:pt x="207" y="521"/>
                  <a:pt x="201" y="512"/>
                </a:cubicBezTo>
                <a:cubicBezTo>
                  <a:pt x="198" y="485"/>
                  <a:pt x="202" y="456"/>
                  <a:pt x="192" y="430"/>
                </a:cubicBezTo>
                <a:cubicBezTo>
                  <a:pt x="187" y="418"/>
                  <a:pt x="183" y="478"/>
                  <a:pt x="183" y="466"/>
                </a:cubicBezTo>
                <a:cubicBezTo>
                  <a:pt x="183" y="436"/>
                  <a:pt x="189" y="405"/>
                  <a:pt x="192" y="375"/>
                </a:cubicBezTo>
                <a:cubicBezTo>
                  <a:pt x="204" y="378"/>
                  <a:pt x="222" y="373"/>
                  <a:pt x="228" y="384"/>
                </a:cubicBezTo>
                <a:cubicBezTo>
                  <a:pt x="243" y="408"/>
                  <a:pt x="247" y="466"/>
                  <a:pt x="247" y="466"/>
                </a:cubicBezTo>
                <a:cubicBezTo>
                  <a:pt x="265" y="463"/>
                  <a:pt x="284" y="463"/>
                  <a:pt x="301" y="457"/>
                </a:cubicBezTo>
                <a:cubicBezTo>
                  <a:pt x="309" y="454"/>
                  <a:pt x="328" y="441"/>
                  <a:pt x="320" y="439"/>
                </a:cubicBezTo>
                <a:cubicBezTo>
                  <a:pt x="282" y="429"/>
                  <a:pt x="241" y="433"/>
                  <a:pt x="201" y="430"/>
                </a:cubicBezTo>
                <a:cubicBezTo>
                  <a:pt x="145" y="412"/>
                  <a:pt x="101" y="435"/>
                  <a:pt x="55" y="466"/>
                </a:cubicBezTo>
                <a:cubicBezTo>
                  <a:pt x="73" y="469"/>
                  <a:pt x="91" y="475"/>
                  <a:pt x="109" y="476"/>
                </a:cubicBezTo>
                <a:cubicBezTo>
                  <a:pt x="170" y="481"/>
                  <a:pt x="232" y="475"/>
                  <a:pt x="292" y="485"/>
                </a:cubicBezTo>
                <a:cubicBezTo>
                  <a:pt x="303" y="487"/>
                  <a:pt x="274" y="498"/>
                  <a:pt x="265" y="503"/>
                </a:cubicBezTo>
                <a:cubicBezTo>
                  <a:pt x="220" y="528"/>
                  <a:pt x="119" y="558"/>
                  <a:pt x="119" y="558"/>
                </a:cubicBezTo>
                <a:cubicBezTo>
                  <a:pt x="122" y="549"/>
                  <a:pt x="128" y="520"/>
                  <a:pt x="128" y="530"/>
                </a:cubicBezTo>
                <a:cubicBezTo>
                  <a:pt x="128" y="543"/>
                  <a:pt x="117" y="554"/>
                  <a:pt x="119" y="567"/>
                </a:cubicBezTo>
                <a:cubicBezTo>
                  <a:pt x="125" y="608"/>
                  <a:pt x="175" y="600"/>
                  <a:pt x="201" y="604"/>
                </a:cubicBezTo>
                <a:cubicBezTo>
                  <a:pt x="219" y="598"/>
                  <a:pt x="237" y="585"/>
                  <a:pt x="256" y="585"/>
                </a:cubicBezTo>
                <a:cubicBezTo>
                  <a:pt x="319" y="585"/>
                  <a:pt x="211" y="667"/>
                  <a:pt x="292" y="613"/>
                </a:cubicBezTo>
                <a:cubicBezTo>
                  <a:pt x="266" y="674"/>
                  <a:pt x="263" y="697"/>
                  <a:pt x="201" y="713"/>
                </a:cubicBezTo>
                <a:cubicBezTo>
                  <a:pt x="168" y="746"/>
                  <a:pt x="62" y="865"/>
                  <a:pt x="183" y="594"/>
                </a:cubicBezTo>
                <a:cubicBezTo>
                  <a:pt x="192" y="574"/>
                  <a:pt x="226" y="582"/>
                  <a:pt x="247" y="576"/>
                </a:cubicBezTo>
                <a:cubicBezTo>
                  <a:pt x="229" y="673"/>
                  <a:pt x="223" y="666"/>
                  <a:pt x="128" y="722"/>
                </a:cubicBezTo>
                <a:cubicBezTo>
                  <a:pt x="57" y="699"/>
                  <a:pt x="147" y="707"/>
                  <a:pt x="164" y="713"/>
                </a:cubicBezTo>
                <a:cubicBezTo>
                  <a:pt x="186" y="871"/>
                  <a:pt x="139" y="688"/>
                  <a:pt x="265" y="768"/>
                </a:cubicBezTo>
                <a:cubicBezTo>
                  <a:pt x="286" y="781"/>
                  <a:pt x="297" y="832"/>
                  <a:pt x="274" y="841"/>
                </a:cubicBezTo>
                <a:cubicBezTo>
                  <a:pt x="223" y="862"/>
                  <a:pt x="164" y="835"/>
                  <a:pt x="109" y="832"/>
                </a:cubicBezTo>
                <a:cubicBezTo>
                  <a:pt x="128" y="762"/>
                  <a:pt x="173" y="779"/>
                  <a:pt x="237" y="768"/>
                </a:cubicBezTo>
                <a:cubicBezTo>
                  <a:pt x="260" y="771"/>
                  <a:pt x="361" y="789"/>
                  <a:pt x="384" y="768"/>
                </a:cubicBezTo>
                <a:cubicBezTo>
                  <a:pt x="405" y="749"/>
                  <a:pt x="402" y="713"/>
                  <a:pt x="411" y="686"/>
                </a:cubicBezTo>
                <a:cubicBezTo>
                  <a:pt x="414" y="677"/>
                  <a:pt x="406" y="704"/>
                  <a:pt x="402" y="713"/>
                </a:cubicBezTo>
                <a:cubicBezTo>
                  <a:pt x="396" y="725"/>
                  <a:pt x="390" y="738"/>
                  <a:pt x="384" y="750"/>
                </a:cubicBezTo>
                <a:cubicBezTo>
                  <a:pt x="391" y="713"/>
                  <a:pt x="415" y="644"/>
                  <a:pt x="338" y="750"/>
                </a:cubicBezTo>
                <a:cubicBezTo>
                  <a:pt x="327" y="766"/>
                  <a:pt x="326" y="787"/>
                  <a:pt x="320" y="805"/>
                </a:cubicBezTo>
                <a:cubicBezTo>
                  <a:pt x="324" y="733"/>
                  <a:pt x="348" y="616"/>
                  <a:pt x="329" y="540"/>
                </a:cubicBezTo>
                <a:cubicBezTo>
                  <a:pt x="305" y="583"/>
                  <a:pt x="288" y="631"/>
                  <a:pt x="256" y="668"/>
                </a:cubicBezTo>
                <a:cubicBezTo>
                  <a:pt x="244" y="682"/>
                  <a:pt x="257" y="630"/>
                  <a:pt x="265" y="613"/>
                </a:cubicBezTo>
                <a:cubicBezTo>
                  <a:pt x="276" y="591"/>
                  <a:pt x="349" y="501"/>
                  <a:pt x="375" y="485"/>
                </a:cubicBezTo>
                <a:cubicBezTo>
                  <a:pt x="400" y="470"/>
                  <a:pt x="457" y="457"/>
                  <a:pt x="457" y="457"/>
                </a:cubicBezTo>
                <a:cubicBezTo>
                  <a:pt x="460" y="466"/>
                  <a:pt x="465" y="475"/>
                  <a:pt x="466" y="485"/>
                </a:cubicBezTo>
                <a:cubicBezTo>
                  <a:pt x="471" y="527"/>
                  <a:pt x="465" y="571"/>
                  <a:pt x="475" y="613"/>
                </a:cubicBezTo>
                <a:cubicBezTo>
                  <a:pt x="477" y="621"/>
                  <a:pt x="500" y="589"/>
                  <a:pt x="493" y="594"/>
                </a:cubicBezTo>
                <a:cubicBezTo>
                  <a:pt x="410" y="648"/>
                  <a:pt x="424" y="644"/>
                  <a:pt x="365" y="722"/>
                </a:cubicBezTo>
                <a:cubicBezTo>
                  <a:pt x="380" y="594"/>
                  <a:pt x="398" y="466"/>
                  <a:pt x="411" y="338"/>
                </a:cubicBezTo>
                <a:cubicBezTo>
                  <a:pt x="454" y="353"/>
                  <a:pt x="513" y="347"/>
                  <a:pt x="539" y="384"/>
                </a:cubicBezTo>
                <a:cubicBezTo>
                  <a:pt x="541" y="386"/>
                  <a:pt x="484" y="685"/>
                  <a:pt x="530" y="476"/>
                </a:cubicBezTo>
                <a:cubicBezTo>
                  <a:pt x="537" y="445"/>
                  <a:pt x="541" y="414"/>
                  <a:pt x="548" y="384"/>
                </a:cubicBezTo>
                <a:cubicBezTo>
                  <a:pt x="554" y="359"/>
                  <a:pt x="561" y="335"/>
                  <a:pt x="567" y="311"/>
                </a:cubicBezTo>
                <a:cubicBezTo>
                  <a:pt x="592" y="110"/>
                  <a:pt x="589" y="335"/>
                  <a:pt x="512" y="229"/>
                </a:cubicBezTo>
                <a:cubicBezTo>
                  <a:pt x="494" y="204"/>
                  <a:pt x="507" y="168"/>
                  <a:pt x="503" y="137"/>
                </a:cubicBezTo>
                <a:cubicBezTo>
                  <a:pt x="497" y="91"/>
                  <a:pt x="484" y="0"/>
                  <a:pt x="484" y="0"/>
                </a:cubicBezTo>
                <a:cubicBezTo>
                  <a:pt x="463" y="148"/>
                  <a:pt x="485" y="110"/>
                  <a:pt x="649" y="119"/>
                </a:cubicBezTo>
                <a:cubicBezTo>
                  <a:pt x="646" y="137"/>
                  <a:pt x="640" y="193"/>
                  <a:pt x="640" y="174"/>
                </a:cubicBezTo>
                <a:cubicBezTo>
                  <a:pt x="640" y="152"/>
                  <a:pt x="645" y="131"/>
                  <a:pt x="649" y="110"/>
                </a:cubicBezTo>
                <a:cubicBezTo>
                  <a:pt x="651" y="100"/>
                  <a:pt x="655" y="91"/>
                  <a:pt x="658" y="82"/>
                </a:cubicBezTo>
                <a:cubicBezTo>
                  <a:pt x="696" y="96"/>
                  <a:pt x="747" y="75"/>
                  <a:pt x="777" y="101"/>
                </a:cubicBezTo>
                <a:cubicBezTo>
                  <a:pt x="792" y="114"/>
                  <a:pt x="772" y="142"/>
                  <a:pt x="759" y="156"/>
                </a:cubicBezTo>
                <a:cubicBezTo>
                  <a:pt x="727" y="191"/>
                  <a:pt x="662" y="200"/>
                  <a:pt x="621" y="210"/>
                </a:cubicBezTo>
                <a:cubicBezTo>
                  <a:pt x="559" y="275"/>
                  <a:pt x="664" y="175"/>
                  <a:pt x="594" y="183"/>
                </a:cubicBezTo>
                <a:cubicBezTo>
                  <a:pt x="568" y="186"/>
                  <a:pt x="485" y="274"/>
                  <a:pt x="466" y="293"/>
                </a:cubicBezTo>
                <a:cubicBezTo>
                  <a:pt x="450" y="393"/>
                  <a:pt x="442" y="342"/>
                  <a:pt x="567" y="302"/>
                </a:cubicBezTo>
                <a:cubicBezTo>
                  <a:pt x="596" y="293"/>
                  <a:pt x="628" y="290"/>
                  <a:pt x="658" y="284"/>
                </a:cubicBezTo>
                <a:cubicBezTo>
                  <a:pt x="682" y="266"/>
                  <a:pt x="701" y="229"/>
                  <a:pt x="731" y="229"/>
                </a:cubicBezTo>
                <a:cubicBezTo>
                  <a:pt x="734" y="229"/>
                  <a:pt x="756" y="309"/>
                  <a:pt x="759" y="320"/>
                </a:cubicBezTo>
                <a:cubicBezTo>
                  <a:pt x="816" y="301"/>
                  <a:pt x="785" y="319"/>
                  <a:pt x="823" y="220"/>
                </a:cubicBezTo>
                <a:cubicBezTo>
                  <a:pt x="827" y="211"/>
                  <a:pt x="837" y="183"/>
                  <a:pt x="832" y="192"/>
                </a:cubicBezTo>
                <a:cubicBezTo>
                  <a:pt x="764" y="321"/>
                  <a:pt x="854" y="189"/>
                  <a:pt x="749" y="329"/>
                </a:cubicBezTo>
                <a:cubicBezTo>
                  <a:pt x="746" y="317"/>
                  <a:pt x="752" y="289"/>
                  <a:pt x="740" y="293"/>
                </a:cubicBezTo>
                <a:cubicBezTo>
                  <a:pt x="715" y="300"/>
                  <a:pt x="705" y="331"/>
                  <a:pt x="685" y="348"/>
                </a:cubicBezTo>
                <a:cubicBezTo>
                  <a:pt x="662" y="368"/>
                  <a:pt x="636" y="384"/>
                  <a:pt x="612" y="402"/>
                </a:cubicBezTo>
                <a:cubicBezTo>
                  <a:pt x="606" y="420"/>
                  <a:pt x="612" y="450"/>
                  <a:pt x="594" y="457"/>
                </a:cubicBezTo>
                <a:cubicBezTo>
                  <a:pt x="580" y="462"/>
                  <a:pt x="583" y="427"/>
                  <a:pt x="585" y="412"/>
                </a:cubicBezTo>
                <a:cubicBezTo>
                  <a:pt x="586" y="401"/>
                  <a:pt x="597" y="393"/>
                  <a:pt x="603" y="384"/>
                </a:cubicBezTo>
                <a:cubicBezTo>
                  <a:pt x="666" y="412"/>
                  <a:pt x="730" y="427"/>
                  <a:pt x="795" y="448"/>
                </a:cubicBezTo>
                <a:cubicBezTo>
                  <a:pt x="856" y="542"/>
                  <a:pt x="836" y="532"/>
                  <a:pt x="996" y="293"/>
                </a:cubicBezTo>
                <a:cubicBezTo>
                  <a:pt x="1002" y="284"/>
                  <a:pt x="913" y="314"/>
                  <a:pt x="896" y="320"/>
                </a:cubicBezTo>
                <a:cubicBezTo>
                  <a:pt x="910" y="233"/>
                  <a:pt x="916" y="258"/>
                  <a:pt x="850" y="329"/>
                </a:cubicBezTo>
                <a:cubicBezTo>
                  <a:pt x="832" y="348"/>
                  <a:pt x="813" y="366"/>
                  <a:pt x="795" y="384"/>
                </a:cubicBezTo>
                <a:cubicBezTo>
                  <a:pt x="789" y="402"/>
                  <a:pt x="782" y="420"/>
                  <a:pt x="777" y="439"/>
                </a:cubicBezTo>
                <a:cubicBezTo>
                  <a:pt x="773" y="451"/>
                  <a:pt x="764" y="488"/>
                  <a:pt x="768" y="476"/>
                </a:cubicBezTo>
                <a:cubicBezTo>
                  <a:pt x="784" y="428"/>
                  <a:pt x="786" y="375"/>
                  <a:pt x="823" y="338"/>
                </a:cubicBezTo>
                <a:cubicBezTo>
                  <a:pt x="826" y="347"/>
                  <a:pt x="831" y="376"/>
                  <a:pt x="832" y="366"/>
                </a:cubicBezTo>
                <a:cubicBezTo>
                  <a:pt x="842" y="275"/>
                  <a:pt x="850" y="92"/>
                  <a:pt x="850" y="92"/>
                </a:cubicBezTo>
                <a:cubicBezTo>
                  <a:pt x="853" y="116"/>
                  <a:pt x="859" y="140"/>
                  <a:pt x="859" y="165"/>
                </a:cubicBezTo>
                <a:cubicBezTo>
                  <a:pt x="859" y="221"/>
                  <a:pt x="810" y="214"/>
                  <a:pt x="841" y="293"/>
                </a:cubicBezTo>
                <a:cubicBezTo>
                  <a:pt x="847" y="310"/>
                  <a:pt x="861" y="263"/>
                  <a:pt x="868" y="247"/>
                </a:cubicBezTo>
                <a:cubicBezTo>
                  <a:pt x="913" y="149"/>
                  <a:pt x="856" y="232"/>
                  <a:pt x="923" y="146"/>
                </a:cubicBezTo>
                <a:cubicBezTo>
                  <a:pt x="926" y="155"/>
                  <a:pt x="927" y="166"/>
                  <a:pt x="932" y="174"/>
                </a:cubicBezTo>
                <a:cubicBezTo>
                  <a:pt x="937" y="181"/>
                  <a:pt x="953" y="183"/>
                  <a:pt x="951" y="192"/>
                </a:cubicBezTo>
                <a:cubicBezTo>
                  <a:pt x="946" y="217"/>
                  <a:pt x="914" y="223"/>
                  <a:pt x="896" y="229"/>
                </a:cubicBezTo>
                <a:cubicBezTo>
                  <a:pt x="851" y="96"/>
                  <a:pt x="864" y="157"/>
                  <a:pt x="850" y="46"/>
                </a:cubicBezTo>
                <a:cubicBezTo>
                  <a:pt x="774" y="65"/>
                  <a:pt x="741" y="158"/>
                  <a:pt x="704" y="220"/>
                </a:cubicBezTo>
                <a:cubicBezTo>
                  <a:pt x="684" y="296"/>
                  <a:pt x="685" y="323"/>
                  <a:pt x="713" y="393"/>
                </a:cubicBezTo>
                <a:cubicBezTo>
                  <a:pt x="739" y="459"/>
                  <a:pt x="710" y="441"/>
                  <a:pt x="759" y="457"/>
                </a:cubicBezTo>
                <a:cubicBezTo>
                  <a:pt x="767" y="411"/>
                  <a:pt x="794" y="271"/>
                  <a:pt x="759" y="256"/>
                </a:cubicBezTo>
                <a:cubicBezTo>
                  <a:pt x="718" y="238"/>
                  <a:pt x="710" y="329"/>
                  <a:pt x="685" y="366"/>
                </a:cubicBezTo>
                <a:cubicBezTo>
                  <a:pt x="673" y="415"/>
                  <a:pt x="646" y="461"/>
                  <a:pt x="640" y="512"/>
                </a:cubicBezTo>
                <a:cubicBezTo>
                  <a:pt x="637" y="543"/>
                  <a:pt x="646" y="573"/>
                  <a:pt x="649" y="604"/>
                </a:cubicBezTo>
                <a:cubicBezTo>
                  <a:pt x="767" y="582"/>
                  <a:pt x="684" y="609"/>
                  <a:pt x="667" y="576"/>
                </a:cubicBezTo>
                <a:cubicBezTo>
                  <a:pt x="661" y="565"/>
                  <a:pt x="673" y="552"/>
                  <a:pt x="676" y="540"/>
                </a:cubicBezTo>
                <a:cubicBezTo>
                  <a:pt x="753" y="559"/>
                  <a:pt x="771" y="625"/>
                  <a:pt x="786" y="695"/>
                </a:cubicBezTo>
                <a:cubicBezTo>
                  <a:pt x="790" y="713"/>
                  <a:pt x="812" y="758"/>
                  <a:pt x="795" y="750"/>
                </a:cubicBezTo>
                <a:cubicBezTo>
                  <a:pt x="774" y="740"/>
                  <a:pt x="777" y="707"/>
                  <a:pt x="768" y="686"/>
                </a:cubicBezTo>
                <a:cubicBezTo>
                  <a:pt x="771" y="659"/>
                  <a:pt x="754" y="618"/>
                  <a:pt x="777" y="604"/>
                </a:cubicBezTo>
                <a:cubicBezTo>
                  <a:pt x="885" y="538"/>
                  <a:pt x="961" y="701"/>
                  <a:pt x="996" y="759"/>
                </a:cubicBezTo>
                <a:cubicBezTo>
                  <a:pt x="966" y="865"/>
                  <a:pt x="983" y="885"/>
                  <a:pt x="813" y="732"/>
                </a:cubicBezTo>
                <a:cubicBezTo>
                  <a:pt x="800" y="720"/>
                  <a:pt x="788" y="600"/>
                  <a:pt x="786" y="585"/>
                </a:cubicBezTo>
                <a:cubicBezTo>
                  <a:pt x="789" y="536"/>
                  <a:pt x="784" y="487"/>
                  <a:pt x="795" y="439"/>
                </a:cubicBezTo>
                <a:cubicBezTo>
                  <a:pt x="797" y="428"/>
                  <a:pt x="815" y="414"/>
                  <a:pt x="823" y="421"/>
                </a:cubicBezTo>
                <a:cubicBezTo>
                  <a:pt x="844" y="439"/>
                  <a:pt x="847" y="470"/>
                  <a:pt x="859" y="494"/>
                </a:cubicBezTo>
                <a:cubicBezTo>
                  <a:pt x="856" y="515"/>
                  <a:pt x="871" y="554"/>
                  <a:pt x="850" y="558"/>
                </a:cubicBezTo>
                <a:cubicBezTo>
                  <a:pt x="810" y="566"/>
                  <a:pt x="804" y="433"/>
                  <a:pt x="804" y="430"/>
                </a:cubicBezTo>
                <a:cubicBezTo>
                  <a:pt x="825" y="421"/>
                  <a:pt x="853" y="384"/>
                  <a:pt x="868" y="402"/>
                </a:cubicBezTo>
                <a:cubicBezTo>
                  <a:pt x="928" y="472"/>
                  <a:pt x="856" y="496"/>
                  <a:pt x="823" y="512"/>
                </a:cubicBezTo>
                <a:cubicBezTo>
                  <a:pt x="778" y="424"/>
                  <a:pt x="800" y="391"/>
                  <a:pt x="759" y="503"/>
                </a:cubicBezTo>
                <a:cubicBezTo>
                  <a:pt x="756" y="540"/>
                  <a:pt x="753" y="576"/>
                  <a:pt x="749" y="613"/>
                </a:cubicBezTo>
                <a:cubicBezTo>
                  <a:pt x="746" y="637"/>
                  <a:pt x="764" y="692"/>
                  <a:pt x="740" y="686"/>
                </a:cubicBezTo>
                <a:cubicBezTo>
                  <a:pt x="712" y="679"/>
                  <a:pt x="713" y="604"/>
                  <a:pt x="713" y="604"/>
                </a:cubicBezTo>
                <a:cubicBezTo>
                  <a:pt x="682" y="610"/>
                  <a:pt x="649" y="609"/>
                  <a:pt x="621" y="622"/>
                </a:cubicBezTo>
                <a:cubicBezTo>
                  <a:pt x="607" y="628"/>
                  <a:pt x="579" y="654"/>
                  <a:pt x="594" y="658"/>
                </a:cubicBezTo>
                <a:cubicBezTo>
                  <a:pt x="616" y="663"/>
                  <a:pt x="637" y="640"/>
                  <a:pt x="658" y="631"/>
                </a:cubicBezTo>
                <a:cubicBezTo>
                  <a:pt x="729" y="514"/>
                  <a:pt x="729" y="454"/>
                  <a:pt x="740" y="320"/>
                </a:cubicBezTo>
                <a:cubicBezTo>
                  <a:pt x="703" y="54"/>
                  <a:pt x="588" y="582"/>
                  <a:pt x="576" y="704"/>
                </a:cubicBezTo>
                <a:cubicBezTo>
                  <a:pt x="527" y="562"/>
                  <a:pt x="431" y="618"/>
                  <a:pt x="768" y="631"/>
                </a:cubicBezTo>
                <a:cubicBezTo>
                  <a:pt x="784" y="641"/>
                  <a:pt x="837" y="664"/>
                  <a:pt x="777" y="695"/>
                </a:cubicBezTo>
                <a:cubicBezTo>
                  <a:pt x="765" y="701"/>
                  <a:pt x="752" y="683"/>
                  <a:pt x="740" y="677"/>
                </a:cubicBezTo>
                <a:cubicBezTo>
                  <a:pt x="703" y="563"/>
                  <a:pt x="741" y="650"/>
                  <a:pt x="704" y="722"/>
                </a:cubicBezTo>
                <a:cubicBezTo>
                  <a:pt x="700" y="731"/>
                  <a:pt x="685" y="716"/>
                  <a:pt x="676" y="713"/>
                </a:cubicBezTo>
                <a:cubicBezTo>
                  <a:pt x="653" y="645"/>
                  <a:pt x="648" y="725"/>
                  <a:pt x="640" y="750"/>
                </a:cubicBezTo>
                <a:cubicBezTo>
                  <a:pt x="631" y="744"/>
                  <a:pt x="623" y="730"/>
                  <a:pt x="612" y="732"/>
                </a:cubicBezTo>
                <a:cubicBezTo>
                  <a:pt x="601" y="734"/>
                  <a:pt x="587" y="751"/>
                  <a:pt x="594" y="759"/>
                </a:cubicBezTo>
                <a:cubicBezTo>
                  <a:pt x="612" y="780"/>
                  <a:pt x="643" y="784"/>
                  <a:pt x="667" y="796"/>
                </a:cubicBezTo>
                <a:cubicBezTo>
                  <a:pt x="716" y="793"/>
                  <a:pt x="774" y="815"/>
                  <a:pt x="813" y="786"/>
                </a:cubicBezTo>
                <a:cubicBezTo>
                  <a:pt x="835" y="770"/>
                  <a:pt x="786" y="738"/>
                  <a:pt x="777" y="713"/>
                </a:cubicBezTo>
                <a:cubicBezTo>
                  <a:pt x="746" y="630"/>
                  <a:pt x="758" y="620"/>
                  <a:pt x="676" y="567"/>
                </a:cubicBezTo>
                <a:cubicBezTo>
                  <a:pt x="667" y="569"/>
                  <a:pt x="563" y="593"/>
                  <a:pt x="548" y="604"/>
                </a:cubicBezTo>
                <a:cubicBezTo>
                  <a:pt x="507" y="636"/>
                  <a:pt x="439" y="713"/>
                  <a:pt x="439" y="713"/>
                </a:cubicBezTo>
                <a:cubicBezTo>
                  <a:pt x="436" y="692"/>
                  <a:pt x="408" y="651"/>
                  <a:pt x="429" y="649"/>
                </a:cubicBezTo>
                <a:cubicBezTo>
                  <a:pt x="602" y="629"/>
                  <a:pt x="630" y="688"/>
                  <a:pt x="557" y="759"/>
                </a:cubicBezTo>
                <a:cubicBezTo>
                  <a:pt x="533" y="833"/>
                  <a:pt x="506" y="836"/>
                  <a:pt x="466" y="896"/>
                </a:cubicBezTo>
                <a:cubicBezTo>
                  <a:pt x="481" y="639"/>
                  <a:pt x="432" y="824"/>
                  <a:pt x="585" y="649"/>
                </a:cubicBezTo>
                <a:cubicBezTo>
                  <a:pt x="598" y="634"/>
                  <a:pt x="591" y="609"/>
                  <a:pt x="603" y="594"/>
                </a:cubicBezTo>
                <a:cubicBezTo>
                  <a:pt x="618" y="574"/>
                  <a:pt x="679" y="570"/>
                  <a:pt x="695" y="567"/>
                </a:cubicBezTo>
                <a:cubicBezTo>
                  <a:pt x="746" y="490"/>
                  <a:pt x="641" y="485"/>
                  <a:pt x="585" y="466"/>
                </a:cubicBezTo>
                <a:cubicBezTo>
                  <a:pt x="551" y="472"/>
                  <a:pt x="498" y="454"/>
                  <a:pt x="484" y="485"/>
                </a:cubicBezTo>
                <a:cubicBezTo>
                  <a:pt x="396" y="679"/>
                  <a:pt x="593" y="682"/>
                  <a:pt x="420" y="658"/>
                </a:cubicBezTo>
                <a:cubicBezTo>
                  <a:pt x="412" y="596"/>
                  <a:pt x="393" y="448"/>
                  <a:pt x="439" y="402"/>
                </a:cubicBezTo>
                <a:cubicBezTo>
                  <a:pt x="454" y="387"/>
                  <a:pt x="530" y="378"/>
                  <a:pt x="548" y="375"/>
                </a:cubicBezTo>
                <a:cubicBezTo>
                  <a:pt x="568" y="381"/>
                  <a:pt x="601" y="385"/>
                  <a:pt x="594" y="421"/>
                </a:cubicBezTo>
                <a:cubicBezTo>
                  <a:pt x="592" y="430"/>
                  <a:pt x="576" y="427"/>
                  <a:pt x="567" y="430"/>
                </a:cubicBezTo>
                <a:cubicBezTo>
                  <a:pt x="555" y="503"/>
                  <a:pt x="542" y="576"/>
                  <a:pt x="530" y="649"/>
                </a:cubicBezTo>
                <a:cubicBezTo>
                  <a:pt x="528" y="664"/>
                  <a:pt x="535" y="619"/>
                  <a:pt x="539" y="604"/>
                </a:cubicBezTo>
                <a:cubicBezTo>
                  <a:pt x="544" y="585"/>
                  <a:pt x="551" y="567"/>
                  <a:pt x="557" y="549"/>
                </a:cubicBezTo>
                <a:cubicBezTo>
                  <a:pt x="554" y="494"/>
                  <a:pt x="562" y="437"/>
                  <a:pt x="548" y="384"/>
                </a:cubicBezTo>
                <a:cubicBezTo>
                  <a:pt x="545" y="372"/>
                  <a:pt x="524" y="377"/>
                  <a:pt x="512" y="375"/>
                </a:cubicBezTo>
                <a:cubicBezTo>
                  <a:pt x="456" y="364"/>
                  <a:pt x="427" y="363"/>
                  <a:pt x="365" y="357"/>
                </a:cubicBezTo>
                <a:cubicBezTo>
                  <a:pt x="414" y="261"/>
                  <a:pt x="375" y="367"/>
                  <a:pt x="356" y="302"/>
                </a:cubicBezTo>
                <a:cubicBezTo>
                  <a:pt x="342" y="254"/>
                  <a:pt x="390" y="235"/>
                  <a:pt x="420" y="220"/>
                </a:cubicBezTo>
                <a:cubicBezTo>
                  <a:pt x="432" y="223"/>
                  <a:pt x="447" y="222"/>
                  <a:pt x="457" y="229"/>
                </a:cubicBezTo>
                <a:cubicBezTo>
                  <a:pt x="478" y="244"/>
                  <a:pt x="512" y="284"/>
                  <a:pt x="512" y="284"/>
                </a:cubicBezTo>
                <a:cubicBezTo>
                  <a:pt x="549" y="270"/>
                  <a:pt x="572" y="259"/>
                  <a:pt x="585" y="220"/>
                </a:cubicBezTo>
                <a:cubicBezTo>
                  <a:pt x="582" y="211"/>
                  <a:pt x="584" y="197"/>
                  <a:pt x="576" y="192"/>
                </a:cubicBezTo>
                <a:cubicBezTo>
                  <a:pt x="518" y="158"/>
                  <a:pt x="442" y="188"/>
                  <a:pt x="375" y="192"/>
                </a:cubicBezTo>
                <a:cubicBezTo>
                  <a:pt x="283" y="271"/>
                  <a:pt x="212" y="317"/>
                  <a:pt x="173" y="430"/>
                </a:cubicBezTo>
                <a:cubicBezTo>
                  <a:pt x="161" y="335"/>
                  <a:pt x="157" y="238"/>
                  <a:pt x="128" y="146"/>
                </a:cubicBezTo>
                <a:cubicBezTo>
                  <a:pt x="233" y="76"/>
                  <a:pt x="196" y="114"/>
                  <a:pt x="329" y="247"/>
                </a:cubicBezTo>
                <a:cubicBezTo>
                  <a:pt x="313" y="124"/>
                  <a:pt x="343" y="114"/>
                  <a:pt x="256" y="82"/>
                </a:cubicBezTo>
                <a:cubicBezTo>
                  <a:pt x="309" y="29"/>
                  <a:pt x="298" y="24"/>
                  <a:pt x="375" y="37"/>
                </a:cubicBezTo>
                <a:cubicBezTo>
                  <a:pt x="406" y="47"/>
                  <a:pt x="434" y="69"/>
                  <a:pt x="466" y="73"/>
                </a:cubicBezTo>
                <a:cubicBezTo>
                  <a:pt x="506" y="77"/>
                  <a:pt x="546" y="56"/>
                  <a:pt x="585" y="46"/>
                </a:cubicBezTo>
                <a:cubicBezTo>
                  <a:pt x="626" y="73"/>
                  <a:pt x="617" y="88"/>
                  <a:pt x="667" y="101"/>
                </a:cubicBezTo>
                <a:cubicBezTo>
                  <a:pt x="679" y="88"/>
                  <a:pt x="695" y="79"/>
                  <a:pt x="704" y="64"/>
                </a:cubicBezTo>
                <a:cubicBezTo>
                  <a:pt x="709" y="56"/>
                  <a:pt x="718" y="29"/>
                  <a:pt x="713" y="37"/>
                </a:cubicBezTo>
                <a:cubicBezTo>
                  <a:pt x="638" y="151"/>
                  <a:pt x="577" y="276"/>
                  <a:pt x="493" y="384"/>
                </a:cubicBezTo>
                <a:cubicBezTo>
                  <a:pt x="475" y="407"/>
                  <a:pt x="394" y="416"/>
                  <a:pt x="365" y="421"/>
                </a:cubicBezTo>
                <a:cubicBezTo>
                  <a:pt x="310" y="418"/>
                  <a:pt x="255" y="420"/>
                  <a:pt x="201" y="412"/>
                </a:cubicBezTo>
                <a:cubicBezTo>
                  <a:pt x="171" y="408"/>
                  <a:pt x="139" y="376"/>
                  <a:pt x="109" y="366"/>
                </a:cubicBezTo>
                <a:cubicBezTo>
                  <a:pt x="71" y="395"/>
                  <a:pt x="58" y="406"/>
                  <a:pt x="36" y="448"/>
                </a:cubicBezTo>
                <a:cubicBezTo>
                  <a:pt x="27" y="503"/>
                  <a:pt x="15" y="511"/>
                  <a:pt x="0" y="558"/>
                </a:cubicBezTo>
                <a:cubicBezTo>
                  <a:pt x="139" y="675"/>
                  <a:pt x="341" y="602"/>
                  <a:pt x="512" y="594"/>
                </a:cubicBezTo>
                <a:cubicBezTo>
                  <a:pt x="570" y="655"/>
                  <a:pt x="486" y="725"/>
                  <a:pt x="466" y="786"/>
                </a:cubicBezTo>
                <a:cubicBezTo>
                  <a:pt x="588" y="789"/>
                  <a:pt x="711" y="781"/>
                  <a:pt x="832" y="796"/>
                </a:cubicBezTo>
                <a:cubicBezTo>
                  <a:pt x="844" y="798"/>
                  <a:pt x="832" y="840"/>
                  <a:pt x="841" y="832"/>
                </a:cubicBezTo>
                <a:cubicBezTo>
                  <a:pt x="886" y="791"/>
                  <a:pt x="951" y="686"/>
                  <a:pt x="951" y="686"/>
                </a:cubicBezTo>
                <a:cubicBezTo>
                  <a:pt x="966" y="534"/>
                  <a:pt x="981" y="405"/>
                  <a:pt x="987" y="247"/>
                </a:cubicBezTo>
                <a:cubicBezTo>
                  <a:pt x="870" y="208"/>
                  <a:pt x="746" y="277"/>
                  <a:pt x="631" y="293"/>
                </a:cubicBezTo>
                <a:cubicBezTo>
                  <a:pt x="613" y="299"/>
                  <a:pt x="595" y="307"/>
                  <a:pt x="576" y="311"/>
                </a:cubicBezTo>
                <a:cubicBezTo>
                  <a:pt x="552" y="316"/>
                  <a:pt x="527" y="313"/>
                  <a:pt x="503" y="320"/>
                </a:cubicBezTo>
                <a:cubicBezTo>
                  <a:pt x="495" y="322"/>
                  <a:pt x="492" y="336"/>
                  <a:pt x="484" y="338"/>
                </a:cubicBezTo>
                <a:cubicBezTo>
                  <a:pt x="424" y="355"/>
                  <a:pt x="361" y="360"/>
                  <a:pt x="301" y="375"/>
                </a:cubicBezTo>
                <a:cubicBezTo>
                  <a:pt x="267" y="392"/>
                  <a:pt x="228" y="403"/>
                  <a:pt x="201" y="430"/>
                </a:cubicBezTo>
                <a:cubicBezTo>
                  <a:pt x="170" y="461"/>
                  <a:pt x="181" y="495"/>
                  <a:pt x="164" y="530"/>
                </a:cubicBezTo>
                <a:cubicBezTo>
                  <a:pt x="158" y="542"/>
                  <a:pt x="146" y="549"/>
                  <a:pt x="137" y="558"/>
                </a:cubicBezTo>
                <a:cubicBezTo>
                  <a:pt x="131" y="579"/>
                  <a:pt x="103" y="607"/>
                  <a:pt x="119" y="622"/>
                </a:cubicBezTo>
                <a:cubicBezTo>
                  <a:pt x="146" y="647"/>
                  <a:pt x="191" y="636"/>
                  <a:pt x="228" y="640"/>
                </a:cubicBezTo>
                <a:cubicBezTo>
                  <a:pt x="277" y="645"/>
                  <a:pt x="326" y="645"/>
                  <a:pt x="375" y="649"/>
                </a:cubicBezTo>
                <a:cubicBezTo>
                  <a:pt x="402" y="651"/>
                  <a:pt x="430" y="655"/>
                  <a:pt x="457" y="658"/>
                </a:cubicBezTo>
                <a:cubicBezTo>
                  <a:pt x="451" y="670"/>
                  <a:pt x="450" y="687"/>
                  <a:pt x="439" y="695"/>
                </a:cubicBezTo>
                <a:cubicBezTo>
                  <a:pt x="424" y="707"/>
                  <a:pt x="384" y="713"/>
                  <a:pt x="384" y="713"/>
                </a:cubicBezTo>
                <a:cubicBezTo>
                  <a:pt x="366" y="731"/>
                  <a:pt x="347" y="750"/>
                  <a:pt x="329" y="768"/>
                </a:cubicBezTo>
                <a:cubicBezTo>
                  <a:pt x="319" y="778"/>
                  <a:pt x="304" y="779"/>
                  <a:pt x="292" y="786"/>
                </a:cubicBezTo>
                <a:cubicBezTo>
                  <a:pt x="267" y="801"/>
                  <a:pt x="259" y="811"/>
                  <a:pt x="237" y="832"/>
                </a:cubicBezTo>
                <a:cubicBezTo>
                  <a:pt x="240" y="820"/>
                  <a:pt x="244" y="808"/>
                  <a:pt x="247" y="796"/>
                </a:cubicBezTo>
                <a:cubicBezTo>
                  <a:pt x="253" y="771"/>
                  <a:pt x="265" y="722"/>
                  <a:pt x="265" y="72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EF2EAA04-7E0B-747C-447D-E435C1135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1585913"/>
            <a:ext cx="1295400" cy="12954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Freeform 1">
            <a:extLst>
              <a:ext uri="{FF2B5EF4-FFF2-40B4-BE49-F238E27FC236}">
                <a16:creationId xmlns:a16="http://schemas.microsoft.com/office/drawing/2014/main" id="{02BD143E-0DF9-A913-A8E8-7F9777E44B62}"/>
              </a:ext>
            </a:extLst>
          </p:cNvPr>
          <p:cNvSpPr>
            <a:spLocks/>
          </p:cNvSpPr>
          <p:nvPr/>
        </p:nvSpPr>
        <p:spPr bwMode="auto">
          <a:xfrm>
            <a:off x="404813" y="1238250"/>
            <a:ext cx="4749800" cy="2009775"/>
          </a:xfrm>
          <a:custGeom>
            <a:avLst/>
            <a:gdLst>
              <a:gd name="T0" fmla="*/ 1332123 w 4749684"/>
              <a:gd name="T1" fmla="*/ 690437 h 2011042"/>
              <a:gd name="T2" fmla="*/ 1528936 w 4749684"/>
              <a:gd name="T3" fmla="*/ 460542 h 2011042"/>
              <a:gd name="T4" fmla="*/ 1505787 w 4749684"/>
              <a:gd name="T5" fmla="*/ 667448 h 2011042"/>
              <a:gd name="T6" fmla="*/ 1934160 w 4749684"/>
              <a:gd name="T7" fmla="*/ 724921 h 2011042"/>
              <a:gd name="T8" fmla="*/ 2350959 w 4749684"/>
              <a:gd name="T9" fmla="*/ 586985 h 2011042"/>
              <a:gd name="T10" fmla="*/ 2570944 w 4749684"/>
              <a:gd name="T11" fmla="*/ 437553 h 2011042"/>
              <a:gd name="T12" fmla="*/ 2709873 w 4749684"/>
              <a:gd name="T13" fmla="*/ 541006 h 2011042"/>
              <a:gd name="T14" fmla="*/ 2350959 w 4749684"/>
              <a:gd name="T15" fmla="*/ 1161720 h 2011042"/>
              <a:gd name="T16" fmla="*/ 2096250 w 4749684"/>
              <a:gd name="T17" fmla="*/ 1368625 h 2011042"/>
              <a:gd name="T18" fmla="*/ 1760496 w 4749684"/>
              <a:gd name="T19" fmla="*/ 1276669 h 2011042"/>
              <a:gd name="T20" fmla="*/ 1968895 w 4749684"/>
              <a:gd name="T21" fmla="*/ 1276669 h 2011042"/>
              <a:gd name="T22" fmla="*/ 2524634 w 4749684"/>
              <a:gd name="T23" fmla="*/ 1391615 h 2011042"/>
              <a:gd name="T24" fmla="*/ 2733033 w 4749684"/>
              <a:gd name="T25" fmla="*/ 1460583 h 2011042"/>
              <a:gd name="T26" fmla="*/ 2929858 w 4749684"/>
              <a:gd name="T27" fmla="*/ 1518057 h 2011042"/>
              <a:gd name="T28" fmla="*/ 2200455 w 4749684"/>
              <a:gd name="T29" fmla="*/ 1437595 h 2011042"/>
              <a:gd name="T30" fmla="*/ 1679451 w 4749684"/>
              <a:gd name="T31" fmla="*/ 1322647 h 2011042"/>
              <a:gd name="T32" fmla="*/ 1378432 w 4749684"/>
              <a:gd name="T33" fmla="*/ 1207700 h 2011042"/>
              <a:gd name="T34" fmla="*/ 1262652 w 4749684"/>
              <a:gd name="T35" fmla="*/ 874352 h 2011042"/>
              <a:gd name="T36" fmla="*/ 1112138 w 4749684"/>
              <a:gd name="T37" fmla="*/ 598480 h 2011042"/>
              <a:gd name="T38" fmla="*/ 973208 w 4749684"/>
              <a:gd name="T39" fmla="*/ 460542 h 2011042"/>
              <a:gd name="T40" fmla="*/ 1088988 w 4749684"/>
              <a:gd name="T41" fmla="*/ 104205 h 2011042"/>
              <a:gd name="T42" fmla="*/ 1031093 w 4749684"/>
              <a:gd name="T43" fmla="*/ 299617 h 2011042"/>
              <a:gd name="T44" fmla="*/ 1251078 w 4749684"/>
              <a:gd name="T45" fmla="*/ 115703 h 2011042"/>
              <a:gd name="T46" fmla="*/ 799544 w 4749684"/>
              <a:gd name="T47" fmla="*/ 368584 h 2011042"/>
              <a:gd name="T48" fmla="*/ 116451 w 4749684"/>
              <a:gd name="T49" fmla="*/ 805384 h 2011042"/>
              <a:gd name="T50" fmla="*/ 70141 w 4749684"/>
              <a:gd name="T51" fmla="*/ 885847 h 2011042"/>
              <a:gd name="T52" fmla="*/ 394320 w 4749684"/>
              <a:gd name="T53" fmla="*/ 678942 h 2011042"/>
              <a:gd name="T54" fmla="*/ 417470 w 4749684"/>
              <a:gd name="T55" fmla="*/ 943321 h 2011042"/>
              <a:gd name="T56" fmla="*/ 706914 w 4749684"/>
              <a:gd name="T57" fmla="*/ 1012289 h 2011042"/>
              <a:gd name="T58" fmla="*/ 915313 w 4749684"/>
              <a:gd name="T59" fmla="*/ 1058268 h 2011042"/>
              <a:gd name="T60" fmla="*/ 1366847 w 4749684"/>
              <a:gd name="T61" fmla="*/ 1518057 h 2011042"/>
              <a:gd name="T62" fmla="*/ 1922585 w 4749684"/>
              <a:gd name="T63" fmla="*/ 1587025 h 2011042"/>
              <a:gd name="T64" fmla="*/ 1772071 w 4749684"/>
              <a:gd name="T65" fmla="*/ 1713467 h 2011042"/>
              <a:gd name="T66" fmla="*/ 1436317 w 4749684"/>
              <a:gd name="T67" fmla="*/ 1839909 h 2011042"/>
              <a:gd name="T68" fmla="*/ 1413167 w 4749684"/>
              <a:gd name="T69" fmla="*/ 1793931 h 2011042"/>
              <a:gd name="T70" fmla="*/ 1887850 w 4749684"/>
              <a:gd name="T71" fmla="*/ 1161720 h 2011042"/>
              <a:gd name="T72" fmla="*/ 2142559 w 4749684"/>
              <a:gd name="T73" fmla="*/ 1000794 h 2011042"/>
              <a:gd name="T74" fmla="*/ 2350959 w 4749684"/>
              <a:gd name="T75" fmla="*/ 1138731 h 2011042"/>
              <a:gd name="T76" fmla="*/ 4064474 w 4749684"/>
              <a:gd name="T77" fmla="*/ 1127236 h 2011042"/>
              <a:gd name="T78" fmla="*/ 4597052 w 4749684"/>
              <a:gd name="T79" fmla="*/ 1035279 h 2011042"/>
              <a:gd name="T80" fmla="*/ 4631787 w 4749684"/>
              <a:gd name="T81" fmla="*/ 828372 h 2011042"/>
              <a:gd name="T82" fmla="*/ 3358231 w 4749684"/>
              <a:gd name="T83" fmla="*/ 655952 h 2011042"/>
              <a:gd name="T84" fmla="*/ 1772071 w 4749684"/>
              <a:gd name="T85" fmla="*/ 1150226 h 2011042"/>
              <a:gd name="T86" fmla="*/ 1424742 w 4749684"/>
              <a:gd name="T87" fmla="*/ 1265171 h 2011042"/>
              <a:gd name="T88" fmla="*/ 1366847 w 4749684"/>
              <a:gd name="T89" fmla="*/ 1092752 h 2011042"/>
              <a:gd name="T90" fmla="*/ 1494201 w 4749684"/>
              <a:gd name="T91" fmla="*/ 1184710 h 2011042"/>
              <a:gd name="T92" fmla="*/ 1945746 w 4749684"/>
              <a:gd name="T93" fmla="*/ 1092752 h 2011042"/>
              <a:gd name="T94" fmla="*/ 2374119 w 4749684"/>
              <a:gd name="T95" fmla="*/ 782396 h 2011042"/>
              <a:gd name="T96" fmla="*/ 2107824 w 4749684"/>
              <a:gd name="T97" fmla="*/ 1012289 h 20110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749684" h="2011042">
                <a:moveTo>
                  <a:pt x="1389633" y="961458"/>
                </a:moveTo>
                <a:cubicBezTo>
                  <a:pt x="1385775" y="942167"/>
                  <a:pt x="1382829" y="922670"/>
                  <a:pt x="1378058" y="903584"/>
                </a:cubicBezTo>
                <a:cubicBezTo>
                  <a:pt x="1359227" y="828257"/>
                  <a:pt x="1362134" y="907869"/>
                  <a:pt x="1343334" y="776263"/>
                </a:cubicBezTo>
                <a:lnTo>
                  <a:pt x="1331760" y="695240"/>
                </a:lnTo>
                <a:cubicBezTo>
                  <a:pt x="1335618" y="645083"/>
                  <a:pt x="1329514" y="593139"/>
                  <a:pt x="1343334" y="544769"/>
                </a:cubicBezTo>
                <a:cubicBezTo>
                  <a:pt x="1346686" y="533038"/>
                  <a:pt x="1368531" y="540817"/>
                  <a:pt x="1378058" y="533195"/>
                </a:cubicBezTo>
                <a:cubicBezTo>
                  <a:pt x="1388921" y="524505"/>
                  <a:pt x="1389888" y="506557"/>
                  <a:pt x="1401208" y="498471"/>
                </a:cubicBezTo>
                <a:cubicBezTo>
                  <a:pt x="1438980" y="471490"/>
                  <a:pt x="1485904" y="473218"/>
                  <a:pt x="1528529" y="463746"/>
                </a:cubicBezTo>
                <a:cubicBezTo>
                  <a:pt x="1540439" y="461099"/>
                  <a:pt x="1551678" y="456030"/>
                  <a:pt x="1563253" y="452172"/>
                </a:cubicBezTo>
                <a:cubicBezTo>
                  <a:pt x="1619148" y="508065"/>
                  <a:pt x="1566280" y="440066"/>
                  <a:pt x="1551679" y="498471"/>
                </a:cubicBezTo>
                <a:cubicBezTo>
                  <a:pt x="1538545" y="551007"/>
                  <a:pt x="1554057" y="608192"/>
                  <a:pt x="1540104" y="660516"/>
                </a:cubicBezTo>
                <a:cubicBezTo>
                  <a:pt x="1536960" y="672305"/>
                  <a:pt x="1493286" y="673703"/>
                  <a:pt x="1505380" y="672091"/>
                </a:cubicBezTo>
                <a:cubicBezTo>
                  <a:pt x="1575168" y="662786"/>
                  <a:pt x="1645420" y="654443"/>
                  <a:pt x="1713724" y="637367"/>
                </a:cubicBezTo>
                <a:lnTo>
                  <a:pt x="1760023" y="625792"/>
                </a:lnTo>
                <a:cubicBezTo>
                  <a:pt x="1810180" y="629650"/>
                  <a:pt x="1867358" y="611485"/>
                  <a:pt x="1910494" y="637367"/>
                </a:cubicBezTo>
                <a:cubicBezTo>
                  <a:pt x="1937776" y="653736"/>
                  <a:pt x="1933643" y="729964"/>
                  <a:pt x="1933643" y="729964"/>
                </a:cubicBezTo>
                <a:cubicBezTo>
                  <a:pt x="1991516" y="722248"/>
                  <a:pt x="2050800" y="721674"/>
                  <a:pt x="2107263" y="706815"/>
                </a:cubicBezTo>
                <a:cubicBezTo>
                  <a:pt x="2125919" y="701906"/>
                  <a:pt x="2136307" y="680718"/>
                  <a:pt x="2153562" y="672091"/>
                </a:cubicBezTo>
                <a:cubicBezTo>
                  <a:pt x="2190729" y="653507"/>
                  <a:pt x="2231579" y="643206"/>
                  <a:pt x="2269309" y="625792"/>
                </a:cubicBezTo>
                <a:cubicBezTo>
                  <a:pt x="2363776" y="582192"/>
                  <a:pt x="2237355" y="619313"/>
                  <a:pt x="2350332" y="591068"/>
                </a:cubicBezTo>
                <a:cubicBezTo>
                  <a:pt x="2373481" y="575635"/>
                  <a:pt x="2400107" y="564442"/>
                  <a:pt x="2419780" y="544769"/>
                </a:cubicBezTo>
                <a:cubicBezTo>
                  <a:pt x="2431355" y="533194"/>
                  <a:pt x="2440292" y="518166"/>
                  <a:pt x="2454504" y="510045"/>
                </a:cubicBezTo>
                <a:cubicBezTo>
                  <a:pt x="2468316" y="502153"/>
                  <a:pt x="2485370" y="502329"/>
                  <a:pt x="2500803" y="498471"/>
                </a:cubicBezTo>
                <a:cubicBezTo>
                  <a:pt x="2522030" y="477244"/>
                  <a:pt x="2542734" y="454356"/>
                  <a:pt x="2570251" y="440597"/>
                </a:cubicBezTo>
                <a:cubicBezTo>
                  <a:pt x="2592076" y="429684"/>
                  <a:pt x="2639699" y="417448"/>
                  <a:pt x="2639699" y="417448"/>
                </a:cubicBezTo>
                <a:cubicBezTo>
                  <a:pt x="2726434" y="359624"/>
                  <a:pt x="2683315" y="381482"/>
                  <a:pt x="2767020" y="348000"/>
                </a:cubicBezTo>
                <a:cubicBezTo>
                  <a:pt x="2770878" y="359575"/>
                  <a:pt x="2779700" y="370573"/>
                  <a:pt x="2778595" y="382724"/>
                </a:cubicBezTo>
                <a:cubicBezTo>
                  <a:pt x="2769815" y="479305"/>
                  <a:pt x="2754628" y="468969"/>
                  <a:pt x="2709147" y="544769"/>
                </a:cubicBezTo>
                <a:cubicBezTo>
                  <a:pt x="2688710" y="578831"/>
                  <a:pt x="2671987" y="615046"/>
                  <a:pt x="2651273" y="648941"/>
                </a:cubicBezTo>
                <a:cubicBezTo>
                  <a:pt x="2629511" y="684551"/>
                  <a:pt x="2602985" y="717143"/>
                  <a:pt x="2581825" y="753114"/>
                </a:cubicBezTo>
                <a:cubicBezTo>
                  <a:pt x="2525774" y="848401"/>
                  <a:pt x="2473468" y="945843"/>
                  <a:pt x="2419780" y="1042481"/>
                </a:cubicBezTo>
                <a:cubicBezTo>
                  <a:pt x="2396302" y="1084741"/>
                  <a:pt x="2379009" y="1130883"/>
                  <a:pt x="2350332" y="1169802"/>
                </a:cubicBezTo>
                <a:cubicBezTo>
                  <a:pt x="2283829" y="1260056"/>
                  <a:pt x="2209046" y="1370706"/>
                  <a:pt x="2130413" y="1459169"/>
                </a:cubicBezTo>
                <a:cubicBezTo>
                  <a:pt x="2119538" y="1471403"/>
                  <a:pt x="2107264" y="1482318"/>
                  <a:pt x="2095689" y="1493893"/>
                </a:cubicBezTo>
                <a:cubicBezTo>
                  <a:pt x="2091831" y="1478460"/>
                  <a:pt x="2084114" y="1463503"/>
                  <a:pt x="2084114" y="1447595"/>
                </a:cubicBezTo>
                <a:cubicBezTo>
                  <a:pt x="2084114" y="1424126"/>
                  <a:pt x="2101381" y="1400914"/>
                  <a:pt x="2095689" y="1378146"/>
                </a:cubicBezTo>
                <a:cubicBezTo>
                  <a:pt x="2090230" y="1356309"/>
                  <a:pt x="2025858" y="1346780"/>
                  <a:pt x="2014666" y="1343422"/>
                </a:cubicBezTo>
                <a:cubicBezTo>
                  <a:pt x="1896861" y="1308081"/>
                  <a:pt x="1993457" y="1326303"/>
                  <a:pt x="1852620" y="1308698"/>
                </a:cubicBezTo>
                <a:cubicBezTo>
                  <a:pt x="1841045" y="1304840"/>
                  <a:pt x="1829732" y="1300083"/>
                  <a:pt x="1817896" y="1297124"/>
                </a:cubicBezTo>
                <a:cubicBezTo>
                  <a:pt x="1798810" y="1292353"/>
                  <a:pt x="1778000" y="1293539"/>
                  <a:pt x="1760023" y="1285549"/>
                </a:cubicBezTo>
                <a:cubicBezTo>
                  <a:pt x="1742394" y="1277714"/>
                  <a:pt x="1730083" y="1261049"/>
                  <a:pt x="1713724" y="1250825"/>
                </a:cubicBezTo>
                <a:cubicBezTo>
                  <a:pt x="1699092" y="1241680"/>
                  <a:pt x="1650506" y="1231060"/>
                  <a:pt x="1667425" y="1227676"/>
                </a:cubicBezTo>
                <a:cubicBezTo>
                  <a:pt x="1701684" y="1220824"/>
                  <a:pt x="1736874" y="1235392"/>
                  <a:pt x="1771598" y="1239250"/>
                </a:cubicBezTo>
                <a:cubicBezTo>
                  <a:pt x="1837188" y="1254683"/>
                  <a:pt x="1902295" y="1272334"/>
                  <a:pt x="1968367" y="1285549"/>
                </a:cubicBezTo>
                <a:cubicBezTo>
                  <a:pt x="2056689" y="1303214"/>
                  <a:pt x="2147203" y="1310002"/>
                  <a:pt x="2234585" y="1331848"/>
                </a:cubicBezTo>
                <a:cubicBezTo>
                  <a:pt x="2256410" y="1337304"/>
                  <a:pt x="2270956" y="1359956"/>
                  <a:pt x="2292458" y="1366572"/>
                </a:cubicBezTo>
                <a:cubicBezTo>
                  <a:pt x="2322189" y="1375720"/>
                  <a:pt x="2354190" y="1374288"/>
                  <a:pt x="2385056" y="1378146"/>
                </a:cubicBezTo>
                <a:cubicBezTo>
                  <a:pt x="2507717" y="1408813"/>
                  <a:pt x="2325256" y="1365169"/>
                  <a:pt x="2523952" y="1401296"/>
                </a:cubicBezTo>
                <a:cubicBezTo>
                  <a:pt x="2535956" y="1403479"/>
                  <a:pt x="2546839" y="1409912"/>
                  <a:pt x="2558676" y="1412871"/>
                </a:cubicBezTo>
                <a:cubicBezTo>
                  <a:pt x="2577762" y="1417642"/>
                  <a:pt x="2597258" y="1420587"/>
                  <a:pt x="2616549" y="1424445"/>
                </a:cubicBezTo>
                <a:cubicBezTo>
                  <a:pt x="2631982" y="1432162"/>
                  <a:pt x="2646827" y="1441187"/>
                  <a:pt x="2662848" y="1447595"/>
                </a:cubicBezTo>
                <a:cubicBezTo>
                  <a:pt x="2685504" y="1456658"/>
                  <a:pt x="2709147" y="1463028"/>
                  <a:pt x="2732296" y="1470744"/>
                </a:cubicBezTo>
                <a:lnTo>
                  <a:pt x="2767020" y="1482319"/>
                </a:lnTo>
                <a:lnTo>
                  <a:pt x="2801744" y="1493893"/>
                </a:lnTo>
                <a:cubicBezTo>
                  <a:pt x="2813319" y="1497751"/>
                  <a:pt x="2824631" y="1502509"/>
                  <a:pt x="2836468" y="1505468"/>
                </a:cubicBezTo>
                <a:cubicBezTo>
                  <a:pt x="2867334" y="1513184"/>
                  <a:pt x="2897868" y="1522377"/>
                  <a:pt x="2929066" y="1528617"/>
                </a:cubicBezTo>
                <a:cubicBezTo>
                  <a:pt x="2948357" y="1532475"/>
                  <a:pt x="3006612" y="1540192"/>
                  <a:pt x="2986939" y="1540192"/>
                </a:cubicBezTo>
                <a:cubicBezTo>
                  <a:pt x="2913531" y="1540192"/>
                  <a:pt x="2840326" y="1532475"/>
                  <a:pt x="2767020" y="1528617"/>
                </a:cubicBezTo>
                <a:cubicBezTo>
                  <a:pt x="2529782" y="1460835"/>
                  <a:pt x="2939854" y="1572672"/>
                  <a:pt x="2442929" y="1482319"/>
                </a:cubicBezTo>
                <a:cubicBezTo>
                  <a:pt x="2277459" y="1452233"/>
                  <a:pt x="2358530" y="1463461"/>
                  <a:pt x="2199861" y="1447595"/>
                </a:cubicBezTo>
                <a:cubicBezTo>
                  <a:pt x="2165137" y="1439878"/>
                  <a:pt x="2129962" y="1433965"/>
                  <a:pt x="2095689" y="1424445"/>
                </a:cubicBezTo>
                <a:cubicBezTo>
                  <a:pt x="2060422" y="1414648"/>
                  <a:pt x="2027408" y="1396899"/>
                  <a:pt x="1991516" y="1389721"/>
                </a:cubicBezTo>
                <a:cubicBezTo>
                  <a:pt x="1949728" y="1381363"/>
                  <a:pt x="1906635" y="1382004"/>
                  <a:pt x="1864195" y="1378146"/>
                </a:cubicBezTo>
                <a:cubicBezTo>
                  <a:pt x="1599286" y="1289843"/>
                  <a:pt x="1896773" y="1382103"/>
                  <a:pt x="1679000" y="1331848"/>
                </a:cubicBezTo>
                <a:cubicBezTo>
                  <a:pt x="1614822" y="1317038"/>
                  <a:pt x="1592068" y="1297079"/>
                  <a:pt x="1528529" y="1273974"/>
                </a:cubicBezTo>
                <a:cubicBezTo>
                  <a:pt x="1513579" y="1268538"/>
                  <a:pt x="1497577" y="1266586"/>
                  <a:pt x="1482230" y="1262400"/>
                </a:cubicBezTo>
                <a:cubicBezTo>
                  <a:pt x="1455132" y="1255010"/>
                  <a:pt x="1428215" y="1246967"/>
                  <a:pt x="1401208" y="1239250"/>
                </a:cubicBezTo>
                <a:cubicBezTo>
                  <a:pt x="1393491" y="1231534"/>
                  <a:pt x="1384606" y="1224831"/>
                  <a:pt x="1378058" y="1216101"/>
                </a:cubicBezTo>
                <a:cubicBezTo>
                  <a:pt x="1357870" y="1189183"/>
                  <a:pt x="1322074" y="1136257"/>
                  <a:pt x="1308610" y="1100354"/>
                </a:cubicBezTo>
                <a:cubicBezTo>
                  <a:pt x="1303024" y="1085459"/>
                  <a:pt x="1300486" y="1069584"/>
                  <a:pt x="1297035" y="1054055"/>
                </a:cubicBezTo>
                <a:cubicBezTo>
                  <a:pt x="1272211" y="942344"/>
                  <a:pt x="1299012" y="1052360"/>
                  <a:pt x="1273886" y="926734"/>
                </a:cubicBezTo>
                <a:cubicBezTo>
                  <a:pt x="1270766" y="911135"/>
                  <a:pt x="1265431" y="896034"/>
                  <a:pt x="1262311" y="880435"/>
                </a:cubicBezTo>
                <a:cubicBezTo>
                  <a:pt x="1247151" y="804635"/>
                  <a:pt x="1257087" y="827424"/>
                  <a:pt x="1239162" y="764688"/>
                </a:cubicBezTo>
                <a:cubicBezTo>
                  <a:pt x="1224450" y="713199"/>
                  <a:pt x="1228076" y="743983"/>
                  <a:pt x="1216013" y="683665"/>
                </a:cubicBezTo>
                <a:cubicBezTo>
                  <a:pt x="1195644" y="581819"/>
                  <a:pt x="1215389" y="647068"/>
                  <a:pt x="1192863" y="579493"/>
                </a:cubicBezTo>
                <a:cubicBezTo>
                  <a:pt x="1165856" y="587210"/>
                  <a:pt x="1137344" y="590872"/>
                  <a:pt x="1111841" y="602643"/>
                </a:cubicBezTo>
                <a:cubicBezTo>
                  <a:pt x="1081753" y="616530"/>
                  <a:pt x="1026229" y="662140"/>
                  <a:pt x="996094" y="683665"/>
                </a:cubicBezTo>
                <a:cubicBezTo>
                  <a:pt x="957918" y="710934"/>
                  <a:pt x="960287" y="707356"/>
                  <a:pt x="915071" y="729964"/>
                </a:cubicBezTo>
                <a:cubicBezTo>
                  <a:pt x="926646" y="664374"/>
                  <a:pt x="935647" y="598278"/>
                  <a:pt x="949795" y="533195"/>
                </a:cubicBezTo>
                <a:cubicBezTo>
                  <a:pt x="954979" y="509350"/>
                  <a:pt x="965228" y="486896"/>
                  <a:pt x="972944" y="463746"/>
                </a:cubicBezTo>
                <a:cubicBezTo>
                  <a:pt x="989973" y="412657"/>
                  <a:pt x="979065" y="439929"/>
                  <a:pt x="1007668" y="382724"/>
                </a:cubicBezTo>
                <a:cubicBezTo>
                  <a:pt x="1037334" y="204735"/>
                  <a:pt x="997533" y="401555"/>
                  <a:pt x="1042392" y="266977"/>
                </a:cubicBezTo>
                <a:cubicBezTo>
                  <a:pt x="1052453" y="236794"/>
                  <a:pt x="1055481" y="204562"/>
                  <a:pt x="1065542" y="174379"/>
                </a:cubicBezTo>
                <a:lnTo>
                  <a:pt x="1088691" y="104931"/>
                </a:lnTo>
                <a:lnTo>
                  <a:pt x="1065542" y="174379"/>
                </a:lnTo>
                <a:lnTo>
                  <a:pt x="1053967" y="209103"/>
                </a:lnTo>
                <a:cubicBezTo>
                  <a:pt x="1050109" y="220678"/>
                  <a:pt x="1044785" y="231863"/>
                  <a:pt x="1042392" y="243827"/>
                </a:cubicBezTo>
                <a:lnTo>
                  <a:pt x="1030818" y="301701"/>
                </a:lnTo>
                <a:cubicBezTo>
                  <a:pt x="1042393" y="317134"/>
                  <a:pt x="1046513" y="351172"/>
                  <a:pt x="1065542" y="348000"/>
                </a:cubicBezTo>
                <a:cubicBezTo>
                  <a:pt x="1087733" y="344301"/>
                  <a:pt x="1086454" y="307884"/>
                  <a:pt x="1100266" y="290126"/>
                </a:cubicBezTo>
                <a:cubicBezTo>
                  <a:pt x="1113666" y="272898"/>
                  <a:pt x="1133165" y="261055"/>
                  <a:pt x="1146565" y="243827"/>
                </a:cubicBezTo>
                <a:cubicBezTo>
                  <a:pt x="1313829" y="28774"/>
                  <a:pt x="997018" y="389741"/>
                  <a:pt x="1250737" y="116506"/>
                </a:cubicBezTo>
                <a:cubicBezTo>
                  <a:pt x="1278645" y="86452"/>
                  <a:pt x="1304323" y="54394"/>
                  <a:pt x="1331760" y="23909"/>
                </a:cubicBezTo>
                <a:cubicBezTo>
                  <a:pt x="1339060" y="15798"/>
                  <a:pt x="1364670" y="-4121"/>
                  <a:pt x="1354909" y="759"/>
                </a:cubicBezTo>
                <a:cubicBezTo>
                  <a:pt x="1208688" y="73869"/>
                  <a:pt x="1067754" y="188598"/>
                  <a:pt x="938220" y="278552"/>
                </a:cubicBezTo>
                <a:cubicBezTo>
                  <a:pt x="892516" y="310291"/>
                  <a:pt x="848317" y="344768"/>
                  <a:pt x="799324" y="371149"/>
                </a:cubicBezTo>
                <a:cubicBezTo>
                  <a:pt x="749167" y="398157"/>
                  <a:pt x="696645" y="421172"/>
                  <a:pt x="648853" y="452172"/>
                </a:cubicBezTo>
                <a:cubicBezTo>
                  <a:pt x="553653" y="513923"/>
                  <a:pt x="470255" y="593833"/>
                  <a:pt x="371061" y="648941"/>
                </a:cubicBezTo>
                <a:cubicBezTo>
                  <a:pt x="118909" y="789027"/>
                  <a:pt x="389679" y="630121"/>
                  <a:pt x="197441" y="764688"/>
                </a:cubicBezTo>
                <a:cubicBezTo>
                  <a:pt x="137736" y="806482"/>
                  <a:pt x="166276" y="768252"/>
                  <a:pt x="116418" y="810987"/>
                </a:cubicBezTo>
                <a:cubicBezTo>
                  <a:pt x="-77185" y="976932"/>
                  <a:pt x="169843" y="769137"/>
                  <a:pt x="46970" y="892010"/>
                </a:cubicBezTo>
                <a:cubicBezTo>
                  <a:pt x="33329" y="905651"/>
                  <a:pt x="9299" y="909480"/>
                  <a:pt x="671" y="926734"/>
                </a:cubicBezTo>
                <a:cubicBezTo>
                  <a:pt x="-4786" y="937647"/>
                  <a:pt x="24482" y="920615"/>
                  <a:pt x="35395" y="915159"/>
                </a:cubicBezTo>
                <a:cubicBezTo>
                  <a:pt x="47837" y="908938"/>
                  <a:pt x="58544" y="899726"/>
                  <a:pt x="70119" y="892010"/>
                </a:cubicBezTo>
                <a:cubicBezTo>
                  <a:pt x="103556" y="841853"/>
                  <a:pt x="91982" y="849569"/>
                  <a:pt x="162716" y="810987"/>
                </a:cubicBezTo>
                <a:cubicBezTo>
                  <a:pt x="180956" y="801038"/>
                  <a:pt x="203113" y="799073"/>
                  <a:pt x="220590" y="787838"/>
                </a:cubicBezTo>
                <a:cubicBezTo>
                  <a:pt x="257594" y="764050"/>
                  <a:pt x="287040" y="729448"/>
                  <a:pt x="324762" y="706815"/>
                </a:cubicBezTo>
                <a:cubicBezTo>
                  <a:pt x="345686" y="694260"/>
                  <a:pt x="371061" y="691381"/>
                  <a:pt x="394210" y="683665"/>
                </a:cubicBezTo>
                <a:lnTo>
                  <a:pt x="428934" y="672091"/>
                </a:lnTo>
                <a:cubicBezTo>
                  <a:pt x="430228" y="672415"/>
                  <a:pt x="513155" y="687629"/>
                  <a:pt x="509957" y="706815"/>
                </a:cubicBezTo>
                <a:cubicBezTo>
                  <a:pt x="502866" y="749364"/>
                  <a:pt x="470161" y="783396"/>
                  <a:pt x="452084" y="822562"/>
                </a:cubicBezTo>
                <a:cubicBezTo>
                  <a:pt x="440303" y="848088"/>
                  <a:pt x="417770" y="948140"/>
                  <a:pt x="417360" y="949883"/>
                </a:cubicBezTo>
                <a:cubicBezTo>
                  <a:pt x="409213" y="984509"/>
                  <a:pt x="401927" y="1019331"/>
                  <a:pt x="394210" y="1054055"/>
                </a:cubicBezTo>
                <a:cubicBezTo>
                  <a:pt x="401927" y="1065630"/>
                  <a:pt x="403468" y="1088048"/>
                  <a:pt x="417360" y="1088779"/>
                </a:cubicBezTo>
                <a:cubicBezTo>
                  <a:pt x="510327" y="1093672"/>
                  <a:pt x="578868" y="1074445"/>
                  <a:pt x="660428" y="1054055"/>
                </a:cubicBezTo>
                <a:cubicBezTo>
                  <a:pt x="675861" y="1042480"/>
                  <a:pt x="688816" y="1026495"/>
                  <a:pt x="706727" y="1019331"/>
                </a:cubicBezTo>
                <a:cubicBezTo>
                  <a:pt x="728517" y="1010615"/>
                  <a:pt x="753162" y="1012360"/>
                  <a:pt x="776175" y="1007757"/>
                </a:cubicBezTo>
                <a:cubicBezTo>
                  <a:pt x="791774" y="1004637"/>
                  <a:pt x="807040" y="1000040"/>
                  <a:pt x="822473" y="996182"/>
                </a:cubicBezTo>
                <a:cubicBezTo>
                  <a:pt x="850714" y="1005596"/>
                  <a:pt x="869485" y="1008469"/>
                  <a:pt x="891922" y="1030906"/>
                </a:cubicBezTo>
                <a:cubicBezTo>
                  <a:pt x="901759" y="1040743"/>
                  <a:pt x="907355" y="1054055"/>
                  <a:pt x="915071" y="1065630"/>
                </a:cubicBezTo>
                <a:cubicBezTo>
                  <a:pt x="901891" y="1223780"/>
                  <a:pt x="892326" y="1265636"/>
                  <a:pt x="915071" y="1447595"/>
                </a:cubicBezTo>
                <a:cubicBezTo>
                  <a:pt x="919881" y="1486073"/>
                  <a:pt x="955787" y="1489788"/>
                  <a:pt x="984519" y="1493893"/>
                </a:cubicBezTo>
                <a:cubicBezTo>
                  <a:pt x="1049898" y="1503233"/>
                  <a:pt x="1115518" y="1511064"/>
                  <a:pt x="1181289" y="1517043"/>
                </a:cubicBezTo>
                <a:cubicBezTo>
                  <a:pt x="1242887" y="1522643"/>
                  <a:pt x="1304829" y="1523685"/>
                  <a:pt x="1366484" y="1528617"/>
                </a:cubicBezTo>
                <a:cubicBezTo>
                  <a:pt x="1401310" y="1531403"/>
                  <a:pt x="1435769" y="1538306"/>
                  <a:pt x="1470656" y="1540192"/>
                </a:cubicBezTo>
                <a:cubicBezTo>
                  <a:pt x="1578598" y="1546027"/>
                  <a:pt x="1686717" y="1547909"/>
                  <a:pt x="1794747" y="1551767"/>
                </a:cubicBezTo>
                <a:cubicBezTo>
                  <a:pt x="1810180" y="1555625"/>
                  <a:pt x="1825750" y="1558971"/>
                  <a:pt x="1841046" y="1563341"/>
                </a:cubicBezTo>
                <a:cubicBezTo>
                  <a:pt x="1868051" y="1571057"/>
                  <a:pt x="1898921" y="1582634"/>
                  <a:pt x="1922068" y="1598065"/>
                </a:cubicBezTo>
                <a:cubicBezTo>
                  <a:pt x="1931148" y="1604118"/>
                  <a:pt x="1937501" y="1613498"/>
                  <a:pt x="1945218" y="1621215"/>
                </a:cubicBezTo>
                <a:cubicBezTo>
                  <a:pt x="1990886" y="1758228"/>
                  <a:pt x="1968367" y="1679734"/>
                  <a:pt x="1968367" y="1991605"/>
                </a:cubicBezTo>
                <a:cubicBezTo>
                  <a:pt x="1968367" y="2088138"/>
                  <a:pt x="1960650" y="1798694"/>
                  <a:pt x="1956792" y="1702238"/>
                </a:cubicBezTo>
                <a:cubicBezTo>
                  <a:pt x="1895061" y="1709954"/>
                  <a:pt x="1832602" y="1713186"/>
                  <a:pt x="1771598" y="1725387"/>
                </a:cubicBezTo>
                <a:cubicBezTo>
                  <a:pt x="1754679" y="1728771"/>
                  <a:pt x="1741319" y="1742128"/>
                  <a:pt x="1725299" y="1748536"/>
                </a:cubicBezTo>
                <a:cubicBezTo>
                  <a:pt x="1669941" y="1770679"/>
                  <a:pt x="1621799" y="1780199"/>
                  <a:pt x="1563253" y="1794835"/>
                </a:cubicBezTo>
                <a:cubicBezTo>
                  <a:pt x="1543962" y="1806410"/>
                  <a:pt x="1525860" y="1820250"/>
                  <a:pt x="1505380" y="1829559"/>
                </a:cubicBezTo>
                <a:cubicBezTo>
                  <a:pt x="1483166" y="1839657"/>
                  <a:pt x="1458588" y="1843646"/>
                  <a:pt x="1435932" y="1852709"/>
                </a:cubicBezTo>
                <a:cubicBezTo>
                  <a:pt x="1419912" y="1859117"/>
                  <a:pt x="1405492" y="1869061"/>
                  <a:pt x="1389633" y="1875858"/>
                </a:cubicBezTo>
                <a:cubicBezTo>
                  <a:pt x="1378419" y="1880664"/>
                  <a:pt x="1365822" y="1881977"/>
                  <a:pt x="1354909" y="1887433"/>
                </a:cubicBezTo>
                <a:cubicBezTo>
                  <a:pt x="1342467" y="1893654"/>
                  <a:pt x="1312099" y="1921902"/>
                  <a:pt x="1320185" y="1910582"/>
                </a:cubicBezTo>
                <a:cubicBezTo>
                  <a:pt x="1347189" y="1872777"/>
                  <a:pt x="1381916" y="1841134"/>
                  <a:pt x="1412782" y="1806410"/>
                </a:cubicBezTo>
                <a:cubicBezTo>
                  <a:pt x="1477375" y="1634162"/>
                  <a:pt x="1405387" y="1787279"/>
                  <a:pt x="1551679" y="1609640"/>
                </a:cubicBezTo>
                <a:cubicBezTo>
                  <a:pt x="1677950" y="1456311"/>
                  <a:pt x="1544388" y="1580066"/>
                  <a:pt x="1655851" y="1412871"/>
                </a:cubicBezTo>
                <a:cubicBezTo>
                  <a:pt x="1674011" y="1385631"/>
                  <a:pt x="1703993" y="1368279"/>
                  <a:pt x="1725299" y="1343422"/>
                </a:cubicBezTo>
                <a:cubicBezTo>
                  <a:pt x="1999213" y="1023855"/>
                  <a:pt x="1574519" y="1482627"/>
                  <a:pt x="1887344" y="1169802"/>
                </a:cubicBezTo>
                <a:cubicBezTo>
                  <a:pt x="1908652" y="1148494"/>
                  <a:pt x="1922820" y="1120512"/>
                  <a:pt x="1945218" y="1100354"/>
                </a:cubicBezTo>
                <a:cubicBezTo>
                  <a:pt x="1961940" y="1085304"/>
                  <a:pt x="1985808" y="1080032"/>
                  <a:pt x="2003091" y="1065630"/>
                </a:cubicBezTo>
                <a:cubicBezTo>
                  <a:pt x="2032433" y="1041178"/>
                  <a:pt x="2057106" y="1011615"/>
                  <a:pt x="2084114" y="984607"/>
                </a:cubicBezTo>
                <a:cubicBezTo>
                  <a:pt x="2103405" y="992324"/>
                  <a:pt x="2123403" y="998465"/>
                  <a:pt x="2141987" y="1007757"/>
                </a:cubicBezTo>
                <a:cubicBezTo>
                  <a:pt x="2162695" y="1018111"/>
                  <a:pt x="2207278" y="1055142"/>
                  <a:pt x="2223010" y="1065630"/>
                </a:cubicBezTo>
                <a:cubicBezTo>
                  <a:pt x="2241729" y="1078109"/>
                  <a:pt x="2261218" y="1089428"/>
                  <a:pt x="2280884" y="1100354"/>
                </a:cubicBezTo>
                <a:cubicBezTo>
                  <a:pt x="2295967" y="1108733"/>
                  <a:pt x="2312826" y="1113932"/>
                  <a:pt x="2327182" y="1123503"/>
                </a:cubicBezTo>
                <a:cubicBezTo>
                  <a:pt x="2336262" y="1129556"/>
                  <a:pt x="2340301" y="1142354"/>
                  <a:pt x="2350332" y="1146653"/>
                </a:cubicBezTo>
                <a:cubicBezTo>
                  <a:pt x="2368414" y="1154403"/>
                  <a:pt x="2389225" y="1153051"/>
                  <a:pt x="2408205" y="1158227"/>
                </a:cubicBezTo>
                <a:cubicBezTo>
                  <a:pt x="2598282" y="1210066"/>
                  <a:pt x="2313920" y="1173934"/>
                  <a:pt x="2732296" y="1192952"/>
                </a:cubicBezTo>
                <a:cubicBezTo>
                  <a:pt x="3092981" y="1238035"/>
                  <a:pt x="3009669" y="1231918"/>
                  <a:pt x="3704570" y="1192952"/>
                </a:cubicBezTo>
                <a:cubicBezTo>
                  <a:pt x="3825531" y="1186169"/>
                  <a:pt x="3942542" y="1143710"/>
                  <a:pt x="4063385" y="1135078"/>
                </a:cubicBezTo>
                <a:lnTo>
                  <a:pt x="4225430" y="1123503"/>
                </a:lnTo>
                <a:cubicBezTo>
                  <a:pt x="4271729" y="1111928"/>
                  <a:pt x="4317309" y="1096956"/>
                  <a:pt x="4364327" y="1088779"/>
                </a:cubicBezTo>
                <a:cubicBezTo>
                  <a:pt x="4406312" y="1081477"/>
                  <a:pt x="4449860" y="1085562"/>
                  <a:pt x="4491648" y="1077205"/>
                </a:cubicBezTo>
                <a:cubicBezTo>
                  <a:pt x="4527540" y="1070027"/>
                  <a:pt x="4560311" y="1051358"/>
                  <a:pt x="4595820" y="1042481"/>
                </a:cubicBezTo>
                <a:cubicBezTo>
                  <a:pt x="4622287" y="1035864"/>
                  <a:pt x="4649835" y="1034764"/>
                  <a:pt x="4676843" y="1030906"/>
                </a:cubicBezTo>
                <a:cubicBezTo>
                  <a:pt x="4699992" y="1023190"/>
                  <a:pt x="4737228" y="1030413"/>
                  <a:pt x="4746291" y="1007757"/>
                </a:cubicBezTo>
                <a:cubicBezTo>
                  <a:pt x="4758107" y="978217"/>
                  <a:pt x="4736307" y="944123"/>
                  <a:pt x="4723142" y="915159"/>
                </a:cubicBezTo>
                <a:cubicBezTo>
                  <a:pt x="4715758" y="898913"/>
                  <a:pt x="4633573" y="836408"/>
                  <a:pt x="4630544" y="834136"/>
                </a:cubicBezTo>
                <a:cubicBezTo>
                  <a:pt x="4603992" y="814222"/>
                  <a:pt x="4579426" y="790661"/>
                  <a:pt x="4549522" y="776263"/>
                </a:cubicBezTo>
                <a:cubicBezTo>
                  <a:pt x="4411996" y="710047"/>
                  <a:pt x="4302741" y="669906"/>
                  <a:pt x="4155982" y="648941"/>
                </a:cubicBezTo>
                <a:cubicBezTo>
                  <a:pt x="4102374" y="641283"/>
                  <a:pt x="4047952" y="641225"/>
                  <a:pt x="3993937" y="637367"/>
                </a:cubicBezTo>
                <a:cubicBezTo>
                  <a:pt x="3781734" y="645083"/>
                  <a:pt x="3568669" y="639898"/>
                  <a:pt x="3357329" y="660516"/>
                </a:cubicBezTo>
                <a:cubicBezTo>
                  <a:pt x="3186462" y="677186"/>
                  <a:pt x="2532791" y="876478"/>
                  <a:pt x="2477653" y="892010"/>
                </a:cubicBezTo>
                <a:cubicBezTo>
                  <a:pt x="2392968" y="915865"/>
                  <a:pt x="2303738" y="926476"/>
                  <a:pt x="2223010" y="961458"/>
                </a:cubicBezTo>
                <a:lnTo>
                  <a:pt x="1875770" y="1111929"/>
                </a:lnTo>
                <a:lnTo>
                  <a:pt x="1771598" y="1158227"/>
                </a:lnTo>
                <a:cubicBezTo>
                  <a:pt x="1736874" y="1173660"/>
                  <a:pt x="1703474" y="1192509"/>
                  <a:pt x="1667425" y="1204526"/>
                </a:cubicBezTo>
                <a:cubicBezTo>
                  <a:pt x="1644276" y="1212243"/>
                  <a:pt x="1622047" y="1223665"/>
                  <a:pt x="1597977" y="1227676"/>
                </a:cubicBezTo>
                <a:lnTo>
                  <a:pt x="1528529" y="1239250"/>
                </a:lnTo>
                <a:lnTo>
                  <a:pt x="1424357" y="1273974"/>
                </a:lnTo>
                <a:lnTo>
                  <a:pt x="1389633" y="1285549"/>
                </a:lnTo>
                <a:lnTo>
                  <a:pt x="1354909" y="1297124"/>
                </a:lnTo>
                <a:cubicBezTo>
                  <a:pt x="1333188" y="1231963"/>
                  <a:pt x="1339402" y="1266773"/>
                  <a:pt x="1354909" y="1158227"/>
                </a:cubicBezTo>
                <a:cubicBezTo>
                  <a:pt x="1357691" y="1138752"/>
                  <a:pt x="1356723" y="1117435"/>
                  <a:pt x="1366484" y="1100354"/>
                </a:cubicBezTo>
                <a:cubicBezTo>
                  <a:pt x="1373386" y="1088276"/>
                  <a:pt x="1389633" y="1084921"/>
                  <a:pt x="1401208" y="1077205"/>
                </a:cubicBezTo>
                <a:cubicBezTo>
                  <a:pt x="1405066" y="1092638"/>
                  <a:pt x="1405668" y="1109275"/>
                  <a:pt x="1412782" y="1123503"/>
                </a:cubicBezTo>
                <a:cubicBezTo>
                  <a:pt x="1417662" y="1133264"/>
                  <a:pt x="1427646" y="1139551"/>
                  <a:pt x="1435932" y="1146653"/>
                </a:cubicBezTo>
                <a:cubicBezTo>
                  <a:pt x="1454689" y="1162731"/>
                  <a:pt x="1472117" y="1181122"/>
                  <a:pt x="1493805" y="1192952"/>
                </a:cubicBezTo>
                <a:cubicBezTo>
                  <a:pt x="1515227" y="1204637"/>
                  <a:pt x="1563253" y="1216101"/>
                  <a:pt x="1563253" y="1216101"/>
                </a:cubicBezTo>
                <a:lnTo>
                  <a:pt x="1817896" y="1169802"/>
                </a:lnTo>
                <a:cubicBezTo>
                  <a:pt x="1837240" y="1166220"/>
                  <a:pt x="1858499" y="1167648"/>
                  <a:pt x="1875770" y="1158227"/>
                </a:cubicBezTo>
                <a:cubicBezTo>
                  <a:pt x="1902224" y="1143798"/>
                  <a:pt x="1922921" y="1120624"/>
                  <a:pt x="1945218" y="1100354"/>
                </a:cubicBezTo>
                <a:cubicBezTo>
                  <a:pt x="1993682" y="1056296"/>
                  <a:pt x="2016061" y="1021152"/>
                  <a:pt x="2072539" y="984607"/>
                </a:cubicBezTo>
                <a:cubicBezTo>
                  <a:pt x="2113127" y="958344"/>
                  <a:pt x="2159328" y="941506"/>
                  <a:pt x="2199861" y="915159"/>
                </a:cubicBezTo>
                <a:cubicBezTo>
                  <a:pt x="2236745" y="891185"/>
                  <a:pt x="2267430" y="858537"/>
                  <a:pt x="2304033" y="834136"/>
                </a:cubicBezTo>
                <a:lnTo>
                  <a:pt x="2373481" y="787838"/>
                </a:lnTo>
                <a:cubicBezTo>
                  <a:pt x="2353542" y="887528"/>
                  <a:pt x="2382565" y="818059"/>
                  <a:pt x="2280884" y="892010"/>
                </a:cubicBezTo>
                <a:cubicBezTo>
                  <a:pt x="2263233" y="904847"/>
                  <a:pt x="2251813" y="924909"/>
                  <a:pt x="2234585" y="938309"/>
                </a:cubicBezTo>
                <a:cubicBezTo>
                  <a:pt x="2216827" y="952121"/>
                  <a:pt x="2195691" y="960955"/>
                  <a:pt x="2176711" y="973033"/>
                </a:cubicBezTo>
                <a:cubicBezTo>
                  <a:pt x="2153239" y="987970"/>
                  <a:pt x="2130056" y="1003376"/>
                  <a:pt x="2107263" y="1019331"/>
                </a:cubicBezTo>
                <a:cubicBezTo>
                  <a:pt x="2091459" y="1030394"/>
                  <a:pt x="2078219" y="1045428"/>
                  <a:pt x="2060965" y="1054055"/>
                </a:cubicBezTo>
                <a:cubicBezTo>
                  <a:pt x="2039139" y="1064968"/>
                  <a:pt x="2013342" y="1066292"/>
                  <a:pt x="1991516" y="1077205"/>
                </a:cubicBezTo>
                <a:cubicBezTo>
                  <a:pt x="1894639" y="1125643"/>
                  <a:pt x="1953248" y="1123503"/>
                  <a:pt x="1910494" y="1123503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6600"/>
                    </a:gs>
                    <a:gs pos="100000">
                      <a:srgbClr val="CC0000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3D73A4D2-768F-3339-ECC5-F3D7C194F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1447800"/>
            <a:ext cx="4492625" cy="1373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Ugly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Inconsistent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Out of bounds</a:t>
            </a: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59B69C9F-E78F-84AD-2120-E12AC482F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124200"/>
            <a:ext cx="4492625" cy="1373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Average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Boring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In bounds</a:t>
            </a: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AD29F0F7-1ECD-A01A-3431-B3DB9F98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694238"/>
            <a:ext cx="4492625" cy="13731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Way Cool !!!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Creative order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3</a:t>
            </a:r>
            <a:r>
              <a:rPr lang="en-US" sz="2800" baseline="300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rd</a:t>
            </a:r>
            <a:r>
              <a:rPr lang="en-US" sz="2800" dirty="0">
                <a:solidFill>
                  <a:srgbClr val="FFFFFF">
                    <a:lumMod val="50000"/>
                  </a:srgbClr>
                </a:solidFill>
                <a:latin typeface="Comic Sans MS" panose="030F0702030302020204" pitchFamily="66" charset="0"/>
              </a:rPr>
              <a:t> dimension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D6A9DB-AB43-2AE4-0F97-28997356ED70}"/>
              </a:ext>
            </a:extLst>
          </p:cNvPr>
          <p:cNvSpPr/>
          <p:nvPr/>
        </p:nvSpPr>
        <p:spPr>
          <a:xfrm>
            <a:off x="1000125" y="331996"/>
            <a:ext cx="435247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rgbClr val="2D2DB9">
                        <a:tint val="90000"/>
                        <a:satMod val="120000"/>
                      </a:srgbClr>
                    </a:gs>
                    <a:gs pos="25000">
                      <a:srgbClr val="2D2DB9">
                        <a:tint val="93000"/>
                        <a:satMod val="120000"/>
                      </a:srgbClr>
                    </a:gs>
                    <a:gs pos="50000">
                      <a:srgbClr val="2D2DB9">
                        <a:shade val="89000"/>
                        <a:satMod val="110000"/>
                      </a:srgbClr>
                    </a:gs>
                    <a:gs pos="75000">
                      <a:srgbClr val="2D2DB9">
                        <a:tint val="93000"/>
                        <a:satMod val="120000"/>
                      </a:srgbClr>
                    </a:gs>
                    <a:gs pos="100000">
                      <a:srgbClr val="2D2DB9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Presenting Ideas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C0540-1210-B105-2470-CBA28FCC6C2A}"/>
              </a:ext>
            </a:extLst>
          </p:cNvPr>
          <p:cNvSpPr txBox="1"/>
          <p:nvPr/>
        </p:nvSpPr>
        <p:spPr>
          <a:xfrm>
            <a:off x="5574323" y="615464"/>
            <a:ext cx="617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https://build-it-yourself.com/s-lessons/lesson-present-ideas.ppt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3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1BDFA-DC48-E96A-743D-B405C9CAAB9B}"/>
              </a:ext>
            </a:extLst>
          </p:cNvPr>
          <p:cNvSpPr/>
          <p:nvPr/>
        </p:nvSpPr>
        <p:spPr>
          <a:xfrm>
            <a:off x="691574" y="338435"/>
            <a:ext cx="3093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Tool Rules</a:t>
            </a:r>
            <a:endParaRPr lang="en-US" sz="5400" b="1" cap="none" spc="0" dirty="0">
              <a:ln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436036-FD1E-55AA-E12C-2F1153712612}"/>
              </a:ext>
            </a:extLst>
          </p:cNvPr>
          <p:cNvSpPr txBox="1"/>
          <p:nvPr/>
        </p:nvSpPr>
        <p:spPr>
          <a:xfrm>
            <a:off x="4334607" y="703385"/>
            <a:ext cx="5801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https://build-it-yourself.com/s-lessons/lesson-tool-rules.ppt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7464F-3CC5-25B8-C170-B59451DC0E9C}"/>
              </a:ext>
            </a:extLst>
          </p:cNvPr>
          <p:cNvSpPr txBox="1"/>
          <p:nvPr/>
        </p:nvSpPr>
        <p:spPr>
          <a:xfrm>
            <a:off x="826477" y="1855177"/>
            <a:ext cx="61686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Don’t cut finger off.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Hold work firmly.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Cut away from all eyes.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Think what would happen if you slipped.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Clean up.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5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16084</TotalTime>
  <Words>1009</Words>
  <Application>Microsoft Office PowerPoint</Application>
  <PresentationFormat>Widescreen</PresentationFormat>
  <Paragraphs>247</Paragraphs>
  <Slides>34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Galinato</dc:creator>
  <cp:lastModifiedBy>John Galinato</cp:lastModifiedBy>
  <cp:revision>48</cp:revision>
  <dcterms:created xsi:type="dcterms:W3CDTF">2022-07-18T13:58:07Z</dcterms:created>
  <dcterms:modified xsi:type="dcterms:W3CDTF">2022-08-13T13:47:33Z</dcterms:modified>
</cp:coreProperties>
</file>