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5" autoAdjust="0"/>
    <p:restoredTop sz="94660"/>
  </p:normalViewPr>
  <p:slideViewPr>
    <p:cSldViewPr snapToGrid="0">
      <p:cViewPr varScale="1">
        <p:scale>
          <a:sx n="80" d="100"/>
          <a:sy n="80" d="100"/>
        </p:scale>
        <p:origin x="34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EF951-BD8D-4566-94EF-DB63BB61119D}" type="datetimeFigureOut">
              <a:rPr lang="en-US" smtClean="0"/>
              <a:t>8/10/2025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D92A1-8F96-40D7-932F-0359E4D71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664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EF951-BD8D-4566-94EF-DB63BB61119D}" type="datetimeFigureOut">
              <a:rPr lang="en-US" smtClean="0"/>
              <a:t>8/10/2025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D92A1-8F96-40D7-932F-0359E4D71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92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EF951-BD8D-4566-94EF-DB63BB61119D}" type="datetimeFigureOut">
              <a:rPr lang="en-US" smtClean="0"/>
              <a:t>8/10/2025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D92A1-8F96-40D7-932F-0359E4D71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496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EF951-BD8D-4566-94EF-DB63BB61119D}" type="datetimeFigureOut">
              <a:rPr lang="en-US" smtClean="0"/>
              <a:t>8/10/2025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D92A1-8F96-40D7-932F-0359E4D71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221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EF951-BD8D-4566-94EF-DB63BB61119D}" type="datetimeFigureOut">
              <a:rPr lang="en-US" smtClean="0"/>
              <a:t>8/10/2025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D92A1-8F96-40D7-932F-0359E4D71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131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EF951-BD8D-4566-94EF-DB63BB61119D}" type="datetimeFigureOut">
              <a:rPr lang="en-US" smtClean="0"/>
              <a:t>8/10/2025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D92A1-8F96-40D7-932F-0359E4D71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114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EF951-BD8D-4566-94EF-DB63BB61119D}" type="datetimeFigureOut">
              <a:rPr lang="en-US" smtClean="0"/>
              <a:t>8/10/2025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D92A1-8F96-40D7-932F-0359E4D71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87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EF951-BD8D-4566-94EF-DB63BB61119D}" type="datetimeFigureOut">
              <a:rPr lang="en-US" smtClean="0"/>
              <a:t>8/10/2025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D92A1-8F96-40D7-932F-0359E4D71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306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EF951-BD8D-4566-94EF-DB63BB61119D}" type="datetimeFigureOut">
              <a:rPr lang="en-US" smtClean="0"/>
              <a:t>8/10/2025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D92A1-8F96-40D7-932F-0359E4D71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113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EF951-BD8D-4566-94EF-DB63BB61119D}" type="datetimeFigureOut">
              <a:rPr lang="en-US" smtClean="0"/>
              <a:t>8/10/2025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D92A1-8F96-40D7-932F-0359E4D71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431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EF951-BD8D-4566-94EF-DB63BB61119D}" type="datetimeFigureOut">
              <a:rPr lang="en-US" smtClean="0"/>
              <a:t>8/10/2025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D92A1-8F96-40D7-932F-0359E4D71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425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70EF951-BD8D-4566-94EF-DB63BB61119D}" type="datetimeFigureOut">
              <a:rPr lang="en-US" smtClean="0"/>
              <a:t>8/10/2025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2AD92A1-8F96-40D7-932F-0359E4D71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369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9">
            <a:extLst>
              <a:ext uri="{FF2B5EF4-FFF2-40B4-BE49-F238E27FC236}">
                <a16:creationId xmlns:a16="http://schemas.microsoft.com/office/drawing/2014/main" id="{E3CD5D5E-F820-589A-5DC4-E7BB4231DD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970" y="137219"/>
            <a:ext cx="6274060" cy="1390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defTabSz="914400">
              <a:defRPr/>
            </a:pPr>
            <a:r>
              <a:rPr lang="en-US" altLang="en-US" sz="3600" kern="0" dirty="0">
                <a:solidFill>
                  <a:srgbClr val="C00000"/>
                </a:solidFill>
                <a:latin typeface="Old English Text MT" panose="03040902040508030806" pitchFamily="66" charset="0"/>
              </a:rPr>
              <a:t>Hear Ye. Hear Ye.</a:t>
            </a:r>
          </a:p>
          <a:p>
            <a:pPr defTabSz="914400">
              <a:defRPr/>
            </a:pPr>
            <a:r>
              <a:rPr lang="en-US" altLang="en-US" sz="3600" kern="0" dirty="0">
                <a:solidFill>
                  <a:srgbClr val="C00000"/>
                </a:solidFill>
                <a:latin typeface="Old English Text MT" panose="03040902040508030806" pitchFamily="66" charset="0"/>
              </a:rPr>
              <a:t>Rules </a:t>
            </a:r>
            <a:r>
              <a:rPr lang="en-US" altLang="en-US" sz="3600" kern="0">
                <a:solidFill>
                  <a:srgbClr val="C00000"/>
                </a:solidFill>
                <a:latin typeface="Old English Text MT" panose="03040902040508030806" pitchFamily="66" charset="0"/>
              </a:rPr>
              <a:t>of War </a:t>
            </a:r>
            <a:endParaRPr lang="en-US" altLang="en-US" sz="3600" kern="0" dirty="0">
              <a:solidFill>
                <a:srgbClr val="C00000"/>
              </a:solidFill>
              <a:latin typeface="Old English Text MT" panose="03040902040508030806" pitchFamily="66" charset="0"/>
            </a:endParaRPr>
          </a:p>
          <a:p>
            <a:pPr defTabSz="914400">
              <a:defRPr/>
            </a:pPr>
            <a:r>
              <a:rPr lang="en-US" altLang="en-US" sz="3600" kern="0" dirty="0">
                <a:solidFill>
                  <a:srgbClr val="C00000"/>
                </a:solidFill>
                <a:latin typeface="Old English Text MT" panose="03040902040508030806" pitchFamily="66" charset="0"/>
              </a:rPr>
              <a:t>From The Hague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0D696E-F53A-4BF1-8D1D-B34ED08638D7}"/>
              </a:ext>
            </a:extLst>
          </p:cNvPr>
          <p:cNvSpPr txBox="1"/>
          <p:nvPr/>
        </p:nvSpPr>
        <p:spPr>
          <a:xfrm>
            <a:off x="568866" y="2004996"/>
            <a:ext cx="5783808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defTabSz="914400" fontAlgn="base">
              <a:spcBef>
                <a:spcPct val="0"/>
              </a:spcBef>
              <a:spcAft>
                <a:spcPct val="0"/>
              </a:spcAft>
              <a:buFontTx/>
              <a:buNone/>
              <a:defRPr sz="2000">
                <a:solidFill>
                  <a:srgbClr val="4D4D4D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Times New Roman" panose="02020603050405020304" pitchFamily="18" charset="0"/>
              </a:defRPr>
            </a:lvl9pPr>
          </a:lstStyle>
          <a:p>
            <a:r>
              <a:rPr lang="en-US" sz="2400" dirty="0">
                <a:solidFill>
                  <a:schemeClr val="tx1"/>
                </a:solidFill>
                <a:latin typeface="Old English Text MT" panose="03040902040508030806" pitchFamily="66" charset="0"/>
              </a:rPr>
              <a:t>Your mission is to build a 6-foot-tall tower from cardboard boxes and premium quality junk.  If the enemy knocks down your tower, they will </a:t>
            </a:r>
            <a:r>
              <a:rPr lang="en-US" sz="2400" dirty="0">
                <a:solidFill>
                  <a:schemeClr val="tx1"/>
                </a:solidFill>
                <a:highlight>
                  <a:srgbClr val="FFFF00"/>
                </a:highlight>
                <a:latin typeface="Old English Text MT" panose="03040902040508030806" pitchFamily="66" charset="0"/>
              </a:rPr>
              <a:t>eat your candy!</a:t>
            </a:r>
          </a:p>
          <a:p>
            <a:endParaRPr lang="en-US" sz="2400" dirty="0">
              <a:solidFill>
                <a:schemeClr val="tx1"/>
              </a:solidFill>
              <a:latin typeface="Old English Text MT" panose="03040902040508030806" pitchFamily="66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Old English Text MT" panose="03040902040508030806" pitchFamily="66" charset="0"/>
              </a:rPr>
              <a:t>You can’t cross the Rubicon River.     </a:t>
            </a:r>
            <a:r>
              <a:rPr lang="en-US" sz="2400" dirty="0">
                <a:solidFill>
                  <a:schemeClr val="tx1"/>
                </a:solidFill>
                <a:highlight>
                  <a:srgbClr val="FFFF00"/>
                </a:highlight>
                <a:latin typeface="Old English Text MT" panose="03040902040508030806" pitchFamily="66" charset="0"/>
              </a:rPr>
              <a:t>No touching the enemy.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>
              <a:solidFill>
                <a:schemeClr val="tx1"/>
              </a:solidFill>
              <a:latin typeface="Old English Text MT" panose="03040902040508030806" pitchFamily="66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Old English Text MT" panose="03040902040508030806" pitchFamily="66" charset="0"/>
              </a:rPr>
              <a:t>You can only throw sponges, water balloons, or wet towels.                       </a:t>
            </a:r>
            <a:r>
              <a:rPr lang="en-US" sz="2400" dirty="0">
                <a:solidFill>
                  <a:schemeClr val="tx1"/>
                </a:solidFill>
                <a:highlight>
                  <a:srgbClr val="FFFF00"/>
                </a:highlight>
                <a:latin typeface="Old English Text MT" panose="03040902040508030806" pitchFamily="66" charset="0"/>
              </a:rPr>
              <a:t>No weapons of mass destruction!!!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>
              <a:solidFill>
                <a:schemeClr val="tx1"/>
              </a:solidFill>
              <a:latin typeface="Old English Text MT" panose="03040902040508030806" pitchFamily="66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Old English Text MT" panose="03040902040508030806" pitchFamily="66" charset="0"/>
              </a:rPr>
              <a:t>Be kind to your enemy after the battle.  </a:t>
            </a:r>
            <a:r>
              <a:rPr lang="en-US" sz="2400" dirty="0">
                <a:highlight>
                  <a:srgbClr val="FFFF00"/>
                </a:highlight>
                <a:latin typeface="Old English Text MT" panose="03040902040508030806" pitchFamily="66" charset="0"/>
              </a:rPr>
              <a:t>Shake Hands.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>
              <a:solidFill>
                <a:schemeClr val="tx1"/>
              </a:solidFill>
              <a:latin typeface="Old English Text MT" panose="03040902040508030806" pitchFamily="66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Old English Text MT" panose="03040902040508030806" pitchFamily="66" charset="0"/>
              </a:rPr>
              <a:t>If you break a rule, go to jail for 5 minutes.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>
              <a:highlight>
                <a:srgbClr val="FFFF00"/>
              </a:highlight>
              <a:latin typeface="Old English Text MT" panose="03040902040508030806" pitchFamily="66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CE7A41-8233-A035-C2FE-A4CD578F91B9}"/>
              </a:ext>
            </a:extLst>
          </p:cNvPr>
          <p:cNvSpPr txBox="1"/>
          <p:nvPr/>
        </p:nvSpPr>
        <p:spPr>
          <a:xfrm>
            <a:off x="1728222" y="8774559"/>
            <a:ext cx="3465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www.build-it-yourself.com</a:t>
            </a:r>
          </a:p>
        </p:txBody>
      </p:sp>
    </p:spTree>
    <p:extLst>
      <p:ext uri="{BB962C8B-B14F-4D97-AF65-F5344CB8AC3E}">
        <p14:creationId xmlns:p14="http://schemas.microsoft.com/office/powerpoint/2010/main" val="787533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</TotalTime>
  <Words>103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Old English Text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Galinato</dc:creator>
  <cp:lastModifiedBy>John Galinato</cp:lastModifiedBy>
  <cp:revision>3</cp:revision>
  <cp:lastPrinted>2025-08-07T19:30:36Z</cp:lastPrinted>
  <dcterms:created xsi:type="dcterms:W3CDTF">2025-08-07T19:27:00Z</dcterms:created>
  <dcterms:modified xsi:type="dcterms:W3CDTF">2025-08-10T16:37:45Z</dcterms:modified>
</cp:coreProperties>
</file>