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BDA7C-0708-2F5B-6CD6-2FAE873CE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3D326-D84E-87BD-04DB-8D44A8B88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06DA2-365F-4C24-9E6F-75DDDD986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4B33-20F7-4344-B0D3-C5CBC900A972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ED2FF-70E3-FD19-B81F-7EF9C2289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05CF9-6703-3C94-2AE4-1888B7406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D9FB-E6D6-4A05-B97F-62EA49E84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7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02BA2-69EF-377E-22A8-434AB818A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86F333-91BF-C98E-007C-582A16C1A3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267BE-09C7-B5CD-4E30-8E972965B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4B33-20F7-4344-B0D3-C5CBC900A972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9B274-129D-CB43-E719-BBD06E234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C49EE-37E6-D542-60C2-48498A128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D9FB-E6D6-4A05-B97F-62EA49E84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22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C005CA-5D22-C7DD-F31E-396BD775B9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6B4B54-6B7C-3BDF-7E7D-D1FD38626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49CCD-628D-FA8F-5BF0-3C4E8900C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4B33-20F7-4344-B0D3-C5CBC900A972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66AA1-7ECD-D0E6-5A6C-2D02A23D1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7A8CB-60BA-7CED-552F-93B5F6A51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D9FB-E6D6-4A05-B97F-62EA49E84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428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BE100-BCFC-D8B1-0DFE-3BCEE9C25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1BE60-3BFF-6304-DE65-603250A49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098CA-C596-B70A-E955-C141ACB49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4B33-20F7-4344-B0D3-C5CBC900A972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0953A-0EA0-4093-3CC4-EC9E6846A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C6D94-89B9-6BEC-2EAA-92B0CB4AF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D9FB-E6D6-4A05-B97F-62EA49E84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71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FDE13-13B1-3B20-6EA0-62B317ACA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83EFB-EED2-CE2C-F84A-10F84FCE3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A4AEC-2934-9CAF-AFB8-91445D5DF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4B33-20F7-4344-B0D3-C5CBC900A972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1080F-26EC-A587-284C-F510388AB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99CF0-92DE-CE87-583D-279088C6E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D9FB-E6D6-4A05-B97F-62EA49E84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7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874CC-A745-023A-1DFA-BBA9D4089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BD79B-169E-132F-DBE8-33DA56B32B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7E3600-FA5D-B976-6FD6-61071E283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0A6CF0-298B-C249-9C23-DFBAD53C3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4B33-20F7-4344-B0D3-C5CBC900A972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27A304-78D8-66B9-20FC-2E88E93D7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615F1-E26D-DFD2-4167-EA66A9B35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D9FB-E6D6-4A05-B97F-62EA49E84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16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76D9F-BA03-F38B-B808-B02342F6D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B05EB-5701-6429-D4B3-1834C4BE8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E2A2CA-66BA-38CE-66E7-4796503FB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59F24B-381A-FFDD-5E73-29E1AC7968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86BFB4-FA82-9F2C-CA74-9EA0DA3C41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55A767-E941-6184-366E-B1D3C1585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4B33-20F7-4344-B0D3-C5CBC900A972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73FB12-1DF4-ED26-A344-2AD7514F9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1FEBD6-C0F5-BE36-693E-3CDED54D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D9FB-E6D6-4A05-B97F-62EA49E84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71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F2674-AC0D-8685-CA13-44A076C9C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83425B-DC50-3F19-A377-B98BC52B8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4B33-20F7-4344-B0D3-C5CBC900A972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70F436-3216-F6C6-0AF2-E5F8CBFFF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EC56CE-FC3E-BB15-17D0-A16042D06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D9FB-E6D6-4A05-B97F-62EA49E84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2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8272C5-56C8-BC2D-0824-575E46180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4B33-20F7-4344-B0D3-C5CBC900A972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82FDA9-B061-AA68-7BB1-1CEDE4929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BDC27-A358-65EA-FC2B-6920AF52C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D9FB-E6D6-4A05-B97F-62EA49E84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4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009BF-4792-BE98-EFF4-52C0D6DCD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D0EAA-61C7-586C-7D1C-34E3008DF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9E5D84-9982-2ECE-044D-6AEA05B45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B797F5-732F-B2C1-AA4A-3C19724E9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4B33-20F7-4344-B0D3-C5CBC900A972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8215C7-BE0A-C929-7052-FC73E1505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0B0938-36FC-1B2A-A72A-34ED70DD2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D9FB-E6D6-4A05-B97F-62EA49E84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74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BA317-9409-1AB2-9236-342F031FD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01AB7E-2A34-1F7B-CAF5-77817CB3F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CB2DB1-4B28-2D76-BEBE-C1A0801DE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0C3C89-D7BA-8815-8438-034BF8512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4B33-20F7-4344-B0D3-C5CBC900A972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5E0A5-9E42-8540-824D-5F0CA83A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DA4034-4506-72FD-F8A7-CB260ACE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D9FB-E6D6-4A05-B97F-62EA49E84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27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0820E8-0DBA-D0D2-76EA-D7AFF41FA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E1D12-5587-D376-4A18-CB353410C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58848-950B-F2E5-5F63-C9FC6AF9A5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14B33-20F7-4344-B0D3-C5CBC900A972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DF3BC-6CC1-987B-4802-8C4685AD27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40C71-88A5-7BA8-CFEE-6B8837E5A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5D9FB-E6D6-4A05-B97F-62EA49E84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92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8F93107-CBCA-7EA8-040A-A31BB4E946B7}"/>
              </a:ext>
            </a:extLst>
          </p:cNvPr>
          <p:cNvSpPr/>
          <p:nvPr/>
        </p:nvSpPr>
        <p:spPr>
          <a:xfrm>
            <a:off x="681924" y="18486"/>
            <a:ext cx="905374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Premium Quality Junk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2F6BC4-8B66-B616-1F5C-77D1329FC408}"/>
              </a:ext>
            </a:extLst>
          </p:cNvPr>
          <p:cNvSpPr txBox="1"/>
          <p:nvPr/>
        </p:nvSpPr>
        <p:spPr>
          <a:xfrm>
            <a:off x="773348" y="941816"/>
            <a:ext cx="633243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Supplies: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Cardboard boxes, the more the better!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Colorful masking tape, the more the better!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Tin foil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Black and White plastic trash bags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Colorful cloth for flags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Colorful wrapping paper and printer paper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Horn or Bell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Chopsticks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String or rope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Sponges, towels, water sandwich bags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Water buckets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Sling shot launcher (wood and stretch chords)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r>
              <a:rPr lang="en-US" dirty="0">
                <a:solidFill>
                  <a:srgbClr val="7030A0"/>
                </a:solidFill>
              </a:rPr>
              <a:t>Tools: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Scissors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Magic markers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Hot glue gun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Box cutter (for adults only)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ED439A-B719-1A0B-9F1F-1EAFC3CD5A42}"/>
              </a:ext>
            </a:extLst>
          </p:cNvPr>
          <p:cNvSpPr txBox="1"/>
          <p:nvPr/>
        </p:nvSpPr>
        <p:spPr>
          <a:xfrm>
            <a:off x="4763165" y="6505575"/>
            <a:ext cx="25286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www.build-it-yourself.com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F837B3-3B9C-A91D-7979-9DD44778B96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63782" y="3359220"/>
            <a:ext cx="3154870" cy="296148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A188CF7-AE9C-3567-DE3A-1A4B054BABA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63782" y="249000"/>
            <a:ext cx="3154869" cy="3008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929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17812</TotalTime>
  <Words>85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Galinato</dc:creator>
  <cp:lastModifiedBy>John Galinato</cp:lastModifiedBy>
  <cp:revision>75</cp:revision>
  <dcterms:created xsi:type="dcterms:W3CDTF">2022-07-18T13:58:07Z</dcterms:created>
  <dcterms:modified xsi:type="dcterms:W3CDTF">2025-08-10T01:47:09Z</dcterms:modified>
</cp:coreProperties>
</file>