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71" r:id="rId2"/>
    <p:sldId id="472" r:id="rId3"/>
    <p:sldId id="473" r:id="rId4"/>
    <p:sldId id="490" r:id="rId5"/>
    <p:sldId id="491" r:id="rId6"/>
    <p:sldId id="492" r:id="rId7"/>
    <p:sldId id="501" r:id="rId8"/>
    <p:sldId id="494" r:id="rId9"/>
    <p:sldId id="502" r:id="rId10"/>
    <p:sldId id="495" r:id="rId11"/>
    <p:sldId id="496" r:id="rId12"/>
    <p:sldId id="498" r:id="rId13"/>
    <p:sldId id="500" r:id="rId14"/>
    <p:sldId id="499" r:id="rId15"/>
  </p:sldIdLst>
  <p:sldSz cx="9144000" cy="5143500" type="screen16x9"/>
  <p:notesSz cx="7102475" cy="9388475"/>
  <p:defaultTextStyle>
    <a:defPPr>
      <a:defRPr lang="en-US"/>
    </a:defPPr>
    <a:lvl1pPr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bg2"/>
        </a:solidFill>
        <a:latin typeface="Times New Roman" panose="02020603050405020304" pitchFamily="18" charset="0"/>
        <a:ea typeface="+mn-ea"/>
        <a:cs typeface="+mn-cs"/>
      </a:defRPr>
    </a:lvl5pPr>
    <a:lvl6pPr marL="2286000" algn="l" defTabSz="914400" rtl="0" eaLnBrk="1" latinLnBrk="0" hangingPunct="1">
      <a:defRPr sz="2400" kern="1200">
        <a:solidFill>
          <a:schemeClr val="bg2"/>
        </a:solidFill>
        <a:latin typeface="Times New Roman" panose="02020603050405020304" pitchFamily="18" charset="0"/>
        <a:ea typeface="+mn-ea"/>
        <a:cs typeface="+mn-cs"/>
      </a:defRPr>
    </a:lvl6pPr>
    <a:lvl7pPr marL="2743200" algn="l" defTabSz="914400" rtl="0" eaLnBrk="1" latinLnBrk="0" hangingPunct="1">
      <a:defRPr sz="2400" kern="1200">
        <a:solidFill>
          <a:schemeClr val="bg2"/>
        </a:solidFill>
        <a:latin typeface="Times New Roman" panose="02020603050405020304" pitchFamily="18" charset="0"/>
        <a:ea typeface="+mn-ea"/>
        <a:cs typeface="+mn-cs"/>
      </a:defRPr>
    </a:lvl7pPr>
    <a:lvl8pPr marL="3200400" algn="l" defTabSz="914400" rtl="0" eaLnBrk="1" latinLnBrk="0" hangingPunct="1">
      <a:defRPr sz="2400" kern="1200">
        <a:solidFill>
          <a:schemeClr val="bg2"/>
        </a:solidFill>
        <a:latin typeface="Times New Roman" panose="02020603050405020304" pitchFamily="18" charset="0"/>
        <a:ea typeface="+mn-ea"/>
        <a:cs typeface="+mn-cs"/>
      </a:defRPr>
    </a:lvl8pPr>
    <a:lvl9pPr marL="3657600" algn="l" defTabSz="914400" rtl="0" eaLnBrk="1" latinLnBrk="0" hangingPunct="1">
      <a:defRPr sz="24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a:srgbClr val="FFCCFF"/>
    <a:srgbClr val="000099"/>
    <a:srgbClr val="C0C0C0"/>
    <a:srgbClr val="B2B2B2"/>
    <a:srgbClr val="FF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0" autoAdjust="0"/>
    <p:restoredTop sz="88543" autoAdjust="0"/>
  </p:normalViewPr>
  <p:slideViewPr>
    <p:cSldViewPr>
      <p:cViewPr varScale="1">
        <p:scale>
          <a:sx n="128" d="100"/>
          <a:sy n="128" d="100"/>
        </p:scale>
        <p:origin x="1110" y="9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6DA3AE2-9321-44CC-957D-461A03C8F944}"/>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3" name="Rectangle 3">
            <a:extLst>
              <a:ext uri="{FF2B5EF4-FFF2-40B4-BE49-F238E27FC236}">
                <a16:creationId xmlns:a16="http://schemas.microsoft.com/office/drawing/2014/main" id="{540BD8F4-2319-403F-AA7F-74F5EC95770D}"/>
              </a:ext>
            </a:extLst>
          </p:cNvPr>
          <p:cNvSpPr>
            <a:spLocks noGrp="1" noChangeArrowheads="1"/>
          </p:cNvSpPr>
          <p:nvPr>
            <p:ph type="dt" sz="quarter"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56324" name="Rectangle 4">
            <a:extLst>
              <a:ext uri="{FF2B5EF4-FFF2-40B4-BE49-F238E27FC236}">
                <a16:creationId xmlns:a16="http://schemas.microsoft.com/office/drawing/2014/main" id="{240ACD6B-D767-418E-92E2-B317BBD768BC}"/>
              </a:ext>
            </a:extLst>
          </p:cNvPr>
          <p:cNvSpPr>
            <a:spLocks noGrp="1" noChangeArrowheads="1"/>
          </p:cNvSpPr>
          <p:nvPr>
            <p:ph type="ftr" sz="quarter" idx="2"/>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5" name="Rectangle 5">
            <a:extLst>
              <a:ext uri="{FF2B5EF4-FFF2-40B4-BE49-F238E27FC236}">
                <a16:creationId xmlns:a16="http://schemas.microsoft.com/office/drawing/2014/main" id="{3F104DF2-9DDC-4E82-9165-2C288A23A8F5}"/>
              </a:ext>
            </a:extLst>
          </p:cNvPr>
          <p:cNvSpPr>
            <a:spLocks noGrp="1" noChangeArrowheads="1"/>
          </p:cNvSpPr>
          <p:nvPr>
            <p:ph type="sldNum" sz="quarter" idx="3"/>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3ED3A73D-AB0A-4742-AB50-469854B995BB}" type="slidenum">
              <a:rPr lang="en-US" altLang="en-US"/>
              <a:pPr>
                <a:defRPr/>
              </a:pPr>
              <a:t>‹#›</a:t>
            </a:fld>
            <a:endParaRPr lang="en-US" altLang="en-US"/>
          </a:p>
        </p:txBody>
      </p:sp>
    </p:spTree>
    <p:extLst>
      <p:ext uri="{BB962C8B-B14F-4D97-AF65-F5344CB8AC3E}">
        <p14:creationId xmlns:p14="http://schemas.microsoft.com/office/powerpoint/2010/main" val="342356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A6D79A-92F8-4591-A549-A3B1B1B0E971}"/>
              </a:ext>
            </a:extLst>
          </p:cNvPr>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3" name="Rectangle 3">
            <a:extLst>
              <a:ext uri="{FF2B5EF4-FFF2-40B4-BE49-F238E27FC236}">
                <a16:creationId xmlns:a16="http://schemas.microsoft.com/office/drawing/2014/main" id="{9BF2FB88-A0A9-4B76-B8CE-3D20679F58C6}"/>
              </a:ext>
            </a:extLst>
          </p:cNvPr>
          <p:cNvSpPr>
            <a:spLocks noGrp="1" noChangeArrowheads="1"/>
          </p:cNvSpPr>
          <p:nvPr>
            <p:ph type="dt"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2052" name="Rectangle 4">
            <a:extLst>
              <a:ext uri="{FF2B5EF4-FFF2-40B4-BE49-F238E27FC236}">
                <a16:creationId xmlns:a16="http://schemas.microsoft.com/office/drawing/2014/main" id="{D5732A91-FDD6-48BF-A75F-3AD369094D1C}"/>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a:extLst>
              <a:ext uri="{FF2B5EF4-FFF2-40B4-BE49-F238E27FC236}">
                <a16:creationId xmlns:a16="http://schemas.microsoft.com/office/drawing/2014/main" id="{25E66B62-C85A-4CF8-AB15-0667980C9086}"/>
              </a:ext>
            </a:extLst>
          </p:cNvPr>
          <p:cNvSpPr>
            <a:spLocks noGrp="1" noChangeArrowheads="1"/>
          </p:cNvSpPr>
          <p:nvPr>
            <p:ph type="body" sz="quarter" idx="3"/>
          </p:nvPr>
        </p:nvSpPr>
        <p:spPr bwMode="auto">
          <a:xfrm>
            <a:off x="947738" y="4459288"/>
            <a:ext cx="5207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5846" name="Rectangle 6">
            <a:extLst>
              <a:ext uri="{FF2B5EF4-FFF2-40B4-BE49-F238E27FC236}">
                <a16:creationId xmlns:a16="http://schemas.microsoft.com/office/drawing/2014/main" id="{7B4C1B7F-F361-481F-9BE9-8C4D22ABBF2E}"/>
              </a:ext>
            </a:extLst>
          </p:cNvPr>
          <p:cNvSpPr>
            <a:spLocks noGrp="1" noChangeArrowheads="1"/>
          </p:cNvSpPr>
          <p:nvPr>
            <p:ph type="ftr" sz="quarter" idx="4"/>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7" name="Rectangle 7">
            <a:extLst>
              <a:ext uri="{FF2B5EF4-FFF2-40B4-BE49-F238E27FC236}">
                <a16:creationId xmlns:a16="http://schemas.microsoft.com/office/drawing/2014/main" id="{BF04E7BF-CFA7-4060-9858-1CDCF2126716}"/>
              </a:ext>
            </a:extLst>
          </p:cNvPr>
          <p:cNvSpPr>
            <a:spLocks noGrp="1" noChangeArrowheads="1"/>
          </p:cNvSpPr>
          <p:nvPr>
            <p:ph type="sldNum" sz="quarter" idx="5"/>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94CE8462-E729-4D65-8636-3662B2CD2862}" type="slidenum">
              <a:rPr lang="en-US" altLang="en-US"/>
              <a:pPr>
                <a:defRPr/>
              </a:pPr>
              <a:t>‹#›</a:t>
            </a:fld>
            <a:endParaRPr lang="en-US" altLang="en-US"/>
          </a:p>
        </p:txBody>
      </p:sp>
    </p:spTree>
    <p:extLst>
      <p:ext uri="{BB962C8B-B14F-4D97-AF65-F5344CB8AC3E}">
        <p14:creationId xmlns:p14="http://schemas.microsoft.com/office/powerpoint/2010/main" val="3047668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176BA77-2258-4281-9AF8-79D3D95C3418}"/>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F7E0C5-8C5C-40AE-9A06-80756A66168D}" type="slidenum">
              <a:rPr lang="en-US" altLang="en-US" smtClean="0"/>
              <a:pPr>
                <a:spcBef>
                  <a:spcPct val="0"/>
                </a:spcBef>
              </a:pPr>
              <a:t>1</a:t>
            </a:fld>
            <a:endParaRPr lang="en-US" altLang="en-US"/>
          </a:p>
        </p:txBody>
      </p:sp>
      <p:sp>
        <p:nvSpPr>
          <p:cNvPr id="5123" name="Rectangle 2">
            <a:extLst>
              <a:ext uri="{FF2B5EF4-FFF2-40B4-BE49-F238E27FC236}">
                <a16:creationId xmlns:a16="http://schemas.microsoft.com/office/drawing/2014/main" id="{F103BFCD-3F85-4A76-9696-D6CA5737AAC1}"/>
              </a:ext>
            </a:extLst>
          </p:cNvPr>
          <p:cNvSpPr>
            <a:spLocks noGrp="1" noRot="1" noChangeAspect="1" noChangeArrowheads="1" noTextEdit="1"/>
          </p:cNvSpPr>
          <p:nvPr>
            <p:ph type="sldImg"/>
          </p:nvPr>
        </p:nvSpPr>
        <p:spPr>
          <a:xfrm>
            <a:off x="423863" y="704850"/>
            <a:ext cx="6254750" cy="3519488"/>
          </a:xfrm>
          <a:solidFill>
            <a:srgbClr val="FFFFFF"/>
          </a:solidFill>
          <a:ln/>
        </p:spPr>
      </p:sp>
      <p:sp>
        <p:nvSpPr>
          <p:cNvPr id="5124" name="Rectangle 3">
            <a:extLst>
              <a:ext uri="{FF2B5EF4-FFF2-40B4-BE49-F238E27FC236}">
                <a16:creationId xmlns:a16="http://schemas.microsoft.com/office/drawing/2014/main" id="{30F59FBA-E0BD-4DBE-A7A6-83F4DAFF168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10</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79572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11</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4418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12</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1323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13</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1323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14</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7939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BC009AF-F8D2-43F3-81BA-5A1EB269B4BD}"/>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8A438E-04B6-46B7-858E-EF25EAAD7FAA}" type="slidenum">
              <a:rPr lang="en-US" altLang="en-US" smtClean="0"/>
              <a:pPr>
                <a:spcBef>
                  <a:spcPct val="0"/>
                </a:spcBef>
              </a:pPr>
              <a:t>2</a:t>
            </a:fld>
            <a:endParaRPr lang="en-US" altLang="en-US"/>
          </a:p>
        </p:txBody>
      </p:sp>
      <p:sp>
        <p:nvSpPr>
          <p:cNvPr id="7171" name="Rectangle 2">
            <a:extLst>
              <a:ext uri="{FF2B5EF4-FFF2-40B4-BE49-F238E27FC236}">
                <a16:creationId xmlns:a16="http://schemas.microsoft.com/office/drawing/2014/main" id="{DD7790B3-DF44-46FF-9AC7-4C17E0CA45B1}"/>
              </a:ext>
            </a:extLst>
          </p:cNvPr>
          <p:cNvSpPr>
            <a:spLocks noGrp="1" noRot="1" noChangeAspect="1" noChangeArrowheads="1" noTextEdit="1"/>
          </p:cNvSpPr>
          <p:nvPr>
            <p:ph type="sldImg"/>
          </p:nvPr>
        </p:nvSpPr>
        <p:spPr>
          <a:xfrm>
            <a:off x="423863" y="704850"/>
            <a:ext cx="6254750" cy="3519488"/>
          </a:xfrm>
          <a:ln/>
        </p:spPr>
      </p:sp>
      <p:sp>
        <p:nvSpPr>
          <p:cNvPr id="7172" name="Rectangle 3">
            <a:extLst>
              <a:ext uri="{FF2B5EF4-FFF2-40B4-BE49-F238E27FC236}">
                <a16:creationId xmlns:a16="http://schemas.microsoft.com/office/drawing/2014/main" id="{54C04461-9C9F-4625-95B5-5DE0D75831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3</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4</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5174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5</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1980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8177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7</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8177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8</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256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1883281-AB47-4CA2-B4D5-C30F2B3C918B}"/>
              </a:ext>
            </a:extLst>
          </p:cNvPr>
          <p:cNvSpPr>
            <a:spLocks noGrp="1" noChangeArrowheads="1"/>
          </p:cNvSpPr>
          <p:nvPr>
            <p:ph type="sldNum" sz="quarter" idx="5"/>
          </p:nvPr>
        </p:nvSpPr>
        <p:spPr>
          <a:noFill/>
        </p:spPr>
        <p:txBody>
          <a:bodyPr/>
          <a:lstStyle>
            <a:lvl1pPr defTabSz="942975">
              <a:spcBef>
                <a:spcPct val="30000"/>
              </a:spcBef>
              <a:defRPr sz="1200">
                <a:solidFill>
                  <a:schemeClr val="tx1"/>
                </a:solidFill>
                <a:latin typeface="Times New Roman" panose="02020603050405020304" pitchFamily="18" charset="0"/>
              </a:defRPr>
            </a:lvl1pPr>
            <a:lvl2pPr marL="742950" indent="-285750" defTabSz="942975">
              <a:spcBef>
                <a:spcPct val="30000"/>
              </a:spcBef>
              <a:defRPr sz="1200">
                <a:solidFill>
                  <a:schemeClr val="tx1"/>
                </a:solidFill>
                <a:latin typeface="Times New Roman" panose="02020603050405020304" pitchFamily="18" charset="0"/>
              </a:defRPr>
            </a:lvl2pPr>
            <a:lvl3pPr marL="1143000" indent="-228600" defTabSz="942975">
              <a:spcBef>
                <a:spcPct val="30000"/>
              </a:spcBef>
              <a:defRPr sz="1200">
                <a:solidFill>
                  <a:schemeClr val="tx1"/>
                </a:solidFill>
                <a:latin typeface="Times New Roman" panose="02020603050405020304" pitchFamily="18" charset="0"/>
              </a:defRPr>
            </a:lvl3pPr>
            <a:lvl4pPr marL="1600200" indent="-228600" defTabSz="942975">
              <a:spcBef>
                <a:spcPct val="30000"/>
              </a:spcBef>
              <a:defRPr sz="1200">
                <a:solidFill>
                  <a:schemeClr val="tx1"/>
                </a:solidFill>
                <a:latin typeface="Times New Roman" panose="02020603050405020304" pitchFamily="18" charset="0"/>
              </a:defRPr>
            </a:lvl4pPr>
            <a:lvl5pPr marL="2057400" indent="-228600" defTabSz="942975">
              <a:spcBef>
                <a:spcPct val="30000"/>
              </a:spcBef>
              <a:defRPr sz="1200">
                <a:solidFill>
                  <a:schemeClr val="tx1"/>
                </a:solidFill>
                <a:latin typeface="Times New Roman" panose="02020603050405020304" pitchFamily="18" charset="0"/>
              </a:defRPr>
            </a:lvl5pPr>
            <a:lvl6pPr marL="2514600" indent="-228600" defTabSz="9429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29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29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29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A8749D-5F0F-4DE2-8C61-91E121FF6FAD}" type="slidenum">
              <a:rPr lang="en-US" altLang="en-US" smtClean="0"/>
              <a:pPr>
                <a:spcBef>
                  <a:spcPct val="0"/>
                </a:spcBef>
              </a:pPr>
              <a:t>9</a:t>
            </a:fld>
            <a:endParaRPr lang="en-US" altLang="en-US"/>
          </a:p>
        </p:txBody>
      </p:sp>
      <p:sp>
        <p:nvSpPr>
          <p:cNvPr id="9219" name="Rectangle 2">
            <a:extLst>
              <a:ext uri="{FF2B5EF4-FFF2-40B4-BE49-F238E27FC236}">
                <a16:creationId xmlns:a16="http://schemas.microsoft.com/office/drawing/2014/main" id="{BFDECE85-049B-4CAD-91F9-AA0DF8899C71}"/>
              </a:ext>
            </a:extLst>
          </p:cNvPr>
          <p:cNvSpPr>
            <a:spLocks noGrp="1" noRot="1" noChangeAspect="1" noChangeArrowheads="1" noTextEdit="1"/>
          </p:cNvSpPr>
          <p:nvPr>
            <p:ph type="sldImg"/>
          </p:nvPr>
        </p:nvSpPr>
        <p:spPr>
          <a:xfrm>
            <a:off x="423863" y="704850"/>
            <a:ext cx="6254750" cy="3519488"/>
          </a:xfrm>
          <a:ln/>
        </p:spPr>
      </p:sp>
      <p:sp>
        <p:nvSpPr>
          <p:cNvPr id="9220" name="Rectangle 3">
            <a:extLst>
              <a:ext uri="{FF2B5EF4-FFF2-40B4-BE49-F238E27FC236}">
                <a16:creationId xmlns:a16="http://schemas.microsoft.com/office/drawing/2014/main" id="{E91F354A-8AAB-4B24-8E9D-C58B93C31CA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9682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45093A-7A85-4BAB-ACC8-816A5BE7DD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8F0C5-5446-449B-8F56-2067ECF58B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1FD3C0-C388-4C9F-B064-D695AC86A172}"/>
              </a:ext>
            </a:extLst>
          </p:cNvPr>
          <p:cNvSpPr>
            <a:spLocks noGrp="1" noChangeArrowheads="1"/>
          </p:cNvSpPr>
          <p:nvPr>
            <p:ph type="sldNum" sz="quarter" idx="12"/>
          </p:nvPr>
        </p:nvSpPr>
        <p:spPr>
          <a:ln/>
        </p:spPr>
        <p:txBody>
          <a:bodyPr/>
          <a:lstStyle>
            <a:lvl1pPr>
              <a:defRPr/>
            </a:lvl1pPr>
          </a:lstStyle>
          <a:p>
            <a:pPr>
              <a:defRPr/>
            </a:pPr>
            <a:fld id="{B66AC2F7-8BD7-4223-BBBA-DC757F85D471}" type="slidenum">
              <a:rPr lang="en-US" altLang="en-US"/>
              <a:pPr>
                <a:defRPr/>
              </a:pPr>
              <a:t>‹#›</a:t>
            </a:fld>
            <a:endParaRPr lang="en-US" altLang="en-US"/>
          </a:p>
        </p:txBody>
      </p:sp>
    </p:spTree>
    <p:extLst>
      <p:ext uri="{BB962C8B-B14F-4D97-AF65-F5344CB8AC3E}">
        <p14:creationId xmlns:p14="http://schemas.microsoft.com/office/powerpoint/2010/main" val="45811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A5295E-F31E-450D-85DF-47C97262E4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BBF3038-0B58-41FE-81AC-1DEF9E5D3E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83F2311-642D-4C6F-BCE4-173073BF1C76}"/>
              </a:ext>
            </a:extLst>
          </p:cNvPr>
          <p:cNvSpPr>
            <a:spLocks noGrp="1" noChangeArrowheads="1"/>
          </p:cNvSpPr>
          <p:nvPr>
            <p:ph type="sldNum" sz="quarter" idx="12"/>
          </p:nvPr>
        </p:nvSpPr>
        <p:spPr>
          <a:ln/>
        </p:spPr>
        <p:txBody>
          <a:bodyPr/>
          <a:lstStyle>
            <a:lvl1pPr>
              <a:defRPr/>
            </a:lvl1pPr>
          </a:lstStyle>
          <a:p>
            <a:pPr>
              <a:defRPr/>
            </a:pPr>
            <a:fld id="{6C5681E7-6848-4ECD-9FF5-33C3F5FB26FE}" type="slidenum">
              <a:rPr lang="en-US" altLang="en-US"/>
              <a:pPr>
                <a:defRPr/>
              </a:pPr>
              <a:t>‹#›</a:t>
            </a:fld>
            <a:endParaRPr lang="en-US" altLang="en-US"/>
          </a:p>
        </p:txBody>
      </p:sp>
    </p:spTree>
    <p:extLst>
      <p:ext uri="{BB962C8B-B14F-4D97-AF65-F5344CB8AC3E}">
        <p14:creationId xmlns:p14="http://schemas.microsoft.com/office/powerpoint/2010/main" val="116981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162227-D35D-4AE5-B0CE-1DE321124A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61A2EE-0D2C-41EB-8BA9-F53E612BD9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028E06E-AD3A-4E10-B6F4-DE7B1CB34C94}"/>
              </a:ext>
            </a:extLst>
          </p:cNvPr>
          <p:cNvSpPr>
            <a:spLocks noGrp="1" noChangeArrowheads="1"/>
          </p:cNvSpPr>
          <p:nvPr>
            <p:ph type="sldNum" sz="quarter" idx="12"/>
          </p:nvPr>
        </p:nvSpPr>
        <p:spPr>
          <a:ln/>
        </p:spPr>
        <p:txBody>
          <a:bodyPr/>
          <a:lstStyle>
            <a:lvl1pPr>
              <a:defRPr/>
            </a:lvl1pPr>
          </a:lstStyle>
          <a:p>
            <a:pPr>
              <a:defRPr/>
            </a:pPr>
            <a:fld id="{3CF82E49-4FB4-4C39-B4F8-4F95058286A9}" type="slidenum">
              <a:rPr lang="en-US" altLang="en-US"/>
              <a:pPr>
                <a:defRPr/>
              </a:pPr>
              <a:t>‹#›</a:t>
            </a:fld>
            <a:endParaRPr lang="en-US" altLang="en-US"/>
          </a:p>
        </p:txBody>
      </p:sp>
    </p:spTree>
    <p:extLst>
      <p:ext uri="{BB962C8B-B14F-4D97-AF65-F5344CB8AC3E}">
        <p14:creationId xmlns:p14="http://schemas.microsoft.com/office/powerpoint/2010/main" val="48472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5C3379-BC31-47FA-AB4F-7A11438331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225CE66-8E34-4869-B05E-806F06F6F5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A18A4F-43A4-4EFC-BF54-3ADDD2B81D60}"/>
              </a:ext>
            </a:extLst>
          </p:cNvPr>
          <p:cNvSpPr>
            <a:spLocks noGrp="1" noChangeArrowheads="1"/>
          </p:cNvSpPr>
          <p:nvPr>
            <p:ph type="sldNum" sz="quarter" idx="12"/>
          </p:nvPr>
        </p:nvSpPr>
        <p:spPr>
          <a:ln/>
        </p:spPr>
        <p:txBody>
          <a:bodyPr/>
          <a:lstStyle>
            <a:lvl1pPr>
              <a:defRPr/>
            </a:lvl1pPr>
          </a:lstStyle>
          <a:p>
            <a:pPr>
              <a:defRPr/>
            </a:pPr>
            <a:fld id="{C90CFBDC-B91A-467F-8E9D-2C49103355AA}" type="slidenum">
              <a:rPr lang="en-US" altLang="en-US"/>
              <a:pPr>
                <a:defRPr/>
              </a:pPr>
              <a:t>‹#›</a:t>
            </a:fld>
            <a:endParaRPr lang="en-US" altLang="en-US"/>
          </a:p>
        </p:txBody>
      </p:sp>
    </p:spTree>
    <p:extLst>
      <p:ext uri="{BB962C8B-B14F-4D97-AF65-F5344CB8AC3E}">
        <p14:creationId xmlns:p14="http://schemas.microsoft.com/office/powerpoint/2010/main" val="232465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82F7C9-EC3E-4458-80C0-AF1B584202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81610E-A99F-485B-BA64-EC2008F6E0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5F2B4D5-0351-47E1-B7FF-F4D3473B497B}"/>
              </a:ext>
            </a:extLst>
          </p:cNvPr>
          <p:cNvSpPr>
            <a:spLocks noGrp="1" noChangeArrowheads="1"/>
          </p:cNvSpPr>
          <p:nvPr>
            <p:ph type="sldNum" sz="quarter" idx="12"/>
          </p:nvPr>
        </p:nvSpPr>
        <p:spPr>
          <a:ln/>
        </p:spPr>
        <p:txBody>
          <a:bodyPr/>
          <a:lstStyle>
            <a:lvl1pPr>
              <a:defRPr/>
            </a:lvl1pPr>
          </a:lstStyle>
          <a:p>
            <a:pPr>
              <a:defRPr/>
            </a:pPr>
            <a:fld id="{69DB1EBE-6944-4F34-9F51-859691BA7BD1}" type="slidenum">
              <a:rPr lang="en-US" altLang="en-US"/>
              <a:pPr>
                <a:defRPr/>
              </a:pPr>
              <a:t>‹#›</a:t>
            </a:fld>
            <a:endParaRPr lang="en-US" altLang="en-US"/>
          </a:p>
        </p:txBody>
      </p:sp>
    </p:spTree>
    <p:extLst>
      <p:ext uri="{BB962C8B-B14F-4D97-AF65-F5344CB8AC3E}">
        <p14:creationId xmlns:p14="http://schemas.microsoft.com/office/powerpoint/2010/main" val="113341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89EAC4-B2FA-414E-89B5-EDD35D65D2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AC45008-D28C-4220-AEBB-790A4AFEFC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F4593C4-8EFF-4BEF-9FA4-85083EFB81A3}"/>
              </a:ext>
            </a:extLst>
          </p:cNvPr>
          <p:cNvSpPr>
            <a:spLocks noGrp="1" noChangeArrowheads="1"/>
          </p:cNvSpPr>
          <p:nvPr>
            <p:ph type="sldNum" sz="quarter" idx="12"/>
          </p:nvPr>
        </p:nvSpPr>
        <p:spPr>
          <a:ln/>
        </p:spPr>
        <p:txBody>
          <a:bodyPr/>
          <a:lstStyle>
            <a:lvl1pPr>
              <a:defRPr/>
            </a:lvl1pPr>
          </a:lstStyle>
          <a:p>
            <a:pPr>
              <a:defRPr/>
            </a:pPr>
            <a:fld id="{68C5E514-0367-4D20-A17F-1936DCC6DD81}" type="slidenum">
              <a:rPr lang="en-US" altLang="en-US"/>
              <a:pPr>
                <a:defRPr/>
              </a:pPr>
              <a:t>‹#›</a:t>
            </a:fld>
            <a:endParaRPr lang="en-US" altLang="en-US"/>
          </a:p>
        </p:txBody>
      </p:sp>
    </p:spTree>
    <p:extLst>
      <p:ext uri="{BB962C8B-B14F-4D97-AF65-F5344CB8AC3E}">
        <p14:creationId xmlns:p14="http://schemas.microsoft.com/office/powerpoint/2010/main" val="60719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7CE9BBD-CC16-4827-8811-6B0D172A11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72644D3-3A5E-46DA-A294-2E8811C605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A799CF8-9B04-4379-9C83-E73A4C0C7BB5}"/>
              </a:ext>
            </a:extLst>
          </p:cNvPr>
          <p:cNvSpPr>
            <a:spLocks noGrp="1" noChangeArrowheads="1"/>
          </p:cNvSpPr>
          <p:nvPr>
            <p:ph type="sldNum" sz="quarter" idx="12"/>
          </p:nvPr>
        </p:nvSpPr>
        <p:spPr>
          <a:ln/>
        </p:spPr>
        <p:txBody>
          <a:bodyPr/>
          <a:lstStyle>
            <a:lvl1pPr>
              <a:defRPr/>
            </a:lvl1pPr>
          </a:lstStyle>
          <a:p>
            <a:pPr>
              <a:defRPr/>
            </a:pPr>
            <a:fld id="{578C4C24-3B97-4E18-93F4-C554C9E10CFA}" type="slidenum">
              <a:rPr lang="en-US" altLang="en-US"/>
              <a:pPr>
                <a:defRPr/>
              </a:pPr>
              <a:t>‹#›</a:t>
            </a:fld>
            <a:endParaRPr lang="en-US" altLang="en-US"/>
          </a:p>
        </p:txBody>
      </p:sp>
    </p:spTree>
    <p:extLst>
      <p:ext uri="{BB962C8B-B14F-4D97-AF65-F5344CB8AC3E}">
        <p14:creationId xmlns:p14="http://schemas.microsoft.com/office/powerpoint/2010/main" val="426008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498C94-8596-4AD2-AEE7-DB6DFEF6EB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2C91265-9F9B-43CF-8CDC-60F3BA0828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0856642-1F40-4CE6-875F-9D6AF699AF24}"/>
              </a:ext>
            </a:extLst>
          </p:cNvPr>
          <p:cNvSpPr>
            <a:spLocks noGrp="1" noChangeArrowheads="1"/>
          </p:cNvSpPr>
          <p:nvPr>
            <p:ph type="sldNum" sz="quarter" idx="12"/>
          </p:nvPr>
        </p:nvSpPr>
        <p:spPr>
          <a:ln/>
        </p:spPr>
        <p:txBody>
          <a:bodyPr/>
          <a:lstStyle>
            <a:lvl1pPr>
              <a:defRPr/>
            </a:lvl1pPr>
          </a:lstStyle>
          <a:p>
            <a:pPr>
              <a:defRPr/>
            </a:pPr>
            <a:fld id="{05841BA1-A957-4C5D-A98E-9C0E285DEDCD}" type="slidenum">
              <a:rPr lang="en-US" altLang="en-US"/>
              <a:pPr>
                <a:defRPr/>
              </a:pPr>
              <a:t>‹#›</a:t>
            </a:fld>
            <a:endParaRPr lang="en-US" altLang="en-US"/>
          </a:p>
        </p:txBody>
      </p:sp>
    </p:spTree>
    <p:extLst>
      <p:ext uri="{BB962C8B-B14F-4D97-AF65-F5344CB8AC3E}">
        <p14:creationId xmlns:p14="http://schemas.microsoft.com/office/powerpoint/2010/main" val="248485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ADEF0D-30DE-4FC5-B949-145FF57209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7F6C5AE-7739-47F5-B192-0CA43D1586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D287E46-2F71-4E97-832B-33F727D53ACF}"/>
              </a:ext>
            </a:extLst>
          </p:cNvPr>
          <p:cNvSpPr>
            <a:spLocks noGrp="1" noChangeArrowheads="1"/>
          </p:cNvSpPr>
          <p:nvPr>
            <p:ph type="sldNum" sz="quarter" idx="12"/>
          </p:nvPr>
        </p:nvSpPr>
        <p:spPr>
          <a:ln/>
        </p:spPr>
        <p:txBody>
          <a:bodyPr/>
          <a:lstStyle>
            <a:lvl1pPr>
              <a:defRPr/>
            </a:lvl1pPr>
          </a:lstStyle>
          <a:p>
            <a:pPr>
              <a:defRPr/>
            </a:pPr>
            <a:fld id="{CF2FDF13-C53B-4C3D-B419-3244FA25AA50}" type="slidenum">
              <a:rPr lang="en-US" altLang="en-US"/>
              <a:pPr>
                <a:defRPr/>
              </a:pPr>
              <a:t>‹#›</a:t>
            </a:fld>
            <a:endParaRPr lang="en-US" altLang="en-US"/>
          </a:p>
        </p:txBody>
      </p:sp>
    </p:spTree>
    <p:extLst>
      <p:ext uri="{BB962C8B-B14F-4D97-AF65-F5344CB8AC3E}">
        <p14:creationId xmlns:p14="http://schemas.microsoft.com/office/powerpoint/2010/main" val="68816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9D358C-C5D1-4410-A31C-84ACF3114B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9FEBD1E-DAAE-485E-96D2-0E38F4C989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63B4AF8-62B1-44A1-B28F-5D1A7FAEA21D}"/>
              </a:ext>
            </a:extLst>
          </p:cNvPr>
          <p:cNvSpPr>
            <a:spLocks noGrp="1" noChangeArrowheads="1"/>
          </p:cNvSpPr>
          <p:nvPr>
            <p:ph type="sldNum" sz="quarter" idx="12"/>
          </p:nvPr>
        </p:nvSpPr>
        <p:spPr>
          <a:ln/>
        </p:spPr>
        <p:txBody>
          <a:bodyPr/>
          <a:lstStyle>
            <a:lvl1pPr>
              <a:defRPr/>
            </a:lvl1pPr>
          </a:lstStyle>
          <a:p>
            <a:pPr>
              <a:defRPr/>
            </a:pPr>
            <a:fld id="{55B6247C-FC85-4CA4-BF9E-D9327334A461}" type="slidenum">
              <a:rPr lang="en-US" altLang="en-US"/>
              <a:pPr>
                <a:defRPr/>
              </a:pPr>
              <a:t>‹#›</a:t>
            </a:fld>
            <a:endParaRPr lang="en-US" altLang="en-US"/>
          </a:p>
        </p:txBody>
      </p:sp>
    </p:spTree>
    <p:extLst>
      <p:ext uri="{BB962C8B-B14F-4D97-AF65-F5344CB8AC3E}">
        <p14:creationId xmlns:p14="http://schemas.microsoft.com/office/powerpoint/2010/main" val="225089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41BE0E-1A6A-435F-B4D0-99E6FEECB7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C9C28C-6547-4D8F-8DFE-C8AF58200B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65004E1-78FC-4D21-B71B-135390EC16CF}"/>
              </a:ext>
            </a:extLst>
          </p:cNvPr>
          <p:cNvSpPr>
            <a:spLocks noGrp="1" noChangeArrowheads="1"/>
          </p:cNvSpPr>
          <p:nvPr>
            <p:ph type="sldNum" sz="quarter" idx="12"/>
          </p:nvPr>
        </p:nvSpPr>
        <p:spPr>
          <a:ln/>
        </p:spPr>
        <p:txBody>
          <a:bodyPr/>
          <a:lstStyle>
            <a:lvl1pPr>
              <a:defRPr/>
            </a:lvl1pPr>
          </a:lstStyle>
          <a:p>
            <a:pPr>
              <a:defRPr/>
            </a:pPr>
            <a:fld id="{B639A979-B5CF-4D73-8D40-78FF0D3893C2}" type="slidenum">
              <a:rPr lang="en-US" altLang="en-US"/>
              <a:pPr>
                <a:defRPr/>
              </a:pPr>
              <a:t>‹#›</a:t>
            </a:fld>
            <a:endParaRPr lang="en-US" altLang="en-US"/>
          </a:p>
        </p:txBody>
      </p:sp>
    </p:spTree>
    <p:extLst>
      <p:ext uri="{BB962C8B-B14F-4D97-AF65-F5344CB8AC3E}">
        <p14:creationId xmlns:p14="http://schemas.microsoft.com/office/powerpoint/2010/main" val="67505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4B0F31-D2B6-48D8-AFEA-A316FBD349B9}"/>
              </a:ext>
            </a:extLst>
          </p:cNvPr>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8E8F2FD-1507-40A8-8CAC-C48E44750C7A}"/>
              </a:ext>
            </a:extLst>
          </p:cNvPr>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41B7125-B6C5-4B94-8ED3-4058F0BB4000}"/>
              </a:ext>
            </a:extLst>
          </p:cNvPr>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ltLang="en-US"/>
          </a:p>
        </p:txBody>
      </p:sp>
      <p:sp>
        <p:nvSpPr>
          <p:cNvPr id="1029" name="Rectangle 5">
            <a:extLst>
              <a:ext uri="{FF2B5EF4-FFF2-40B4-BE49-F238E27FC236}">
                <a16:creationId xmlns:a16="http://schemas.microsoft.com/office/drawing/2014/main" id="{E41C9528-3C88-4404-A53C-513CA850263C}"/>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US" altLang="en-US"/>
          </a:p>
        </p:txBody>
      </p:sp>
      <p:sp>
        <p:nvSpPr>
          <p:cNvPr id="1030" name="Rectangle 6">
            <a:extLst>
              <a:ext uri="{FF2B5EF4-FFF2-40B4-BE49-F238E27FC236}">
                <a16:creationId xmlns:a16="http://schemas.microsoft.com/office/drawing/2014/main" id="{CA3EC111-9B71-4764-80B9-E2138D97E108}"/>
              </a:ext>
            </a:extLst>
          </p:cNvPr>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5B1BE2A6-6CFA-4679-8E3E-A45A037CF386}" type="slidenum">
              <a:rPr lang="en-US" altLang="en-US"/>
              <a:pPr>
                <a:defRPr/>
              </a:pPr>
              <a:t>‹#›</a:t>
            </a:fld>
            <a:endParaRPr lang="en-US" altLang="en-US"/>
          </a:p>
        </p:txBody>
      </p:sp>
      <p:sp>
        <p:nvSpPr>
          <p:cNvPr id="1031" name="Text Box 2061">
            <a:extLst>
              <a:ext uri="{FF2B5EF4-FFF2-40B4-BE49-F238E27FC236}">
                <a16:creationId xmlns:a16="http://schemas.microsoft.com/office/drawing/2014/main" id="{88C68C81-BDA1-4287-93B3-580AE4DBEE97}"/>
              </a:ext>
            </a:extLst>
          </p:cNvPr>
          <p:cNvSpPr txBox="1">
            <a:spLocks noChangeArrowheads="1"/>
          </p:cNvSpPr>
          <p:nvPr/>
        </p:nvSpPr>
        <p:spPr bwMode="auto">
          <a:xfrm>
            <a:off x="3344851" y="4876800"/>
            <a:ext cx="24320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400">
                <a:latin typeface="Comic Sans MS" pitchFamily="66" charset="0"/>
              </a:rPr>
              <a:t>www.Build-It-Yourself.com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1.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8">
            <a:extLst>
              <a:ext uri="{FF2B5EF4-FFF2-40B4-BE49-F238E27FC236}">
                <a16:creationId xmlns:a16="http://schemas.microsoft.com/office/drawing/2014/main" id="{2ECDB8C1-F49D-4C10-B4B8-B2C229D0A0BA}"/>
              </a:ext>
            </a:extLst>
          </p:cNvPr>
          <p:cNvSpPr>
            <a:spLocks noChangeShapeType="1"/>
          </p:cNvSpPr>
          <p:nvPr/>
        </p:nvSpPr>
        <p:spPr bwMode="auto">
          <a:xfrm flipH="1">
            <a:off x="1524000" y="1072754"/>
            <a:ext cx="6096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099" name="Picture 31" descr="F:\Users\John\Dropbox\administration\stationary\biy-logos\biy-logo-350.jpg">
            <a:extLst>
              <a:ext uri="{FF2B5EF4-FFF2-40B4-BE49-F238E27FC236}">
                <a16:creationId xmlns:a16="http://schemas.microsoft.com/office/drawing/2014/main" id="{932909FF-7F62-47AF-A552-761B698BC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14350"/>
            <a:ext cx="3182938" cy="44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F1D6423-1C54-4681-A2FE-BD09394C31A1}"/>
              </a:ext>
            </a:extLst>
          </p:cNvPr>
          <p:cNvSpPr>
            <a:spLocks noGrp="1"/>
          </p:cNvSpPr>
          <p:nvPr>
            <p:ph type="ctrTitle"/>
          </p:nvPr>
        </p:nvSpPr>
        <p:spPr>
          <a:xfrm>
            <a:off x="533400" y="844154"/>
            <a:ext cx="8229600" cy="1102519"/>
          </a:xfrm>
        </p:spPr>
        <p:txBody>
          <a:bodyPr/>
          <a:lstStyle/>
          <a:p>
            <a:pPr>
              <a:defRPr/>
            </a:pPr>
            <a:r>
              <a:rPr lang="en-US" dirty="0">
                <a:solidFill>
                  <a:schemeClr val="bg1">
                    <a:lumMod val="50000"/>
                  </a:schemeClr>
                </a:solidFill>
                <a:latin typeface="Comic Sans MS" panose="030F0702030302020204" pitchFamily="66" charset="0"/>
              </a:rPr>
              <a:t>Brainstorm Hat</a:t>
            </a:r>
          </a:p>
        </p:txBody>
      </p:sp>
      <p:sp>
        <p:nvSpPr>
          <p:cNvPr id="4101" name="Subtitle 2">
            <a:extLst>
              <a:ext uri="{FF2B5EF4-FFF2-40B4-BE49-F238E27FC236}">
                <a16:creationId xmlns:a16="http://schemas.microsoft.com/office/drawing/2014/main" id="{A56DA722-609C-41F4-9B02-845168E6153D}"/>
              </a:ext>
            </a:extLst>
          </p:cNvPr>
          <p:cNvSpPr>
            <a:spLocks noGrp="1"/>
          </p:cNvSpPr>
          <p:nvPr>
            <p:ph type="subTitle" idx="1"/>
          </p:nvPr>
        </p:nvSpPr>
        <p:spPr>
          <a:xfrm>
            <a:off x="457200" y="1714500"/>
            <a:ext cx="8229600" cy="285750"/>
          </a:xfrm>
        </p:spPr>
        <p:txBody>
          <a:bodyPr/>
          <a:lstStyle/>
          <a:p>
            <a:r>
              <a:rPr lang="en-US" altLang="en-US" sz="1800" dirty="0">
                <a:latin typeface="Comic Sans MS" panose="030F0702030302020204" pitchFamily="66" charset="0"/>
              </a:rPr>
              <a:t>Creative Inventions and Robotics</a:t>
            </a:r>
          </a:p>
        </p:txBody>
      </p:sp>
      <p:pic>
        <p:nvPicPr>
          <p:cNvPr id="7" name="Picture 6" descr="proj-lab-setup-hat5-big">
            <a:extLst>
              <a:ext uri="{FF2B5EF4-FFF2-40B4-BE49-F238E27FC236}">
                <a16:creationId xmlns:a16="http://schemas.microsoft.com/office/drawing/2014/main" id="{278541F3-1222-4CDA-AF6E-CA25D8EFF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739" y="2115442"/>
            <a:ext cx="2248524" cy="251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Exhaust</a:t>
            </a:r>
          </a:p>
        </p:txBody>
      </p:sp>
      <p:pic>
        <p:nvPicPr>
          <p:cNvPr id="16" name="Picture 15">
            <a:extLst>
              <a:ext uri="{FF2B5EF4-FFF2-40B4-BE49-F238E27FC236}">
                <a16:creationId xmlns:a16="http://schemas.microsoft.com/office/drawing/2014/main" id="{80AC717A-9B98-44B5-A755-C9293C226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40" y="876925"/>
            <a:ext cx="1491660" cy="338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When your brain is working hard it may need an exhaust pipe to vent the ugly ideas.</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Cotton or a toilet paper sheet can make good puffs of smoke.</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9366" y="876018"/>
            <a:ext cx="1463067"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453" y="876925"/>
            <a:ext cx="2006022" cy="338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8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Visor</a:t>
            </a:r>
          </a:p>
        </p:txBody>
      </p:sp>
      <p:sp>
        <p:nvSpPr>
          <p:cNvPr id="7"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How can you make your Brainstorm Hat colorful?</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Add string of beads.</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Add colorful brim and ear flaps.</a:t>
            </a:r>
          </a:p>
        </p:txBody>
      </p:sp>
      <p:grpSp>
        <p:nvGrpSpPr>
          <p:cNvPr id="2" name="Group 1"/>
          <p:cNvGrpSpPr/>
          <p:nvPr/>
        </p:nvGrpSpPr>
        <p:grpSpPr>
          <a:xfrm>
            <a:off x="381000" y="895350"/>
            <a:ext cx="5953112" cy="3124200"/>
            <a:chOff x="1056377" y="971550"/>
            <a:chExt cx="7031245" cy="3690005"/>
          </a:xfrm>
        </p:grpSpPr>
        <p:pic>
          <p:nvPicPr>
            <p:cNvPr id="8" name="Picture 7">
              <a:extLst>
                <a:ext uri="{FF2B5EF4-FFF2-40B4-BE49-F238E27FC236}">
                  <a16:creationId xmlns:a16="http://schemas.microsoft.com/office/drawing/2014/main" id="{91BA3110-5288-402D-81DF-6338646817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952" y="971550"/>
              <a:ext cx="1304288" cy="1655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42D80887-B2F5-49AB-85D7-CDB0B6B7C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377" y="2814252"/>
              <a:ext cx="1310863" cy="184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F3B9BAAA-65DB-4145-9C7D-B98A45C102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2523" y="971550"/>
              <a:ext cx="5515099" cy="3690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2758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Key and Propeller</a:t>
            </a:r>
          </a:p>
        </p:txBody>
      </p:sp>
      <p:pic>
        <p:nvPicPr>
          <p:cNvPr id="6"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1" y="895350"/>
            <a:ext cx="2209800" cy="186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023821" y="895350"/>
            <a:ext cx="1195171" cy="3333750"/>
            <a:chOff x="1143000" y="1295400"/>
            <a:chExt cx="1732512" cy="4832584"/>
          </a:xfrm>
        </p:grpSpPr>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4587" y="3003169"/>
              <a:ext cx="1730925" cy="126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44587" y="4446587"/>
              <a:ext cx="1729338" cy="168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43000" y="1295400"/>
              <a:ext cx="17309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45307" y="897082"/>
            <a:ext cx="2131693" cy="235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How can you make something on your Brainstorm Hat move, light up or sound off when you get a good idea?</a:t>
            </a:r>
          </a:p>
        </p:txBody>
      </p:sp>
    </p:spTree>
    <p:extLst>
      <p:ext uri="{BB962C8B-B14F-4D97-AF65-F5344CB8AC3E}">
        <p14:creationId xmlns:p14="http://schemas.microsoft.com/office/powerpoint/2010/main" val="369005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Pop Up Sign</a:t>
            </a:r>
          </a:p>
        </p:txBody>
      </p:sp>
      <p:pic>
        <p:nvPicPr>
          <p:cNvPr id="13" name="Picture 12">
            <a:extLst>
              <a:ext uri="{FF2B5EF4-FFF2-40B4-BE49-F238E27FC236}">
                <a16:creationId xmlns:a16="http://schemas.microsoft.com/office/drawing/2014/main" id="{E2297BC4-E2D9-4441-B602-FB4FBA340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19150"/>
            <a:ext cx="3657600" cy="366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How can you make something on your Brainstorm Hat move, light up or sound off when you get a good idea?</a:t>
            </a:r>
          </a:p>
        </p:txBody>
      </p:sp>
    </p:spTree>
    <p:extLst>
      <p:ext uri="{BB962C8B-B14F-4D97-AF65-F5344CB8AC3E}">
        <p14:creationId xmlns:p14="http://schemas.microsoft.com/office/powerpoint/2010/main" val="299321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Integrate Modules</a:t>
            </a:r>
          </a:p>
        </p:txBody>
      </p:sp>
      <p:pic>
        <p:nvPicPr>
          <p:cNvPr id="6" name="Picture 5">
            <a:extLst>
              <a:ext uri="{FF2B5EF4-FFF2-40B4-BE49-F238E27FC236}">
                <a16:creationId xmlns:a16="http://schemas.microsoft.com/office/drawing/2014/main" id="{CF8C5F69-927A-4F6C-8AD4-09CA629400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75" y="971550"/>
            <a:ext cx="3776663" cy="348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18911892-E0D3-493A-9213-D20894A84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971550"/>
            <a:ext cx="3581400" cy="348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43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6">
            <a:extLst>
              <a:ext uri="{FF2B5EF4-FFF2-40B4-BE49-F238E27FC236}">
                <a16:creationId xmlns:a16="http://schemas.microsoft.com/office/drawing/2014/main" id="{191AFAD6-28B7-4989-9A4D-C5D924BF8387}"/>
              </a:ext>
            </a:extLst>
          </p:cNvPr>
          <p:cNvSpPr>
            <a:spLocks noChangeArrowheads="1"/>
          </p:cNvSpPr>
          <p:nvPr/>
        </p:nvSpPr>
        <p:spPr bwMode="auto">
          <a:xfrm>
            <a:off x="4495800" y="685800"/>
            <a:ext cx="4343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00038" indent="-300038">
              <a:spcBef>
                <a:spcPct val="20000"/>
              </a:spcBef>
              <a:buChar char="•"/>
              <a:defRPr sz="3200">
                <a:solidFill>
                  <a:schemeClr val="tx1"/>
                </a:solidFill>
                <a:latin typeface="Times New Roman" panose="02020603050405020304" pitchFamily="18" charset="0"/>
              </a:defRPr>
            </a:lvl1pPr>
            <a:lvl2pPr marL="1144588" indent="-457200">
              <a:spcBef>
                <a:spcPct val="20000"/>
              </a:spcBef>
              <a:buChar char="–"/>
              <a:defRPr sz="2800">
                <a:solidFill>
                  <a:schemeClr val="tx1"/>
                </a:solidFill>
                <a:latin typeface="Times New Roman" panose="02020603050405020304" pitchFamily="18" charset="0"/>
              </a:defRPr>
            </a:lvl2pPr>
            <a:lvl3pPr marL="1639888" indent="-381000">
              <a:spcBef>
                <a:spcPct val="20000"/>
              </a:spcBef>
              <a:buChar char="•"/>
              <a:defRPr sz="2400">
                <a:solidFill>
                  <a:schemeClr val="tx1"/>
                </a:solidFill>
                <a:latin typeface="Times New Roman" panose="02020603050405020304" pitchFamily="18" charset="0"/>
              </a:defRPr>
            </a:lvl3pPr>
            <a:lvl4pPr marL="2097088" indent="-342900">
              <a:spcBef>
                <a:spcPct val="20000"/>
              </a:spcBef>
              <a:buChar char="–"/>
              <a:defRPr sz="2000">
                <a:solidFill>
                  <a:schemeClr val="tx1"/>
                </a:solidFill>
                <a:latin typeface="Times New Roman" panose="02020603050405020304" pitchFamily="18" charset="0"/>
              </a:defRPr>
            </a:lvl4pPr>
            <a:lvl5pPr marL="2554288" indent="-342900">
              <a:spcBef>
                <a:spcPct val="20000"/>
              </a:spcBef>
              <a:buChar char="»"/>
              <a:defRPr sz="2000">
                <a:solidFill>
                  <a:schemeClr val="tx1"/>
                </a:solidFill>
                <a:latin typeface="Times New Roman" panose="02020603050405020304" pitchFamily="18" charset="0"/>
              </a:defRPr>
            </a:lvl5pPr>
            <a:lvl6pPr marL="3011488" indent="-3429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468688" indent="-3429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925888" indent="-3429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383088" indent="-3429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Clr>
                <a:srgbClr val="CC0000"/>
              </a:buClr>
              <a:buFontTx/>
              <a:buNone/>
            </a:pPr>
            <a:endParaRPr lang="en-US" altLang="en-US" sz="1800">
              <a:latin typeface="Comic Sans MS" panose="030F0702030302020204" pitchFamily="66" charset="0"/>
            </a:endParaRPr>
          </a:p>
        </p:txBody>
      </p:sp>
      <p:sp>
        <p:nvSpPr>
          <p:cNvPr id="6148" name="Line 4">
            <a:extLst>
              <a:ext uri="{FF2B5EF4-FFF2-40B4-BE49-F238E27FC236}">
                <a16:creationId xmlns:a16="http://schemas.microsoft.com/office/drawing/2014/main" id="{09DDD012-2D6A-4B1E-A704-E57457E3553E}"/>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Brainstorm Hat</a:t>
            </a:r>
          </a:p>
        </p:txBody>
      </p:sp>
      <p:pic>
        <p:nvPicPr>
          <p:cNvPr id="6150" name="Picture 28" descr="C:\Users\John\Desktop\biy-site-staging-090909\images\build-it-yourself.gif">
            <a:extLst>
              <a:ext uri="{FF2B5EF4-FFF2-40B4-BE49-F238E27FC236}">
                <a16:creationId xmlns:a16="http://schemas.microsoft.com/office/drawing/2014/main" id="{25A8420E-2AFD-4A01-9AC6-F4272A3C5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Brainstorming:</a:t>
            </a: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How important is it to look good?</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If you are afraid to look silly, will this inhibit your ability to learn?</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What can we do to make our lab and its builders look way cool?</a:t>
            </a:r>
          </a:p>
        </p:txBody>
      </p:sp>
      <p:pic>
        <p:nvPicPr>
          <p:cNvPr id="8" name="Picture 7" descr="biy-team-liu-huan-hat">
            <a:extLst>
              <a:ext uri="{FF2B5EF4-FFF2-40B4-BE49-F238E27FC236}">
                <a16:creationId xmlns:a16="http://schemas.microsoft.com/office/drawing/2014/main" id="{3F366E81-5CF0-4264-8BDE-893463E8D3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13085" y="766762"/>
            <a:ext cx="262203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The Mission</a:t>
            </a:r>
          </a:p>
        </p:txBody>
      </p:sp>
      <p:sp>
        <p:nvSpPr>
          <p:cNvPr id="12"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Have you ever eaten cold noodles?  Much better when they're hot!</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These hats are designed to keep your brains hot and squeeze out good ideas! You can start with a regular plain hat or you can look for a colander, a bicycle helmet, a metal lamp shade or a plastic bowl.</a:t>
            </a:r>
          </a:p>
        </p:txBody>
      </p:sp>
      <p:pic>
        <p:nvPicPr>
          <p:cNvPr id="8" name="Picture 7" descr="proj-lab-setup-hat4">
            <a:extLst>
              <a:ext uri="{FF2B5EF4-FFF2-40B4-BE49-F238E27FC236}">
                <a16:creationId xmlns:a16="http://schemas.microsoft.com/office/drawing/2014/main" id="{9FE55F7C-9364-4D78-9939-866DE4AAA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927876"/>
            <a:ext cx="1714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roj-lab-setup-hat1">
            <a:extLst>
              <a:ext uri="{FF2B5EF4-FFF2-40B4-BE49-F238E27FC236}">
                <a16:creationId xmlns:a16="http://schemas.microsoft.com/office/drawing/2014/main" id="{105F5864-01C3-4C87-8999-1C093333E96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763952"/>
            <a:ext cx="2022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Brainstorm Hat</a:t>
            </a:r>
          </a:p>
        </p:txBody>
      </p:sp>
      <p:sp>
        <p:nvSpPr>
          <p:cNvPr id="12"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Then you need to go to your Premium Quality Junk collection and look for some colorful, light and funny shaped objects. Decorate your Brainstorm Hat with some of your best junk.</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Add a sign or two to let people know who you are and what you're thinking. </a:t>
            </a:r>
          </a:p>
        </p:txBody>
      </p:sp>
      <p:pic>
        <p:nvPicPr>
          <p:cNvPr id="9" name="Picture 8" descr="proj-lab-setup-hat2">
            <a:extLst>
              <a:ext uri="{FF2B5EF4-FFF2-40B4-BE49-F238E27FC236}">
                <a16:creationId xmlns:a16="http://schemas.microsoft.com/office/drawing/2014/main" id="{0732456C-9454-415C-BDDC-50A6B11AB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38" y="900126"/>
            <a:ext cx="1924362" cy="235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roj-lab-setup-hat5">
            <a:extLst>
              <a:ext uri="{FF2B5EF4-FFF2-40B4-BE49-F238E27FC236}">
                <a16:creationId xmlns:a16="http://schemas.microsoft.com/office/drawing/2014/main" id="{E1538685-8F45-47C7-8E32-1626019BB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883" y="895350"/>
            <a:ext cx="2038662" cy="23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04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Brainstorm Hat</a:t>
            </a:r>
          </a:p>
        </p:txBody>
      </p:sp>
      <p:sp>
        <p:nvSpPr>
          <p:cNvPr id="12" name="Rectangle 3">
            <a:extLst>
              <a:ext uri="{FF2B5EF4-FFF2-40B4-BE49-F238E27FC236}">
                <a16:creationId xmlns:a16="http://schemas.microsoft.com/office/drawing/2014/main" id="{73922B61-1B87-48BC-BB72-CE7DD65C8115}"/>
              </a:ext>
            </a:extLst>
          </p:cNvPr>
          <p:cNvSpPr>
            <a:spLocks noChangeArrowheads="1"/>
          </p:cNvSpPr>
          <p:nvPr/>
        </p:nvSpPr>
        <p:spPr bwMode="auto">
          <a:xfrm>
            <a:off x="4267200" y="766763"/>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You may find it useful to glue some sponge or foam rubber pieces inside the Brainstorm Hat at to make it fit better and to make it more comfortable. </a:t>
            </a:r>
          </a:p>
          <a:p>
            <a:pPr eaLnBrk="1" hangingPunct="1">
              <a:spcBef>
                <a:spcPct val="0"/>
              </a:spcBef>
              <a:buFontTx/>
              <a:buNone/>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If your hat falls off easily, try gluing 2 pipe cleaners to the sides of your hat and then twist them under your chin. </a:t>
            </a:r>
          </a:p>
        </p:txBody>
      </p:sp>
      <p:pic>
        <p:nvPicPr>
          <p:cNvPr id="8" name="Picture 7" descr="proj-lab-setup-hat6">
            <a:extLst>
              <a:ext uri="{FF2B5EF4-FFF2-40B4-BE49-F238E27FC236}">
                <a16:creationId xmlns:a16="http://schemas.microsoft.com/office/drawing/2014/main" id="{77157B9C-28E5-4F8A-9CB1-1B6052E55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87687"/>
            <a:ext cx="24384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15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inware Professional 4-Quart Aluminum Sauce Pan">
            <a:extLst>
              <a:ext uri="{FF2B5EF4-FFF2-40B4-BE49-F238E27FC236}">
                <a16:creationId xmlns:a16="http://schemas.microsoft.com/office/drawing/2014/main" id="{9BB54183-0DA8-4EC2-88DD-0350A3F1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4350"/>
            <a:ext cx="2098929" cy="209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A760AE2-4C78-4221-A813-D8359E2792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2570000"/>
            <a:ext cx="1848070" cy="184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Structure</a:t>
            </a:r>
          </a:p>
        </p:txBody>
      </p:sp>
      <p:pic>
        <p:nvPicPr>
          <p:cNvPr id="11" name="Picture 10" descr="Good Cook 6-Inch Strainer Aluminum Mesh">
            <a:extLst>
              <a:ext uri="{FF2B5EF4-FFF2-40B4-BE49-F238E27FC236}">
                <a16:creationId xmlns:a16="http://schemas.microsoft.com/office/drawing/2014/main" id="{9AE4B940-6421-4E76-BD3F-EA9BFDE8A8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598" y="1047750"/>
            <a:ext cx="1508599" cy="117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288A282-9C88-46BE-98B5-87FD4AE0B9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788" y="2571750"/>
            <a:ext cx="1818151" cy="181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The base of your Brainstorm Hat could be: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Aluminum pot.</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Strainer.</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Lamp shade.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Plastic bowls</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Pie plate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Cone made from file folder</a:t>
            </a:r>
          </a:p>
        </p:txBody>
      </p:sp>
      <p:pic>
        <p:nvPicPr>
          <p:cNvPr id="15" name="Picture 14">
            <a:extLst>
              <a:ext uri="{FF2B5EF4-FFF2-40B4-BE49-F238E27FC236}">
                <a16:creationId xmlns:a16="http://schemas.microsoft.com/office/drawing/2014/main" id="{637BF19D-71E6-490E-A50D-6A9397F991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104775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MYDEALS 8 inch Aluminum Round Foil Pie Pans Pack of 25 (8 inch)">
            <a:extLst>
              <a:ext uri="{FF2B5EF4-FFF2-40B4-BE49-F238E27FC236}">
                <a16:creationId xmlns:a16="http://schemas.microsoft.com/office/drawing/2014/main" id="{56CB8345-42BD-4B0A-958C-F20EFB7A96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3389" y="2969358"/>
            <a:ext cx="1391211" cy="10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20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Structure</a:t>
            </a:r>
          </a:p>
        </p:txBody>
      </p:sp>
      <p:sp>
        <p:nvSpPr>
          <p:cNvPr id="12"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The base of your Brainstorm Hat could be: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Aluminum pot.</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Strainer.</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Lamp shade.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Plastic bowls</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Pie plate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Cone made from file folder</a:t>
            </a:r>
          </a:p>
        </p:txBody>
      </p:sp>
      <p:pic>
        <p:nvPicPr>
          <p:cNvPr id="17" name="Picture 16" descr="9 inch Traffic Cones - 10 Pack Soccer Training Cones for Outdoor Activity &amp; Festive Events (Set of 10 or 20)- 5 Colors">
            <a:extLst>
              <a:ext uri="{FF2B5EF4-FFF2-40B4-BE49-F238E27FC236}">
                <a16:creationId xmlns:a16="http://schemas.microsoft.com/office/drawing/2014/main" id="{0DBC2123-0A86-4DCB-93AC-4A04D45A1B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879572"/>
            <a:ext cx="1196940" cy="193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819150"/>
            <a:ext cx="1538472" cy="190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8214" y="819150"/>
            <a:ext cx="2258786" cy="303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95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Sign</a:t>
            </a:r>
          </a:p>
        </p:txBody>
      </p:sp>
      <p:grpSp>
        <p:nvGrpSpPr>
          <p:cNvPr id="2" name="Group 1">
            <a:extLst>
              <a:ext uri="{FF2B5EF4-FFF2-40B4-BE49-F238E27FC236}">
                <a16:creationId xmlns:a16="http://schemas.microsoft.com/office/drawing/2014/main" id="{ADE8A972-3745-4181-AB3E-4C61F9434A10}"/>
              </a:ext>
            </a:extLst>
          </p:cNvPr>
          <p:cNvGrpSpPr/>
          <p:nvPr/>
        </p:nvGrpSpPr>
        <p:grpSpPr>
          <a:xfrm>
            <a:off x="381000" y="895350"/>
            <a:ext cx="5126636" cy="3210490"/>
            <a:chOff x="1123156" y="411956"/>
            <a:chExt cx="6897688" cy="4319588"/>
          </a:xfrm>
        </p:grpSpPr>
        <p:pic>
          <p:nvPicPr>
            <p:cNvPr id="8" name="Picture 7">
              <a:extLst>
                <a:ext uri="{FF2B5EF4-FFF2-40B4-BE49-F238E27FC236}">
                  <a16:creationId xmlns:a16="http://schemas.microsoft.com/office/drawing/2014/main" id="{098AC1BC-68D7-40CA-93BF-A1F2D1E108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156" y="411956"/>
              <a:ext cx="31908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433B2231-C599-4F71-AD07-9C0C3F4C8C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494" y="2240756"/>
              <a:ext cx="2608262" cy="203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3BA6FF55-E0F8-4022-A1AD-B9B7BF42FF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4906" y="411956"/>
              <a:ext cx="27971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16797ADB-C7CB-4F3A-8263-A517E333B2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9806" y="2240756"/>
              <a:ext cx="3221038" cy="249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What clever signs could you mount on your Brainstorm Hat?</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Name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Joke</a:t>
            </a:r>
          </a:p>
          <a:p>
            <a:pPr marL="342900" indent="-342900" eaLnBrk="1" hangingPunct="1">
              <a:spcBef>
                <a:spcPct val="0"/>
              </a:spcBef>
              <a:buFontTx/>
              <a:buAutoNum type="arabicParenR"/>
            </a:pPr>
            <a:r>
              <a:rPr lang="en-US" altLang="en-US" sz="1800" dirty="0">
                <a:solidFill>
                  <a:schemeClr val="tx1">
                    <a:lumMod val="75000"/>
                  </a:schemeClr>
                </a:solidFill>
                <a:latin typeface="Comic Sans MS" panose="030F0702030302020204" pitchFamily="66" charset="0"/>
                <a:cs typeface="Arial" panose="020B0604020202020204" pitchFamily="34" charset="0"/>
              </a:rPr>
              <a:t>Inspiring word</a:t>
            </a:r>
          </a:p>
        </p:txBody>
      </p:sp>
    </p:spTree>
    <p:extLst>
      <p:ext uri="{BB962C8B-B14F-4D97-AF65-F5344CB8AC3E}">
        <p14:creationId xmlns:p14="http://schemas.microsoft.com/office/powerpoint/2010/main" val="14341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4">
            <a:extLst>
              <a:ext uri="{FF2B5EF4-FFF2-40B4-BE49-F238E27FC236}">
                <a16:creationId xmlns:a16="http://schemas.microsoft.com/office/drawing/2014/main" id="{09FB8BDB-8FAB-415E-846E-934BDCC33A15}"/>
              </a:ext>
            </a:extLst>
          </p:cNvPr>
          <p:cNvSpPr>
            <a:spLocks noChangeShapeType="1"/>
          </p:cNvSpPr>
          <p:nvPr/>
        </p:nvSpPr>
        <p:spPr bwMode="auto">
          <a:xfrm flipH="1">
            <a:off x="381000" y="3429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7" name="Picture 28" descr="C:\Users\John\Desktop\biy-site-staging-090909\images\build-it-yourself.gif">
            <a:extLst>
              <a:ext uri="{FF2B5EF4-FFF2-40B4-BE49-F238E27FC236}">
                <a16:creationId xmlns:a16="http://schemas.microsoft.com/office/drawing/2014/main" id="{9D69C4BF-58F9-49A1-AFA9-90DE711CC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88106"/>
            <a:ext cx="2413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9">
            <a:extLst>
              <a:ext uri="{FF2B5EF4-FFF2-40B4-BE49-F238E27FC236}">
                <a16:creationId xmlns:a16="http://schemas.microsoft.com/office/drawing/2014/main" id="{8F0494E2-BF23-45B9-8271-2B2367F215BD}"/>
              </a:ext>
            </a:extLst>
          </p:cNvPr>
          <p:cNvSpPr txBox="1">
            <a:spLocks noChangeArrowheads="1"/>
          </p:cNvSpPr>
          <p:nvPr/>
        </p:nvSpPr>
        <p:spPr bwMode="auto">
          <a:xfrm>
            <a:off x="304800" y="342900"/>
            <a:ext cx="6172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a:solidFill>
                  <a:schemeClr val="accent6">
                    <a:lumMod val="75000"/>
                  </a:schemeClr>
                </a:solidFill>
                <a:latin typeface="Comic Sans MS" pitchFamily="66" charset="0"/>
              </a:rPr>
              <a:t>Module - Antenna</a:t>
            </a:r>
          </a:p>
        </p:txBody>
      </p:sp>
      <p:sp>
        <p:nvSpPr>
          <p:cNvPr id="12" name="Rectangle 3">
            <a:extLst>
              <a:ext uri="{FF2B5EF4-FFF2-40B4-BE49-F238E27FC236}">
                <a16:creationId xmlns:a16="http://schemas.microsoft.com/office/drawing/2014/main" id="{73922B61-1B87-48BC-BB72-CE7DD65C8115}"/>
              </a:ext>
            </a:extLst>
          </p:cNvPr>
          <p:cNvSpPr>
            <a:spLocks noChangeArrowheads="1"/>
          </p:cNvSpPr>
          <p:nvPr/>
        </p:nvSpPr>
        <p:spPr bwMode="auto">
          <a:xfrm>
            <a:off x="6629400" y="590550"/>
            <a:ext cx="228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chemeClr val="tx1">
                    <a:lumMod val="75000"/>
                  </a:schemeClr>
                </a:solidFill>
                <a:latin typeface="Comic Sans MS" panose="030F0702030302020204" pitchFamily="66" charset="0"/>
                <a:cs typeface="Arial" panose="020B0604020202020204" pitchFamily="34" charset="0"/>
              </a:rPr>
              <a:t>You will need an antenna to communicate with the universe.</a:t>
            </a:r>
          </a:p>
        </p:txBody>
      </p:sp>
      <p:pic>
        <p:nvPicPr>
          <p:cNvPr id="4" name="Picture 2">
            <a:extLst>
              <a:ext uri="{FF2B5EF4-FFF2-40B4-BE49-F238E27FC236}">
                <a16:creationId xmlns:a16="http://schemas.microsoft.com/office/drawing/2014/main" id="{9823D26A-7215-15E4-F35B-0E1632530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71550"/>
            <a:ext cx="714375"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3F0D5B54-C727-440F-3EC3-CC84111DD8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550" y="1000125"/>
            <a:ext cx="2247900" cy="139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71DF55BD-8E86-1C1F-B739-2BAC5B5E4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0" y="1035050"/>
            <a:ext cx="1495425" cy="153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905617"/>
      </p:ext>
    </p:extLst>
  </p:cSld>
  <p:clrMapOvr>
    <a:masterClrMapping/>
  </p:clrMapOvr>
</p:sld>
</file>

<file path=ppt/theme/theme1.xml><?xml version="1.0" encoding="utf-8"?>
<a:theme xmlns:a="http://schemas.openxmlformats.org/drawingml/2006/main" name="Default Design">
  <a:themeElements>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11121</TotalTime>
  <Words>439</Words>
  <Application>Microsoft Office PowerPoint</Application>
  <PresentationFormat>On-screen Show (16:9)</PresentationFormat>
  <Paragraphs>72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Comic Sans MS</vt:lpstr>
      <vt:lpstr>Times New Roman</vt:lpstr>
      <vt:lpstr>Default Design</vt:lpstr>
      <vt:lpstr>Brainstorm 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Build-It-Yourself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 Galinato</cp:lastModifiedBy>
  <cp:revision>55</cp:revision>
  <dcterms:created xsi:type="dcterms:W3CDTF">2012-01-21T20:41:34Z</dcterms:created>
  <dcterms:modified xsi:type="dcterms:W3CDTF">2022-10-30T19:09:55Z</dcterms:modified>
</cp:coreProperties>
</file>