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9" r:id="rId3"/>
    <p:sldId id="256" r:id="rId4"/>
    <p:sldId id="283" r:id="rId5"/>
    <p:sldId id="292" r:id="rId6"/>
    <p:sldId id="293" r:id="rId7"/>
    <p:sldId id="298" r:id="rId8"/>
    <p:sldId id="297" r:id="rId9"/>
    <p:sldId id="296" r:id="rId10"/>
    <p:sldId id="295" r:id="rId11"/>
    <p:sldId id="294" r:id="rId12"/>
    <p:sldId id="291" r:id="rId13"/>
    <p:sldId id="281" r:id="rId14"/>
    <p:sldId id="280" r:id="rId15"/>
    <p:sldId id="266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44" autoAdjust="0"/>
  </p:normalViewPr>
  <p:slideViewPr>
    <p:cSldViewPr snapToGrid="0">
      <p:cViewPr varScale="1">
        <p:scale>
          <a:sx n="89" d="100"/>
          <a:sy n="89" d="100"/>
        </p:scale>
        <p:origin x="25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the Build-It-Yourself Laboratory, where dreams can turn into toys!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And finally, an important engineer or artist should have a robot assistant to greet visitors.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Inspirations lead to dreams, which lead to more and better inventions.</a:t>
            </a:r>
          </a:p>
          <a:p>
            <a:pPr eaLnBrk="1" hangingPunct="1"/>
            <a:r>
              <a:rPr lang="en-US" altLang="en-US" dirty="0"/>
              <a:t>We want to post your inventions on Invention Universe so the galaxy can be inspired by your work.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 dirty="0"/>
              <a:t>Join the Build-It-Yourself team.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14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building, a good engineer will define the problem and set goals.</a:t>
            </a:r>
          </a:p>
          <a:p>
            <a:r>
              <a:rPr lang="en-US" dirty="0"/>
              <a:t>What are the biggest problems in your world?  (Homework?  Tests?  Bullies?)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What do you think are boring or dumb inventions?  (Schools that don’t allow candy?  Toilets that need to be cleaned?)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building, a good engineer will define the problem and set goals.</a:t>
            </a:r>
          </a:p>
          <a:p>
            <a:pPr marL="0" indent="0" eaLnBrk="1" hangingPunct="1">
              <a:buNone/>
            </a:pPr>
            <a:r>
              <a:rPr lang="en-US" altLang="en-US" dirty="0"/>
              <a:t>What are some examples of way cool inventions?  (Minecraft?  Transformer toys?)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0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proper engineer or artist keeps a lab book or a sketchbook.</a:t>
            </a:r>
          </a:p>
          <a:p>
            <a:pPr eaLnBrk="1" hangingPunct="1"/>
            <a:r>
              <a:rPr lang="en-US" altLang="en-US" dirty="0"/>
              <a:t>One of DaVinci’s lab books sold for $8 million dollars!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6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proper engineer or artist should have a proper sign on their lab or studio door.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proper engineer or artist should have a proper sign on their lab or studio door.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Thomas Edison said, “A good inventor must have a wild imagination and a big junk collection.”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Your junk box must look way cool, so no one will throw your stuff away.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want to document good ideas, you’ll need a smart pencil.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best engineers and artists keep their brain cells nice and warm.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2025948" y="4966802"/>
            <a:ext cx="52011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Set up your Laboratory.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If you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wanna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 be an engineer, you need to look like one!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784059C-E39C-CFA7-EC40-0D17A571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31" y="940647"/>
            <a:ext cx="3114675" cy="2324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157" y="914399"/>
            <a:ext cx="391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Robot Door Greeter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3" name="Picture 2" descr="A metal object with a round head and a round object with a round object on top&#10;&#10;Description automatically generated with medium confidence">
            <a:extLst>
              <a:ext uri="{FF2B5EF4-FFF2-40B4-BE49-F238E27FC236}">
                <a16:creationId xmlns:a16="http://schemas.microsoft.com/office/drawing/2014/main" id="{0AA2D01E-61F3-5F81-C2DA-25D8E3357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" y="3077024"/>
            <a:ext cx="4094449" cy="37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0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40" y="858353"/>
            <a:ext cx="4041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Post your solution in the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Build-It-Yourself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Hall of Fame</a:t>
            </a:r>
          </a:p>
        </p:txBody>
      </p:sp>
      <p:pic>
        <p:nvPicPr>
          <p:cNvPr id="3" name="Picture 2" descr="A blue and yellow ribbon with yellow text&#10;&#10;Description automatically generated">
            <a:extLst>
              <a:ext uri="{FF2B5EF4-FFF2-40B4-BE49-F238E27FC236}">
                <a16:creationId xmlns:a16="http://schemas.microsoft.com/office/drawing/2014/main" id="{0FF46D05-F56D-E89A-BEA4-E34A2242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1" y="1143002"/>
            <a:ext cx="2791737" cy="35902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62D6D9-3F35-ED11-AAF7-DEDD08858FE4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537391-4BC5-5EF2-B1C9-9D9529A80505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D6F1E86-A203-843E-4757-F33CCEAD1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17AFDA-88A2-23AE-75A1-A4C9BFF279C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7BB32BD-00C7-5AC4-7EBD-7A485F6F344E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E465AD4-515F-8EC8-E881-CC2E70416BE1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63FB69C-A016-EBF7-E659-C68E44E332B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82F52-30E2-7D56-CE00-C712A89D0DF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2ECED4-4643-4D65-E095-F9DA8DEA46A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136042E-4095-5EC4-7A06-75C4AA38BFD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363114-DB80-D38F-264B-20D51DF6B952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1C39E-B34C-6AF8-DFDF-DBC2BFCCFE5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BFEE9E-B42F-AF22-6367-EB4840994239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79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Copyright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grpSp>
        <p:nvGrpSpPr>
          <p:cNvPr id="5" name="Google Shape;130;p2">
            <a:extLst>
              <a:ext uri="{FF2B5EF4-FFF2-40B4-BE49-F238E27FC236}">
                <a16:creationId xmlns:a16="http://schemas.microsoft.com/office/drawing/2014/main" id="{E602F64E-2DE9-4C4B-B0AA-7EC10A380774}"/>
              </a:ext>
            </a:extLst>
          </p:cNvPr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6" name="Google Shape;131;p2">
              <a:extLst>
                <a:ext uri="{FF2B5EF4-FFF2-40B4-BE49-F238E27FC236}">
                  <a16:creationId xmlns:a16="http://schemas.microsoft.com/office/drawing/2014/main" id="{F42E3968-F2D8-4A5F-B382-DB9FA7DB79C4}"/>
                </a:ext>
              </a:extLst>
            </p:cNvPr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42" name="Google Shape;132;p2">
                <a:extLst>
                  <a:ext uri="{FF2B5EF4-FFF2-40B4-BE49-F238E27FC236}">
                    <a16:creationId xmlns:a16="http://schemas.microsoft.com/office/drawing/2014/main" id="{60960072-19E9-49C9-A43C-FC59300374B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3;p2">
                <a:extLst>
                  <a:ext uri="{FF2B5EF4-FFF2-40B4-BE49-F238E27FC236}">
                    <a16:creationId xmlns:a16="http://schemas.microsoft.com/office/drawing/2014/main" id="{3A40D9E6-9F49-4708-A6BD-EA7768E960F6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2">
              <a:extLst>
                <a:ext uri="{FF2B5EF4-FFF2-40B4-BE49-F238E27FC236}">
                  <a16:creationId xmlns:a16="http://schemas.microsoft.com/office/drawing/2014/main" id="{3823181E-6E33-4622-987E-9E1CE4F63FBF}"/>
                </a:ext>
              </a:extLst>
            </p:cNvPr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40" name="Google Shape;135;p2">
                <a:extLst>
                  <a:ext uri="{FF2B5EF4-FFF2-40B4-BE49-F238E27FC236}">
                    <a16:creationId xmlns:a16="http://schemas.microsoft.com/office/drawing/2014/main" id="{0A5040A3-7CF0-4A9C-B044-DBFDC261D13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6;p2">
                <a:extLst>
                  <a:ext uri="{FF2B5EF4-FFF2-40B4-BE49-F238E27FC236}">
                    <a16:creationId xmlns:a16="http://schemas.microsoft.com/office/drawing/2014/main" id="{9E800A52-FAEC-4CC8-A8CB-D1384248917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2">
              <a:extLst>
                <a:ext uri="{FF2B5EF4-FFF2-40B4-BE49-F238E27FC236}">
                  <a16:creationId xmlns:a16="http://schemas.microsoft.com/office/drawing/2014/main" id="{30AF530D-6CA7-4D91-9F44-379A781982E0}"/>
                </a:ext>
              </a:extLst>
            </p:cNvPr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38" name="Google Shape;138;p2">
                <a:extLst>
                  <a:ext uri="{FF2B5EF4-FFF2-40B4-BE49-F238E27FC236}">
                    <a16:creationId xmlns:a16="http://schemas.microsoft.com/office/drawing/2014/main" id="{D3099BC9-A48C-414C-A44E-5E3A2CC627B7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9;p2">
                <a:extLst>
                  <a:ext uri="{FF2B5EF4-FFF2-40B4-BE49-F238E27FC236}">
                    <a16:creationId xmlns:a16="http://schemas.microsoft.com/office/drawing/2014/main" id="{7E0FC1B0-9EC1-4837-AB83-BF007C24A041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0;p2">
              <a:extLst>
                <a:ext uri="{FF2B5EF4-FFF2-40B4-BE49-F238E27FC236}">
                  <a16:creationId xmlns:a16="http://schemas.microsoft.com/office/drawing/2014/main" id="{47E277BA-D8BD-46C0-BCF2-3B0F18BCE532}"/>
                </a:ext>
              </a:extLst>
            </p:cNvPr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36" name="Google Shape;141;p2">
                <a:extLst>
                  <a:ext uri="{FF2B5EF4-FFF2-40B4-BE49-F238E27FC236}">
                    <a16:creationId xmlns:a16="http://schemas.microsoft.com/office/drawing/2014/main" id="{99265897-45DE-4C5E-B558-A7A3E45BBDD8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2;p2">
                <a:extLst>
                  <a:ext uri="{FF2B5EF4-FFF2-40B4-BE49-F238E27FC236}">
                    <a16:creationId xmlns:a16="http://schemas.microsoft.com/office/drawing/2014/main" id="{4C3F3D3B-4DE5-4223-A331-EB8C639B1452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3;p2">
              <a:extLst>
                <a:ext uri="{FF2B5EF4-FFF2-40B4-BE49-F238E27FC236}">
                  <a16:creationId xmlns:a16="http://schemas.microsoft.com/office/drawing/2014/main" id="{92491D76-0904-428B-B886-12D284663CC4}"/>
                </a:ext>
              </a:extLst>
            </p:cNvPr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34" name="Google Shape;144;p2">
                <a:extLst>
                  <a:ext uri="{FF2B5EF4-FFF2-40B4-BE49-F238E27FC236}">
                    <a16:creationId xmlns:a16="http://schemas.microsoft.com/office/drawing/2014/main" id="{460A47A7-2A8A-4C5D-8E23-88704440080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5;p2">
                <a:extLst>
                  <a:ext uri="{FF2B5EF4-FFF2-40B4-BE49-F238E27FC236}">
                    <a16:creationId xmlns:a16="http://schemas.microsoft.com/office/drawing/2014/main" id="{BBF2C633-471A-42DB-9648-538C556909EF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6;p2">
              <a:extLst>
                <a:ext uri="{FF2B5EF4-FFF2-40B4-BE49-F238E27FC236}">
                  <a16:creationId xmlns:a16="http://schemas.microsoft.com/office/drawing/2014/main" id="{C3406D00-77B6-4692-90D2-F71048ED06CD}"/>
                </a:ext>
              </a:extLst>
            </p:cNvPr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32" name="Google Shape;147;p2">
                <a:extLst>
                  <a:ext uri="{FF2B5EF4-FFF2-40B4-BE49-F238E27FC236}">
                    <a16:creationId xmlns:a16="http://schemas.microsoft.com/office/drawing/2014/main" id="{B382E51D-342B-4C85-BD1D-66FB980488FF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8;p2">
                <a:extLst>
                  <a:ext uri="{FF2B5EF4-FFF2-40B4-BE49-F238E27FC236}">
                    <a16:creationId xmlns:a16="http://schemas.microsoft.com/office/drawing/2014/main" id="{3DB4DC84-BCE1-463C-B48D-3D34A6C4C405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9;p2">
              <a:extLst>
                <a:ext uri="{FF2B5EF4-FFF2-40B4-BE49-F238E27FC236}">
                  <a16:creationId xmlns:a16="http://schemas.microsoft.com/office/drawing/2014/main" id="{7A5DD9A7-0CA1-4608-8F5A-0653D8A4FABA}"/>
                </a:ext>
              </a:extLst>
            </p:cNvPr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30" name="Google Shape;150;p2">
                <a:extLst>
                  <a:ext uri="{FF2B5EF4-FFF2-40B4-BE49-F238E27FC236}">
                    <a16:creationId xmlns:a16="http://schemas.microsoft.com/office/drawing/2014/main" id="{27A3A954-16E4-498E-A614-5122E8D5DA44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;p2">
                <a:extLst>
                  <a:ext uri="{FF2B5EF4-FFF2-40B4-BE49-F238E27FC236}">
                    <a16:creationId xmlns:a16="http://schemas.microsoft.com/office/drawing/2014/main" id="{69CC1446-707D-4DCD-8165-39F5A06D76BD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FE8258D9-8769-447D-BA01-268431F41133}"/>
                </a:ext>
              </a:extLst>
            </p:cNvPr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28" name="Google Shape;153;p2">
                <a:extLst>
                  <a:ext uri="{FF2B5EF4-FFF2-40B4-BE49-F238E27FC236}">
                    <a16:creationId xmlns:a16="http://schemas.microsoft.com/office/drawing/2014/main" id="{03BBCA57-ED73-4265-91A9-77C409D41C33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4;p2">
                <a:extLst>
                  <a:ext uri="{FF2B5EF4-FFF2-40B4-BE49-F238E27FC236}">
                    <a16:creationId xmlns:a16="http://schemas.microsoft.com/office/drawing/2014/main" id="{F1D1ED3C-8D7B-44E1-A65C-C8CB3CFDB8A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55;p2">
              <a:extLst>
                <a:ext uri="{FF2B5EF4-FFF2-40B4-BE49-F238E27FC236}">
                  <a16:creationId xmlns:a16="http://schemas.microsoft.com/office/drawing/2014/main" id="{36E580DE-91B9-4817-AA6A-05B1CEBAFDCE}"/>
                </a:ext>
              </a:extLst>
            </p:cNvPr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26" name="Google Shape;156;p2">
                <a:extLst>
                  <a:ext uri="{FF2B5EF4-FFF2-40B4-BE49-F238E27FC236}">
                    <a16:creationId xmlns:a16="http://schemas.microsoft.com/office/drawing/2014/main" id="{928CC31C-990E-4ED6-9279-0EDF68371A9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7;p2">
                <a:extLst>
                  <a:ext uri="{FF2B5EF4-FFF2-40B4-BE49-F238E27FC236}">
                    <a16:creationId xmlns:a16="http://schemas.microsoft.com/office/drawing/2014/main" id="{A2AF0620-C739-4E44-AD7C-B6025022EB0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58;p2">
              <a:extLst>
                <a:ext uri="{FF2B5EF4-FFF2-40B4-BE49-F238E27FC236}">
                  <a16:creationId xmlns:a16="http://schemas.microsoft.com/office/drawing/2014/main" id="{7C28711F-4994-43F9-9425-8E949D666687}"/>
                </a:ext>
              </a:extLst>
            </p:cNvPr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24" name="Google Shape;159;p2">
                <a:extLst>
                  <a:ext uri="{FF2B5EF4-FFF2-40B4-BE49-F238E27FC236}">
                    <a16:creationId xmlns:a16="http://schemas.microsoft.com/office/drawing/2014/main" id="{B31FE234-46E7-45F4-8657-09BDD74526C6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60;p2">
                <a:extLst>
                  <a:ext uri="{FF2B5EF4-FFF2-40B4-BE49-F238E27FC236}">
                    <a16:creationId xmlns:a16="http://schemas.microsoft.com/office/drawing/2014/main" id="{53FD8358-4425-4FBB-B6CF-DC0548980DA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61;p2">
              <a:extLst>
                <a:ext uri="{FF2B5EF4-FFF2-40B4-BE49-F238E27FC236}">
                  <a16:creationId xmlns:a16="http://schemas.microsoft.com/office/drawing/2014/main" id="{1210DBF9-95C8-4192-A312-7AF1C30A91E9}"/>
                </a:ext>
              </a:extLst>
            </p:cNvPr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22" name="Google Shape;162;p2">
                <a:extLst>
                  <a:ext uri="{FF2B5EF4-FFF2-40B4-BE49-F238E27FC236}">
                    <a16:creationId xmlns:a16="http://schemas.microsoft.com/office/drawing/2014/main" id="{9E14FB01-20C0-4499-BE78-A4F1BB25955D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3;p2">
                <a:extLst>
                  <a:ext uri="{FF2B5EF4-FFF2-40B4-BE49-F238E27FC236}">
                    <a16:creationId xmlns:a16="http://schemas.microsoft.com/office/drawing/2014/main" id="{DE624317-55E7-4CD2-A725-714A7CF89A4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64;p2">
              <a:extLst>
                <a:ext uri="{FF2B5EF4-FFF2-40B4-BE49-F238E27FC236}">
                  <a16:creationId xmlns:a16="http://schemas.microsoft.com/office/drawing/2014/main" id="{06EED5E7-7E14-43A4-8598-04112AA4A28A}"/>
                </a:ext>
              </a:extLst>
            </p:cNvPr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20" name="Google Shape;165;p2">
                <a:extLst>
                  <a:ext uri="{FF2B5EF4-FFF2-40B4-BE49-F238E27FC236}">
                    <a16:creationId xmlns:a16="http://schemas.microsoft.com/office/drawing/2014/main" id="{6DA136CE-D394-4B0C-96B0-40FD09F9E04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6;p2">
                <a:extLst>
                  <a:ext uri="{FF2B5EF4-FFF2-40B4-BE49-F238E27FC236}">
                    <a16:creationId xmlns:a16="http://schemas.microsoft.com/office/drawing/2014/main" id="{DA50FFB5-1225-4286-80A8-63C6034FED6B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733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497A59-607F-437B-8088-C36A42FBBE8E}"/>
              </a:ext>
            </a:extLst>
          </p:cNvPr>
          <p:cNvSpPr txBox="1"/>
          <p:nvPr/>
        </p:nvSpPr>
        <p:spPr>
          <a:xfrm>
            <a:off x="3515360" y="3059668"/>
            <a:ext cx="242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116545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4" y="1302473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We Will Learn how to: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376042" y="1722530"/>
            <a:ext cx="8024812" cy="2469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Think like an artist and build like an engineer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Document ideas in PowerPoint or Google Slides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Follow a process for solving problems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Present your work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Use common materials creatively</a:t>
            </a: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0B1E1C8-67E2-4804-97FE-72DC2632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2" y="4535202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D7A9CC65-9E4E-4608-8427-A23C1400CBCD}"/>
              </a:ext>
            </a:extLst>
          </p:cNvPr>
          <p:cNvSpPr txBox="1">
            <a:spLocks noChangeArrowheads="1"/>
          </p:cNvSpPr>
          <p:nvPr/>
        </p:nvSpPr>
        <p:spPr>
          <a:xfrm>
            <a:off x="367015" y="4949934"/>
            <a:ext cx="8024812" cy="1547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Design graffiti signs.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Build robot from premium quality junk.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 a marketing video.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Post project on Invention Universe.</a:t>
            </a: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A90422C-FB3A-7861-D185-48E25915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4" y="181832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Learning Goal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5C82CC70-59AE-913E-57FB-BFB321FF7B46}"/>
              </a:ext>
            </a:extLst>
          </p:cNvPr>
          <p:cNvSpPr txBox="1">
            <a:spLocks noChangeArrowheads="1"/>
          </p:cNvSpPr>
          <p:nvPr/>
        </p:nvSpPr>
        <p:spPr>
          <a:xfrm>
            <a:off x="357197" y="596564"/>
            <a:ext cx="8024812" cy="1547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Clr>
                <a:srgbClr val="C00000"/>
              </a:buClr>
              <a:buNone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Set up a creative, fun environment.</a:t>
            </a: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E470998-7284-8F62-7DE0-4E8D995A60C6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A8FF18-078C-532A-0B9F-F303A441FB2F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443A2E4-12A3-C5E5-6039-E457D9417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539EC7C-EB5F-FC76-7767-1BF6B80BAB4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481B90A-1E2C-39FB-C0A0-5C6B8E873B1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5768A1-6D49-F6FB-333A-1711BADAA5D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12B572C-372E-82C0-9626-EAC5195615D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A6CAC6-319D-5C8B-0395-1DF0304D3069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9F8773-5701-BBA0-31A6-9F6A3EC1EC24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91D6BA-AC96-7DA4-1989-77F2877DBC26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D9DC9B-425E-8D3F-0F7C-930B88583561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7A2750-984E-73BC-5D96-0E5FF85E88B8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8156FD-5306-1499-F246-7B7ACB178E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01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8E3C9-309F-4E47-A209-CFE4B2326D95}"/>
              </a:ext>
            </a:extLst>
          </p:cNvPr>
          <p:cNvSpPr txBox="1"/>
          <p:nvPr/>
        </p:nvSpPr>
        <p:spPr>
          <a:xfrm>
            <a:off x="288582" y="625353"/>
            <a:ext cx="727955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Session 1		Intro to the BIY Lab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Create a Lab Book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Cover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Problem / Mission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2		Research Examples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3		Document Ugly, Average, Way Cool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Draw Graffiti Signs.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Set up Junk Box and Tools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4	 	Build Smart Pencil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5		Build a Thinking Cap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6		Build a Robot Door Greeter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7		Build a Robot Door Greeter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8		Document and present your solutions on Invention Universe.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A62F02-7A9A-0C64-3ED1-C9ACD5CC2409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9C053A6-F0F9-5D6B-CBF3-0DFA374C9B2A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C2E3528-64DC-12D4-F7BB-72BA58129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DB2DA4-073E-CBC8-7849-1AAE8A72058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62E669F-0FB4-F832-502E-2575F7A76834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C067914-BF2B-6813-8E04-F9E3C4301245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D4AA416-0273-B1EA-58E0-0D89E9EF39A5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6B562E-5ADA-7595-16D2-3CEC9A9BA2F9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D7C758-A1F2-3190-DC3A-FBB7CB750060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0B606E-03DE-F680-FE29-7AB3292A19FF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15FD470-6E6E-0F78-B84F-132CC821BA3E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988C65-174E-58DE-D411-F387C9DE1FD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466296-5A9F-C52C-EEA0-F43A98CA6750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9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Parts, Tools, Supplies, Software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638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Power Point (or Google Slides)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Printer paper (Colored paper)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Scotch tape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Scissors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Ruler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Pencil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Junk Box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Problem-solving tricks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Presenting ideas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Programming primitives</a:t>
            </a:r>
          </a:p>
        </p:txBody>
      </p:sp>
      <p:pic>
        <p:nvPicPr>
          <p:cNvPr id="42" name="Picture 28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86AF0519-B0C2-4CBF-BDA3-E592CEA6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957" y="2317624"/>
            <a:ext cx="129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Q Multipurpose Neon Colored Paper 80115 – iScholar NY">
            <a:extLst>
              <a:ext uri="{FF2B5EF4-FFF2-40B4-BE49-F238E27FC236}">
                <a16:creationId xmlns:a16="http://schemas.microsoft.com/office/drawing/2014/main" id="{D8638DFB-12F2-4771-9770-EAD0B32E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975" y="3620534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5ADD14-AD90-940C-C1AC-215CFA1CDC3C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7F32D-44B1-D3D7-5FC0-35DFF3AD26EF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3E0AA8-7FAB-2DFC-CAC0-12C1462FB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626FEC-CA4A-26DB-0970-6690DFE8CED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4D627D-1623-8BC8-2072-F29EFCADE06D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ECCDB63-B941-7D20-2010-86DBE3FF38A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2687D44-C171-9EF6-C2DA-84BA0CC581D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0714707-9B71-B3FB-A8E6-DBA61A4E4069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CD1F72-4867-4EA5-C11D-AE324DE5EC00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1FBE873-8C56-83B0-8D8F-F47491D4D1A2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F15B7-79EC-7304-4F9E-CCB33FD5C297}"/>
                </a:ext>
              </a:extLst>
            </p:cNvPr>
            <p:cNvSpPr txBox="1"/>
            <p:nvPr/>
          </p:nvSpPr>
          <p:spPr>
            <a:xfrm>
              <a:off x="7459718" y="6619872"/>
              <a:ext cx="8595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AI Robots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5AC2F9-FA9A-4CE3-F24D-A71AE40575D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C8FD47-C14A-F649-D23C-3BEAEB73E9A8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F76E684-A2CB-8CBE-0F49-6065D8EC0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180" y="5317725"/>
            <a:ext cx="1406780" cy="10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23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Workshop discussion questions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87375"/>
            <a:ext cx="847566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makes you bored?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inspires you to be creative?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boring and creative inventions?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does it mean to think outside the box?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How can your environment influence how you think?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rPr>
              <a:t>Measures of Success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your project presentation clear, concise, and compelling?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Did you solve the problem?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Did you solve the problem efficiently and creatively?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Least number of lines of code?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Cheapest materials?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F43358-4708-96B9-7F29-428CAFCFCAEB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4EAE994-63E0-F3B8-789C-C9FE5AACB98A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8E081EC-8EFA-D07E-FE0C-05B0172ED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4840C40-2A0F-6D15-AFDD-D715B148A101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C3C2472-DA24-6DF4-7146-4CFE882B423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97A6BAB-60CD-8CBD-5D57-61A6239DC20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0604654-83CA-B376-0BE1-E6CFE608B63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B969BBC-3E06-BFF9-A042-4BDC95D497A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17E0D8-56D6-150A-8DE0-8FA433D35FD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90F97B9-429C-81BD-E7D3-9DA3B15A4B0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3BE483-3553-3C11-38FC-B7CF9AE5C5A9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1E9D11-9024-4B53-D25C-0FA2EE999BB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E8F1B7-6B67-4437-4DD3-ABD749525783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4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ACF6B9-DDFA-4F49-B766-3B245965A31B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6A4738D-0D75-482A-B96F-D528E47405B6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3B0B0F5-668F-4EF7-BC90-618C5720F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69FEAB3-B1AA-435B-A471-4A857B78440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71899E7-5AE8-4275-8B6E-A9424B78790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8D414AF-A4B0-4636-9EB6-F5186BF8A468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A913E9-F78C-4FEC-8D49-22AAABBD0BA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4951AB-2AE8-47DC-892C-0AC0CB8FA52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60476C-526A-42A5-ABD0-1F86E8624FE1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19FECB-0BE6-4C90-AC5C-1B39A258FE85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B2D06FC-9548-4EA2-8170-0BAEAC4FE5B9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842DD5-7E10-4FE3-9DD8-02E6951CD45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6A9EED-5A26-4314-8D3F-98531F2BE2FE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1EC941C2-1DC9-FAF5-8423-12995D5B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726" y="4275243"/>
            <a:ext cx="4336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There aren’t enough creative inventors to solve the world’s problems.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3A57875-DC25-C147-2967-5A2231094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6" y="295914"/>
            <a:ext cx="391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The Problem</a:t>
            </a:r>
          </a:p>
        </p:txBody>
      </p:sp>
      <p:pic>
        <p:nvPicPr>
          <p:cNvPr id="7" name="Picture 6" descr="A cartoon of a child holding a torch and a pickaxe&#10;&#10;Description automatically generated">
            <a:extLst>
              <a:ext uri="{FF2B5EF4-FFF2-40B4-BE49-F238E27FC236}">
                <a16:creationId xmlns:a16="http://schemas.microsoft.com/office/drawing/2014/main" id="{69F923E8-A5E1-DDF5-97F2-B59DD5BF3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78" y="2295232"/>
            <a:ext cx="2073310" cy="1980011"/>
          </a:xfrm>
          <a:prstGeom prst="rect">
            <a:avLst/>
          </a:prstGeom>
        </p:spPr>
      </p:pic>
      <p:pic>
        <p:nvPicPr>
          <p:cNvPr id="9" name="Picture 8" descr="Cartoon of a person&#10;&#10;Description automatically generated">
            <a:extLst>
              <a:ext uri="{FF2B5EF4-FFF2-40B4-BE49-F238E27FC236}">
                <a16:creationId xmlns:a16="http://schemas.microsoft.com/office/drawing/2014/main" id="{C312995E-F4FA-554D-A323-25C3BA432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5" y="2130846"/>
            <a:ext cx="1053758" cy="21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7494B0EE-7DF1-3ACB-9736-E48A74E1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276" y="1168001"/>
            <a:ext cx="457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Build a far-out laboratory to inspire creative inventions.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If you want to be an inventor, you have to look like one!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806684-3208-C792-4921-83AC2DFEF273}"/>
              </a:ext>
            </a:extLst>
          </p:cNvPr>
          <p:cNvSpPr/>
          <p:nvPr/>
        </p:nvSpPr>
        <p:spPr>
          <a:xfrm>
            <a:off x="1551358" y="4217510"/>
            <a:ext cx="5281200" cy="1569660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pPr marL="1314450" lvl="1" indent="-285750" eaLnBrk="1" hangingPunct="1"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premium quality junk collection.</a:t>
            </a:r>
          </a:p>
          <a:p>
            <a:pPr marL="1314450" lvl="1" indent="-285750" eaLnBrk="1" hangingPunct="1"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 interactive smart pencil.</a:t>
            </a:r>
          </a:p>
          <a:p>
            <a:pPr marL="1314450" lvl="1" indent="-285750" eaLnBrk="1" hangingPunct="1"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proper shingle for your door. </a:t>
            </a:r>
          </a:p>
          <a:p>
            <a:pPr marL="1314450" lvl="1" indent="-285750" eaLnBrk="1" hangingPunct="1"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 official brainstorm hat.</a:t>
            </a:r>
          </a:p>
          <a:p>
            <a:pPr marL="1314450" lvl="1" indent="-285750" eaLnBrk="1" hangingPunct="1"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robot assistant to greet visitors. </a:t>
            </a:r>
          </a:p>
          <a:p>
            <a:pPr marL="1314450" lvl="1" indent="-285750" eaLnBrk="1" hangingPunct="1"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lab book to document your inventions.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DDB6FA-0326-2FEA-3FAE-F290F7C18DC1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E9465A6-D4DC-1904-5B0D-EA5A6FE0C1CF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D4C7857-73A0-943B-1150-865290053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8BB45A0-B8A6-9011-57C2-21FE97F67EE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6F13EC5-2A52-D87A-15CA-19FDEA8B16BC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C259A8C-88EC-1CCA-8A00-6A6F1FAC36C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D2D2881-41BF-B3CD-765C-55F8C2410CA3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F4E0E1-48A4-AF9D-6EB8-A8447901701E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9C6122-6B04-D220-355B-287DA8952DCA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C1B2D2-1736-B7B9-C207-A7E92E324D29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DA1CFF-115B-F58F-6BFB-E39C6313CB88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1C604A-CACF-26FF-1074-114D06A1D7B3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449A15-9E06-4538-9875-7008A880E75C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sp>
        <p:nvSpPr>
          <p:cNvPr id="5" name="Rectangle 14">
            <a:extLst>
              <a:ext uri="{FF2B5EF4-FFF2-40B4-BE49-F238E27FC236}">
                <a16:creationId xmlns:a16="http://schemas.microsoft.com/office/drawing/2014/main" id="{FE020070-48B2-E22A-E410-D092977B2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6" y="295914"/>
            <a:ext cx="391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The Mission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AFE821-1927-3AE1-664F-C63CCD3AA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726" y="3688388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will build:</a:t>
            </a:r>
            <a:b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CD04C7D-3560-C43E-035F-E3DCA8AE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2" y="1257302"/>
            <a:ext cx="3114675" cy="2324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1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F37171-461F-CB8A-86B3-30CDB215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2" y="1003440"/>
            <a:ext cx="4237959" cy="31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86374FD2-AEA1-8AAD-8C19-BC73A4893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157" y="995679"/>
            <a:ext cx="39191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Document your inventions.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Tell a story about your ideas like Leonardo DaVinci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6D57FD4-7DD2-6DE8-7B18-6D509F9B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6" y="295914"/>
            <a:ext cx="391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Lab Book</a:t>
            </a:r>
          </a:p>
        </p:txBody>
      </p:sp>
    </p:spTree>
    <p:extLst>
      <p:ext uri="{BB962C8B-B14F-4D97-AF65-F5344CB8AC3E}">
        <p14:creationId xmlns:p14="http://schemas.microsoft.com/office/powerpoint/2010/main" val="294903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44" name="Picture 43" descr="A yellow and orange text with black background&#10;&#10;Description automatically generated">
            <a:extLst>
              <a:ext uri="{FF2B5EF4-FFF2-40B4-BE49-F238E27FC236}">
                <a16:creationId xmlns:a16="http://schemas.microsoft.com/office/drawing/2014/main" id="{BE7F4290-F213-4FFD-5E32-4993972FD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4" y="1714502"/>
            <a:ext cx="3048000" cy="13049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DCCF79-9CED-1BA1-D58D-016924AD0DFE}"/>
              </a:ext>
            </a:extLst>
          </p:cNvPr>
          <p:cNvGrpSpPr>
            <a:grpSpLocks/>
          </p:cNvGrpSpPr>
          <p:nvPr/>
        </p:nvGrpSpPr>
        <p:grpSpPr bwMode="auto">
          <a:xfrm>
            <a:off x="5080830" y="2924010"/>
            <a:ext cx="2670174" cy="2205038"/>
            <a:chOff x="5909355" y="2908300"/>
            <a:chExt cx="2668736" cy="2205038"/>
          </a:xfrm>
        </p:grpSpPr>
        <p:sp>
          <p:nvSpPr>
            <p:cNvPr id="4" name="Freeform 67">
              <a:extLst>
                <a:ext uri="{FF2B5EF4-FFF2-40B4-BE49-F238E27FC236}">
                  <a16:creationId xmlns:a16="http://schemas.microsoft.com/office/drawing/2014/main" id="{1C413AA0-43CA-17A8-9490-15D84D8109BE}"/>
                </a:ext>
              </a:extLst>
            </p:cNvPr>
            <p:cNvSpPr/>
            <p:nvPr/>
          </p:nvSpPr>
          <p:spPr>
            <a:xfrm>
              <a:off x="7682019" y="2908300"/>
              <a:ext cx="896072" cy="2205038"/>
            </a:xfrm>
            <a:custGeom>
              <a:avLst/>
              <a:gdLst>
                <a:gd name="connsiteX0" fmla="*/ 620544 w 2106963"/>
                <a:gd name="connsiteY0" fmla="*/ 3318969 h 5945284"/>
                <a:gd name="connsiteX1" fmla="*/ 533957 w 2106963"/>
                <a:gd name="connsiteY1" fmla="*/ 1067842 h 5945284"/>
                <a:gd name="connsiteX2" fmla="*/ 0 w 2106963"/>
                <a:gd name="connsiteY2" fmla="*/ 952400 h 5945284"/>
                <a:gd name="connsiteX3" fmla="*/ 808150 w 2106963"/>
                <a:gd name="connsiteY3" fmla="*/ 923539 h 5945284"/>
                <a:gd name="connsiteX4" fmla="*/ 1962650 w 2106963"/>
                <a:gd name="connsiteY4" fmla="*/ 4863011 h 5945284"/>
                <a:gd name="connsiteX5" fmla="*/ 2092532 w 2106963"/>
                <a:gd name="connsiteY5" fmla="*/ 0 h 5945284"/>
                <a:gd name="connsiteX6" fmla="*/ 2106963 w 2106963"/>
                <a:gd name="connsiteY6" fmla="*/ 5512375 h 5945284"/>
                <a:gd name="connsiteX7" fmla="*/ 1948219 w 2106963"/>
                <a:gd name="connsiteY7" fmla="*/ 5945284 h 5945284"/>
                <a:gd name="connsiteX8" fmla="*/ 1789475 w 2106963"/>
                <a:gd name="connsiteY8" fmla="*/ 5656678 h 5945284"/>
                <a:gd name="connsiteX9" fmla="*/ 909169 w 2106963"/>
                <a:gd name="connsiteY9" fmla="*/ 2381000 h 5945284"/>
                <a:gd name="connsiteX10" fmla="*/ 620544 w 2106963"/>
                <a:gd name="connsiteY10" fmla="*/ 3318969 h 5945284"/>
                <a:gd name="connsiteX0" fmla="*/ 620544 w 2106963"/>
                <a:gd name="connsiteY0" fmla="*/ 3318969 h 5945284"/>
                <a:gd name="connsiteX1" fmla="*/ 533957 w 2106963"/>
                <a:gd name="connsiteY1" fmla="*/ 1067842 h 5945284"/>
                <a:gd name="connsiteX2" fmla="*/ 0 w 2106963"/>
                <a:gd name="connsiteY2" fmla="*/ 952400 h 5945284"/>
                <a:gd name="connsiteX3" fmla="*/ 808150 w 2106963"/>
                <a:gd name="connsiteY3" fmla="*/ 923539 h 5945284"/>
                <a:gd name="connsiteX4" fmla="*/ 1962650 w 2106963"/>
                <a:gd name="connsiteY4" fmla="*/ 4863011 h 5945284"/>
                <a:gd name="connsiteX5" fmla="*/ 2092532 w 2106963"/>
                <a:gd name="connsiteY5" fmla="*/ 0 h 5945284"/>
                <a:gd name="connsiteX6" fmla="*/ 2106963 w 2106963"/>
                <a:gd name="connsiteY6" fmla="*/ 5512375 h 5945284"/>
                <a:gd name="connsiteX7" fmla="*/ 1948219 w 2106963"/>
                <a:gd name="connsiteY7" fmla="*/ 5945284 h 5945284"/>
                <a:gd name="connsiteX8" fmla="*/ 1789475 w 2106963"/>
                <a:gd name="connsiteY8" fmla="*/ 5656678 h 5945284"/>
                <a:gd name="connsiteX9" fmla="*/ 894738 w 2106963"/>
                <a:gd name="connsiteY9" fmla="*/ 1948091 h 5945284"/>
                <a:gd name="connsiteX10" fmla="*/ 620544 w 2106963"/>
                <a:gd name="connsiteY10" fmla="*/ 3318969 h 5945284"/>
                <a:gd name="connsiteX0" fmla="*/ 620544 w 2106963"/>
                <a:gd name="connsiteY0" fmla="*/ 3318969 h 5945284"/>
                <a:gd name="connsiteX1" fmla="*/ 533957 w 2106963"/>
                <a:gd name="connsiteY1" fmla="*/ 1067842 h 5945284"/>
                <a:gd name="connsiteX2" fmla="*/ 0 w 2106963"/>
                <a:gd name="connsiteY2" fmla="*/ 952400 h 5945284"/>
                <a:gd name="connsiteX3" fmla="*/ 808150 w 2106963"/>
                <a:gd name="connsiteY3" fmla="*/ 923539 h 5945284"/>
                <a:gd name="connsiteX4" fmla="*/ 1962650 w 2106963"/>
                <a:gd name="connsiteY4" fmla="*/ 4863011 h 5945284"/>
                <a:gd name="connsiteX5" fmla="*/ 2092532 w 2106963"/>
                <a:gd name="connsiteY5" fmla="*/ 0 h 5945284"/>
                <a:gd name="connsiteX6" fmla="*/ 2106963 w 2106963"/>
                <a:gd name="connsiteY6" fmla="*/ 5512375 h 5945284"/>
                <a:gd name="connsiteX7" fmla="*/ 1948219 w 2106963"/>
                <a:gd name="connsiteY7" fmla="*/ 5945284 h 5945284"/>
                <a:gd name="connsiteX8" fmla="*/ 1760612 w 2106963"/>
                <a:gd name="connsiteY8" fmla="*/ 5137187 h 5945284"/>
                <a:gd name="connsiteX9" fmla="*/ 894738 w 2106963"/>
                <a:gd name="connsiteY9" fmla="*/ 1948091 h 5945284"/>
                <a:gd name="connsiteX10" fmla="*/ 620544 w 2106963"/>
                <a:gd name="connsiteY10" fmla="*/ 3318969 h 5945284"/>
                <a:gd name="connsiteX0" fmla="*/ 620544 w 2106963"/>
                <a:gd name="connsiteY0" fmla="*/ 3318969 h 5512375"/>
                <a:gd name="connsiteX1" fmla="*/ 533957 w 2106963"/>
                <a:gd name="connsiteY1" fmla="*/ 1067842 h 5512375"/>
                <a:gd name="connsiteX2" fmla="*/ 0 w 2106963"/>
                <a:gd name="connsiteY2" fmla="*/ 952400 h 5512375"/>
                <a:gd name="connsiteX3" fmla="*/ 808150 w 2106963"/>
                <a:gd name="connsiteY3" fmla="*/ 923539 h 5512375"/>
                <a:gd name="connsiteX4" fmla="*/ 1962650 w 2106963"/>
                <a:gd name="connsiteY4" fmla="*/ 4863011 h 5512375"/>
                <a:gd name="connsiteX5" fmla="*/ 2092532 w 2106963"/>
                <a:gd name="connsiteY5" fmla="*/ 0 h 5512375"/>
                <a:gd name="connsiteX6" fmla="*/ 2106963 w 2106963"/>
                <a:gd name="connsiteY6" fmla="*/ 5512375 h 5512375"/>
                <a:gd name="connsiteX7" fmla="*/ 1948219 w 2106963"/>
                <a:gd name="connsiteY7" fmla="*/ 5497945 h 5512375"/>
                <a:gd name="connsiteX8" fmla="*/ 1760612 w 2106963"/>
                <a:gd name="connsiteY8" fmla="*/ 5137187 h 5512375"/>
                <a:gd name="connsiteX9" fmla="*/ 894738 w 2106963"/>
                <a:gd name="connsiteY9" fmla="*/ 1948091 h 5512375"/>
                <a:gd name="connsiteX10" fmla="*/ 620544 w 2106963"/>
                <a:gd name="connsiteY10" fmla="*/ 3318969 h 5512375"/>
                <a:gd name="connsiteX0" fmla="*/ 620544 w 2093920"/>
                <a:gd name="connsiteY0" fmla="*/ 3318969 h 5497945"/>
                <a:gd name="connsiteX1" fmla="*/ 533957 w 2093920"/>
                <a:gd name="connsiteY1" fmla="*/ 1067842 h 5497945"/>
                <a:gd name="connsiteX2" fmla="*/ 0 w 2093920"/>
                <a:gd name="connsiteY2" fmla="*/ 952400 h 5497945"/>
                <a:gd name="connsiteX3" fmla="*/ 808150 w 2093920"/>
                <a:gd name="connsiteY3" fmla="*/ 923539 h 5497945"/>
                <a:gd name="connsiteX4" fmla="*/ 1962650 w 2093920"/>
                <a:gd name="connsiteY4" fmla="*/ 4863011 h 5497945"/>
                <a:gd name="connsiteX5" fmla="*/ 2092532 w 2093920"/>
                <a:gd name="connsiteY5" fmla="*/ 0 h 5497945"/>
                <a:gd name="connsiteX6" fmla="*/ 2092531 w 2093920"/>
                <a:gd name="connsiteY6" fmla="*/ 5122757 h 5497945"/>
                <a:gd name="connsiteX7" fmla="*/ 1948219 w 2093920"/>
                <a:gd name="connsiteY7" fmla="*/ 5497945 h 5497945"/>
                <a:gd name="connsiteX8" fmla="*/ 1760612 w 2093920"/>
                <a:gd name="connsiteY8" fmla="*/ 5137187 h 5497945"/>
                <a:gd name="connsiteX9" fmla="*/ 894738 w 2093920"/>
                <a:gd name="connsiteY9" fmla="*/ 1948091 h 5497945"/>
                <a:gd name="connsiteX10" fmla="*/ 620544 w 2093920"/>
                <a:gd name="connsiteY10" fmla="*/ 3318969 h 5497945"/>
                <a:gd name="connsiteX0" fmla="*/ 620544 w 2092531"/>
                <a:gd name="connsiteY0" fmla="*/ 3376690 h 5555666"/>
                <a:gd name="connsiteX1" fmla="*/ 533957 w 2092531"/>
                <a:gd name="connsiteY1" fmla="*/ 1125563 h 5555666"/>
                <a:gd name="connsiteX2" fmla="*/ 0 w 2092531"/>
                <a:gd name="connsiteY2" fmla="*/ 1010121 h 5555666"/>
                <a:gd name="connsiteX3" fmla="*/ 808150 w 2092531"/>
                <a:gd name="connsiteY3" fmla="*/ 981260 h 5555666"/>
                <a:gd name="connsiteX4" fmla="*/ 1962650 w 2092531"/>
                <a:gd name="connsiteY4" fmla="*/ 4920732 h 5555666"/>
                <a:gd name="connsiteX5" fmla="*/ 1904926 w 2092531"/>
                <a:gd name="connsiteY5" fmla="*/ 0 h 5555666"/>
                <a:gd name="connsiteX6" fmla="*/ 2092531 w 2092531"/>
                <a:gd name="connsiteY6" fmla="*/ 5180478 h 5555666"/>
                <a:gd name="connsiteX7" fmla="*/ 1948219 w 2092531"/>
                <a:gd name="connsiteY7" fmla="*/ 5555666 h 5555666"/>
                <a:gd name="connsiteX8" fmla="*/ 1760612 w 2092531"/>
                <a:gd name="connsiteY8" fmla="*/ 5194908 h 5555666"/>
                <a:gd name="connsiteX9" fmla="*/ 894738 w 2092531"/>
                <a:gd name="connsiteY9" fmla="*/ 2005812 h 5555666"/>
                <a:gd name="connsiteX10" fmla="*/ 620544 w 2092531"/>
                <a:gd name="connsiteY10" fmla="*/ 3376690 h 5555666"/>
                <a:gd name="connsiteX0" fmla="*/ 620544 w 2092531"/>
                <a:gd name="connsiteY0" fmla="*/ 3376690 h 5555666"/>
                <a:gd name="connsiteX1" fmla="*/ 533957 w 2092531"/>
                <a:gd name="connsiteY1" fmla="*/ 1125563 h 5555666"/>
                <a:gd name="connsiteX2" fmla="*/ 0 w 2092531"/>
                <a:gd name="connsiteY2" fmla="*/ 1010121 h 5555666"/>
                <a:gd name="connsiteX3" fmla="*/ 808150 w 2092531"/>
                <a:gd name="connsiteY3" fmla="*/ 981260 h 5555666"/>
                <a:gd name="connsiteX4" fmla="*/ 1876062 w 2092531"/>
                <a:gd name="connsiteY4" fmla="*/ 4805290 h 5555666"/>
                <a:gd name="connsiteX5" fmla="*/ 1904926 w 2092531"/>
                <a:gd name="connsiteY5" fmla="*/ 0 h 5555666"/>
                <a:gd name="connsiteX6" fmla="*/ 2092531 w 2092531"/>
                <a:gd name="connsiteY6" fmla="*/ 5180478 h 5555666"/>
                <a:gd name="connsiteX7" fmla="*/ 1948219 w 2092531"/>
                <a:gd name="connsiteY7" fmla="*/ 5555666 h 5555666"/>
                <a:gd name="connsiteX8" fmla="*/ 1760612 w 2092531"/>
                <a:gd name="connsiteY8" fmla="*/ 5194908 h 5555666"/>
                <a:gd name="connsiteX9" fmla="*/ 894738 w 2092531"/>
                <a:gd name="connsiteY9" fmla="*/ 2005812 h 5555666"/>
                <a:gd name="connsiteX10" fmla="*/ 620544 w 2092531"/>
                <a:gd name="connsiteY10" fmla="*/ 3376690 h 5555666"/>
                <a:gd name="connsiteX0" fmla="*/ 620544 w 2092531"/>
                <a:gd name="connsiteY0" fmla="*/ 3376690 h 5555666"/>
                <a:gd name="connsiteX1" fmla="*/ 533957 w 2092531"/>
                <a:gd name="connsiteY1" fmla="*/ 1125563 h 5555666"/>
                <a:gd name="connsiteX2" fmla="*/ 0 w 2092531"/>
                <a:gd name="connsiteY2" fmla="*/ 1010121 h 5555666"/>
                <a:gd name="connsiteX3" fmla="*/ 808150 w 2092531"/>
                <a:gd name="connsiteY3" fmla="*/ 981260 h 5555666"/>
                <a:gd name="connsiteX4" fmla="*/ 1688455 w 2092531"/>
                <a:gd name="connsiteY4" fmla="*/ 3333399 h 5555666"/>
                <a:gd name="connsiteX5" fmla="*/ 1904926 w 2092531"/>
                <a:gd name="connsiteY5" fmla="*/ 0 h 5555666"/>
                <a:gd name="connsiteX6" fmla="*/ 2092531 w 2092531"/>
                <a:gd name="connsiteY6" fmla="*/ 5180478 h 5555666"/>
                <a:gd name="connsiteX7" fmla="*/ 1948219 w 2092531"/>
                <a:gd name="connsiteY7" fmla="*/ 5555666 h 5555666"/>
                <a:gd name="connsiteX8" fmla="*/ 1760612 w 2092531"/>
                <a:gd name="connsiteY8" fmla="*/ 5194908 h 5555666"/>
                <a:gd name="connsiteX9" fmla="*/ 894738 w 2092531"/>
                <a:gd name="connsiteY9" fmla="*/ 2005812 h 5555666"/>
                <a:gd name="connsiteX10" fmla="*/ 620544 w 2092531"/>
                <a:gd name="connsiteY10" fmla="*/ 3376690 h 5555666"/>
                <a:gd name="connsiteX0" fmla="*/ 620544 w 2092531"/>
                <a:gd name="connsiteY0" fmla="*/ 3376690 h 5555666"/>
                <a:gd name="connsiteX1" fmla="*/ 533957 w 2092531"/>
                <a:gd name="connsiteY1" fmla="*/ 1125563 h 5555666"/>
                <a:gd name="connsiteX2" fmla="*/ 0 w 2092531"/>
                <a:gd name="connsiteY2" fmla="*/ 1010121 h 5555666"/>
                <a:gd name="connsiteX3" fmla="*/ 808150 w 2092531"/>
                <a:gd name="connsiteY3" fmla="*/ 981260 h 5555666"/>
                <a:gd name="connsiteX4" fmla="*/ 1688455 w 2092531"/>
                <a:gd name="connsiteY4" fmla="*/ 3333399 h 5555666"/>
                <a:gd name="connsiteX5" fmla="*/ 1904926 w 2092531"/>
                <a:gd name="connsiteY5" fmla="*/ 0 h 5555666"/>
                <a:gd name="connsiteX6" fmla="*/ 2092531 w 2092531"/>
                <a:gd name="connsiteY6" fmla="*/ 5180478 h 5555666"/>
                <a:gd name="connsiteX7" fmla="*/ 1948219 w 2092531"/>
                <a:gd name="connsiteY7" fmla="*/ 5555666 h 5555666"/>
                <a:gd name="connsiteX8" fmla="*/ 1529712 w 2092531"/>
                <a:gd name="connsiteY8" fmla="*/ 3896181 h 5555666"/>
                <a:gd name="connsiteX9" fmla="*/ 894738 w 2092531"/>
                <a:gd name="connsiteY9" fmla="*/ 2005812 h 5555666"/>
                <a:gd name="connsiteX10" fmla="*/ 620544 w 2092531"/>
                <a:gd name="connsiteY10" fmla="*/ 3376690 h 5555666"/>
                <a:gd name="connsiteX0" fmla="*/ 620544 w 1991512"/>
                <a:gd name="connsiteY0" fmla="*/ 3376690 h 5555666"/>
                <a:gd name="connsiteX1" fmla="*/ 533957 w 1991512"/>
                <a:gd name="connsiteY1" fmla="*/ 1125563 h 5555666"/>
                <a:gd name="connsiteX2" fmla="*/ 0 w 1991512"/>
                <a:gd name="connsiteY2" fmla="*/ 1010121 h 5555666"/>
                <a:gd name="connsiteX3" fmla="*/ 808150 w 1991512"/>
                <a:gd name="connsiteY3" fmla="*/ 981260 h 5555666"/>
                <a:gd name="connsiteX4" fmla="*/ 1688455 w 1991512"/>
                <a:gd name="connsiteY4" fmla="*/ 3333399 h 5555666"/>
                <a:gd name="connsiteX5" fmla="*/ 1904926 w 1991512"/>
                <a:gd name="connsiteY5" fmla="*/ 0 h 5555666"/>
                <a:gd name="connsiteX6" fmla="*/ 1991512 w 1991512"/>
                <a:gd name="connsiteY6" fmla="*/ 3953903 h 5555666"/>
                <a:gd name="connsiteX7" fmla="*/ 1948219 w 1991512"/>
                <a:gd name="connsiteY7" fmla="*/ 5555666 h 5555666"/>
                <a:gd name="connsiteX8" fmla="*/ 1529712 w 1991512"/>
                <a:gd name="connsiteY8" fmla="*/ 3896181 h 5555666"/>
                <a:gd name="connsiteX9" fmla="*/ 894738 w 1991512"/>
                <a:gd name="connsiteY9" fmla="*/ 2005812 h 5555666"/>
                <a:gd name="connsiteX10" fmla="*/ 620544 w 1991512"/>
                <a:gd name="connsiteY10" fmla="*/ 3376690 h 555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1512" h="5555666">
                  <a:moveTo>
                    <a:pt x="620544" y="3376690"/>
                  </a:moveTo>
                  <a:lnTo>
                    <a:pt x="533957" y="1125563"/>
                  </a:lnTo>
                  <a:lnTo>
                    <a:pt x="0" y="1010121"/>
                  </a:lnTo>
                  <a:lnTo>
                    <a:pt x="808150" y="981260"/>
                  </a:lnTo>
                  <a:lnTo>
                    <a:pt x="1688455" y="3333399"/>
                  </a:lnTo>
                  <a:lnTo>
                    <a:pt x="1904926" y="0"/>
                  </a:lnTo>
                  <a:cubicBezTo>
                    <a:pt x="1909736" y="1837458"/>
                    <a:pt x="1986702" y="2116445"/>
                    <a:pt x="1991512" y="3953903"/>
                  </a:cubicBezTo>
                  <a:lnTo>
                    <a:pt x="1948219" y="5555666"/>
                  </a:lnTo>
                  <a:lnTo>
                    <a:pt x="1529712" y="3896181"/>
                  </a:lnTo>
                  <a:lnTo>
                    <a:pt x="894738" y="2005812"/>
                  </a:lnTo>
                  <a:lnTo>
                    <a:pt x="620544" y="3376690"/>
                  </a:lnTo>
                  <a:close/>
                </a:path>
              </a:pathLst>
            </a:custGeom>
            <a:gradFill rotWithShape="1">
              <a:gsLst>
                <a:gs pos="0">
                  <a:srgbClr val="ECE7C6"/>
                </a:gs>
                <a:gs pos="100000">
                  <a:srgbClr val="1E188F"/>
                </a:gs>
                <a:gs pos="51000">
                  <a:srgbClr val="EC615E"/>
                </a:gs>
              </a:gsLst>
              <a:lin ang="16200000" scaled="0"/>
            </a:gra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21020642" lon="20556770" rev="20686754"/>
              </a:camera>
              <a:lightRig rig="threePt" dir="t"/>
            </a:scene3d>
            <a:sp3d>
              <a:bevelT/>
              <a:bevelB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Freeform 70">
              <a:extLst>
                <a:ext uri="{FF2B5EF4-FFF2-40B4-BE49-F238E27FC236}">
                  <a16:creationId xmlns:a16="http://schemas.microsoft.com/office/drawing/2014/main" id="{DFDC15E0-6A90-DC83-6CE9-FD125EF1372E}"/>
                </a:ext>
              </a:extLst>
            </p:cNvPr>
            <p:cNvSpPr/>
            <p:nvPr/>
          </p:nvSpPr>
          <p:spPr>
            <a:xfrm>
              <a:off x="5909355" y="3162181"/>
              <a:ext cx="946106" cy="1508080"/>
            </a:xfrm>
            <a:custGeom>
              <a:avLst/>
              <a:gdLst>
                <a:gd name="connsiteX0" fmla="*/ 49315 w 2102711"/>
                <a:gd name="connsiteY0" fmla="*/ 774246 h 3351694"/>
                <a:gd name="connsiteX1" fmla="*/ 647845 w 2102711"/>
                <a:gd name="connsiteY1" fmla="*/ 730448 h 3351694"/>
                <a:gd name="connsiteX2" fmla="*/ 1173383 w 2102711"/>
                <a:gd name="connsiteY2" fmla="*/ 336268 h 3351694"/>
                <a:gd name="connsiteX3" fmla="*/ 1377759 w 2102711"/>
                <a:gd name="connsiteY3" fmla="*/ 486 h 3351694"/>
                <a:gd name="connsiteX4" fmla="*/ 1742716 w 2102711"/>
                <a:gd name="connsiteY4" fmla="*/ 307070 h 3351694"/>
                <a:gd name="connsiteX5" fmla="*/ 2063878 w 2102711"/>
                <a:gd name="connsiteY5" fmla="*/ 1708598 h 3351694"/>
                <a:gd name="connsiteX6" fmla="*/ 1976289 w 2102711"/>
                <a:gd name="connsiteY6" fmla="*/ 3007932 h 3351694"/>
                <a:gd name="connsiteX7" fmla="*/ 983605 w 2102711"/>
                <a:gd name="connsiteY7" fmla="*/ 3343715 h 3351694"/>
                <a:gd name="connsiteX8" fmla="*/ 122307 w 2102711"/>
                <a:gd name="connsiteY8" fmla="*/ 2774344 h 3351694"/>
                <a:gd name="connsiteX9" fmla="*/ 34717 w 2102711"/>
                <a:gd name="connsiteY9" fmla="*/ 2044381 h 3351694"/>
                <a:gd name="connsiteX10" fmla="*/ 370477 w 2102711"/>
                <a:gd name="connsiteY10" fmla="*/ 1752396 h 3351694"/>
                <a:gd name="connsiteX11" fmla="*/ 852221 w 2102711"/>
                <a:gd name="connsiteY11" fmla="*/ 1723198 h 3351694"/>
                <a:gd name="connsiteX12" fmla="*/ 1114990 w 2102711"/>
                <a:gd name="connsiteY12" fmla="*/ 2117378 h 3351694"/>
                <a:gd name="connsiteX13" fmla="*/ 866819 w 2102711"/>
                <a:gd name="connsiteY13" fmla="*/ 2394763 h 3351694"/>
                <a:gd name="connsiteX14" fmla="*/ 677041 w 2102711"/>
                <a:gd name="connsiteY14" fmla="*/ 2336366 h 3351694"/>
                <a:gd name="connsiteX15" fmla="*/ 647845 w 2102711"/>
                <a:gd name="connsiteY15" fmla="*/ 2204973 h 3351694"/>
                <a:gd name="connsiteX16" fmla="*/ 691640 w 2102711"/>
                <a:gd name="connsiteY16" fmla="*/ 2117378 h 3351694"/>
                <a:gd name="connsiteX17" fmla="*/ 735434 w 2102711"/>
                <a:gd name="connsiteY17" fmla="*/ 2088179 h 3351694"/>
                <a:gd name="connsiteX18" fmla="*/ 764631 w 2102711"/>
                <a:gd name="connsiteY18" fmla="*/ 2088179 h 3351694"/>
                <a:gd name="connsiteX19" fmla="*/ 677041 w 2102711"/>
                <a:gd name="connsiteY19" fmla="*/ 2190374 h 3351694"/>
                <a:gd name="connsiteX20" fmla="*/ 764631 w 2102711"/>
                <a:gd name="connsiteY20" fmla="*/ 2321767 h 3351694"/>
                <a:gd name="connsiteX21" fmla="*/ 925212 w 2102711"/>
                <a:gd name="connsiteY21" fmla="*/ 2248771 h 3351694"/>
                <a:gd name="connsiteX22" fmla="*/ 954409 w 2102711"/>
                <a:gd name="connsiteY22" fmla="*/ 2029782 h 3351694"/>
                <a:gd name="connsiteX23" fmla="*/ 706238 w 2102711"/>
                <a:gd name="connsiteY23" fmla="*/ 1839992 h 3351694"/>
                <a:gd name="connsiteX24" fmla="*/ 414272 w 2102711"/>
                <a:gd name="connsiteY24" fmla="*/ 1942187 h 3351694"/>
                <a:gd name="connsiteX25" fmla="*/ 268289 w 2102711"/>
                <a:gd name="connsiteY25" fmla="*/ 2219572 h 3351694"/>
                <a:gd name="connsiteX26" fmla="*/ 385076 w 2102711"/>
                <a:gd name="connsiteY26" fmla="*/ 2438561 h 3351694"/>
                <a:gd name="connsiteX27" fmla="*/ 691640 w 2102711"/>
                <a:gd name="connsiteY27" fmla="*/ 2730546 h 3351694"/>
                <a:gd name="connsiteX28" fmla="*/ 1144186 w 2102711"/>
                <a:gd name="connsiteY28" fmla="*/ 2745146 h 3351694"/>
                <a:gd name="connsiteX29" fmla="*/ 1523742 w 2102711"/>
                <a:gd name="connsiteY29" fmla="*/ 2642951 h 3351694"/>
                <a:gd name="connsiteX30" fmla="*/ 1655126 w 2102711"/>
                <a:gd name="connsiteY30" fmla="*/ 2336366 h 3351694"/>
                <a:gd name="connsiteX31" fmla="*/ 1596733 w 2102711"/>
                <a:gd name="connsiteY31" fmla="*/ 1533407 h 3351694"/>
                <a:gd name="connsiteX32" fmla="*/ 1436152 w 2102711"/>
                <a:gd name="connsiteY32" fmla="*/ 861842 h 3351694"/>
                <a:gd name="connsiteX33" fmla="*/ 1377759 w 2102711"/>
                <a:gd name="connsiteY33" fmla="*/ 584456 h 3351694"/>
                <a:gd name="connsiteX34" fmla="*/ 1027400 w 2102711"/>
                <a:gd name="connsiteY34" fmla="*/ 803445 h 3351694"/>
                <a:gd name="connsiteX35" fmla="*/ 647845 w 2102711"/>
                <a:gd name="connsiteY35" fmla="*/ 949437 h 3351694"/>
                <a:gd name="connsiteX36" fmla="*/ 107708 w 2102711"/>
                <a:gd name="connsiteY36" fmla="*/ 891040 h 3351694"/>
                <a:gd name="connsiteX37" fmla="*/ 49315 w 2102711"/>
                <a:gd name="connsiteY37" fmla="*/ 774246 h 335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02711" h="3351694">
                  <a:moveTo>
                    <a:pt x="49315" y="774246"/>
                  </a:moveTo>
                  <a:cubicBezTo>
                    <a:pt x="139338" y="747481"/>
                    <a:pt x="460500" y="803444"/>
                    <a:pt x="647845" y="730448"/>
                  </a:cubicBezTo>
                  <a:cubicBezTo>
                    <a:pt x="835190" y="657452"/>
                    <a:pt x="1051731" y="457928"/>
                    <a:pt x="1173383" y="336268"/>
                  </a:cubicBezTo>
                  <a:cubicBezTo>
                    <a:pt x="1295035" y="214608"/>
                    <a:pt x="1282870" y="5352"/>
                    <a:pt x="1377759" y="486"/>
                  </a:cubicBezTo>
                  <a:cubicBezTo>
                    <a:pt x="1472648" y="-4380"/>
                    <a:pt x="1628363" y="22385"/>
                    <a:pt x="1742716" y="307070"/>
                  </a:cubicBezTo>
                  <a:cubicBezTo>
                    <a:pt x="1857069" y="591755"/>
                    <a:pt x="2024949" y="1258454"/>
                    <a:pt x="2063878" y="1708598"/>
                  </a:cubicBezTo>
                  <a:cubicBezTo>
                    <a:pt x="2102807" y="2158742"/>
                    <a:pt x="2156335" y="2735412"/>
                    <a:pt x="1976289" y="3007932"/>
                  </a:cubicBezTo>
                  <a:cubicBezTo>
                    <a:pt x="1796243" y="3280452"/>
                    <a:pt x="1292602" y="3382646"/>
                    <a:pt x="983605" y="3343715"/>
                  </a:cubicBezTo>
                  <a:cubicBezTo>
                    <a:pt x="674608" y="3304784"/>
                    <a:pt x="280455" y="2990900"/>
                    <a:pt x="122307" y="2774344"/>
                  </a:cubicBezTo>
                  <a:cubicBezTo>
                    <a:pt x="-35841" y="2557788"/>
                    <a:pt x="-6645" y="2214706"/>
                    <a:pt x="34717" y="2044381"/>
                  </a:cubicBezTo>
                  <a:cubicBezTo>
                    <a:pt x="76079" y="1874056"/>
                    <a:pt x="234226" y="1805926"/>
                    <a:pt x="370477" y="1752396"/>
                  </a:cubicBezTo>
                  <a:cubicBezTo>
                    <a:pt x="506728" y="1698866"/>
                    <a:pt x="728136" y="1662368"/>
                    <a:pt x="852221" y="1723198"/>
                  </a:cubicBezTo>
                  <a:cubicBezTo>
                    <a:pt x="976306" y="1784028"/>
                    <a:pt x="1112557" y="2005451"/>
                    <a:pt x="1114990" y="2117378"/>
                  </a:cubicBezTo>
                  <a:cubicBezTo>
                    <a:pt x="1117423" y="2229305"/>
                    <a:pt x="939811" y="2358265"/>
                    <a:pt x="866819" y="2394763"/>
                  </a:cubicBezTo>
                  <a:cubicBezTo>
                    <a:pt x="793827" y="2431261"/>
                    <a:pt x="713537" y="2367998"/>
                    <a:pt x="677041" y="2336366"/>
                  </a:cubicBezTo>
                  <a:cubicBezTo>
                    <a:pt x="640545" y="2304734"/>
                    <a:pt x="645412" y="2241471"/>
                    <a:pt x="647845" y="2204973"/>
                  </a:cubicBezTo>
                  <a:cubicBezTo>
                    <a:pt x="650278" y="2168475"/>
                    <a:pt x="677042" y="2136844"/>
                    <a:pt x="691640" y="2117378"/>
                  </a:cubicBezTo>
                  <a:cubicBezTo>
                    <a:pt x="706238" y="2097912"/>
                    <a:pt x="723269" y="2093045"/>
                    <a:pt x="735434" y="2088179"/>
                  </a:cubicBezTo>
                  <a:cubicBezTo>
                    <a:pt x="747599" y="2083313"/>
                    <a:pt x="774363" y="2071147"/>
                    <a:pt x="764631" y="2088179"/>
                  </a:cubicBezTo>
                  <a:cubicBezTo>
                    <a:pt x="754899" y="2105211"/>
                    <a:pt x="677041" y="2151443"/>
                    <a:pt x="677041" y="2190374"/>
                  </a:cubicBezTo>
                  <a:cubicBezTo>
                    <a:pt x="677041" y="2229305"/>
                    <a:pt x="723269" y="2312034"/>
                    <a:pt x="764631" y="2321767"/>
                  </a:cubicBezTo>
                  <a:cubicBezTo>
                    <a:pt x="805993" y="2331500"/>
                    <a:pt x="893582" y="2297435"/>
                    <a:pt x="925212" y="2248771"/>
                  </a:cubicBezTo>
                  <a:cubicBezTo>
                    <a:pt x="956842" y="2200107"/>
                    <a:pt x="990905" y="2097912"/>
                    <a:pt x="954409" y="2029782"/>
                  </a:cubicBezTo>
                  <a:cubicBezTo>
                    <a:pt x="917913" y="1961652"/>
                    <a:pt x="796261" y="1854591"/>
                    <a:pt x="706238" y="1839992"/>
                  </a:cubicBezTo>
                  <a:cubicBezTo>
                    <a:pt x="616215" y="1825393"/>
                    <a:pt x="487263" y="1878924"/>
                    <a:pt x="414272" y="1942187"/>
                  </a:cubicBezTo>
                  <a:cubicBezTo>
                    <a:pt x="341281" y="2005450"/>
                    <a:pt x="273155" y="2136843"/>
                    <a:pt x="268289" y="2219572"/>
                  </a:cubicBezTo>
                  <a:cubicBezTo>
                    <a:pt x="263423" y="2302301"/>
                    <a:pt x="314518" y="2353399"/>
                    <a:pt x="385076" y="2438561"/>
                  </a:cubicBezTo>
                  <a:cubicBezTo>
                    <a:pt x="455634" y="2523723"/>
                    <a:pt x="565122" y="2679449"/>
                    <a:pt x="691640" y="2730546"/>
                  </a:cubicBezTo>
                  <a:cubicBezTo>
                    <a:pt x="818158" y="2781644"/>
                    <a:pt x="1005502" y="2759745"/>
                    <a:pt x="1144186" y="2745146"/>
                  </a:cubicBezTo>
                  <a:cubicBezTo>
                    <a:pt x="1282870" y="2730547"/>
                    <a:pt x="1438585" y="2711081"/>
                    <a:pt x="1523742" y="2642951"/>
                  </a:cubicBezTo>
                  <a:cubicBezTo>
                    <a:pt x="1608899" y="2574821"/>
                    <a:pt x="1642961" y="2521290"/>
                    <a:pt x="1655126" y="2336366"/>
                  </a:cubicBezTo>
                  <a:cubicBezTo>
                    <a:pt x="1667291" y="2151442"/>
                    <a:pt x="1633229" y="1779161"/>
                    <a:pt x="1596733" y="1533407"/>
                  </a:cubicBezTo>
                  <a:cubicBezTo>
                    <a:pt x="1560237" y="1287653"/>
                    <a:pt x="1472648" y="1020001"/>
                    <a:pt x="1436152" y="861842"/>
                  </a:cubicBezTo>
                  <a:cubicBezTo>
                    <a:pt x="1399656" y="703683"/>
                    <a:pt x="1445884" y="594189"/>
                    <a:pt x="1377759" y="584456"/>
                  </a:cubicBezTo>
                  <a:cubicBezTo>
                    <a:pt x="1309634" y="574723"/>
                    <a:pt x="1149052" y="742615"/>
                    <a:pt x="1027400" y="803445"/>
                  </a:cubicBezTo>
                  <a:cubicBezTo>
                    <a:pt x="905748" y="864275"/>
                    <a:pt x="801127" y="934838"/>
                    <a:pt x="647845" y="949437"/>
                  </a:cubicBezTo>
                  <a:cubicBezTo>
                    <a:pt x="494563" y="964036"/>
                    <a:pt x="214762" y="922672"/>
                    <a:pt x="107708" y="891040"/>
                  </a:cubicBezTo>
                  <a:cubicBezTo>
                    <a:pt x="654" y="859408"/>
                    <a:pt x="-40708" y="801011"/>
                    <a:pt x="49315" y="774246"/>
                  </a:cubicBezTo>
                  <a:close/>
                </a:path>
              </a:pathLst>
            </a:custGeom>
            <a:gradFill rotWithShape="1">
              <a:gsLst>
                <a:gs pos="31000">
                  <a:srgbClr val="EC615E"/>
                </a:gs>
                <a:gs pos="100000">
                  <a:srgbClr val="1E188F"/>
                </a:gs>
                <a:gs pos="0">
                  <a:srgbClr val="ECE7C6"/>
                </a:gs>
              </a:gsLst>
              <a:lin ang="16200000" scaled="0"/>
            </a:gra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843614" lon="20998791" rev="785945"/>
              </a:camera>
              <a:lightRig rig="threePt" dir="t"/>
            </a:scene3d>
            <a:sp3d>
              <a:bevelT/>
              <a:bevelB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0CEB2CCA-FEE8-D7A6-89F3-E0968B7471B0}"/>
                </a:ext>
              </a:extLst>
            </p:cNvPr>
            <p:cNvSpPr/>
            <p:nvPr/>
          </p:nvSpPr>
          <p:spPr>
            <a:xfrm>
              <a:off x="6905768" y="3149600"/>
              <a:ext cx="942467" cy="1454150"/>
            </a:xfrm>
            <a:custGeom>
              <a:avLst/>
              <a:gdLst>
                <a:gd name="connsiteX0" fmla="*/ 678269 w 2092531"/>
                <a:gd name="connsiteY0" fmla="*/ 0 h 3232387"/>
                <a:gd name="connsiteX1" fmla="*/ 0 w 2092531"/>
                <a:gd name="connsiteY1" fmla="*/ 3232387 h 3232387"/>
                <a:gd name="connsiteX2" fmla="*/ 2092531 w 2092531"/>
                <a:gd name="connsiteY2" fmla="*/ 3189096 h 3232387"/>
                <a:gd name="connsiteX3" fmla="*/ 490663 w 2092531"/>
                <a:gd name="connsiteY3" fmla="*/ 2914921 h 3232387"/>
                <a:gd name="connsiteX4" fmla="*/ 678269 w 2092531"/>
                <a:gd name="connsiteY4" fmla="*/ 0 h 32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2531" h="3232387">
                  <a:moveTo>
                    <a:pt x="678269" y="0"/>
                  </a:moveTo>
                  <a:lnTo>
                    <a:pt x="0" y="3232387"/>
                  </a:lnTo>
                  <a:lnTo>
                    <a:pt x="2092531" y="3189096"/>
                  </a:lnTo>
                  <a:lnTo>
                    <a:pt x="490663" y="2914921"/>
                  </a:lnTo>
                  <a:lnTo>
                    <a:pt x="678269" y="0"/>
                  </a:lnTo>
                  <a:close/>
                </a:path>
              </a:pathLst>
            </a:custGeom>
            <a:blipFill rotWithShape="1">
              <a:blip r:embed="rId5">
                <a:alphaModFix amt="83000"/>
              </a:blip>
              <a:tile tx="0" ty="0" sx="100000" sy="100000" flip="none" algn="tl"/>
            </a:blip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DD73EFB5-148D-3F1A-FEA5-D8FC694D7F9B}"/>
                </a:ext>
              </a:extLst>
            </p:cNvPr>
            <p:cNvSpPr/>
            <p:nvPr/>
          </p:nvSpPr>
          <p:spPr>
            <a:xfrm>
              <a:off x="6680142" y="3495177"/>
              <a:ext cx="523447" cy="573797"/>
            </a:xfrm>
            <a:custGeom>
              <a:avLst/>
              <a:gdLst>
                <a:gd name="connsiteX0" fmla="*/ 420121 w 1163356"/>
                <a:gd name="connsiteY0" fmla="*/ 69922 h 1275258"/>
                <a:gd name="connsiteX1" fmla="*/ 319102 w 1163356"/>
                <a:gd name="connsiteY1" fmla="*/ 12200 h 1275258"/>
                <a:gd name="connsiteX2" fmla="*/ 117065 w 1163356"/>
                <a:gd name="connsiteY2" fmla="*/ 84352 h 1275258"/>
                <a:gd name="connsiteX3" fmla="*/ 30477 w 1163356"/>
                <a:gd name="connsiteY3" fmla="*/ 315237 h 1275258"/>
                <a:gd name="connsiteX4" fmla="*/ 16046 w 1163356"/>
                <a:gd name="connsiteY4" fmla="*/ 733715 h 1275258"/>
                <a:gd name="connsiteX5" fmla="*/ 246946 w 1163356"/>
                <a:gd name="connsiteY5" fmla="*/ 1209915 h 1275258"/>
                <a:gd name="connsiteX6" fmla="*/ 752040 w 1163356"/>
                <a:gd name="connsiteY6" fmla="*/ 1238776 h 1275258"/>
                <a:gd name="connsiteX7" fmla="*/ 1127252 w 1163356"/>
                <a:gd name="connsiteY7" fmla="*/ 906879 h 1275258"/>
                <a:gd name="connsiteX8" fmla="*/ 1127252 w 1163356"/>
                <a:gd name="connsiteY8" fmla="*/ 300806 h 1275258"/>
                <a:gd name="connsiteX9" fmla="*/ 939646 w 1163356"/>
                <a:gd name="connsiteY9" fmla="*/ 26631 h 1275258"/>
                <a:gd name="connsiteX10" fmla="*/ 780902 w 1163356"/>
                <a:gd name="connsiteY10" fmla="*/ 12200 h 1275258"/>
                <a:gd name="connsiteX11" fmla="*/ 694315 w 1163356"/>
                <a:gd name="connsiteY11" fmla="*/ 41061 h 1275258"/>
                <a:gd name="connsiteX12" fmla="*/ 694315 w 1163356"/>
                <a:gd name="connsiteY12" fmla="*/ 98782 h 1275258"/>
                <a:gd name="connsiteX13" fmla="*/ 809765 w 1163356"/>
                <a:gd name="connsiteY13" fmla="*/ 69922 h 1275258"/>
                <a:gd name="connsiteX14" fmla="*/ 982940 w 1163356"/>
                <a:gd name="connsiteY14" fmla="*/ 170934 h 1275258"/>
                <a:gd name="connsiteX15" fmla="*/ 997371 w 1163356"/>
                <a:gd name="connsiteY15" fmla="*/ 502831 h 1275258"/>
                <a:gd name="connsiteX16" fmla="*/ 867490 w 1163356"/>
                <a:gd name="connsiteY16" fmla="*/ 849158 h 1275258"/>
                <a:gd name="connsiteX17" fmla="*/ 550002 w 1163356"/>
                <a:gd name="connsiteY17" fmla="*/ 906879 h 1275258"/>
                <a:gd name="connsiteX18" fmla="*/ 160359 w 1163356"/>
                <a:gd name="connsiteY18" fmla="*/ 690425 h 1275258"/>
                <a:gd name="connsiteX19" fmla="*/ 131496 w 1163356"/>
                <a:gd name="connsiteY19" fmla="*/ 329667 h 1275258"/>
                <a:gd name="connsiteX20" fmla="*/ 218084 w 1163356"/>
                <a:gd name="connsiteY20" fmla="*/ 142073 h 1275258"/>
                <a:gd name="connsiteX21" fmla="*/ 347965 w 1163356"/>
                <a:gd name="connsiteY21" fmla="*/ 84352 h 1275258"/>
                <a:gd name="connsiteX22" fmla="*/ 420121 w 1163356"/>
                <a:gd name="connsiteY22" fmla="*/ 69922 h 127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3356" h="1275258">
                  <a:moveTo>
                    <a:pt x="420121" y="69922"/>
                  </a:moveTo>
                  <a:cubicBezTo>
                    <a:pt x="415311" y="57897"/>
                    <a:pt x="369611" y="9795"/>
                    <a:pt x="319102" y="12200"/>
                  </a:cubicBezTo>
                  <a:cubicBezTo>
                    <a:pt x="268593" y="14605"/>
                    <a:pt x="165169" y="33846"/>
                    <a:pt x="117065" y="84352"/>
                  </a:cubicBezTo>
                  <a:cubicBezTo>
                    <a:pt x="68961" y="134858"/>
                    <a:pt x="47313" y="207010"/>
                    <a:pt x="30477" y="315237"/>
                  </a:cubicBezTo>
                  <a:cubicBezTo>
                    <a:pt x="13641" y="423464"/>
                    <a:pt x="-20032" y="584602"/>
                    <a:pt x="16046" y="733715"/>
                  </a:cubicBezTo>
                  <a:cubicBezTo>
                    <a:pt x="52124" y="882828"/>
                    <a:pt x="124280" y="1125738"/>
                    <a:pt x="246946" y="1209915"/>
                  </a:cubicBezTo>
                  <a:cubicBezTo>
                    <a:pt x="369612" y="1294092"/>
                    <a:pt x="605322" y="1289282"/>
                    <a:pt x="752040" y="1238776"/>
                  </a:cubicBezTo>
                  <a:cubicBezTo>
                    <a:pt x="898758" y="1188270"/>
                    <a:pt x="1064717" y="1063207"/>
                    <a:pt x="1127252" y="906879"/>
                  </a:cubicBezTo>
                  <a:cubicBezTo>
                    <a:pt x="1189787" y="750551"/>
                    <a:pt x="1158520" y="447514"/>
                    <a:pt x="1127252" y="300806"/>
                  </a:cubicBezTo>
                  <a:cubicBezTo>
                    <a:pt x="1095984" y="154098"/>
                    <a:pt x="997371" y="74732"/>
                    <a:pt x="939646" y="26631"/>
                  </a:cubicBezTo>
                  <a:cubicBezTo>
                    <a:pt x="881921" y="-21470"/>
                    <a:pt x="821790" y="9795"/>
                    <a:pt x="780902" y="12200"/>
                  </a:cubicBezTo>
                  <a:cubicBezTo>
                    <a:pt x="740014" y="14605"/>
                    <a:pt x="708746" y="26631"/>
                    <a:pt x="694315" y="41061"/>
                  </a:cubicBezTo>
                  <a:cubicBezTo>
                    <a:pt x="679884" y="55491"/>
                    <a:pt x="675073" y="93972"/>
                    <a:pt x="694315" y="98782"/>
                  </a:cubicBezTo>
                  <a:cubicBezTo>
                    <a:pt x="713557" y="103592"/>
                    <a:pt x="761661" y="57897"/>
                    <a:pt x="809765" y="69922"/>
                  </a:cubicBezTo>
                  <a:cubicBezTo>
                    <a:pt x="857869" y="81947"/>
                    <a:pt x="951672" y="98783"/>
                    <a:pt x="982940" y="170934"/>
                  </a:cubicBezTo>
                  <a:cubicBezTo>
                    <a:pt x="1014208" y="243085"/>
                    <a:pt x="1016613" y="389794"/>
                    <a:pt x="997371" y="502831"/>
                  </a:cubicBezTo>
                  <a:cubicBezTo>
                    <a:pt x="978129" y="615868"/>
                    <a:pt x="942051" y="781817"/>
                    <a:pt x="867490" y="849158"/>
                  </a:cubicBezTo>
                  <a:cubicBezTo>
                    <a:pt x="792929" y="916499"/>
                    <a:pt x="667857" y="933335"/>
                    <a:pt x="550002" y="906879"/>
                  </a:cubicBezTo>
                  <a:cubicBezTo>
                    <a:pt x="432147" y="880423"/>
                    <a:pt x="230110" y="786627"/>
                    <a:pt x="160359" y="690425"/>
                  </a:cubicBezTo>
                  <a:cubicBezTo>
                    <a:pt x="90608" y="594223"/>
                    <a:pt x="121875" y="421059"/>
                    <a:pt x="131496" y="329667"/>
                  </a:cubicBezTo>
                  <a:cubicBezTo>
                    <a:pt x="141117" y="238275"/>
                    <a:pt x="182006" y="182959"/>
                    <a:pt x="218084" y="142073"/>
                  </a:cubicBezTo>
                  <a:cubicBezTo>
                    <a:pt x="254162" y="101187"/>
                    <a:pt x="314292" y="93972"/>
                    <a:pt x="347965" y="84352"/>
                  </a:cubicBezTo>
                  <a:cubicBezTo>
                    <a:pt x="381638" y="74732"/>
                    <a:pt x="424931" y="81947"/>
                    <a:pt x="420121" y="69922"/>
                  </a:cubicBezTo>
                  <a:close/>
                </a:path>
              </a:pathLst>
            </a:custGeom>
            <a:pattFill prst="solidDmnd">
              <a:fgClr>
                <a:srgbClr val="1E188F"/>
              </a:fgClr>
              <a:bgClr>
                <a:srgbClr val="EC615E"/>
              </a:bgClr>
            </a:patt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600000" lon="19199986" rev="20999999"/>
              </a:camera>
              <a:lightRig rig="threePt" dir="t"/>
            </a:scene3d>
            <a:sp3d>
              <a:bevelT/>
              <a:bevelB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F377F5AF-AEEF-891A-040B-AD4D12E9E6DC}"/>
                </a:ext>
              </a:extLst>
            </p:cNvPr>
            <p:cNvSpPr/>
            <p:nvPr/>
          </p:nvSpPr>
          <p:spPr>
            <a:xfrm>
              <a:off x="7094848" y="3566598"/>
              <a:ext cx="885377" cy="396064"/>
            </a:xfrm>
            <a:custGeom>
              <a:avLst/>
              <a:gdLst>
                <a:gd name="connsiteX0" fmla="*/ 86587 w 1096774"/>
                <a:gd name="connsiteY0" fmla="*/ 14430 h 490630"/>
                <a:gd name="connsiteX1" fmla="*/ 1082343 w 1096774"/>
                <a:gd name="connsiteY1" fmla="*/ 0 h 490630"/>
                <a:gd name="connsiteX2" fmla="*/ 591681 w 1096774"/>
                <a:gd name="connsiteY2" fmla="*/ 101012 h 490630"/>
                <a:gd name="connsiteX3" fmla="*/ 591681 w 1096774"/>
                <a:gd name="connsiteY3" fmla="*/ 418479 h 490630"/>
                <a:gd name="connsiteX4" fmla="*/ 1096774 w 1096774"/>
                <a:gd name="connsiteY4" fmla="*/ 461770 h 490630"/>
                <a:gd name="connsiteX5" fmla="*/ 43293 w 1096774"/>
                <a:gd name="connsiteY5" fmla="*/ 490630 h 490630"/>
                <a:gd name="connsiteX6" fmla="*/ 461800 w 1096774"/>
                <a:gd name="connsiteY6" fmla="*/ 404049 h 490630"/>
                <a:gd name="connsiteX7" fmla="*/ 461800 w 1096774"/>
                <a:gd name="connsiteY7" fmla="*/ 115443 h 490630"/>
                <a:gd name="connsiteX8" fmla="*/ 0 w 1096774"/>
                <a:gd name="connsiteY8" fmla="*/ 43291 h 490630"/>
                <a:gd name="connsiteX9" fmla="*/ 86587 w 1096774"/>
                <a:gd name="connsiteY9" fmla="*/ 14430 h 4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774" h="490630">
                  <a:moveTo>
                    <a:pt x="86587" y="14430"/>
                  </a:moveTo>
                  <a:lnTo>
                    <a:pt x="1082343" y="0"/>
                  </a:lnTo>
                  <a:lnTo>
                    <a:pt x="591681" y="101012"/>
                  </a:lnTo>
                  <a:lnTo>
                    <a:pt x="591681" y="418479"/>
                  </a:lnTo>
                  <a:lnTo>
                    <a:pt x="1096774" y="461770"/>
                  </a:lnTo>
                  <a:lnTo>
                    <a:pt x="43293" y="490630"/>
                  </a:lnTo>
                  <a:lnTo>
                    <a:pt x="461800" y="404049"/>
                  </a:lnTo>
                  <a:lnTo>
                    <a:pt x="461800" y="115443"/>
                  </a:lnTo>
                  <a:lnTo>
                    <a:pt x="0" y="43291"/>
                  </a:lnTo>
                  <a:lnTo>
                    <a:pt x="86587" y="14430"/>
                  </a:lnTo>
                  <a:close/>
                </a:path>
              </a:pathLst>
            </a:custGeom>
            <a:gradFill rotWithShape="1">
              <a:gsLst>
                <a:gs pos="32000">
                  <a:srgbClr val="3333CC"/>
                </a:gs>
                <a:gs pos="100000">
                  <a:srgbClr val="1E188F"/>
                </a:gs>
                <a:gs pos="0">
                  <a:srgbClr val="ECE7C6"/>
                </a:gs>
              </a:gsLst>
              <a:lin ang="16200000" scaled="0"/>
            </a:gra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19799996" lon="1800000" rev="0"/>
              </a:camera>
              <a:lightRig rig="threePt" dir="t"/>
            </a:scene3d>
            <a:sp3d>
              <a:bevelT/>
              <a:bevelB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TextBox 75">
              <a:extLst>
                <a:ext uri="{FF2B5EF4-FFF2-40B4-BE49-F238E27FC236}">
                  <a16:creationId xmlns:a16="http://schemas.microsoft.com/office/drawing/2014/main" id="{9332BF5E-565D-407F-94DE-3186CFF18A7C}"/>
                </a:ext>
              </a:extLst>
            </p:cNvPr>
            <p:cNvSpPr txBox="1"/>
            <p:nvPr/>
          </p:nvSpPr>
          <p:spPr>
            <a:xfrm>
              <a:off x="7543800" y="3327737"/>
              <a:ext cx="740908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19799996" lon="2100000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101600">
                      <a:srgbClr val="FFFF00">
                        <a:alpha val="38000"/>
                      </a:srgbClr>
                    </a:glow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  <a:reflection stA="50000" endPos="75000" dist="12700" dir="5400000" sy="-100000" algn="bl" rotWithShape="0"/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48" name="Rectangle 14">
            <a:extLst>
              <a:ext uri="{FF2B5EF4-FFF2-40B4-BE49-F238E27FC236}">
                <a16:creationId xmlns:a16="http://schemas.microsoft.com/office/drawing/2014/main" id="{0AF22B41-054E-19AE-29DA-F05C3CE8E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6" y="295914"/>
            <a:ext cx="39191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Graffiti Sign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For your door</a:t>
            </a:r>
          </a:p>
        </p:txBody>
      </p:sp>
    </p:spTree>
    <p:extLst>
      <p:ext uri="{BB962C8B-B14F-4D97-AF65-F5344CB8AC3E}">
        <p14:creationId xmlns:p14="http://schemas.microsoft.com/office/powerpoint/2010/main" val="36985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6" y="295914"/>
            <a:ext cx="4435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Graffiti Sign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Decorate your junk box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1B7BCEE-5785-A0A3-60B9-4140E140444F}"/>
              </a:ext>
            </a:extLst>
          </p:cNvPr>
          <p:cNvSpPr txBox="1"/>
          <p:nvPr/>
        </p:nvSpPr>
        <p:spPr>
          <a:xfrm>
            <a:off x="1105496" y="5096348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Colorful</a:t>
            </a:r>
          </a:p>
          <a:p>
            <a:r>
              <a:rPr lang="en-US" dirty="0"/>
              <a:t>Unusual shapes</a:t>
            </a:r>
          </a:p>
          <a:p>
            <a:r>
              <a:rPr lang="en-US" dirty="0"/>
              <a:t>3D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2F1F40-453C-AF7F-720A-F49E22384616}"/>
              </a:ext>
            </a:extLst>
          </p:cNvPr>
          <p:cNvGrpSpPr/>
          <p:nvPr/>
        </p:nvGrpSpPr>
        <p:grpSpPr>
          <a:xfrm>
            <a:off x="1105496" y="1678750"/>
            <a:ext cx="6457796" cy="3305792"/>
            <a:chOff x="664732" y="1466139"/>
            <a:chExt cx="7896959" cy="39732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B57DEF-A02D-2CE5-EF61-2800ABCBE4A3}"/>
                </a:ext>
              </a:extLst>
            </p:cNvPr>
            <p:cNvSpPr/>
            <p:nvPr/>
          </p:nvSpPr>
          <p:spPr>
            <a:xfrm>
              <a:off x="664732" y="1466139"/>
              <a:ext cx="7896959" cy="397325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628F86C-FC88-9074-4258-141324E5DE23}"/>
                </a:ext>
              </a:extLst>
            </p:cNvPr>
            <p:cNvSpPr/>
            <p:nvPr/>
          </p:nvSpPr>
          <p:spPr>
            <a:xfrm>
              <a:off x="1031468" y="1732235"/>
              <a:ext cx="7163488" cy="34044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B0E3C9C-8A1B-27C4-A617-0492B6AD0C50}"/>
                </a:ext>
              </a:extLst>
            </p:cNvPr>
            <p:cNvGrpSpPr/>
            <p:nvPr/>
          </p:nvGrpSpPr>
          <p:grpSpPr>
            <a:xfrm>
              <a:off x="2029730" y="3152309"/>
              <a:ext cx="5084540" cy="1717722"/>
              <a:chOff x="1250272" y="2356579"/>
              <a:chExt cx="6500732" cy="2151477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844AA882-F7DE-FA25-9064-F4B9C289900C}"/>
                  </a:ext>
                </a:extLst>
              </p:cNvPr>
              <p:cNvSpPr/>
              <p:nvPr/>
            </p:nvSpPr>
            <p:spPr>
              <a:xfrm>
                <a:off x="1250272" y="2451849"/>
                <a:ext cx="1349153" cy="1774562"/>
              </a:xfrm>
              <a:custGeom>
                <a:avLst/>
                <a:gdLst>
                  <a:gd name="connsiteX0" fmla="*/ 1377433 w 3285295"/>
                  <a:gd name="connsiteY0" fmla="*/ 2411097 h 4119671"/>
                  <a:gd name="connsiteX1" fmla="*/ 1066349 w 3285295"/>
                  <a:gd name="connsiteY1" fmla="*/ 2015171 h 4119671"/>
                  <a:gd name="connsiteX2" fmla="*/ 217937 w 3285295"/>
                  <a:gd name="connsiteY2" fmla="*/ 2052878 h 4119671"/>
                  <a:gd name="connsiteX3" fmla="*/ 10547 w 3285295"/>
                  <a:gd name="connsiteY3" fmla="*/ 2891864 h 4119671"/>
                  <a:gd name="connsiteX4" fmla="*/ 453607 w 3285295"/>
                  <a:gd name="connsiteY4" fmla="*/ 3589447 h 4119671"/>
                  <a:gd name="connsiteX5" fmla="*/ 1188897 w 3285295"/>
                  <a:gd name="connsiteY5" fmla="*/ 4041934 h 4119671"/>
                  <a:gd name="connsiteX6" fmla="*/ 2046737 w 3285295"/>
                  <a:gd name="connsiteY6" fmla="*/ 4060788 h 4119671"/>
                  <a:gd name="connsiteX7" fmla="*/ 2923429 w 3285295"/>
                  <a:gd name="connsiteY7" fmla="*/ 3448045 h 4119671"/>
                  <a:gd name="connsiteX8" fmla="*/ 3187380 w 3285295"/>
                  <a:gd name="connsiteY8" fmla="*/ 1864342 h 4119671"/>
                  <a:gd name="connsiteX9" fmla="*/ 3196807 w 3285295"/>
                  <a:gd name="connsiteY9" fmla="*/ 525736 h 4119671"/>
                  <a:gd name="connsiteX10" fmla="*/ 2103297 w 3285295"/>
                  <a:gd name="connsiteY10" fmla="*/ 7262 h 4119671"/>
                  <a:gd name="connsiteX11" fmla="*/ 1396287 w 3285295"/>
                  <a:gd name="connsiteY11" fmla="*/ 318346 h 4119671"/>
                  <a:gd name="connsiteX12" fmla="*/ 1179471 w 3285295"/>
                  <a:gd name="connsiteY12" fmla="*/ 1562684 h 4119671"/>
                  <a:gd name="connsiteX13" fmla="*/ 1424567 w 3285295"/>
                  <a:gd name="connsiteY13" fmla="*/ 2439377 h 4119671"/>
                  <a:gd name="connsiteX14" fmla="*/ 1377433 w 3285295"/>
                  <a:gd name="connsiteY14" fmla="*/ 2411097 h 411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5295" h="4119671">
                    <a:moveTo>
                      <a:pt x="1377433" y="2411097"/>
                    </a:moveTo>
                    <a:cubicBezTo>
                      <a:pt x="1317730" y="2340396"/>
                      <a:pt x="1259598" y="2074874"/>
                      <a:pt x="1066349" y="2015171"/>
                    </a:cubicBezTo>
                    <a:cubicBezTo>
                      <a:pt x="873100" y="1955468"/>
                      <a:pt x="393904" y="1906763"/>
                      <a:pt x="217937" y="2052878"/>
                    </a:cubicBezTo>
                    <a:cubicBezTo>
                      <a:pt x="41970" y="2198993"/>
                      <a:pt x="-28731" y="2635769"/>
                      <a:pt x="10547" y="2891864"/>
                    </a:cubicBezTo>
                    <a:cubicBezTo>
                      <a:pt x="49825" y="3147959"/>
                      <a:pt x="257215" y="3397769"/>
                      <a:pt x="453607" y="3589447"/>
                    </a:cubicBezTo>
                    <a:cubicBezTo>
                      <a:pt x="649999" y="3781125"/>
                      <a:pt x="923375" y="3963377"/>
                      <a:pt x="1188897" y="4041934"/>
                    </a:cubicBezTo>
                    <a:cubicBezTo>
                      <a:pt x="1454419" y="4120491"/>
                      <a:pt x="1757648" y="4159769"/>
                      <a:pt x="2046737" y="4060788"/>
                    </a:cubicBezTo>
                    <a:cubicBezTo>
                      <a:pt x="2335826" y="3961807"/>
                      <a:pt x="2733322" y="3814119"/>
                      <a:pt x="2923429" y="3448045"/>
                    </a:cubicBezTo>
                    <a:cubicBezTo>
                      <a:pt x="3113536" y="3081971"/>
                      <a:pt x="3141817" y="2351393"/>
                      <a:pt x="3187380" y="1864342"/>
                    </a:cubicBezTo>
                    <a:cubicBezTo>
                      <a:pt x="3232943" y="1377291"/>
                      <a:pt x="3377487" y="835249"/>
                      <a:pt x="3196807" y="525736"/>
                    </a:cubicBezTo>
                    <a:cubicBezTo>
                      <a:pt x="3016127" y="216223"/>
                      <a:pt x="2403384" y="41827"/>
                      <a:pt x="2103297" y="7262"/>
                    </a:cubicBezTo>
                    <a:cubicBezTo>
                      <a:pt x="1803210" y="-27303"/>
                      <a:pt x="1550258" y="59109"/>
                      <a:pt x="1396287" y="318346"/>
                    </a:cubicBezTo>
                    <a:cubicBezTo>
                      <a:pt x="1242316" y="577583"/>
                      <a:pt x="1174758" y="1209179"/>
                      <a:pt x="1179471" y="1562684"/>
                    </a:cubicBezTo>
                    <a:cubicBezTo>
                      <a:pt x="1184184" y="1916189"/>
                      <a:pt x="1391573" y="2293261"/>
                      <a:pt x="1424567" y="2439377"/>
                    </a:cubicBezTo>
                    <a:cubicBezTo>
                      <a:pt x="1457561" y="2585493"/>
                      <a:pt x="1437136" y="2481798"/>
                      <a:pt x="1377433" y="241109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182BED7-B11C-CFAE-BF3D-37D0F7E76EFD}"/>
                  </a:ext>
                </a:extLst>
              </p:cNvPr>
              <p:cNvSpPr/>
              <p:nvPr/>
            </p:nvSpPr>
            <p:spPr>
              <a:xfrm>
                <a:off x="2332220" y="2649812"/>
                <a:ext cx="1709507" cy="1685892"/>
              </a:xfrm>
              <a:custGeom>
                <a:avLst/>
                <a:gdLst>
                  <a:gd name="connsiteX0" fmla="*/ 691412 w 2042869"/>
                  <a:gd name="connsiteY0" fmla="*/ 1065625 h 2110494"/>
                  <a:gd name="connsiteX1" fmla="*/ 823387 w 2042869"/>
                  <a:gd name="connsiteY1" fmla="*/ 829954 h 2110494"/>
                  <a:gd name="connsiteX2" fmla="*/ 879948 w 2042869"/>
                  <a:gd name="connsiteY2" fmla="*/ 160651 h 2110494"/>
                  <a:gd name="connsiteX3" fmla="*/ 248352 w 2042869"/>
                  <a:gd name="connsiteY3" fmla="*/ 56956 h 2110494"/>
                  <a:gd name="connsiteX4" fmla="*/ 3255 w 2042869"/>
                  <a:gd name="connsiteY4" fmla="*/ 905369 h 2110494"/>
                  <a:gd name="connsiteX5" fmla="*/ 399181 w 2042869"/>
                  <a:gd name="connsiteY5" fmla="*/ 1810342 h 2110494"/>
                  <a:gd name="connsiteX6" fmla="*/ 1209886 w 2042869"/>
                  <a:gd name="connsiteY6" fmla="*/ 2093146 h 2110494"/>
                  <a:gd name="connsiteX7" fmla="*/ 1926323 w 2042869"/>
                  <a:gd name="connsiteY7" fmla="*/ 1386136 h 2110494"/>
                  <a:gd name="connsiteX8" fmla="*/ 1982884 w 2042869"/>
                  <a:gd name="connsiteY8" fmla="*/ 236066 h 2110494"/>
                  <a:gd name="connsiteX9" fmla="*/ 1332435 w 2042869"/>
                  <a:gd name="connsiteY9" fmla="*/ 151225 h 2110494"/>
                  <a:gd name="connsiteX10" fmla="*/ 1200459 w 2042869"/>
                  <a:gd name="connsiteY10" fmla="*/ 971356 h 2110494"/>
                  <a:gd name="connsiteX11" fmla="*/ 1313581 w 2042869"/>
                  <a:gd name="connsiteY11" fmla="*/ 1235307 h 2110494"/>
                  <a:gd name="connsiteX12" fmla="*/ 1313581 w 2042869"/>
                  <a:gd name="connsiteY12" fmla="*/ 1244734 h 2110494"/>
                  <a:gd name="connsiteX13" fmla="*/ 1143898 w 2042869"/>
                  <a:gd name="connsiteY13" fmla="*/ 1131612 h 2110494"/>
                  <a:gd name="connsiteX14" fmla="*/ 813960 w 2042869"/>
                  <a:gd name="connsiteY14" fmla="*/ 1150466 h 2110494"/>
                  <a:gd name="connsiteX15" fmla="*/ 691412 w 2042869"/>
                  <a:gd name="connsiteY15" fmla="*/ 1065625 h 211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869" h="2110494">
                    <a:moveTo>
                      <a:pt x="691412" y="1065625"/>
                    </a:moveTo>
                    <a:cubicBezTo>
                      <a:pt x="692983" y="1012206"/>
                      <a:pt x="791964" y="980783"/>
                      <a:pt x="823387" y="829954"/>
                    </a:cubicBezTo>
                    <a:cubicBezTo>
                      <a:pt x="854810" y="679125"/>
                      <a:pt x="975787" y="289484"/>
                      <a:pt x="879948" y="160651"/>
                    </a:cubicBezTo>
                    <a:cubicBezTo>
                      <a:pt x="784109" y="31818"/>
                      <a:pt x="394467" y="-67164"/>
                      <a:pt x="248352" y="56956"/>
                    </a:cubicBezTo>
                    <a:cubicBezTo>
                      <a:pt x="102236" y="181076"/>
                      <a:pt x="-21883" y="613138"/>
                      <a:pt x="3255" y="905369"/>
                    </a:cubicBezTo>
                    <a:cubicBezTo>
                      <a:pt x="28393" y="1197600"/>
                      <a:pt x="198076" y="1612379"/>
                      <a:pt x="399181" y="1810342"/>
                    </a:cubicBezTo>
                    <a:cubicBezTo>
                      <a:pt x="600286" y="2008305"/>
                      <a:pt x="955362" y="2163847"/>
                      <a:pt x="1209886" y="2093146"/>
                    </a:cubicBezTo>
                    <a:cubicBezTo>
                      <a:pt x="1464410" y="2022445"/>
                      <a:pt x="1797490" y="1695649"/>
                      <a:pt x="1926323" y="1386136"/>
                    </a:cubicBezTo>
                    <a:cubicBezTo>
                      <a:pt x="2055156" y="1076623"/>
                      <a:pt x="2081865" y="441884"/>
                      <a:pt x="1982884" y="236066"/>
                    </a:cubicBezTo>
                    <a:cubicBezTo>
                      <a:pt x="1883903" y="30248"/>
                      <a:pt x="1462839" y="28677"/>
                      <a:pt x="1332435" y="151225"/>
                    </a:cubicBezTo>
                    <a:cubicBezTo>
                      <a:pt x="1202031" y="273773"/>
                      <a:pt x="1203601" y="790676"/>
                      <a:pt x="1200459" y="971356"/>
                    </a:cubicBezTo>
                    <a:cubicBezTo>
                      <a:pt x="1197317" y="1152036"/>
                      <a:pt x="1313581" y="1235307"/>
                      <a:pt x="1313581" y="1235307"/>
                    </a:cubicBezTo>
                    <a:cubicBezTo>
                      <a:pt x="1332435" y="1280870"/>
                      <a:pt x="1341861" y="1262016"/>
                      <a:pt x="1313581" y="1244734"/>
                    </a:cubicBezTo>
                    <a:cubicBezTo>
                      <a:pt x="1285301" y="1227452"/>
                      <a:pt x="1227168" y="1147323"/>
                      <a:pt x="1143898" y="1131612"/>
                    </a:cubicBezTo>
                    <a:cubicBezTo>
                      <a:pt x="1060628" y="1115901"/>
                      <a:pt x="887803" y="1156751"/>
                      <a:pt x="813960" y="1150466"/>
                    </a:cubicBezTo>
                    <a:cubicBezTo>
                      <a:pt x="740117" y="1144181"/>
                      <a:pt x="689841" y="1119044"/>
                      <a:pt x="691412" y="106562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EE24E87-33C1-ACC1-E182-160F1AB9088D}"/>
                  </a:ext>
                </a:extLst>
              </p:cNvPr>
              <p:cNvSpPr/>
              <p:nvPr/>
            </p:nvSpPr>
            <p:spPr>
              <a:xfrm>
                <a:off x="3681373" y="2669417"/>
                <a:ext cx="2139885" cy="1685893"/>
              </a:xfrm>
              <a:custGeom>
                <a:avLst/>
                <a:gdLst>
                  <a:gd name="connsiteX0" fmla="*/ 1114812 w 3643697"/>
                  <a:gd name="connsiteY0" fmla="*/ 1390184 h 2474280"/>
                  <a:gd name="connsiteX1" fmla="*/ 1218506 w 3643697"/>
                  <a:gd name="connsiteY1" fmla="*/ 1691842 h 2474280"/>
                  <a:gd name="connsiteX2" fmla="*/ 1265640 w 3643697"/>
                  <a:gd name="connsiteY2" fmla="*/ 2200889 h 2474280"/>
                  <a:gd name="connsiteX3" fmla="*/ 737739 w 3643697"/>
                  <a:gd name="connsiteY3" fmla="*/ 2427132 h 2474280"/>
                  <a:gd name="connsiteX4" fmla="*/ 219265 w 3643697"/>
                  <a:gd name="connsiteY4" fmla="*/ 2285730 h 2474280"/>
                  <a:gd name="connsiteX5" fmla="*/ 11875 w 3643697"/>
                  <a:gd name="connsiteY5" fmla="*/ 1418464 h 2474280"/>
                  <a:gd name="connsiteX6" fmla="*/ 96717 w 3643697"/>
                  <a:gd name="connsiteY6" fmla="*/ 739735 h 2474280"/>
                  <a:gd name="connsiteX7" fmla="*/ 681179 w 3643697"/>
                  <a:gd name="connsiteY7" fmla="*/ 79858 h 2474280"/>
                  <a:gd name="connsiteX8" fmla="*/ 1755834 w 3643697"/>
                  <a:gd name="connsiteY8" fmla="*/ 494638 h 2474280"/>
                  <a:gd name="connsiteX9" fmla="*/ 2198894 w 3643697"/>
                  <a:gd name="connsiteY9" fmla="*/ 1446745 h 2474280"/>
                  <a:gd name="connsiteX10" fmla="*/ 2198894 w 3643697"/>
                  <a:gd name="connsiteY10" fmla="*/ 1446745 h 2474280"/>
                  <a:gd name="connsiteX11" fmla="*/ 2104626 w 3643697"/>
                  <a:gd name="connsiteY11" fmla="*/ 720881 h 2474280"/>
                  <a:gd name="connsiteX12" fmla="*/ 2302589 w 3643697"/>
                  <a:gd name="connsiteY12" fmla="*/ 126992 h 2474280"/>
                  <a:gd name="connsiteX13" fmla="*/ 3245269 w 3643697"/>
                  <a:gd name="connsiteY13" fmla="*/ 126992 h 2474280"/>
                  <a:gd name="connsiteX14" fmla="*/ 3631768 w 3643697"/>
                  <a:gd name="connsiteY14" fmla="*/ 1493879 h 2474280"/>
                  <a:gd name="connsiteX15" fmla="*/ 3499793 w 3643697"/>
                  <a:gd name="connsiteY15" fmla="*/ 2219743 h 2474280"/>
                  <a:gd name="connsiteX16" fmla="*/ 3047306 w 3643697"/>
                  <a:gd name="connsiteY16" fmla="*/ 2474266 h 2474280"/>
                  <a:gd name="connsiteX17" fmla="*/ 2208321 w 3643697"/>
                  <a:gd name="connsiteY17" fmla="*/ 2229170 h 2474280"/>
                  <a:gd name="connsiteX18" fmla="*/ 1548445 w 3643697"/>
                  <a:gd name="connsiteY18" fmla="*/ 1757829 h 2474280"/>
                  <a:gd name="connsiteX19" fmla="*/ 1114812 w 3643697"/>
                  <a:gd name="connsiteY19" fmla="*/ 1390184 h 247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43697" h="2474280">
                    <a:moveTo>
                      <a:pt x="1114812" y="1390184"/>
                    </a:moveTo>
                    <a:cubicBezTo>
                      <a:pt x="1059822" y="1379186"/>
                      <a:pt x="1193368" y="1556724"/>
                      <a:pt x="1218506" y="1691842"/>
                    </a:cubicBezTo>
                    <a:cubicBezTo>
                      <a:pt x="1243644" y="1826960"/>
                      <a:pt x="1345768" y="2078341"/>
                      <a:pt x="1265640" y="2200889"/>
                    </a:cubicBezTo>
                    <a:cubicBezTo>
                      <a:pt x="1185512" y="2323437"/>
                      <a:pt x="912135" y="2412992"/>
                      <a:pt x="737739" y="2427132"/>
                    </a:cubicBezTo>
                    <a:cubicBezTo>
                      <a:pt x="563343" y="2441272"/>
                      <a:pt x="340242" y="2453841"/>
                      <a:pt x="219265" y="2285730"/>
                    </a:cubicBezTo>
                    <a:cubicBezTo>
                      <a:pt x="98288" y="2117619"/>
                      <a:pt x="32300" y="1676130"/>
                      <a:pt x="11875" y="1418464"/>
                    </a:cubicBezTo>
                    <a:cubicBezTo>
                      <a:pt x="-8550" y="1160798"/>
                      <a:pt x="-14834" y="962836"/>
                      <a:pt x="96717" y="739735"/>
                    </a:cubicBezTo>
                    <a:cubicBezTo>
                      <a:pt x="208268" y="516634"/>
                      <a:pt x="404660" y="120707"/>
                      <a:pt x="681179" y="79858"/>
                    </a:cubicBezTo>
                    <a:cubicBezTo>
                      <a:pt x="957698" y="39009"/>
                      <a:pt x="1502882" y="266824"/>
                      <a:pt x="1755834" y="494638"/>
                    </a:cubicBezTo>
                    <a:cubicBezTo>
                      <a:pt x="2008786" y="722452"/>
                      <a:pt x="2198894" y="1446745"/>
                      <a:pt x="2198894" y="1446745"/>
                    </a:cubicBezTo>
                    <a:lnTo>
                      <a:pt x="2198894" y="1446745"/>
                    </a:lnTo>
                    <a:cubicBezTo>
                      <a:pt x="2183183" y="1325768"/>
                      <a:pt x="2087344" y="940840"/>
                      <a:pt x="2104626" y="720881"/>
                    </a:cubicBezTo>
                    <a:cubicBezTo>
                      <a:pt x="2121909" y="500922"/>
                      <a:pt x="2112482" y="225973"/>
                      <a:pt x="2302589" y="126992"/>
                    </a:cubicBezTo>
                    <a:cubicBezTo>
                      <a:pt x="2492696" y="28011"/>
                      <a:pt x="3023739" y="-100823"/>
                      <a:pt x="3245269" y="126992"/>
                    </a:cubicBezTo>
                    <a:cubicBezTo>
                      <a:pt x="3466799" y="354806"/>
                      <a:pt x="3589347" y="1145087"/>
                      <a:pt x="3631768" y="1493879"/>
                    </a:cubicBezTo>
                    <a:cubicBezTo>
                      <a:pt x="3674189" y="1842671"/>
                      <a:pt x="3597203" y="2056345"/>
                      <a:pt x="3499793" y="2219743"/>
                    </a:cubicBezTo>
                    <a:cubicBezTo>
                      <a:pt x="3402383" y="2383141"/>
                      <a:pt x="3262551" y="2472695"/>
                      <a:pt x="3047306" y="2474266"/>
                    </a:cubicBezTo>
                    <a:cubicBezTo>
                      <a:pt x="2832061" y="2475837"/>
                      <a:pt x="2458131" y="2348576"/>
                      <a:pt x="2208321" y="2229170"/>
                    </a:cubicBezTo>
                    <a:cubicBezTo>
                      <a:pt x="1958511" y="2109764"/>
                      <a:pt x="1727554" y="1896089"/>
                      <a:pt x="1548445" y="1757829"/>
                    </a:cubicBezTo>
                    <a:cubicBezTo>
                      <a:pt x="1369336" y="1619569"/>
                      <a:pt x="1169802" y="1401182"/>
                      <a:pt x="1114812" y="139018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81D7E49-BF84-7CC5-A7AD-2E8E01BDFDF0}"/>
                  </a:ext>
                </a:extLst>
              </p:cNvPr>
              <p:cNvSpPr/>
              <p:nvPr/>
            </p:nvSpPr>
            <p:spPr>
              <a:xfrm>
                <a:off x="5592705" y="2706941"/>
                <a:ext cx="1942238" cy="1801115"/>
              </a:xfrm>
              <a:custGeom>
                <a:avLst/>
                <a:gdLst>
                  <a:gd name="connsiteX0" fmla="*/ 827468 w 2468405"/>
                  <a:gd name="connsiteY0" fmla="*/ 1145663 h 2512639"/>
                  <a:gd name="connsiteX1" fmla="*/ 1129126 w 2468405"/>
                  <a:gd name="connsiteY1" fmla="*/ 1013688 h 2512639"/>
                  <a:gd name="connsiteX2" fmla="*/ 1600466 w 2468405"/>
                  <a:gd name="connsiteY2" fmla="*/ 353811 h 2512639"/>
                  <a:gd name="connsiteX3" fmla="*/ 1129126 w 2468405"/>
                  <a:gd name="connsiteY3" fmla="*/ 42727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827468 w 2468405"/>
                  <a:gd name="connsiteY22" fmla="*/ 1145663 h 2512639"/>
                  <a:gd name="connsiteX0" fmla="*/ 827468 w 2468405"/>
                  <a:gd name="connsiteY0" fmla="*/ 1145663 h 2512639"/>
                  <a:gd name="connsiteX1" fmla="*/ 1129126 w 2468405"/>
                  <a:gd name="connsiteY1" fmla="*/ 1013688 h 2512639"/>
                  <a:gd name="connsiteX2" fmla="*/ 1996392 w 2468405"/>
                  <a:gd name="connsiteY2" fmla="*/ 372665 h 2512639"/>
                  <a:gd name="connsiteX3" fmla="*/ 1129126 w 2468405"/>
                  <a:gd name="connsiteY3" fmla="*/ 42727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827468 w 2468405"/>
                  <a:gd name="connsiteY22" fmla="*/ 1145663 h 2512639"/>
                  <a:gd name="connsiteX0" fmla="*/ 827468 w 2468405"/>
                  <a:gd name="connsiteY0" fmla="*/ 1145663 h 2512639"/>
                  <a:gd name="connsiteX1" fmla="*/ 1129126 w 2468405"/>
                  <a:gd name="connsiteY1" fmla="*/ 1013688 h 2512639"/>
                  <a:gd name="connsiteX2" fmla="*/ 1996392 w 2468405"/>
                  <a:gd name="connsiteY2" fmla="*/ 372665 h 2512639"/>
                  <a:gd name="connsiteX3" fmla="*/ 1459064 w 2468405"/>
                  <a:gd name="connsiteY3" fmla="*/ 99288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827468 w 2468405"/>
                  <a:gd name="connsiteY22" fmla="*/ 1145663 h 2512639"/>
                  <a:gd name="connsiteX0" fmla="*/ 1100845 w 2468405"/>
                  <a:gd name="connsiteY0" fmla="*/ 1079676 h 2512639"/>
                  <a:gd name="connsiteX1" fmla="*/ 1129126 w 2468405"/>
                  <a:gd name="connsiteY1" fmla="*/ 1013688 h 2512639"/>
                  <a:gd name="connsiteX2" fmla="*/ 1996392 w 2468405"/>
                  <a:gd name="connsiteY2" fmla="*/ 372665 h 2512639"/>
                  <a:gd name="connsiteX3" fmla="*/ 1459064 w 2468405"/>
                  <a:gd name="connsiteY3" fmla="*/ 99288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1100845 w 2468405"/>
                  <a:gd name="connsiteY22" fmla="*/ 1079676 h 2512639"/>
                  <a:gd name="connsiteX0" fmla="*/ 1100845 w 2468405"/>
                  <a:gd name="connsiteY0" fmla="*/ 1079676 h 2512639"/>
                  <a:gd name="connsiteX1" fmla="*/ 1996392 w 2468405"/>
                  <a:gd name="connsiteY1" fmla="*/ 372665 h 2512639"/>
                  <a:gd name="connsiteX2" fmla="*/ 1459064 w 2468405"/>
                  <a:gd name="connsiteY2" fmla="*/ 99288 h 2512639"/>
                  <a:gd name="connsiteX3" fmla="*/ 902882 w 2468405"/>
                  <a:gd name="connsiteY3" fmla="*/ 466933 h 2512639"/>
                  <a:gd name="connsiteX4" fmla="*/ 836895 w 2468405"/>
                  <a:gd name="connsiteY4" fmla="*/ 674323 h 2512639"/>
                  <a:gd name="connsiteX5" fmla="*/ 874602 w 2468405"/>
                  <a:gd name="connsiteY5" fmla="*/ 580055 h 2512639"/>
                  <a:gd name="connsiteX6" fmla="*/ 884029 w 2468405"/>
                  <a:gd name="connsiteY6" fmla="*/ 146422 h 2512639"/>
                  <a:gd name="connsiteX7" fmla="*/ 629505 w 2468405"/>
                  <a:gd name="connsiteY7" fmla="*/ 5020 h 2512639"/>
                  <a:gd name="connsiteX8" fmla="*/ 252433 w 2468405"/>
                  <a:gd name="connsiteY8" fmla="*/ 108714 h 2512639"/>
                  <a:gd name="connsiteX9" fmla="*/ 16763 w 2468405"/>
                  <a:gd name="connsiteY9" fmla="*/ 787444 h 2512639"/>
                  <a:gd name="connsiteX10" fmla="*/ 45043 w 2468405"/>
                  <a:gd name="connsiteY10" fmla="*/ 1485028 h 2512639"/>
                  <a:gd name="connsiteX11" fmla="*/ 252433 w 2468405"/>
                  <a:gd name="connsiteY11" fmla="*/ 2258026 h 2512639"/>
                  <a:gd name="connsiteX12" fmla="*/ 648359 w 2468405"/>
                  <a:gd name="connsiteY12" fmla="*/ 2286306 h 2512639"/>
                  <a:gd name="connsiteX13" fmla="*/ 940590 w 2468405"/>
                  <a:gd name="connsiteY13" fmla="*/ 1965795 h 2512639"/>
                  <a:gd name="connsiteX14" fmla="*/ 921736 w 2468405"/>
                  <a:gd name="connsiteY14" fmla="*/ 1654710 h 2512639"/>
                  <a:gd name="connsiteX15" fmla="*/ 1100845 w 2468405"/>
                  <a:gd name="connsiteY15" fmla="*/ 2192038 h 2512639"/>
                  <a:gd name="connsiteX16" fmla="*/ 1591039 w 2468405"/>
                  <a:gd name="connsiteY16" fmla="*/ 2512550 h 2512639"/>
                  <a:gd name="connsiteX17" fmla="*/ 2354610 w 2468405"/>
                  <a:gd name="connsiteY17" fmla="*/ 2163758 h 2512639"/>
                  <a:gd name="connsiteX18" fmla="*/ 2392317 w 2468405"/>
                  <a:gd name="connsiteY18" fmla="*/ 1513308 h 2512639"/>
                  <a:gd name="connsiteX19" fmla="*/ 1657027 w 2468405"/>
                  <a:gd name="connsiteY19" fmla="*/ 1362479 h 2512639"/>
                  <a:gd name="connsiteX20" fmla="*/ 1185686 w 2468405"/>
                  <a:gd name="connsiteY20" fmla="*/ 1192797 h 2512639"/>
                  <a:gd name="connsiteX21" fmla="*/ 1100845 w 2468405"/>
                  <a:gd name="connsiteY21" fmla="*/ 1079676 h 2512639"/>
                  <a:gd name="connsiteX0" fmla="*/ 1100845 w 2468405"/>
                  <a:gd name="connsiteY0" fmla="*/ 1079676 h 2512639"/>
                  <a:gd name="connsiteX1" fmla="*/ 1996392 w 2468405"/>
                  <a:gd name="connsiteY1" fmla="*/ 372665 h 2512639"/>
                  <a:gd name="connsiteX2" fmla="*/ 1459064 w 2468405"/>
                  <a:gd name="connsiteY2" fmla="*/ 99288 h 2512639"/>
                  <a:gd name="connsiteX3" fmla="*/ 902882 w 2468405"/>
                  <a:gd name="connsiteY3" fmla="*/ 466933 h 2512639"/>
                  <a:gd name="connsiteX4" fmla="*/ 836895 w 2468405"/>
                  <a:gd name="connsiteY4" fmla="*/ 674323 h 2512639"/>
                  <a:gd name="connsiteX5" fmla="*/ 874602 w 2468405"/>
                  <a:gd name="connsiteY5" fmla="*/ 580055 h 2512639"/>
                  <a:gd name="connsiteX6" fmla="*/ 884029 w 2468405"/>
                  <a:gd name="connsiteY6" fmla="*/ 146422 h 2512639"/>
                  <a:gd name="connsiteX7" fmla="*/ 629505 w 2468405"/>
                  <a:gd name="connsiteY7" fmla="*/ 5020 h 2512639"/>
                  <a:gd name="connsiteX8" fmla="*/ 252433 w 2468405"/>
                  <a:gd name="connsiteY8" fmla="*/ 108714 h 2512639"/>
                  <a:gd name="connsiteX9" fmla="*/ 16763 w 2468405"/>
                  <a:gd name="connsiteY9" fmla="*/ 787444 h 2512639"/>
                  <a:gd name="connsiteX10" fmla="*/ 45043 w 2468405"/>
                  <a:gd name="connsiteY10" fmla="*/ 1485028 h 2512639"/>
                  <a:gd name="connsiteX11" fmla="*/ 252433 w 2468405"/>
                  <a:gd name="connsiteY11" fmla="*/ 2258026 h 2512639"/>
                  <a:gd name="connsiteX12" fmla="*/ 648359 w 2468405"/>
                  <a:gd name="connsiteY12" fmla="*/ 2286306 h 2512639"/>
                  <a:gd name="connsiteX13" fmla="*/ 940590 w 2468405"/>
                  <a:gd name="connsiteY13" fmla="*/ 1965795 h 2512639"/>
                  <a:gd name="connsiteX14" fmla="*/ 921736 w 2468405"/>
                  <a:gd name="connsiteY14" fmla="*/ 1654710 h 2512639"/>
                  <a:gd name="connsiteX15" fmla="*/ 1100845 w 2468405"/>
                  <a:gd name="connsiteY15" fmla="*/ 2192038 h 2512639"/>
                  <a:gd name="connsiteX16" fmla="*/ 1591039 w 2468405"/>
                  <a:gd name="connsiteY16" fmla="*/ 2512550 h 2512639"/>
                  <a:gd name="connsiteX17" fmla="*/ 2354610 w 2468405"/>
                  <a:gd name="connsiteY17" fmla="*/ 2163758 h 2512639"/>
                  <a:gd name="connsiteX18" fmla="*/ 2392317 w 2468405"/>
                  <a:gd name="connsiteY18" fmla="*/ 1513308 h 2512639"/>
                  <a:gd name="connsiteX19" fmla="*/ 1657027 w 2468405"/>
                  <a:gd name="connsiteY19" fmla="*/ 1362479 h 2512639"/>
                  <a:gd name="connsiteX20" fmla="*/ 1345942 w 2468405"/>
                  <a:gd name="connsiteY20" fmla="*/ 1221077 h 2512639"/>
                  <a:gd name="connsiteX21" fmla="*/ 1100845 w 2468405"/>
                  <a:gd name="connsiteY21" fmla="*/ 1079676 h 251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68405" h="2512639">
                    <a:moveTo>
                      <a:pt x="1100845" y="1079676"/>
                    </a:moveTo>
                    <a:cubicBezTo>
                      <a:pt x="1209253" y="938274"/>
                      <a:pt x="1936689" y="536063"/>
                      <a:pt x="1996392" y="372665"/>
                    </a:cubicBezTo>
                    <a:cubicBezTo>
                      <a:pt x="2056095" y="209267"/>
                      <a:pt x="1641316" y="83577"/>
                      <a:pt x="1459064" y="99288"/>
                    </a:cubicBezTo>
                    <a:cubicBezTo>
                      <a:pt x="1276812" y="114999"/>
                      <a:pt x="1006577" y="371094"/>
                      <a:pt x="902882" y="466933"/>
                    </a:cubicBezTo>
                    <a:cubicBezTo>
                      <a:pt x="799187" y="562772"/>
                      <a:pt x="841608" y="655469"/>
                      <a:pt x="836895" y="674323"/>
                    </a:cubicBezTo>
                    <a:cubicBezTo>
                      <a:pt x="832182" y="693177"/>
                      <a:pt x="866746" y="668039"/>
                      <a:pt x="874602" y="580055"/>
                    </a:cubicBezTo>
                    <a:cubicBezTo>
                      <a:pt x="882458" y="492071"/>
                      <a:pt x="924878" y="242261"/>
                      <a:pt x="884029" y="146422"/>
                    </a:cubicBezTo>
                    <a:cubicBezTo>
                      <a:pt x="843180" y="50583"/>
                      <a:pt x="734771" y="11305"/>
                      <a:pt x="629505" y="5020"/>
                    </a:cubicBezTo>
                    <a:cubicBezTo>
                      <a:pt x="524239" y="-1265"/>
                      <a:pt x="354557" y="-21690"/>
                      <a:pt x="252433" y="108714"/>
                    </a:cubicBezTo>
                    <a:cubicBezTo>
                      <a:pt x="150309" y="239118"/>
                      <a:pt x="51328" y="558058"/>
                      <a:pt x="16763" y="787444"/>
                    </a:cubicBezTo>
                    <a:cubicBezTo>
                      <a:pt x="-17802" y="1016830"/>
                      <a:pt x="5765" y="1239931"/>
                      <a:pt x="45043" y="1485028"/>
                    </a:cubicBezTo>
                    <a:cubicBezTo>
                      <a:pt x="84321" y="1730125"/>
                      <a:pt x="151880" y="2124480"/>
                      <a:pt x="252433" y="2258026"/>
                    </a:cubicBezTo>
                    <a:cubicBezTo>
                      <a:pt x="352986" y="2391572"/>
                      <a:pt x="533666" y="2335011"/>
                      <a:pt x="648359" y="2286306"/>
                    </a:cubicBezTo>
                    <a:cubicBezTo>
                      <a:pt x="763052" y="2237601"/>
                      <a:pt x="895027" y="2071061"/>
                      <a:pt x="940590" y="1965795"/>
                    </a:cubicBezTo>
                    <a:cubicBezTo>
                      <a:pt x="986153" y="1860529"/>
                      <a:pt x="895027" y="1617003"/>
                      <a:pt x="921736" y="1654710"/>
                    </a:cubicBezTo>
                    <a:cubicBezTo>
                      <a:pt x="948445" y="1692417"/>
                      <a:pt x="989295" y="2049065"/>
                      <a:pt x="1100845" y="2192038"/>
                    </a:cubicBezTo>
                    <a:cubicBezTo>
                      <a:pt x="1212396" y="2335011"/>
                      <a:pt x="1382078" y="2517263"/>
                      <a:pt x="1591039" y="2512550"/>
                    </a:cubicBezTo>
                    <a:cubicBezTo>
                      <a:pt x="1800000" y="2507837"/>
                      <a:pt x="2221064" y="2330298"/>
                      <a:pt x="2354610" y="2163758"/>
                    </a:cubicBezTo>
                    <a:cubicBezTo>
                      <a:pt x="2488156" y="1997218"/>
                      <a:pt x="2508581" y="1646854"/>
                      <a:pt x="2392317" y="1513308"/>
                    </a:cubicBezTo>
                    <a:cubicBezTo>
                      <a:pt x="2276053" y="1379762"/>
                      <a:pt x="1858132" y="1415898"/>
                      <a:pt x="1657027" y="1362479"/>
                    </a:cubicBezTo>
                    <a:cubicBezTo>
                      <a:pt x="1455922" y="1309061"/>
                      <a:pt x="1438639" y="1268211"/>
                      <a:pt x="1345942" y="1221077"/>
                    </a:cubicBezTo>
                    <a:cubicBezTo>
                      <a:pt x="1253245" y="1173943"/>
                      <a:pt x="992437" y="1221078"/>
                      <a:pt x="1100845" y="107967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61D7B85-9C29-0626-564B-F25EBCA48927}"/>
                  </a:ext>
                </a:extLst>
              </p:cNvPr>
              <p:cNvSpPr/>
              <p:nvPr/>
            </p:nvSpPr>
            <p:spPr>
              <a:xfrm>
                <a:off x="1466333" y="2356579"/>
                <a:ext cx="1349153" cy="1774562"/>
              </a:xfrm>
              <a:custGeom>
                <a:avLst/>
                <a:gdLst>
                  <a:gd name="connsiteX0" fmla="*/ 1377433 w 3285295"/>
                  <a:gd name="connsiteY0" fmla="*/ 2411097 h 4119671"/>
                  <a:gd name="connsiteX1" fmla="*/ 1066349 w 3285295"/>
                  <a:gd name="connsiteY1" fmla="*/ 2015171 h 4119671"/>
                  <a:gd name="connsiteX2" fmla="*/ 217937 w 3285295"/>
                  <a:gd name="connsiteY2" fmla="*/ 2052878 h 4119671"/>
                  <a:gd name="connsiteX3" fmla="*/ 10547 w 3285295"/>
                  <a:gd name="connsiteY3" fmla="*/ 2891864 h 4119671"/>
                  <a:gd name="connsiteX4" fmla="*/ 453607 w 3285295"/>
                  <a:gd name="connsiteY4" fmla="*/ 3589447 h 4119671"/>
                  <a:gd name="connsiteX5" fmla="*/ 1188897 w 3285295"/>
                  <a:gd name="connsiteY5" fmla="*/ 4041934 h 4119671"/>
                  <a:gd name="connsiteX6" fmla="*/ 2046737 w 3285295"/>
                  <a:gd name="connsiteY6" fmla="*/ 4060788 h 4119671"/>
                  <a:gd name="connsiteX7" fmla="*/ 2923429 w 3285295"/>
                  <a:gd name="connsiteY7" fmla="*/ 3448045 h 4119671"/>
                  <a:gd name="connsiteX8" fmla="*/ 3187380 w 3285295"/>
                  <a:gd name="connsiteY8" fmla="*/ 1864342 h 4119671"/>
                  <a:gd name="connsiteX9" fmla="*/ 3196807 w 3285295"/>
                  <a:gd name="connsiteY9" fmla="*/ 525736 h 4119671"/>
                  <a:gd name="connsiteX10" fmla="*/ 2103297 w 3285295"/>
                  <a:gd name="connsiteY10" fmla="*/ 7262 h 4119671"/>
                  <a:gd name="connsiteX11" fmla="*/ 1396287 w 3285295"/>
                  <a:gd name="connsiteY11" fmla="*/ 318346 h 4119671"/>
                  <a:gd name="connsiteX12" fmla="*/ 1179471 w 3285295"/>
                  <a:gd name="connsiteY12" fmla="*/ 1562684 h 4119671"/>
                  <a:gd name="connsiteX13" fmla="*/ 1424567 w 3285295"/>
                  <a:gd name="connsiteY13" fmla="*/ 2439377 h 4119671"/>
                  <a:gd name="connsiteX14" fmla="*/ 1377433 w 3285295"/>
                  <a:gd name="connsiteY14" fmla="*/ 2411097 h 411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5295" h="4119671">
                    <a:moveTo>
                      <a:pt x="1377433" y="2411097"/>
                    </a:moveTo>
                    <a:cubicBezTo>
                      <a:pt x="1317730" y="2340396"/>
                      <a:pt x="1259598" y="2074874"/>
                      <a:pt x="1066349" y="2015171"/>
                    </a:cubicBezTo>
                    <a:cubicBezTo>
                      <a:pt x="873100" y="1955468"/>
                      <a:pt x="393904" y="1906763"/>
                      <a:pt x="217937" y="2052878"/>
                    </a:cubicBezTo>
                    <a:cubicBezTo>
                      <a:pt x="41970" y="2198993"/>
                      <a:pt x="-28731" y="2635769"/>
                      <a:pt x="10547" y="2891864"/>
                    </a:cubicBezTo>
                    <a:cubicBezTo>
                      <a:pt x="49825" y="3147959"/>
                      <a:pt x="257215" y="3397769"/>
                      <a:pt x="453607" y="3589447"/>
                    </a:cubicBezTo>
                    <a:cubicBezTo>
                      <a:pt x="649999" y="3781125"/>
                      <a:pt x="923375" y="3963377"/>
                      <a:pt x="1188897" y="4041934"/>
                    </a:cubicBezTo>
                    <a:cubicBezTo>
                      <a:pt x="1454419" y="4120491"/>
                      <a:pt x="1757648" y="4159769"/>
                      <a:pt x="2046737" y="4060788"/>
                    </a:cubicBezTo>
                    <a:cubicBezTo>
                      <a:pt x="2335826" y="3961807"/>
                      <a:pt x="2733322" y="3814119"/>
                      <a:pt x="2923429" y="3448045"/>
                    </a:cubicBezTo>
                    <a:cubicBezTo>
                      <a:pt x="3113536" y="3081971"/>
                      <a:pt x="3141817" y="2351393"/>
                      <a:pt x="3187380" y="1864342"/>
                    </a:cubicBezTo>
                    <a:cubicBezTo>
                      <a:pt x="3232943" y="1377291"/>
                      <a:pt x="3377487" y="835249"/>
                      <a:pt x="3196807" y="525736"/>
                    </a:cubicBezTo>
                    <a:cubicBezTo>
                      <a:pt x="3016127" y="216223"/>
                      <a:pt x="2403384" y="41827"/>
                      <a:pt x="2103297" y="7262"/>
                    </a:cubicBezTo>
                    <a:cubicBezTo>
                      <a:pt x="1803210" y="-27303"/>
                      <a:pt x="1550258" y="59109"/>
                      <a:pt x="1396287" y="318346"/>
                    </a:cubicBezTo>
                    <a:cubicBezTo>
                      <a:pt x="1242316" y="577583"/>
                      <a:pt x="1174758" y="1209179"/>
                      <a:pt x="1179471" y="1562684"/>
                    </a:cubicBezTo>
                    <a:cubicBezTo>
                      <a:pt x="1184184" y="1916189"/>
                      <a:pt x="1391573" y="2293261"/>
                      <a:pt x="1424567" y="2439377"/>
                    </a:cubicBezTo>
                    <a:cubicBezTo>
                      <a:pt x="1457561" y="2585493"/>
                      <a:pt x="1437136" y="2481798"/>
                      <a:pt x="1377433" y="24110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899C08F-DC5E-5053-5564-D6D528D1FB80}"/>
                  </a:ext>
                </a:extLst>
              </p:cNvPr>
              <p:cNvSpPr/>
              <p:nvPr/>
            </p:nvSpPr>
            <p:spPr>
              <a:xfrm>
                <a:off x="2548281" y="2554542"/>
                <a:ext cx="1709507" cy="1685892"/>
              </a:xfrm>
              <a:custGeom>
                <a:avLst/>
                <a:gdLst>
                  <a:gd name="connsiteX0" fmla="*/ 691412 w 2042869"/>
                  <a:gd name="connsiteY0" fmla="*/ 1065625 h 2110494"/>
                  <a:gd name="connsiteX1" fmla="*/ 823387 w 2042869"/>
                  <a:gd name="connsiteY1" fmla="*/ 829954 h 2110494"/>
                  <a:gd name="connsiteX2" fmla="*/ 879948 w 2042869"/>
                  <a:gd name="connsiteY2" fmla="*/ 160651 h 2110494"/>
                  <a:gd name="connsiteX3" fmla="*/ 248352 w 2042869"/>
                  <a:gd name="connsiteY3" fmla="*/ 56956 h 2110494"/>
                  <a:gd name="connsiteX4" fmla="*/ 3255 w 2042869"/>
                  <a:gd name="connsiteY4" fmla="*/ 905369 h 2110494"/>
                  <a:gd name="connsiteX5" fmla="*/ 399181 w 2042869"/>
                  <a:gd name="connsiteY5" fmla="*/ 1810342 h 2110494"/>
                  <a:gd name="connsiteX6" fmla="*/ 1209886 w 2042869"/>
                  <a:gd name="connsiteY6" fmla="*/ 2093146 h 2110494"/>
                  <a:gd name="connsiteX7" fmla="*/ 1926323 w 2042869"/>
                  <a:gd name="connsiteY7" fmla="*/ 1386136 h 2110494"/>
                  <a:gd name="connsiteX8" fmla="*/ 1982884 w 2042869"/>
                  <a:gd name="connsiteY8" fmla="*/ 236066 h 2110494"/>
                  <a:gd name="connsiteX9" fmla="*/ 1332435 w 2042869"/>
                  <a:gd name="connsiteY9" fmla="*/ 151225 h 2110494"/>
                  <a:gd name="connsiteX10" fmla="*/ 1200459 w 2042869"/>
                  <a:gd name="connsiteY10" fmla="*/ 971356 h 2110494"/>
                  <a:gd name="connsiteX11" fmla="*/ 1313581 w 2042869"/>
                  <a:gd name="connsiteY11" fmla="*/ 1235307 h 2110494"/>
                  <a:gd name="connsiteX12" fmla="*/ 1313581 w 2042869"/>
                  <a:gd name="connsiteY12" fmla="*/ 1244734 h 2110494"/>
                  <a:gd name="connsiteX13" fmla="*/ 1143898 w 2042869"/>
                  <a:gd name="connsiteY13" fmla="*/ 1131612 h 2110494"/>
                  <a:gd name="connsiteX14" fmla="*/ 813960 w 2042869"/>
                  <a:gd name="connsiteY14" fmla="*/ 1150466 h 2110494"/>
                  <a:gd name="connsiteX15" fmla="*/ 691412 w 2042869"/>
                  <a:gd name="connsiteY15" fmla="*/ 1065625 h 211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869" h="2110494">
                    <a:moveTo>
                      <a:pt x="691412" y="1065625"/>
                    </a:moveTo>
                    <a:cubicBezTo>
                      <a:pt x="692983" y="1012206"/>
                      <a:pt x="791964" y="980783"/>
                      <a:pt x="823387" y="829954"/>
                    </a:cubicBezTo>
                    <a:cubicBezTo>
                      <a:pt x="854810" y="679125"/>
                      <a:pt x="975787" y="289484"/>
                      <a:pt x="879948" y="160651"/>
                    </a:cubicBezTo>
                    <a:cubicBezTo>
                      <a:pt x="784109" y="31818"/>
                      <a:pt x="394467" y="-67164"/>
                      <a:pt x="248352" y="56956"/>
                    </a:cubicBezTo>
                    <a:cubicBezTo>
                      <a:pt x="102236" y="181076"/>
                      <a:pt x="-21883" y="613138"/>
                      <a:pt x="3255" y="905369"/>
                    </a:cubicBezTo>
                    <a:cubicBezTo>
                      <a:pt x="28393" y="1197600"/>
                      <a:pt x="198076" y="1612379"/>
                      <a:pt x="399181" y="1810342"/>
                    </a:cubicBezTo>
                    <a:cubicBezTo>
                      <a:pt x="600286" y="2008305"/>
                      <a:pt x="955362" y="2163847"/>
                      <a:pt x="1209886" y="2093146"/>
                    </a:cubicBezTo>
                    <a:cubicBezTo>
                      <a:pt x="1464410" y="2022445"/>
                      <a:pt x="1797490" y="1695649"/>
                      <a:pt x="1926323" y="1386136"/>
                    </a:cubicBezTo>
                    <a:cubicBezTo>
                      <a:pt x="2055156" y="1076623"/>
                      <a:pt x="2081865" y="441884"/>
                      <a:pt x="1982884" y="236066"/>
                    </a:cubicBezTo>
                    <a:cubicBezTo>
                      <a:pt x="1883903" y="30248"/>
                      <a:pt x="1462839" y="28677"/>
                      <a:pt x="1332435" y="151225"/>
                    </a:cubicBezTo>
                    <a:cubicBezTo>
                      <a:pt x="1202031" y="273773"/>
                      <a:pt x="1203601" y="790676"/>
                      <a:pt x="1200459" y="971356"/>
                    </a:cubicBezTo>
                    <a:cubicBezTo>
                      <a:pt x="1197317" y="1152036"/>
                      <a:pt x="1313581" y="1235307"/>
                      <a:pt x="1313581" y="1235307"/>
                    </a:cubicBezTo>
                    <a:cubicBezTo>
                      <a:pt x="1332435" y="1280870"/>
                      <a:pt x="1341861" y="1262016"/>
                      <a:pt x="1313581" y="1244734"/>
                    </a:cubicBezTo>
                    <a:cubicBezTo>
                      <a:pt x="1285301" y="1227452"/>
                      <a:pt x="1227168" y="1147323"/>
                      <a:pt x="1143898" y="1131612"/>
                    </a:cubicBezTo>
                    <a:cubicBezTo>
                      <a:pt x="1060628" y="1115901"/>
                      <a:pt x="887803" y="1156751"/>
                      <a:pt x="813960" y="1150466"/>
                    </a:cubicBezTo>
                    <a:cubicBezTo>
                      <a:pt x="740117" y="1144181"/>
                      <a:pt x="689841" y="1119044"/>
                      <a:pt x="691412" y="106562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5046B5B-8313-BD04-F0CF-48784A2FC40B}"/>
                  </a:ext>
                </a:extLst>
              </p:cNvPr>
              <p:cNvSpPr/>
              <p:nvPr/>
            </p:nvSpPr>
            <p:spPr>
              <a:xfrm>
                <a:off x="3897434" y="2574147"/>
                <a:ext cx="2139885" cy="1685893"/>
              </a:xfrm>
              <a:custGeom>
                <a:avLst/>
                <a:gdLst>
                  <a:gd name="connsiteX0" fmla="*/ 1114812 w 3643697"/>
                  <a:gd name="connsiteY0" fmla="*/ 1390184 h 2474280"/>
                  <a:gd name="connsiteX1" fmla="*/ 1218506 w 3643697"/>
                  <a:gd name="connsiteY1" fmla="*/ 1691842 h 2474280"/>
                  <a:gd name="connsiteX2" fmla="*/ 1265640 w 3643697"/>
                  <a:gd name="connsiteY2" fmla="*/ 2200889 h 2474280"/>
                  <a:gd name="connsiteX3" fmla="*/ 737739 w 3643697"/>
                  <a:gd name="connsiteY3" fmla="*/ 2427132 h 2474280"/>
                  <a:gd name="connsiteX4" fmla="*/ 219265 w 3643697"/>
                  <a:gd name="connsiteY4" fmla="*/ 2285730 h 2474280"/>
                  <a:gd name="connsiteX5" fmla="*/ 11875 w 3643697"/>
                  <a:gd name="connsiteY5" fmla="*/ 1418464 h 2474280"/>
                  <a:gd name="connsiteX6" fmla="*/ 96717 w 3643697"/>
                  <a:gd name="connsiteY6" fmla="*/ 739735 h 2474280"/>
                  <a:gd name="connsiteX7" fmla="*/ 681179 w 3643697"/>
                  <a:gd name="connsiteY7" fmla="*/ 79858 h 2474280"/>
                  <a:gd name="connsiteX8" fmla="*/ 1755834 w 3643697"/>
                  <a:gd name="connsiteY8" fmla="*/ 494638 h 2474280"/>
                  <a:gd name="connsiteX9" fmla="*/ 2198894 w 3643697"/>
                  <a:gd name="connsiteY9" fmla="*/ 1446745 h 2474280"/>
                  <a:gd name="connsiteX10" fmla="*/ 2198894 w 3643697"/>
                  <a:gd name="connsiteY10" fmla="*/ 1446745 h 2474280"/>
                  <a:gd name="connsiteX11" fmla="*/ 2104626 w 3643697"/>
                  <a:gd name="connsiteY11" fmla="*/ 720881 h 2474280"/>
                  <a:gd name="connsiteX12" fmla="*/ 2302589 w 3643697"/>
                  <a:gd name="connsiteY12" fmla="*/ 126992 h 2474280"/>
                  <a:gd name="connsiteX13" fmla="*/ 3245269 w 3643697"/>
                  <a:gd name="connsiteY13" fmla="*/ 126992 h 2474280"/>
                  <a:gd name="connsiteX14" fmla="*/ 3631768 w 3643697"/>
                  <a:gd name="connsiteY14" fmla="*/ 1493879 h 2474280"/>
                  <a:gd name="connsiteX15" fmla="*/ 3499793 w 3643697"/>
                  <a:gd name="connsiteY15" fmla="*/ 2219743 h 2474280"/>
                  <a:gd name="connsiteX16" fmla="*/ 3047306 w 3643697"/>
                  <a:gd name="connsiteY16" fmla="*/ 2474266 h 2474280"/>
                  <a:gd name="connsiteX17" fmla="*/ 2208321 w 3643697"/>
                  <a:gd name="connsiteY17" fmla="*/ 2229170 h 2474280"/>
                  <a:gd name="connsiteX18" fmla="*/ 1548445 w 3643697"/>
                  <a:gd name="connsiteY18" fmla="*/ 1757829 h 2474280"/>
                  <a:gd name="connsiteX19" fmla="*/ 1114812 w 3643697"/>
                  <a:gd name="connsiteY19" fmla="*/ 1390184 h 247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43697" h="2474280">
                    <a:moveTo>
                      <a:pt x="1114812" y="1390184"/>
                    </a:moveTo>
                    <a:cubicBezTo>
                      <a:pt x="1059822" y="1379186"/>
                      <a:pt x="1193368" y="1556724"/>
                      <a:pt x="1218506" y="1691842"/>
                    </a:cubicBezTo>
                    <a:cubicBezTo>
                      <a:pt x="1243644" y="1826960"/>
                      <a:pt x="1345768" y="2078341"/>
                      <a:pt x="1265640" y="2200889"/>
                    </a:cubicBezTo>
                    <a:cubicBezTo>
                      <a:pt x="1185512" y="2323437"/>
                      <a:pt x="912135" y="2412992"/>
                      <a:pt x="737739" y="2427132"/>
                    </a:cubicBezTo>
                    <a:cubicBezTo>
                      <a:pt x="563343" y="2441272"/>
                      <a:pt x="340242" y="2453841"/>
                      <a:pt x="219265" y="2285730"/>
                    </a:cubicBezTo>
                    <a:cubicBezTo>
                      <a:pt x="98288" y="2117619"/>
                      <a:pt x="32300" y="1676130"/>
                      <a:pt x="11875" y="1418464"/>
                    </a:cubicBezTo>
                    <a:cubicBezTo>
                      <a:pt x="-8550" y="1160798"/>
                      <a:pt x="-14834" y="962836"/>
                      <a:pt x="96717" y="739735"/>
                    </a:cubicBezTo>
                    <a:cubicBezTo>
                      <a:pt x="208268" y="516634"/>
                      <a:pt x="404660" y="120707"/>
                      <a:pt x="681179" y="79858"/>
                    </a:cubicBezTo>
                    <a:cubicBezTo>
                      <a:pt x="957698" y="39009"/>
                      <a:pt x="1502882" y="266824"/>
                      <a:pt x="1755834" y="494638"/>
                    </a:cubicBezTo>
                    <a:cubicBezTo>
                      <a:pt x="2008786" y="722452"/>
                      <a:pt x="2198894" y="1446745"/>
                      <a:pt x="2198894" y="1446745"/>
                    </a:cubicBezTo>
                    <a:lnTo>
                      <a:pt x="2198894" y="1446745"/>
                    </a:lnTo>
                    <a:cubicBezTo>
                      <a:pt x="2183183" y="1325768"/>
                      <a:pt x="2087344" y="940840"/>
                      <a:pt x="2104626" y="720881"/>
                    </a:cubicBezTo>
                    <a:cubicBezTo>
                      <a:pt x="2121909" y="500922"/>
                      <a:pt x="2112482" y="225973"/>
                      <a:pt x="2302589" y="126992"/>
                    </a:cubicBezTo>
                    <a:cubicBezTo>
                      <a:pt x="2492696" y="28011"/>
                      <a:pt x="3023739" y="-100823"/>
                      <a:pt x="3245269" y="126992"/>
                    </a:cubicBezTo>
                    <a:cubicBezTo>
                      <a:pt x="3466799" y="354806"/>
                      <a:pt x="3589347" y="1145087"/>
                      <a:pt x="3631768" y="1493879"/>
                    </a:cubicBezTo>
                    <a:cubicBezTo>
                      <a:pt x="3674189" y="1842671"/>
                      <a:pt x="3597203" y="2056345"/>
                      <a:pt x="3499793" y="2219743"/>
                    </a:cubicBezTo>
                    <a:cubicBezTo>
                      <a:pt x="3402383" y="2383141"/>
                      <a:pt x="3262551" y="2472695"/>
                      <a:pt x="3047306" y="2474266"/>
                    </a:cubicBezTo>
                    <a:cubicBezTo>
                      <a:pt x="2832061" y="2475837"/>
                      <a:pt x="2458131" y="2348576"/>
                      <a:pt x="2208321" y="2229170"/>
                    </a:cubicBezTo>
                    <a:cubicBezTo>
                      <a:pt x="1958511" y="2109764"/>
                      <a:pt x="1727554" y="1896089"/>
                      <a:pt x="1548445" y="1757829"/>
                    </a:cubicBezTo>
                    <a:cubicBezTo>
                      <a:pt x="1369336" y="1619569"/>
                      <a:pt x="1169802" y="1401182"/>
                      <a:pt x="1114812" y="13901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098E5DC-3D82-23EF-73CF-D0AEA16DCF39}"/>
                  </a:ext>
                </a:extLst>
              </p:cNvPr>
              <p:cNvSpPr/>
              <p:nvPr/>
            </p:nvSpPr>
            <p:spPr>
              <a:xfrm>
                <a:off x="5808766" y="2611671"/>
                <a:ext cx="1942238" cy="1801115"/>
              </a:xfrm>
              <a:custGeom>
                <a:avLst/>
                <a:gdLst>
                  <a:gd name="connsiteX0" fmla="*/ 827468 w 2468405"/>
                  <a:gd name="connsiteY0" fmla="*/ 1145663 h 2512639"/>
                  <a:gd name="connsiteX1" fmla="*/ 1129126 w 2468405"/>
                  <a:gd name="connsiteY1" fmla="*/ 1013688 h 2512639"/>
                  <a:gd name="connsiteX2" fmla="*/ 1600466 w 2468405"/>
                  <a:gd name="connsiteY2" fmla="*/ 353811 h 2512639"/>
                  <a:gd name="connsiteX3" fmla="*/ 1129126 w 2468405"/>
                  <a:gd name="connsiteY3" fmla="*/ 42727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827468 w 2468405"/>
                  <a:gd name="connsiteY22" fmla="*/ 1145663 h 2512639"/>
                  <a:gd name="connsiteX0" fmla="*/ 827468 w 2468405"/>
                  <a:gd name="connsiteY0" fmla="*/ 1145663 h 2512639"/>
                  <a:gd name="connsiteX1" fmla="*/ 1129126 w 2468405"/>
                  <a:gd name="connsiteY1" fmla="*/ 1013688 h 2512639"/>
                  <a:gd name="connsiteX2" fmla="*/ 1996392 w 2468405"/>
                  <a:gd name="connsiteY2" fmla="*/ 372665 h 2512639"/>
                  <a:gd name="connsiteX3" fmla="*/ 1129126 w 2468405"/>
                  <a:gd name="connsiteY3" fmla="*/ 42727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827468 w 2468405"/>
                  <a:gd name="connsiteY22" fmla="*/ 1145663 h 2512639"/>
                  <a:gd name="connsiteX0" fmla="*/ 827468 w 2468405"/>
                  <a:gd name="connsiteY0" fmla="*/ 1145663 h 2512639"/>
                  <a:gd name="connsiteX1" fmla="*/ 1129126 w 2468405"/>
                  <a:gd name="connsiteY1" fmla="*/ 1013688 h 2512639"/>
                  <a:gd name="connsiteX2" fmla="*/ 1996392 w 2468405"/>
                  <a:gd name="connsiteY2" fmla="*/ 372665 h 2512639"/>
                  <a:gd name="connsiteX3" fmla="*/ 1459064 w 2468405"/>
                  <a:gd name="connsiteY3" fmla="*/ 99288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827468 w 2468405"/>
                  <a:gd name="connsiteY22" fmla="*/ 1145663 h 2512639"/>
                  <a:gd name="connsiteX0" fmla="*/ 1100845 w 2468405"/>
                  <a:gd name="connsiteY0" fmla="*/ 1079676 h 2512639"/>
                  <a:gd name="connsiteX1" fmla="*/ 1129126 w 2468405"/>
                  <a:gd name="connsiteY1" fmla="*/ 1013688 h 2512639"/>
                  <a:gd name="connsiteX2" fmla="*/ 1996392 w 2468405"/>
                  <a:gd name="connsiteY2" fmla="*/ 372665 h 2512639"/>
                  <a:gd name="connsiteX3" fmla="*/ 1459064 w 2468405"/>
                  <a:gd name="connsiteY3" fmla="*/ 99288 h 2512639"/>
                  <a:gd name="connsiteX4" fmla="*/ 902882 w 2468405"/>
                  <a:gd name="connsiteY4" fmla="*/ 466933 h 2512639"/>
                  <a:gd name="connsiteX5" fmla="*/ 836895 w 2468405"/>
                  <a:gd name="connsiteY5" fmla="*/ 674323 h 2512639"/>
                  <a:gd name="connsiteX6" fmla="*/ 874602 w 2468405"/>
                  <a:gd name="connsiteY6" fmla="*/ 580055 h 2512639"/>
                  <a:gd name="connsiteX7" fmla="*/ 884029 w 2468405"/>
                  <a:gd name="connsiteY7" fmla="*/ 146422 h 2512639"/>
                  <a:gd name="connsiteX8" fmla="*/ 629505 w 2468405"/>
                  <a:gd name="connsiteY8" fmla="*/ 5020 h 2512639"/>
                  <a:gd name="connsiteX9" fmla="*/ 252433 w 2468405"/>
                  <a:gd name="connsiteY9" fmla="*/ 108714 h 2512639"/>
                  <a:gd name="connsiteX10" fmla="*/ 16763 w 2468405"/>
                  <a:gd name="connsiteY10" fmla="*/ 787444 h 2512639"/>
                  <a:gd name="connsiteX11" fmla="*/ 45043 w 2468405"/>
                  <a:gd name="connsiteY11" fmla="*/ 1485028 h 2512639"/>
                  <a:gd name="connsiteX12" fmla="*/ 252433 w 2468405"/>
                  <a:gd name="connsiteY12" fmla="*/ 2258026 h 2512639"/>
                  <a:gd name="connsiteX13" fmla="*/ 648359 w 2468405"/>
                  <a:gd name="connsiteY13" fmla="*/ 2286306 h 2512639"/>
                  <a:gd name="connsiteX14" fmla="*/ 940590 w 2468405"/>
                  <a:gd name="connsiteY14" fmla="*/ 1965795 h 2512639"/>
                  <a:gd name="connsiteX15" fmla="*/ 921736 w 2468405"/>
                  <a:gd name="connsiteY15" fmla="*/ 1654710 h 2512639"/>
                  <a:gd name="connsiteX16" fmla="*/ 1100845 w 2468405"/>
                  <a:gd name="connsiteY16" fmla="*/ 2192038 h 2512639"/>
                  <a:gd name="connsiteX17" fmla="*/ 1591039 w 2468405"/>
                  <a:gd name="connsiteY17" fmla="*/ 2512550 h 2512639"/>
                  <a:gd name="connsiteX18" fmla="*/ 2354610 w 2468405"/>
                  <a:gd name="connsiteY18" fmla="*/ 2163758 h 2512639"/>
                  <a:gd name="connsiteX19" fmla="*/ 2392317 w 2468405"/>
                  <a:gd name="connsiteY19" fmla="*/ 1513308 h 2512639"/>
                  <a:gd name="connsiteX20" fmla="*/ 1657027 w 2468405"/>
                  <a:gd name="connsiteY20" fmla="*/ 1362479 h 2512639"/>
                  <a:gd name="connsiteX21" fmla="*/ 1185686 w 2468405"/>
                  <a:gd name="connsiteY21" fmla="*/ 1192797 h 2512639"/>
                  <a:gd name="connsiteX22" fmla="*/ 1100845 w 2468405"/>
                  <a:gd name="connsiteY22" fmla="*/ 1079676 h 2512639"/>
                  <a:gd name="connsiteX0" fmla="*/ 1100845 w 2468405"/>
                  <a:gd name="connsiteY0" fmla="*/ 1079676 h 2512639"/>
                  <a:gd name="connsiteX1" fmla="*/ 1996392 w 2468405"/>
                  <a:gd name="connsiteY1" fmla="*/ 372665 h 2512639"/>
                  <a:gd name="connsiteX2" fmla="*/ 1459064 w 2468405"/>
                  <a:gd name="connsiteY2" fmla="*/ 99288 h 2512639"/>
                  <a:gd name="connsiteX3" fmla="*/ 902882 w 2468405"/>
                  <a:gd name="connsiteY3" fmla="*/ 466933 h 2512639"/>
                  <a:gd name="connsiteX4" fmla="*/ 836895 w 2468405"/>
                  <a:gd name="connsiteY4" fmla="*/ 674323 h 2512639"/>
                  <a:gd name="connsiteX5" fmla="*/ 874602 w 2468405"/>
                  <a:gd name="connsiteY5" fmla="*/ 580055 h 2512639"/>
                  <a:gd name="connsiteX6" fmla="*/ 884029 w 2468405"/>
                  <a:gd name="connsiteY6" fmla="*/ 146422 h 2512639"/>
                  <a:gd name="connsiteX7" fmla="*/ 629505 w 2468405"/>
                  <a:gd name="connsiteY7" fmla="*/ 5020 h 2512639"/>
                  <a:gd name="connsiteX8" fmla="*/ 252433 w 2468405"/>
                  <a:gd name="connsiteY8" fmla="*/ 108714 h 2512639"/>
                  <a:gd name="connsiteX9" fmla="*/ 16763 w 2468405"/>
                  <a:gd name="connsiteY9" fmla="*/ 787444 h 2512639"/>
                  <a:gd name="connsiteX10" fmla="*/ 45043 w 2468405"/>
                  <a:gd name="connsiteY10" fmla="*/ 1485028 h 2512639"/>
                  <a:gd name="connsiteX11" fmla="*/ 252433 w 2468405"/>
                  <a:gd name="connsiteY11" fmla="*/ 2258026 h 2512639"/>
                  <a:gd name="connsiteX12" fmla="*/ 648359 w 2468405"/>
                  <a:gd name="connsiteY12" fmla="*/ 2286306 h 2512639"/>
                  <a:gd name="connsiteX13" fmla="*/ 940590 w 2468405"/>
                  <a:gd name="connsiteY13" fmla="*/ 1965795 h 2512639"/>
                  <a:gd name="connsiteX14" fmla="*/ 921736 w 2468405"/>
                  <a:gd name="connsiteY14" fmla="*/ 1654710 h 2512639"/>
                  <a:gd name="connsiteX15" fmla="*/ 1100845 w 2468405"/>
                  <a:gd name="connsiteY15" fmla="*/ 2192038 h 2512639"/>
                  <a:gd name="connsiteX16" fmla="*/ 1591039 w 2468405"/>
                  <a:gd name="connsiteY16" fmla="*/ 2512550 h 2512639"/>
                  <a:gd name="connsiteX17" fmla="*/ 2354610 w 2468405"/>
                  <a:gd name="connsiteY17" fmla="*/ 2163758 h 2512639"/>
                  <a:gd name="connsiteX18" fmla="*/ 2392317 w 2468405"/>
                  <a:gd name="connsiteY18" fmla="*/ 1513308 h 2512639"/>
                  <a:gd name="connsiteX19" fmla="*/ 1657027 w 2468405"/>
                  <a:gd name="connsiteY19" fmla="*/ 1362479 h 2512639"/>
                  <a:gd name="connsiteX20" fmla="*/ 1185686 w 2468405"/>
                  <a:gd name="connsiteY20" fmla="*/ 1192797 h 2512639"/>
                  <a:gd name="connsiteX21" fmla="*/ 1100845 w 2468405"/>
                  <a:gd name="connsiteY21" fmla="*/ 1079676 h 2512639"/>
                  <a:gd name="connsiteX0" fmla="*/ 1100845 w 2468405"/>
                  <a:gd name="connsiteY0" fmla="*/ 1079676 h 2512639"/>
                  <a:gd name="connsiteX1" fmla="*/ 1996392 w 2468405"/>
                  <a:gd name="connsiteY1" fmla="*/ 372665 h 2512639"/>
                  <a:gd name="connsiteX2" fmla="*/ 1459064 w 2468405"/>
                  <a:gd name="connsiteY2" fmla="*/ 99288 h 2512639"/>
                  <a:gd name="connsiteX3" fmla="*/ 902882 w 2468405"/>
                  <a:gd name="connsiteY3" fmla="*/ 466933 h 2512639"/>
                  <a:gd name="connsiteX4" fmla="*/ 836895 w 2468405"/>
                  <a:gd name="connsiteY4" fmla="*/ 674323 h 2512639"/>
                  <a:gd name="connsiteX5" fmla="*/ 874602 w 2468405"/>
                  <a:gd name="connsiteY5" fmla="*/ 580055 h 2512639"/>
                  <a:gd name="connsiteX6" fmla="*/ 884029 w 2468405"/>
                  <a:gd name="connsiteY6" fmla="*/ 146422 h 2512639"/>
                  <a:gd name="connsiteX7" fmla="*/ 629505 w 2468405"/>
                  <a:gd name="connsiteY7" fmla="*/ 5020 h 2512639"/>
                  <a:gd name="connsiteX8" fmla="*/ 252433 w 2468405"/>
                  <a:gd name="connsiteY8" fmla="*/ 108714 h 2512639"/>
                  <a:gd name="connsiteX9" fmla="*/ 16763 w 2468405"/>
                  <a:gd name="connsiteY9" fmla="*/ 787444 h 2512639"/>
                  <a:gd name="connsiteX10" fmla="*/ 45043 w 2468405"/>
                  <a:gd name="connsiteY10" fmla="*/ 1485028 h 2512639"/>
                  <a:gd name="connsiteX11" fmla="*/ 252433 w 2468405"/>
                  <a:gd name="connsiteY11" fmla="*/ 2258026 h 2512639"/>
                  <a:gd name="connsiteX12" fmla="*/ 648359 w 2468405"/>
                  <a:gd name="connsiteY12" fmla="*/ 2286306 h 2512639"/>
                  <a:gd name="connsiteX13" fmla="*/ 940590 w 2468405"/>
                  <a:gd name="connsiteY13" fmla="*/ 1965795 h 2512639"/>
                  <a:gd name="connsiteX14" fmla="*/ 921736 w 2468405"/>
                  <a:gd name="connsiteY14" fmla="*/ 1654710 h 2512639"/>
                  <a:gd name="connsiteX15" fmla="*/ 1100845 w 2468405"/>
                  <a:gd name="connsiteY15" fmla="*/ 2192038 h 2512639"/>
                  <a:gd name="connsiteX16" fmla="*/ 1591039 w 2468405"/>
                  <a:gd name="connsiteY16" fmla="*/ 2512550 h 2512639"/>
                  <a:gd name="connsiteX17" fmla="*/ 2354610 w 2468405"/>
                  <a:gd name="connsiteY17" fmla="*/ 2163758 h 2512639"/>
                  <a:gd name="connsiteX18" fmla="*/ 2392317 w 2468405"/>
                  <a:gd name="connsiteY18" fmla="*/ 1513308 h 2512639"/>
                  <a:gd name="connsiteX19" fmla="*/ 1657027 w 2468405"/>
                  <a:gd name="connsiteY19" fmla="*/ 1362479 h 2512639"/>
                  <a:gd name="connsiteX20" fmla="*/ 1345942 w 2468405"/>
                  <a:gd name="connsiteY20" fmla="*/ 1221077 h 2512639"/>
                  <a:gd name="connsiteX21" fmla="*/ 1100845 w 2468405"/>
                  <a:gd name="connsiteY21" fmla="*/ 1079676 h 251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68405" h="2512639">
                    <a:moveTo>
                      <a:pt x="1100845" y="1079676"/>
                    </a:moveTo>
                    <a:cubicBezTo>
                      <a:pt x="1209253" y="938274"/>
                      <a:pt x="1936689" y="536063"/>
                      <a:pt x="1996392" y="372665"/>
                    </a:cubicBezTo>
                    <a:cubicBezTo>
                      <a:pt x="2056095" y="209267"/>
                      <a:pt x="1641316" y="83577"/>
                      <a:pt x="1459064" y="99288"/>
                    </a:cubicBezTo>
                    <a:cubicBezTo>
                      <a:pt x="1276812" y="114999"/>
                      <a:pt x="1006577" y="371094"/>
                      <a:pt x="902882" y="466933"/>
                    </a:cubicBezTo>
                    <a:cubicBezTo>
                      <a:pt x="799187" y="562772"/>
                      <a:pt x="841608" y="655469"/>
                      <a:pt x="836895" y="674323"/>
                    </a:cubicBezTo>
                    <a:cubicBezTo>
                      <a:pt x="832182" y="693177"/>
                      <a:pt x="866746" y="668039"/>
                      <a:pt x="874602" y="580055"/>
                    </a:cubicBezTo>
                    <a:cubicBezTo>
                      <a:pt x="882458" y="492071"/>
                      <a:pt x="924878" y="242261"/>
                      <a:pt x="884029" y="146422"/>
                    </a:cubicBezTo>
                    <a:cubicBezTo>
                      <a:pt x="843180" y="50583"/>
                      <a:pt x="734771" y="11305"/>
                      <a:pt x="629505" y="5020"/>
                    </a:cubicBezTo>
                    <a:cubicBezTo>
                      <a:pt x="524239" y="-1265"/>
                      <a:pt x="354557" y="-21690"/>
                      <a:pt x="252433" y="108714"/>
                    </a:cubicBezTo>
                    <a:cubicBezTo>
                      <a:pt x="150309" y="239118"/>
                      <a:pt x="51328" y="558058"/>
                      <a:pt x="16763" y="787444"/>
                    </a:cubicBezTo>
                    <a:cubicBezTo>
                      <a:pt x="-17802" y="1016830"/>
                      <a:pt x="5765" y="1239931"/>
                      <a:pt x="45043" y="1485028"/>
                    </a:cubicBezTo>
                    <a:cubicBezTo>
                      <a:pt x="84321" y="1730125"/>
                      <a:pt x="151880" y="2124480"/>
                      <a:pt x="252433" y="2258026"/>
                    </a:cubicBezTo>
                    <a:cubicBezTo>
                      <a:pt x="352986" y="2391572"/>
                      <a:pt x="533666" y="2335011"/>
                      <a:pt x="648359" y="2286306"/>
                    </a:cubicBezTo>
                    <a:cubicBezTo>
                      <a:pt x="763052" y="2237601"/>
                      <a:pt x="895027" y="2071061"/>
                      <a:pt x="940590" y="1965795"/>
                    </a:cubicBezTo>
                    <a:cubicBezTo>
                      <a:pt x="986153" y="1860529"/>
                      <a:pt x="895027" y="1617003"/>
                      <a:pt x="921736" y="1654710"/>
                    </a:cubicBezTo>
                    <a:cubicBezTo>
                      <a:pt x="948445" y="1692417"/>
                      <a:pt x="989295" y="2049065"/>
                      <a:pt x="1100845" y="2192038"/>
                    </a:cubicBezTo>
                    <a:cubicBezTo>
                      <a:pt x="1212396" y="2335011"/>
                      <a:pt x="1382078" y="2517263"/>
                      <a:pt x="1591039" y="2512550"/>
                    </a:cubicBezTo>
                    <a:cubicBezTo>
                      <a:pt x="1800000" y="2507837"/>
                      <a:pt x="2221064" y="2330298"/>
                      <a:pt x="2354610" y="2163758"/>
                    </a:cubicBezTo>
                    <a:cubicBezTo>
                      <a:pt x="2488156" y="1997218"/>
                      <a:pt x="2508581" y="1646854"/>
                      <a:pt x="2392317" y="1513308"/>
                    </a:cubicBezTo>
                    <a:cubicBezTo>
                      <a:pt x="2276053" y="1379762"/>
                      <a:pt x="1858132" y="1415898"/>
                      <a:pt x="1657027" y="1362479"/>
                    </a:cubicBezTo>
                    <a:cubicBezTo>
                      <a:pt x="1455922" y="1309061"/>
                      <a:pt x="1438639" y="1268211"/>
                      <a:pt x="1345942" y="1221077"/>
                    </a:cubicBezTo>
                    <a:cubicBezTo>
                      <a:pt x="1253245" y="1173943"/>
                      <a:pt x="992437" y="1221078"/>
                      <a:pt x="1100845" y="107967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48B02B-A28B-595D-FB28-98B070948948}"/>
                </a:ext>
              </a:extLst>
            </p:cNvPr>
            <p:cNvSpPr txBox="1"/>
            <p:nvPr/>
          </p:nvSpPr>
          <p:spPr>
            <a:xfrm>
              <a:off x="2491484" y="2106244"/>
              <a:ext cx="40532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Premium 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86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157" y="914399"/>
            <a:ext cx="391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Junk Box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CA2A35-1EE0-8B71-7214-ECED21DDB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40" y="971552"/>
            <a:ext cx="3099178" cy="2285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1F3E5B-02F1-606C-F1A8-FE24F8B67EBB}"/>
              </a:ext>
            </a:extLst>
          </p:cNvPr>
          <p:cNvSpPr txBox="1"/>
          <p:nvPr/>
        </p:nvSpPr>
        <p:spPr>
          <a:xfrm>
            <a:off x="4989725" y="1689771"/>
            <a:ext cx="19928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Pipe cleaners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Bottle caps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Tin cans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Colored paper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Coffee sticks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Straws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Feathers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Wine corks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Tin foil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Beads or jewelry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Nuts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Wine corks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19827-7C06-0D87-A562-2804DA90D545}"/>
              </a:ext>
            </a:extLst>
          </p:cNvPr>
          <p:cNvSpPr txBox="1"/>
          <p:nvPr/>
        </p:nvSpPr>
        <p:spPr>
          <a:xfrm>
            <a:off x="1105870" y="3429000"/>
            <a:ext cx="2669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“A good inventor must have a wild imagination and a big junk collection.”</a:t>
            </a:r>
          </a:p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Thomas Edison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25" y="1718302"/>
            <a:ext cx="41246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Smart ideas come from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Smart Pencils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3" name="Picture 21" descr="proj-lab-setup-pencil1">
            <a:extLst>
              <a:ext uri="{FF2B5EF4-FFF2-40B4-BE49-F238E27FC236}">
                <a16:creationId xmlns:a16="http://schemas.microsoft.com/office/drawing/2014/main" id="{2CDACF9E-4573-FC4F-7150-75426541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6763"/>
            <a:ext cx="3400801" cy="224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ouple of plastic objects&#10;&#10;Description automatically generated with medium confidence">
            <a:extLst>
              <a:ext uri="{FF2B5EF4-FFF2-40B4-BE49-F238E27FC236}">
                <a16:creationId xmlns:a16="http://schemas.microsoft.com/office/drawing/2014/main" id="{4E4668D6-8E3D-E245-CDCF-F42D436E3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15" y="3436698"/>
            <a:ext cx="6457740" cy="22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41" y="283244"/>
            <a:ext cx="51097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Thinking Cap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Keep your brain cells warm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5B41B-2B0A-B709-C372-E919C4BFA18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7FB4D-B4C0-86F4-E9D6-442E3326FB5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4DCE8-FE6D-7B8E-DA72-78C80FF01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3D920B-3188-4CB5-D7F1-CE79EC551F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5BA114-6257-173E-A8F5-46B5278F55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C628AA-A0C2-B0F2-58D5-86B69B2DB51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3C697F-F5F2-7282-71EC-823C2FC20E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A3648B-FF74-7308-08A3-A71ABD16596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122EDE-582D-E5F4-D9BF-346BD37F19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789D84-1FDA-E960-F43C-0A0C349B164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0DC80-5611-2B09-9ABF-068AC4AAF3AA}"/>
                </a:ext>
              </a:extLst>
            </p:cNvPr>
            <p:cNvSpPr txBox="1"/>
            <p:nvPr/>
          </p:nvSpPr>
          <p:spPr>
            <a:xfrm>
              <a:off x="7459718" y="6619872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Lab Setup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22D2D-AA10-9D3A-1747-5F3527EDBDA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D5D73-8170-6CAD-B8B7-AEC70BB913E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BD936F-5936-5009-AD22-7D7C61B4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6" y="1828803"/>
            <a:ext cx="2724848" cy="30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551C2-5793-6E69-A738-E2030A438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199" y="1780516"/>
            <a:ext cx="2014543" cy="355325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AE6B4B8-A8BD-0339-0C98-CE81DDE56729}"/>
              </a:ext>
            </a:extLst>
          </p:cNvPr>
          <p:cNvSpPr txBox="1"/>
          <p:nvPr/>
        </p:nvSpPr>
        <p:spPr>
          <a:xfrm>
            <a:off x="975360" y="5004970"/>
            <a:ext cx="327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“If you are afraid to look silly, it can be difficult to learn new tricks.”</a:t>
            </a:r>
          </a:p>
          <a:p>
            <a:pPr algn="ctr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Liu Huan, MIT Student</a:t>
            </a:r>
          </a:p>
        </p:txBody>
      </p:sp>
    </p:spTree>
    <p:extLst>
      <p:ext uri="{BB962C8B-B14F-4D97-AF65-F5344CB8AC3E}">
        <p14:creationId xmlns:p14="http://schemas.microsoft.com/office/powerpoint/2010/main" val="223231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39771</TotalTime>
  <Words>1018</Words>
  <Application>Microsoft Office PowerPoint</Application>
  <PresentationFormat>On-screen Show (4:3)</PresentationFormat>
  <Paragraphs>261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Ribeye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82</cp:revision>
  <dcterms:created xsi:type="dcterms:W3CDTF">2021-10-01T15:07:07Z</dcterms:created>
  <dcterms:modified xsi:type="dcterms:W3CDTF">2025-06-15T00:45:55Z</dcterms:modified>
</cp:coreProperties>
</file>