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70" r:id="rId4"/>
    <p:sldId id="279" r:id="rId5"/>
    <p:sldId id="259" r:id="rId6"/>
    <p:sldId id="269" r:id="rId7"/>
    <p:sldId id="261" r:id="rId8"/>
    <p:sldId id="262" r:id="rId9"/>
    <p:sldId id="263" r:id="rId10"/>
    <p:sldId id="265" r:id="rId11"/>
    <p:sldId id="266" r:id="rId12"/>
    <p:sldId id="267" r:id="rId13"/>
    <p:sldId id="275" r:id="rId14"/>
    <p:sldId id="268" r:id="rId15"/>
    <p:sldId id="274" r:id="rId16"/>
    <p:sldId id="272" r:id="rId17"/>
    <p:sldId id="273" r:id="rId18"/>
    <p:sldId id="276" r:id="rId19"/>
    <p:sldId id="277" r:id="rId20"/>
    <p:sldId id="278" r:id="rId21"/>
    <p:sldId id="281" r:id="rId22"/>
    <p:sldId id="282" r:id="rId23"/>
    <p:sldId id="280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4F8A-9C43-A1DD-163E-FC106FA5F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905FE-E4E8-4693-EC73-FB28370F1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AFE47-9F90-9554-648B-A88BA27D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0761F-42C4-D407-98CD-65DF8224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5B42D-D75C-1E7F-4022-D5DE2BB0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E300-DAFB-4476-4C45-9708A8F3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2F975-16F1-520F-ABA7-F7B99659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496FD-A85A-CD55-3FBC-776816B9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077AD-2CE9-8EA0-BC0F-47D240A1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25B56-A242-7CDC-5759-9093323F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0B3CE-643A-666C-4504-C5FD404E8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EB4C3-0EA9-9F8E-DFB4-9E5A8B31A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7667-559A-0DCD-29D9-4CEE6AA1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D26A8-6A0B-C306-62A7-F8D844BF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BF297-ACBF-598C-8695-31DE97701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8496-03AF-E952-5670-BEC0B743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C202F-4C89-0CEF-C215-78430075F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7BFB4-9E18-2629-1A7C-9D49DB3E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C6D8B-572A-888A-FC65-18E3CE7A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26D2B-E658-DB88-0C86-41D9B921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6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25B7-C32E-55EC-7CB5-B60E0F20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75773-2C79-01E6-4C31-04281084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61F79-D6C2-442B-0663-509CEA0C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2C63-F981-954A-ED5E-997E9D0A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004F8-3A4D-BD8F-E77C-4308E882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BE0C-EB16-0CBC-51FE-ACC4C041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2629-C752-9A54-BF61-EA40BE867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110C3-4C51-8D15-C559-20D0A46A0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C32A3-F3C5-C1E5-0ED9-2E5B66B1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33A77-1695-C186-55F3-5E215753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3DCB7-2A61-75AE-D4E1-69D9A041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F5CF-88C0-AA7A-A943-5DEB55520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E46C9-C2B9-02E6-B6B2-030E8F673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8541B-1CA5-A49F-CAF2-A2AA4BF2D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CFD24-F3C2-6EA3-4A97-D303B6423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F10A6-583F-C667-CF3B-808BC7CED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D7B27-ADA2-F576-35C9-B18A9D37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CE891-2095-FD70-B942-8C739088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5D24D-BEF1-7DC5-3B00-36515071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4204-F478-33C3-415C-059ED390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2B497-4701-B00B-75B2-51570F33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BBAE3-5545-557B-8E12-2A909D16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17185-43B0-6EAD-A23B-E02A5665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59AD4F-11CB-77D2-4E9A-1691F3D7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43D7D-D73B-5F82-9055-C4783E9C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923DE-16B8-2736-A977-F817C57E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3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A7CE-FF3C-7D55-9715-73FA030C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F39F3-6C84-778D-1E12-B66037668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C4975-85D5-756C-909E-BD180495F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40035-78F0-56A8-42FA-CDBC962C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8B22A-DEF7-B267-3053-9BF327EB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1ACCE-2705-76D3-0392-90A030F4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9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2F48B-68EB-71CF-62F6-BB73F803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68949-5860-2648-C240-8AEFCA8AF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B15C5-7829-8531-9C69-A4D40CE9D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130DA-7E23-38E8-50D0-FA72FE61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0ED59-C43C-CD27-4225-C30CD6E2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BD718-BC8B-BD6A-BA3E-375A02AE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69664-4BE6-A0AB-8C2D-0AD717FC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32A09-C6B2-9193-6F73-171E39BC2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026F-48C7-2AA4-ABE7-D2A5F5809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D9B85-F21C-44BB-B447-A3D8FD3AF0B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23280-9B4A-E55D-43D8-7E2080301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DEA09-3E79-770E-274A-49B118AB3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5C6A4F-EEA2-4F9E-9FB6-DB48C6C15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9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n3KWM1kuAw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201913684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cratch.mit.edu/projects/1203370945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34B565-353A-D7DE-8498-244340138F29}"/>
              </a:ext>
            </a:extLst>
          </p:cNvPr>
          <p:cNvSpPr/>
          <p:nvPr/>
        </p:nvSpPr>
        <p:spPr>
          <a:xfrm>
            <a:off x="3301682" y="604380"/>
            <a:ext cx="55886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Laboratory Setup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Lab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909EE-EAA4-8A55-99CB-483371744CAB}"/>
              </a:ext>
            </a:extLst>
          </p:cNvPr>
          <p:cNvSpPr txBox="1"/>
          <p:nvPr/>
        </p:nvSpPr>
        <p:spPr>
          <a:xfrm>
            <a:off x="2957114" y="2342510"/>
            <a:ext cx="602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George, Angela, Cindy, Lena, Ryan, and John</a:t>
            </a:r>
          </a:p>
        </p:txBody>
      </p:sp>
      <p:pic>
        <p:nvPicPr>
          <p:cNvPr id="6" name="Picture 5" descr="A cartoon robot with a lightning bolt&#10;&#10;AI-generated content may be incorrect.">
            <a:extLst>
              <a:ext uri="{FF2B5EF4-FFF2-40B4-BE49-F238E27FC236}">
                <a16:creationId xmlns:a16="http://schemas.microsoft.com/office/drawing/2014/main" id="{5851F5FB-8270-174E-EEEF-694A2DE5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876" y="3051713"/>
            <a:ext cx="2190750" cy="2257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D9101-B657-5B21-FCE6-2BF826E09B20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6130A-43A1-11E6-8D29-C13B19312B71}"/>
              </a:ext>
            </a:extLst>
          </p:cNvPr>
          <p:cNvSpPr txBox="1"/>
          <p:nvPr/>
        </p:nvSpPr>
        <p:spPr>
          <a:xfrm>
            <a:off x="956991" y="4942884"/>
            <a:ext cx="320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cover of your lab book should make people want to open it.</a:t>
            </a:r>
          </a:p>
        </p:txBody>
      </p:sp>
    </p:spTree>
    <p:extLst>
      <p:ext uri="{BB962C8B-B14F-4D97-AF65-F5344CB8AC3E}">
        <p14:creationId xmlns:p14="http://schemas.microsoft.com/office/powerpoint/2010/main" val="416511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3587-92CD-3361-3602-490A2535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CA804B-BF48-AEDF-63AF-7DAAB7EAA959}"/>
              </a:ext>
            </a:extLst>
          </p:cNvPr>
          <p:cNvSpPr/>
          <p:nvPr/>
        </p:nvSpPr>
        <p:spPr>
          <a:xfrm>
            <a:off x="4000012" y="443743"/>
            <a:ext cx="419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3E4BE-6A59-52CF-F91F-58F42D2BF1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721" y="2412458"/>
            <a:ext cx="3775294" cy="1893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F0803-91B7-E485-E43B-DCA49667D7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859" y="2412458"/>
            <a:ext cx="2918364" cy="2267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B937C-3C71-F735-5341-B409C8C763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448" y="2433842"/>
            <a:ext cx="2340831" cy="3743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9466D-EDCC-A5F2-8008-F1EA03C665E9}"/>
              </a:ext>
            </a:extLst>
          </p:cNvPr>
          <p:cNvSpPr txBox="1"/>
          <p:nvPr/>
        </p:nvSpPr>
        <p:spPr>
          <a:xfrm>
            <a:off x="3471210" y="1439500"/>
            <a:ext cx="5249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It’s difficult to think different.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B99DE-3ABE-D590-CCE1-2822094A0BBF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5EF39-1370-389C-343D-559460CAFF03}"/>
              </a:ext>
            </a:extLst>
          </p:cNvPr>
          <p:cNvSpPr txBox="1"/>
          <p:nvPr/>
        </p:nvSpPr>
        <p:spPr>
          <a:xfrm>
            <a:off x="9603477" y="6177450"/>
            <a:ext cx="89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Yueyue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DED57-D1BD-4447-A195-B79E2237A62C}"/>
              </a:ext>
            </a:extLst>
          </p:cNvPr>
          <p:cNvSpPr txBox="1"/>
          <p:nvPr/>
        </p:nvSpPr>
        <p:spPr>
          <a:xfrm>
            <a:off x="6332996" y="4698931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</a:t>
            </a:r>
          </a:p>
        </p:txBody>
      </p:sp>
    </p:spTree>
    <p:extLst>
      <p:ext uri="{BB962C8B-B14F-4D97-AF65-F5344CB8AC3E}">
        <p14:creationId xmlns:p14="http://schemas.microsoft.com/office/powerpoint/2010/main" val="263333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67F6-E69E-25CB-77BE-175BE5317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71629E-4E09-2978-59D4-AFCD8BC04830}"/>
              </a:ext>
            </a:extLst>
          </p:cNvPr>
          <p:cNvSpPr/>
          <p:nvPr/>
        </p:nvSpPr>
        <p:spPr>
          <a:xfrm>
            <a:off x="4000012" y="443743"/>
            <a:ext cx="419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</a:t>
            </a:r>
          </a:p>
        </p:txBody>
      </p:sp>
      <p:pic>
        <p:nvPicPr>
          <p:cNvPr id="7" name="Picture 6" descr="A child holding up a peace sign&#10;&#10;AI-generated content may be incorrect.">
            <a:extLst>
              <a:ext uri="{FF2B5EF4-FFF2-40B4-BE49-F238E27FC236}">
                <a16:creationId xmlns:a16="http://schemas.microsoft.com/office/drawing/2014/main" id="{2189CB8F-012E-7BA6-D8F4-E312913D13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104" y="2748539"/>
            <a:ext cx="2650305" cy="3533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30CF0-472D-09E8-52E7-9E8170A0D5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991" y="2743736"/>
            <a:ext cx="2650305" cy="3533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00ABA-74FE-4FB3-BDC5-FD2D28CE70B1}"/>
              </a:ext>
            </a:extLst>
          </p:cNvPr>
          <p:cNvSpPr txBox="1"/>
          <p:nvPr/>
        </p:nvSpPr>
        <p:spPr>
          <a:xfrm>
            <a:off x="2390316" y="1439500"/>
            <a:ext cx="74113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What skills will be needed in an AI world?</a:t>
            </a:r>
          </a:p>
          <a:p>
            <a:pPr algn="ctr"/>
            <a:r>
              <a:rPr lang="en-US" sz="3200" dirty="0"/>
              <a:t>An ability to FANTSIZE!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C8000-043C-A547-F058-EB8E7D03844F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233A4-BDA4-3167-2C9E-1CE4EA941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795" y="2748539"/>
            <a:ext cx="3207885" cy="23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C308E-C232-CEE8-AA08-116D42E76A20}"/>
              </a:ext>
            </a:extLst>
          </p:cNvPr>
          <p:cNvSpPr txBox="1"/>
          <p:nvPr/>
        </p:nvSpPr>
        <p:spPr>
          <a:xfrm>
            <a:off x="9305498" y="5117117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Tantan</a:t>
            </a:r>
          </a:p>
        </p:txBody>
      </p:sp>
    </p:spTree>
    <p:extLst>
      <p:ext uri="{BB962C8B-B14F-4D97-AF65-F5344CB8AC3E}">
        <p14:creationId xmlns:p14="http://schemas.microsoft.com/office/powerpoint/2010/main" val="3225598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CB29-106B-5BA7-6B4B-506682F9D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217A0-CEA7-C089-A321-7CB3D423FAD7}"/>
              </a:ext>
            </a:extLst>
          </p:cNvPr>
          <p:cNvSpPr/>
          <p:nvPr/>
        </p:nvSpPr>
        <p:spPr>
          <a:xfrm>
            <a:off x="4000012" y="443743"/>
            <a:ext cx="419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E185C-93E4-9698-7EA7-3FA970CF86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442" y="2172708"/>
            <a:ext cx="3123539" cy="4164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231B81-E4EB-27CF-B65C-2D84E1194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418" y="2172707"/>
            <a:ext cx="3123539" cy="4164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5DC1E-CA65-DB1A-F485-17CF8AA42780}"/>
              </a:ext>
            </a:extLst>
          </p:cNvPr>
          <p:cNvSpPr txBox="1"/>
          <p:nvPr/>
        </p:nvSpPr>
        <p:spPr>
          <a:xfrm>
            <a:off x="1796375" y="1439500"/>
            <a:ext cx="8599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One person’s trash is another person’s treasure.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49679-02DA-F81C-5D43-756C991C32E6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39114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0CF4-130A-AE28-1143-6E74BB2D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8128F4-246D-4874-ADE3-80708648A549}"/>
              </a:ext>
            </a:extLst>
          </p:cNvPr>
          <p:cNvSpPr/>
          <p:nvPr/>
        </p:nvSpPr>
        <p:spPr>
          <a:xfrm>
            <a:off x="4000012" y="443743"/>
            <a:ext cx="419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07D40-5F25-8377-875B-823661E6AC64}"/>
              </a:ext>
            </a:extLst>
          </p:cNvPr>
          <p:cNvSpPr txBox="1"/>
          <p:nvPr/>
        </p:nvSpPr>
        <p:spPr>
          <a:xfrm>
            <a:off x="1796375" y="1439500"/>
            <a:ext cx="8599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One person’s trash is another person’s treasure.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E83C6-7400-F032-82B5-855FDD20BF99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9BF20-75DD-8B77-B437-5F5CDAE7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52" y="2281474"/>
            <a:ext cx="4784357" cy="3109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7099E4-996D-A99C-2C14-E416DCE3A2BB}"/>
              </a:ext>
            </a:extLst>
          </p:cNvPr>
          <p:cNvSpPr txBox="1"/>
          <p:nvPr/>
        </p:nvSpPr>
        <p:spPr>
          <a:xfrm>
            <a:off x="3293309" y="539354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79694-237E-5280-27E6-1B4DF42B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47" y="2281474"/>
            <a:ext cx="4883143" cy="2275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0A8126-52D5-F778-FBAD-D0157AD9F243}"/>
              </a:ext>
            </a:extLst>
          </p:cNvPr>
          <p:cNvSpPr txBox="1"/>
          <p:nvPr/>
        </p:nvSpPr>
        <p:spPr>
          <a:xfrm>
            <a:off x="8586897" y="462972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sophia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4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9E1B3-4F35-9FDC-9EF4-7283FF060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43C934-CDEF-F63A-0CDB-99580D6A12A0}"/>
              </a:ext>
            </a:extLst>
          </p:cNvPr>
          <p:cNvSpPr/>
          <p:nvPr/>
        </p:nvSpPr>
        <p:spPr>
          <a:xfrm>
            <a:off x="2853065" y="443743"/>
            <a:ext cx="6485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 Holder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C79BC-5529-585E-70DB-A5F921B2A44E}"/>
              </a:ext>
            </a:extLst>
          </p:cNvPr>
          <p:cNvSpPr txBox="1"/>
          <p:nvPr/>
        </p:nvSpPr>
        <p:spPr>
          <a:xfrm>
            <a:off x="1471651" y="1439500"/>
            <a:ext cx="9248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 proper invention should have a strong foundation.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CFFB1-F7A0-0C82-7627-2A89864AA42C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D20D1C-E07D-BE9F-19D3-3FD0234FAC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74" y="2356367"/>
            <a:ext cx="5090037" cy="381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8134B-8E8B-CA6E-9C85-EDFB17C59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121" y="2356367"/>
            <a:ext cx="5090038" cy="38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3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911331-841A-B0D0-3986-0C262FE5B434}"/>
              </a:ext>
            </a:extLst>
          </p:cNvPr>
          <p:cNvSpPr/>
          <p:nvPr/>
        </p:nvSpPr>
        <p:spPr>
          <a:xfrm>
            <a:off x="2231801" y="441418"/>
            <a:ext cx="7728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Research Door Greeters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080F2-B686-2639-960C-96DF3518C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60" y="1508912"/>
            <a:ext cx="2694666" cy="2694666"/>
          </a:xfrm>
          <a:prstGeom prst="rect">
            <a:avLst/>
          </a:prstGeom>
        </p:spPr>
      </p:pic>
      <p:pic>
        <p:nvPicPr>
          <p:cNvPr id="4" name="Picture 8" descr="C:\Documents and Settings\Development\My Documents\My Pictures\Images\gargoyle-pic.jpg">
            <a:extLst>
              <a:ext uri="{FF2B5EF4-FFF2-40B4-BE49-F238E27FC236}">
                <a16:creationId xmlns:a16="http://schemas.microsoft.com/office/drawing/2014/main" id="{3A8A5781-2828-7227-795E-24AB9E7D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2" y="1508911"/>
            <a:ext cx="1784036" cy="274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53" descr="C:\Documents and Settings\Development\My Documents\My Pictures\Images\suzhou-buddha.jpg">
            <a:extLst>
              <a:ext uri="{FF2B5EF4-FFF2-40B4-BE49-F238E27FC236}">
                <a16:creationId xmlns:a16="http://schemas.microsoft.com/office/drawing/2014/main" id="{56B3B13B-78D1-F8FA-CD06-103DA52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07" y="1508911"/>
            <a:ext cx="1835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Documents and Settings\Development\My Documents\My Pictures\Images\sphinx.jpg">
            <a:extLst>
              <a:ext uri="{FF2B5EF4-FFF2-40B4-BE49-F238E27FC236}">
                <a16:creationId xmlns:a16="http://schemas.microsoft.com/office/drawing/2014/main" id="{5A5ABE45-B218-8657-2E51-FFD7DB699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7" y="4607838"/>
            <a:ext cx="2540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1255F-082D-0840-D3BE-63C241B71B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47" t="9669" r="3863"/>
          <a:stretch>
            <a:fillRect/>
          </a:stretch>
        </p:blipFill>
        <p:spPr>
          <a:xfrm>
            <a:off x="5314256" y="1402377"/>
            <a:ext cx="2847201" cy="3167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2BD40-91E8-D647-77AE-7D7F506D8C52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347C0-0218-6519-2407-C34E89EA3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312" y="4457700"/>
            <a:ext cx="3041214" cy="20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0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EE0AA-B8C9-071D-B947-B4947B586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7A934-6F82-ED7F-0E88-EFDAC2CD0ED4}"/>
              </a:ext>
            </a:extLst>
          </p:cNvPr>
          <p:cNvSpPr/>
          <p:nvPr/>
        </p:nvSpPr>
        <p:spPr>
          <a:xfrm>
            <a:off x="3232178" y="613434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97C4-4D65-A85D-428D-FD616B1C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536764"/>
            <a:ext cx="3419382" cy="4567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835E18-6D48-C6E9-AF95-C89078C2F11D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42182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AC69B-BF05-AF42-6D68-F64916A0F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1E210D-0BF5-4FC8-5F50-5DFAA2EFB768}"/>
              </a:ext>
            </a:extLst>
          </p:cNvPr>
          <p:cNvSpPr/>
          <p:nvPr/>
        </p:nvSpPr>
        <p:spPr>
          <a:xfrm>
            <a:off x="3232178" y="613434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20D18-7ED1-33EF-B821-033DE98F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08" y="2335793"/>
            <a:ext cx="5202792" cy="3347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016640-5FD1-AA98-517B-5846920A2E6D}"/>
              </a:ext>
            </a:extLst>
          </p:cNvPr>
          <p:cNvSpPr txBox="1"/>
          <p:nvPr/>
        </p:nvSpPr>
        <p:spPr>
          <a:xfrm>
            <a:off x="2525917" y="5767058"/>
            <a:ext cx="89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Yueyue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81016-AB49-821E-A79F-83E7E1D6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1728504"/>
            <a:ext cx="3514725" cy="403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E46E1-6DEC-0726-125E-973181ED78B3}"/>
              </a:ext>
            </a:extLst>
          </p:cNvPr>
          <p:cNvSpPr txBox="1"/>
          <p:nvPr/>
        </p:nvSpPr>
        <p:spPr>
          <a:xfrm>
            <a:off x="9020175" y="5951724"/>
            <a:ext cx="75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Bryan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45BF6-3E47-10DA-FE26-8308A3DC2177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99959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58A9-F97A-B975-0D67-86B95B31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81B4F9-A48E-DFBF-D6EC-C30067D5BAA5}"/>
              </a:ext>
            </a:extLst>
          </p:cNvPr>
          <p:cNvSpPr/>
          <p:nvPr/>
        </p:nvSpPr>
        <p:spPr>
          <a:xfrm>
            <a:off x="3232178" y="613434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D6094-CFEC-DA95-035D-ED1378575455}"/>
              </a:ext>
            </a:extLst>
          </p:cNvPr>
          <p:cNvSpPr txBox="1"/>
          <p:nvPr/>
        </p:nvSpPr>
        <p:spPr>
          <a:xfrm>
            <a:off x="3383167" y="5951724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5E239-5D23-A80B-C902-A056A61AE203}"/>
              </a:ext>
            </a:extLst>
          </p:cNvPr>
          <p:cNvSpPr txBox="1"/>
          <p:nvPr/>
        </p:nvSpPr>
        <p:spPr>
          <a:xfrm>
            <a:off x="9218817" y="595172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3A368-3BFE-24B0-E90A-CC796BF9F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2103142"/>
            <a:ext cx="4543425" cy="3737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F68BC0-C3C8-2725-BB22-320617C06825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2832001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6BB38-F50A-3719-BB5D-D09371C45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6EBF09-20F5-0B6D-2B56-F291BE490A1B}"/>
              </a:ext>
            </a:extLst>
          </p:cNvPr>
          <p:cNvSpPr/>
          <p:nvPr/>
        </p:nvSpPr>
        <p:spPr>
          <a:xfrm>
            <a:off x="3232178" y="613434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167DF-0545-B66F-0D70-BA8E12D225DD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32877-FE3B-4F07-E614-D894DD4F91DF}"/>
              </a:ext>
            </a:extLst>
          </p:cNvPr>
          <p:cNvSpPr txBox="1"/>
          <p:nvPr/>
        </p:nvSpPr>
        <p:spPr>
          <a:xfrm>
            <a:off x="2713905" y="1638677"/>
            <a:ext cx="75889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We want to program our robot to tell a joke  and play music when the front door opens.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One solution is to build a mechanism that presses a key on your computer when a string attached to the door pulls.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Another solution is to use your computer mic to detect sound.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Another solution is to use  your computer camera to detect motion.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Dancing Robot Video:</a:t>
            </a:r>
          </a:p>
          <a:p>
            <a:r>
              <a:rPr lang="en-US" dirty="0">
                <a:solidFill>
                  <a:schemeClr val="dk1"/>
                </a:solidFill>
                <a:hlinkClick r:id="rId2"/>
              </a:rPr>
              <a:t>https://www.youtube.com/watch?v=fn3KWM1kuAw</a:t>
            </a:r>
            <a:endParaRPr lang="en-US" dirty="0">
              <a:solidFill>
                <a:schemeClr val="dk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3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16874-2E12-D633-EA1E-2671B0E1F18B}"/>
              </a:ext>
            </a:extLst>
          </p:cNvPr>
          <p:cNvSpPr txBox="1"/>
          <p:nvPr/>
        </p:nvSpPr>
        <p:spPr>
          <a:xfrm>
            <a:off x="962685" y="336654"/>
            <a:ext cx="82537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Problem:</a:t>
            </a:r>
          </a:p>
          <a:p>
            <a:r>
              <a:rPr lang="en-US" sz="3600" dirty="0"/>
              <a:t>The world does not have enough creative minds to solve all our problems.</a:t>
            </a: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B050"/>
                </a:solidFill>
              </a:rPr>
              <a:t>Mission:</a:t>
            </a:r>
            <a:endParaRPr lang="en-US" sz="3600" dirty="0"/>
          </a:p>
          <a:p>
            <a:r>
              <a:rPr lang="en-US" sz="3600" dirty="0"/>
              <a:t>If you want to be an artist or engineer to help solve the world’s problems,           you must look like 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C03D6-9E03-3DE4-6133-794791D6FE68}"/>
              </a:ext>
            </a:extLst>
          </p:cNvPr>
          <p:cNvSpPr txBox="1"/>
          <p:nvPr/>
        </p:nvSpPr>
        <p:spPr>
          <a:xfrm>
            <a:off x="9826367" y="461474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John’s Emoji</a:t>
            </a:r>
          </a:p>
        </p:txBody>
      </p:sp>
      <p:pic>
        <p:nvPicPr>
          <p:cNvPr id="5" name="Picture 4" descr="A cartoon of a bird wearing sunglasses&#10;&#10;AI-generated content may be incorrect.">
            <a:extLst>
              <a:ext uri="{FF2B5EF4-FFF2-40B4-BE49-F238E27FC236}">
                <a16:creationId xmlns:a16="http://schemas.microsoft.com/office/drawing/2014/main" id="{97816F07-49DD-EDC6-F251-3788448F8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367" y="3016952"/>
            <a:ext cx="1176948" cy="1597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545D1-303E-B54A-434E-4DDBB4FAB778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A3F33-0FAF-309A-91DB-1507BFEAF655}"/>
              </a:ext>
            </a:extLst>
          </p:cNvPr>
          <p:cNvSpPr txBox="1"/>
          <p:nvPr/>
        </p:nvSpPr>
        <p:spPr>
          <a:xfrm>
            <a:off x="962685" y="5172257"/>
            <a:ext cx="376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Your lab book should tell an engaging story about your project.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Start with the problem and mission.</a:t>
            </a:r>
          </a:p>
        </p:txBody>
      </p:sp>
    </p:spTree>
    <p:extLst>
      <p:ext uri="{BB962C8B-B14F-4D97-AF65-F5344CB8AC3E}">
        <p14:creationId xmlns:p14="http://schemas.microsoft.com/office/powerpoint/2010/main" val="3002020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BD6CF-9B3A-B335-424C-05219049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EFA78-628A-D053-5045-9836F0151A1E}"/>
              </a:ext>
            </a:extLst>
          </p:cNvPr>
          <p:cNvSpPr/>
          <p:nvPr/>
        </p:nvSpPr>
        <p:spPr>
          <a:xfrm>
            <a:off x="3232178" y="613434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39F01-7D1D-86E8-CB21-CB4148B75974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FDD95-99F6-265B-BB9D-2808B51A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54" y="1892919"/>
            <a:ext cx="10446491" cy="4611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450B3-2EC3-0F42-3DAF-B4F3FDEA49C2}"/>
              </a:ext>
            </a:extLst>
          </p:cNvPr>
          <p:cNvSpPr txBox="1"/>
          <p:nvPr/>
        </p:nvSpPr>
        <p:spPr>
          <a:xfrm>
            <a:off x="3856776" y="1416765"/>
            <a:ext cx="4779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https://scratch.mit.edu/projects/1201913684/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79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9646915-D2BC-C879-DB55-F7573FBA405D}"/>
              </a:ext>
            </a:extLst>
          </p:cNvPr>
          <p:cNvSpPr/>
          <p:nvPr/>
        </p:nvSpPr>
        <p:spPr>
          <a:xfrm>
            <a:off x="3353222" y="1272886"/>
            <a:ext cx="5899419" cy="4594558"/>
          </a:xfrm>
          <a:custGeom>
            <a:avLst/>
            <a:gdLst>
              <a:gd name="connsiteX0" fmla="*/ 2096964 w 5568037"/>
              <a:gd name="connsiteY0" fmla="*/ 1315350 h 4738358"/>
              <a:gd name="connsiteX1" fmla="*/ 1861574 w 5568037"/>
              <a:gd name="connsiteY1" fmla="*/ 935104 h 4738358"/>
              <a:gd name="connsiteX2" fmla="*/ 1155403 w 5568037"/>
              <a:gd name="connsiteY2" fmla="*/ 699714 h 4738358"/>
              <a:gd name="connsiteX3" fmla="*/ 259110 w 5568037"/>
              <a:gd name="connsiteY3" fmla="*/ 1107120 h 4738358"/>
              <a:gd name="connsiteX4" fmla="*/ 78041 w 5568037"/>
              <a:gd name="connsiteY4" fmla="*/ 2112055 h 4738358"/>
              <a:gd name="connsiteX5" fmla="*/ 1390794 w 5568037"/>
              <a:gd name="connsiteY5" fmla="*/ 2863492 h 4738358"/>
              <a:gd name="connsiteX6" fmla="*/ 2413835 w 5568037"/>
              <a:gd name="connsiteY6" fmla="*/ 3968015 h 4738358"/>
              <a:gd name="connsiteX7" fmla="*/ 2622065 w 5568037"/>
              <a:gd name="connsiteY7" fmla="*/ 4637972 h 4738358"/>
              <a:gd name="connsiteX8" fmla="*/ 2830295 w 5568037"/>
              <a:gd name="connsiteY8" fmla="*/ 4592704 h 4738358"/>
              <a:gd name="connsiteX9" fmla="*/ 3237701 w 5568037"/>
              <a:gd name="connsiteY9" fmla="*/ 3298059 h 4738358"/>
              <a:gd name="connsiteX10" fmla="*/ 4333170 w 5568037"/>
              <a:gd name="connsiteY10" fmla="*/ 2537568 h 4738358"/>
              <a:gd name="connsiteX11" fmla="*/ 5564441 w 5568037"/>
              <a:gd name="connsiteY11" fmla="*/ 1052799 h 4738358"/>
              <a:gd name="connsiteX12" fmla="*/ 3925764 w 5568037"/>
              <a:gd name="connsiteY12" fmla="*/ 2597 h 4738358"/>
              <a:gd name="connsiteX13" fmla="*/ 2096964 w 5568037"/>
              <a:gd name="connsiteY13" fmla="*/ 1315350 h 4738358"/>
              <a:gd name="connsiteX0" fmla="*/ 2422889 w 5568037"/>
              <a:gd name="connsiteY0" fmla="*/ 1489975 h 4740967"/>
              <a:gd name="connsiteX1" fmla="*/ 1861574 w 5568037"/>
              <a:gd name="connsiteY1" fmla="*/ 937713 h 4740967"/>
              <a:gd name="connsiteX2" fmla="*/ 1155403 w 5568037"/>
              <a:gd name="connsiteY2" fmla="*/ 702323 h 4740967"/>
              <a:gd name="connsiteX3" fmla="*/ 259110 w 5568037"/>
              <a:gd name="connsiteY3" fmla="*/ 1109729 h 4740967"/>
              <a:gd name="connsiteX4" fmla="*/ 78041 w 5568037"/>
              <a:gd name="connsiteY4" fmla="*/ 2114664 h 4740967"/>
              <a:gd name="connsiteX5" fmla="*/ 1390794 w 5568037"/>
              <a:gd name="connsiteY5" fmla="*/ 2866101 h 4740967"/>
              <a:gd name="connsiteX6" fmla="*/ 2413835 w 5568037"/>
              <a:gd name="connsiteY6" fmla="*/ 3970624 h 4740967"/>
              <a:gd name="connsiteX7" fmla="*/ 2622065 w 5568037"/>
              <a:gd name="connsiteY7" fmla="*/ 4640581 h 4740967"/>
              <a:gd name="connsiteX8" fmla="*/ 2830295 w 5568037"/>
              <a:gd name="connsiteY8" fmla="*/ 4595313 h 4740967"/>
              <a:gd name="connsiteX9" fmla="*/ 3237701 w 5568037"/>
              <a:gd name="connsiteY9" fmla="*/ 3300668 h 4740967"/>
              <a:gd name="connsiteX10" fmla="*/ 4333170 w 5568037"/>
              <a:gd name="connsiteY10" fmla="*/ 2540177 h 4740967"/>
              <a:gd name="connsiteX11" fmla="*/ 5564441 w 5568037"/>
              <a:gd name="connsiteY11" fmla="*/ 1055408 h 4740967"/>
              <a:gd name="connsiteX12" fmla="*/ 3925764 w 5568037"/>
              <a:gd name="connsiteY12" fmla="*/ 5206 h 4740967"/>
              <a:gd name="connsiteX13" fmla="*/ 2422889 w 5568037"/>
              <a:gd name="connsiteY13" fmla="*/ 1489975 h 4740967"/>
              <a:gd name="connsiteX0" fmla="*/ 2422889 w 5568037"/>
              <a:gd name="connsiteY0" fmla="*/ 1489975 h 4740967"/>
              <a:gd name="connsiteX1" fmla="*/ 1861574 w 5568037"/>
              <a:gd name="connsiteY1" fmla="*/ 937713 h 4740967"/>
              <a:gd name="connsiteX2" fmla="*/ 1155403 w 5568037"/>
              <a:gd name="connsiteY2" fmla="*/ 702323 h 4740967"/>
              <a:gd name="connsiteX3" fmla="*/ 259110 w 5568037"/>
              <a:gd name="connsiteY3" fmla="*/ 1109729 h 4740967"/>
              <a:gd name="connsiteX4" fmla="*/ 78041 w 5568037"/>
              <a:gd name="connsiteY4" fmla="*/ 2114664 h 4740967"/>
              <a:gd name="connsiteX5" fmla="*/ 1390794 w 5568037"/>
              <a:gd name="connsiteY5" fmla="*/ 2866101 h 4740967"/>
              <a:gd name="connsiteX6" fmla="*/ 2413835 w 5568037"/>
              <a:gd name="connsiteY6" fmla="*/ 3970624 h 4740967"/>
              <a:gd name="connsiteX7" fmla="*/ 2622065 w 5568037"/>
              <a:gd name="connsiteY7" fmla="*/ 4640581 h 4740967"/>
              <a:gd name="connsiteX8" fmla="*/ 2830295 w 5568037"/>
              <a:gd name="connsiteY8" fmla="*/ 4595313 h 4740967"/>
              <a:gd name="connsiteX9" fmla="*/ 3237701 w 5568037"/>
              <a:gd name="connsiteY9" fmla="*/ 3300668 h 4740967"/>
              <a:gd name="connsiteX10" fmla="*/ 4333170 w 5568037"/>
              <a:gd name="connsiteY10" fmla="*/ 2540177 h 4740967"/>
              <a:gd name="connsiteX11" fmla="*/ 5564441 w 5568037"/>
              <a:gd name="connsiteY11" fmla="*/ 1055408 h 4740967"/>
              <a:gd name="connsiteX12" fmla="*/ 3925764 w 5568037"/>
              <a:gd name="connsiteY12" fmla="*/ 5206 h 4740967"/>
              <a:gd name="connsiteX13" fmla="*/ 2422889 w 5568037"/>
              <a:gd name="connsiteY13" fmla="*/ 1489975 h 4740967"/>
              <a:gd name="connsiteX0" fmla="*/ 2422889 w 5568037"/>
              <a:gd name="connsiteY0" fmla="*/ 1346337 h 4597329"/>
              <a:gd name="connsiteX1" fmla="*/ 1861574 w 5568037"/>
              <a:gd name="connsiteY1" fmla="*/ 794075 h 4597329"/>
              <a:gd name="connsiteX2" fmla="*/ 1155403 w 5568037"/>
              <a:gd name="connsiteY2" fmla="*/ 558685 h 4597329"/>
              <a:gd name="connsiteX3" fmla="*/ 259110 w 5568037"/>
              <a:gd name="connsiteY3" fmla="*/ 966091 h 4597329"/>
              <a:gd name="connsiteX4" fmla="*/ 78041 w 5568037"/>
              <a:gd name="connsiteY4" fmla="*/ 1971026 h 4597329"/>
              <a:gd name="connsiteX5" fmla="*/ 1390794 w 5568037"/>
              <a:gd name="connsiteY5" fmla="*/ 2722463 h 4597329"/>
              <a:gd name="connsiteX6" fmla="*/ 2413835 w 5568037"/>
              <a:gd name="connsiteY6" fmla="*/ 3826986 h 4597329"/>
              <a:gd name="connsiteX7" fmla="*/ 2622065 w 5568037"/>
              <a:gd name="connsiteY7" fmla="*/ 4496943 h 4597329"/>
              <a:gd name="connsiteX8" fmla="*/ 2830295 w 5568037"/>
              <a:gd name="connsiteY8" fmla="*/ 4451675 h 4597329"/>
              <a:gd name="connsiteX9" fmla="*/ 3237701 w 5568037"/>
              <a:gd name="connsiteY9" fmla="*/ 3157030 h 4597329"/>
              <a:gd name="connsiteX10" fmla="*/ 4333170 w 5568037"/>
              <a:gd name="connsiteY10" fmla="*/ 2396539 h 4597329"/>
              <a:gd name="connsiteX11" fmla="*/ 5564441 w 5568037"/>
              <a:gd name="connsiteY11" fmla="*/ 911770 h 4597329"/>
              <a:gd name="connsiteX12" fmla="*/ 4007245 w 5568037"/>
              <a:gd name="connsiteY12" fmla="*/ 6423 h 4597329"/>
              <a:gd name="connsiteX13" fmla="*/ 2422889 w 5568037"/>
              <a:gd name="connsiteY13" fmla="*/ 1346337 h 4597329"/>
              <a:gd name="connsiteX0" fmla="*/ 2422889 w 5333563"/>
              <a:gd name="connsiteY0" fmla="*/ 1343566 h 4594558"/>
              <a:gd name="connsiteX1" fmla="*/ 1861574 w 5333563"/>
              <a:gd name="connsiteY1" fmla="*/ 791304 h 4594558"/>
              <a:gd name="connsiteX2" fmla="*/ 1155403 w 5333563"/>
              <a:gd name="connsiteY2" fmla="*/ 555914 h 4594558"/>
              <a:gd name="connsiteX3" fmla="*/ 259110 w 5333563"/>
              <a:gd name="connsiteY3" fmla="*/ 963320 h 4594558"/>
              <a:gd name="connsiteX4" fmla="*/ 78041 w 5333563"/>
              <a:gd name="connsiteY4" fmla="*/ 1968255 h 4594558"/>
              <a:gd name="connsiteX5" fmla="*/ 1390794 w 5333563"/>
              <a:gd name="connsiteY5" fmla="*/ 2719692 h 4594558"/>
              <a:gd name="connsiteX6" fmla="*/ 2413835 w 5333563"/>
              <a:gd name="connsiteY6" fmla="*/ 3824215 h 4594558"/>
              <a:gd name="connsiteX7" fmla="*/ 2622065 w 5333563"/>
              <a:gd name="connsiteY7" fmla="*/ 4494172 h 4594558"/>
              <a:gd name="connsiteX8" fmla="*/ 2830295 w 5333563"/>
              <a:gd name="connsiteY8" fmla="*/ 4448904 h 4594558"/>
              <a:gd name="connsiteX9" fmla="*/ 3237701 w 5333563"/>
              <a:gd name="connsiteY9" fmla="*/ 3154259 h 4594558"/>
              <a:gd name="connsiteX10" fmla="*/ 4333170 w 5333563"/>
              <a:gd name="connsiteY10" fmla="*/ 2393768 h 4594558"/>
              <a:gd name="connsiteX11" fmla="*/ 5329050 w 5333563"/>
              <a:gd name="connsiteY11" fmla="*/ 999533 h 4594558"/>
              <a:gd name="connsiteX12" fmla="*/ 4007245 w 5333563"/>
              <a:gd name="connsiteY12" fmla="*/ 3652 h 4594558"/>
              <a:gd name="connsiteX13" fmla="*/ 2422889 w 5333563"/>
              <a:gd name="connsiteY13" fmla="*/ 1343566 h 45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3563" h="4594558">
                <a:moveTo>
                  <a:pt x="2422889" y="1343566"/>
                </a:moveTo>
                <a:cubicBezTo>
                  <a:pt x="2065277" y="1474841"/>
                  <a:pt x="2072822" y="922579"/>
                  <a:pt x="1861574" y="791304"/>
                </a:cubicBezTo>
                <a:cubicBezTo>
                  <a:pt x="1650326" y="660029"/>
                  <a:pt x="1422480" y="527245"/>
                  <a:pt x="1155403" y="555914"/>
                </a:cubicBezTo>
                <a:cubicBezTo>
                  <a:pt x="888326" y="584583"/>
                  <a:pt x="438670" y="727930"/>
                  <a:pt x="259110" y="963320"/>
                </a:cubicBezTo>
                <a:cubicBezTo>
                  <a:pt x="79550" y="1198710"/>
                  <a:pt x="-110573" y="1675526"/>
                  <a:pt x="78041" y="1968255"/>
                </a:cubicBezTo>
                <a:cubicBezTo>
                  <a:pt x="266655" y="2260984"/>
                  <a:pt x="1001495" y="2410365"/>
                  <a:pt x="1390794" y="2719692"/>
                </a:cubicBezTo>
                <a:cubicBezTo>
                  <a:pt x="1780093" y="3029019"/>
                  <a:pt x="2208623" y="3528468"/>
                  <a:pt x="2413835" y="3824215"/>
                </a:cubicBezTo>
                <a:cubicBezTo>
                  <a:pt x="2619047" y="4119962"/>
                  <a:pt x="2552655" y="4390057"/>
                  <a:pt x="2622065" y="4494172"/>
                </a:cubicBezTo>
                <a:cubicBezTo>
                  <a:pt x="2691475" y="4598287"/>
                  <a:pt x="2727689" y="4672223"/>
                  <a:pt x="2830295" y="4448904"/>
                </a:cubicBezTo>
                <a:cubicBezTo>
                  <a:pt x="2932901" y="4225585"/>
                  <a:pt x="2987222" y="3496782"/>
                  <a:pt x="3237701" y="3154259"/>
                </a:cubicBezTo>
                <a:cubicBezTo>
                  <a:pt x="3488180" y="2811736"/>
                  <a:pt x="3984612" y="2752889"/>
                  <a:pt x="4333170" y="2393768"/>
                </a:cubicBezTo>
                <a:cubicBezTo>
                  <a:pt x="4681728" y="2034647"/>
                  <a:pt x="5396951" y="1422028"/>
                  <a:pt x="5329050" y="999533"/>
                </a:cubicBezTo>
                <a:cubicBezTo>
                  <a:pt x="5261149" y="577038"/>
                  <a:pt x="4491605" y="-53687"/>
                  <a:pt x="4007245" y="3652"/>
                </a:cubicBezTo>
                <a:cubicBezTo>
                  <a:pt x="3522885" y="60991"/>
                  <a:pt x="2780501" y="1212291"/>
                  <a:pt x="2422889" y="1343566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76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1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CEDBA-669B-3C88-661C-CA4F19A7D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36A7C6F-E1B2-A0C3-EF71-22BE3839453D}"/>
              </a:ext>
            </a:extLst>
          </p:cNvPr>
          <p:cNvSpPr/>
          <p:nvPr/>
        </p:nvSpPr>
        <p:spPr>
          <a:xfrm rot="21376695">
            <a:off x="3549169" y="1810694"/>
            <a:ext cx="5093661" cy="3930002"/>
          </a:xfrm>
          <a:custGeom>
            <a:avLst/>
            <a:gdLst>
              <a:gd name="connsiteX0" fmla="*/ 2096964 w 5568037"/>
              <a:gd name="connsiteY0" fmla="*/ 1315350 h 4738358"/>
              <a:gd name="connsiteX1" fmla="*/ 1861574 w 5568037"/>
              <a:gd name="connsiteY1" fmla="*/ 935104 h 4738358"/>
              <a:gd name="connsiteX2" fmla="*/ 1155403 w 5568037"/>
              <a:gd name="connsiteY2" fmla="*/ 699714 h 4738358"/>
              <a:gd name="connsiteX3" fmla="*/ 259110 w 5568037"/>
              <a:gd name="connsiteY3" fmla="*/ 1107120 h 4738358"/>
              <a:gd name="connsiteX4" fmla="*/ 78041 w 5568037"/>
              <a:gd name="connsiteY4" fmla="*/ 2112055 h 4738358"/>
              <a:gd name="connsiteX5" fmla="*/ 1390794 w 5568037"/>
              <a:gd name="connsiteY5" fmla="*/ 2863492 h 4738358"/>
              <a:gd name="connsiteX6" fmla="*/ 2413835 w 5568037"/>
              <a:gd name="connsiteY6" fmla="*/ 3968015 h 4738358"/>
              <a:gd name="connsiteX7" fmla="*/ 2622065 w 5568037"/>
              <a:gd name="connsiteY7" fmla="*/ 4637972 h 4738358"/>
              <a:gd name="connsiteX8" fmla="*/ 2830295 w 5568037"/>
              <a:gd name="connsiteY8" fmla="*/ 4592704 h 4738358"/>
              <a:gd name="connsiteX9" fmla="*/ 3237701 w 5568037"/>
              <a:gd name="connsiteY9" fmla="*/ 3298059 h 4738358"/>
              <a:gd name="connsiteX10" fmla="*/ 4333170 w 5568037"/>
              <a:gd name="connsiteY10" fmla="*/ 2537568 h 4738358"/>
              <a:gd name="connsiteX11" fmla="*/ 5564441 w 5568037"/>
              <a:gd name="connsiteY11" fmla="*/ 1052799 h 4738358"/>
              <a:gd name="connsiteX12" fmla="*/ 3925764 w 5568037"/>
              <a:gd name="connsiteY12" fmla="*/ 2597 h 4738358"/>
              <a:gd name="connsiteX13" fmla="*/ 2096964 w 5568037"/>
              <a:gd name="connsiteY13" fmla="*/ 1315350 h 4738358"/>
              <a:gd name="connsiteX0" fmla="*/ 2422889 w 5568037"/>
              <a:gd name="connsiteY0" fmla="*/ 1489975 h 4740967"/>
              <a:gd name="connsiteX1" fmla="*/ 1861574 w 5568037"/>
              <a:gd name="connsiteY1" fmla="*/ 937713 h 4740967"/>
              <a:gd name="connsiteX2" fmla="*/ 1155403 w 5568037"/>
              <a:gd name="connsiteY2" fmla="*/ 702323 h 4740967"/>
              <a:gd name="connsiteX3" fmla="*/ 259110 w 5568037"/>
              <a:gd name="connsiteY3" fmla="*/ 1109729 h 4740967"/>
              <a:gd name="connsiteX4" fmla="*/ 78041 w 5568037"/>
              <a:gd name="connsiteY4" fmla="*/ 2114664 h 4740967"/>
              <a:gd name="connsiteX5" fmla="*/ 1390794 w 5568037"/>
              <a:gd name="connsiteY5" fmla="*/ 2866101 h 4740967"/>
              <a:gd name="connsiteX6" fmla="*/ 2413835 w 5568037"/>
              <a:gd name="connsiteY6" fmla="*/ 3970624 h 4740967"/>
              <a:gd name="connsiteX7" fmla="*/ 2622065 w 5568037"/>
              <a:gd name="connsiteY7" fmla="*/ 4640581 h 4740967"/>
              <a:gd name="connsiteX8" fmla="*/ 2830295 w 5568037"/>
              <a:gd name="connsiteY8" fmla="*/ 4595313 h 4740967"/>
              <a:gd name="connsiteX9" fmla="*/ 3237701 w 5568037"/>
              <a:gd name="connsiteY9" fmla="*/ 3300668 h 4740967"/>
              <a:gd name="connsiteX10" fmla="*/ 4333170 w 5568037"/>
              <a:gd name="connsiteY10" fmla="*/ 2540177 h 4740967"/>
              <a:gd name="connsiteX11" fmla="*/ 5564441 w 5568037"/>
              <a:gd name="connsiteY11" fmla="*/ 1055408 h 4740967"/>
              <a:gd name="connsiteX12" fmla="*/ 3925764 w 5568037"/>
              <a:gd name="connsiteY12" fmla="*/ 5206 h 4740967"/>
              <a:gd name="connsiteX13" fmla="*/ 2422889 w 5568037"/>
              <a:gd name="connsiteY13" fmla="*/ 1489975 h 4740967"/>
              <a:gd name="connsiteX0" fmla="*/ 2422889 w 5568037"/>
              <a:gd name="connsiteY0" fmla="*/ 1489975 h 4740967"/>
              <a:gd name="connsiteX1" fmla="*/ 1861574 w 5568037"/>
              <a:gd name="connsiteY1" fmla="*/ 937713 h 4740967"/>
              <a:gd name="connsiteX2" fmla="*/ 1155403 w 5568037"/>
              <a:gd name="connsiteY2" fmla="*/ 702323 h 4740967"/>
              <a:gd name="connsiteX3" fmla="*/ 259110 w 5568037"/>
              <a:gd name="connsiteY3" fmla="*/ 1109729 h 4740967"/>
              <a:gd name="connsiteX4" fmla="*/ 78041 w 5568037"/>
              <a:gd name="connsiteY4" fmla="*/ 2114664 h 4740967"/>
              <a:gd name="connsiteX5" fmla="*/ 1390794 w 5568037"/>
              <a:gd name="connsiteY5" fmla="*/ 2866101 h 4740967"/>
              <a:gd name="connsiteX6" fmla="*/ 2413835 w 5568037"/>
              <a:gd name="connsiteY6" fmla="*/ 3970624 h 4740967"/>
              <a:gd name="connsiteX7" fmla="*/ 2622065 w 5568037"/>
              <a:gd name="connsiteY7" fmla="*/ 4640581 h 4740967"/>
              <a:gd name="connsiteX8" fmla="*/ 2830295 w 5568037"/>
              <a:gd name="connsiteY8" fmla="*/ 4595313 h 4740967"/>
              <a:gd name="connsiteX9" fmla="*/ 3237701 w 5568037"/>
              <a:gd name="connsiteY9" fmla="*/ 3300668 h 4740967"/>
              <a:gd name="connsiteX10" fmla="*/ 4333170 w 5568037"/>
              <a:gd name="connsiteY10" fmla="*/ 2540177 h 4740967"/>
              <a:gd name="connsiteX11" fmla="*/ 5564441 w 5568037"/>
              <a:gd name="connsiteY11" fmla="*/ 1055408 h 4740967"/>
              <a:gd name="connsiteX12" fmla="*/ 3925764 w 5568037"/>
              <a:gd name="connsiteY12" fmla="*/ 5206 h 4740967"/>
              <a:gd name="connsiteX13" fmla="*/ 2422889 w 5568037"/>
              <a:gd name="connsiteY13" fmla="*/ 1489975 h 4740967"/>
              <a:gd name="connsiteX0" fmla="*/ 2422889 w 5568037"/>
              <a:gd name="connsiteY0" fmla="*/ 1346337 h 4597329"/>
              <a:gd name="connsiteX1" fmla="*/ 1861574 w 5568037"/>
              <a:gd name="connsiteY1" fmla="*/ 794075 h 4597329"/>
              <a:gd name="connsiteX2" fmla="*/ 1155403 w 5568037"/>
              <a:gd name="connsiteY2" fmla="*/ 558685 h 4597329"/>
              <a:gd name="connsiteX3" fmla="*/ 259110 w 5568037"/>
              <a:gd name="connsiteY3" fmla="*/ 966091 h 4597329"/>
              <a:gd name="connsiteX4" fmla="*/ 78041 w 5568037"/>
              <a:gd name="connsiteY4" fmla="*/ 1971026 h 4597329"/>
              <a:gd name="connsiteX5" fmla="*/ 1390794 w 5568037"/>
              <a:gd name="connsiteY5" fmla="*/ 2722463 h 4597329"/>
              <a:gd name="connsiteX6" fmla="*/ 2413835 w 5568037"/>
              <a:gd name="connsiteY6" fmla="*/ 3826986 h 4597329"/>
              <a:gd name="connsiteX7" fmla="*/ 2622065 w 5568037"/>
              <a:gd name="connsiteY7" fmla="*/ 4496943 h 4597329"/>
              <a:gd name="connsiteX8" fmla="*/ 2830295 w 5568037"/>
              <a:gd name="connsiteY8" fmla="*/ 4451675 h 4597329"/>
              <a:gd name="connsiteX9" fmla="*/ 3237701 w 5568037"/>
              <a:gd name="connsiteY9" fmla="*/ 3157030 h 4597329"/>
              <a:gd name="connsiteX10" fmla="*/ 4333170 w 5568037"/>
              <a:gd name="connsiteY10" fmla="*/ 2396539 h 4597329"/>
              <a:gd name="connsiteX11" fmla="*/ 5564441 w 5568037"/>
              <a:gd name="connsiteY11" fmla="*/ 911770 h 4597329"/>
              <a:gd name="connsiteX12" fmla="*/ 4007245 w 5568037"/>
              <a:gd name="connsiteY12" fmla="*/ 6423 h 4597329"/>
              <a:gd name="connsiteX13" fmla="*/ 2422889 w 5568037"/>
              <a:gd name="connsiteY13" fmla="*/ 1346337 h 4597329"/>
              <a:gd name="connsiteX0" fmla="*/ 2422889 w 5333563"/>
              <a:gd name="connsiteY0" fmla="*/ 1343566 h 4594558"/>
              <a:gd name="connsiteX1" fmla="*/ 1861574 w 5333563"/>
              <a:gd name="connsiteY1" fmla="*/ 791304 h 4594558"/>
              <a:gd name="connsiteX2" fmla="*/ 1155403 w 5333563"/>
              <a:gd name="connsiteY2" fmla="*/ 555914 h 4594558"/>
              <a:gd name="connsiteX3" fmla="*/ 259110 w 5333563"/>
              <a:gd name="connsiteY3" fmla="*/ 963320 h 4594558"/>
              <a:gd name="connsiteX4" fmla="*/ 78041 w 5333563"/>
              <a:gd name="connsiteY4" fmla="*/ 1968255 h 4594558"/>
              <a:gd name="connsiteX5" fmla="*/ 1390794 w 5333563"/>
              <a:gd name="connsiteY5" fmla="*/ 2719692 h 4594558"/>
              <a:gd name="connsiteX6" fmla="*/ 2413835 w 5333563"/>
              <a:gd name="connsiteY6" fmla="*/ 3824215 h 4594558"/>
              <a:gd name="connsiteX7" fmla="*/ 2622065 w 5333563"/>
              <a:gd name="connsiteY7" fmla="*/ 4494172 h 4594558"/>
              <a:gd name="connsiteX8" fmla="*/ 2830295 w 5333563"/>
              <a:gd name="connsiteY8" fmla="*/ 4448904 h 4594558"/>
              <a:gd name="connsiteX9" fmla="*/ 3237701 w 5333563"/>
              <a:gd name="connsiteY9" fmla="*/ 3154259 h 4594558"/>
              <a:gd name="connsiteX10" fmla="*/ 4333170 w 5333563"/>
              <a:gd name="connsiteY10" fmla="*/ 2393768 h 4594558"/>
              <a:gd name="connsiteX11" fmla="*/ 5329050 w 5333563"/>
              <a:gd name="connsiteY11" fmla="*/ 999533 h 4594558"/>
              <a:gd name="connsiteX12" fmla="*/ 4007245 w 5333563"/>
              <a:gd name="connsiteY12" fmla="*/ 3652 h 4594558"/>
              <a:gd name="connsiteX13" fmla="*/ 2422889 w 5333563"/>
              <a:gd name="connsiteY13" fmla="*/ 1343566 h 45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3563" h="4594558">
                <a:moveTo>
                  <a:pt x="2422889" y="1343566"/>
                </a:moveTo>
                <a:cubicBezTo>
                  <a:pt x="2065277" y="1474841"/>
                  <a:pt x="2072822" y="922579"/>
                  <a:pt x="1861574" y="791304"/>
                </a:cubicBezTo>
                <a:cubicBezTo>
                  <a:pt x="1650326" y="660029"/>
                  <a:pt x="1422480" y="527245"/>
                  <a:pt x="1155403" y="555914"/>
                </a:cubicBezTo>
                <a:cubicBezTo>
                  <a:pt x="888326" y="584583"/>
                  <a:pt x="438670" y="727930"/>
                  <a:pt x="259110" y="963320"/>
                </a:cubicBezTo>
                <a:cubicBezTo>
                  <a:pt x="79550" y="1198710"/>
                  <a:pt x="-110573" y="1675526"/>
                  <a:pt x="78041" y="1968255"/>
                </a:cubicBezTo>
                <a:cubicBezTo>
                  <a:pt x="266655" y="2260984"/>
                  <a:pt x="1001495" y="2410365"/>
                  <a:pt x="1390794" y="2719692"/>
                </a:cubicBezTo>
                <a:cubicBezTo>
                  <a:pt x="1780093" y="3029019"/>
                  <a:pt x="2208623" y="3528468"/>
                  <a:pt x="2413835" y="3824215"/>
                </a:cubicBezTo>
                <a:cubicBezTo>
                  <a:pt x="2619047" y="4119962"/>
                  <a:pt x="2552655" y="4390057"/>
                  <a:pt x="2622065" y="4494172"/>
                </a:cubicBezTo>
                <a:cubicBezTo>
                  <a:pt x="2691475" y="4598287"/>
                  <a:pt x="2727689" y="4672223"/>
                  <a:pt x="2830295" y="4448904"/>
                </a:cubicBezTo>
                <a:cubicBezTo>
                  <a:pt x="2932901" y="4225585"/>
                  <a:pt x="2987222" y="3496782"/>
                  <a:pt x="3237701" y="3154259"/>
                </a:cubicBezTo>
                <a:cubicBezTo>
                  <a:pt x="3488180" y="2811736"/>
                  <a:pt x="3984612" y="2752889"/>
                  <a:pt x="4333170" y="2393768"/>
                </a:cubicBezTo>
                <a:cubicBezTo>
                  <a:pt x="4681728" y="2034647"/>
                  <a:pt x="5396951" y="1422028"/>
                  <a:pt x="5329050" y="999533"/>
                </a:cubicBezTo>
                <a:cubicBezTo>
                  <a:pt x="5261149" y="577038"/>
                  <a:pt x="4491605" y="-53687"/>
                  <a:pt x="4007245" y="3652"/>
                </a:cubicBezTo>
                <a:cubicBezTo>
                  <a:pt x="3522885" y="60991"/>
                  <a:pt x="2780501" y="1212291"/>
                  <a:pt x="2422889" y="1343566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76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8EB9-FA59-7B28-2B99-795A031A4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B5C60-3715-7C86-5272-0857451DBF2C}"/>
              </a:ext>
            </a:extLst>
          </p:cNvPr>
          <p:cNvSpPr/>
          <p:nvPr/>
        </p:nvSpPr>
        <p:spPr>
          <a:xfrm>
            <a:off x="3232178" y="224139"/>
            <a:ext cx="628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Robot Door Greeter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BBEE4-0E32-17A5-C024-4B2C0EC04458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172D1-67DC-268B-FF63-11A125E874D1}"/>
              </a:ext>
            </a:extLst>
          </p:cNvPr>
          <p:cNvSpPr txBox="1"/>
          <p:nvPr/>
        </p:nvSpPr>
        <p:spPr>
          <a:xfrm>
            <a:off x="3856776" y="1027470"/>
            <a:ext cx="4700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https://scratch.mit.edu/projects/1203370945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D329F-AE66-554E-2C10-2879C5F9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75" y="1828407"/>
            <a:ext cx="9018586" cy="46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9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E03B-ADE1-AAA7-45DB-B25BBE7F4C84}"/>
              </a:ext>
            </a:extLst>
          </p:cNvPr>
          <p:cNvSpPr txBox="1">
            <a:spLocks/>
          </p:cNvSpPr>
          <p:nvPr/>
        </p:nvSpPr>
        <p:spPr>
          <a:xfrm>
            <a:off x="3781086" y="353085"/>
            <a:ext cx="5213326" cy="4252232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>
                <a:solidFill>
                  <a:srgbClr val="0070C0"/>
                </a:solidFill>
              </a:rPr>
              <a:t>Welcome to the</a:t>
            </a:r>
            <a:br>
              <a:rPr lang="en-US" sz="12800" dirty="0">
                <a:solidFill>
                  <a:srgbClr val="0070C0"/>
                </a:solidFill>
              </a:rPr>
            </a:br>
            <a:endParaRPr lang="en-US" sz="12800" dirty="0">
              <a:solidFill>
                <a:srgbClr val="0070C0"/>
              </a:solidFill>
            </a:endParaRPr>
          </a:p>
          <a:p>
            <a:pPr algn="ctr"/>
            <a:br>
              <a:rPr lang="en-US" sz="12800" dirty="0">
                <a:solidFill>
                  <a:srgbClr val="0070C0"/>
                </a:solidFill>
              </a:rPr>
            </a:br>
            <a:r>
              <a:rPr lang="en-US" sz="12800" dirty="0">
                <a:solidFill>
                  <a:srgbClr val="0070C0"/>
                </a:solidFill>
              </a:rPr>
              <a:t>Laboratory</a:t>
            </a:r>
          </a:p>
          <a:p>
            <a:pPr algn="ctr"/>
            <a:endParaRPr lang="en-US" sz="8000" dirty="0">
              <a:solidFill>
                <a:srgbClr val="0070C0"/>
              </a:solidFill>
            </a:endParaRPr>
          </a:p>
          <a:p>
            <a:pPr algn="ctr"/>
            <a:r>
              <a:rPr lang="en-US" sz="8000" dirty="0">
                <a:solidFill>
                  <a:srgbClr val="0070C0"/>
                </a:solidFill>
              </a:rPr>
              <a:t>We will start at 9 AM</a:t>
            </a:r>
          </a:p>
          <a:p>
            <a:pPr algn="ctr"/>
            <a:endParaRPr lang="en-US" dirty="0"/>
          </a:p>
          <a:p>
            <a:pPr>
              <a:lnSpc>
                <a:spcPct val="170000"/>
              </a:lnSpc>
            </a:pPr>
            <a:r>
              <a:rPr lang="en-US" sz="7200" dirty="0"/>
              <a:t>On the agenda:</a:t>
            </a:r>
          </a:p>
          <a:p>
            <a:pPr marL="742950" indent="-742950">
              <a:lnSpc>
                <a:spcPct val="170000"/>
              </a:lnSpc>
              <a:buAutoNum type="arabicParenR"/>
            </a:pPr>
            <a:r>
              <a:rPr lang="en-US" sz="7200" dirty="0"/>
              <a:t>Review lab books.</a:t>
            </a:r>
          </a:p>
          <a:p>
            <a:pPr marL="742950" indent="-742950">
              <a:lnSpc>
                <a:spcPct val="170000"/>
              </a:lnSpc>
              <a:buAutoNum type="arabicParenR"/>
            </a:pPr>
            <a:r>
              <a:rPr lang="en-US" sz="7200" dirty="0"/>
              <a:t>Code your robot to tell a joke.</a:t>
            </a:r>
          </a:p>
          <a:p>
            <a:pPr>
              <a:lnSpc>
                <a:spcPct val="170000"/>
              </a:lnSpc>
            </a:pP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69552-67BE-63E6-1672-09E246F17863}"/>
              </a:ext>
            </a:extLst>
          </p:cNvPr>
          <p:cNvSpPr txBox="1">
            <a:spLocks/>
          </p:cNvSpPr>
          <p:nvPr/>
        </p:nvSpPr>
        <p:spPr>
          <a:xfrm>
            <a:off x="2464316" y="4826475"/>
            <a:ext cx="7232073" cy="850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 Please rename your Zoom picture.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Write your first name.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EB262-80CC-5467-8008-4D9DBD67B12D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1FB3C-1A5A-874F-6346-35E429D8E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246" y="4323203"/>
            <a:ext cx="3029099" cy="25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97D720-DC6C-7667-C8D3-D75AFED5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632" y="914096"/>
            <a:ext cx="3352234" cy="5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5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82D6E-8595-08D2-0391-3A76A352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C057AE-9BD2-4861-8DDD-361BA004D11F}"/>
              </a:ext>
            </a:extLst>
          </p:cNvPr>
          <p:cNvSpPr txBox="1"/>
          <p:nvPr/>
        </p:nvSpPr>
        <p:spPr>
          <a:xfrm>
            <a:off x="962685" y="336654"/>
            <a:ext cx="945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Research cool lab books: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AA4EB-78DE-D946-BA61-3DCC6FCB7E40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345EF-5EA8-E094-E0EE-E6258606BF0C}"/>
              </a:ext>
            </a:extLst>
          </p:cNvPr>
          <p:cNvSpPr txBox="1"/>
          <p:nvPr/>
        </p:nvSpPr>
        <p:spPr>
          <a:xfrm>
            <a:off x="956991" y="4942884"/>
            <a:ext cx="357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Get inspiration and </a:t>
            </a:r>
          </a:p>
          <a:p>
            <a:r>
              <a:rPr lang="en-US" dirty="0">
                <a:solidFill>
                  <a:srgbClr val="C00000"/>
                </a:solidFill>
              </a:rPr>
              <a:t>learn from others.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B41F8-3888-0D9F-5CFC-465D0A96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42" y="1248415"/>
            <a:ext cx="4665552" cy="3426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4CD15-B3E2-81FC-EE9C-B4B35D129A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922" y="1312054"/>
            <a:ext cx="4742771" cy="328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3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380A-0106-93A7-945D-5D0F0B26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843F39-F9D9-A28A-0A97-E0E22D0B6CFF}"/>
              </a:ext>
            </a:extLst>
          </p:cNvPr>
          <p:cNvSpPr txBox="1"/>
          <p:nvPr/>
        </p:nvSpPr>
        <p:spPr>
          <a:xfrm>
            <a:off x="962685" y="336654"/>
            <a:ext cx="945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Research cool labs: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4C9EC-533C-2162-2DD8-49EAC436BE24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E5A47-311C-E885-971B-21198E54D2B7}"/>
              </a:ext>
            </a:extLst>
          </p:cNvPr>
          <p:cNvSpPr txBox="1"/>
          <p:nvPr/>
        </p:nvSpPr>
        <p:spPr>
          <a:xfrm>
            <a:off x="956990" y="4942884"/>
            <a:ext cx="49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Which laboratory would you rather work 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0CACA-F40C-142E-5D8C-2C6D1C8F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120" y="1493821"/>
            <a:ext cx="5810313" cy="3268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6B293-81F0-6E32-DCE6-8F494822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99" y="1503754"/>
            <a:ext cx="4344490" cy="32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1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9774410-77D6-85E7-9F1E-4994FC7ABE07}"/>
              </a:ext>
            </a:extLst>
          </p:cNvPr>
          <p:cNvSpPr/>
          <p:nvPr/>
        </p:nvSpPr>
        <p:spPr>
          <a:xfrm>
            <a:off x="1690089" y="1095466"/>
            <a:ext cx="2474509" cy="2400235"/>
          </a:xfrm>
          <a:custGeom>
            <a:avLst/>
            <a:gdLst>
              <a:gd name="connsiteX0" fmla="*/ 998794 w 3705874"/>
              <a:gd name="connsiteY0" fmla="*/ 986556 h 3377738"/>
              <a:gd name="connsiteX1" fmla="*/ 555174 w 3705874"/>
              <a:gd name="connsiteY1" fmla="*/ 742112 h 3377738"/>
              <a:gd name="connsiteX2" fmla="*/ 808671 w 3705874"/>
              <a:gd name="connsiteY2" fmla="*/ 99316 h 3377738"/>
              <a:gd name="connsiteX3" fmla="*/ 1442414 w 3705874"/>
              <a:gd name="connsiteY3" fmla="*/ 217011 h 3377738"/>
              <a:gd name="connsiteX4" fmla="*/ 2664632 w 3705874"/>
              <a:gd name="connsiteY4" fmla="*/ 171744 h 3377738"/>
              <a:gd name="connsiteX5" fmla="*/ 3253107 w 3705874"/>
              <a:gd name="connsiteY5" fmla="*/ 26888 h 3377738"/>
              <a:gd name="connsiteX6" fmla="*/ 3705780 w 3705874"/>
              <a:gd name="connsiteY6" fmla="*/ 778326 h 3377738"/>
              <a:gd name="connsiteX7" fmla="*/ 3216893 w 3705874"/>
              <a:gd name="connsiteY7" fmla="*/ 1122358 h 3377738"/>
              <a:gd name="connsiteX8" fmla="*/ 2764220 w 3705874"/>
              <a:gd name="connsiteY8" fmla="*/ 950342 h 3377738"/>
              <a:gd name="connsiteX9" fmla="*/ 2275333 w 3705874"/>
              <a:gd name="connsiteY9" fmla="*/ 1068037 h 3377738"/>
              <a:gd name="connsiteX10" fmla="*/ 2429242 w 3705874"/>
              <a:gd name="connsiteY10" fmla="*/ 2235934 h 3377738"/>
              <a:gd name="connsiteX11" fmla="*/ 2374921 w 3705874"/>
              <a:gd name="connsiteY11" fmla="*/ 3050746 h 3377738"/>
              <a:gd name="connsiteX12" fmla="*/ 446533 w 3705874"/>
              <a:gd name="connsiteY12" fmla="*/ 3322350 h 3377738"/>
              <a:gd name="connsiteX13" fmla="*/ 39127 w 3705874"/>
              <a:gd name="connsiteY13" fmla="*/ 2027704 h 3377738"/>
              <a:gd name="connsiteX14" fmla="*/ 1125543 w 3705874"/>
              <a:gd name="connsiteY14" fmla="*/ 2036758 h 3377738"/>
              <a:gd name="connsiteX15" fmla="*/ 962580 w 3705874"/>
              <a:gd name="connsiteY15" fmla="*/ 2625233 h 3377738"/>
              <a:gd name="connsiteX16" fmla="*/ 1424307 w 3705874"/>
              <a:gd name="connsiteY16" fmla="*/ 2951158 h 3377738"/>
              <a:gd name="connsiteX17" fmla="*/ 1560109 w 3705874"/>
              <a:gd name="connsiteY17" fmla="*/ 986556 h 3377738"/>
              <a:gd name="connsiteX18" fmla="*/ 998794 w 3705874"/>
              <a:gd name="connsiteY18" fmla="*/ 986556 h 33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05874" h="3377738">
                <a:moveTo>
                  <a:pt x="998794" y="986556"/>
                </a:moveTo>
                <a:cubicBezTo>
                  <a:pt x="831305" y="945815"/>
                  <a:pt x="586861" y="889985"/>
                  <a:pt x="555174" y="742112"/>
                </a:cubicBezTo>
                <a:cubicBezTo>
                  <a:pt x="523487" y="594239"/>
                  <a:pt x="660798" y="186833"/>
                  <a:pt x="808671" y="99316"/>
                </a:cubicBezTo>
                <a:cubicBezTo>
                  <a:pt x="956544" y="11799"/>
                  <a:pt x="1133087" y="204940"/>
                  <a:pt x="1442414" y="217011"/>
                </a:cubicBezTo>
                <a:cubicBezTo>
                  <a:pt x="1751741" y="229082"/>
                  <a:pt x="2362850" y="203431"/>
                  <a:pt x="2664632" y="171744"/>
                </a:cubicBezTo>
                <a:cubicBezTo>
                  <a:pt x="2966414" y="140057"/>
                  <a:pt x="3079582" y="-74209"/>
                  <a:pt x="3253107" y="26888"/>
                </a:cubicBezTo>
                <a:cubicBezTo>
                  <a:pt x="3426632" y="127985"/>
                  <a:pt x="3711816" y="595748"/>
                  <a:pt x="3705780" y="778326"/>
                </a:cubicBezTo>
                <a:cubicBezTo>
                  <a:pt x="3699744" y="960904"/>
                  <a:pt x="3373820" y="1093689"/>
                  <a:pt x="3216893" y="1122358"/>
                </a:cubicBezTo>
                <a:cubicBezTo>
                  <a:pt x="3059966" y="1151027"/>
                  <a:pt x="2921147" y="959395"/>
                  <a:pt x="2764220" y="950342"/>
                </a:cubicBezTo>
                <a:cubicBezTo>
                  <a:pt x="2607293" y="941288"/>
                  <a:pt x="2331163" y="853772"/>
                  <a:pt x="2275333" y="1068037"/>
                </a:cubicBezTo>
                <a:cubicBezTo>
                  <a:pt x="2219503" y="1282302"/>
                  <a:pt x="2412644" y="1905483"/>
                  <a:pt x="2429242" y="2235934"/>
                </a:cubicBezTo>
                <a:cubicBezTo>
                  <a:pt x="2445840" y="2566385"/>
                  <a:pt x="2705372" y="2869677"/>
                  <a:pt x="2374921" y="3050746"/>
                </a:cubicBezTo>
                <a:cubicBezTo>
                  <a:pt x="2044470" y="3231815"/>
                  <a:pt x="835832" y="3492857"/>
                  <a:pt x="446533" y="3322350"/>
                </a:cubicBezTo>
                <a:cubicBezTo>
                  <a:pt x="57234" y="3151843"/>
                  <a:pt x="-74041" y="2241969"/>
                  <a:pt x="39127" y="2027704"/>
                </a:cubicBezTo>
                <a:cubicBezTo>
                  <a:pt x="152295" y="1813439"/>
                  <a:pt x="971634" y="1937170"/>
                  <a:pt x="1125543" y="2036758"/>
                </a:cubicBezTo>
                <a:cubicBezTo>
                  <a:pt x="1279452" y="2136346"/>
                  <a:pt x="912786" y="2472833"/>
                  <a:pt x="962580" y="2625233"/>
                </a:cubicBezTo>
                <a:cubicBezTo>
                  <a:pt x="1012374" y="2777633"/>
                  <a:pt x="1324719" y="3224271"/>
                  <a:pt x="1424307" y="2951158"/>
                </a:cubicBezTo>
                <a:cubicBezTo>
                  <a:pt x="1523895" y="2678045"/>
                  <a:pt x="1631028" y="1317008"/>
                  <a:pt x="1560109" y="986556"/>
                </a:cubicBezTo>
                <a:cubicBezTo>
                  <a:pt x="1489190" y="656104"/>
                  <a:pt x="1166283" y="1027297"/>
                  <a:pt x="998794" y="986556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B1580-A864-AEC3-1285-95EC491008FD}"/>
              </a:ext>
            </a:extLst>
          </p:cNvPr>
          <p:cNvGrpSpPr/>
          <p:nvPr/>
        </p:nvGrpSpPr>
        <p:grpSpPr>
          <a:xfrm>
            <a:off x="3160330" y="1539085"/>
            <a:ext cx="2159426" cy="2037730"/>
            <a:chOff x="5016287" y="2770359"/>
            <a:chExt cx="2159426" cy="2037730"/>
          </a:xfrm>
          <a:solidFill>
            <a:schemeClr val="tx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16C144F-46C1-1BFD-7769-77F14ABD81E1}"/>
                </a:ext>
              </a:extLst>
            </p:cNvPr>
            <p:cNvSpPr/>
            <p:nvPr/>
          </p:nvSpPr>
          <p:spPr>
            <a:xfrm>
              <a:off x="5016287" y="2770359"/>
              <a:ext cx="2159426" cy="2037730"/>
            </a:xfrm>
            <a:custGeom>
              <a:avLst/>
              <a:gdLst>
                <a:gd name="connsiteX0" fmla="*/ 1181653 w 2679868"/>
                <a:gd name="connsiteY0" fmla="*/ 183188 h 3144371"/>
                <a:gd name="connsiteX1" fmla="*/ 221985 w 2679868"/>
                <a:gd name="connsiteY1" fmla="*/ 1468780 h 3144371"/>
                <a:gd name="connsiteX2" fmla="*/ 22809 w 2679868"/>
                <a:gd name="connsiteY2" fmla="*/ 2346966 h 3144371"/>
                <a:gd name="connsiteX3" fmla="*/ 602231 w 2679868"/>
                <a:gd name="connsiteY3" fmla="*/ 3016922 h 3144371"/>
                <a:gd name="connsiteX4" fmla="*/ 2032678 w 2679868"/>
                <a:gd name="connsiteY4" fmla="*/ 3107457 h 3144371"/>
                <a:gd name="connsiteX5" fmla="*/ 2630207 w 2679868"/>
                <a:gd name="connsiteY5" fmla="*/ 2582356 h 3144371"/>
                <a:gd name="connsiteX6" fmla="*/ 2575886 w 2679868"/>
                <a:gd name="connsiteY6" fmla="*/ 1188122 h 3144371"/>
                <a:gd name="connsiteX7" fmla="*/ 2014571 w 2679868"/>
                <a:gd name="connsiteY7" fmla="*/ 110760 h 3144371"/>
                <a:gd name="connsiteX8" fmla="*/ 1181653 w 2679868"/>
                <a:gd name="connsiteY8" fmla="*/ 183188 h 31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868" h="3144371">
                  <a:moveTo>
                    <a:pt x="1181653" y="183188"/>
                  </a:moveTo>
                  <a:cubicBezTo>
                    <a:pt x="882889" y="409525"/>
                    <a:pt x="415126" y="1108150"/>
                    <a:pt x="221985" y="1468780"/>
                  </a:cubicBezTo>
                  <a:cubicBezTo>
                    <a:pt x="28844" y="1829410"/>
                    <a:pt x="-40565" y="2088942"/>
                    <a:pt x="22809" y="2346966"/>
                  </a:cubicBezTo>
                  <a:cubicBezTo>
                    <a:pt x="86183" y="2604990"/>
                    <a:pt x="267253" y="2890174"/>
                    <a:pt x="602231" y="3016922"/>
                  </a:cubicBezTo>
                  <a:cubicBezTo>
                    <a:pt x="937209" y="3143670"/>
                    <a:pt x="1694682" y="3179885"/>
                    <a:pt x="2032678" y="3107457"/>
                  </a:cubicBezTo>
                  <a:cubicBezTo>
                    <a:pt x="2370674" y="3035029"/>
                    <a:pt x="2539672" y="2902245"/>
                    <a:pt x="2630207" y="2582356"/>
                  </a:cubicBezTo>
                  <a:cubicBezTo>
                    <a:pt x="2720742" y="2262467"/>
                    <a:pt x="2678492" y="1600055"/>
                    <a:pt x="2575886" y="1188122"/>
                  </a:cubicBezTo>
                  <a:cubicBezTo>
                    <a:pt x="2473280" y="776189"/>
                    <a:pt x="2248452" y="272213"/>
                    <a:pt x="2014571" y="110760"/>
                  </a:cubicBezTo>
                  <a:cubicBezTo>
                    <a:pt x="1780690" y="-50693"/>
                    <a:pt x="1480417" y="-43149"/>
                    <a:pt x="1181653" y="183188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EEE366C-8EA1-E3B2-C7D3-325F6BA2B7C3}"/>
                </a:ext>
              </a:extLst>
            </p:cNvPr>
            <p:cNvSpPr/>
            <p:nvPr/>
          </p:nvSpPr>
          <p:spPr>
            <a:xfrm>
              <a:off x="5537279" y="3986724"/>
              <a:ext cx="447062" cy="294398"/>
            </a:xfrm>
            <a:custGeom>
              <a:avLst/>
              <a:gdLst>
                <a:gd name="connsiteX0" fmla="*/ 200939 w 554808"/>
                <a:gd name="connsiteY0" fmla="*/ 803 h 454279"/>
                <a:gd name="connsiteX1" fmla="*/ 1762 w 554808"/>
                <a:gd name="connsiteY1" fmla="*/ 263354 h 454279"/>
                <a:gd name="connsiteX2" fmla="*/ 309580 w 554808"/>
                <a:gd name="connsiteY2" fmla="*/ 453476 h 454279"/>
                <a:gd name="connsiteX3" fmla="*/ 554024 w 554808"/>
                <a:gd name="connsiteY3" fmla="*/ 190926 h 454279"/>
                <a:gd name="connsiteX4" fmla="*/ 200939 w 554808"/>
                <a:gd name="connsiteY4" fmla="*/ 803 h 45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808" h="454279">
                  <a:moveTo>
                    <a:pt x="200939" y="803"/>
                  </a:moveTo>
                  <a:cubicBezTo>
                    <a:pt x="108895" y="12874"/>
                    <a:pt x="-16345" y="187909"/>
                    <a:pt x="1762" y="263354"/>
                  </a:cubicBezTo>
                  <a:cubicBezTo>
                    <a:pt x="19869" y="338800"/>
                    <a:pt x="217536" y="465547"/>
                    <a:pt x="309580" y="453476"/>
                  </a:cubicBezTo>
                  <a:cubicBezTo>
                    <a:pt x="401624" y="441405"/>
                    <a:pt x="567604" y="266371"/>
                    <a:pt x="554024" y="190926"/>
                  </a:cubicBezTo>
                  <a:cubicBezTo>
                    <a:pt x="540444" y="115481"/>
                    <a:pt x="292983" y="-11268"/>
                    <a:pt x="200939" y="803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7578D-DB92-FB30-3A28-DC42789A5E6D}"/>
              </a:ext>
            </a:extLst>
          </p:cNvPr>
          <p:cNvSpPr/>
          <p:nvPr/>
        </p:nvSpPr>
        <p:spPr>
          <a:xfrm rot="988201">
            <a:off x="4776029" y="1387699"/>
            <a:ext cx="2398067" cy="2362500"/>
          </a:xfrm>
          <a:custGeom>
            <a:avLst/>
            <a:gdLst>
              <a:gd name="connsiteX0" fmla="*/ 482211 w 3687930"/>
              <a:gd name="connsiteY0" fmla="*/ 350622 h 3481746"/>
              <a:gd name="connsiteX1" fmla="*/ 74805 w 3687930"/>
              <a:gd name="connsiteY1" fmla="*/ 486424 h 3481746"/>
              <a:gd name="connsiteX2" fmla="*/ 20484 w 3687930"/>
              <a:gd name="connsiteY2" fmla="*/ 794242 h 3481746"/>
              <a:gd name="connsiteX3" fmla="*/ 310195 w 3687930"/>
              <a:gd name="connsiteY3" fmla="*/ 993418 h 3481746"/>
              <a:gd name="connsiteX4" fmla="*/ 554639 w 3687930"/>
              <a:gd name="connsiteY4" fmla="*/ 1074899 h 3481746"/>
              <a:gd name="connsiteX5" fmla="*/ 608959 w 3687930"/>
              <a:gd name="connsiteY5" fmla="*/ 2632095 h 3481746"/>
              <a:gd name="connsiteX6" fmla="*/ 237767 w 3687930"/>
              <a:gd name="connsiteY6" fmla="*/ 2840325 h 3481746"/>
              <a:gd name="connsiteX7" fmla="*/ 111019 w 3687930"/>
              <a:gd name="connsiteY7" fmla="*/ 3193410 h 3481746"/>
              <a:gd name="connsiteX8" fmla="*/ 1260809 w 3687930"/>
              <a:gd name="connsiteY8" fmla="*/ 3365426 h 3481746"/>
              <a:gd name="connsiteX9" fmla="*/ 1568627 w 3687930"/>
              <a:gd name="connsiteY9" fmla="*/ 2912753 h 3481746"/>
              <a:gd name="connsiteX10" fmla="*/ 1360397 w 3687930"/>
              <a:gd name="connsiteY10" fmla="*/ 2776951 h 3481746"/>
              <a:gd name="connsiteX11" fmla="*/ 1287969 w 3687930"/>
              <a:gd name="connsiteY11" fmla="*/ 2061727 h 3481746"/>
              <a:gd name="connsiteX12" fmla="*/ 2392492 w 3687930"/>
              <a:gd name="connsiteY12" fmla="*/ 1998353 h 3481746"/>
              <a:gd name="connsiteX13" fmla="*/ 2392492 w 3687930"/>
              <a:gd name="connsiteY13" fmla="*/ 2713576 h 3481746"/>
              <a:gd name="connsiteX14" fmla="*/ 2102781 w 3687930"/>
              <a:gd name="connsiteY14" fmla="*/ 2930860 h 3481746"/>
              <a:gd name="connsiteX15" fmla="*/ 1966979 w 3687930"/>
              <a:gd name="connsiteY15" fmla="*/ 3338265 h 3481746"/>
              <a:gd name="connsiteX16" fmla="*/ 3279732 w 3687930"/>
              <a:gd name="connsiteY16" fmla="*/ 3455961 h 3481746"/>
              <a:gd name="connsiteX17" fmla="*/ 3469854 w 3687930"/>
              <a:gd name="connsiteY17" fmla="*/ 2885592 h 3481746"/>
              <a:gd name="connsiteX18" fmla="*/ 3207304 w 3687930"/>
              <a:gd name="connsiteY18" fmla="*/ 2695469 h 3481746"/>
              <a:gd name="connsiteX19" fmla="*/ 3162037 w 3687930"/>
              <a:gd name="connsiteY19" fmla="*/ 884776 h 3481746"/>
              <a:gd name="connsiteX20" fmla="*/ 3614710 w 3687930"/>
              <a:gd name="connsiteY20" fmla="*/ 604119 h 3481746"/>
              <a:gd name="connsiteX21" fmla="*/ 3560389 w 3687930"/>
              <a:gd name="connsiteY21" fmla="*/ 88071 h 3481746"/>
              <a:gd name="connsiteX22" fmla="*/ 2410599 w 3687930"/>
              <a:gd name="connsiteY22" fmla="*/ 33751 h 3481746"/>
              <a:gd name="connsiteX23" fmla="*/ 2093728 w 3687930"/>
              <a:gd name="connsiteY23" fmla="*/ 441157 h 3481746"/>
              <a:gd name="connsiteX24" fmla="*/ 2401545 w 3687930"/>
              <a:gd name="connsiteY24" fmla="*/ 667493 h 3481746"/>
              <a:gd name="connsiteX25" fmla="*/ 2492080 w 3687930"/>
              <a:gd name="connsiteY25" fmla="*/ 1083953 h 3481746"/>
              <a:gd name="connsiteX26" fmla="*/ 2446813 w 3687930"/>
              <a:gd name="connsiteY26" fmla="*/ 1346503 h 3481746"/>
              <a:gd name="connsiteX27" fmla="*/ 1405664 w 3687930"/>
              <a:gd name="connsiteY27" fmla="*/ 1491359 h 3481746"/>
              <a:gd name="connsiteX28" fmla="*/ 1188381 w 3687930"/>
              <a:gd name="connsiteY28" fmla="*/ 930044 h 3481746"/>
              <a:gd name="connsiteX29" fmla="*/ 1496199 w 3687930"/>
              <a:gd name="connsiteY29" fmla="*/ 739921 h 3481746"/>
              <a:gd name="connsiteX30" fmla="*/ 1260809 w 3687930"/>
              <a:gd name="connsiteY30" fmla="*/ 178606 h 3481746"/>
              <a:gd name="connsiteX31" fmla="*/ 482211 w 3687930"/>
              <a:gd name="connsiteY31" fmla="*/ 350622 h 348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87930" h="3481746">
                <a:moveTo>
                  <a:pt x="482211" y="350622"/>
                </a:moveTo>
                <a:cubicBezTo>
                  <a:pt x="284544" y="401925"/>
                  <a:pt x="151759" y="412487"/>
                  <a:pt x="74805" y="486424"/>
                </a:cubicBezTo>
                <a:cubicBezTo>
                  <a:pt x="-2150" y="560361"/>
                  <a:pt x="-18748" y="709743"/>
                  <a:pt x="20484" y="794242"/>
                </a:cubicBezTo>
                <a:cubicBezTo>
                  <a:pt x="59716" y="878741"/>
                  <a:pt x="221169" y="946642"/>
                  <a:pt x="310195" y="993418"/>
                </a:cubicBezTo>
                <a:cubicBezTo>
                  <a:pt x="399221" y="1040194"/>
                  <a:pt x="504845" y="801786"/>
                  <a:pt x="554639" y="1074899"/>
                </a:cubicBezTo>
                <a:cubicBezTo>
                  <a:pt x="604433" y="1348012"/>
                  <a:pt x="661771" y="2337857"/>
                  <a:pt x="608959" y="2632095"/>
                </a:cubicBezTo>
                <a:cubicBezTo>
                  <a:pt x="556147" y="2926333"/>
                  <a:pt x="320757" y="2746773"/>
                  <a:pt x="237767" y="2840325"/>
                </a:cubicBezTo>
                <a:cubicBezTo>
                  <a:pt x="154777" y="2933878"/>
                  <a:pt x="-59488" y="3105893"/>
                  <a:pt x="111019" y="3193410"/>
                </a:cubicBezTo>
                <a:cubicBezTo>
                  <a:pt x="281526" y="3280927"/>
                  <a:pt x="1017874" y="3412202"/>
                  <a:pt x="1260809" y="3365426"/>
                </a:cubicBezTo>
                <a:cubicBezTo>
                  <a:pt x="1503744" y="3318650"/>
                  <a:pt x="1552029" y="3010832"/>
                  <a:pt x="1568627" y="2912753"/>
                </a:cubicBezTo>
                <a:cubicBezTo>
                  <a:pt x="1585225" y="2814674"/>
                  <a:pt x="1407173" y="2918789"/>
                  <a:pt x="1360397" y="2776951"/>
                </a:cubicBezTo>
                <a:cubicBezTo>
                  <a:pt x="1313621" y="2635113"/>
                  <a:pt x="1115953" y="2191493"/>
                  <a:pt x="1287969" y="2061727"/>
                </a:cubicBezTo>
                <a:cubicBezTo>
                  <a:pt x="1459985" y="1931961"/>
                  <a:pt x="2208405" y="1889712"/>
                  <a:pt x="2392492" y="1998353"/>
                </a:cubicBezTo>
                <a:cubicBezTo>
                  <a:pt x="2576579" y="2106995"/>
                  <a:pt x="2440777" y="2558158"/>
                  <a:pt x="2392492" y="2713576"/>
                </a:cubicBezTo>
                <a:cubicBezTo>
                  <a:pt x="2344207" y="2868994"/>
                  <a:pt x="2173700" y="2826745"/>
                  <a:pt x="2102781" y="2930860"/>
                </a:cubicBezTo>
                <a:cubicBezTo>
                  <a:pt x="2031862" y="3034975"/>
                  <a:pt x="1770820" y="3250748"/>
                  <a:pt x="1966979" y="3338265"/>
                </a:cubicBezTo>
                <a:cubicBezTo>
                  <a:pt x="2163138" y="3425782"/>
                  <a:pt x="3029253" y="3531406"/>
                  <a:pt x="3279732" y="3455961"/>
                </a:cubicBezTo>
                <a:cubicBezTo>
                  <a:pt x="3530211" y="3380516"/>
                  <a:pt x="3481925" y="3012341"/>
                  <a:pt x="3469854" y="2885592"/>
                </a:cubicBezTo>
                <a:cubicBezTo>
                  <a:pt x="3457783" y="2758843"/>
                  <a:pt x="3258607" y="3028938"/>
                  <a:pt x="3207304" y="2695469"/>
                </a:cubicBezTo>
                <a:cubicBezTo>
                  <a:pt x="3156001" y="2362000"/>
                  <a:pt x="3094136" y="1233334"/>
                  <a:pt x="3162037" y="884776"/>
                </a:cubicBezTo>
                <a:cubicBezTo>
                  <a:pt x="3229938" y="536218"/>
                  <a:pt x="3548318" y="736903"/>
                  <a:pt x="3614710" y="604119"/>
                </a:cubicBezTo>
                <a:cubicBezTo>
                  <a:pt x="3681102" y="471335"/>
                  <a:pt x="3761074" y="183132"/>
                  <a:pt x="3560389" y="88071"/>
                </a:cubicBezTo>
                <a:cubicBezTo>
                  <a:pt x="3359704" y="-6990"/>
                  <a:pt x="2655042" y="-25097"/>
                  <a:pt x="2410599" y="33751"/>
                </a:cubicBezTo>
                <a:cubicBezTo>
                  <a:pt x="2166156" y="92599"/>
                  <a:pt x="2095237" y="335533"/>
                  <a:pt x="2093728" y="441157"/>
                </a:cubicBezTo>
                <a:cubicBezTo>
                  <a:pt x="2092219" y="546781"/>
                  <a:pt x="2335153" y="560360"/>
                  <a:pt x="2401545" y="667493"/>
                </a:cubicBezTo>
                <a:cubicBezTo>
                  <a:pt x="2467937" y="774626"/>
                  <a:pt x="2484535" y="970785"/>
                  <a:pt x="2492080" y="1083953"/>
                </a:cubicBezTo>
                <a:cubicBezTo>
                  <a:pt x="2499625" y="1197121"/>
                  <a:pt x="2627882" y="1278602"/>
                  <a:pt x="2446813" y="1346503"/>
                </a:cubicBezTo>
                <a:cubicBezTo>
                  <a:pt x="2265744" y="1414404"/>
                  <a:pt x="1615403" y="1560769"/>
                  <a:pt x="1405664" y="1491359"/>
                </a:cubicBezTo>
                <a:cubicBezTo>
                  <a:pt x="1195925" y="1421949"/>
                  <a:pt x="1173292" y="1055284"/>
                  <a:pt x="1188381" y="930044"/>
                </a:cubicBezTo>
                <a:cubicBezTo>
                  <a:pt x="1203470" y="804804"/>
                  <a:pt x="1484128" y="865161"/>
                  <a:pt x="1496199" y="739921"/>
                </a:cubicBezTo>
                <a:cubicBezTo>
                  <a:pt x="1508270" y="614681"/>
                  <a:pt x="1431316" y="240471"/>
                  <a:pt x="1260809" y="178606"/>
                </a:cubicBezTo>
                <a:cubicBezTo>
                  <a:pt x="1090302" y="116741"/>
                  <a:pt x="679878" y="299319"/>
                  <a:pt x="482211" y="350622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DF9C4-29BA-2D23-F224-981630396804}"/>
              </a:ext>
            </a:extLst>
          </p:cNvPr>
          <p:cNvSpPr/>
          <p:nvPr/>
        </p:nvSpPr>
        <p:spPr>
          <a:xfrm rot="20534452">
            <a:off x="6610144" y="1585484"/>
            <a:ext cx="2350765" cy="2339931"/>
          </a:xfrm>
          <a:custGeom>
            <a:avLst/>
            <a:gdLst>
              <a:gd name="connsiteX0" fmla="*/ 691146 w 3782944"/>
              <a:gd name="connsiteY0" fmla="*/ 651888 h 3530169"/>
              <a:gd name="connsiteX1" fmla="*/ 147938 w 3782944"/>
              <a:gd name="connsiteY1" fmla="*/ 1068347 h 3530169"/>
              <a:gd name="connsiteX2" fmla="*/ 392381 w 3782944"/>
              <a:gd name="connsiteY2" fmla="*/ 2498794 h 3530169"/>
              <a:gd name="connsiteX3" fmla="*/ 39296 w 3782944"/>
              <a:gd name="connsiteY3" fmla="*/ 2707024 h 3530169"/>
              <a:gd name="connsiteX4" fmla="*/ 120777 w 3782944"/>
              <a:gd name="connsiteY4" fmla="*/ 3096323 h 3530169"/>
              <a:gd name="connsiteX5" fmla="*/ 1035177 w 3782944"/>
              <a:gd name="connsiteY5" fmla="*/ 3322660 h 3530169"/>
              <a:gd name="connsiteX6" fmla="*/ 1252461 w 3782944"/>
              <a:gd name="connsiteY6" fmla="*/ 2951468 h 3530169"/>
              <a:gd name="connsiteX7" fmla="*/ 1107605 w 3782944"/>
              <a:gd name="connsiteY7" fmla="*/ 2679864 h 3530169"/>
              <a:gd name="connsiteX8" fmla="*/ 1116659 w 3782944"/>
              <a:gd name="connsiteY8" fmla="*/ 1656822 h 3530169"/>
              <a:gd name="connsiteX9" fmla="*/ 2293609 w 3782944"/>
              <a:gd name="connsiteY9" fmla="*/ 3268339 h 3530169"/>
              <a:gd name="connsiteX10" fmla="*/ 3180849 w 3782944"/>
              <a:gd name="connsiteY10" fmla="*/ 3304553 h 3530169"/>
              <a:gd name="connsiteX11" fmla="*/ 3090314 w 3782944"/>
              <a:gd name="connsiteY11" fmla="*/ 1077400 h 3530169"/>
              <a:gd name="connsiteX12" fmla="*/ 3769324 w 3782944"/>
              <a:gd name="connsiteY12" fmla="*/ 733369 h 3530169"/>
              <a:gd name="connsiteX13" fmla="*/ 3461506 w 3782944"/>
              <a:gd name="connsiteY13" fmla="*/ 163000 h 3530169"/>
              <a:gd name="connsiteX14" fmla="*/ 2492785 w 3782944"/>
              <a:gd name="connsiteY14" fmla="*/ 38 h 3530169"/>
              <a:gd name="connsiteX15" fmla="*/ 2067272 w 3782944"/>
              <a:gd name="connsiteY15" fmla="*/ 172054 h 3530169"/>
              <a:gd name="connsiteX16" fmla="*/ 2266449 w 3782944"/>
              <a:gd name="connsiteY16" fmla="*/ 715262 h 3530169"/>
              <a:gd name="connsiteX17" fmla="*/ 2519946 w 3782944"/>
              <a:gd name="connsiteY17" fmla="*/ 1475753 h 3530169"/>
              <a:gd name="connsiteX18" fmla="*/ 2239288 w 3782944"/>
              <a:gd name="connsiteY18" fmla="*/ 1801678 h 3530169"/>
              <a:gd name="connsiteX19" fmla="*/ 1216247 w 3782944"/>
              <a:gd name="connsiteY19" fmla="*/ 633781 h 3530169"/>
              <a:gd name="connsiteX20" fmla="*/ 691146 w 3782944"/>
              <a:gd name="connsiteY20" fmla="*/ 651888 h 35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82944" h="3530169">
                <a:moveTo>
                  <a:pt x="691146" y="651888"/>
                </a:moveTo>
                <a:cubicBezTo>
                  <a:pt x="513095" y="724316"/>
                  <a:pt x="197732" y="760529"/>
                  <a:pt x="147938" y="1068347"/>
                </a:cubicBezTo>
                <a:cubicBezTo>
                  <a:pt x="98144" y="1376165"/>
                  <a:pt x="410488" y="2225681"/>
                  <a:pt x="392381" y="2498794"/>
                </a:cubicBezTo>
                <a:cubicBezTo>
                  <a:pt x="374274" y="2771907"/>
                  <a:pt x="84563" y="2607436"/>
                  <a:pt x="39296" y="2707024"/>
                </a:cubicBezTo>
                <a:cubicBezTo>
                  <a:pt x="-5971" y="2806612"/>
                  <a:pt x="-45203" y="2993717"/>
                  <a:pt x="120777" y="3096323"/>
                </a:cubicBezTo>
                <a:cubicBezTo>
                  <a:pt x="286757" y="3198929"/>
                  <a:pt x="846563" y="3346802"/>
                  <a:pt x="1035177" y="3322660"/>
                </a:cubicBezTo>
                <a:cubicBezTo>
                  <a:pt x="1223791" y="3298518"/>
                  <a:pt x="1240390" y="3058601"/>
                  <a:pt x="1252461" y="2951468"/>
                </a:cubicBezTo>
                <a:cubicBezTo>
                  <a:pt x="1264532" y="2844335"/>
                  <a:pt x="1130239" y="2895638"/>
                  <a:pt x="1107605" y="2679864"/>
                </a:cubicBezTo>
                <a:cubicBezTo>
                  <a:pt x="1084971" y="2464090"/>
                  <a:pt x="918992" y="1558743"/>
                  <a:pt x="1116659" y="1656822"/>
                </a:cubicBezTo>
                <a:cubicBezTo>
                  <a:pt x="1314326" y="1754901"/>
                  <a:pt x="1949577" y="2993717"/>
                  <a:pt x="2293609" y="3268339"/>
                </a:cubicBezTo>
                <a:cubicBezTo>
                  <a:pt x="2637641" y="3542961"/>
                  <a:pt x="3048065" y="3669709"/>
                  <a:pt x="3180849" y="3304553"/>
                </a:cubicBezTo>
                <a:cubicBezTo>
                  <a:pt x="3313633" y="2939397"/>
                  <a:pt x="2992235" y="1505931"/>
                  <a:pt x="3090314" y="1077400"/>
                </a:cubicBezTo>
                <a:cubicBezTo>
                  <a:pt x="3188393" y="648869"/>
                  <a:pt x="3707459" y="885769"/>
                  <a:pt x="3769324" y="733369"/>
                </a:cubicBezTo>
                <a:cubicBezTo>
                  <a:pt x="3831189" y="580969"/>
                  <a:pt x="3674263" y="285222"/>
                  <a:pt x="3461506" y="163000"/>
                </a:cubicBezTo>
                <a:cubicBezTo>
                  <a:pt x="3248750" y="40778"/>
                  <a:pt x="2725157" y="-1471"/>
                  <a:pt x="2492785" y="38"/>
                </a:cubicBezTo>
                <a:cubicBezTo>
                  <a:pt x="2260413" y="1547"/>
                  <a:pt x="2104995" y="52850"/>
                  <a:pt x="2067272" y="172054"/>
                </a:cubicBezTo>
                <a:cubicBezTo>
                  <a:pt x="2029549" y="291258"/>
                  <a:pt x="2191003" y="497979"/>
                  <a:pt x="2266449" y="715262"/>
                </a:cubicBezTo>
                <a:cubicBezTo>
                  <a:pt x="2341895" y="932545"/>
                  <a:pt x="2524473" y="1294684"/>
                  <a:pt x="2519946" y="1475753"/>
                </a:cubicBezTo>
                <a:cubicBezTo>
                  <a:pt x="2515419" y="1656822"/>
                  <a:pt x="2456571" y="1942007"/>
                  <a:pt x="2239288" y="1801678"/>
                </a:cubicBezTo>
                <a:cubicBezTo>
                  <a:pt x="2022005" y="1661349"/>
                  <a:pt x="1474271" y="820886"/>
                  <a:pt x="1216247" y="633781"/>
                </a:cubicBezTo>
                <a:cubicBezTo>
                  <a:pt x="958223" y="446676"/>
                  <a:pt x="869197" y="579460"/>
                  <a:pt x="691146" y="651888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2DE74-7E49-E6B0-4CA1-1DB466D5D869}"/>
              </a:ext>
            </a:extLst>
          </p:cNvPr>
          <p:cNvSpPr txBox="1"/>
          <p:nvPr/>
        </p:nvSpPr>
        <p:spPr>
          <a:xfrm>
            <a:off x="3904853" y="4041673"/>
            <a:ext cx="45608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odoni MT Black" panose="02070A03080606020203" pitchFamily="18" charset="0"/>
              </a:rPr>
              <a:t>Laboratory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0E3341-1496-5052-AC46-A80E136760D9}"/>
              </a:ext>
            </a:extLst>
          </p:cNvPr>
          <p:cNvSpPr txBox="1"/>
          <p:nvPr/>
        </p:nvSpPr>
        <p:spPr>
          <a:xfrm>
            <a:off x="8789795" y="1705429"/>
            <a:ext cx="11144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‘s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A5371-847E-077A-722A-7EEA0A86D70F}"/>
              </a:ext>
            </a:extLst>
          </p:cNvPr>
          <p:cNvSpPr/>
          <p:nvPr/>
        </p:nvSpPr>
        <p:spPr>
          <a:xfrm>
            <a:off x="1923075" y="1002596"/>
            <a:ext cx="2474509" cy="2400235"/>
          </a:xfrm>
          <a:custGeom>
            <a:avLst/>
            <a:gdLst>
              <a:gd name="connsiteX0" fmla="*/ 998794 w 3705874"/>
              <a:gd name="connsiteY0" fmla="*/ 986556 h 3377738"/>
              <a:gd name="connsiteX1" fmla="*/ 555174 w 3705874"/>
              <a:gd name="connsiteY1" fmla="*/ 742112 h 3377738"/>
              <a:gd name="connsiteX2" fmla="*/ 808671 w 3705874"/>
              <a:gd name="connsiteY2" fmla="*/ 99316 h 3377738"/>
              <a:gd name="connsiteX3" fmla="*/ 1442414 w 3705874"/>
              <a:gd name="connsiteY3" fmla="*/ 217011 h 3377738"/>
              <a:gd name="connsiteX4" fmla="*/ 2664632 w 3705874"/>
              <a:gd name="connsiteY4" fmla="*/ 171744 h 3377738"/>
              <a:gd name="connsiteX5" fmla="*/ 3253107 w 3705874"/>
              <a:gd name="connsiteY5" fmla="*/ 26888 h 3377738"/>
              <a:gd name="connsiteX6" fmla="*/ 3705780 w 3705874"/>
              <a:gd name="connsiteY6" fmla="*/ 778326 h 3377738"/>
              <a:gd name="connsiteX7" fmla="*/ 3216893 w 3705874"/>
              <a:gd name="connsiteY7" fmla="*/ 1122358 h 3377738"/>
              <a:gd name="connsiteX8" fmla="*/ 2764220 w 3705874"/>
              <a:gd name="connsiteY8" fmla="*/ 950342 h 3377738"/>
              <a:gd name="connsiteX9" fmla="*/ 2275333 w 3705874"/>
              <a:gd name="connsiteY9" fmla="*/ 1068037 h 3377738"/>
              <a:gd name="connsiteX10" fmla="*/ 2429242 w 3705874"/>
              <a:gd name="connsiteY10" fmla="*/ 2235934 h 3377738"/>
              <a:gd name="connsiteX11" fmla="*/ 2374921 w 3705874"/>
              <a:gd name="connsiteY11" fmla="*/ 3050746 h 3377738"/>
              <a:gd name="connsiteX12" fmla="*/ 446533 w 3705874"/>
              <a:gd name="connsiteY12" fmla="*/ 3322350 h 3377738"/>
              <a:gd name="connsiteX13" fmla="*/ 39127 w 3705874"/>
              <a:gd name="connsiteY13" fmla="*/ 2027704 h 3377738"/>
              <a:gd name="connsiteX14" fmla="*/ 1125543 w 3705874"/>
              <a:gd name="connsiteY14" fmla="*/ 2036758 h 3377738"/>
              <a:gd name="connsiteX15" fmla="*/ 962580 w 3705874"/>
              <a:gd name="connsiteY15" fmla="*/ 2625233 h 3377738"/>
              <a:gd name="connsiteX16" fmla="*/ 1424307 w 3705874"/>
              <a:gd name="connsiteY16" fmla="*/ 2951158 h 3377738"/>
              <a:gd name="connsiteX17" fmla="*/ 1560109 w 3705874"/>
              <a:gd name="connsiteY17" fmla="*/ 986556 h 3377738"/>
              <a:gd name="connsiteX18" fmla="*/ 998794 w 3705874"/>
              <a:gd name="connsiteY18" fmla="*/ 986556 h 33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05874" h="3377738">
                <a:moveTo>
                  <a:pt x="998794" y="986556"/>
                </a:moveTo>
                <a:cubicBezTo>
                  <a:pt x="831305" y="945815"/>
                  <a:pt x="586861" y="889985"/>
                  <a:pt x="555174" y="742112"/>
                </a:cubicBezTo>
                <a:cubicBezTo>
                  <a:pt x="523487" y="594239"/>
                  <a:pt x="660798" y="186833"/>
                  <a:pt x="808671" y="99316"/>
                </a:cubicBezTo>
                <a:cubicBezTo>
                  <a:pt x="956544" y="11799"/>
                  <a:pt x="1133087" y="204940"/>
                  <a:pt x="1442414" y="217011"/>
                </a:cubicBezTo>
                <a:cubicBezTo>
                  <a:pt x="1751741" y="229082"/>
                  <a:pt x="2362850" y="203431"/>
                  <a:pt x="2664632" y="171744"/>
                </a:cubicBezTo>
                <a:cubicBezTo>
                  <a:pt x="2966414" y="140057"/>
                  <a:pt x="3079582" y="-74209"/>
                  <a:pt x="3253107" y="26888"/>
                </a:cubicBezTo>
                <a:cubicBezTo>
                  <a:pt x="3426632" y="127985"/>
                  <a:pt x="3711816" y="595748"/>
                  <a:pt x="3705780" y="778326"/>
                </a:cubicBezTo>
                <a:cubicBezTo>
                  <a:pt x="3699744" y="960904"/>
                  <a:pt x="3373820" y="1093689"/>
                  <a:pt x="3216893" y="1122358"/>
                </a:cubicBezTo>
                <a:cubicBezTo>
                  <a:pt x="3059966" y="1151027"/>
                  <a:pt x="2921147" y="959395"/>
                  <a:pt x="2764220" y="950342"/>
                </a:cubicBezTo>
                <a:cubicBezTo>
                  <a:pt x="2607293" y="941288"/>
                  <a:pt x="2331163" y="853772"/>
                  <a:pt x="2275333" y="1068037"/>
                </a:cubicBezTo>
                <a:cubicBezTo>
                  <a:pt x="2219503" y="1282302"/>
                  <a:pt x="2412644" y="1905483"/>
                  <a:pt x="2429242" y="2235934"/>
                </a:cubicBezTo>
                <a:cubicBezTo>
                  <a:pt x="2445840" y="2566385"/>
                  <a:pt x="2705372" y="2869677"/>
                  <a:pt x="2374921" y="3050746"/>
                </a:cubicBezTo>
                <a:cubicBezTo>
                  <a:pt x="2044470" y="3231815"/>
                  <a:pt x="835832" y="3492857"/>
                  <a:pt x="446533" y="3322350"/>
                </a:cubicBezTo>
                <a:cubicBezTo>
                  <a:pt x="57234" y="3151843"/>
                  <a:pt x="-74041" y="2241969"/>
                  <a:pt x="39127" y="2027704"/>
                </a:cubicBezTo>
                <a:cubicBezTo>
                  <a:pt x="152295" y="1813439"/>
                  <a:pt x="971634" y="1937170"/>
                  <a:pt x="1125543" y="2036758"/>
                </a:cubicBezTo>
                <a:cubicBezTo>
                  <a:pt x="1279452" y="2136346"/>
                  <a:pt x="912786" y="2472833"/>
                  <a:pt x="962580" y="2625233"/>
                </a:cubicBezTo>
                <a:cubicBezTo>
                  <a:pt x="1012374" y="2777633"/>
                  <a:pt x="1324719" y="3224271"/>
                  <a:pt x="1424307" y="2951158"/>
                </a:cubicBezTo>
                <a:cubicBezTo>
                  <a:pt x="1523895" y="2678045"/>
                  <a:pt x="1631028" y="1317008"/>
                  <a:pt x="1560109" y="986556"/>
                </a:cubicBezTo>
                <a:cubicBezTo>
                  <a:pt x="1489190" y="656104"/>
                  <a:pt x="1166283" y="1027297"/>
                  <a:pt x="998794" y="986556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C00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5E9BB-D783-6196-41C1-BC6EF17E9110}"/>
              </a:ext>
            </a:extLst>
          </p:cNvPr>
          <p:cNvGrpSpPr/>
          <p:nvPr/>
        </p:nvGrpSpPr>
        <p:grpSpPr>
          <a:xfrm>
            <a:off x="3393316" y="1446215"/>
            <a:ext cx="2159426" cy="2037730"/>
            <a:chOff x="5016287" y="2770359"/>
            <a:chExt cx="2159426" cy="203773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AEF17-2444-96CE-AFFA-51601A1205AF}"/>
                </a:ext>
              </a:extLst>
            </p:cNvPr>
            <p:cNvSpPr/>
            <p:nvPr/>
          </p:nvSpPr>
          <p:spPr>
            <a:xfrm>
              <a:off x="5016287" y="2770359"/>
              <a:ext cx="2159426" cy="2037730"/>
            </a:xfrm>
            <a:custGeom>
              <a:avLst/>
              <a:gdLst>
                <a:gd name="connsiteX0" fmla="*/ 1181653 w 2679868"/>
                <a:gd name="connsiteY0" fmla="*/ 183188 h 3144371"/>
                <a:gd name="connsiteX1" fmla="*/ 221985 w 2679868"/>
                <a:gd name="connsiteY1" fmla="*/ 1468780 h 3144371"/>
                <a:gd name="connsiteX2" fmla="*/ 22809 w 2679868"/>
                <a:gd name="connsiteY2" fmla="*/ 2346966 h 3144371"/>
                <a:gd name="connsiteX3" fmla="*/ 602231 w 2679868"/>
                <a:gd name="connsiteY3" fmla="*/ 3016922 h 3144371"/>
                <a:gd name="connsiteX4" fmla="*/ 2032678 w 2679868"/>
                <a:gd name="connsiteY4" fmla="*/ 3107457 h 3144371"/>
                <a:gd name="connsiteX5" fmla="*/ 2630207 w 2679868"/>
                <a:gd name="connsiteY5" fmla="*/ 2582356 h 3144371"/>
                <a:gd name="connsiteX6" fmla="*/ 2575886 w 2679868"/>
                <a:gd name="connsiteY6" fmla="*/ 1188122 h 3144371"/>
                <a:gd name="connsiteX7" fmla="*/ 2014571 w 2679868"/>
                <a:gd name="connsiteY7" fmla="*/ 110760 h 3144371"/>
                <a:gd name="connsiteX8" fmla="*/ 1181653 w 2679868"/>
                <a:gd name="connsiteY8" fmla="*/ 183188 h 31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9868" h="3144371">
                  <a:moveTo>
                    <a:pt x="1181653" y="183188"/>
                  </a:moveTo>
                  <a:cubicBezTo>
                    <a:pt x="882889" y="409525"/>
                    <a:pt x="415126" y="1108150"/>
                    <a:pt x="221985" y="1468780"/>
                  </a:cubicBezTo>
                  <a:cubicBezTo>
                    <a:pt x="28844" y="1829410"/>
                    <a:pt x="-40565" y="2088942"/>
                    <a:pt x="22809" y="2346966"/>
                  </a:cubicBezTo>
                  <a:cubicBezTo>
                    <a:pt x="86183" y="2604990"/>
                    <a:pt x="267253" y="2890174"/>
                    <a:pt x="602231" y="3016922"/>
                  </a:cubicBezTo>
                  <a:cubicBezTo>
                    <a:pt x="937209" y="3143670"/>
                    <a:pt x="1694682" y="3179885"/>
                    <a:pt x="2032678" y="3107457"/>
                  </a:cubicBezTo>
                  <a:cubicBezTo>
                    <a:pt x="2370674" y="3035029"/>
                    <a:pt x="2539672" y="2902245"/>
                    <a:pt x="2630207" y="2582356"/>
                  </a:cubicBezTo>
                  <a:cubicBezTo>
                    <a:pt x="2720742" y="2262467"/>
                    <a:pt x="2678492" y="1600055"/>
                    <a:pt x="2575886" y="1188122"/>
                  </a:cubicBezTo>
                  <a:cubicBezTo>
                    <a:pt x="2473280" y="776189"/>
                    <a:pt x="2248452" y="272213"/>
                    <a:pt x="2014571" y="110760"/>
                  </a:cubicBezTo>
                  <a:cubicBezTo>
                    <a:pt x="1780690" y="-50693"/>
                    <a:pt x="1480417" y="-43149"/>
                    <a:pt x="1181653" y="183188"/>
                  </a:cubicBezTo>
                  <a:close/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rgbClr val="002060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C75FFAA-C667-45B2-7360-B55EA6C4C236}"/>
                </a:ext>
              </a:extLst>
            </p:cNvPr>
            <p:cNvSpPr/>
            <p:nvPr/>
          </p:nvSpPr>
          <p:spPr>
            <a:xfrm>
              <a:off x="5537279" y="3986724"/>
              <a:ext cx="447062" cy="294398"/>
            </a:xfrm>
            <a:custGeom>
              <a:avLst/>
              <a:gdLst>
                <a:gd name="connsiteX0" fmla="*/ 200939 w 554808"/>
                <a:gd name="connsiteY0" fmla="*/ 803 h 454279"/>
                <a:gd name="connsiteX1" fmla="*/ 1762 w 554808"/>
                <a:gd name="connsiteY1" fmla="*/ 263354 h 454279"/>
                <a:gd name="connsiteX2" fmla="*/ 309580 w 554808"/>
                <a:gd name="connsiteY2" fmla="*/ 453476 h 454279"/>
                <a:gd name="connsiteX3" fmla="*/ 554024 w 554808"/>
                <a:gd name="connsiteY3" fmla="*/ 190926 h 454279"/>
                <a:gd name="connsiteX4" fmla="*/ 200939 w 554808"/>
                <a:gd name="connsiteY4" fmla="*/ 803 h 45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808" h="454279">
                  <a:moveTo>
                    <a:pt x="200939" y="803"/>
                  </a:moveTo>
                  <a:cubicBezTo>
                    <a:pt x="108895" y="12874"/>
                    <a:pt x="-16345" y="187909"/>
                    <a:pt x="1762" y="263354"/>
                  </a:cubicBezTo>
                  <a:cubicBezTo>
                    <a:pt x="19869" y="338800"/>
                    <a:pt x="217536" y="465547"/>
                    <a:pt x="309580" y="453476"/>
                  </a:cubicBezTo>
                  <a:cubicBezTo>
                    <a:pt x="401624" y="441405"/>
                    <a:pt x="567604" y="266371"/>
                    <a:pt x="554024" y="190926"/>
                  </a:cubicBezTo>
                  <a:cubicBezTo>
                    <a:pt x="540444" y="115481"/>
                    <a:pt x="292983" y="-11268"/>
                    <a:pt x="200939" y="803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CDECBB-D5C3-2990-13AF-65C483431133}"/>
              </a:ext>
            </a:extLst>
          </p:cNvPr>
          <p:cNvSpPr/>
          <p:nvPr/>
        </p:nvSpPr>
        <p:spPr>
          <a:xfrm rot="988201">
            <a:off x="5009015" y="1294829"/>
            <a:ext cx="2398067" cy="2362500"/>
          </a:xfrm>
          <a:custGeom>
            <a:avLst/>
            <a:gdLst>
              <a:gd name="connsiteX0" fmla="*/ 482211 w 3687930"/>
              <a:gd name="connsiteY0" fmla="*/ 350622 h 3481746"/>
              <a:gd name="connsiteX1" fmla="*/ 74805 w 3687930"/>
              <a:gd name="connsiteY1" fmla="*/ 486424 h 3481746"/>
              <a:gd name="connsiteX2" fmla="*/ 20484 w 3687930"/>
              <a:gd name="connsiteY2" fmla="*/ 794242 h 3481746"/>
              <a:gd name="connsiteX3" fmla="*/ 310195 w 3687930"/>
              <a:gd name="connsiteY3" fmla="*/ 993418 h 3481746"/>
              <a:gd name="connsiteX4" fmla="*/ 554639 w 3687930"/>
              <a:gd name="connsiteY4" fmla="*/ 1074899 h 3481746"/>
              <a:gd name="connsiteX5" fmla="*/ 608959 w 3687930"/>
              <a:gd name="connsiteY5" fmla="*/ 2632095 h 3481746"/>
              <a:gd name="connsiteX6" fmla="*/ 237767 w 3687930"/>
              <a:gd name="connsiteY6" fmla="*/ 2840325 h 3481746"/>
              <a:gd name="connsiteX7" fmla="*/ 111019 w 3687930"/>
              <a:gd name="connsiteY7" fmla="*/ 3193410 h 3481746"/>
              <a:gd name="connsiteX8" fmla="*/ 1260809 w 3687930"/>
              <a:gd name="connsiteY8" fmla="*/ 3365426 h 3481746"/>
              <a:gd name="connsiteX9" fmla="*/ 1568627 w 3687930"/>
              <a:gd name="connsiteY9" fmla="*/ 2912753 h 3481746"/>
              <a:gd name="connsiteX10" fmla="*/ 1360397 w 3687930"/>
              <a:gd name="connsiteY10" fmla="*/ 2776951 h 3481746"/>
              <a:gd name="connsiteX11" fmla="*/ 1287969 w 3687930"/>
              <a:gd name="connsiteY11" fmla="*/ 2061727 h 3481746"/>
              <a:gd name="connsiteX12" fmla="*/ 2392492 w 3687930"/>
              <a:gd name="connsiteY12" fmla="*/ 1998353 h 3481746"/>
              <a:gd name="connsiteX13" fmla="*/ 2392492 w 3687930"/>
              <a:gd name="connsiteY13" fmla="*/ 2713576 h 3481746"/>
              <a:gd name="connsiteX14" fmla="*/ 2102781 w 3687930"/>
              <a:gd name="connsiteY14" fmla="*/ 2930860 h 3481746"/>
              <a:gd name="connsiteX15" fmla="*/ 1966979 w 3687930"/>
              <a:gd name="connsiteY15" fmla="*/ 3338265 h 3481746"/>
              <a:gd name="connsiteX16" fmla="*/ 3279732 w 3687930"/>
              <a:gd name="connsiteY16" fmla="*/ 3455961 h 3481746"/>
              <a:gd name="connsiteX17" fmla="*/ 3469854 w 3687930"/>
              <a:gd name="connsiteY17" fmla="*/ 2885592 h 3481746"/>
              <a:gd name="connsiteX18" fmla="*/ 3207304 w 3687930"/>
              <a:gd name="connsiteY18" fmla="*/ 2695469 h 3481746"/>
              <a:gd name="connsiteX19" fmla="*/ 3162037 w 3687930"/>
              <a:gd name="connsiteY19" fmla="*/ 884776 h 3481746"/>
              <a:gd name="connsiteX20" fmla="*/ 3614710 w 3687930"/>
              <a:gd name="connsiteY20" fmla="*/ 604119 h 3481746"/>
              <a:gd name="connsiteX21" fmla="*/ 3560389 w 3687930"/>
              <a:gd name="connsiteY21" fmla="*/ 88071 h 3481746"/>
              <a:gd name="connsiteX22" fmla="*/ 2410599 w 3687930"/>
              <a:gd name="connsiteY22" fmla="*/ 33751 h 3481746"/>
              <a:gd name="connsiteX23" fmla="*/ 2093728 w 3687930"/>
              <a:gd name="connsiteY23" fmla="*/ 441157 h 3481746"/>
              <a:gd name="connsiteX24" fmla="*/ 2401545 w 3687930"/>
              <a:gd name="connsiteY24" fmla="*/ 667493 h 3481746"/>
              <a:gd name="connsiteX25" fmla="*/ 2492080 w 3687930"/>
              <a:gd name="connsiteY25" fmla="*/ 1083953 h 3481746"/>
              <a:gd name="connsiteX26" fmla="*/ 2446813 w 3687930"/>
              <a:gd name="connsiteY26" fmla="*/ 1346503 h 3481746"/>
              <a:gd name="connsiteX27" fmla="*/ 1405664 w 3687930"/>
              <a:gd name="connsiteY27" fmla="*/ 1491359 h 3481746"/>
              <a:gd name="connsiteX28" fmla="*/ 1188381 w 3687930"/>
              <a:gd name="connsiteY28" fmla="*/ 930044 h 3481746"/>
              <a:gd name="connsiteX29" fmla="*/ 1496199 w 3687930"/>
              <a:gd name="connsiteY29" fmla="*/ 739921 h 3481746"/>
              <a:gd name="connsiteX30" fmla="*/ 1260809 w 3687930"/>
              <a:gd name="connsiteY30" fmla="*/ 178606 h 3481746"/>
              <a:gd name="connsiteX31" fmla="*/ 482211 w 3687930"/>
              <a:gd name="connsiteY31" fmla="*/ 350622 h 348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87930" h="3481746">
                <a:moveTo>
                  <a:pt x="482211" y="350622"/>
                </a:moveTo>
                <a:cubicBezTo>
                  <a:pt x="284544" y="401925"/>
                  <a:pt x="151759" y="412487"/>
                  <a:pt x="74805" y="486424"/>
                </a:cubicBezTo>
                <a:cubicBezTo>
                  <a:pt x="-2150" y="560361"/>
                  <a:pt x="-18748" y="709743"/>
                  <a:pt x="20484" y="794242"/>
                </a:cubicBezTo>
                <a:cubicBezTo>
                  <a:pt x="59716" y="878741"/>
                  <a:pt x="221169" y="946642"/>
                  <a:pt x="310195" y="993418"/>
                </a:cubicBezTo>
                <a:cubicBezTo>
                  <a:pt x="399221" y="1040194"/>
                  <a:pt x="504845" y="801786"/>
                  <a:pt x="554639" y="1074899"/>
                </a:cubicBezTo>
                <a:cubicBezTo>
                  <a:pt x="604433" y="1348012"/>
                  <a:pt x="661771" y="2337857"/>
                  <a:pt x="608959" y="2632095"/>
                </a:cubicBezTo>
                <a:cubicBezTo>
                  <a:pt x="556147" y="2926333"/>
                  <a:pt x="320757" y="2746773"/>
                  <a:pt x="237767" y="2840325"/>
                </a:cubicBezTo>
                <a:cubicBezTo>
                  <a:pt x="154777" y="2933878"/>
                  <a:pt x="-59488" y="3105893"/>
                  <a:pt x="111019" y="3193410"/>
                </a:cubicBezTo>
                <a:cubicBezTo>
                  <a:pt x="281526" y="3280927"/>
                  <a:pt x="1017874" y="3412202"/>
                  <a:pt x="1260809" y="3365426"/>
                </a:cubicBezTo>
                <a:cubicBezTo>
                  <a:pt x="1503744" y="3318650"/>
                  <a:pt x="1552029" y="3010832"/>
                  <a:pt x="1568627" y="2912753"/>
                </a:cubicBezTo>
                <a:cubicBezTo>
                  <a:pt x="1585225" y="2814674"/>
                  <a:pt x="1407173" y="2918789"/>
                  <a:pt x="1360397" y="2776951"/>
                </a:cubicBezTo>
                <a:cubicBezTo>
                  <a:pt x="1313621" y="2635113"/>
                  <a:pt x="1115953" y="2191493"/>
                  <a:pt x="1287969" y="2061727"/>
                </a:cubicBezTo>
                <a:cubicBezTo>
                  <a:pt x="1459985" y="1931961"/>
                  <a:pt x="2208405" y="1889712"/>
                  <a:pt x="2392492" y="1998353"/>
                </a:cubicBezTo>
                <a:cubicBezTo>
                  <a:pt x="2576579" y="2106995"/>
                  <a:pt x="2440777" y="2558158"/>
                  <a:pt x="2392492" y="2713576"/>
                </a:cubicBezTo>
                <a:cubicBezTo>
                  <a:pt x="2344207" y="2868994"/>
                  <a:pt x="2173700" y="2826745"/>
                  <a:pt x="2102781" y="2930860"/>
                </a:cubicBezTo>
                <a:cubicBezTo>
                  <a:pt x="2031862" y="3034975"/>
                  <a:pt x="1770820" y="3250748"/>
                  <a:pt x="1966979" y="3338265"/>
                </a:cubicBezTo>
                <a:cubicBezTo>
                  <a:pt x="2163138" y="3425782"/>
                  <a:pt x="3029253" y="3531406"/>
                  <a:pt x="3279732" y="3455961"/>
                </a:cubicBezTo>
                <a:cubicBezTo>
                  <a:pt x="3530211" y="3380516"/>
                  <a:pt x="3481925" y="3012341"/>
                  <a:pt x="3469854" y="2885592"/>
                </a:cubicBezTo>
                <a:cubicBezTo>
                  <a:pt x="3457783" y="2758843"/>
                  <a:pt x="3258607" y="3028938"/>
                  <a:pt x="3207304" y="2695469"/>
                </a:cubicBezTo>
                <a:cubicBezTo>
                  <a:pt x="3156001" y="2362000"/>
                  <a:pt x="3094136" y="1233334"/>
                  <a:pt x="3162037" y="884776"/>
                </a:cubicBezTo>
                <a:cubicBezTo>
                  <a:pt x="3229938" y="536218"/>
                  <a:pt x="3548318" y="736903"/>
                  <a:pt x="3614710" y="604119"/>
                </a:cubicBezTo>
                <a:cubicBezTo>
                  <a:pt x="3681102" y="471335"/>
                  <a:pt x="3761074" y="183132"/>
                  <a:pt x="3560389" y="88071"/>
                </a:cubicBezTo>
                <a:cubicBezTo>
                  <a:pt x="3359704" y="-6990"/>
                  <a:pt x="2655042" y="-25097"/>
                  <a:pt x="2410599" y="33751"/>
                </a:cubicBezTo>
                <a:cubicBezTo>
                  <a:pt x="2166156" y="92599"/>
                  <a:pt x="2095237" y="335533"/>
                  <a:pt x="2093728" y="441157"/>
                </a:cubicBezTo>
                <a:cubicBezTo>
                  <a:pt x="2092219" y="546781"/>
                  <a:pt x="2335153" y="560360"/>
                  <a:pt x="2401545" y="667493"/>
                </a:cubicBezTo>
                <a:cubicBezTo>
                  <a:pt x="2467937" y="774626"/>
                  <a:pt x="2484535" y="970785"/>
                  <a:pt x="2492080" y="1083953"/>
                </a:cubicBezTo>
                <a:cubicBezTo>
                  <a:pt x="2499625" y="1197121"/>
                  <a:pt x="2627882" y="1278602"/>
                  <a:pt x="2446813" y="1346503"/>
                </a:cubicBezTo>
                <a:cubicBezTo>
                  <a:pt x="2265744" y="1414404"/>
                  <a:pt x="1615403" y="1560769"/>
                  <a:pt x="1405664" y="1491359"/>
                </a:cubicBezTo>
                <a:cubicBezTo>
                  <a:pt x="1195925" y="1421949"/>
                  <a:pt x="1173292" y="1055284"/>
                  <a:pt x="1188381" y="930044"/>
                </a:cubicBezTo>
                <a:cubicBezTo>
                  <a:pt x="1203470" y="804804"/>
                  <a:pt x="1484128" y="865161"/>
                  <a:pt x="1496199" y="739921"/>
                </a:cubicBezTo>
                <a:cubicBezTo>
                  <a:pt x="1508270" y="614681"/>
                  <a:pt x="1431316" y="240471"/>
                  <a:pt x="1260809" y="178606"/>
                </a:cubicBezTo>
                <a:cubicBezTo>
                  <a:pt x="1090302" y="116741"/>
                  <a:pt x="679878" y="299319"/>
                  <a:pt x="482211" y="350622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FAD857-F7D7-22F8-60B6-A05AC54D0D07}"/>
              </a:ext>
            </a:extLst>
          </p:cNvPr>
          <p:cNvSpPr/>
          <p:nvPr/>
        </p:nvSpPr>
        <p:spPr>
          <a:xfrm rot="20534452">
            <a:off x="6843130" y="1492614"/>
            <a:ext cx="2350765" cy="2339931"/>
          </a:xfrm>
          <a:custGeom>
            <a:avLst/>
            <a:gdLst>
              <a:gd name="connsiteX0" fmla="*/ 691146 w 3782944"/>
              <a:gd name="connsiteY0" fmla="*/ 651888 h 3530169"/>
              <a:gd name="connsiteX1" fmla="*/ 147938 w 3782944"/>
              <a:gd name="connsiteY1" fmla="*/ 1068347 h 3530169"/>
              <a:gd name="connsiteX2" fmla="*/ 392381 w 3782944"/>
              <a:gd name="connsiteY2" fmla="*/ 2498794 h 3530169"/>
              <a:gd name="connsiteX3" fmla="*/ 39296 w 3782944"/>
              <a:gd name="connsiteY3" fmla="*/ 2707024 h 3530169"/>
              <a:gd name="connsiteX4" fmla="*/ 120777 w 3782944"/>
              <a:gd name="connsiteY4" fmla="*/ 3096323 h 3530169"/>
              <a:gd name="connsiteX5" fmla="*/ 1035177 w 3782944"/>
              <a:gd name="connsiteY5" fmla="*/ 3322660 h 3530169"/>
              <a:gd name="connsiteX6" fmla="*/ 1252461 w 3782944"/>
              <a:gd name="connsiteY6" fmla="*/ 2951468 h 3530169"/>
              <a:gd name="connsiteX7" fmla="*/ 1107605 w 3782944"/>
              <a:gd name="connsiteY7" fmla="*/ 2679864 h 3530169"/>
              <a:gd name="connsiteX8" fmla="*/ 1116659 w 3782944"/>
              <a:gd name="connsiteY8" fmla="*/ 1656822 h 3530169"/>
              <a:gd name="connsiteX9" fmla="*/ 2293609 w 3782944"/>
              <a:gd name="connsiteY9" fmla="*/ 3268339 h 3530169"/>
              <a:gd name="connsiteX10" fmla="*/ 3180849 w 3782944"/>
              <a:gd name="connsiteY10" fmla="*/ 3304553 h 3530169"/>
              <a:gd name="connsiteX11" fmla="*/ 3090314 w 3782944"/>
              <a:gd name="connsiteY11" fmla="*/ 1077400 h 3530169"/>
              <a:gd name="connsiteX12" fmla="*/ 3769324 w 3782944"/>
              <a:gd name="connsiteY12" fmla="*/ 733369 h 3530169"/>
              <a:gd name="connsiteX13" fmla="*/ 3461506 w 3782944"/>
              <a:gd name="connsiteY13" fmla="*/ 163000 h 3530169"/>
              <a:gd name="connsiteX14" fmla="*/ 2492785 w 3782944"/>
              <a:gd name="connsiteY14" fmla="*/ 38 h 3530169"/>
              <a:gd name="connsiteX15" fmla="*/ 2067272 w 3782944"/>
              <a:gd name="connsiteY15" fmla="*/ 172054 h 3530169"/>
              <a:gd name="connsiteX16" fmla="*/ 2266449 w 3782944"/>
              <a:gd name="connsiteY16" fmla="*/ 715262 h 3530169"/>
              <a:gd name="connsiteX17" fmla="*/ 2519946 w 3782944"/>
              <a:gd name="connsiteY17" fmla="*/ 1475753 h 3530169"/>
              <a:gd name="connsiteX18" fmla="*/ 2239288 w 3782944"/>
              <a:gd name="connsiteY18" fmla="*/ 1801678 h 3530169"/>
              <a:gd name="connsiteX19" fmla="*/ 1216247 w 3782944"/>
              <a:gd name="connsiteY19" fmla="*/ 633781 h 3530169"/>
              <a:gd name="connsiteX20" fmla="*/ 691146 w 3782944"/>
              <a:gd name="connsiteY20" fmla="*/ 651888 h 353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82944" h="3530169">
                <a:moveTo>
                  <a:pt x="691146" y="651888"/>
                </a:moveTo>
                <a:cubicBezTo>
                  <a:pt x="513095" y="724316"/>
                  <a:pt x="197732" y="760529"/>
                  <a:pt x="147938" y="1068347"/>
                </a:cubicBezTo>
                <a:cubicBezTo>
                  <a:pt x="98144" y="1376165"/>
                  <a:pt x="410488" y="2225681"/>
                  <a:pt x="392381" y="2498794"/>
                </a:cubicBezTo>
                <a:cubicBezTo>
                  <a:pt x="374274" y="2771907"/>
                  <a:pt x="84563" y="2607436"/>
                  <a:pt x="39296" y="2707024"/>
                </a:cubicBezTo>
                <a:cubicBezTo>
                  <a:pt x="-5971" y="2806612"/>
                  <a:pt x="-45203" y="2993717"/>
                  <a:pt x="120777" y="3096323"/>
                </a:cubicBezTo>
                <a:cubicBezTo>
                  <a:pt x="286757" y="3198929"/>
                  <a:pt x="846563" y="3346802"/>
                  <a:pt x="1035177" y="3322660"/>
                </a:cubicBezTo>
                <a:cubicBezTo>
                  <a:pt x="1223791" y="3298518"/>
                  <a:pt x="1240390" y="3058601"/>
                  <a:pt x="1252461" y="2951468"/>
                </a:cubicBezTo>
                <a:cubicBezTo>
                  <a:pt x="1264532" y="2844335"/>
                  <a:pt x="1130239" y="2895638"/>
                  <a:pt x="1107605" y="2679864"/>
                </a:cubicBezTo>
                <a:cubicBezTo>
                  <a:pt x="1084971" y="2464090"/>
                  <a:pt x="918992" y="1558743"/>
                  <a:pt x="1116659" y="1656822"/>
                </a:cubicBezTo>
                <a:cubicBezTo>
                  <a:pt x="1314326" y="1754901"/>
                  <a:pt x="1949577" y="2993717"/>
                  <a:pt x="2293609" y="3268339"/>
                </a:cubicBezTo>
                <a:cubicBezTo>
                  <a:pt x="2637641" y="3542961"/>
                  <a:pt x="3048065" y="3669709"/>
                  <a:pt x="3180849" y="3304553"/>
                </a:cubicBezTo>
                <a:cubicBezTo>
                  <a:pt x="3313633" y="2939397"/>
                  <a:pt x="2992235" y="1505931"/>
                  <a:pt x="3090314" y="1077400"/>
                </a:cubicBezTo>
                <a:cubicBezTo>
                  <a:pt x="3188393" y="648869"/>
                  <a:pt x="3707459" y="885769"/>
                  <a:pt x="3769324" y="733369"/>
                </a:cubicBezTo>
                <a:cubicBezTo>
                  <a:pt x="3831189" y="580969"/>
                  <a:pt x="3674263" y="285222"/>
                  <a:pt x="3461506" y="163000"/>
                </a:cubicBezTo>
                <a:cubicBezTo>
                  <a:pt x="3248750" y="40778"/>
                  <a:pt x="2725157" y="-1471"/>
                  <a:pt x="2492785" y="38"/>
                </a:cubicBezTo>
                <a:cubicBezTo>
                  <a:pt x="2260413" y="1547"/>
                  <a:pt x="2104995" y="52850"/>
                  <a:pt x="2067272" y="172054"/>
                </a:cubicBezTo>
                <a:cubicBezTo>
                  <a:pt x="2029549" y="291258"/>
                  <a:pt x="2191003" y="497979"/>
                  <a:pt x="2266449" y="715262"/>
                </a:cubicBezTo>
                <a:cubicBezTo>
                  <a:pt x="2341895" y="932545"/>
                  <a:pt x="2524473" y="1294684"/>
                  <a:pt x="2519946" y="1475753"/>
                </a:cubicBezTo>
                <a:cubicBezTo>
                  <a:pt x="2515419" y="1656822"/>
                  <a:pt x="2456571" y="1942007"/>
                  <a:pt x="2239288" y="1801678"/>
                </a:cubicBezTo>
                <a:cubicBezTo>
                  <a:pt x="2022005" y="1661349"/>
                  <a:pt x="1474271" y="820886"/>
                  <a:pt x="1216247" y="633781"/>
                </a:cubicBezTo>
                <a:cubicBezTo>
                  <a:pt x="958223" y="446676"/>
                  <a:pt x="869197" y="579460"/>
                  <a:pt x="691146" y="651888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307811-E678-C8F4-7126-DEEDE7A3066C}"/>
              </a:ext>
            </a:extLst>
          </p:cNvPr>
          <p:cNvSpPr txBox="1"/>
          <p:nvPr/>
        </p:nvSpPr>
        <p:spPr>
          <a:xfrm>
            <a:off x="956991" y="4942884"/>
            <a:ext cx="3207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Graffiti Art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Colorful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Unusual shapes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3D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C00000"/>
                </a:solidFill>
              </a:rPr>
              <a:t>Readable from a distance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5A061-1A8B-B5D9-5D97-D943E99A8969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3548975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5B6B-BCDD-A931-60F1-DA516369F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A293FD-D745-6E1D-D327-149F2EFC809F}"/>
              </a:ext>
            </a:extLst>
          </p:cNvPr>
          <p:cNvSpPr txBox="1"/>
          <p:nvPr/>
        </p:nvSpPr>
        <p:spPr>
          <a:xfrm>
            <a:off x="4278594" y="1695957"/>
            <a:ext cx="408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5F5F5F"/>
                </a:solidFill>
                <a:latin typeface="Times New Roman" pitchFamily="18" charset="0"/>
              </a:rPr>
              <a:t>Premium Quality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3D7D1A1-DF71-AA76-6FFE-FFE2AFDE42DE}"/>
              </a:ext>
            </a:extLst>
          </p:cNvPr>
          <p:cNvSpPr/>
          <p:nvPr/>
        </p:nvSpPr>
        <p:spPr bwMode="auto">
          <a:xfrm>
            <a:off x="3287994" y="2670809"/>
            <a:ext cx="1573409" cy="1585679"/>
          </a:xfrm>
          <a:custGeom>
            <a:avLst/>
            <a:gdLst>
              <a:gd name="connsiteX0" fmla="*/ 758193 w 1524837"/>
              <a:gd name="connsiteY0" fmla="*/ 1005312 h 1608057"/>
              <a:gd name="connsiteX1" fmla="*/ 561710 w 1524837"/>
              <a:gd name="connsiteY1" fmla="*/ 551890 h 1608057"/>
              <a:gd name="connsiteX2" fmla="*/ 909333 w 1524837"/>
              <a:gd name="connsiteY2" fmla="*/ 7784 h 1608057"/>
              <a:gd name="connsiteX3" fmla="*/ 1355198 w 1524837"/>
              <a:gd name="connsiteY3" fmla="*/ 287394 h 1608057"/>
              <a:gd name="connsiteX4" fmla="*/ 1506338 w 1524837"/>
              <a:gd name="connsiteY4" fmla="*/ 1050654 h 1608057"/>
              <a:gd name="connsiteX5" fmla="*/ 969790 w 1524837"/>
              <a:gd name="connsiteY5" fmla="*/ 1602317 h 1608057"/>
              <a:gd name="connsiteX6" fmla="*/ 93175 w 1524837"/>
              <a:gd name="connsiteY6" fmla="*/ 1307593 h 1608057"/>
              <a:gd name="connsiteX7" fmla="*/ 70504 w 1524837"/>
              <a:gd name="connsiteY7" fmla="*/ 816386 h 1608057"/>
              <a:gd name="connsiteX8" fmla="*/ 493697 w 1524837"/>
              <a:gd name="connsiteY8" fmla="*/ 839057 h 1608057"/>
              <a:gd name="connsiteX9" fmla="*/ 758193 w 1524837"/>
              <a:gd name="connsiteY9" fmla="*/ 1005312 h 1608057"/>
              <a:gd name="connsiteX0" fmla="*/ 758193 w 1524837"/>
              <a:gd name="connsiteY0" fmla="*/ 999913 h 1602658"/>
              <a:gd name="connsiteX1" fmla="*/ 387899 w 1524837"/>
              <a:gd name="connsiteY1" fmla="*/ 198868 h 1602658"/>
              <a:gd name="connsiteX2" fmla="*/ 909333 w 1524837"/>
              <a:gd name="connsiteY2" fmla="*/ 2385 h 1602658"/>
              <a:gd name="connsiteX3" fmla="*/ 1355198 w 1524837"/>
              <a:gd name="connsiteY3" fmla="*/ 281995 h 1602658"/>
              <a:gd name="connsiteX4" fmla="*/ 1506338 w 1524837"/>
              <a:gd name="connsiteY4" fmla="*/ 1045255 h 1602658"/>
              <a:gd name="connsiteX5" fmla="*/ 969790 w 1524837"/>
              <a:gd name="connsiteY5" fmla="*/ 1596918 h 1602658"/>
              <a:gd name="connsiteX6" fmla="*/ 93175 w 1524837"/>
              <a:gd name="connsiteY6" fmla="*/ 1302194 h 1602658"/>
              <a:gd name="connsiteX7" fmla="*/ 70504 w 1524837"/>
              <a:gd name="connsiteY7" fmla="*/ 810987 h 1602658"/>
              <a:gd name="connsiteX8" fmla="*/ 493697 w 1524837"/>
              <a:gd name="connsiteY8" fmla="*/ 833658 h 1602658"/>
              <a:gd name="connsiteX9" fmla="*/ 758193 w 1524837"/>
              <a:gd name="connsiteY9" fmla="*/ 999913 h 1602658"/>
              <a:gd name="connsiteX0" fmla="*/ 758193 w 1524837"/>
              <a:gd name="connsiteY0" fmla="*/ 999204 h 1601949"/>
              <a:gd name="connsiteX1" fmla="*/ 637280 w 1524837"/>
              <a:gd name="connsiteY1" fmla="*/ 387085 h 1601949"/>
              <a:gd name="connsiteX2" fmla="*/ 909333 w 1524837"/>
              <a:gd name="connsiteY2" fmla="*/ 1676 h 1601949"/>
              <a:gd name="connsiteX3" fmla="*/ 1355198 w 1524837"/>
              <a:gd name="connsiteY3" fmla="*/ 281286 h 1601949"/>
              <a:gd name="connsiteX4" fmla="*/ 1506338 w 1524837"/>
              <a:gd name="connsiteY4" fmla="*/ 1044546 h 1601949"/>
              <a:gd name="connsiteX5" fmla="*/ 969790 w 1524837"/>
              <a:gd name="connsiteY5" fmla="*/ 1596209 h 1601949"/>
              <a:gd name="connsiteX6" fmla="*/ 93175 w 1524837"/>
              <a:gd name="connsiteY6" fmla="*/ 1301485 h 1601949"/>
              <a:gd name="connsiteX7" fmla="*/ 70504 w 1524837"/>
              <a:gd name="connsiteY7" fmla="*/ 810278 h 1601949"/>
              <a:gd name="connsiteX8" fmla="*/ 493697 w 1524837"/>
              <a:gd name="connsiteY8" fmla="*/ 832949 h 1601949"/>
              <a:gd name="connsiteX9" fmla="*/ 758193 w 1524837"/>
              <a:gd name="connsiteY9" fmla="*/ 999204 h 1601949"/>
              <a:gd name="connsiteX0" fmla="*/ 758193 w 1581716"/>
              <a:gd name="connsiteY0" fmla="*/ 998021 h 1600766"/>
              <a:gd name="connsiteX1" fmla="*/ 637280 w 1581716"/>
              <a:gd name="connsiteY1" fmla="*/ 385902 h 1600766"/>
              <a:gd name="connsiteX2" fmla="*/ 909333 w 1581716"/>
              <a:gd name="connsiteY2" fmla="*/ 493 h 1600766"/>
              <a:gd name="connsiteX3" fmla="*/ 1513895 w 1581716"/>
              <a:gd name="connsiteY3" fmla="*/ 461472 h 1600766"/>
              <a:gd name="connsiteX4" fmla="*/ 1506338 w 1581716"/>
              <a:gd name="connsiteY4" fmla="*/ 1043363 h 1600766"/>
              <a:gd name="connsiteX5" fmla="*/ 969790 w 1581716"/>
              <a:gd name="connsiteY5" fmla="*/ 1595026 h 1600766"/>
              <a:gd name="connsiteX6" fmla="*/ 93175 w 1581716"/>
              <a:gd name="connsiteY6" fmla="*/ 1300302 h 1600766"/>
              <a:gd name="connsiteX7" fmla="*/ 70504 w 1581716"/>
              <a:gd name="connsiteY7" fmla="*/ 809095 h 1600766"/>
              <a:gd name="connsiteX8" fmla="*/ 493697 w 1581716"/>
              <a:gd name="connsiteY8" fmla="*/ 831766 h 1600766"/>
              <a:gd name="connsiteX9" fmla="*/ 758193 w 1581716"/>
              <a:gd name="connsiteY9" fmla="*/ 998021 h 1600766"/>
              <a:gd name="connsiteX0" fmla="*/ 758193 w 1573409"/>
              <a:gd name="connsiteY0" fmla="*/ 982934 h 1585679"/>
              <a:gd name="connsiteX1" fmla="*/ 637280 w 1573409"/>
              <a:gd name="connsiteY1" fmla="*/ 370815 h 1585679"/>
              <a:gd name="connsiteX2" fmla="*/ 1037803 w 1573409"/>
              <a:gd name="connsiteY2" fmla="*/ 520 h 1585679"/>
              <a:gd name="connsiteX3" fmla="*/ 1513895 w 1573409"/>
              <a:gd name="connsiteY3" fmla="*/ 446385 h 1585679"/>
              <a:gd name="connsiteX4" fmla="*/ 1506338 w 1573409"/>
              <a:gd name="connsiteY4" fmla="*/ 1028276 h 1585679"/>
              <a:gd name="connsiteX5" fmla="*/ 969790 w 1573409"/>
              <a:gd name="connsiteY5" fmla="*/ 1579939 h 1585679"/>
              <a:gd name="connsiteX6" fmla="*/ 93175 w 1573409"/>
              <a:gd name="connsiteY6" fmla="*/ 1285215 h 1585679"/>
              <a:gd name="connsiteX7" fmla="*/ 70504 w 1573409"/>
              <a:gd name="connsiteY7" fmla="*/ 794008 h 1585679"/>
              <a:gd name="connsiteX8" fmla="*/ 493697 w 1573409"/>
              <a:gd name="connsiteY8" fmla="*/ 816679 h 1585679"/>
              <a:gd name="connsiteX9" fmla="*/ 758193 w 1573409"/>
              <a:gd name="connsiteY9" fmla="*/ 982934 h 158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3409" h="1585679">
                <a:moveTo>
                  <a:pt x="758193" y="982934"/>
                </a:moveTo>
                <a:cubicBezTo>
                  <a:pt x="782123" y="908623"/>
                  <a:pt x="590678" y="534551"/>
                  <a:pt x="637280" y="370815"/>
                </a:cubicBezTo>
                <a:cubicBezTo>
                  <a:pt x="683882" y="207079"/>
                  <a:pt x="891701" y="-12075"/>
                  <a:pt x="1037803" y="520"/>
                </a:cubicBezTo>
                <a:cubicBezTo>
                  <a:pt x="1183905" y="13115"/>
                  <a:pt x="1435806" y="275092"/>
                  <a:pt x="1513895" y="446385"/>
                </a:cubicBezTo>
                <a:cubicBezTo>
                  <a:pt x="1591984" y="617678"/>
                  <a:pt x="1597022" y="839350"/>
                  <a:pt x="1506338" y="1028276"/>
                </a:cubicBezTo>
                <a:cubicBezTo>
                  <a:pt x="1415654" y="1217202"/>
                  <a:pt x="1205317" y="1537116"/>
                  <a:pt x="969790" y="1579939"/>
                </a:cubicBezTo>
                <a:cubicBezTo>
                  <a:pt x="734263" y="1622762"/>
                  <a:pt x="243056" y="1416204"/>
                  <a:pt x="93175" y="1285215"/>
                </a:cubicBezTo>
                <a:cubicBezTo>
                  <a:pt x="-56706" y="1154227"/>
                  <a:pt x="3750" y="872097"/>
                  <a:pt x="70504" y="794008"/>
                </a:cubicBezTo>
                <a:cubicBezTo>
                  <a:pt x="137258" y="715919"/>
                  <a:pt x="377823" y="788970"/>
                  <a:pt x="493697" y="816679"/>
                </a:cubicBezTo>
                <a:cubicBezTo>
                  <a:pt x="609571" y="844388"/>
                  <a:pt x="734263" y="1057245"/>
                  <a:pt x="758193" y="982934"/>
                </a:cubicBezTo>
                <a:close/>
              </a:path>
            </a:pathLst>
          </a:custGeom>
          <a:solidFill>
            <a:srgbClr val="5F5F5F"/>
          </a:soli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8EC61E2-E8F5-9FF3-6AC4-70B9EFF3A29D}"/>
              </a:ext>
            </a:extLst>
          </p:cNvPr>
          <p:cNvSpPr/>
          <p:nvPr/>
        </p:nvSpPr>
        <p:spPr bwMode="auto">
          <a:xfrm>
            <a:off x="4583394" y="2766750"/>
            <a:ext cx="1573409" cy="1585679"/>
          </a:xfrm>
          <a:custGeom>
            <a:avLst/>
            <a:gdLst>
              <a:gd name="connsiteX0" fmla="*/ 780931 w 1891852"/>
              <a:gd name="connsiteY0" fmla="*/ 1224450 h 1964694"/>
              <a:gd name="connsiteX1" fmla="*/ 864058 w 1891852"/>
              <a:gd name="connsiteY1" fmla="*/ 468747 h 1964694"/>
              <a:gd name="connsiteX2" fmla="*/ 342624 w 1891852"/>
              <a:gd name="connsiteY2" fmla="*/ 60668 h 1964694"/>
              <a:gd name="connsiteX3" fmla="*/ 2557 w 1891852"/>
              <a:gd name="connsiteY3" fmla="*/ 793699 h 1964694"/>
              <a:gd name="connsiteX4" fmla="*/ 236825 w 1891852"/>
              <a:gd name="connsiteY4" fmla="*/ 1708099 h 1964694"/>
              <a:gd name="connsiteX5" fmla="*/ 1075655 w 1891852"/>
              <a:gd name="connsiteY5" fmla="*/ 1934810 h 1964694"/>
              <a:gd name="connsiteX6" fmla="*/ 1687774 w 1891852"/>
              <a:gd name="connsiteY6" fmla="*/ 1163994 h 1964694"/>
              <a:gd name="connsiteX7" fmla="*/ 1861586 w 1891852"/>
              <a:gd name="connsiteY7" fmla="*/ 68225 h 1964694"/>
              <a:gd name="connsiteX8" fmla="*/ 1136111 w 1891852"/>
              <a:gd name="connsiteY8" fmla="*/ 219365 h 1964694"/>
              <a:gd name="connsiteX9" fmla="*/ 1037870 w 1891852"/>
              <a:gd name="connsiteY9" fmla="*/ 1065752 h 1964694"/>
              <a:gd name="connsiteX10" fmla="*/ 1068098 w 1891852"/>
              <a:gd name="connsiteY10" fmla="*/ 1254678 h 1964694"/>
              <a:gd name="connsiteX11" fmla="*/ 894286 w 1891852"/>
              <a:gd name="connsiteY11" fmla="*/ 1360476 h 1964694"/>
              <a:gd name="connsiteX12" fmla="*/ 780931 w 1891852"/>
              <a:gd name="connsiteY12" fmla="*/ 1224450 h 19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852" h="1964694">
                <a:moveTo>
                  <a:pt x="780931" y="1224450"/>
                </a:moveTo>
                <a:cubicBezTo>
                  <a:pt x="775893" y="1075829"/>
                  <a:pt x="937109" y="662711"/>
                  <a:pt x="864058" y="468747"/>
                </a:cubicBezTo>
                <a:cubicBezTo>
                  <a:pt x="791007" y="274783"/>
                  <a:pt x="486207" y="6509"/>
                  <a:pt x="342624" y="60668"/>
                </a:cubicBezTo>
                <a:cubicBezTo>
                  <a:pt x="199041" y="114827"/>
                  <a:pt x="20190" y="519127"/>
                  <a:pt x="2557" y="793699"/>
                </a:cubicBezTo>
                <a:cubicBezTo>
                  <a:pt x="-15076" y="1068271"/>
                  <a:pt x="57975" y="1517914"/>
                  <a:pt x="236825" y="1708099"/>
                </a:cubicBezTo>
                <a:cubicBezTo>
                  <a:pt x="415675" y="1898284"/>
                  <a:pt x="833830" y="2025494"/>
                  <a:pt x="1075655" y="1934810"/>
                </a:cubicBezTo>
                <a:cubicBezTo>
                  <a:pt x="1317480" y="1844126"/>
                  <a:pt x="1556786" y="1475091"/>
                  <a:pt x="1687774" y="1163994"/>
                </a:cubicBezTo>
                <a:cubicBezTo>
                  <a:pt x="1818762" y="852897"/>
                  <a:pt x="1953530" y="225663"/>
                  <a:pt x="1861586" y="68225"/>
                </a:cubicBezTo>
                <a:cubicBezTo>
                  <a:pt x="1769642" y="-89213"/>
                  <a:pt x="1273397" y="53111"/>
                  <a:pt x="1136111" y="219365"/>
                </a:cubicBezTo>
                <a:cubicBezTo>
                  <a:pt x="998825" y="385619"/>
                  <a:pt x="1049205" y="893200"/>
                  <a:pt x="1037870" y="1065752"/>
                </a:cubicBezTo>
                <a:cubicBezTo>
                  <a:pt x="1026535" y="1238304"/>
                  <a:pt x="1092029" y="1205558"/>
                  <a:pt x="1068098" y="1254678"/>
                </a:cubicBezTo>
                <a:cubicBezTo>
                  <a:pt x="1044167" y="1303798"/>
                  <a:pt x="942147" y="1364254"/>
                  <a:pt x="894286" y="1360476"/>
                </a:cubicBezTo>
                <a:cubicBezTo>
                  <a:pt x="846425" y="1356698"/>
                  <a:pt x="785969" y="1373071"/>
                  <a:pt x="780931" y="1224450"/>
                </a:cubicBezTo>
                <a:close/>
              </a:path>
            </a:pathLst>
          </a:custGeom>
          <a:solidFill>
            <a:srgbClr val="5F5F5F"/>
          </a:soli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8E5D5AB-C047-B90D-22D5-2AEAB0A171C8}"/>
              </a:ext>
            </a:extLst>
          </p:cNvPr>
          <p:cNvSpPr/>
          <p:nvPr/>
        </p:nvSpPr>
        <p:spPr bwMode="auto">
          <a:xfrm>
            <a:off x="7543517" y="2819334"/>
            <a:ext cx="1501853" cy="1585679"/>
          </a:xfrm>
          <a:custGeom>
            <a:avLst/>
            <a:gdLst>
              <a:gd name="connsiteX0" fmla="*/ 935706 w 2722543"/>
              <a:gd name="connsiteY0" fmla="*/ 1020864 h 2624525"/>
              <a:gd name="connsiteX1" fmla="*/ 1079289 w 2722543"/>
              <a:gd name="connsiteY1" fmla="*/ 280275 h 2624525"/>
              <a:gd name="connsiteX2" fmla="*/ 671210 w 2722543"/>
              <a:gd name="connsiteY2" fmla="*/ 665 h 2624525"/>
              <a:gd name="connsiteX3" fmla="*/ 195117 w 2722543"/>
              <a:gd name="connsiteY3" fmla="*/ 242490 h 2624525"/>
              <a:gd name="connsiteX4" fmla="*/ 6192 w 2722543"/>
              <a:gd name="connsiteY4" fmla="*/ 1277802 h 2624525"/>
              <a:gd name="connsiteX5" fmla="*/ 399157 w 2722543"/>
              <a:gd name="connsiteY5" fmla="*/ 2471812 h 2624525"/>
              <a:gd name="connsiteX6" fmla="*/ 1033947 w 2722543"/>
              <a:gd name="connsiteY6" fmla="*/ 2517155 h 2624525"/>
              <a:gd name="connsiteX7" fmla="*/ 928149 w 2722543"/>
              <a:gd name="connsiteY7" fmla="*/ 1632983 h 2624525"/>
              <a:gd name="connsiteX8" fmla="*/ 1532711 w 2722543"/>
              <a:gd name="connsiteY8" fmla="*/ 2275330 h 2624525"/>
              <a:gd name="connsiteX9" fmla="*/ 2137273 w 2722543"/>
              <a:gd name="connsiteY9" fmla="*/ 2562497 h 2624525"/>
              <a:gd name="connsiteX10" fmla="*/ 2568023 w 2722543"/>
              <a:gd name="connsiteY10" fmla="*/ 2335786 h 2624525"/>
              <a:gd name="connsiteX11" fmla="*/ 2636036 w 2722543"/>
              <a:gd name="connsiteY11" fmla="*/ 1678325 h 2624525"/>
              <a:gd name="connsiteX12" fmla="*/ 1411798 w 2722543"/>
              <a:gd name="connsiteY12" fmla="*/ 1308031 h 2624525"/>
              <a:gd name="connsiteX13" fmla="*/ 1918119 w 2722543"/>
              <a:gd name="connsiteY13" fmla="*/ 1149333 h 2624525"/>
              <a:gd name="connsiteX14" fmla="*/ 2545352 w 2722543"/>
              <a:gd name="connsiteY14" fmla="*/ 756368 h 2624525"/>
              <a:gd name="connsiteX15" fmla="*/ 2424440 w 2722543"/>
              <a:gd name="connsiteY15" fmla="*/ 76236 h 2624525"/>
              <a:gd name="connsiteX16" fmla="*/ 1426913 w 2722543"/>
              <a:gd name="connsiteY16" fmla="*/ 151806 h 2624525"/>
              <a:gd name="connsiteX17" fmla="*/ 935706 w 2722543"/>
              <a:gd name="connsiteY17" fmla="*/ 1020864 h 262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22543" h="2624525">
                <a:moveTo>
                  <a:pt x="935706" y="1020864"/>
                </a:moveTo>
                <a:cubicBezTo>
                  <a:pt x="877769" y="1042275"/>
                  <a:pt x="1123372" y="450308"/>
                  <a:pt x="1079289" y="280275"/>
                </a:cubicBezTo>
                <a:cubicBezTo>
                  <a:pt x="1035206" y="110242"/>
                  <a:pt x="818572" y="6962"/>
                  <a:pt x="671210" y="665"/>
                </a:cubicBezTo>
                <a:cubicBezTo>
                  <a:pt x="523848" y="-5632"/>
                  <a:pt x="305953" y="29634"/>
                  <a:pt x="195117" y="242490"/>
                </a:cubicBezTo>
                <a:cubicBezTo>
                  <a:pt x="84281" y="455346"/>
                  <a:pt x="-27815" y="906248"/>
                  <a:pt x="6192" y="1277802"/>
                </a:cubicBezTo>
                <a:cubicBezTo>
                  <a:pt x="40199" y="1649356"/>
                  <a:pt x="227864" y="2265253"/>
                  <a:pt x="399157" y="2471812"/>
                </a:cubicBezTo>
                <a:cubicBezTo>
                  <a:pt x="570449" y="2678371"/>
                  <a:pt x="945782" y="2656960"/>
                  <a:pt x="1033947" y="2517155"/>
                </a:cubicBezTo>
                <a:cubicBezTo>
                  <a:pt x="1122112" y="2377350"/>
                  <a:pt x="845022" y="1673287"/>
                  <a:pt x="928149" y="1632983"/>
                </a:cubicBezTo>
                <a:cubicBezTo>
                  <a:pt x="1011276" y="1592679"/>
                  <a:pt x="1331190" y="2120411"/>
                  <a:pt x="1532711" y="2275330"/>
                </a:cubicBezTo>
                <a:cubicBezTo>
                  <a:pt x="1734232" y="2430249"/>
                  <a:pt x="1964721" y="2552421"/>
                  <a:pt x="2137273" y="2562497"/>
                </a:cubicBezTo>
                <a:cubicBezTo>
                  <a:pt x="2309825" y="2572573"/>
                  <a:pt x="2484896" y="2483148"/>
                  <a:pt x="2568023" y="2335786"/>
                </a:cubicBezTo>
                <a:cubicBezTo>
                  <a:pt x="2651150" y="2188424"/>
                  <a:pt x="2828740" y="1849617"/>
                  <a:pt x="2636036" y="1678325"/>
                </a:cubicBezTo>
                <a:cubicBezTo>
                  <a:pt x="2443332" y="1507033"/>
                  <a:pt x="1531451" y="1396196"/>
                  <a:pt x="1411798" y="1308031"/>
                </a:cubicBezTo>
                <a:cubicBezTo>
                  <a:pt x="1292145" y="1219866"/>
                  <a:pt x="1729193" y="1241277"/>
                  <a:pt x="1918119" y="1149333"/>
                </a:cubicBezTo>
                <a:cubicBezTo>
                  <a:pt x="2107045" y="1057389"/>
                  <a:pt x="2460965" y="935217"/>
                  <a:pt x="2545352" y="756368"/>
                </a:cubicBezTo>
                <a:cubicBezTo>
                  <a:pt x="2629739" y="577519"/>
                  <a:pt x="2610846" y="176996"/>
                  <a:pt x="2424440" y="76236"/>
                </a:cubicBezTo>
                <a:cubicBezTo>
                  <a:pt x="2238034" y="-24524"/>
                  <a:pt x="1673776" y="-5632"/>
                  <a:pt x="1426913" y="151806"/>
                </a:cubicBezTo>
                <a:cubicBezTo>
                  <a:pt x="1180050" y="309244"/>
                  <a:pt x="993643" y="999453"/>
                  <a:pt x="935706" y="1020864"/>
                </a:cubicBezTo>
                <a:close/>
              </a:path>
            </a:pathLst>
          </a:custGeom>
          <a:solidFill>
            <a:srgbClr val="5F5F5F"/>
          </a:soli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734763-0B80-25A3-18D7-FAD612CBAB5F}"/>
              </a:ext>
            </a:extLst>
          </p:cNvPr>
          <p:cNvSpPr/>
          <p:nvPr/>
        </p:nvSpPr>
        <p:spPr bwMode="auto">
          <a:xfrm>
            <a:off x="5954994" y="2991357"/>
            <a:ext cx="1847563" cy="1380437"/>
          </a:xfrm>
          <a:custGeom>
            <a:avLst/>
            <a:gdLst>
              <a:gd name="connsiteX0" fmla="*/ 732272 w 2131084"/>
              <a:gd name="connsiteY0" fmla="*/ 1040182 h 1812121"/>
              <a:gd name="connsiteX1" fmla="*/ 860742 w 2131084"/>
              <a:gd name="connsiteY1" fmla="*/ 1546503 h 1812121"/>
              <a:gd name="connsiteX2" fmla="*/ 233508 w 2131084"/>
              <a:gd name="connsiteY2" fmla="*/ 1795884 h 1812121"/>
              <a:gd name="connsiteX3" fmla="*/ 74811 w 2131084"/>
              <a:gd name="connsiteY3" fmla="*/ 1100638 h 1812121"/>
              <a:gd name="connsiteX4" fmla="*/ 6798 w 2131084"/>
              <a:gd name="connsiteY4" fmla="*/ 458291 h 1812121"/>
              <a:gd name="connsiteX5" fmla="*/ 233508 w 2131084"/>
              <a:gd name="connsiteY5" fmla="*/ 12427 h 1812121"/>
              <a:gd name="connsiteX6" fmla="*/ 1034553 w 2131084"/>
              <a:gd name="connsiteY6" fmla="*/ 337379 h 1812121"/>
              <a:gd name="connsiteX7" fmla="*/ 1314163 w 2131084"/>
              <a:gd name="connsiteY7" fmla="*/ 889041 h 1812121"/>
              <a:gd name="connsiteX8" fmla="*/ 1231036 w 2131084"/>
              <a:gd name="connsiteY8" fmla="*/ 458291 h 1812121"/>
              <a:gd name="connsiteX9" fmla="*/ 1314163 w 2131084"/>
              <a:gd name="connsiteY9" fmla="*/ 133339 h 1812121"/>
              <a:gd name="connsiteX10" fmla="*/ 1729799 w 2131084"/>
              <a:gd name="connsiteY10" fmla="*/ 42655 h 1812121"/>
              <a:gd name="connsiteX11" fmla="*/ 2130322 w 2131084"/>
              <a:gd name="connsiteY11" fmla="*/ 798357 h 1812121"/>
              <a:gd name="connsiteX12" fmla="*/ 1812927 w 2131084"/>
              <a:gd name="connsiteY12" fmla="*/ 1652301 h 1812121"/>
              <a:gd name="connsiteX13" fmla="*/ 1208365 w 2131084"/>
              <a:gd name="connsiteY13" fmla="*/ 1622073 h 1812121"/>
              <a:gd name="connsiteX14" fmla="*/ 770057 w 2131084"/>
              <a:gd name="connsiteY14" fmla="*/ 1115752 h 1812121"/>
              <a:gd name="connsiteX15" fmla="*/ 770057 w 2131084"/>
              <a:gd name="connsiteY15" fmla="*/ 1108195 h 181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1084" h="1812121">
                <a:moveTo>
                  <a:pt x="732272" y="1040182"/>
                </a:moveTo>
                <a:cubicBezTo>
                  <a:pt x="838070" y="1230367"/>
                  <a:pt x="943869" y="1420553"/>
                  <a:pt x="860742" y="1546503"/>
                </a:cubicBezTo>
                <a:cubicBezTo>
                  <a:pt x="777615" y="1672453"/>
                  <a:pt x="364496" y="1870195"/>
                  <a:pt x="233508" y="1795884"/>
                </a:cubicBezTo>
                <a:cubicBezTo>
                  <a:pt x="102520" y="1721573"/>
                  <a:pt x="112596" y="1323570"/>
                  <a:pt x="74811" y="1100638"/>
                </a:cubicBezTo>
                <a:cubicBezTo>
                  <a:pt x="37026" y="877706"/>
                  <a:pt x="-19652" y="639659"/>
                  <a:pt x="6798" y="458291"/>
                </a:cubicBezTo>
                <a:cubicBezTo>
                  <a:pt x="33247" y="276922"/>
                  <a:pt x="62216" y="32579"/>
                  <a:pt x="233508" y="12427"/>
                </a:cubicBezTo>
                <a:cubicBezTo>
                  <a:pt x="404800" y="-7725"/>
                  <a:pt x="854444" y="191277"/>
                  <a:pt x="1034553" y="337379"/>
                </a:cubicBezTo>
                <a:cubicBezTo>
                  <a:pt x="1214662" y="483481"/>
                  <a:pt x="1281416" y="868889"/>
                  <a:pt x="1314163" y="889041"/>
                </a:cubicBezTo>
                <a:cubicBezTo>
                  <a:pt x="1346910" y="909193"/>
                  <a:pt x="1231036" y="584241"/>
                  <a:pt x="1231036" y="458291"/>
                </a:cubicBezTo>
                <a:cubicBezTo>
                  <a:pt x="1231036" y="332341"/>
                  <a:pt x="1231036" y="202612"/>
                  <a:pt x="1314163" y="133339"/>
                </a:cubicBezTo>
                <a:cubicBezTo>
                  <a:pt x="1397290" y="64066"/>
                  <a:pt x="1593773" y="-68181"/>
                  <a:pt x="1729799" y="42655"/>
                </a:cubicBezTo>
                <a:cubicBezTo>
                  <a:pt x="1865825" y="153491"/>
                  <a:pt x="2116467" y="530083"/>
                  <a:pt x="2130322" y="798357"/>
                </a:cubicBezTo>
                <a:cubicBezTo>
                  <a:pt x="2144177" y="1066631"/>
                  <a:pt x="1966586" y="1515015"/>
                  <a:pt x="1812927" y="1652301"/>
                </a:cubicBezTo>
                <a:cubicBezTo>
                  <a:pt x="1659268" y="1789587"/>
                  <a:pt x="1382177" y="1711498"/>
                  <a:pt x="1208365" y="1622073"/>
                </a:cubicBezTo>
                <a:cubicBezTo>
                  <a:pt x="1034553" y="1532648"/>
                  <a:pt x="770057" y="1115752"/>
                  <a:pt x="770057" y="1115752"/>
                </a:cubicBezTo>
                <a:cubicBezTo>
                  <a:pt x="697006" y="1030106"/>
                  <a:pt x="733531" y="1069150"/>
                  <a:pt x="770057" y="1108195"/>
                </a:cubicBezTo>
              </a:path>
            </a:pathLst>
          </a:custGeom>
          <a:solidFill>
            <a:srgbClr val="5F5F5F"/>
          </a:soli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ker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F741A1-635F-6F0D-8C62-1D92219B7ACA}"/>
              </a:ext>
            </a:extLst>
          </p:cNvPr>
          <p:cNvSpPr/>
          <p:nvPr/>
        </p:nvSpPr>
        <p:spPr bwMode="auto">
          <a:xfrm>
            <a:off x="3440394" y="2574868"/>
            <a:ext cx="1573409" cy="1585679"/>
          </a:xfrm>
          <a:custGeom>
            <a:avLst/>
            <a:gdLst>
              <a:gd name="connsiteX0" fmla="*/ 758193 w 1524837"/>
              <a:gd name="connsiteY0" fmla="*/ 1005312 h 1608057"/>
              <a:gd name="connsiteX1" fmla="*/ 561710 w 1524837"/>
              <a:gd name="connsiteY1" fmla="*/ 551890 h 1608057"/>
              <a:gd name="connsiteX2" fmla="*/ 909333 w 1524837"/>
              <a:gd name="connsiteY2" fmla="*/ 7784 h 1608057"/>
              <a:gd name="connsiteX3" fmla="*/ 1355198 w 1524837"/>
              <a:gd name="connsiteY3" fmla="*/ 287394 h 1608057"/>
              <a:gd name="connsiteX4" fmla="*/ 1506338 w 1524837"/>
              <a:gd name="connsiteY4" fmla="*/ 1050654 h 1608057"/>
              <a:gd name="connsiteX5" fmla="*/ 969790 w 1524837"/>
              <a:gd name="connsiteY5" fmla="*/ 1602317 h 1608057"/>
              <a:gd name="connsiteX6" fmla="*/ 93175 w 1524837"/>
              <a:gd name="connsiteY6" fmla="*/ 1307593 h 1608057"/>
              <a:gd name="connsiteX7" fmla="*/ 70504 w 1524837"/>
              <a:gd name="connsiteY7" fmla="*/ 816386 h 1608057"/>
              <a:gd name="connsiteX8" fmla="*/ 493697 w 1524837"/>
              <a:gd name="connsiteY8" fmla="*/ 839057 h 1608057"/>
              <a:gd name="connsiteX9" fmla="*/ 758193 w 1524837"/>
              <a:gd name="connsiteY9" fmla="*/ 1005312 h 1608057"/>
              <a:gd name="connsiteX0" fmla="*/ 758193 w 1524837"/>
              <a:gd name="connsiteY0" fmla="*/ 999913 h 1602658"/>
              <a:gd name="connsiteX1" fmla="*/ 387899 w 1524837"/>
              <a:gd name="connsiteY1" fmla="*/ 198868 h 1602658"/>
              <a:gd name="connsiteX2" fmla="*/ 909333 w 1524837"/>
              <a:gd name="connsiteY2" fmla="*/ 2385 h 1602658"/>
              <a:gd name="connsiteX3" fmla="*/ 1355198 w 1524837"/>
              <a:gd name="connsiteY3" fmla="*/ 281995 h 1602658"/>
              <a:gd name="connsiteX4" fmla="*/ 1506338 w 1524837"/>
              <a:gd name="connsiteY4" fmla="*/ 1045255 h 1602658"/>
              <a:gd name="connsiteX5" fmla="*/ 969790 w 1524837"/>
              <a:gd name="connsiteY5" fmla="*/ 1596918 h 1602658"/>
              <a:gd name="connsiteX6" fmla="*/ 93175 w 1524837"/>
              <a:gd name="connsiteY6" fmla="*/ 1302194 h 1602658"/>
              <a:gd name="connsiteX7" fmla="*/ 70504 w 1524837"/>
              <a:gd name="connsiteY7" fmla="*/ 810987 h 1602658"/>
              <a:gd name="connsiteX8" fmla="*/ 493697 w 1524837"/>
              <a:gd name="connsiteY8" fmla="*/ 833658 h 1602658"/>
              <a:gd name="connsiteX9" fmla="*/ 758193 w 1524837"/>
              <a:gd name="connsiteY9" fmla="*/ 999913 h 1602658"/>
              <a:gd name="connsiteX0" fmla="*/ 758193 w 1524837"/>
              <a:gd name="connsiteY0" fmla="*/ 999204 h 1601949"/>
              <a:gd name="connsiteX1" fmla="*/ 637280 w 1524837"/>
              <a:gd name="connsiteY1" fmla="*/ 387085 h 1601949"/>
              <a:gd name="connsiteX2" fmla="*/ 909333 w 1524837"/>
              <a:gd name="connsiteY2" fmla="*/ 1676 h 1601949"/>
              <a:gd name="connsiteX3" fmla="*/ 1355198 w 1524837"/>
              <a:gd name="connsiteY3" fmla="*/ 281286 h 1601949"/>
              <a:gd name="connsiteX4" fmla="*/ 1506338 w 1524837"/>
              <a:gd name="connsiteY4" fmla="*/ 1044546 h 1601949"/>
              <a:gd name="connsiteX5" fmla="*/ 969790 w 1524837"/>
              <a:gd name="connsiteY5" fmla="*/ 1596209 h 1601949"/>
              <a:gd name="connsiteX6" fmla="*/ 93175 w 1524837"/>
              <a:gd name="connsiteY6" fmla="*/ 1301485 h 1601949"/>
              <a:gd name="connsiteX7" fmla="*/ 70504 w 1524837"/>
              <a:gd name="connsiteY7" fmla="*/ 810278 h 1601949"/>
              <a:gd name="connsiteX8" fmla="*/ 493697 w 1524837"/>
              <a:gd name="connsiteY8" fmla="*/ 832949 h 1601949"/>
              <a:gd name="connsiteX9" fmla="*/ 758193 w 1524837"/>
              <a:gd name="connsiteY9" fmla="*/ 999204 h 1601949"/>
              <a:gd name="connsiteX0" fmla="*/ 758193 w 1581716"/>
              <a:gd name="connsiteY0" fmla="*/ 998021 h 1600766"/>
              <a:gd name="connsiteX1" fmla="*/ 637280 w 1581716"/>
              <a:gd name="connsiteY1" fmla="*/ 385902 h 1600766"/>
              <a:gd name="connsiteX2" fmla="*/ 909333 w 1581716"/>
              <a:gd name="connsiteY2" fmla="*/ 493 h 1600766"/>
              <a:gd name="connsiteX3" fmla="*/ 1513895 w 1581716"/>
              <a:gd name="connsiteY3" fmla="*/ 461472 h 1600766"/>
              <a:gd name="connsiteX4" fmla="*/ 1506338 w 1581716"/>
              <a:gd name="connsiteY4" fmla="*/ 1043363 h 1600766"/>
              <a:gd name="connsiteX5" fmla="*/ 969790 w 1581716"/>
              <a:gd name="connsiteY5" fmla="*/ 1595026 h 1600766"/>
              <a:gd name="connsiteX6" fmla="*/ 93175 w 1581716"/>
              <a:gd name="connsiteY6" fmla="*/ 1300302 h 1600766"/>
              <a:gd name="connsiteX7" fmla="*/ 70504 w 1581716"/>
              <a:gd name="connsiteY7" fmla="*/ 809095 h 1600766"/>
              <a:gd name="connsiteX8" fmla="*/ 493697 w 1581716"/>
              <a:gd name="connsiteY8" fmla="*/ 831766 h 1600766"/>
              <a:gd name="connsiteX9" fmla="*/ 758193 w 1581716"/>
              <a:gd name="connsiteY9" fmla="*/ 998021 h 1600766"/>
              <a:gd name="connsiteX0" fmla="*/ 758193 w 1573409"/>
              <a:gd name="connsiteY0" fmla="*/ 982934 h 1585679"/>
              <a:gd name="connsiteX1" fmla="*/ 637280 w 1573409"/>
              <a:gd name="connsiteY1" fmla="*/ 370815 h 1585679"/>
              <a:gd name="connsiteX2" fmla="*/ 1037803 w 1573409"/>
              <a:gd name="connsiteY2" fmla="*/ 520 h 1585679"/>
              <a:gd name="connsiteX3" fmla="*/ 1513895 w 1573409"/>
              <a:gd name="connsiteY3" fmla="*/ 446385 h 1585679"/>
              <a:gd name="connsiteX4" fmla="*/ 1506338 w 1573409"/>
              <a:gd name="connsiteY4" fmla="*/ 1028276 h 1585679"/>
              <a:gd name="connsiteX5" fmla="*/ 969790 w 1573409"/>
              <a:gd name="connsiteY5" fmla="*/ 1579939 h 1585679"/>
              <a:gd name="connsiteX6" fmla="*/ 93175 w 1573409"/>
              <a:gd name="connsiteY6" fmla="*/ 1285215 h 1585679"/>
              <a:gd name="connsiteX7" fmla="*/ 70504 w 1573409"/>
              <a:gd name="connsiteY7" fmla="*/ 794008 h 1585679"/>
              <a:gd name="connsiteX8" fmla="*/ 493697 w 1573409"/>
              <a:gd name="connsiteY8" fmla="*/ 816679 h 1585679"/>
              <a:gd name="connsiteX9" fmla="*/ 758193 w 1573409"/>
              <a:gd name="connsiteY9" fmla="*/ 982934 h 158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3409" h="1585679">
                <a:moveTo>
                  <a:pt x="758193" y="982934"/>
                </a:moveTo>
                <a:cubicBezTo>
                  <a:pt x="782123" y="908623"/>
                  <a:pt x="590678" y="534551"/>
                  <a:pt x="637280" y="370815"/>
                </a:cubicBezTo>
                <a:cubicBezTo>
                  <a:pt x="683882" y="207079"/>
                  <a:pt x="891701" y="-12075"/>
                  <a:pt x="1037803" y="520"/>
                </a:cubicBezTo>
                <a:cubicBezTo>
                  <a:pt x="1183905" y="13115"/>
                  <a:pt x="1435806" y="275092"/>
                  <a:pt x="1513895" y="446385"/>
                </a:cubicBezTo>
                <a:cubicBezTo>
                  <a:pt x="1591984" y="617678"/>
                  <a:pt x="1597022" y="839350"/>
                  <a:pt x="1506338" y="1028276"/>
                </a:cubicBezTo>
                <a:cubicBezTo>
                  <a:pt x="1415654" y="1217202"/>
                  <a:pt x="1205317" y="1537116"/>
                  <a:pt x="969790" y="1579939"/>
                </a:cubicBezTo>
                <a:cubicBezTo>
                  <a:pt x="734263" y="1622762"/>
                  <a:pt x="243056" y="1416204"/>
                  <a:pt x="93175" y="1285215"/>
                </a:cubicBezTo>
                <a:cubicBezTo>
                  <a:pt x="-56706" y="1154227"/>
                  <a:pt x="3750" y="872097"/>
                  <a:pt x="70504" y="794008"/>
                </a:cubicBezTo>
                <a:cubicBezTo>
                  <a:pt x="137258" y="715919"/>
                  <a:pt x="377823" y="788970"/>
                  <a:pt x="493697" y="816679"/>
                </a:cubicBezTo>
                <a:cubicBezTo>
                  <a:pt x="609571" y="844388"/>
                  <a:pt x="734263" y="1057245"/>
                  <a:pt x="758193" y="982934"/>
                </a:cubicBezTo>
                <a:close/>
              </a:path>
            </a:pathLst>
          </a:custGeom>
          <a:gradFill>
            <a:gsLst>
              <a:gs pos="0">
                <a:srgbClr val="92D050"/>
              </a:gs>
              <a:gs pos="100000">
                <a:srgbClr val="0070C0"/>
              </a:gs>
            </a:gsLst>
            <a:lin ang="5400000" scaled="1"/>
          </a:gra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8AA519-8041-6715-B866-9E43C5374858}"/>
              </a:ext>
            </a:extLst>
          </p:cNvPr>
          <p:cNvSpPr/>
          <p:nvPr/>
        </p:nvSpPr>
        <p:spPr bwMode="auto">
          <a:xfrm>
            <a:off x="4735794" y="2670809"/>
            <a:ext cx="1573409" cy="1585679"/>
          </a:xfrm>
          <a:custGeom>
            <a:avLst/>
            <a:gdLst>
              <a:gd name="connsiteX0" fmla="*/ 780931 w 1891852"/>
              <a:gd name="connsiteY0" fmla="*/ 1224450 h 1964694"/>
              <a:gd name="connsiteX1" fmla="*/ 864058 w 1891852"/>
              <a:gd name="connsiteY1" fmla="*/ 468747 h 1964694"/>
              <a:gd name="connsiteX2" fmla="*/ 342624 w 1891852"/>
              <a:gd name="connsiteY2" fmla="*/ 60668 h 1964694"/>
              <a:gd name="connsiteX3" fmla="*/ 2557 w 1891852"/>
              <a:gd name="connsiteY3" fmla="*/ 793699 h 1964694"/>
              <a:gd name="connsiteX4" fmla="*/ 236825 w 1891852"/>
              <a:gd name="connsiteY4" fmla="*/ 1708099 h 1964694"/>
              <a:gd name="connsiteX5" fmla="*/ 1075655 w 1891852"/>
              <a:gd name="connsiteY5" fmla="*/ 1934810 h 1964694"/>
              <a:gd name="connsiteX6" fmla="*/ 1687774 w 1891852"/>
              <a:gd name="connsiteY6" fmla="*/ 1163994 h 1964694"/>
              <a:gd name="connsiteX7" fmla="*/ 1861586 w 1891852"/>
              <a:gd name="connsiteY7" fmla="*/ 68225 h 1964694"/>
              <a:gd name="connsiteX8" fmla="*/ 1136111 w 1891852"/>
              <a:gd name="connsiteY8" fmla="*/ 219365 h 1964694"/>
              <a:gd name="connsiteX9" fmla="*/ 1037870 w 1891852"/>
              <a:gd name="connsiteY9" fmla="*/ 1065752 h 1964694"/>
              <a:gd name="connsiteX10" fmla="*/ 1068098 w 1891852"/>
              <a:gd name="connsiteY10" fmla="*/ 1254678 h 1964694"/>
              <a:gd name="connsiteX11" fmla="*/ 894286 w 1891852"/>
              <a:gd name="connsiteY11" fmla="*/ 1360476 h 1964694"/>
              <a:gd name="connsiteX12" fmla="*/ 780931 w 1891852"/>
              <a:gd name="connsiteY12" fmla="*/ 1224450 h 19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852" h="1964694">
                <a:moveTo>
                  <a:pt x="780931" y="1224450"/>
                </a:moveTo>
                <a:cubicBezTo>
                  <a:pt x="775893" y="1075829"/>
                  <a:pt x="937109" y="662711"/>
                  <a:pt x="864058" y="468747"/>
                </a:cubicBezTo>
                <a:cubicBezTo>
                  <a:pt x="791007" y="274783"/>
                  <a:pt x="486207" y="6509"/>
                  <a:pt x="342624" y="60668"/>
                </a:cubicBezTo>
                <a:cubicBezTo>
                  <a:pt x="199041" y="114827"/>
                  <a:pt x="20190" y="519127"/>
                  <a:pt x="2557" y="793699"/>
                </a:cubicBezTo>
                <a:cubicBezTo>
                  <a:pt x="-15076" y="1068271"/>
                  <a:pt x="57975" y="1517914"/>
                  <a:pt x="236825" y="1708099"/>
                </a:cubicBezTo>
                <a:cubicBezTo>
                  <a:pt x="415675" y="1898284"/>
                  <a:pt x="833830" y="2025494"/>
                  <a:pt x="1075655" y="1934810"/>
                </a:cubicBezTo>
                <a:cubicBezTo>
                  <a:pt x="1317480" y="1844126"/>
                  <a:pt x="1556786" y="1475091"/>
                  <a:pt x="1687774" y="1163994"/>
                </a:cubicBezTo>
                <a:cubicBezTo>
                  <a:pt x="1818762" y="852897"/>
                  <a:pt x="1953530" y="225663"/>
                  <a:pt x="1861586" y="68225"/>
                </a:cubicBezTo>
                <a:cubicBezTo>
                  <a:pt x="1769642" y="-89213"/>
                  <a:pt x="1273397" y="53111"/>
                  <a:pt x="1136111" y="219365"/>
                </a:cubicBezTo>
                <a:cubicBezTo>
                  <a:pt x="998825" y="385619"/>
                  <a:pt x="1049205" y="893200"/>
                  <a:pt x="1037870" y="1065752"/>
                </a:cubicBezTo>
                <a:cubicBezTo>
                  <a:pt x="1026535" y="1238304"/>
                  <a:pt x="1092029" y="1205558"/>
                  <a:pt x="1068098" y="1254678"/>
                </a:cubicBezTo>
                <a:cubicBezTo>
                  <a:pt x="1044167" y="1303798"/>
                  <a:pt x="942147" y="1364254"/>
                  <a:pt x="894286" y="1360476"/>
                </a:cubicBezTo>
                <a:cubicBezTo>
                  <a:pt x="846425" y="1356698"/>
                  <a:pt x="785969" y="1373071"/>
                  <a:pt x="780931" y="1224450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99000">
                <a:srgbClr val="C00000"/>
              </a:gs>
            </a:gsLst>
            <a:lin ang="5400000" scaled="1"/>
          </a:gra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9B50EB9-94F0-AA9D-01C5-0EF78F70F30C}"/>
              </a:ext>
            </a:extLst>
          </p:cNvPr>
          <p:cNvSpPr/>
          <p:nvPr/>
        </p:nvSpPr>
        <p:spPr bwMode="auto">
          <a:xfrm>
            <a:off x="7695917" y="2723393"/>
            <a:ext cx="1501853" cy="1585679"/>
          </a:xfrm>
          <a:custGeom>
            <a:avLst/>
            <a:gdLst>
              <a:gd name="connsiteX0" fmla="*/ 935706 w 2722543"/>
              <a:gd name="connsiteY0" fmla="*/ 1020864 h 2624525"/>
              <a:gd name="connsiteX1" fmla="*/ 1079289 w 2722543"/>
              <a:gd name="connsiteY1" fmla="*/ 280275 h 2624525"/>
              <a:gd name="connsiteX2" fmla="*/ 671210 w 2722543"/>
              <a:gd name="connsiteY2" fmla="*/ 665 h 2624525"/>
              <a:gd name="connsiteX3" fmla="*/ 195117 w 2722543"/>
              <a:gd name="connsiteY3" fmla="*/ 242490 h 2624525"/>
              <a:gd name="connsiteX4" fmla="*/ 6192 w 2722543"/>
              <a:gd name="connsiteY4" fmla="*/ 1277802 h 2624525"/>
              <a:gd name="connsiteX5" fmla="*/ 399157 w 2722543"/>
              <a:gd name="connsiteY5" fmla="*/ 2471812 h 2624525"/>
              <a:gd name="connsiteX6" fmla="*/ 1033947 w 2722543"/>
              <a:gd name="connsiteY6" fmla="*/ 2517155 h 2624525"/>
              <a:gd name="connsiteX7" fmla="*/ 928149 w 2722543"/>
              <a:gd name="connsiteY7" fmla="*/ 1632983 h 2624525"/>
              <a:gd name="connsiteX8" fmla="*/ 1532711 w 2722543"/>
              <a:gd name="connsiteY8" fmla="*/ 2275330 h 2624525"/>
              <a:gd name="connsiteX9" fmla="*/ 2137273 w 2722543"/>
              <a:gd name="connsiteY9" fmla="*/ 2562497 h 2624525"/>
              <a:gd name="connsiteX10" fmla="*/ 2568023 w 2722543"/>
              <a:gd name="connsiteY10" fmla="*/ 2335786 h 2624525"/>
              <a:gd name="connsiteX11" fmla="*/ 2636036 w 2722543"/>
              <a:gd name="connsiteY11" fmla="*/ 1678325 h 2624525"/>
              <a:gd name="connsiteX12" fmla="*/ 1411798 w 2722543"/>
              <a:gd name="connsiteY12" fmla="*/ 1308031 h 2624525"/>
              <a:gd name="connsiteX13" fmla="*/ 1918119 w 2722543"/>
              <a:gd name="connsiteY13" fmla="*/ 1149333 h 2624525"/>
              <a:gd name="connsiteX14" fmla="*/ 2545352 w 2722543"/>
              <a:gd name="connsiteY14" fmla="*/ 756368 h 2624525"/>
              <a:gd name="connsiteX15" fmla="*/ 2424440 w 2722543"/>
              <a:gd name="connsiteY15" fmla="*/ 76236 h 2624525"/>
              <a:gd name="connsiteX16" fmla="*/ 1426913 w 2722543"/>
              <a:gd name="connsiteY16" fmla="*/ 151806 h 2624525"/>
              <a:gd name="connsiteX17" fmla="*/ 935706 w 2722543"/>
              <a:gd name="connsiteY17" fmla="*/ 1020864 h 262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22543" h="2624525">
                <a:moveTo>
                  <a:pt x="935706" y="1020864"/>
                </a:moveTo>
                <a:cubicBezTo>
                  <a:pt x="877769" y="1042275"/>
                  <a:pt x="1123372" y="450308"/>
                  <a:pt x="1079289" y="280275"/>
                </a:cubicBezTo>
                <a:cubicBezTo>
                  <a:pt x="1035206" y="110242"/>
                  <a:pt x="818572" y="6962"/>
                  <a:pt x="671210" y="665"/>
                </a:cubicBezTo>
                <a:cubicBezTo>
                  <a:pt x="523848" y="-5632"/>
                  <a:pt x="305953" y="29634"/>
                  <a:pt x="195117" y="242490"/>
                </a:cubicBezTo>
                <a:cubicBezTo>
                  <a:pt x="84281" y="455346"/>
                  <a:pt x="-27815" y="906248"/>
                  <a:pt x="6192" y="1277802"/>
                </a:cubicBezTo>
                <a:cubicBezTo>
                  <a:pt x="40199" y="1649356"/>
                  <a:pt x="227864" y="2265253"/>
                  <a:pt x="399157" y="2471812"/>
                </a:cubicBezTo>
                <a:cubicBezTo>
                  <a:pt x="570449" y="2678371"/>
                  <a:pt x="945782" y="2656960"/>
                  <a:pt x="1033947" y="2517155"/>
                </a:cubicBezTo>
                <a:cubicBezTo>
                  <a:pt x="1122112" y="2377350"/>
                  <a:pt x="845022" y="1673287"/>
                  <a:pt x="928149" y="1632983"/>
                </a:cubicBezTo>
                <a:cubicBezTo>
                  <a:pt x="1011276" y="1592679"/>
                  <a:pt x="1331190" y="2120411"/>
                  <a:pt x="1532711" y="2275330"/>
                </a:cubicBezTo>
                <a:cubicBezTo>
                  <a:pt x="1734232" y="2430249"/>
                  <a:pt x="1964721" y="2552421"/>
                  <a:pt x="2137273" y="2562497"/>
                </a:cubicBezTo>
                <a:cubicBezTo>
                  <a:pt x="2309825" y="2572573"/>
                  <a:pt x="2484896" y="2483148"/>
                  <a:pt x="2568023" y="2335786"/>
                </a:cubicBezTo>
                <a:cubicBezTo>
                  <a:pt x="2651150" y="2188424"/>
                  <a:pt x="2828740" y="1849617"/>
                  <a:pt x="2636036" y="1678325"/>
                </a:cubicBezTo>
                <a:cubicBezTo>
                  <a:pt x="2443332" y="1507033"/>
                  <a:pt x="1531451" y="1396196"/>
                  <a:pt x="1411798" y="1308031"/>
                </a:cubicBezTo>
                <a:cubicBezTo>
                  <a:pt x="1292145" y="1219866"/>
                  <a:pt x="1729193" y="1241277"/>
                  <a:pt x="1918119" y="1149333"/>
                </a:cubicBezTo>
                <a:cubicBezTo>
                  <a:pt x="2107045" y="1057389"/>
                  <a:pt x="2460965" y="935217"/>
                  <a:pt x="2545352" y="756368"/>
                </a:cubicBezTo>
                <a:cubicBezTo>
                  <a:pt x="2629739" y="577519"/>
                  <a:pt x="2610846" y="176996"/>
                  <a:pt x="2424440" y="76236"/>
                </a:cubicBezTo>
                <a:cubicBezTo>
                  <a:pt x="2238034" y="-24524"/>
                  <a:pt x="1673776" y="-5632"/>
                  <a:pt x="1426913" y="151806"/>
                </a:cubicBezTo>
                <a:cubicBezTo>
                  <a:pt x="1180050" y="309244"/>
                  <a:pt x="993643" y="999453"/>
                  <a:pt x="935706" y="1020864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50000">
                <a:srgbClr val="FFC000"/>
              </a:gs>
            </a:gsLst>
            <a:lin ang="5400000" scaled="1"/>
          </a:gra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B6592C-2338-C471-3840-1430353A4C92}"/>
              </a:ext>
            </a:extLst>
          </p:cNvPr>
          <p:cNvSpPr/>
          <p:nvPr/>
        </p:nvSpPr>
        <p:spPr bwMode="auto">
          <a:xfrm>
            <a:off x="6107394" y="2895416"/>
            <a:ext cx="1847563" cy="1380437"/>
          </a:xfrm>
          <a:custGeom>
            <a:avLst/>
            <a:gdLst>
              <a:gd name="connsiteX0" fmla="*/ 732272 w 2131084"/>
              <a:gd name="connsiteY0" fmla="*/ 1040182 h 1812121"/>
              <a:gd name="connsiteX1" fmla="*/ 860742 w 2131084"/>
              <a:gd name="connsiteY1" fmla="*/ 1546503 h 1812121"/>
              <a:gd name="connsiteX2" fmla="*/ 233508 w 2131084"/>
              <a:gd name="connsiteY2" fmla="*/ 1795884 h 1812121"/>
              <a:gd name="connsiteX3" fmla="*/ 74811 w 2131084"/>
              <a:gd name="connsiteY3" fmla="*/ 1100638 h 1812121"/>
              <a:gd name="connsiteX4" fmla="*/ 6798 w 2131084"/>
              <a:gd name="connsiteY4" fmla="*/ 458291 h 1812121"/>
              <a:gd name="connsiteX5" fmla="*/ 233508 w 2131084"/>
              <a:gd name="connsiteY5" fmla="*/ 12427 h 1812121"/>
              <a:gd name="connsiteX6" fmla="*/ 1034553 w 2131084"/>
              <a:gd name="connsiteY6" fmla="*/ 337379 h 1812121"/>
              <a:gd name="connsiteX7" fmla="*/ 1314163 w 2131084"/>
              <a:gd name="connsiteY7" fmla="*/ 889041 h 1812121"/>
              <a:gd name="connsiteX8" fmla="*/ 1231036 w 2131084"/>
              <a:gd name="connsiteY8" fmla="*/ 458291 h 1812121"/>
              <a:gd name="connsiteX9" fmla="*/ 1314163 w 2131084"/>
              <a:gd name="connsiteY9" fmla="*/ 133339 h 1812121"/>
              <a:gd name="connsiteX10" fmla="*/ 1729799 w 2131084"/>
              <a:gd name="connsiteY10" fmla="*/ 42655 h 1812121"/>
              <a:gd name="connsiteX11" fmla="*/ 2130322 w 2131084"/>
              <a:gd name="connsiteY11" fmla="*/ 798357 h 1812121"/>
              <a:gd name="connsiteX12" fmla="*/ 1812927 w 2131084"/>
              <a:gd name="connsiteY12" fmla="*/ 1652301 h 1812121"/>
              <a:gd name="connsiteX13" fmla="*/ 1208365 w 2131084"/>
              <a:gd name="connsiteY13" fmla="*/ 1622073 h 1812121"/>
              <a:gd name="connsiteX14" fmla="*/ 770057 w 2131084"/>
              <a:gd name="connsiteY14" fmla="*/ 1115752 h 1812121"/>
              <a:gd name="connsiteX15" fmla="*/ 770057 w 2131084"/>
              <a:gd name="connsiteY15" fmla="*/ 1108195 h 181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1084" h="1812121">
                <a:moveTo>
                  <a:pt x="732272" y="1040182"/>
                </a:moveTo>
                <a:cubicBezTo>
                  <a:pt x="838070" y="1230367"/>
                  <a:pt x="943869" y="1420553"/>
                  <a:pt x="860742" y="1546503"/>
                </a:cubicBezTo>
                <a:cubicBezTo>
                  <a:pt x="777615" y="1672453"/>
                  <a:pt x="364496" y="1870195"/>
                  <a:pt x="233508" y="1795884"/>
                </a:cubicBezTo>
                <a:cubicBezTo>
                  <a:pt x="102520" y="1721573"/>
                  <a:pt x="112596" y="1323570"/>
                  <a:pt x="74811" y="1100638"/>
                </a:cubicBezTo>
                <a:cubicBezTo>
                  <a:pt x="37026" y="877706"/>
                  <a:pt x="-19652" y="639659"/>
                  <a:pt x="6798" y="458291"/>
                </a:cubicBezTo>
                <a:cubicBezTo>
                  <a:pt x="33247" y="276922"/>
                  <a:pt x="62216" y="32579"/>
                  <a:pt x="233508" y="12427"/>
                </a:cubicBezTo>
                <a:cubicBezTo>
                  <a:pt x="404800" y="-7725"/>
                  <a:pt x="854444" y="191277"/>
                  <a:pt x="1034553" y="337379"/>
                </a:cubicBezTo>
                <a:cubicBezTo>
                  <a:pt x="1214662" y="483481"/>
                  <a:pt x="1281416" y="868889"/>
                  <a:pt x="1314163" y="889041"/>
                </a:cubicBezTo>
                <a:cubicBezTo>
                  <a:pt x="1346910" y="909193"/>
                  <a:pt x="1231036" y="584241"/>
                  <a:pt x="1231036" y="458291"/>
                </a:cubicBezTo>
                <a:cubicBezTo>
                  <a:pt x="1231036" y="332341"/>
                  <a:pt x="1231036" y="202612"/>
                  <a:pt x="1314163" y="133339"/>
                </a:cubicBezTo>
                <a:cubicBezTo>
                  <a:pt x="1397290" y="64066"/>
                  <a:pt x="1593773" y="-68181"/>
                  <a:pt x="1729799" y="42655"/>
                </a:cubicBezTo>
                <a:cubicBezTo>
                  <a:pt x="1865825" y="153491"/>
                  <a:pt x="2116467" y="530083"/>
                  <a:pt x="2130322" y="798357"/>
                </a:cubicBezTo>
                <a:cubicBezTo>
                  <a:pt x="2144177" y="1066631"/>
                  <a:pt x="1966586" y="1515015"/>
                  <a:pt x="1812927" y="1652301"/>
                </a:cubicBezTo>
                <a:cubicBezTo>
                  <a:pt x="1659268" y="1789587"/>
                  <a:pt x="1382177" y="1711498"/>
                  <a:pt x="1208365" y="1622073"/>
                </a:cubicBezTo>
                <a:cubicBezTo>
                  <a:pt x="1034553" y="1532648"/>
                  <a:pt x="770057" y="1115752"/>
                  <a:pt x="770057" y="1115752"/>
                </a:cubicBezTo>
                <a:cubicBezTo>
                  <a:pt x="697006" y="1030106"/>
                  <a:pt x="733531" y="1069150"/>
                  <a:pt x="770057" y="1108195"/>
                </a:cubicBezTo>
              </a:path>
            </a:pathLst>
          </a:custGeom>
          <a:gradFill>
            <a:gsLst>
              <a:gs pos="0">
                <a:srgbClr val="CC0000"/>
              </a:gs>
              <a:gs pos="99000">
                <a:srgbClr val="7030A0"/>
              </a:gs>
            </a:gsLst>
            <a:lin ang="5400000" scaled="1"/>
          </a:gradFill>
          <a:ln w="12700" cap="flat" cmpd="sng" algn="ctr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AE9B4-175C-CCD7-5AA1-74756AB87F00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A2DDA-26FE-B2F8-D275-973DB5C00536}"/>
              </a:ext>
            </a:extLst>
          </p:cNvPr>
          <p:cNvSpPr txBox="1"/>
          <p:nvPr/>
        </p:nvSpPr>
        <p:spPr>
          <a:xfrm>
            <a:off x="956991" y="4942884"/>
            <a:ext cx="320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Collect premium quality junk.</a:t>
            </a:r>
          </a:p>
          <a:p>
            <a:r>
              <a:rPr lang="en-US" dirty="0">
                <a:solidFill>
                  <a:srgbClr val="C00000"/>
                </a:solidFill>
              </a:rPr>
              <a:t>Sort your stuff.</a:t>
            </a:r>
          </a:p>
          <a:p>
            <a:r>
              <a:rPr lang="en-US" dirty="0">
                <a:solidFill>
                  <a:srgbClr val="C00000"/>
                </a:solidFill>
              </a:rPr>
              <a:t>Decorate your junk box.</a:t>
            </a:r>
          </a:p>
        </p:txBody>
      </p:sp>
    </p:spTree>
    <p:extLst>
      <p:ext uri="{BB962C8B-B14F-4D97-AF65-F5344CB8AC3E}">
        <p14:creationId xmlns:p14="http://schemas.microsoft.com/office/powerpoint/2010/main" val="41575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523C65-42D9-DBF6-0DA5-9BD62FBB119E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EB5BB-697A-41D5-1644-6C629161B712}"/>
              </a:ext>
            </a:extLst>
          </p:cNvPr>
          <p:cNvSpPr txBox="1"/>
          <p:nvPr/>
        </p:nvSpPr>
        <p:spPr>
          <a:xfrm>
            <a:off x="956991" y="4942884"/>
            <a:ext cx="320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Collect premium quality junk.</a:t>
            </a:r>
          </a:p>
          <a:p>
            <a:r>
              <a:rPr lang="en-US" dirty="0">
                <a:solidFill>
                  <a:srgbClr val="C00000"/>
                </a:solidFill>
              </a:rPr>
              <a:t>Sort your stuff.</a:t>
            </a:r>
          </a:p>
          <a:p>
            <a:r>
              <a:rPr lang="en-US" dirty="0">
                <a:solidFill>
                  <a:srgbClr val="C00000"/>
                </a:solidFill>
              </a:rPr>
              <a:t>Decorate your junk box.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34B52A4A-809C-6844-9264-E36C39A79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38" y="289710"/>
            <a:ext cx="391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Junk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F329A9-B03D-C80F-E899-C175547D6E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65" y="1001378"/>
            <a:ext cx="3099178" cy="22859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CC0B1B-E94F-506E-40EA-F9FCC35EC324}"/>
              </a:ext>
            </a:extLst>
          </p:cNvPr>
          <p:cNvSpPr txBox="1"/>
          <p:nvPr/>
        </p:nvSpPr>
        <p:spPr>
          <a:xfrm>
            <a:off x="984506" y="1153958"/>
            <a:ext cx="199285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Pipe cleaners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Bottle caps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Tin cans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Colored paper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Coffee sticks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Straws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Feathers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Wine corks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Tin foil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Beads or jewelry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Nuts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Wine corks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58C847-FB7C-924E-BFFE-837EDAB4C5E0}"/>
              </a:ext>
            </a:extLst>
          </p:cNvPr>
          <p:cNvSpPr txBox="1"/>
          <p:nvPr/>
        </p:nvSpPr>
        <p:spPr>
          <a:xfrm>
            <a:off x="6918195" y="3369950"/>
            <a:ext cx="2669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“A good inventor must have a wild imagination and a big junk collection.”</a:t>
            </a:r>
          </a:p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Thomas Edison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1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6F3341-DDB9-6D4F-C020-DF808DD416F6}"/>
              </a:ext>
            </a:extLst>
          </p:cNvPr>
          <p:cNvSpPr/>
          <p:nvPr/>
        </p:nvSpPr>
        <p:spPr>
          <a:xfrm>
            <a:off x="4390340" y="443743"/>
            <a:ext cx="3411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Tool Rules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FF3437-BC5D-A475-781F-E30DA0DDF929}"/>
              </a:ext>
            </a:extLst>
          </p:cNvPr>
          <p:cNvSpPr txBox="1"/>
          <p:nvPr/>
        </p:nvSpPr>
        <p:spPr>
          <a:xfrm>
            <a:off x="1946495" y="1557196"/>
            <a:ext cx="90545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Don’t cut finger off.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Use a pencil to press hot glue.  Not your fingers!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Conserve materials.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Sort supplies.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ACB17-07E0-7582-F123-814B18216E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2359" y="3704584"/>
            <a:ext cx="3227279" cy="2714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355B4-D323-40E5-6E03-BBB05D99C309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160648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2CCF7-2EF4-DAFC-5D19-E7B65628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98857-AB4A-D38E-6D2C-0FAB529F6453}"/>
              </a:ext>
            </a:extLst>
          </p:cNvPr>
          <p:cNvSpPr/>
          <p:nvPr/>
        </p:nvSpPr>
        <p:spPr>
          <a:xfrm>
            <a:off x="4000012" y="443743"/>
            <a:ext cx="419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Smart Pencil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5BCD2-22FF-EC58-EB2B-60EEF1D5B68E}"/>
              </a:ext>
            </a:extLst>
          </p:cNvPr>
          <p:cNvSpPr txBox="1"/>
          <p:nvPr/>
        </p:nvSpPr>
        <p:spPr>
          <a:xfrm>
            <a:off x="1946495" y="1557196"/>
            <a:ext cx="81260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Not content to merely sketch or scrawl,</a:t>
            </a:r>
            <a:br>
              <a:rPr lang="en-US" sz="3200" dirty="0"/>
            </a:br>
            <a:r>
              <a:rPr lang="en-US" sz="3200" dirty="0"/>
              <a:t>My smart pencil thinks ahead—it knows it all.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C54691-C9EB-CF3F-FD86-4E524817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262" y="231858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2AF5B-7B1A-1A36-9D54-4B24813C6E8B}"/>
              </a:ext>
            </a:extLst>
          </p:cNvPr>
          <p:cNvSpPr txBox="1"/>
          <p:nvPr/>
        </p:nvSpPr>
        <p:spPr>
          <a:xfrm>
            <a:off x="7312349" y="3649168"/>
            <a:ext cx="46167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📝 </a:t>
            </a:r>
            <a:r>
              <a:rPr lang="en-US" b="1" dirty="0"/>
              <a:t>Ode to a Smart Pencil</a:t>
            </a:r>
            <a:endParaRPr lang="en-US" dirty="0"/>
          </a:p>
          <a:p>
            <a:pPr>
              <a:buNone/>
            </a:pPr>
            <a:br>
              <a:rPr lang="en-US" dirty="0"/>
            </a:br>
            <a:r>
              <a:rPr lang="en-US" dirty="0"/>
              <a:t>A poet’s verse, an artist’s smile.</a:t>
            </a:r>
          </a:p>
          <a:p>
            <a:r>
              <a:rPr lang="en-US" dirty="0"/>
              <a:t>Oh pencil bright, both brain and tool,</a:t>
            </a:r>
            <a:br>
              <a:rPr lang="en-US" dirty="0"/>
            </a:br>
            <a:r>
              <a:rPr lang="en-US" dirty="0"/>
              <a:t>You scribble genius, sleek and cool.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Written by ChatGPT when asked to write a story about a pencil that makes you write smart ideas.</a:t>
            </a:r>
            <a:br>
              <a:rPr lang="en-US" dirty="0"/>
            </a:b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2A8D6-463A-3536-4EDB-18DDDF842CB1}"/>
              </a:ext>
            </a:extLst>
          </p:cNvPr>
          <p:cNvSpPr txBox="1"/>
          <p:nvPr/>
        </p:nvSpPr>
        <p:spPr>
          <a:xfrm>
            <a:off x="4955357" y="6504495"/>
            <a:ext cx="22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Build-It-Yourself.com</a:t>
            </a:r>
          </a:p>
        </p:txBody>
      </p:sp>
    </p:spTree>
    <p:extLst>
      <p:ext uri="{BB962C8B-B14F-4D97-AF65-F5344CB8AC3E}">
        <p14:creationId xmlns:p14="http://schemas.microsoft.com/office/powerpoint/2010/main" val="2075476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6950</TotalTime>
  <Words>599</Words>
  <Application>Microsoft Office PowerPoint</Application>
  <PresentationFormat>Widescreen</PresentationFormat>
  <Paragraphs>132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Bodoni MT Black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Galinato</dc:creator>
  <cp:lastModifiedBy>John Galinato</cp:lastModifiedBy>
  <cp:revision>26</cp:revision>
  <dcterms:created xsi:type="dcterms:W3CDTF">2025-06-07T01:20:05Z</dcterms:created>
  <dcterms:modified xsi:type="dcterms:W3CDTF">2025-08-02T13:35:50Z</dcterms:modified>
</cp:coreProperties>
</file>