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8" r:id="rId4"/>
    <p:sldId id="263" r:id="rId5"/>
    <p:sldId id="265" r:id="rId6"/>
    <p:sldId id="259" r:id="rId7"/>
    <p:sldId id="266" r:id="rId8"/>
    <p:sldId id="261" r:id="rId9"/>
    <p:sldId id="262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D6F7E-379F-4818-A4F4-E34320870C84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84AB-ACA8-4E3F-B1C4-508DEA112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38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D6F7E-379F-4818-A4F4-E34320870C84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84AB-ACA8-4E3F-B1C4-508DEA112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019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D6F7E-379F-4818-A4F4-E34320870C84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84AB-ACA8-4E3F-B1C4-508DEA112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2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D6F7E-379F-4818-A4F4-E34320870C84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84AB-ACA8-4E3F-B1C4-508DEA112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638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D6F7E-379F-4818-A4F4-E34320870C84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84AB-ACA8-4E3F-B1C4-508DEA112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584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D6F7E-379F-4818-A4F4-E34320870C84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84AB-ACA8-4E3F-B1C4-508DEA112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67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D6F7E-379F-4818-A4F4-E34320870C84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84AB-ACA8-4E3F-B1C4-508DEA112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724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D6F7E-379F-4818-A4F4-E34320870C84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84AB-ACA8-4E3F-B1C4-508DEA112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6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D6F7E-379F-4818-A4F4-E34320870C84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84AB-ACA8-4E3F-B1C4-508DEA112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614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D6F7E-379F-4818-A4F4-E34320870C84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84AB-ACA8-4E3F-B1C4-508DEA112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70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D6F7E-379F-4818-A4F4-E34320870C84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84AB-ACA8-4E3F-B1C4-508DEA112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50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D6F7E-379F-4818-A4F4-E34320870C84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384AB-ACA8-4E3F-B1C4-508DEA112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622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urseforge.com/minecraft/bukkit-plugins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etbukkit.org/get/5OCD8708ewSALn1aNwprgECfb2DGhLhq" TargetMode="External"/><Relationship Id="rId2" Type="http://schemas.openxmlformats.org/officeDocument/2006/relationships/hyperlink" Target="https://www.java.com/en/download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fpRzODyhrew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cgamesn.com/minecraft/15-best-minecraft-servers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urseforge.com/minecraft/bukkit-plugins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66939" y="304800"/>
            <a:ext cx="421012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Minecraft 104</a:t>
            </a:r>
          </a:p>
          <a:p>
            <a:pPr algn="ctr"/>
            <a:r>
              <a: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Server Setup</a:t>
            </a:r>
          </a:p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Lab Book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0301" y="2983468"/>
            <a:ext cx="3358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Daniel, Vincent, Thomas and John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22847" y="6553200"/>
            <a:ext cx="1693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Build-It-Yourself.com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625BBBE-F939-43CA-BF01-5CA530437B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50" y="3667542"/>
            <a:ext cx="2857500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854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5299656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Minecraft Server Functionality</a:t>
            </a:r>
          </a:p>
          <a:p>
            <a:pPr marL="342900" indent="-342900">
              <a:buAutoNum type="arabicParenR"/>
            </a:pPr>
            <a:r>
              <a:rPr lang="en-US" dirty="0">
                <a:solidFill>
                  <a:srgbClr val="FF0000"/>
                </a:solidFill>
              </a:rPr>
              <a:t>World edit</a:t>
            </a:r>
          </a:p>
          <a:p>
            <a:pPr marL="342900" indent="-342900">
              <a:buAutoNum type="arabicParenR"/>
            </a:pPr>
            <a:r>
              <a:rPr lang="en-US" dirty="0"/>
              <a:t>Protection Plugin</a:t>
            </a:r>
          </a:p>
          <a:p>
            <a:pPr marL="342900" indent="-342900">
              <a:buAutoNum type="arabicParenR"/>
            </a:pPr>
            <a:r>
              <a:rPr lang="en-US" dirty="0" err="1"/>
              <a:t>Bedwars</a:t>
            </a:r>
            <a:r>
              <a:rPr lang="en-US" dirty="0"/>
              <a:t> (new materials)</a:t>
            </a:r>
          </a:p>
          <a:p>
            <a:pPr marL="342900" indent="-342900">
              <a:buAutoNum type="arabicParenR"/>
            </a:pPr>
            <a:r>
              <a:rPr lang="en-US" dirty="0"/>
              <a:t>Parkour Plugin</a:t>
            </a:r>
          </a:p>
          <a:p>
            <a:pPr marL="342900" indent="-342900">
              <a:buAutoNum type="arabicParenR"/>
            </a:pPr>
            <a:r>
              <a:rPr lang="en-US" dirty="0" err="1"/>
              <a:t>Skywars</a:t>
            </a:r>
            <a:r>
              <a:rPr lang="en-US" dirty="0"/>
              <a:t> world</a:t>
            </a:r>
          </a:p>
          <a:p>
            <a:pPr marL="342900" indent="-342900">
              <a:buAutoNum type="arabicParenR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AutoNum type="arabicParenR"/>
            </a:pPr>
            <a:endParaRPr lang="en-US" dirty="0"/>
          </a:p>
          <a:p>
            <a:pPr marL="342900" indent="-342900">
              <a:buAutoNum type="arabicParenR"/>
            </a:pPr>
            <a:endParaRPr lang="en-US" dirty="0"/>
          </a:p>
          <a:p>
            <a:pPr marL="342900" indent="-342900">
              <a:buAutoNum type="arabicParenR"/>
            </a:pPr>
            <a:endParaRPr lang="en-US" dirty="0"/>
          </a:p>
          <a:p>
            <a:pPr marL="342900" indent="-342900">
              <a:buAutoNum type="arabicParenR"/>
            </a:pPr>
            <a:endParaRPr lang="en-US" dirty="0"/>
          </a:p>
          <a:p>
            <a:pPr marL="342900" indent="-342900">
              <a:buAutoNum type="arabicParenR"/>
            </a:pPr>
            <a:endParaRPr lang="en-US" dirty="0"/>
          </a:p>
          <a:p>
            <a:pPr marL="342900" indent="-342900">
              <a:buAutoNum type="arabicParenR"/>
            </a:pPr>
            <a:endParaRPr lang="en-US" dirty="0"/>
          </a:p>
          <a:p>
            <a:pPr marL="342900" indent="-342900">
              <a:buAutoNum type="arabicParenR"/>
            </a:pPr>
            <a:endParaRPr lang="en-US" dirty="0"/>
          </a:p>
          <a:p>
            <a:r>
              <a:rPr lang="en-US" dirty="0"/>
              <a:t>Plugins</a:t>
            </a:r>
          </a:p>
          <a:p>
            <a:r>
              <a:rPr lang="en-US" dirty="0">
                <a:hlinkClick r:id="rId2"/>
              </a:rPr>
              <a:t>https://www.curseforge.com/minecraft/bukkit-plugins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AutoNum type="arabicParenR"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914832" y="0"/>
            <a:ext cx="406335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en-US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Minecraft Server Functionality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22847" y="6553200"/>
            <a:ext cx="1693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Build-It-Yourself.com</a:t>
            </a:r>
          </a:p>
        </p:txBody>
      </p:sp>
    </p:spTree>
    <p:extLst>
      <p:ext uri="{BB962C8B-B14F-4D97-AF65-F5344CB8AC3E}">
        <p14:creationId xmlns:p14="http://schemas.microsoft.com/office/powerpoint/2010/main" val="762480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52400"/>
            <a:ext cx="2615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Problem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990600"/>
            <a:ext cx="5181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Being a Minecraft superhero or god can bring you much power, fame and fortune.</a:t>
            </a:r>
          </a:p>
          <a:p>
            <a:r>
              <a:rPr lang="en-US" dirty="0"/>
              <a:t>But POWER can be dangerous!</a:t>
            </a:r>
          </a:p>
          <a:p>
            <a:r>
              <a:rPr lang="en-US" dirty="0"/>
              <a:t>Many have used great powers to create evil worlds.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22847" y="6553200"/>
            <a:ext cx="1693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Build-It-Yourself.com</a:t>
            </a:r>
          </a:p>
        </p:txBody>
      </p:sp>
      <p:sp>
        <p:nvSpPr>
          <p:cNvPr id="5" name="Rectangle 4"/>
          <p:cNvSpPr/>
          <p:nvPr/>
        </p:nvSpPr>
        <p:spPr>
          <a:xfrm>
            <a:off x="628557" y="2886670"/>
            <a:ext cx="24256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Mission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3697069"/>
            <a:ext cx="32132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Use your new power to create a utopian Minecraft world that will make you and your buddies very happy.</a:t>
            </a:r>
          </a:p>
          <a:p>
            <a:endParaRPr lang="en-US" dirty="0"/>
          </a:p>
          <a:p>
            <a:r>
              <a:rPr lang="en-US" dirty="0"/>
              <a:t>Be the enlightened one!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495" y="4378465"/>
            <a:ext cx="3987573" cy="1794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714" y="681335"/>
            <a:ext cx="177889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0557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8D820F0-2084-40A9-A512-3EC82DA196BD}"/>
              </a:ext>
            </a:extLst>
          </p:cNvPr>
          <p:cNvSpPr/>
          <p:nvPr/>
        </p:nvSpPr>
        <p:spPr>
          <a:xfrm>
            <a:off x="533400" y="152400"/>
            <a:ext cx="27760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Research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C7731B-C2C1-4364-8CF2-9FB655722BAD}"/>
              </a:ext>
            </a:extLst>
          </p:cNvPr>
          <p:cNvSpPr txBox="1"/>
          <p:nvPr/>
        </p:nvSpPr>
        <p:spPr>
          <a:xfrm>
            <a:off x="762000" y="1447800"/>
            <a:ext cx="3276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Evolution of Life:</a:t>
            </a:r>
          </a:p>
          <a:p>
            <a:endParaRPr lang="en-US" dirty="0"/>
          </a:p>
          <a:p>
            <a:r>
              <a:rPr lang="en-US" dirty="0"/>
              <a:t>1. Survive.</a:t>
            </a:r>
          </a:p>
          <a:p>
            <a:r>
              <a:rPr lang="en-US" dirty="0"/>
              <a:t>        Learn how to navigate.</a:t>
            </a:r>
          </a:p>
          <a:p>
            <a:endParaRPr lang="en-US" dirty="0"/>
          </a:p>
          <a:p>
            <a:r>
              <a:rPr lang="en-US" dirty="0"/>
              <a:t>2. Build Tools.</a:t>
            </a:r>
          </a:p>
          <a:p>
            <a:pPr lvl="1"/>
            <a:r>
              <a:rPr lang="en-US" dirty="0"/>
              <a:t>Amazing inventions.</a:t>
            </a:r>
          </a:p>
          <a:p>
            <a:pPr lvl="1"/>
            <a:endParaRPr lang="en-US" dirty="0"/>
          </a:p>
          <a:p>
            <a:r>
              <a:rPr lang="en-US" dirty="0"/>
              <a:t>3. Play GOD, Be enlightened.</a:t>
            </a:r>
          </a:p>
          <a:p>
            <a:pPr lvl="1"/>
            <a:r>
              <a:rPr lang="en-US" dirty="0"/>
              <a:t>Control the environment.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323A16-9188-4675-84EF-F27E90ACD67F}"/>
              </a:ext>
            </a:extLst>
          </p:cNvPr>
          <p:cNvSpPr/>
          <p:nvPr/>
        </p:nvSpPr>
        <p:spPr>
          <a:xfrm>
            <a:off x="5257800" y="3276600"/>
            <a:ext cx="2971800" cy="1219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Survive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8A5E23-3C1F-4479-B17F-698D734873AA}"/>
              </a:ext>
            </a:extLst>
          </p:cNvPr>
          <p:cNvSpPr/>
          <p:nvPr/>
        </p:nvSpPr>
        <p:spPr>
          <a:xfrm>
            <a:off x="5791200" y="2514600"/>
            <a:ext cx="1905000" cy="762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Build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005935-1322-4AA0-B650-67EF51850093}"/>
              </a:ext>
            </a:extLst>
          </p:cNvPr>
          <p:cNvSpPr/>
          <p:nvPr/>
        </p:nvSpPr>
        <p:spPr>
          <a:xfrm>
            <a:off x="6324600" y="1600200"/>
            <a:ext cx="838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Play</a:t>
            </a:r>
          </a:p>
          <a:p>
            <a:pPr algn="ctr"/>
            <a:r>
              <a:rPr lang="en-US" dirty="0"/>
              <a:t>God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8909F3-8955-44D1-A07A-219863745451}"/>
              </a:ext>
            </a:extLst>
          </p:cNvPr>
          <p:cNvSpPr txBox="1"/>
          <p:nvPr/>
        </p:nvSpPr>
        <p:spPr>
          <a:xfrm>
            <a:off x="3822847" y="6553200"/>
            <a:ext cx="1693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Build-It-Yourself.com</a:t>
            </a:r>
          </a:p>
        </p:txBody>
      </p:sp>
    </p:spTree>
    <p:extLst>
      <p:ext uri="{BB962C8B-B14F-4D97-AF65-F5344CB8AC3E}">
        <p14:creationId xmlns:p14="http://schemas.microsoft.com/office/powerpoint/2010/main" val="4114592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1" y="609600"/>
            <a:ext cx="8001000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We must use our superpowers responsibly.</a:t>
            </a:r>
          </a:p>
          <a:p>
            <a:r>
              <a:rPr lang="en-US" b="1" dirty="0">
                <a:solidFill>
                  <a:srgbClr val="0070C0"/>
                </a:solidFill>
              </a:rPr>
              <a:t>Risk vs. Reward</a:t>
            </a:r>
          </a:p>
          <a:p>
            <a:endParaRPr lang="en-US" dirty="0"/>
          </a:p>
          <a:p>
            <a:r>
              <a:rPr lang="en-US" b="1" dirty="0"/>
              <a:t>Risks: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Viruses can mess up your computer.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Bullies can make your life miserable.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People can spy on you.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???</a:t>
            </a:r>
          </a:p>
          <a:p>
            <a:endParaRPr lang="en-US" b="1" dirty="0"/>
          </a:p>
          <a:p>
            <a:r>
              <a:rPr lang="en-US" b="1" dirty="0"/>
              <a:t>Rewards: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Learn cool stuff.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Have fun.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Make friends.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Buy cool stuff.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???</a:t>
            </a:r>
          </a:p>
          <a:p>
            <a:endParaRPr lang="en-US" b="1" dirty="0"/>
          </a:p>
          <a:p>
            <a:r>
              <a:rPr lang="en-US" b="1" dirty="0"/>
              <a:t>Responsibility: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Don’t do anything you would be embarrassed to tell your parents. 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Set up virus protection.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Open files that are certified.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891078" y="0"/>
            <a:ext cx="208711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en-US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Internet Safety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22847" y="6553200"/>
            <a:ext cx="1693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Build-It-Yourself.com</a:t>
            </a:r>
          </a:p>
        </p:txBody>
      </p:sp>
    </p:spTree>
    <p:extLst>
      <p:ext uri="{BB962C8B-B14F-4D97-AF65-F5344CB8AC3E}">
        <p14:creationId xmlns:p14="http://schemas.microsoft.com/office/powerpoint/2010/main" val="3013494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EF98312-77F0-415D-8AD9-0D4FA3558D0F}"/>
              </a:ext>
            </a:extLst>
          </p:cNvPr>
          <p:cNvSpPr/>
          <p:nvPr/>
        </p:nvSpPr>
        <p:spPr>
          <a:xfrm>
            <a:off x="1756553" y="0"/>
            <a:ext cx="5630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Clients and Servers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CA646D1-DAC2-426F-A693-BE4BE45A0A35}"/>
              </a:ext>
            </a:extLst>
          </p:cNvPr>
          <p:cNvSpPr/>
          <p:nvPr/>
        </p:nvSpPr>
        <p:spPr>
          <a:xfrm>
            <a:off x="1295400" y="1447800"/>
            <a:ext cx="1295400" cy="1295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Minecraft Client 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6C5E09F-D580-4F4C-B543-5162CA91C6A3}"/>
              </a:ext>
            </a:extLst>
          </p:cNvPr>
          <p:cNvSpPr/>
          <p:nvPr/>
        </p:nvSpPr>
        <p:spPr>
          <a:xfrm>
            <a:off x="1295400" y="2895600"/>
            <a:ext cx="1295400" cy="1295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Minecraft Client 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F9D9814-187E-40F5-B8D6-C497681EB0F0}"/>
              </a:ext>
            </a:extLst>
          </p:cNvPr>
          <p:cNvSpPr/>
          <p:nvPr/>
        </p:nvSpPr>
        <p:spPr>
          <a:xfrm>
            <a:off x="1295400" y="4343400"/>
            <a:ext cx="1295400" cy="1295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Minecraft Client 3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F44D421-340F-4C8B-9806-7BC46F3A8A6B}"/>
              </a:ext>
            </a:extLst>
          </p:cNvPr>
          <p:cNvSpPr/>
          <p:nvPr/>
        </p:nvSpPr>
        <p:spPr>
          <a:xfrm>
            <a:off x="1756553" y="5791200"/>
            <a:ext cx="148447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D672179-E1B1-450A-9848-67087FBBB2AF}"/>
              </a:ext>
            </a:extLst>
          </p:cNvPr>
          <p:cNvSpPr/>
          <p:nvPr/>
        </p:nvSpPr>
        <p:spPr>
          <a:xfrm>
            <a:off x="1752600" y="6019800"/>
            <a:ext cx="148447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91693EA-1968-4190-AFC3-9F67D872743A}"/>
              </a:ext>
            </a:extLst>
          </p:cNvPr>
          <p:cNvSpPr/>
          <p:nvPr/>
        </p:nvSpPr>
        <p:spPr>
          <a:xfrm>
            <a:off x="1752600" y="6248400"/>
            <a:ext cx="148447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14FB041-739F-4373-AD05-5228E0C5D5A6}"/>
              </a:ext>
            </a:extLst>
          </p:cNvPr>
          <p:cNvSpPr/>
          <p:nvPr/>
        </p:nvSpPr>
        <p:spPr>
          <a:xfrm>
            <a:off x="4191000" y="1447800"/>
            <a:ext cx="1295400" cy="1295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Domain Name Server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1256F92-5CC0-45CA-AEBB-11CA8DA57BF4}"/>
              </a:ext>
            </a:extLst>
          </p:cNvPr>
          <p:cNvCxnSpPr/>
          <p:nvPr/>
        </p:nvCxnSpPr>
        <p:spPr>
          <a:xfrm>
            <a:off x="2590800" y="1676400"/>
            <a:ext cx="1600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B781036-1E8B-4EB3-AE03-65E4B97EC82E}"/>
              </a:ext>
            </a:extLst>
          </p:cNvPr>
          <p:cNvCxnSpPr/>
          <p:nvPr/>
        </p:nvCxnSpPr>
        <p:spPr>
          <a:xfrm flipH="1">
            <a:off x="2590800" y="2057400"/>
            <a:ext cx="1600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563158BA-AE81-46E2-91BF-1DEC322E6E6B}"/>
              </a:ext>
            </a:extLst>
          </p:cNvPr>
          <p:cNvSpPr txBox="1"/>
          <p:nvPr/>
        </p:nvSpPr>
        <p:spPr>
          <a:xfrm>
            <a:off x="2819400" y="1447800"/>
            <a:ext cx="9721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URL Request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1E6374F-C088-4A9E-96B1-980F302B33DA}"/>
              </a:ext>
            </a:extLst>
          </p:cNvPr>
          <p:cNvSpPr txBox="1"/>
          <p:nvPr/>
        </p:nvSpPr>
        <p:spPr>
          <a:xfrm>
            <a:off x="2971800" y="1828800"/>
            <a:ext cx="8222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IP address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064DAE6-27FB-4FBF-B94F-C2C2A0C08B6D}"/>
              </a:ext>
            </a:extLst>
          </p:cNvPr>
          <p:cNvSpPr/>
          <p:nvPr/>
        </p:nvSpPr>
        <p:spPr>
          <a:xfrm>
            <a:off x="4191000" y="2971800"/>
            <a:ext cx="1295400" cy="1295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Routers and Switches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5ADAEF8-B701-4AA8-BF08-1CECA6ED1DC7}"/>
              </a:ext>
            </a:extLst>
          </p:cNvPr>
          <p:cNvCxnSpPr/>
          <p:nvPr/>
        </p:nvCxnSpPr>
        <p:spPr>
          <a:xfrm>
            <a:off x="2590800" y="2362200"/>
            <a:ext cx="16002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F8121F3C-AE0A-47D0-8F2A-F8F154788ED0}"/>
              </a:ext>
            </a:extLst>
          </p:cNvPr>
          <p:cNvSpPr/>
          <p:nvPr/>
        </p:nvSpPr>
        <p:spPr>
          <a:xfrm>
            <a:off x="6629400" y="2971800"/>
            <a:ext cx="1295400" cy="1295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Minecraft Server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7F1BCFD-C486-48AE-B303-50341441359D}"/>
              </a:ext>
            </a:extLst>
          </p:cNvPr>
          <p:cNvCxnSpPr/>
          <p:nvPr/>
        </p:nvCxnSpPr>
        <p:spPr>
          <a:xfrm>
            <a:off x="5486400" y="3276600"/>
            <a:ext cx="1143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BDD21A7-431C-44EE-9D9F-EB439D81C47B}"/>
              </a:ext>
            </a:extLst>
          </p:cNvPr>
          <p:cNvCxnSpPr/>
          <p:nvPr/>
        </p:nvCxnSpPr>
        <p:spPr>
          <a:xfrm flipH="1">
            <a:off x="5486400" y="3962400"/>
            <a:ext cx="1143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604C91BD-454D-4C08-B54E-6F8A14ACCB3E}"/>
              </a:ext>
            </a:extLst>
          </p:cNvPr>
          <p:cNvCxnSpPr>
            <a:cxnSpLocks/>
            <a:stCxn id="23" idx="1"/>
          </p:cNvCxnSpPr>
          <p:nvPr/>
        </p:nvCxnSpPr>
        <p:spPr>
          <a:xfrm flipH="1" flipV="1">
            <a:off x="2590800" y="2590800"/>
            <a:ext cx="1600200" cy="1028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2356FE38-F2D7-4DD6-9E59-4EE47A6900F1}"/>
              </a:ext>
            </a:extLst>
          </p:cNvPr>
          <p:cNvSpPr txBox="1"/>
          <p:nvPr/>
        </p:nvSpPr>
        <p:spPr>
          <a:xfrm>
            <a:off x="5710803" y="2999601"/>
            <a:ext cx="6899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Request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8B927B4-589F-4858-9C33-7C7DEA00490D}"/>
              </a:ext>
            </a:extLst>
          </p:cNvPr>
          <p:cNvSpPr txBox="1"/>
          <p:nvPr/>
        </p:nvSpPr>
        <p:spPr>
          <a:xfrm>
            <a:off x="5562600" y="3962400"/>
            <a:ext cx="967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Minecraft information that will be displayed on the Client screen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309BC40-F0EA-487E-8C49-CB6C56DA94E6}"/>
              </a:ext>
            </a:extLst>
          </p:cNvPr>
          <p:cNvSpPr txBox="1"/>
          <p:nvPr/>
        </p:nvSpPr>
        <p:spPr>
          <a:xfrm>
            <a:off x="3372884" y="762000"/>
            <a:ext cx="234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Computer Architecture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10414D8-B082-45F4-BB29-310C591F412E}"/>
              </a:ext>
            </a:extLst>
          </p:cNvPr>
          <p:cNvSpPr txBox="1"/>
          <p:nvPr/>
        </p:nvSpPr>
        <p:spPr>
          <a:xfrm>
            <a:off x="3822847" y="6553200"/>
            <a:ext cx="1693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Build-It-Yourself.com</a:t>
            </a:r>
          </a:p>
        </p:txBody>
      </p:sp>
    </p:spTree>
    <p:extLst>
      <p:ext uri="{BB962C8B-B14F-4D97-AF65-F5344CB8AC3E}">
        <p14:creationId xmlns:p14="http://schemas.microsoft.com/office/powerpoint/2010/main" val="505732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651460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Install JAVA</a:t>
            </a:r>
          </a:p>
          <a:p>
            <a:r>
              <a:rPr lang="en-US" dirty="0">
                <a:hlinkClick r:id="rId2"/>
              </a:rPr>
              <a:t>https://www.java.com/en/download/</a:t>
            </a:r>
            <a:endParaRPr lang="en-US" dirty="0"/>
          </a:p>
          <a:p>
            <a:endParaRPr lang="en-US" dirty="0"/>
          </a:p>
          <a:p>
            <a:r>
              <a:rPr lang="en-US" dirty="0"/>
              <a:t>Install Minecraft Server</a:t>
            </a:r>
          </a:p>
          <a:p>
            <a:r>
              <a:rPr lang="en-US" dirty="0">
                <a:hlinkClick r:id="rId3"/>
              </a:rPr>
              <a:t>https://getbukkit.org/get/5OCD8708ewSALn1aNwprgECfb2DGhLhq</a:t>
            </a:r>
            <a:endParaRPr lang="en-US" dirty="0"/>
          </a:p>
          <a:p>
            <a:endParaRPr lang="en-US" dirty="0"/>
          </a:p>
          <a:p>
            <a:r>
              <a:rPr lang="en-US" dirty="0"/>
              <a:t>YouTube Video to install MC server on Mac iOS or Windows</a:t>
            </a:r>
          </a:p>
          <a:p>
            <a:r>
              <a:rPr lang="en-US" dirty="0">
                <a:hlinkClick r:id="rId4"/>
              </a:rPr>
              <a:t>https://www.youtube.com/watch?v=fpRzODyhrew</a:t>
            </a:r>
            <a:endParaRPr lang="en-US" dirty="0"/>
          </a:p>
          <a:p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809372" y="0"/>
            <a:ext cx="316881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en-US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Install Minecraft Server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22847" y="6553200"/>
            <a:ext cx="1693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Build-It-Yourself.com</a:t>
            </a:r>
          </a:p>
        </p:txBody>
      </p:sp>
    </p:spTree>
    <p:extLst>
      <p:ext uri="{BB962C8B-B14F-4D97-AF65-F5344CB8AC3E}">
        <p14:creationId xmlns:p14="http://schemas.microsoft.com/office/powerpoint/2010/main" val="755891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151852B-2813-4028-A748-50E41EE35402}"/>
              </a:ext>
            </a:extLst>
          </p:cNvPr>
          <p:cNvSpPr/>
          <p:nvPr/>
        </p:nvSpPr>
        <p:spPr>
          <a:xfrm>
            <a:off x="609600" y="152400"/>
            <a:ext cx="27760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Research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DB1FF1-9C4D-4EAB-A546-50991BFE5C11}"/>
              </a:ext>
            </a:extLst>
          </p:cNvPr>
          <p:cNvSpPr txBox="1"/>
          <p:nvPr/>
        </p:nvSpPr>
        <p:spPr>
          <a:xfrm>
            <a:off x="762000" y="1447800"/>
            <a:ext cx="63597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 Minecraft Servers</a:t>
            </a:r>
          </a:p>
          <a:p>
            <a:r>
              <a:rPr lang="en-US" dirty="0">
                <a:hlinkClick r:id="rId2"/>
              </a:rPr>
              <a:t>https://www.pcgamesn.com/minecraft/15-best-minecraft-servers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E61941-97E2-4254-B7F8-AA4E43FE0EE9}"/>
              </a:ext>
            </a:extLst>
          </p:cNvPr>
          <p:cNvSpPr txBox="1"/>
          <p:nvPr/>
        </p:nvSpPr>
        <p:spPr>
          <a:xfrm>
            <a:off x="3822847" y="6553200"/>
            <a:ext cx="1693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Build-It-Yourself.com</a:t>
            </a:r>
          </a:p>
        </p:txBody>
      </p:sp>
    </p:spTree>
    <p:extLst>
      <p:ext uri="{BB962C8B-B14F-4D97-AF65-F5344CB8AC3E}">
        <p14:creationId xmlns:p14="http://schemas.microsoft.com/office/powerpoint/2010/main" val="2900017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1" y="609600"/>
            <a:ext cx="8001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What is Java?</a:t>
            </a:r>
          </a:p>
          <a:p>
            <a:r>
              <a:rPr lang="en-US" dirty="0"/>
              <a:t>Java is a programming language.  Minecraft is an application written in the Java programming language.</a:t>
            </a:r>
          </a:p>
          <a:p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What is </a:t>
            </a:r>
            <a:r>
              <a:rPr lang="en-US" b="1" dirty="0" err="1">
                <a:solidFill>
                  <a:srgbClr val="FF0000"/>
                </a:solidFill>
              </a:rPr>
              <a:t>CraftBukkit</a:t>
            </a:r>
            <a:r>
              <a:rPr lang="en-US" b="1" dirty="0">
                <a:solidFill>
                  <a:srgbClr val="FF0000"/>
                </a:solidFill>
              </a:rPr>
              <a:t>?</a:t>
            </a:r>
          </a:p>
          <a:p>
            <a:r>
              <a:rPr lang="en-US" dirty="0" err="1"/>
              <a:t>CraftBukkit</a:t>
            </a:r>
            <a:r>
              <a:rPr lang="en-US" dirty="0"/>
              <a:t> is a modified version of the basic Minecraft server files.    </a:t>
            </a:r>
            <a:r>
              <a:rPr lang="en-US" dirty="0" err="1"/>
              <a:t>CraftBukkit</a:t>
            </a:r>
            <a:r>
              <a:rPr lang="en-US" dirty="0"/>
              <a:t>  allows for plugins that can enhance the basic Minecraft server.</a:t>
            </a:r>
          </a:p>
          <a:p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What is a Plugin?</a:t>
            </a:r>
          </a:p>
          <a:p>
            <a:r>
              <a:rPr lang="en-US" dirty="0"/>
              <a:t>Plugins allow you to expand what is possible with a vanilla server.  </a:t>
            </a:r>
          </a:p>
          <a:p>
            <a:r>
              <a:rPr lang="en-US" dirty="0"/>
              <a:t>Plugins</a:t>
            </a:r>
          </a:p>
          <a:p>
            <a:r>
              <a:rPr lang="en-US" dirty="0">
                <a:hlinkClick r:id="rId2"/>
              </a:rPr>
              <a:t>https://www.curseforge.com/minecraft/bukkit-plugins</a:t>
            </a:r>
            <a:endParaRPr lang="en-US" dirty="0"/>
          </a:p>
          <a:p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What is the difference between MODs and Plugins?</a:t>
            </a:r>
          </a:p>
          <a:p>
            <a:r>
              <a:rPr lang="en-US" dirty="0"/>
              <a:t>Plugins are enhancements to a program, usually on the client side.</a:t>
            </a:r>
          </a:p>
          <a:p>
            <a:r>
              <a:rPr lang="en-US" dirty="0"/>
              <a:t>MODs are modifications to the structure of a client/server application.  Mods may be made to any combination of the server and the client.</a:t>
            </a:r>
          </a:p>
          <a:p>
            <a:r>
              <a:rPr lang="en-US" dirty="0"/>
              <a:t>Plugins and MODs tend not to work well together.</a:t>
            </a:r>
          </a:p>
          <a:p>
            <a:r>
              <a:rPr lang="en-US" dirty="0"/>
              <a:t>MODs may mean that everyone who uses the application may need to install software on both the client and the server.</a:t>
            </a:r>
          </a:p>
          <a:p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5562" y="0"/>
            <a:ext cx="397262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en-US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Minecraft Server Terminology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22847" y="6553200"/>
            <a:ext cx="1693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Build-It-Yourself.com</a:t>
            </a:r>
          </a:p>
        </p:txBody>
      </p:sp>
    </p:spTree>
    <p:extLst>
      <p:ext uri="{BB962C8B-B14F-4D97-AF65-F5344CB8AC3E}">
        <p14:creationId xmlns:p14="http://schemas.microsoft.com/office/powerpoint/2010/main" val="1231686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1" y="609600"/>
            <a:ext cx="8001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What is an .EXE File?</a:t>
            </a:r>
          </a:p>
          <a:p>
            <a:r>
              <a:rPr lang="en-US" dirty="0"/>
              <a:t>.EXE files are executable files or program files.</a:t>
            </a:r>
          </a:p>
          <a:p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What is a .BAT file? (or .command on Mac)</a:t>
            </a:r>
          </a:p>
          <a:p>
            <a:r>
              <a:rPr lang="en-US" dirty="0"/>
              <a:t>.EXE program files often use a .BAT text file to configure and set up links.</a:t>
            </a:r>
          </a:p>
          <a:p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What is the difference between a .TXT and an .RTX file?</a:t>
            </a:r>
          </a:p>
          <a:p>
            <a:r>
              <a:rPr lang="en-US" dirty="0"/>
              <a:t>.TXT file is pure text. No font, size, color modifiers.</a:t>
            </a:r>
          </a:p>
          <a:p>
            <a:r>
              <a:rPr lang="en-US" dirty="0"/>
              <a:t>.RTX files contain size, color and font modifiers.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5562" y="0"/>
            <a:ext cx="397262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en-US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Minecraft Server Terminology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22847" y="6553200"/>
            <a:ext cx="1693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Build-It-Yourself.com</a:t>
            </a:r>
          </a:p>
        </p:txBody>
      </p:sp>
    </p:spTree>
    <p:extLst>
      <p:ext uri="{BB962C8B-B14F-4D97-AF65-F5344CB8AC3E}">
        <p14:creationId xmlns:p14="http://schemas.microsoft.com/office/powerpoint/2010/main" val="4098194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1376</TotalTime>
  <Words>610</Words>
  <Application>Microsoft Office PowerPoint</Application>
  <PresentationFormat>On-screen Show (4:3)</PresentationFormat>
  <Paragraphs>133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MC104 Lab Book</dc:title>
  <dc:creator>BIY</dc:creator>
  <cp:lastModifiedBy>John Galinato</cp:lastModifiedBy>
  <cp:revision>37</cp:revision>
  <dcterms:created xsi:type="dcterms:W3CDTF">2020-10-28T23:17:14Z</dcterms:created>
  <dcterms:modified xsi:type="dcterms:W3CDTF">2022-01-11T01:50:54Z</dcterms:modified>
</cp:coreProperties>
</file>