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11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6F1D-6185-4CA3-BAAA-4DD10E18B34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4CDA-56DF-4BA5-9841-4E841D66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iysupport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935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95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Logging in:</a:t>
            </a:r>
          </a:p>
          <a:p>
            <a:r>
              <a:rPr lang="en-US" dirty="0" smtClean="0"/>
              <a:t>-Go to: clanforge.multiplay.co.uk</a:t>
            </a:r>
          </a:p>
          <a:p>
            <a:r>
              <a:rPr lang="en-US" dirty="0" smtClean="0"/>
              <a:t>-Click Sign in</a:t>
            </a:r>
          </a:p>
        </p:txBody>
      </p:sp>
      <p:sp>
        <p:nvSpPr>
          <p:cNvPr id="6" name="Oval 5"/>
          <p:cNvSpPr/>
          <p:nvPr/>
        </p:nvSpPr>
        <p:spPr>
          <a:xfrm>
            <a:off x="4648200" y="3048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676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95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Username: </a:t>
            </a:r>
            <a:r>
              <a:rPr lang="en-US" dirty="0" smtClean="0">
                <a:hlinkClick r:id="rId3"/>
              </a:rPr>
              <a:t>biysupport@gmail.com</a:t>
            </a:r>
            <a:endParaRPr lang="en-US" dirty="0" smtClean="0"/>
          </a:p>
          <a:p>
            <a:r>
              <a:rPr lang="en-US" dirty="0" smtClean="0"/>
              <a:t>Password: RobotSushi1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3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029200" y="20574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953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-Click: Manage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3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-152400" y="838200"/>
            <a:ext cx="1066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14400" y="2133600"/>
            <a:ext cx="2743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Start, Stop, and Restart: the </a:t>
            </a:r>
            <a:r>
              <a:rPr lang="en-US" i="1" dirty="0" smtClean="0"/>
              <a:t>“on/off”</a:t>
            </a:r>
            <a:r>
              <a:rPr lang="en-US" dirty="0" smtClean="0"/>
              <a:t> switch to the server.</a:t>
            </a:r>
          </a:p>
          <a:p>
            <a:endParaRPr lang="en-US" dirty="0"/>
          </a:p>
          <a:p>
            <a:r>
              <a:rPr lang="en-US" dirty="0" smtClean="0"/>
              <a:t>Press </a:t>
            </a:r>
            <a:r>
              <a:rPr lang="en-US" i="1" dirty="0" smtClean="0"/>
              <a:t>Server</a:t>
            </a:r>
            <a:r>
              <a:rPr lang="en-US" dirty="0" smtClean="0"/>
              <a:t> on the right hand side if you cannot locate it.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3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505200" y="2590800"/>
            <a:ext cx="1905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RCON: is used for live control of the server (kicking/banning players, </a:t>
            </a:r>
            <a:r>
              <a:rPr lang="en-US" dirty="0" err="1" smtClean="0"/>
              <a:t>broadcasting,etc</a:t>
            </a:r>
            <a:r>
              <a:rPr lang="en-US" dirty="0" smtClean="0"/>
              <a:t>.)</a:t>
            </a:r>
          </a:p>
          <a:p>
            <a:endParaRPr lang="en-US" dirty="0"/>
          </a:p>
          <a:p>
            <a:r>
              <a:rPr lang="en-US" dirty="0" smtClean="0"/>
              <a:t>World Management: used for backing up files and reloading those backups.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80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</dc:creator>
  <cp:lastModifiedBy>John Galinato</cp:lastModifiedBy>
  <cp:revision>1</cp:revision>
  <dcterms:created xsi:type="dcterms:W3CDTF">2014-07-06T15:11:29Z</dcterms:created>
  <dcterms:modified xsi:type="dcterms:W3CDTF">2014-07-06T20:11:57Z</dcterms:modified>
</cp:coreProperties>
</file>