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4" r:id="rId4"/>
    <p:sldId id="261" r:id="rId5"/>
    <p:sldId id="266" r:id="rId6"/>
    <p:sldId id="258" r:id="rId7"/>
    <p:sldId id="259" r:id="rId8"/>
    <p:sldId id="260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8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9A7065-B5EA-4921-BAE7-44A35ED03C1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2CC1AE-60EE-42DA-95D0-724C9376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852" y="74506"/>
            <a:ext cx="8820043" cy="175432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ras Bold ITC" panose="020B0907030504020204" pitchFamily="34" charset="0"/>
              </a:rPr>
              <a:t>Robots That Earn Money</a:t>
            </a:r>
          </a:p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ras Bold ITC" panose="020B0907030504020204" pitchFamily="34" charset="0"/>
              </a:rPr>
              <a:t>Lab 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7063" y="2027677"/>
            <a:ext cx="3084020" cy="477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ookman Old Style" panose="02050604050505020204" pitchFamily="18" charset="0"/>
              </a:rPr>
              <a:t>Kacey</a:t>
            </a:r>
            <a:r>
              <a:rPr lang="en-US" sz="2500" dirty="0"/>
              <a:t> </a:t>
            </a:r>
            <a:r>
              <a:rPr lang="en-US" sz="2500" dirty="0">
                <a:latin typeface="Bookman Old Style" panose="02050604050505020204" pitchFamily="18" charset="0"/>
              </a:rPr>
              <a:t>and</a:t>
            </a:r>
            <a:r>
              <a:rPr lang="en-US" sz="2500" dirty="0"/>
              <a:t> </a:t>
            </a:r>
            <a:r>
              <a:rPr lang="en-US" sz="2500" dirty="0">
                <a:latin typeface="Bookman Old Style" panose="02050604050505020204" pitchFamily="18" charset="0"/>
              </a:rPr>
              <a:t>Audrey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9" y="2504731"/>
            <a:ext cx="4098174" cy="40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4733" y="74506"/>
            <a:ext cx="6369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Presenting Your Ideas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822" y="1354974"/>
            <a:ext cx="1346662" cy="12718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822" y="3355569"/>
            <a:ext cx="1346662" cy="12718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822" y="5417126"/>
            <a:ext cx="1346662" cy="12718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9127" y="1762298"/>
            <a:ext cx="452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UGLY/ball of lint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5257" y="3991492"/>
            <a:ext cx="270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Average…snore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9127" y="5490098"/>
            <a:ext cx="347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Cool (the Kacey and Audrey way)</a:t>
            </a:r>
          </a:p>
        </p:txBody>
      </p:sp>
      <p:sp>
        <p:nvSpPr>
          <p:cNvPr id="9" name="Freeform 8"/>
          <p:cNvSpPr/>
          <p:nvPr/>
        </p:nvSpPr>
        <p:spPr>
          <a:xfrm>
            <a:off x="-108179" y="922713"/>
            <a:ext cx="3375082" cy="1934985"/>
          </a:xfrm>
          <a:custGeom>
            <a:avLst/>
            <a:gdLst>
              <a:gd name="connsiteX0" fmla="*/ 656820 w 4181416"/>
              <a:gd name="connsiteY0" fmla="*/ 465512 h 2286000"/>
              <a:gd name="connsiteX1" fmla="*/ 340936 w 4181416"/>
              <a:gd name="connsiteY1" fmla="*/ 473825 h 2286000"/>
              <a:gd name="connsiteX2" fmla="*/ 224558 w 4181416"/>
              <a:gd name="connsiteY2" fmla="*/ 482138 h 2286000"/>
              <a:gd name="connsiteX3" fmla="*/ 191307 w 4181416"/>
              <a:gd name="connsiteY3" fmla="*/ 498763 h 2286000"/>
              <a:gd name="connsiteX4" fmla="*/ 182995 w 4181416"/>
              <a:gd name="connsiteY4" fmla="*/ 523702 h 2286000"/>
              <a:gd name="connsiteX5" fmla="*/ 166369 w 4181416"/>
              <a:gd name="connsiteY5" fmla="*/ 540327 h 2286000"/>
              <a:gd name="connsiteX6" fmla="*/ 158056 w 4181416"/>
              <a:gd name="connsiteY6" fmla="*/ 606829 h 2286000"/>
              <a:gd name="connsiteX7" fmla="*/ 174682 w 4181416"/>
              <a:gd name="connsiteY7" fmla="*/ 640080 h 2286000"/>
              <a:gd name="connsiteX8" fmla="*/ 207933 w 4181416"/>
              <a:gd name="connsiteY8" fmla="*/ 623454 h 2286000"/>
              <a:gd name="connsiteX9" fmla="*/ 399125 w 4181416"/>
              <a:gd name="connsiteY9" fmla="*/ 523702 h 2286000"/>
              <a:gd name="connsiteX10" fmla="*/ 631882 w 4181416"/>
              <a:gd name="connsiteY10" fmla="*/ 465512 h 2286000"/>
              <a:gd name="connsiteX11" fmla="*/ 739947 w 4181416"/>
              <a:gd name="connsiteY11" fmla="*/ 440574 h 2286000"/>
              <a:gd name="connsiteX12" fmla="*/ 947765 w 4181416"/>
              <a:gd name="connsiteY12" fmla="*/ 415636 h 2286000"/>
              <a:gd name="connsiteX13" fmla="*/ 1089082 w 4181416"/>
              <a:gd name="connsiteY13" fmla="*/ 423949 h 2286000"/>
              <a:gd name="connsiteX14" fmla="*/ 1072456 w 4181416"/>
              <a:gd name="connsiteY14" fmla="*/ 457200 h 2286000"/>
              <a:gd name="connsiteX15" fmla="*/ 1064144 w 4181416"/>
              <a:gd name="connsiteY15" fmla="*/ 482138 h 2286000"/>
              <a:gd name="connsiteX16" fmla="*/ 1030893 w 4181416"/>
              <a:gd name="connsiteY16" fmla="*/ 523702 h 2286000"/>
              <a:gd name="connsiteX17" fmla="*/ 997642 w 4181416"/>
              <a:gd name="connsiteY17" fmla="*/ 581891 h 2286000"/>
              <a:gd name="connsiteX18" fmla="*/ 947765 w 4181416"/>
              <a:gd name="connsiteY18" fmla="*/ 631767 h 2286000"/>
              <a:gd name="connsiteX19" fmla="*/ 914515 w 4181416"/>
              <a:gd name="connsiteY19" fmla="*/ 681643 h 2286000"/>
              <a:gd name="connsiteX20" fmla="*/ 839700 w 4181416"/>
              <a:gd name="connsiteY20" fmla="*/ 773083 h 2286000"/>
              <a:gd name="connsiteX21" fmla="*/ 806449 w 4181416"/>
              <a:gd name="connsiteY21" fmla="*/ 806334 h 2286000"/>
              <a:gd name="connsiteX22" fmla="*/ 764885 w 4181416"/>
              <a:gd name="connsiteY22" fmla="*/ 864523 h 2286000"/>
              <a:gd name="connsiteX23" fmla="*/ 731635 w 4181416"/>
              <a:gd name="connsiteY23" fmla="*/ 881149 h 2286000"/>
              <a:gd name="connsiteX24" fmla="*/ 673445 w 4181416"/>
              <a:gd name="connsiteY24" fmla="*/ 914400 h 2286000"/>
              <a:gd name="connsiteX25" fmla="*/ 640195 w 4181416"/>
              <a:gd name="connsiteY25" fmla="*/ 939338 h 2286000"/>
              <a:gd name="connsiteX26" fmla="*/ 598631 w 4181416"/>
              <a:gd name="connsiteY26" fmla="*/ 955963 h 2286000"/>
              <a:gd name="connsiteX27" fmla="*/ 565380 w 4181416"/>
              <a:gd name="connsiteY27" fmla="*/ 997527 h 2286000"/>
              <a:gd name="connsiteX28" fmla="*/ 523816 w 4181416"/>
              <a:gd name="connsiteY28" fmla="*/ 1039091 h 2286000"/>
              <a:gd name="connsiteX29" fmla="*/ 507191 w 4181416"/>
              <a:gd name="connsiteY29" fmla="*/ 1064029 h 2286000"/>
              <a:gd name="connsiteX30" fmla="*/ 424064 w 4181416"/>
              <a:gd name="connsiteY30" fmla="*/ 1155469 h 2286000"/>
              <a:gd name="connsiteX31" fmla="*/ 299373 w 4181416"/>
              <a:gd name="connsiteY31" fmla="*/ 1354974 h 2286000"/>
              <a:gd name="connsiteX32" fmla="*/ 274435 w 4181416"/>
              <a:gd name="connsiteY32" fmla="*/ 1413163 h 2286000"/>
              <a:gd name="connsiteX33" fmla="*/ 274435 w 4181416"/>
              <a:gd name="connsiteY33" fmla="*/ 1562792 h 2286000"/>
              <a:gd name="connsiteX34" fmla="*/ 349249 w 4181416"/>
              <a:gd name="connsiteY34" fmla="*/ 1537854 h 2286000"/>
              <a:gd name="connsiteX35" fmla="*/ 473940 w 4181416"/>
              <a:gd name="connsiteY35" fmla="*/ 1496291 h 2286000"/>
              <a:gd name="connsiteX36" fmla="*/ 557067 w 4181416"/>
              <a:gd name="connsiteY36" fmla="*/ 1471352 h 2286000"/>
              <a:gd name="connsiteX37" fmla="*/ 623569 w 4181416"/>
              <a:gd name="connsiteY37" fmla="*/ 1429789 h 2286000"/>
              <a:gd name="connsiteX38" fmla="*/ 731635 w 4181416"/>
              <a:gd name="connsiteY38" fmla="*/ 1379912 h 2286000"/>
              <a:gd name="connsiteX39" fmla="*/ 814762 w 4181416"/>
              <a:gd name="connsiteY39" fmla="*/ 1296785 h 2286000"/>
              <a:gd name="connsiteX40" fmla="*/ 956078 w 4181416"/>
              <a:gd name="connsiteY40" fmla="*/ 1138843 h 2286000"/>
              <a:gd name="connsiteX41" fmla="*/ 997642 w 4181416"/>
              <a:gd name="connsiteY41" fmla="*/ 1055716 h 2286000"/>
              <a:gd name="connsiteX42" fmla="*/ 1055831 w 4181416"/>
              <a:gd name="connsiteY42" fmla="*/ 972589 h 2286000"/>
              <a:gd name="connsiteX43" fmla="*/ 1114020 w 4181416"/>
              <a:gd name="connsiteY43" fmla="*/ 864523 h 2286000"/>
              <a:gd name="connsiteX44" fmla="*/ 1172209 w 4181416"/>
              <a:gd name="connsiteY44" fmla="*/ 773083 h 2286000"/>
              <a:gd name="connsiteX45" fmla="*/ 1213773 w 4181416"/>
              <a:gd name="connsiteY45" fmla="*/ 681643 h 2286000"/>
              <a:gd name="connsiteX46" fmla="*/ 1263649 w 4181416"/>
              <a:gd name="connsiteY46" fmla="*/ 598516 h 2286000"/>
              <a:gd name="connsiteX47" fmla="*/ 1338464 w 4181416"/>
              <a:gd name="connsiteY47" fmla="*/ 473825 h 2286000"/>
              <a:gd name="connsiteX48" fmla="*/ 1396653 w 4181416"/>
              <a:gd name="connsiteY48" fmla="*/ 399011 h 2286000"/>
              <a:gd name="connsiteX49" fmla="*/ 1413278 w 4181416"/>
              <a:gd name="connsiteY49" fmla="*/ 357447 h 2286000"/>
              <a:gd name="connsiteX50" fmla="*/ 1429904 w 4181416"/>
              <a:gd name="connsiteY50" fmla="*/ 340822 h 2286000"/>
              <a:gd name="connsiteX51" fmla="*/ 1338464 w 4181416"/>
              <a:gd name="connsiteY51" fmla="*/ 482138 h 2286000"/>
              <a:gd name="connsiteX52" fmla="*/ 1247024 w 4181416"/>
              <a:gd name="connsiteY52" fmla="*/ 598516 h 2286000"/>
              <a:gd name="connsiteX53" fmla="*/ 1122333 w 4181416"/>
              <a:gd name="connsiteY53" fmla="*/ 739832 h 2286000"/>
              <a:gd name="connsiteX54" fmla="*/ 997642 w 4181416"/>
              <a:gd name="connsiteY54" fmla="*/ 922712 h 2286000"/>
              <a:gd name="connsiteX55" fmla="*/ 823075 w 4181416"/>
              <a:gd name="connsiteY55" fmla="*/ 1263534 h 2286000"/>
              <a:gd name="connsiteX56" fmla="*/ 781511 w 4181416"/>
              <a:gd name="connsiteY56" fmla="*/ 1379912 h 2286000"/>
              <a:gd name="connsiteX57" fmla="*/ 756573 w 4181416"/>
              <a:gd name="connsiteY57" fmla="*/ 1587731 h 2286000"/>
              <a:gd name="connsiteX58" fmla="*/ 748260 w 4181416"/>
              <a:gd name="connsiteY58" fmla="*/ 1720734 h 2286000"/>
              <a:gd name="connsiteX59" fmla="*/ 781511 w 4181416"/>
              <a:gd name="connsiteY59" fmla="*/ 1704109 h 2286000"/>
              <a:gd name="connsiteX60" fmla="*/ 897889 w 4181416"/>
              <a:gd name="connsiteY60" fmla="*/ 1529542 h 2286000"/>
              <a:gd name="connsiteX61" fmla="*/ 931140 w 4181416"/>
              <a:gd name="connsiteY61" fmla="*/ 1438102 h 2286000"/>
              <a:gd name="connsiteX62" fmla="*/ 1047518 w 4181416"/>
              <a:gd name="connsiteY62" fmla="*/ 1163782 h 2286000"/>
              <a:gd name="connsiteX63" fmla="*/ 1089082 w 4181416"/>
              <a:gd name="connsiteY63" fmla="*/ 781396 h 2286000"/>
              <a:gd name="connsiteX64" fmla="*/ 1072456 w 4181416"/>
              <a:gd name="connsiteY64" fmla="*/ 282632 h 2286000"/>
              <a:gd name="connsiteX65" fmla="*/ 1047518 w 4181416"/>
              <a:gd name="connsiteY65" fmla="*/ 241069 h 2286000"/>
              <a:gd name="connsiteX66" fmla="*/ 989329 w 4181416"/>
              <a:gd name="connsiteY66" fmla="*/ 232756 h 2286000"/>
              <a:gd name="connsiteX67" fmla="*/ 582005 w 4181416"/>
              <a:gd name="connsiteY67" fmla="*/ 232756 h 2286000"/>
              <a:gd name="connsiteX68" fmla="*/ 465627 w 4181416"/>
              <a:gd name="connsiteY68" fmla="*/ 257694 h 2286000"/>
              <a:gd name="connsiteX69" fmla="*/ 374187 w 4181416"/>
              <a:gd name="connsiteY69" fmla="*/ 274320 h 2286000"/>
              <a:gd name="connsiteX70" fmla="*/ 158056 w 4181416"/>
              <a:gd name="connsiteY70" fmla="*/ 332509 h 2286000"/>
              <a:gd name="connsiteX71" fmla="*/ 74929 w 4181416"/>
              <a:gd name="connsiteY71" fmla="*/ 390698 h 2286000"/>
              <a:gd name="connsiteX72" fmla="*/ 33365 w 4181416"/>
              <a:gd name="connsiteY72" fmla="*/ 415636 h 2286000"/>
              <a:gd name="connsiteX73" fmla="*/ 115 w 4181416"/>
              <a:gd name="connsiteY73" fmla="*/ 465512 h 2286000"/>
              <a:gd name="connsiteX74" fmla="*/ 8427 w 4181416"/>
              <a:gd name="connsiteY74" fmla="*/ 548640 h 2286000"/>
              <a:gd name="connsiteX75" fmla="*/ 49991 w 4181416"/>
              <a:gd name="connsiteY75" fmla="*/ 606829 h 2286000"/>
              <a:gd name="connsiteX76" fmla="*/ 141431 w 4181416"/>
              <a:gd name="connsiteY76" fmla="*/ 706582 h 2286000"/>
              <a:gd name="connsiteX77" fmla="*/ 207933 w 4181416"/>
              <a:gd name="connsiteY77" fmla="*/ 756458 h 2286000"/>
              <a:gd name="connsiteX78" fmla="*/ 324311 w 4181416"/>
              <a:gd name="connsiteY78" fmla="*/ 864523 h 2286000"/>
              <a:gd name="connsiteX79" fmla="*/ 598631 w 4181416"/>
              <a:gd name="connsiteY79" fmla="*/ 980902 h 2286000"/>
              <a:gd name="connsiteX80" fmla="*/ 806449 w 4181416"/>
              <a:gd name="connsiteY80" fmla="*/ 1005840 h 2286000"/>
              <a:gd name="connsiteX81" fmla="*/ 1147271 w 4181416"/>
              <a:gd name="connsiteY81" fmla="*/ 980902 h 2286000"/>
              <a:gd name="connsiteX82" fmla="*/ 1238711 w 4181416"/>
              <a:gd name="connsiteY82" fmla="*/ 931025 h 2286000"/>
              <a:gd name="connsiteX83" fmla="*/ 1313525 w 4181416"/>
              <a:gd name="connsiteY83" fmla="*/ 914400 h 2286000"/>
              <a:gd name="connsiteX84" fmla="*/ 1371715 w 4181416"/>
              <a:gd name="connsiteY84" fmla="*/ 889462 h 2286000"/>
              <a:gd name="connsiteX85" fmla="*/ 1396653 w 4181416"/>
              <a:gd name="connsiteY85" fmla="*/ 881149 h 2286000"/>
              <a:gd name="connsiteX86" fmla="*/ 1396653 w 4181416"/>
              <a:gd name="connsiteY86" fmla="*/ 931025 h 2286000"/>
              <a:gd name="connsiteX87" fmla="*/ 1346776 w 4181416"/>
              <a:gd name="connsiteY87" fmla="*/ 980902 h 2286000"/>
              <a:gd name="connsiteX88" fmla="*/ 1263649 w 4181416"/>
              <a:gd name="connsiteY88" fmla="*/ 1055716 h 2286000"/>
              <a:gd name="connsiteX89" fmla="*/ 1188835 w 4181416"/>
              <a:gd name="connsiteY89" fmla="*/ 1138843 h 2286000"/>
              <a:gd name="connsiteX90" fmla="*/ 1105707 w 4181416"/>
              <a:gd name="connsiteY90" fmla="*/ 1213658 h 2286000"/>
              <a:gd name="connsiteX91" fmla="*/ 1039205 w 4181416"/>
              <a:gd name="connsiteY91" fmla="*/ 1296785 h 2286000"/>
              <a:gd name="connsiteX92" fmla="*/ 964391 w 4181416"/>
              <a:gd name="connsiteY92" fmla="*/ 1379912 h 2286000"/>
              <a:gd name="connsiteX93" fmla="*/ 922827 w 4181416"/>
              <a:gd name="connsiteY93" fmla="*/ 1438102 h 2286000"/>
              <a:gd name="connsiteX94" fmla="*/ 881264 w 4181416"/>
              <a:gd name="connsiteY94" fmla="*/ 1512916 h 2286000"/>
              <a:gd name="connsiteX95" fmla="*/ 872951 w 4181416"/>
              <a:gd name="connsiteY95" fmla="*/ 1546167 h 2286000"/>
              <a:gd name="connsiteX96" fmla="*/ 906202 w 4181416"/>
              <a:gd name="connsiteY96" fmla="*/ 1537854 h 2286000"/>
              <a:gd name="connsiteX97" fmla="*/ 1097395 w 4181416"/>
              <a:gd name="connsiteY97" fmla="*/ 1562792 h 2286000"/>
              <a:gd name="connsiteX98" fmla="*/ 1263649 w 4181416"/>
              <a:gd name="connsiteY98" fmla="*/ 1579418 h 2286000"/>
              <a:gd name="connsiteX99" fmla="*/ 1380027 w 4181416"/>
              <a:gd name="connsiteY99" fmla="*/ 1604356 h 2286000"/>
              <a:gd name="connsiteX100" fmla="*/ 1596158 w 4181416"/>
              <a:gd name="connsiteY100" fmla="*/ 1670858 h 2286000"/>
              <a:gd name="connsiteX101" fmla="*/ 1695911 w 4181416"/>
              <a:gd name="connsiteY101" fmla="*/ 1687483 h 2286000"/>
              <a:gd name="connsiteX102" fmla="*/ 1787351 w 4181416"/>
              <a:gd name="connsiteY102" fmla="*/ 1720734 h 2286000"/>
              <a:gd name="connsiteX103" fmla="*/ 1887104 w 4181416"/>
              <a:gd name="connsiteY103" fmla="*/ 1753985 h 2286000"/>
              <a:gd name="connsiteX104" fmla="*/ 1853853 w 4181416"/>
              <a:gd name="connsiteY104" fmla="*/ 1770611 h 2286000"/>
              <a:gd name="connsiteX105" fmla="*/ 1712536 w 4181416"/>
              <a:gd name="connsiteY105" fmla="*/ 1920240 h 2286000"/>
              <a:gd name="connsiteX106" fmla="*/ 1621096 w 4181416"/>
              <a:gd name="connsiteY106" fmla="*/ 2003367 h 2286000"/>
              <a:gd name="connsiteX107" fmla="*/ 1596158 w 4181416"/>
              <a:gd name="connsiteY107" fmla="*/ 2053243 h 2286000"/>
              <a:gd name="connsiteX108" fmla="*/ 1604471 w 4181416"/>
              <a:gd name="connsiteY108" fmla="*/ 2061556 h 2286000"/>
              <a:gd name="connsiteX109" fmla="*/ 1737475 w 4181416"/>
              <a:gd name="connsiteY109" fmla="*/ 1986742 h 2286000"/>
              <a:gd name="connsiteX110" fmla="*/ 1787351 w 4181416"/>
              <a:gd name="connsiteY110" fmla="*/ 1953491 h 2286000"/>
              <a:gd name="connsiteX111" fmla="*/ 1820602 w 4181416"/>
              <a:gd name="connsiteY111" fmla="*/ 1936865 h 2286000"/>
              <a:gd name="connsiteX112" fmla="*/ 1953605 w 4181416"/>
              <a:gd name="connsiteY112" fmla="*/ 1853738 h 2286000"/>
              <a:gd name="connsiteX113" fmla="*/ 1978544 w 4181416"/>
              <a:gd name="connsiteY113" fmla="*/ 1820487 h 2286000"/>
              <a:gd name="connsiteX114" fmla="*/ 2020107 w 4181416"/>
              <a:gd name="connsiteY114" fmla="*/ 1745672 h 2286000"/>
              <a:gd name="connsiteX115" fmla="*/ 2003482 w 4181416"/>
              <a:gd name="connsiteY115" fmla="*/ 1612669 h 2286000"/>
              <a:gd name="connsiteX116" fmla="*/ 1995169 w 4181416"/>
              <a:gd name="connsiteY116" fmla="*/ 1587731 h 2286000"/>
              <a:gd name="connsiteX117" fmla="*/ 1928667 w 4181416"/>
              <a:gd name="connsiteY117" fmla="*/ 1512916 h 2286000"/>
              <a:gd name="connsiteX118" fmla="*/ 1903729 w 4181416"/>
              <a:gd name="connsiteY118" fmla="*/ 1479665 h 2286000"/>
              <a:gd name="connsiteX119" fmla="*/ 1853853 w 4181416"/>
              <a:gd name="connsiteY119" fmla="*/ 1446414 h 2286000"/>
              <a:gd name="connsiteX120" fmla="*/ 1629409 w 4181416"/>
              <a:gd name="connsiteY120" fmla="*/ 1296785 h 2286000"/>
              <a:gd name="connsiteX121" fmla="*/ 1529656 w 4181416"/>
              <a:gd name="connsiteY121" fmla="*/ 1246909 h 2286000"/>
              <a:gd name="connsiteX122" fmla="*/ 1438216 w 4181416"/>
              <a:gd name="connsiteY122" fmla="*/ 1188720 h 2286000"/>
              <a:gd name="connsiteX123" fmla="*/ 1280275 w 4181416"/>
              <a:gd name="connsiteY123" fmla="*/ 1113905 h 2286000"/>
              <a:gd name="connsiteX124" fmla="*/ 1230398 w 4181416"/>
              <a:gd name="connsiteY124" fmla="*/ 1080654 h 2286000"/>
              <a:gd name="connsiteX125" fmla="*/ 1180522 w 4181416"/>
              <a:gd name="connsiteY125" fmla="*/ 1055716 h 2286000"/>
              <a:gd name="connsiteX126" fmla="*/ 1138958 w 4181416"/>
              <a:gd name="connsiteY126" fmla="*/ 1014152 h 2286000"/>
              <a:gd name="connsiteX127" fmla="*/ 1172209 w 4181416"/>
              <a:gd name="connsiteY127" fmla="*/ 931025 h 2286000"/>
              <a:gd name="connsiteX128" fmla="*/ 1205460 w 4181416"/>
              <a:gd name="connsiteY128" fmla="*/ 906087 h 2286000"/>
              <a:gd name="connsiteX129" fmla="*/ 1238711 w 4181416"/>
              <a:gd name="connsiteY129" fmla="*/ 872836 h 2286000"/>
              <a:gd name="connsiteX130" fmla="*/ 1296900 w 4181416"/>
              <a:gd name="connsiteY130" fmla="*/ 822960 h 2286000"/>
              <a:gd name="connsiteX131" fmla="*/ 1388340 w 4181416"/>
              <a:gd name="connsiteY131" fmla="*/ 739832 h 2286000"/>
              <a:gd name="connsiteX132" fmla="*/ 1438216 w 4181416"/>
              <a:gd name="connsiteY132" fmla="*/ 714894 h 2286000"/>
              <a:gd name="connsiteX133" fmla="*/ 1479780 w 4181416"/>
              <a:gd name="connsiteY133" fmla="*/ 681643 h 2286000"/>
              <a:gd name="connsiteX134" fmla="*/ 1529656 w 4181416"/>
              <a:gd name="connsiteY134" fmla="*/ 648392 h 2286000"/>
              <a:gd name="connsiteX135" fmla="*/ 1488093 w 4181416"/>
              <a:gd name="connsiteY135" fmla="*/ 631767 h 2286000"/>
              <a:gd name="connsiteX136" fmla="*/ 1055831 w 4181416"/>
              <a:gd name="connsiteY136" fmla="*/ 615142 h 2286000"/>
              <a:gd name="connsiteX137" fmla="*/ 523816 w 4181416"/>
              <a:gd name="connsiteY137" fmla="*/ 590203 h 2286000"/>
              <a:gd name="connsiteX138" fmla="*/ 340936 w 4181416"/>
              <a:gd name="connsiteY138" fmla="*/ 581891 h 2286000"/>
              <a:gd name="connsiteX139" fmla="*/ 282747 w 4181416"/>
              <a:gd name="connsiteY139" fmla="*/ 665018 h 2286000"/>
              <a:gd name="connsiteX140" fmla="*/ 232871 w 4181416"/>
              <a:gd name="connsiteY140" fmla="*/ 698269 h 2286000"/>
              <a:gd name="connsiteX141" fmla="*/ 174682 w 4181416"/>
              <a:gd name="connsiteY141" fmla="*/ 756458 h 2286000"/>
              <a:gd name="connsiteX142" fmla="*/ 116493 w 4181416"/>
              <a:gd name="connsiteY142" fmla="*/ 831272 h 2286000"/>
              <a:gd name="connsiteX143" fmla="*/ 108180 w 4181416"/>
              <a:gd name="connsiteY143" fmla="*/ 972589 h 2286000"/>
              <a:gd name="connsiteX144" fmla="*/ 133118 w 4181416"/>
              <a:gd name="connsiteY144" fmla="*/ 980902 h 2286000"/>
              <a:gd name="connsiteX145" fmla="*/ 224558 w 4181416"/>
              <a:gd name="connsiteY145" fmla="*/ 997527 h 2286000"/>
              <a:gd name="connsiteX146" fmla="*/ 374187 w 4181416"/>
              <a:gd name="connsiteY146" fmla="*/ 1039091 h 2286000"/>
              <a:gd name="connsiteX147" fmla="*/ 440689 w 4181416"/>
              <a:gd name="connsiteY147" fmla="*/ 1055716 h 2286000"/>
              <a:gd name="connsiteX148" fmla="*/ 498878 w 4181416"/>
              <a:gd name="connsiteY148" fmla="*/ 1072342 h 2286000"/>
              <a:gd name="connsiteX149" fmla="*/ 590318 w 4181416"/>
              <a:gd name="connsiteY149" fmla="*/ 1080654 h 2286000"/>
              <a:gd name="connsiteX150" fmla="*/ 648507 w 4181416"/>
              <a:gd name="connsiteY150" fmla="*/ 1088967 h 2286000"/>
              <a:gd name="connsiteX151" fmla="*/ 631882 w 4181416"/>
              <a:gd name="connsiteY151" fmla="*/ 1138843 h 2286000"/>
              <a:gd name="connsiteX152" fmla="*/ 590318 w 4181416"/>
              <a:gd name="connsiteY152" fmla="*/ 1172094 h 2286000"/>
              <a:gd name="connsiteX153" fmla="*/ 507191 w 4181416"/>
              <a:gd name="connsiteY153" fmla="*/ 1255222 h 2286000"/>
              <a:gd name="connsiteX154" fmla="*/ 465627 w 4181416"/>
              <a:gd name="connsiteY154" fmla="*/ 1288472 h 2286000"/>
              <a:gd name="connsiteX155" fmla="*/ 432376 w 4181416"/>
              <a:gd name="connsiteY155" fmla="*/ 1330036 h 2286000"/>
              <a:gd name="connsiteX156" fmla="*/ 399125 w 4181416"/>
              <a:gd name="connsiteY156" fmla="*/ 1396538 h 2286000"/>
              <a:gd name="connsiteX157" fmla="*/ 390813 w 4181416"/>
              <a:gd name="connsiteY157" fmla="*/ 1438102 h 2286000"/>
              <a:gd name="connsiteX158" fmla="*/ 432376 w 4181416"/>
              <a:gd name="connsiteY158" fmla="*/ 1454727 h 2286000"/>
              <a:gd name="connsiteX159" fmla="*/ 715009 w 4181416"/>
              <a:gd name="connsiteY159" fmla="*/ 1463040 h 2286000"/>
              <a:gd name="connsiteX160" fmla="*/ 839700 w 4181416"/>
              <a:gd name="connsiteY160" fmla="*/ 1471352 h 2286000"/>
              <a:gd name="connsiteX161" fmla="*/ 956078 w 4181416"/>
              <a:gd name="connsiteY161" fmla="*/ 1512916 h 2286000"/>
              <a:gd name="connsiteX162" fmla="*/ 1138958 w 4181416"/>
              <a:gd name="connsiteY162" fmla="*/ 1571105 h 2286000"/>
              <a:gd name="connsiteX163" fmla="*/ 1346776 w 4181416"/>
              <a:gd name="connsiteY163" fmla="*/ 1645920 h 2286000"/>
              <a:gd name="connsiteX164" fmla="*/ 1388340 w 4181416"/>
              <a:gd name="connsiteY164" fmla="*/ 1662545 h 2286000"/>
              <a:gd name="connsiteX165" fmla="*/ 1305213 w 4181416"/>
              <a:gd name="connsiteY165" fmla="*/ 1687483 h 2286000"/>
              <a:gd name="connsiteX166" fmla="*/ 1255336 w 4181416"/>
              <a:gd name="connsiteY166" fmla="*/ 1720734 h 2286000"/>
              <a:gd name="connsiteX167" fmla="*/ 1172209 w 4181416"/>
              <a:gd name="connsiteY167" fmla="*/ 1770611 h 2286000"/>
              <a:gd name="connsiteX168" fmla="*/ 1114020 w 4181416"/>
              <a:gd name="connsiteY168" fmla="*/ 1778923 h 2286000"/>
              <a:gd name="connsiteX169" fmla="*/ 956078 w 4181416"/>
              <a:gd name="connsiteY169" fmla="*/ 1812174 h 2286000"/>
              <a:gd name="connsiteX170" fmla="*/ 881264 w 4181416"/>
              <a:gd name="connsiteY170" fmla="*/ 1845425 h 2286000"/>
              <a:gd name="connsiteX171" fmla="*/ 831387 w 4181416"/>
              <a:gd name="connsiteY171" fmla="*/ 1862051 h 2286000"/>
              <a:gd name="connsiteX172" fmla="*/ 806449 w 4181416"/>
              <a:gd name="connsiteY172" fmla="*/ 1886989 h 2286000"/>
              <a:gd name="connsiteX173" fmla="*/ 764885 w 4181416"/>
              <a:gd name="connsiteY173" fmla="*/ 1903614 h 2286000"/>
              <a:gd name="connsiteX174" fmla="*/ 739947 w 4181416"/>
              <a:gd name="connsiteY174" fmla="*/ 1920240 h 2286000"/>
              <a:gd name="connsiteX175" fmla="*/ 715009 w 4181416"/>
              <a:gd name="connsiteY175" fmla="*/ 1903614 h 2286000"/>
              <a:gd name="connsiteX176" fmla="*/ 673445 w 4181416"/>
              <a:gd name="connsiteY176" fmla="*/ 1837112 h 2286000"/>
              <a:gd name="connsiteX177" fmla="*/ 706696 w 4181416"/>
              <a:gd name="connsiteY177" fmla="*/ 1546167 h 2286000"/>
              <a:gd name="connsiteX178" fmla="*/ 739947 w 4181416"/>
              <a:gd name="connsiteY178" fmla="*/ 1504603 h 2286000"/>
              <a:gd name="connsiteX179" fmla="*/ 806449 w 4181416"/>
              <a:gd name="connsiteY179" fmla="*/ 1413163 h 2286000"/>
              <a:gd name="connsiteX180" fmla="*/ 864638 w 4181416"/>
              <a:gd name="connsiteY180" fmla="*/ 1363287 h 2286000"/>
              <a:gd name="connsiteX181" fmla="*/ 964391 w 4181416"/>
              <a:gd name="connsiteY181" fmla="*/ 1263534 h 2286000"/>
              <a:gd name="connsiteX182" fmla="*/ 1014267 w 4181416"/>
              <a:gd name="connsiteY182" fmla="*/ 1213658 h 2286000"/>
              <a:gd name="connsiteX183" fmla="*/ 1114020 w 4181416"/>
              <a:gd name="connsiteY183" fmla="*/ 1097280 h 2286000"/>
              <a:gd name="connsiteX184" fmla="*/ 1280275 w 4181416"/>
              <a:gd name="connsiteY184" fmla="*/ 980902 h 2286000"/>
              <a:gd name="connsiteX185" fmla="*/ 1330151 w 4181416"/>
              <a:gd name="connsiteY185" fmla="*/ 947651 h 2286000"/>
              <a:gd name="connsiteX186" fmla="*/ 1380027 w 4181416"/>
              <a:gd name="connsiteY186" fmla="*/ 914400 h 2286000"/>
              <a:gd name="connsiteX187" fmla="*/ 1429904 w 4181416"/>
              <a:gd name="connsiteY187" fmla="*/ 897774 h 2286000"/>
              <a:gd name="connsiteX188" fmla="*/ 1521344 w 4181416"/>
              <a:gd name="connsiteY188" fmla="*/ 856211 h 2286000"/>
              <a:gd name="connsiteX189" fmla="*/ 1621096 w 4181416"/>
              <a:gd name="connsiteY189" fmla="*/ 831272 h 2286000"/>
              <a:gd name="connsiteX190" fmla="*/ 1737475 w 4181416"/>
              <a:gd name="connsiteY190" fmla="*/ 789709 h 2286000"/>
              <a:gd name="connsiteX191" fmla="*/ 1779038 w 4181416"/>
              <a:gd name="connsiteY191" fmla="*/ 781396 h 2286000"/>
              <a:gd name="connsiteX192" fmla="*/ 1828915 w 4181416"/>
              <a:gd name="connsiteY192" fmla="*/ 748145 h 2286000"/>
              <a:gd name="connsiteX193" fmla="*/ 1878791 w 4181416"/>
              <a:gd name="connsiteY193" fmla="*/ 731520 h 2286000"/>
              <a:gd name="connsiteX194" fmla="*/ 1986856 w 4181416"/>
              <a:gd name="connsiteY194" fmla="*/ 656705 h 2286000"/>
              <a:gd name="connsiteX195" fmla="*/ 1995169 w 4181416"/>
              <a:gd name="connsiteY195" fmla="*/ 631767 h 2286000"/>
              <a:gd name="connsiteX196" fmla="*/ 1986856 w 4181416"/>
              <a:gd name="connsiteY196" fmla="*/ 606829 h 2286000"/>
              <a:gd name="connsiteX197" fmla="*/ 1978544 w 4181416"/>
              <a:gd name="connsiteY197" fmla="*/ 556952 h 2286000"/>
              <a:gd name="connsiteX198" fmla="*/ 1961918 w 4181416"/>
              <a:gd name="connsiteY198" fmla="*/ 532014 h 2286000"/>
              <a:gd name="connsiteX199" fmla="*/ 1945293 w 4181416"/>
              <a:gd name="connsiteY199" fmla="*/ 490451 h 2286000"/>
              <a:gd name="connsiteX200" fmla="*/ 1928667 w 4181416"/>
              <a:gd name="connsiteY200" fmla="*/ 440574 h 2286000"/>
              <a:gd name="connsiteX201" fmla="*/ 1895416 w 4181416"/>
              <a:gd name="connsiteY201" fmla="*/ 382385 h 2286000"/>
              <a:gd name="connsiteX202" fmla="*/ 1870478 w 4181416"/>
              <a:gd name="connsiteY202" fmla="*/ 357447 h 2286000"/>
              <a:gd name="connsiteX203" fmla="*/ 1845540 w 4181416"/>
              <a:gd name="connsiteY203" fmla="*/ 349134 h 2286000"/>
              <a:gd name="connsiteX204" fmla="*/ 1795664 w 4181416"/>
              <a:gd name="connsiteY204" fmla="*/ 315883 h 2286000"/>
              <a:gd name="connsiteX205" fmla="*/ 1720849 w 4181416"/>
              <a:gd name="connsiteY205" fmla="*/ 299258 h 2286000"/>
              <a:gd name="connsiteX206" fmla="*/ 1554595 w 4181416"/>
              <a:gd name="connsiteY206" fmla="*/ 207818 h 2286000"/>
              <a:gd name="connsiteX207" fmla="*/ 1413278 w 4181416"/>
              <a:gd name="connsiteY207" fmla="*/ 133003 h 2286000"/>
              <a:gd name="connsiteX208" fmla="*/ 1338464 w 4181416"/>
              <a:gd name="connsiteY208" fmla="*/ 99752 h 2286000"/>
              <a:gd name="connsiteX209" fmla="*/ 1255336 w 4181416"/>
              <a:gd name="connsiteY209" fmla="*/ 49876 h 2286000"/>
              <a:gd name="connsiteX210" fmla="*/ 1138958 w 4181416"/>
              <a:gd name="connsiteY210" fmla="*/ 0 h 2286000"/>
              <a:gd name="connsiteX211" fmla="*/ 1047518 w 4181416"/>
              <a:gd name="connsiteY211" fmla="*/ 8312 h 2286000"/>
              <a:gd name="connsiteX212" fmla="*/ 1022580 w 4181416"/>
              <a:gd name="connsiteY212" fmla="*/ 24938 h 2286000"/>
              <a:gd name="connsiteX213" fmla="*/ 1005955 w 4181416"/>
              <a:gd name="connsiteY213" fmla="*/ 49876 h 2286000"/>
              <a:gd name="connsiteX214" fmla="*/ 956078 w 4181416"/>
              <a:gd name="connsiteY214" fmla="*/ 116378 h 2286000"/>
              <a:gd name="connsiteX215" fmla="*/ 939453 w 4181416"/>
              <a:gd name="connsiteY215" fmla="*/ 182880 h 2286000"/>
              <a:gd name="connsiteX216" fmla="*/ 922827 w 4181416"/>
              <a:gd name="connsiteY216" fmla="*/ 249382 h 2286000"/>
              <a:gd name="connsiteX217" fmla="*/ 914515 w 4181416"/>
              <a:gd name="connsiteY217" fmla="*/ 282632 h 2286000"/>
              <a:gd name="connsiteX218" fmla="*/ 914515 w 4181416"/>
              <a:gd name="connsiteY218" fmla="*/ 689956 h 2286000"/>
              <a:gd name="connsiteX219" fmla="*/ 972704 w 4181416"/>
              <a:gd name="connsiteY219" fmla="*/ 698269 h 2286000"/>
              <a:gd name="connsiteX220" fmla="*/ 1030893 w 4181416"/>
              <a:gd name="connsiteY220" fmla="*/ 714894 h 2286000"/>
              <a:gd name="connsiteX221" fmla="*/ 1271962 w 4181416"/>
              <a:gd name="connsiteY221" fmla="*/ 781396 h 2286000"/>
              <a:gd name="connsiteX222" fmla="*/ 1429904 w 4181416"/>
              <a:gd name="connsiteY222" fmla="*/ 831272 h 2286000"/>
              <a:gd name="connsiteX223" fmla="*/ 1488093 w 4181416"/>
              <a:gd name="connsiteY223" fmla="*/ 856211 h 2286000"/>
              <a:gd name="connsiteX224" fmla="*/ 1571220 w 4181416"/>
              <a:gd name="connsiteY224" fmla="*/ 897774 h 2286000"/>
              <a:gd name="connsiteX225" fmla="*/ 1587845 w 4181416"/>
              <a:gd name="connsiteY225" fmla="*/ 914400 h 2286000"/>
              <a:gd name="connsiteX226" fmla="*/ 1562907 w 4181416"/>
              <a:gd name="connsiteY226" fmla="*/ 939338 h 2286000"/>
              <a:gd name="connsiteX227" fmla="*/ 1513031 w 4181416"/>
              <a:gd name="connsiteY227" fmla="*/ 972589 h 2286000"/>
              <a:gd name="connsiteX228" fmla="*/ 1488093 w 4181416"/>
              <a:gd name="connsiteY228" fmla="*/ 997527 h 2286000"/>
              <a:gd name="connsiteX229" fmla="*/ 1413278 w 4181416"/>
              <a:gd name="connsiteY229" fmla="*/ 1055716 h 2286000"/>
              <a:gd name="connsiteX230" fmla="*/ 1355089 w 4181416"/>
              <a:gd name="connsiteY230" fmla="*/ 1122218 h 2286000"/>
              <a:gd name="connsiteX231" fmla="*/ 1288587 w 4181416"/>
              <a:gd name="connsiteY231" fmla="*/ 1197032 h 2286000"/>
              <a:gd name="connsiteX232" fmla="*/ 1280275 w 4181416"/>
              <a:gd name="connsiteY232" fmla="*/ 1230283 h 2286000"/>
              <a:gd name="connsiteX233" fmla="*/ 1321838 w 4181416"/>
              <a:gd name="connsiteY233" fmla="*/ 1238596 h 2286000"/>
              <a:gd name="connsiteX234" fmla="*/ 1371715 w 4181416"/>
              <a:gd name="connsiteY234" fmla="*/ 1246909 h 2286000"/>
              <a:gd name="connsiteX235" fmla="*/ 1404965 w 4181416"/>
              <a:gd name="connsiteY235" fmla="*/ 1263534 h 2286000"/>
              <a:gd name="connsiteX236" fmla="*/ 1513031 w 4181416"/>
              <a:gd name="connsiteY236" fmla="*/ 1305098 h 2286000"/>
              <a:gd name="connsiteX237" fmla="*/ 1662660 w 4181416"/>
              <a:gd name="connsiteY237" fmla="*/ 1396538 h 2286000"/>
              <a:gd name="connsiteX238" fmla="*/ 1720849 w 4181416"/>
              <a:gd name="connsiteY238" fmla="*/ 1446414 h 2286000"/>
              <a:gd name="connsiteX239" fmla="*/ 1795664 w 4181416"/>
              <a:gd name="connsiteY239" fmla="*/ 1496291 h 2286000"/>
              <a:gd name="connsiteX240" fmla="*/ 1845540 w 4181416"/>
              <a:gd name="connsiteY240" fmla="*/ 1537854 h 2286000"/>
              <a:gd name="connsiteX241" fmla="*/ 1887104 w 4181416"/>
              <a:gd name="connsiteY241" fmla="*/ 1571105 h 2286000"/>
              <a:gd name="connsiteX242" fmla="*/ 1895416 w 4181416"/>
              <a:gd name="connsiteY242" fmla="*/ 1596043 h 2286000"/>
              <a:gd name="connsiteX243" fmla="*/ 1887104 w 4181416"/>
              <a:gd name="connsiteY243" fmla="*/ 1620982 h 2286000"/>
              <a:gd name="connsiteX244" fmla="*/ 1986856 w 4181416"/>
              <a:gd name="connsiteY244" fmla="*/ 1604356 h 2286000"/>
              <a:gd name="connsiteX245" fmla="*/ 1953605 w 4181416"/>
              <a:gd name="connsiteY245" fmla="*/ 1546167 h 2286000"/>
              <a:gd name="connsiteX246" fmla="*/ 1928667 w 4181416"/>
              <a:gd name="connsiteY246" fmla="*/ 1537854 h 2286000"/>
              <a:gd name="connsiteX247" fmla="*/ 1845540 w 4181416"/>
              <a:gd name="connsiteY247" fmla="*/ 1479665 h 2286000"/>
              <a:gd name="connsiteX248" fmla="*/ 1812289 w 4181416"/>
              <a:gd name="connsiteY248" fmla="*/ 1454727 h 2286000"/>
              <a:gd name="connsiteX249" fmla="*/ 1637722 w 4181416"/>
              <a:gd name="connsiteY249" fmla="*/ 1404851 h 2286000"/>
              <a:gd name="connsiteX250" fmla="*/ 1529656 w 4181416"/>
              <a:gd name="connsiteY250" fmla="*/ 1379912 h 2286000"/>
              <a:gd name="connsiteX251" fmla="*/ 1454842 w 4181416"/>
              <a:gd name="connsiteY251" fmla="*/ 1346662 h 2286000"/>
              <a:gd name="connsiteX252" fmla="*/ 1172209 w 4181416"/>
              <a:gd name="connsiteY252" fmla="*/ 1396538 h 2286000"/>
              <a:gd name="connsiteX253" fmla="*/ 972704 w 4181416"/>
              <a:gd name="connsiteY253" fmla="*/ 1429789 h 2286000"/>
              <a:gd name="connsiteX254" fmla="*/ 739947 w 4181416"/>
              <a:gd name="connsiteY254" fmla="*/ 1487978 h 2286000"/>
              <a:gd name="connsiteX255" fmla="*/ 673445 w 4181416"/>
              <a:gd name="connsiteY255" fmla="*/ 1504603 h 2286000"/>
              <a:gd name="connsiteX256" fmla="*/ 606944 w 4181416"/>
              <a:gd name="connsiteY256" fmla="*/ 1521229 h 2286000"/>
              <a:gd name="connsiteX257" fmla="*/ 690071 w 4181416"/>
              <a:gd name="connsiteY257" fmla="*/ 1487978 h 2286000"/>
              <a:gd name="connsiteX258" fmla="*/ 781511 w 4181416"/>
              <a:gd name="connsiteY258" fmla="*/ 1446414 h 2286000"/>
              <a:gd name="connsiteX259" fmla="*/ 897889 w 4181416"/>
              <a:gd name="connsiteY259" fmla="*/ 1413163 h 2286000"/>
              <a:gd name="connsiteX260" fmla="*/ 1188835 w 4181416"/>
              <a:gd name="connsiteY260" fmla="*/ 1330036 h 2286000"/>
              <a:gd name="connsiteX261" fmla="*/ 1296900 w 4181416"/>
              <a:gd name="connsiteY261" fmla="*/ 1288472 h 2286000"/>
              <a:gd name="connsiteX262" fmla="*/ 1371715 w 4181416"/>
              <a:gd name="connsiteY262" fmla="*/ 1263534 h 2286000"/>
              <a:gd name="connsiteX263" fmla="*/ 1479780 w 4181416"/>
              <a:gd name="connsiteY263" fmla="*/ 1213658 h 2286000"/>
              <a:gd name="connsiteX264" fmla="*/ 1504718 w 4181416"/>
              <a:gd name="connsiteY264" fmla="*/ 1205345 h 2286000"/>
              <a:gd name="connsiteX265" fmla="*/ 1438216 w 4181416"/>
              <a:gd name="connsiteY265" fmla="*/ 1221971 h 2286000"/>
              <a:gd name="connsiteX266" fmla="*/ 1255336 w 4181416"/>
              <a:gd name="connsiteY266" fmla="*/ 1238596 h 2286000"/>
              <a:gd name="connsiteX267" fmla="*/ 1138958 w 4181416"/>
              <a:gd name="connsiteY267" fmla="*/ 1263534 h 2286000"/>
              <a:gd name="connsiteX268" fmla="*/ 1080769 w 4181416"/>
              <a:gd name="connsiteY268" fmla="*/ 1280160 h 2286000"/>
              <a:gd name="connsiteX269" fmla="*/ 1047518 w 4181416"/>
              <a:gd name="connsiteY269" fmla="*/ 1288472 h 2286000"/>
              <a:gd name="connsiteX270" fmla="*/ 1163896 w 4181416"/>
              <a:gd name="connsiteY270" fmla="*/ 1180407 h 2286000"/>
              <a:gd name="connsiteX271" fmla="*/ 1230398 w 4181416"/>
              <a:gd name="connsiteY271" fmla="*/ 1130531 h 2286000"/>
              <a:gd name="connsiteX272" fmla="*/ 1313525 w 4181416"/>
              <a:gd name="connsiteY272" fmla="*/ 1097280 h 2286000"/>
              <a:gd name="connsiteX273" fmla="*/ 1404965 w 4181416"/>
              <a:gd name="connsiteY273" fmla="*/ 1039091 h 2286000"/>
              <a:gd name="connsiteX274" fmla="*/ 1562907 w 4181416"/>
              <a:gd name="connsiteY274" fmla="*/ 980902 h 2286000"/>
              <a:gd name="connsiteX275" fmla="*/ 1612784 w 4181416"/>
              <a:gd name="connsiteY275" fmla="*/ 972589 h 2286000"/>
              <a:gd name="connsiteX276" fmla="*/ 1637722 w 4181416"/>
              <a:gd name="connsiteY276" fmla="*/ 955963 h 2286000"/>
              <a:gd name="connsiteX277" fmla="*/ 1504718 w 4181416"/>
              <a:gd name="connsiteY277" fmla="*/ 1039091 h 2286000"/>
              <a:gd name="connsiteX278" fmla="*/ 1388340 w 4181416"/>
              <a:gd name="connsiteY278" fmla="*/ 1088967 h 2286000"/>
              <a:gd name="connsiteX279" fmla="*/ 1222085 w 4181416"/>
              <a:gd name="connsiteY279" fmla="*/ 1138843 h 2286000"/>
              <a:gd name="connsiteX280" fmla="*/ 881264 w 4181416"/>
              <a:gd name="connsiteY280" fmla="*/ 1197032 h 2286000"/>
              <a:gd name="connsiteX281" fmla="*/ 823075 w 4181416"/>
              <a:gd name="connsiteY281" fmla="*/ 1230283 h 2286000"/>
              <a:gd name="connsiteX282" fmla="*/ 798136 w 4181416"/>
              <a:gd name="connsiteY282" fmla="*/ 1246909 h 2286000"/>
              <a:gd name="connsiteX283" fmla="*/ 823075 w 4181416"/>
              <a:gd name="connsiteY283" fmla="*/ 1197032 h 2286000"/>
              <a:gd name="connsiteX284" fmla="*/ 864638 w 4181416"/>
              <a:gd name="connsiteY284" fmla="*/ 1130531 h 2286000"/>
              <a:gd name="connsiteX285" fmla="*/ 989329 w 4181416"/>
              <a:gd name="connsiteY285" fmla="*/ 1005840 h 2286000"/>
              <a:gd name="connsiteX286" fmla="*/ 1163896 w 4181416"/>
              <a:gd name="connsiteY286" fmla="*/ 847898 h 2286000"/>
              <a:gd name="connsiteX287" fmla="*/ 1205460 w 4181416"/>
              <a:gd name="connsiteY287" fmla="*/ 822960 h 2286000"/>
              <a:gd name="connsiteX288" fmla="*/ 1230398 w 4181416"/>
              <a:gd name="connsiteY288" fmla="*/ 814647 h 2286000"/>
              <a:gd name="connsiteX289" fmla="*/ 1188835 w 4181416"/>
              <a:gd name="connsiteY289" fmla="*/ 847898 h 2286000"/>
              <a:gd name="connsiteX290" fmla="*/ 1047518 w 4181416"/>
              <a:gd name="connsiteY290" fmla="*/ 881149 h 2286000"/>
              <a:gd name="connsiteX291" fmla="*/ 881264 w 4181416"/>
              <a:gd name="connsiteY291" fmla="*/ 897774 h 2286000"/>
              <a:gd name="connsiteX292" fmla="*/ 848013 w 4181416"/>
              <a:gd name="connsiteY292" fmla="*/ 914400 h 2286000"/>
              <a:gd name="connsiteX293" fmla="*/ 997642 w 4181416"/>
              <a:gd name="connsiteY293" fmla="*/ 798022 h 2286000"/>
              <a:gd name="connsiteX294" fmla="*/ 1039205 w 4181416"/>
              <a:gd name="connsiteY294" fmla="*/ 773083 h 2286000"/>
              <a:gd name="connsiteX295" fmla="*/ 1064144 w 4181416"/>
              <a:gd name="connsiteY295" fmla="*/ 748145 h 2286000"/>
              <a:gd name="connsiteX296" fmla="*/ 1089082 w 4181416"/>
              <a:gd name="connsiteY296" fmla="*/ 739832 h 2286000"/>
              <a:gd name="connsiteX297" fmla="*/ 947765 w 4181416"/>
              <a:gd name="connsiteY297" fmla="*/ 773083 h 2286000"/>
              <a:gd name="connsiteX298" fmla="*/ 490565 w 4181416"/>
              <a:gd name="connsiteY298" fmla="*/ 789709 h 2286000"/>
              <a:gd name="connsiteX299" fmla="*/ 914515 w 4181416"/>
              <a:gd name="connsiteY299" fmla="*/ 806334 h 2286000"/>
              <a:gd name="connsiteX300" fmla="*/ 1064144 w 4181416"/>
              <a:gd name="connsiteY300" fmla="*/ 831272 h 2286000"/>
              <a:gd name="connsiteX301" fmla="*/ 1371715 w 4181416"/>
              <a:gd name="connsiteY301" fmla="*/ 897774 h 2286000"/>
              <a:gd name="connsiteX302" fmla="*/ 1537969 w 4181416"/>
              <a:gd name="connsiteY302" fmla="*/ 931025 h 2286000"/>
              <a:gd name="connsiteX303" fmla="*/ 1562907 w 4181416"/>
              <a:gd name="connsiteY303" fmla="*/ 939338 h 2286000"/>
              <a:gd name="connsiteX304" fmla="*/ 1537969 w 4181416"/>
              <a:gd name="connsiteY304" fmla="*/ 964276 h 2286000"/>
              <a:gd name="connsiteX305" fmla="*/ 1471467 w 4181416"/>
              <a:gd name="connsiteY305" fmla="*/ 972589 h 2286000"/>
              <a:gd name="connsiteX306" fmla="*/ 1355089 w 4181416"/>
              <a:gd name="connsiteY306" fmla="*/ 980902 h 2286000"/>
              <a:gd name="connsiteX307" fmla="*/ 939453 w 4181416"/>
              <a:gd name="connsiteY307" fmla="*/ 989214 h 2286000"/>
              <a:gd name="connsiteX308" fmla="*/ 848013 w 4181416"/>
              <a:gd name="connsiteY308" fmla="*/ 1014152 h 2286000"/>
              <a:gd name="connsiteX309" fmla="*/ 781511 w 4181416"/>
              <a:gd name="connsiteY309" fmla="*/ 1047403 h 2286000"/>
              <a:gd name="connsiteX310" fmla="*/ 1604471 w 4181416"/>
              <a:gd name="connsiteY310" fmla="*/ 1088967 h 2286000"/>
              <a:gd name="connsiteX311" fmla="*/ 1903729 w 4181416"/>
              <a:gd name="connsiteY311" fmla="*/ 1122218 h 2286000"/>
              <a:gd name="connsiteX312" fmla="*/ 2302740 w 4181416"/>
              <a:gd name="connsiteY312" fmla="*/ 1221971 h 2286000"/>
              <a:gd name="connsiteX313" fmla="*/ 2452369 w 4181416"/>
              <a:gd name="connsiteY313" fmla="*/ 1263534 h 2286000"/>
              <a:gd name="connsiteX314" fmla="*/ 2427431 w 4181416"/>
              <a:gd name="connsiteY314" fmla="*/ 1280160 h 2286000"/>
              <a:gd name="connsiteX315" fmla="*/ 1853853 w 4181416"/>
              <a:gd name="connsiteY315" fmla="*/ 1330036 h 2286000"/>
              <a:gd name="connsiteX316" fmla="*/ 1737475 w 4181416"/>
              <a:gd name="connsiteY316" fmla="*/ 1404851 h 2286000"/>
              <a:gd name="connsiteX317" fmla="*/ 1754100 w 4181416"/>
              <a:gd name="connsiteY317" fmla="*/ 1479665 h 2286000"/>
              <a:gd name="connsiteX318" fmla="*/ 1945293 w 4181416"/>
              <a:gd name="connsiteY318" fmla="*/ 1537854 h 2286000"/>
              <a:gd name="connsiteX319" fmla="*/ 2294427 w 4181416"/>
              <a:gd name="connsiteY319" fmla="*/ 1596043 h 2286000"/>
              <a:gd name="connsiteX320" fmla="*/ 3666027 w 4181416"/>
              <a:gd name="connsiteY320" fmla="*/ 1986742 h 2286000"/>
              <a:gd name="connsiteX321" fmla="*/ 4181416 w 4181416"/>
              <a:gd name="connsiteY321" fmla="*/ 2161309 h 2286000"/>
              <a:gd name="connsiteX322" fmla="*/ 4056725 w 4181416"/>
              <a:gd name="connsiteY322" fmla="*/ 2194560 h 2286000"/>
              <a:gd name="connsiteX323" fmla="*/ 4031787 w 4181416"/>
              <a:gd name="connsiteY323" fmla="*/ 2202872 h 2286000"/>
              <a:gd name="connsiteX324" fmla="*/ 4006849 w 4181416"/>
              <a:gd name="connsiteY324" fmla="*/ 2211185 h 2286000"/>
              <a:gd name="connsiteX325" fmla="*/ 3965285 w 4181416"/>
              <a:gd name="connsiteY325" fmla="*/ 2244436 h 2286000"/>
              <a:gd name="connsiteX326" fmla="*/ 3890471 w 4181416"/>
              <a:gd name="connsiteY326" fmla="*/ 2261062 h 2286000"/>
              <a:gd name="connsiteX327" fmla="*/ 3857220 w 4181416"/>
              <a:gd name="connsiteY327" fmla="*/ 2277687 h 2286000"/>
              <a:gd name="connsiteX328" fmla="*/ 3832282 w 4181416"/>
              <a:gd name="connsiteY328" fmla="*/ 2286000 h 2286000"/>
              <a:gd name="connsiteX329" fmla="*/ 3474835 w 4181416"/>
              <a:gd name="connsiteY329" fmla="*/ 2277687 h 2286000"/>
              <a:gd name="connsiteX330" fmla="*/ 3441584 w 4181416"/>
              <a:gd name="connsiteY330" fmla="*/ 2269374 h 2286000"/>
              <a:gd name="connsiteX331" fmla="*/ 3416645 w 4181416"/>
              <a:gd name="connsiteY331" fmla="*/ 2261062 h 2286000"/>
              <a:gd name="connsiteX332" fmla="*/ 3341831 w 4181416"/>
              <a:gd name="connsiteY332" fmla="*/ 2244436 h 2286000"/>
              <a:gd name="connsiteX333" fmla="*/ 3258704 w 4181416"/>
              <a:gd name="connsiteY333" fmla="*/ 2202872 h 2286000"/>
              <a:gd name="connsiteX334" fmla="*/ 3208827 w 4181416"/>
              <a:gd name="connsiteY334" fmla="*/ 2186247 h 2286000"/>
              <a:gd name="connsiteX335" fmla="*/ 3167264 w 4181416"/>
              <a:gd name="connsiteY335" fmla="*/ 2169622 h 2286000"/>
              <a:gd name="connsiteX336" fmla="*/ 3109075 w 4181416"/>
              <a:gd name="connsiteY336" fmla="*/ 2152996 h 2286000"/>
              <a:gd name="connsiteX337" fmla="*/ 3001009 w 4181416"/>
              <a:gd name="connsiteY337" fmla="*/ 2094807 h 2286000"/>
              <a:gd name="connsiteX338" fmla="*/ 2834755 w 4181416"/>
              <a:gd name="connsiteY338" fmla="*/ 2044931 h 2286000"/>
              <a:gd name="connsiteX339" fmla="*/ 2768253 w 4181416"/>
              <a:gd name="connsiteY339" fmla="*/ 2003367 h 2286000"/>
              <a:gd name="connsiteX340" fmla="*/ 2735002 w 4181416"/>
              <a:gd name="connsiteY340" fmla="*/ 1978429 h 2286000"/>
              <a:gd name="connsiteX341" fmla="*/ 2726689 w 4181416"/>
              <a:gd name="connsiteY341" fmla="*/ 1945178 h 2286000"/>
              <a:gd name="connsiteX342" fmla="*/ 2651875 w 4181416"/>
              <a:gd name="connsiteY342" fmla="*/ 1936865 h 2286000"/>
              <a:gd name="connsiteX343" fmla="*/ 2468995 w 4181416"/>
              <a:gd name="connsiteY343" fmla="*/ 1895302 h 2286000"/>
              <a:gd name="connsiteX344" fmla="*/ 2061671 w 4181416"/>
              <a:gd name="connsiteY344" fmla="*/ 1795549 h 2286000"/>
              <a:gd name="connsiteX345" fmla="*/ 1537969 w 4181416"/>
              <a:gd name="connsiteY345" fmla="*/ 1695796 h 2286000"/>
              <a:gd name="connsiteX346" fmla="*/ 1280275 w 4181416"/>
              <a:gd name="connsiteY346" fmla="*/ 1620982 h 2286000"/>
              <a:gd name="connsiteX347" fmla="*/ 1338464 w 4181416"/>
              <a:gd name="connsiteY347" fmla="*/ 1579418 h 2286000"/>
              <a:gd name="connsiteX348" fmla="*/ 1380027 w 4181416"/>
              <a:gd name="connsiteY348" fmla="*/ 1546167 h 2286000"/>
              <a:gd name="connsiteX349" fmla="*/ 1429904 w 4181416"/>
              <a:gd name="connsiteY349" fmla="*/ 1512916 h 2286000"/>
              <a:gd name="connsiteX350" fmla="*/ 1463155 w 4181416"/>
              <a:gd name="connsiteY350" fmla="*/ 1479665 h 2286000"/>
              <a:gd name="connsiteX351" fmla="*/ 1513031 w 4181416"/>
              <a:gd name="connsiteY351" fmla="*/ 1421476 h 2286000"/>
              <a:gd name="connsiteX352" fmla="*/ 1529656 w 4181416"/>
              <a:gd name="connsiteY352" fmla="*/ 1413163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4181416" h="2286000">
                <a:moveTo>
                  <a:pt x="656820" y="465512"/>
                </a:moveTo>
                <a:lnTo>
                  <a:pt x="340936" y="473825"/>
                </a:lnTo>
                <a:cubicBezTo>
                  <a:pt x="302073" y="475320"/>
                  <a:pt x="262920" y="475744"/>
                  <a:pt x="224558" y="482138"/>
                </a:cubicBezTo>
                <a:cubicBezTo>
                  <a:pt x="212335" y="484175"/>
                  <a:pt x="202391" y="493221"/>
                  <a:pt x="191307" y="498763"/>
                </a:cubicBezTo>
                <a:cubicBezTo>
                  <a:pt x="188536" y="507076"/>
                  <a:pt x="187503" y="516188"/>
                  <a:pt x="182995" y="523702"/>
                </a:cubicBezTo>
                <a:cubicBezTo>
                  <a:pt x="178963" y="530422"/>
                  <a:pt x="168621" y="532820"/>
                  <a:pt x="166369" y="540327"/>
                </a:cubicBezTo>
                <a:cubicBezTo>
                  <a:pt x="159949" y="561725"/>
                  <a:pt x="160827" y="584662"/>
                  <a:pt x="158056" y="606829"/>
                </a:cubicBezTo>
                <a:cubicBezTo>
                  <a:pt x="163598" y="617913"/>
                  <a:pt x="162926" y="636161"/>
                  <a:pt x="174682" y="640080"/>
                </a:cubicBezTo>
                <a:cubicBezTo>
                  <a:pt x="186438" y="643999"/>
                  <a:pt x="197100" y="629472"/>
                  <a:pt x="207933" y="623454"/>
                </a:cubicBezTo>
                <a:cubicBezTo>
                  <a:pt x="279877" y="583485"/>
                  <a:pt x="325094" y="550622"/>
                  <a:pt x="399125" y="523702"/>
                </a:cubicBezTo>
                <a:cubicBezTo>
                  <a:pt x="505795" y="484913"/>
                  <a:pt x="517367" y="490051"/>
                  <a:pt x="631882" y="465512"/>
                </a:cubicBezTo>
                <a:cubicBezTo>
                  <a:pt x="668030" y="457766"/>
                  <a:pt x="703554" y="447073"/>
                  <a:pt x="739947" y="440574"/>
                </a:cubicBezTo>
                <a:cubicBezTo>
                  <a:pt x="804547" y="429038"/>
                  <a:pt x="881153" y="422297"/>
                  <a:pt x="947765" y="415636"/>
                </a:cubicBezTo>
                <a:lnTo>
                  <a:pt x="1089082" y="423949"/>
                </a:lnTo>
                <a:cubicBezTo>
                  <a:pt x="1100838" y="427868"/>
                  <a:pt x="1077337" y="445810"/>
                  <a:pt x="1072456" y="457200"/>
                </a:cubicBezTo>
                <a:cubicBezTo>
                  <a:pt x="1069004" y="465254"/>
                  <a:pt x="1068788" y="474708"/>
                  <a:pt x="1064144" y="482138"/>
                </a:cubicBezTo>
                <a:cubicBezTo>
                  <a:pt x="1054741" y="497184"/>
                  <a:pt x="1040735" y="508939"/>
                  <a:pt x="1030893" y="523702"/>
                </a:cubicBezTo>
                <a:cubicBezTo>
                  <a:pt x="1018501" y="542290"/>
                  <a:pt x="1011263" y="564184"/>
                  <a:pt x="997642" y="581891"/>
                </a:cubicBezTo>
                <a:cubicBezTo>
                  <a:pt x="983306" y="600527"/>
                  <a:pt x="962817" y="613705"/>
                  <a:pt x="947765" y="631767"/>
                </a:cubicBezTo>
                <a:cubicBezTo>
                  <a:pt x="934973" y="647117"/>
                  <a:pt x="926652" y="665771"/>
                  <a:pt x="914515" y="681643"/>
                </a:cubicBezTo>
                <a:cubicBezTo>
                  <a:pt x="890592" y="712927"/>
                  <a:pt x="867547" y="745236"/>
                  <a:pt x="839700" y="773083"/>
                </a:cubicBezTo>
                <a:cubicBezTo>
                  <a:pt x="828616" y="784167"/>
                  <a:pt x="816650" y="794433"/>
                  <a:pt x="806449" y="806334"/>
                </a:cubicBezTo>
                <a:cubicBezTo>
                  <a:pt x="790270" y="825210"/>
                  <a:pt x="784542" y="847674"/>
                  <a:pt x="764885" y="864523"/>
                </a:cubicBezTo>
                <a:cubicBezTo>
                  <a:pt x="755477" y="872587"/>
                  <a:pt x="741718" y="873946"/>
                  <a:pt x="731635" y="881149"/>
                </a:cubicBezTo>
                <a:cubicBezTo>
                  <a:pt x="678302" y="919244"/>
                  <a:pt x="737844" y="898300"/>
                  <a:pt x="673445" y="914400"/>
                </a:cubicBezTo>
                <a:cubicBezTo>
                  <a:pt x="662362" y="922713"/>
                  <a:pt x="652306" y="932610"/>
                  <a:pt x="640195" y="939338"/>
                </a:cubicBezTo>
                <a:cubicBezTo>
                  <a:pt x="627151" y="946585"/>
                  <a:pt x="610410" y="946802"/>
                  <a:pt x="598631" y="955963"/>
                </a:cubicBezTo>
                <a:cubicBezTo>
                  <a:pt x="584626" y="966856"/>
                  <a:pt x="577249" y="984339"/>
                  <a:pt x="565380" y="997527"/>
                </a:cubicBezTo>
                <a:cubicBezTo>
                  <a:pt x="552273" y="1012091"/>
                  <a:pt x="534684" y="1022788"/>
                  <a:pt x="523816" y="1039091"/>
                </a:cubicBezTo>
                <a:cubicBezTo>
                  <a:pt x="518274" y="1047404"/>
                  <a:pt x="513770" y="1056510"/>
                  <a:pt x="507191" y="1064029"/>
                </a:cubicBezTo>
                <a:cubicBezTo>
                  <a:pt x="461071" y="1116737"/>
                  <a:pt x="466300" y="1095132"/>
                  <a:pt x="424064" y="1155469"/>
                </a:cubicBezTo>
                <a:cubicBezTo>
                  <a:pt x="422126" y="1158237"/>
                  <a:pt x="309667" y="1330953"/>
                  <a:pt x="299373" y="1354974"/>
                </a:cubicBezTo>
                <a:lnTo>
                  <a:pt x="274435" y="1413163"/>
                </a:lnTo>
                <a:cubicBezTo>
                  <a:pt x="270238" y="1442541"/>
                  <a:pt x="251157" y="1544170"/>
                  <a:pt x="274435" y="1562792"/>
                </a:cubicBezTo>
                <a:cubicBezTo>
                  <a:pt x="294962" y="1579213"/>
                  <a:pt x="323973" y="1545075"/>
                  <a:pt x="349249" y="1537854"/>
                </a:cubicBezTo>
                <a:cubicBezTo>
                  <a:pt x="493837" y="1496544"/>
                  <a:pt x="313867" y="1549649"/>
                  <a:pt x="473940" y="1496291"/>
                </a:cubicBezTo>
                <a:cubicBezTo>
                  <a:pt x="501385" y="1487143"/>
                  <a:pt x="529358" y="1479665"/>
                  <a:pt x="557067" y="1471352"/>
                </a:cubicBezTo>
                <a:cubicBezTo>
                  <a:pt x="579234" y="1457498"/>
                  <a:pt x="600504" y="1442090"/>
                  <a:pt x="623569" y="1429789"/>
                </a:cubicBezTo>
                <a:cubicBezTo>
                  <a:pt x="660428" y="1410131"/>
                  <a:pt x="696721" y="1403188"/>
                  <a:pt x="731635" y="1379912"/>
                </a:cubicBezTo>
                <a:cubicBezTo>
                  <a:pt x="789155" y="1341565"/>
                  <a:pt x="772900" y="1343299"/>
                  <a:pt x="814762" y="1296785"/>
                </a:cubicBezTo>
                <a:cubicBezTo>
                  <a:pt x="861720" y="1244610"/>
                  <a:pt x="923720" y="1203559"/>
                  <a:pt x="956078" y="1138843"/>
                </a:cubicBezTo>
                <a:cubicBezTo>
                  <a:pt x="969933" y="1111134"/>
                  <a:pt x="981703" y="1082281"/>
                  <a:pt x="997642" y="1055716"/>
                </a:cubicBezTo>
                <a:cubicBezTo>
                  <a:pt x="1015044" y="1026713"/>
                  <a:pt x="1038245" y="1001481"/>
                  <a:pt x="1055831" y="972589"/>
                </a:cubicBezTo>
                <a:cubicBezTo>
                  <a:pt x="1077103" y="937642"/>
                  <a:pt x="1093406" y="899862"/>
                  <a:pt x="1114020" y="864523"/>
                </a:cubicBezTo>
                <a:cubicBezTo>
                  <a:pt x="1132224" y="833316"/>
                  <a:pt x="1154909" y="804800"/>
                  <a:pt x="1172209" y="773083"/>
                </a:cubicBezTo>
                <a:cubicBezTo>
                  <a:pt x="1188242" y="743690"/>
                  <a:pt x="1198238" y="711302"/>
                  <a:pt x="1213773" y="681643"/>
                </a:cubicBezTo>
                <a:cubicBezTo>
                  <a:pt x="1228767" y="653018"/>
                  <a:pt x="1247956" y="626763"/>
                  <a:pt x="1263649" y="598516"/>
                </a:cubicBezTo>
                <a:cubicBezTo>
                  <a:pt x="1304854" y="524346"/>
                  <a:pt x="1285097" y="539051"/>
                  <a:pt x="1338464" y="473825"/>
                </a:cubicBezTo>
                <a:cubicBezTo>
                  <a:pt x="1382180" y="420394"/>
                  <a:pt x="1364639" y="463039"/>
                  <a:pt x="1396653" y="399011"/>
                </a:cubicBezTo>
                <a:cubicBezTo>
                  <a:pt x="1403326" y="385664"/>
                  <a:pt x="1405875" y="370403"/>
                  <a:pt x="1413278" y="357447"/>
                </a:cubicBezTo>
                <a:cubicBezTo>
                  <a:pt x="1417166" y="350642"/>
                  <a:pt x="1432815" y="333545"/>
                  <a:pt x="1429904" y="340822"/>
                </a:cubicBezTo>
                <a:cubicBezTo>
                  <a:pt x="1415865" y="375921"/>
                  <a:pt x="1354970" y="460131"/>
                  <a:pt x="1338464" y="482138"/>
                </a:cubicBezTo>
                <a:cubicBezTo>
                  <a:pt x="1308863" y="521606"/>
                  <a:pt x="1278727" y="560716"/>
                  <a:pt x="1247024" y="598516"/>
                </a:cubicBezTo>
                <a:cubicBezTo>
                  <a:pt x="1206655" y="646649"/>
                  <a:pt x="1160636" y="690039"/>
                  <a:pt x="1122333" y="739832"/>
                </a:cubicBezTo>
                <a:cubicBezTo>
                  <a:pt x="1077348" y="798313"/>
                  <a:pt x="1036876" y="860227"/>
                  <a:pt x="997642" y="922712"/>
                </a:cubicBezTo>
                <a:cubicBezTo>
                  <a:pt x="920049" y="1046285"/>
                  <a:pt x="877958" y="1130247"/>
                  <a:pt x="823075" y="1263534"/>
                </a:cubicBezTo>
                <a:cubicBezTo>
                  <a:pt x="807391" y="1301624"/>
                  <a:pt x="795366" y="1341119"/>
                  <a:pt x="781511" y="1379912"/>
                </a:cubicBezTo>
                <a:cubicBezTo>
                  <a:pt x="763112" y="1499499"/>
                  <a:pt x="764889" y="1471302"/>
                  <a:pt x="756573" y="1587731"/>
                </a:cubicBezTo>
                <a:cubicBezTo>
                  <a:pt x="753408" y="1632039"/>
                  <a:pt x="738953" y="1677299"/>
                  <a:pt x="748260" y="1720734"/>
                </a:cubicBezTo>
                <a:cubicBezTo>
                  <a:pt x="750856" y="1732851"/>
                  <a:pt x="770427" y="1709651"/>
                  <a:pt x="781511" y="1704109"/>
                </a:cubicBezTo>
                <a:cubicBezTo>
                  <a:pt x="818733" y="1652928"/>
                  <a:pt x="870022" y="1588062"/>
                  <a:pt x="897889" y="1529542"/>
                </a:cubicBezTo>
                <a:cubicBezTo>
                  <a:pt x="911833" y="1500260"/>
                  <a:pt x="917968" y="1467739"/>
                  <a:pt x="931140" y="1438102"/>
                </a:cubicBezTo>
                <a:cubicBezTo>
                  <a:pt x="1058055" y="1152543"/>
                  <a:pt x="942775" y="1460554"/>
                  <a:pt x="1047518" y="1163782"/>
                </a:cubicBezTo>
                <a:cubicBezTo>
                  <a:pt x="1058432" y="1080106"/>
                  <a:pt x="1089082" y="866463"/>
                  <a:pt x="1089082" y="781396"/>
                </a:cubicBezTo>
                <a:cubicBezTo>
                  <a:pt x="1089082" y="615049"/>
                  <a:pt x="1080368" y="448791"/>
                  <a:pt x="1072456" y="282632"/>
                </a:cubicBezTo>
                <a:cubicBezTo>
                  <a:pt x="1071887" y="270674"/>
                  <a:pt x="1061198" y="245629"/>
                  <a:pt x="1047518" y="241069"/>
                </a:cubicBezTo>
                <a:cubicBezTo>
                  <a:pt x="1028930" y="234873"/>
                  <a:pt x="1008725" y="235527"/>
                  <a:pt x="989329" y="232756"/>
                </a:cubicBezTo>
                <a:cubicBezTo>
                  <a:pt x="847085" y="161636"/>
                  <a:pt x="941822" y="202263"/>
                  <a:pt x="582005" y="232756"/>
                </a:cubicBezTo>
                <a:cubicBezTo>
                  <a:pt x="542473" y="236106"/>
                  <a:pt x="504530" y="249913"/>
                  <a:pt x="465627" y="257694"/>
                </a:cubicBezTo>
                <a:cubicBezTo>
                  <a:pt x="435249" y="263770"/>
                  <a:pt x="404460" y="267739"/>
                  <a:pt x="374187" y="274320"/>
                </a:cubicBezTo>
                <a:cubicBezTo>
                  <a:pt x="301582" y="290104"/>
                  <a:pt x="229360" y="312137"/>
                  <a:pt x="158056" y="332509"/>
                </a:cubicBezTo>
                <a:cubicBezTo>
                  <a:pt x="51934" y="396183"/>
                  <a:pt x="183298" y="314841"/>
                  <a:pt x="74929" y="390698"/>
                </a:cubicBezTo>
                <a:cubicBezTo>
                  <a:pt x="61693" y="399963"/>
                  <a:pt x="47220" y="407323"/>
                  <a:pt x="33365" y="415636"/>
                </a:cubicBezTo>
                <a:cubicBezTo>
                  <a:pt x="22282" y="432261"/>
                  <a:pt x="-1873" y="445630"/>
                  <a:pt x="115" y="465512"/>
                </a:cubicBezTo>
                <a:cubicBezTo>
                  <a:pt x="2886" y="493221"/>
                  <a:pt x="2592" y="521411"/>
                  <a:pt x="8427" y="548640"/>
                </a:cubicBezTo>
                <a:cubicBezTo>
                  <a:pt x="15829" y="583185"/>
                  <a:pt x="30028" y="581876"/>
                  <a:pt x="49991" y="606829"/>
                </a:cubicBezTo>
                <a:cubicBezTo>
                  <a:pt x="113921" y="686741"/>
                  <a:pt x="64358" y="646024"/>
                  <a:pt x="141431" y="706582"/>
                </a:cubicBezTo>
                <a:cubicBezTo>
                  <a:pt x="163219" y="723701"/>
                  <a:pt x="186895" y="738425"/>
                  <a:pt x="207933" y="756458"/>
                </a:cubicBezTo>
                <a:cubicBezTo>
                  <a:pt x="245075" y="788294"/>
                  <a:pt x="282161" y="839545"/>
                  <a:pt x="324311" y="864523"/>
                </a:cubicBezTo>
                <a:cubicBezTo>
                  <a:pt x="378744" y="896780"/>
                  <a:pt x="526907" y="962307"/>
                  <a:pt x="598631" y="980902"/>
                </a:cubicBezTo>
                <a:cubicBezTo>
                  <a:pt x="655158" y="995557"/>
                  <a:pt x="747752" y="1000948"/>
                  <a:pt x="806449" y="1005840"/>
                </a:cubicBezTo>
                <a:cubicBezTo>
                  <a:pt x="842213" y="1004515"/>
                  <a:pt x="1076036" y="1003697"/>
                  <a:pt x="1147271" y="980902"/>
                </a:cubicBezTo>
                <a:cubicBezTo>
                  <a:pt x="1180339" y="970320"/>
                  <a:pt x="1206475" y="943920"/>
                  <a:pt x="1238711" y="931025"/>
                </a:cubicBezTo>
                <a:cubicBezTo>
                  <a:pt x="1262430" y="921537"/>
                  <a:pt x="1289142" y="922020"/>
                  <a:pt x="1313525" y="914400"/>
                </a:cubicBezTo>
                <a:cubicBezTo>
                  <a:pt x="1333667" y="908106"/>
                  <a:pt x="1352121" y="897299"/>
                  <a:pt x="1371715" y="889462"/>
                </a:cubicBezTo>
                <a:cubicBezTo>
                  <a:pt x="1379851" y="886208"/>
                  <a:pt x="1388340" y="883920"/>
                  <a:pt x="1396653" y="881149"/>
                </a:cubicBezTo>
                <a:cubicBezTo>
                  <a:pt x="1410369" y="867432"/>
                  <a:pt x="1470763" y="801332"/>
                  <a:pt x="1396653" y="931025"/>
                </a:cubicBezTo>
                <a:cubicBezTo>
                  <a:pt x="1384988" y="951439"/>
                  <a:pt x="1363929" y="964821"/>
                  <a:pt x="1346776" y="980902"/>
                </a:cubicBezTo>
                <a:cubicBezTo>
                  <a:pt x="1319580" y="1006398"/>
                  <a:pt x="1290009" y="1029356"/>
                  <a:pt x="1263649" y="1055716"/>
                </a:cubicBezTo>
                <a:cubicBezTo>
                  <a:pt x="1237289" y="1082076"/>
                  <a:pt x="1215195" y="1112483"/>
                  <a:pt x="1188835" y="1138843"/>
                </a:cubicBezTo>
                <a:cubicBezTo>
                  <a:pt x="1162475" y="1165203"/>
                  <a:pt x="1131346" y="1186595"/>
                  <a:pt x="1105707" y="1213658"/>
                </a:cubicBezTo>
                <a:cubicBezTo>
                  <a:pt x="1081302" y="1239418"/>
                  <a:pt x="1062187" y="1269748"/>
                  <a:pt x="1039205" y="1296785"/>
                </a:cubicBezTo>
                <a:cubicBezTo>
                  <a:pt x="1015062" y="1325189"/>
                  <a:pt x="988089" y="1351135"/>
                  <a:pt x="964391" y="1379912"/>
                </a:cubicBezTo>
                <a:cubicBezTo>
                  <a:pt x="949238" y="1398312"/>
                  <a:pt x="935320" y="1417801"/>
                  <a:pt x="922827" y="1438102"/>
                </a:cubicBezTo>
                <a:cubicBezTo>
                  <a:pt x="805186" y="1629270"/>
                  <a:pt x="955624" y="1401373"/>
                  <a:pt x="881264" y="1512916"/>
                </a:cubicBezTo>
                <a:cubicBezTo>
                  <a:pt x="878493" y="1524000"/>
                  <a:pt x="864872" y="1538088"/>
                  <a:pt x="872951" y="1546167"/>
                </a:cubicBezTo>
                <a:cubicBezTo>
                  <a:pt x="881030" y="1554246"/>
                  <a:pt x="894808" y="1537010"/>
                  <a:pt x="906202" y="1537854"/>
                </a:cubicBezTo>
                <a:cubicBezTo>
                  <a:pt x="970297" y="1542602"/>
                  <a:pt x="1033620" y="1554820"/>
                  <a:pt x="1097395" y="1562792"/>
                </a:cubicBezTo>
                <a:cubicBezTo>
                  <a:pt x="1159764" y="1570588"/>
                  <a:pt x="1199504" y="1573586"/>
                  <a:pt x="1263649" y="1579418"/>
                </a:cubicBezTo>
                <a:cubicBezTo>
                  <a:pt x="1302442" y="1587731"/>
                  <a:pt x="1341718" y="1594042"/>
                  <a:pt x="1380027" y="1604356"/>
                </a:cubicBezTo>
                <a:cubicBezTo>
                  <a:pt x="1561833" y="1653304"/>
                  <a:pt x="1395687" y="1624596"/>
                  <a:pt x="1596158" y="1670858"/>
                </a:cubicBezTo>
                <a:cubicBezTo>
                  <a:pt x="1629004" y="1678438"/>
                  <a:pt x="1662660" y="1681941"/>
                  <a:pt x="1695911" y="1687483"/>
                </a:cubicBezTo>
                <a:cubicBezTo>
                  <a:pt x="1726391" y="1698567"/>
                  <a:pt x="1755986" y="1712480"/>
                  <a:pt x="1787351" y="1720734"/>
                </a:cubicBezTo>
                <a:cubicBezTo>
                  <a:pt x="1890374" y="1747846"/>
                  <a:pt x="1821857" y="1705051"/>
                  <a:pt x="1887104" y="1753985"/>
                </a:cubicBezTo>
                <a:cubicBezTo>
                  <a:pt x="1876020" y="1759527"/>
                  <a:pt x="1863217" y="1762495"/>
                  <a:pt x="1853853" y="1770611"/>
                </a:cubicBezTo>
                <a:cubicBezTo>
                  <a:pt x="1761167" y="1850939"/>
                  <a:pt x="1780498" y="1846614"/>
                  <a:pt x="1712536" y="1920240"/>
                </a:cubicBezTo>
                <a:cubicBezTo>
                  <a:pt x="1668472" y="1967976"/>
                  <a:pt x="1667166" y="1966511"/>
                  <a:pt x="1621096" y="2003367"/>
                </a:cubicBezTo>
                <a:cubicBezTo>
                  <a:pt x="1612783" y="2019992"/>
                  <a:pt x="1606009" y="2037481"/>
                  <a:pt x="1596158" y="2053243"/>
                </a:cubicBezTo>
                <a:cubicBezTo>
                  <a:pt x="1584146" y="2072462"/>
                  <a:pt x="1560013" y="2076376"/>
                  <a:pt x="1604471" y="2061556"/>
                </a:cubicBezTo>
                <a:cubicBezTo>
                  <a:pt x="1744016" y="1956898"/>
                  <a:pt x="1598802" y="2056079"/>
                  <a:pt x="1737475" y="1986742"/>
                </a:cubicBezTo>
                <a:cubicBezTo>
                  <a:pt x="1755347" y="1977806"/>
                  <a:pt x="1770217" y="1963771"/>
                  <a:pt x="1787351" y="1953491"/>
                </a:cubicBezTo>
                <a:cubicBezTo>
                  <a:pt x="1797977" y="1947115"/>
                  <a:pt x="1809321" y="1941993"/>
                  <a:pt x="1820602" y="1936865"/>
                </a:cubicBezTo>
                <a:cubicBezTo>
                  <a:pt x="1871784" y="1913600"/>
                  <a:pt x="1916098" y="1903746"/>
                  <a:pt x="1953605" y="1853738"/>
                </a:cubicBezTo>
                <a:cubicBezTo>
                  <a:pt x="1961918" y="1842654"/>
                  <a:pt x="1970859" y="1832015"/>
                  <a:pt x="1978544" y="1820487"/>
                </a:cubicBezTo>
                <a:cubicBezTo>
                  <a:pt x="1999419" y="1789175"/>
                  <a:pt x="2004263" y="1777362"/>
                  <a:pt x="2020107" y="1745672"/>
                </a:cubicBezTo>
                <a:cubicBezTo>
                  <a:pt x="2014565" y="1701338"/>
                  <a:pt x="2010450" y="1656802"/>
                  <a:pt x="2003482" y="1612669"/>
                </a:cubicBezTo>
                <a:cubicBezTo>
                  <a:pt x="2002115" y="1604014"/>
                  <a:pt x="1999516" y="1595339"/>
                  <a:pt x="1995169" y="1587731"/>
                </a:cubicBezTo>
                <a:cubicBezTo>
                  <a:pt x="1966113" y="1536883"/>
                  <a:pt x="1969226" y="1566995"/>
                  <a:pt x="1928667" y="1512916"/>
                </a:cubicBezTo>
                <a:cubicBezTo>
                  <a:pt x="1920354" y="1501832"/>
                  <a:pt x="1914084" y="1488870"/>
                  <a:pt x="1903729" y="1479665"/>
                </a:cubicBezTo>
                <a:cubicBezTo>
                  <a:pt x="1888795" y="1466390"/>
                  <a:pt x="1870112" y="1458028"/>
                  <a:pt x="1853853" y="1446414"/>
                </a:cubicBezTo>
                <a:cubicBezTo>
                  <a:pt x="1767713" y="1384885"/>
                  <a:pt x="1742965" y="1353562"/>
                  <a:pt x="1629409" y="1296785"/>
                </a:cubicBezTo>
                <a:cubicBezTo>
                  <a:pt x="1596158" y="1280160"/>
                  <a:pt x="1562020" y="1265201"/>
                  <a:pt x="1529656" y="1246909"/>
                </a:cubicBezTo>
                <a:cubicBezTo>
                  <a:pt x="1498204" y="1229132"/>
                  <a:pt x="1469584" y="1206645"/>
                  <a:pt x="1438216" y="1188720"/>
                </a:cubicBezTo>
                <a:cubicBezTo>
                  <a:pt x="1259160" y="1086402"/>
                  <a:pt x="1446401" y="1202506"/>
                  <a:pt x="1280275" y="1113905"/>
                </a:cubicBezTo>
                <a:cubicBezTo>
                  <a:pt x="1262644" y="1104502"/>
                  <a:pt x="1247658" y="1090722"/>
                  <a:pt x="1230398" y="1080654"/>
                </a:cubicBezTo>
                <a:cubicBezTo>
                  <a:pt x="1214342" y="1071288"/>
                  <a:pt x="1195555" y="1066649"/>
                  <a:pt x="1180522" y="1055716"/>
                </a:cubicBezTo>
                <a:cubicBezTo>
                  <a:pt x="1164676" y="1044192"/>
                  <a:pt x="1138958" y="1014152"/>
                  <a:pt x="1138958" y="1014152"/>
                </a:cubicBezTo>
                <a:cubicBezTo>
                  <a:pt x="1143776" y="999699"/>
                  <a:pt x="1158868" y="946590"/>
                  <a:pt x="1172209" y="931025"/>
                </a:cubicBezTo>
                <a:cubicBezTo>
                  <a:pt x="1181225" y="920506"/>
                  <a:pt x="1195033" y="915210"/>
                  <a:pt x="1205460" y="906087"/>
                </a:cubicBezTo>
                <a:cubicBezTo>
                  <a:pt x="1217256" y="895765"/>
                  <a:pt x="1227113" y="883380"/>
                  <a:pt x="1238711" y="872836"/>
                </a:cubicBezTo>
                <a:cubicBezTo>
                  <a:pt x="1257614" y="855652"/>
                  <a:pt x="1278068" y="840222"/>
                  <a:pt x="1296900" y="822960"/>
                </a:cubicBezTo>
                <a:cubicBezTo>
                  <a:pt x="1333532" y="789381"/>
                  <a:pt x="1345762" y="768217"/>
                  <a:pt x="1388340" y="739832"/>
                </a:cubicBezTo>
                <a:cubicBezTo>
                  <a:pt x="1403806" y="729521"/>
                  <a:pt x="1422534" y="724873"/>
                  <a:pt x="1438216" y="714894"/>
                </a:cubicBezTo>
                <a:cubicBezTo>
                  <a:pt x="1453185" y="705368"/>
                  <a:pt x="1465431" y="692079"/>
                  <a:pt x="1479780" y="681643"/>
                </a:cubicBezTo>
                <a:cubicBezTo>
                  <a:pt x="1495940" y="669891"/>
                  <a:pt x="1529656" y="648392"/>
                  <a:pt x="1529656" y="648392"/>
                </a:cubicBezTo>
                <a:cubicBezTo>
                  <a:pt x="1515802" y="642850"/>
                  <a:pt x="1502978" y="632812"/>
                  <a:pt x="1488093" y="631767"/>
                </a:cubicBezTo>
                <a:cubicBezTo>
                  <a:pt x="1344253" y="621673"/>
                  <a:pt x="1199891" y="621352"/>
                  <a:pt x="1055831" y="615142"/>
                </a:cubicBezTo>
                <a:lnTo>
                  <a:pt x="523816" y="590203"/>
                </a:lnTo>
                <a:cubicBezTo>
                  <a:pt x="303114" y="578463"/>
                  <a:pt x="178100" y="561536"/>
                  <a:pt x="340936" y="581891"/>
                </a:cubicBezTo>
                <a:cubicBezTo>
                  <a:pt x="319546" y="619324"/>
                  <a:pt x="314171" y="640577"/>
                  <a:pt x="282747" y="665018"/>
                </a:cubicBezTo>
                <a:cubicBezTo>
                  <a:pt x="266975" y="677285"/>
                  <a:pt x="248124" y="685362"/>
                  <a:pt x="232871" y="698269"/>
                </a:cubicBezTo>
                <a:cubicBezTo>
                  <a:pt x="211931" y="715988"/>
                  <a:pt x="192401" y="735518"/>
                  <a:pt x="174682" y="756458"/>
                </a:cubicBezTo>
                <a:cubicBezTo>
                  <a:pt x="65309" y="885716"/>
                  <a:pt x="196509" y="751256"/>
                  <a:pt x="116493" y="831272"/>
                </a:cubicBezTo>
                <a:cubicBezTo>
                  <a:pt x="96458" y="891379"/>
                  <a:pt x="74638" y="912211"/>
                  <a:pt x="108180" y="972589"/>
                </a:cubicBezTo>
                <a:cubicBezTo>
                  <a:pt x="112435" y="980249"/>
                  <a:pt x="124550" y="979066"/>
                  <a:pt x="133118" y="980902"/>
                </a:cubicBezTo>
                <a:cubicBezTo>
                  <a:pt x="163410" y="987393"/>
                  <a:pt x="194180" y="991452"/>
                  <a:pt x="224558" y="997527"/>
                </a:cubicBezTo>
                <a:cubicBezTo>
                  <a:pt x="341429" y="1020900"/>
                  <a:pt x="258267" y="1004997"/>
                  <a:pt x="374187" y="1039091"/>
                </a:cubicBezTo>
                <a:cubicBezTo>
                  <a:pt x="396108" y="1045538"/>
                  <a:pt x="418611" y="1049829"/>
                  <a:pt x="440689" y="1055716"/>
                </a:cubicBezTo>
                <a:cubicBezTo>
                  <a:pt x="460180" y="1060914"/>
                  <a:pt x="478980" y="1069026"/>
                  <a:pt x="498878" y="1072342"/>
                </a:cubicBezTo>
                <a:cubicBezTo>
                  <a:pt x="529067" y="1077374"/>
                  <a:pt x="559900" y="1077274"/>
                  <a:pt x="590318" y="1080654"/>
                </a:cubicBezTo>
                <a:cubicBezTo>
                  <a:pt x="609791" y="1082818"/>
                  <a:pt x="629111" y="1086196"/>
                  <a:pt x="648507" y="1088967"/>
                </a:cubicBezTo>
                <a:cubicBezTo>
                  <a:pt x="642965" y="1105592"/>
                  <a:pt x="641932" y="1124486"/>
                  <a:pt x="631882" y="1138843"/>
                </a:cubicBezTo>
                <a:cubicBezTo>
                  <a:pt x="621707" y="1153378"/>
                  <a:pt x="603289" y="1159988"/>
                  <a:pt x="590318" y="1172094"/>
                </a:cubicBezTo>
                <a:cubicBezTo>
                  <a:pt x="561670" y="1198832"/>
                  <a:pt x="537791" y="1230743"/>
                  <a:pt x="507191" y="1255222"/>
                </a:cubicBezTo>
                <a:cubicBezTo>
                  <a:pt x="493336" y="1266305"/>
                  <a:pt x="478173" y="1275926"/>
                  <a:pt x="465627" y="1288472"/>
                </a:cubicBezTo>
                <a:cubicBezTo>
                  <a:pt x="453081" y="1301018"/>
                  <a:pt x="441675" y="1314925"/>
                  <a:pt x="432376" y="1330036"/>
                </a:cubicBezTo>
                <a:cubicBezTo>
                  <a:pt x="419387" y="1351143"/>
                  <a:pt x="399125" y="1396538"/>
                  <a:pt x="399125" y="1396538"/>
                </a:cubicBezTo>
                <a:cubicBezTo>
                  <a:pt x="396354" y="1410393"/>
                  <a:pt x="383803" y="1425835"/>
                  <a:pt x="390813" y="1438102"/>
                </a:cubicBezTo>
                <a:cubicBezTo>
                  <a:pt x="398216" y="1451058"/>
                  <a:pt x="417498" y="1453583"/>
                  <a:pt x="432376" y="1454727"/>
                </a:cubicBezTo>
                <a:cubicBezTo>
                  <a:pt x="526350" y="1461956"/>
                  <a:pt x="620798" y="1460269"/>
                  <a:pt x="715009" y="1463040"/>
                </a:cubicBezTo>
                <a:cubicBezTo>
                  <a:pt x="756573" y="1465811"/>
                  <a:pt x="798908" y="1462912"/>
                  <a:pt x="839700" y="1471352"/>
                </a:cubicBezTo>
                <a:cubicBezTo>
                  <a:pt x="880038" y="1479698"/>
                  <a:pt x="916999" y="1499890"/>
                  <a:pt x="956078" y="1512916"/>
                </a:cubicBezTo>
                <a:cubicBezTo>
                  <a:pt x="1016767" y="1533146"/>
                  <a:pt x="1078400" y="1550489"/>
                  <a:pt x="1138958" y="1571105"/>
                </a:cubicBezTo>
                <a:cubicBezTo>
                  <a:pt x="1208655" y="1594832"/>
                  <a:pt x="1277651" y="1620574"/>
                  <a:pt x="1346776" y="1645920"/>
                </a:cubicBezTo>
                <a:cubicBezTo>
                  <a:pt x="1360786" y="1651057"/>
                  <a:pt x="1388340" y="1662545"/>
                  <a:pt x="1388340" y="1662545"/>
                </a:cubicBezTo>
                <a:cubicBezTo>
                  <a:pt x="1430774" y="1704981"/>
                  <a:pt x="1403340" y="1669084"/>
                  <a:pt x="1305213" y="1687483"/>
                </a:cubicBezTo>
                <a:cubicBezTo>
                  <a:pt x="1269483" y="1694182"/>
                  <a:pt x="1277859" y="1703842"/>
                  <a:pt x="1255336" y="1720734"/>
                </a:cubicBezTo>
                <a:cubicBezTo>
                  <a:pt x="1244913" y="1728551"/>
                  <a:pt x="1192469" y="1765086"/>
                  <a:pt x="1172209" y="1770611"/>
                </a:cubicBezTo>
                <a:cubicBezTo>
                  <a:pt x="1153306" y="1775766"/>
                  <a:pt x="1133315" y="1775518"/>
                  <a:pt x="1114020" y="1778923"/>
                </a:cubicBezTo>
                <a:cubicBezTo>
                  <a:pt x="1061504" y="1788191"/>
                  <a:pt x="1008157" y="1800601"/>
                  <a:pt x="956078" y="1812174"/>
                </a:cubicBezTo>
                <a:cubicBezTo>
                  <a:pt x="931140" y="1823258"/>
                  <a:pt x="906602" y="1835290"/>
                  <a:pt x="881264" y="1845425"/>
                </a:cubicBezTo>
                <a:cubicBezTo>
                  <a:pt x="864992" y="1851934"/>
                  <a:pt x="846707" y="1853540"/>
                  <a:pt x="831387" y="1862051"/>
                </a:cubicBezTo>
                <a:cubicBezTo>
                  <a:pt x="821111" y="1867760"/>
                  <a:pt x="816418" y="1880758"/>
                  <a:pt x="806449" y="1886989"/>
                </a:cubicBezTo>
                <a:cubicBezTo>
                  <a:pt x="793795" y="1894897"/>
                  <a:pt x="778232" y="1896941"/>
                  <a:pt x="764885" y="1903614"/>
                </a:cubicBezTo>
                <a:cubicBezTo>
                  <a:pt x="755949" y="1908082"/>
                  <a:pt x="748260" y="1914698"/>
                  <a:pt x="739947" y="1920240"/>
                </a:cubicBezTo>
                <a:cubicBezTo>
                  <a:pt x="731634" y="1914698"/>
                  <a:pt x="722073" y="1910679"/>
                  <a:pt x="715009" y="1903614"/>
                </a:cubicBezTo>
                <a:cubicBezTo>
                  <a:pt x="693428" y="1882032"/>
                  <a:pt x="686615" y="1863450"/>
                  <a:pt x="673445" y="1837112"/>
                </a:cubicBezTo>
                <a:cubicBezTo>
                  <a:pt x="673455" y="1836972"/>
                  <a:pt x="668478" y="1616234"/>
                  <a:pt x="706696" y="1546167"/>
                </a:cubicBezTo>
                <a:cubicBezTo>
                  <a:pt x="715192" y="1530591"/>
                  <a:pt x="729511" y="1518952"/>
                  <a:pt x="739947" y="1504603"/>
                </a:cubicBezTo>
                <a:cubicBezTo>
                  <a:pt x="763066" y="1472814"/>
                  <a:pt x="778452" y="1441160"/>
                  <a:pt x="806449" y="1413163"/>
                </a:cubicBezTo>
                <a:cubicBezTo>
                  <a:pt x="824513" y="1395099"/>
                  <a:pt x="846092" y="1380856"/>
                  <a:pt x="864638" y="1363287"/>
                </a:cubicBezTo>
                <a:cubicBezTo>
                  <a:pt x="898775" y="1330947"/>
                  <a:pt x="931140" y="1296785"/>
                  <a:pt x="964391" y="1263534"/>
                </a:cubicBezTo>
                <a:cubicBezTo>
                  <a:pt x="981016" y="1246909"/>
                  <a:pt x="1000160" y="1232467"/>
                  <a:pt x="1014267" y="1213658"/>
                </a:cubicBezTo>
                <a:cubicBezTo>
                  <a:pt x="1061877" y="1150178"/>
                  <a:pt x="1058444" y="1148225"/>
                  <a:pt x="1114020" y="1097280"/>
                </a:cubicBezTo>
                <a:cubicBezTo>
                  <a:pt x="1174362" y="1041966"/>
                  <a:pt x="1198884" y="1033806"/>
                  <a:pt x="1280275" y="980902"/>
                </a:cubicBezTo>
                <a:cubicBezTo>
                  <a:pt x="1297028" y="970013"/>
                  <a:pt x="1313526" y="958735"/>
                  <a:pt x="1330151" y="947651"/>
                </a:cubicBezTo>
                <a:cubicBezTo>
                  <a:pt x="1346776" y="936567"/>
                  <a:pt x="1361071" y="920719"/>
                  <a:pt x="1380027" y="914400"/>
                </a:cubicBezTo>
                <a:cubicBezTo>
                  <a:pt x="1396653" y="908858"/>
                  <a:pt x="1413727" y="904514"/>
                  <a:pt x="1429904" y="897774"/>
                </a:cubicBezTo>
                <a:cubicBezTo>
                  <a:pt x="1542249" y="850963"/>
                  <a:pt x="1423087" y="891941"/>
                  <a:pt x="1521344" y="856211"/>
                </a:cubicBezTo>
                <a:cubicBezTo>
                  <a:pt x="1605881" y="825470"/>
                  <a:pt x="1535977" y="850915"/>
                  <a:pt x="1621096" y="831272"/>
                </a:cubicBezTo>
                <a:cubicBezTo>
                  <a:pt x="1725640" y="807146"/>
                  <a:pt x="1633477" y="824375"/>
                  <a:pt x="1737475" y="789709"/>
                </a:cubicBezTo>
                <a:cubicBezTo>
                  <a:pt x="1750879" y="785241"/>
                  <a:pt x="1765184" y="784167"/>
                  <a:pt x="1779038" y="781396"/>
                </a:cubicBezTo>
                <a:cubicBezTo>
                  <a:pt x="1795664" y="770312"/>
                  <a:pt x="1811043" y="757081"/>
                  <a:pt x="1828915" y="748145"/>
                </a:cubicBezTo>
                <a:cubicBezTo>
                  <a:pt x="1844590" y="740308"/>
                  <a:pt x="1863117" y="739357"/>
                  <a:pt x="1878791" y="731520"/>
                </a:cubicBezTo>
                <a:cubicBezTo>
                  <a:pt x="1953356" y="694237"/>
                  <a:pt x="1945851" y="697710"/>
                  <a:pt x="1986856" y="656705"/>
                </a:cubicBezTo>
                <a:cubicBezTo>
                  <a:pt x="1989627" y="648392"/>
                  <a:pt x="1995169" y="640529"/>
                  <a:pt x="1995169" y="631767"/>
                </a:cubicBezTo>
                <a:cubicBezTo>
                  <a:pt x="1995169" y="623005"/>
                  <a:pt x="1988757" y="615383"/>
                  <a:pt x="1986856" y="606829"/>
                </a:cubicBezTo>
                <a:cubicBezTo>
                  <a:pt x="1983200" y="590375"/>
                  <a:pt x="1983874" y="572942"/>
                  <a:pt x="1978544" y="556952"/>
                </a:cubicBezTo>
                <a:cubicBezTo>
                  <a:pt x="1975385" y="547474"/>
                  <a:pt x="1966386" y="540950"/>
                  <a:pt x="1961918" y="532014"/>
                </a:cubicBezTo>
                <a:cubicBezTo>
                  <a:pt x="1955245" y="518668"/>
                  <a:pt x="1950392" y="504474"/>
                  <a:pt x="1945293" y="490451"/>
                </a:cubicBezTo>
                <a:cubicBezTo>
                  <a:pt x="1939304" y="473981"/>
                  <a:pt x="1936504" y="456249"/>
                  <a:pt x="1928667" y="440574"/>
                </a:cubicBezTo>
                <a:cubicBezTo>
                  <a:pt x="1918502" y="420243"/>
                  <a:pt x="1910106" y="400012"/>
                  <a:pt x="1895416" y="382385"/>
                </a:cubicBezTo>
                <a:cubicBezTo>
                  <a:pt x="1887890" y="373354"/>
                  <a:pt x="1880259" y="363968"/>
                  <a:pt x="1870478" y="357447"/>
                </a:cubicBezTo>
                <a:cubicBezTo>
                  <a:pt x="1863187" y="352586"/>
                  <a:pt x="1853200" y="353389"/>
                  <a:pt x="1845540" y="349134"/>
                </a:cubicBezTo>
                <a:cubicBezTo>
                  <a:pt x="1828073" y="339430"/>
                  <a:pt x="1815169" y="320217"/>
                  <a:pt x="1795664" y="315883"/>
                </a:cubicBezTo>
                <a:lnTo>
                  <a:pt x="1720849" y="299258"/>
                </a:lnTo>
                <a:cubicBezTo>
                  <a:pt x="1640701" y="219110"/>
                  <a:pt x="1741102" y="311433"/>
                  <a:pt x="1554595" y="207818"/>
                </a:cubicBezTo>
                <a:cubicBezTo>
                  <a:pt x="1494778" y="174586"/>
                  <a:pt x="1473446" y="161318"/>
                  <a:pt x="1413278" y="133003"/>
                </a:cubicBezTo>
                <a:cubicBezTo>
                  <a:pt x="1388585" y="121383"/>
                  <a:pt x="1362544" y="112594"/>
                  <a:pt x="1338464" y="99752"/>
                </a:cubicBezTo>
                <a:cubicBezTo>
                  <a:pt x="1257893" y="56781"/>
                  <a:pt x="1319100" y="77204"/>
                  <a:pt x="1255336" y="49876"/>
                </a:cubicBezTo>
                <a:cubicBezTo>
                  <a:pt x="1122834" y="-6911"/>
                  <a:pt x="1214626" y="37833"/>
                  <a:pt x="1138958" y="0"/>
                </a:cubicBezTo>
                <a:cubicBezTo>
                  <a:pt x="1108478" y="2771"/>
                  <a:pt x="1077444" y="1899"/>
                  <a:pt x="1047518" y="8312"/>
                </a:cubicBezTo>
                <a:cubicBezTo>
                  <a:pt x="1037749" y="10405"/>
                  <a:pt x="1029644" y="17873"/>
                  <a:pt x="1022580" y="24938"/>
                </a:cubicBezTo>
                <a:cubicBezTo>
                  <a:pt x="1015516" y="32002"/>
                  <a:pt x="1012196" y="42075"/>
                  <a:pt x="1005955" y="49876"/>
                </a:cubicBezTo>
                <a:cubicBezTo>
                  <a:pt x="983447" y="78011"/>
                  <a:pt x="972651" y="66660"/>
                  <a:pt x="956078" y="116378"/>
                </a:cubicBezTo>
                <a:cubicBezTo>
                  <a:pt x="940185" y="164055"/>
                  <a:pt x="954501" y="117671"/>
                  <a:pt x="939453" y="182880"/>
                </a:cubicBezTo>
                <a:cubicBezTo>
                  <a:pt x="934315" y="205144"/>
                  <a:pt x="928369" y="227215"/>
                  <a:pt x="922827" y="249382"/>
                </a:cubicBezTo>
                <a:lnTo>
                  <a:pt x="914515" y="282632"/>
                </a:lnTo>
                <a:cubicBezTo>
                  <a:pt x="898107" y="422095"/>
                  <a:pt x="875078" y="545353"/>
                  <a:pt x="914515" y="689956"/>
                </a:cubicBezTo>
                <a:cubicBezTo>
                  <a:pt x="919670" y="708859"/>
                  <a:pt x="953546" y="694164"/>
                  <a:pt x="972704" y="698269"/>
                </a:cubicBezTo>
                <a:cubicBezTo>
                  <a:pt x="992429" y="702496"/>
                  <a:pt x="1011402" y="709696"/>
                  <a:pt x="1030893" y="714894"/>
                </a:cubicBezTo>
                <a:cubicBezTo>
                  <a:pt x="1186883" y="756491"/>
                  <a:pt x="993909" y="697981"/>
                  <a:pt x="1271962" y="781396"/>
                </a:cubicBezTo>
                <a:cubicBezTo>
                  <a:pt x="1317739" y="795129"/>
                  <a:pt x="1384463" y="814231"/>
                  <a:pt x="1429904" y="831272"/>
                </a:cubicBezTo>
                <a:cubicBezTo>
                  <a:pt x="1449663" y="838682"/>
                  <a:pt x="1468999" y="847225"/>
                  <a:pt x="1488093" y="856211"/>
                </a:cubicBezTo>
                <a:cubicBezTo>
                  <a:pt x="1516124" y="869402"/>
                  <a:pt x="1571220" y="897774"/>
                  <a:pt x="1571220" y="897774"/>
                </a:cubicBezTo>
                <a:cubicBezTo>
                  <a:pt x="1576762" y="903316"/>
                  <a:pt x="1589382" y="906715"/>
                  <a:pt x="1587845" y="914400"/>
                </a:cubicBezTo>
                <a:cubicBezTo>
                  <a:pt x="1585539" y="925928"/>
                  <a:pt x="1572187" y="932121"/>
                  <a:pt x="1562907" y="939338"/>
                </a:cubicBezTo>
                <a:cubicBezTo>
                  <a:pt x="1547135" y="951605"/>
                  <a:pt x="1528803" y="960322"/>
                  <a:pt x="1513031" y="972589"/>
                </a:cubicBezTo>
                <a:cubicBezTo>
                  <a:pt x="1503751" y="979806"/>
                  <a:pt x="1497124" y="990001"/>
                  <a:pt x="1488093" y="997527"/>
                </a:cubicBezTo>
                <a:cubicBezTo>
                  <a:pt x="1463822" y="1017752"/>
                  <a:pt x="1435618" y="1033376"/>
                  <a:pt x="1413278" y="1055716"/>
                </a:cubicBezTo>
                <a:cubicBezTo>
                  <a:pt x="1342172" y="1126822"/>
                  <a:pt x="1446428" y="1020730"/>
                  <a:pt x="1355089" y="1122218"/>
                </a:cubicBezTo>
                <a:cubicBezTo>
                  <a:pt x="1278044" y="1207824"/>
                  <a:pt x="1343442" y="1123893"/>
                  <a:pt x="1288587" y="1197032"/>
                </a:cubicBezTo>
                <a:cubicBezTo>
                  <a:pt x="1285816" y="1208116"/>
                  <a:pt x="1273138" y="1221362"/>
                  <a:pt x="1280275" y="1230283"/>
                </a:cubicBezTo>
                <a:cubicBezTo>
                  <a:pt x="1289101" y="1241316"/>
                  <a:pt x="1307937" y="1236068"/>
                  <a:pt x="1321838" y="1238596"/>
                </a:cubicBezTo>
                <a:cubicBezTo>
                  <a:pt x="1338421" y="1241611"/>
                  <a:pt x="1355089" y="1244138"/>
                  <a:pt x="1371715" y="1246909"/>
                </a:cubicBezTo>
                <a:cubicBezTo>
                  <a:pt x="1382798" y="1252451"/>
                  <a:pt x="1393507" y="1258816"/>
                  <a:pt x="1404965" y="1263534"/>
                </a:cubicBezTo>
                <a:cubicBezTo>
                  <a:pt x="1440652" y="1278229"/>
                  <a:pt x="1479293" y="1286355"/>
                  <a:pt x="1513031" y="1305098"/>
                </a:cubicBezTo>
                <a:cubicBezTo>
                  <a:pt x="1573839" y="1338881"/>
                  <a:pt x="1606349" y="1354305"/>
                  <a:pt x="1662660" y="1396538"/>
                </a:cubicBezTo>
                <a:cubicBezTo>
                  <a:pt x="1683097" y="1411866"/>
                  <a:pt x="1700412" y="1431086"/>
                  <a:pt x="1720849" y="1446414"/>
                </a:cubicBezTo>
                <a:cubicBezTo>
                  <a:pt x="1744827" y="1464397"/>
                  <a:pt x="1771494" y="1478567"/>
                  <a:pt x="1795664" y="1496291"/>
                </a:cubicBezTo>
                <a:cubicBezTo>
                  <a:pt x="1813116" y="1509089"/>
                  <a:pt x="1828457" y="1524568"/>
                  <a:pt x="1845540" y="1537854"/>
                </a:cubicBezTo>
                <a:cubicBezTo>
                  <a:pt x="1892730" y="1574557"/>
                  <a:pt x="1851073" y="1535076"/>
                  <a:pt x="1887104" y="1571105"/>
                </a:cubicBezTo>
                <a:cubicBezTo>
                  <a:pt x="1889875" y="1579418"/>
                  <a:pt x="1895416" y="1587281"/>
                  <a:pt x="1895416" y="1596043"/>
                </a:cubicBezTo>
                <a:cubicBezTo>
                  <a:pt x="1895416" y="1604806"/>
                  <a:pt x="1878377" y="1620189"/>
                  <a:pt x="1887104" y="1620982"/>
                </a:cubicBezTo>
                <a:cubicBezTo>
                  <a:pt x="1920675" y="1624034"/>
                  <a:pt x="1953605" y="1609898"/>
                  <a:pt x="1986856" y="1604356"/>
                </a:cubicBezTo>
                <a:cubicBezTo>
                  <a:pt x="1982764" y="1596171"/>
                  <a:pt x="1963398" y="1554002"/>
                  <a:pt x="1953605" y="1546167"/>
                </a:cubicBezTo>
                <a:cubicBezTo>
                  <a:pt x="1946763" y="1540693"/>
                  <a:pt x="1936980" y="1540625"/>
                  <a:pt x="1928667" y="1537854"/>
                </a:cubicBezTo>
                <a:cubicBezTo>
                  <a:pt x="1868802" y="1477989"/>
                  <a:pt x="1925409" y="1527586"/>
                  <a:pt x="1845540" y="1479665"/>
                </a:cubicBezTo>
                <a:cubicBezTo>
                  <a:pt x="1833660" y="1472537"/>
                  <a:pt x="1825325" y="1459420"/>
                  <a:pt x="1812289" y="1454727"/>
                </a:cubicBezTo>
                <a:cubicBezTo>
                  <a:pt x="1755349" y="1434229"/>
                  <a:pt x="1695911" y="1421476"/>
                  <a:pt x="1637722" y="1404851"/>
                </a:cubicBezTo>
                <a:cubicBezTo>
                  <a:pt x="1563321" y="1383594"/>
                  <a:pt x="1599436" y="1391542"/>
                  <a:pt x="1529656" y="1379912"/>
                </a:cubicBezTo>
                <a:cubicBezTo>
                  <a:pt x="1518995" y="1374581"/>
                  <a:pt x="1464639" y="1346254"/>
                  <a:pt x="1454842" y="1346662"/>
                </a:cubicBezTo>
                <a:cubicBezTo>
                  <a:pt x="1390419" y="1349346"/>
                  <a:pt x="1241497" y="1384102"/>
                  <a:pt x="1172209" y="1396538"/>
                </a:cubicBezTo>
                <a:cubicBezTo>
                  <a:pt x="1105850" y="1408449"/>
                  <a:pt x="1038663" y="1415836"/>
                  <a:pt x="972704" y="1429789"/>
                </a:cubicBezTo>
                <a:cubicBezTo>
                  <a:pt x="894462" y="1446340"/>
                  <a:pt x="817533" y="1468582"/>
                  <a:pt x="739947" y="1487978"/>
                </a:cubicBezTo>
                <a:lnTo>
                  <a:pt x="673445" y="1504603"/>
                </a:lnTo>
                <a:cubicBezTo>
                  <a:pt x="651278" y="1510145"/>
                  <a:pt x="585729" y="1529715"/>
                  <a:pt x="606944" y="1521229"/>
                </a:cubicBezTo>
                <a:cubicBezTo>
                  <a:pt x="634653" y="1510145"/>
                  <a:pt x="662640" y="1499734"/>
                  <a:pt x="690071" y="1487978"/>
                </a:cubicBezTo>
                <a:cubicBezTo>
                  <a:pt x="720845" y="1474789"/>
                  <a:pt x="750009" y="1457755"/>
                  <a:pt x="781511" y="1446414"/>
                </a:cubicBezTo>
                <a:cubicBezTo>
                  <a:pt x="819471" y="1432748"/>
                  <a:pt x="859417" y="1425312"/>
                  <a:pt x="897889" y="1413163"/>
                </a:cubicBezTo>
                <a:cubicBezTo>
                  <a:pt x="1156757" y="1331416"/>
                  <a:pt x="1015181" y="1361611"/>
                  <a:pt x="1188835" y="1330036"/>
                </a:cubicBezTo>
                <a:cubicBezTo>
                  <a:pt x="1224857" y="1316181"/>
                  <a:pt x="1260629" y="1301661"/>
                  <a:pt x="1296900" y="1288472"/>
                </a:cubicBezTo>
                <a:cubicBezTo>
                  <a:pt x="1321605" y="1279488"/>
                  <a:pt x="1347101" y="1272764"/>
                  <a:pt x="1371715" y="1263534"/>
                </a:cubicBezTo>
                <a:cubicBezTo>
                  <a:pt x="1451356" y="1233669"/>
                  <a:pt x="1407183" y="1245924"/>
                  <a:pt x="1479780" y="1213658"/>
                </a:cubicBezTo>
                <a:cubicBezTo>
                  <a:pt x="1487787" y="1210099"/>
                  <a:pt x="1513310" y="1203627"/>
                  <a:pt x="1504718" y="1205345"/>
                </a:cubicBezTo>
                <a:cubicBezTo>
                  <a:pt x="1482312" y="1209826"/>
                  <a:pt x="1460718" y="1218000"/>
                  <a:pt x="1438216" y="1221971"/>
                </a:cubicBezTo>
                <a:cubicBezTo>
                  <a:pt x="1400202" y="1228679"/>
                  <a:pt x="1283731" y="1236412"/>
                  <a:pt x="1255336" y="1238596"/>
                </a:cubicBezTo>
                <a:cubicBezTo>
                  <a:pt x="1216543" y="1246909"/>
                  <a:pt x="1177552" y="1254345"/>
                  <a:pt x="1138958" y="1263534"/>
                </a:cubicBezTo>
                <a:cubicBezTo>
                  <a:pt x="1119334" y="1268206"/>
                  <a:pt x="1100231" y="1274852"/>
                  <a:pt x="1080769" y="1280160"/>
                </a:cubicBezTo>
                <a:cubicBezTo>
                  <a:pt x="1069747" y="1283166"/>
                  <a:pt x="1058602" y="1285701"/>
                  <a:pt x="1047518" y="1288472"/>
                </a:cubicBezTo>
                <a:cubicBezTo>
                  <a:pt x="1105507" y="1230483"/>
                  <a:pt x="1106378" y="1225600"/>
                  <a:pt x="1163896" y="1180407"/>
                </a:cubicBezTo>
                <a:cubicBezTo>
                  <a:pt x="1185684" y="1163288"/>
                  <a:pt x="1206176" y="1143988"/>
                  <a:pt x="1230398" y="1130531"/>
                </a:cubicBezTo>
                <a:cubicBezTo>
                  <a:pt x="1256486" y="1116038"/>
                  <a:pt x="1287089" y="1111128"/>
                  <a:pt x="1313525" y="1097280"/>
                </a:cubicBezTo>
                <a:cubicBezTo>
                  <a:pt x="1345529" y="1080516"/>
                  <a:pt x="1373309" y="1056502"/>
                  <a:pt x="1404965" y="1039091"/>
                </a:cubicBezTo>
                <a:cubicBezTo>
                  <a:pt x="1453411" y="1012446"/>
                  <a:pt x="1509616" y="994225"/>
                  <a:pt x="1562907" y="980902"/>
                </a:cubicBezTo>
                <a:cubicBezTo>
                  <a:pt x="1579259" y="976814"/>
                  <a:pt x="1596158" y="975360"/>
                  <a:pt x="1612784" y="972589"/>
                </a:cubicBezTo>
                <a:cubicBezTo>
                  <a:pt x="1621097" y="967047"/>
                  <a:pt x="1644787" y="948899"/>
                  <a:pt x="1637722" y="955963"/>
                </a:cubicBezTo>
                <a:cubicBezTo>
                  <a:pt x="1592220" y="1001463"/>
                  <a:pt x="1566871" y="1010604"/>
                  <a:pt x="1504718" y="1039091"/>
                </a:cubicBezTo>
                <a:cubicBezTo>
                  <a:pt x="1466351" y="1056676"/>
                  <a:pt x="1428139" y="1074920"/>
                  <a:pt x="1388340" y="1088967"/>
                </a:cubicBezTo>
                <a:cubicBezTo>
                  <a:pt x="1333780" y="1108223"/>
                  <a:pt x="1278357" y="1125387"/>
                  <a:pt x="1222085" y="1138843"/>
                </a:cubicBezTo>
                <a:cubicBezTo>
                  <a:pt x="1078645" y="1173144"/>
                  <a:pt x="1013593" y="1179389"/>
                  <a:pt x="881264" y="1197032"/>
                </a:cubicBezTo>
                <a:cubicBezTo>
                  <a:pt x="861868" y="1208116"/>
                  <a:pt x="842231" y="1218789"/>
                  <a:pt x="823075" y="1230283"/>
                </a:cubicBezTo>
                <a:cubicBezTo>
                  <a:pt x="814508" y="1235423"/>
                  <a:pt x="798136" y="1256900"/>
                  <a:pt x="798136" y="1246909"/>
                </a:cubicBezTo>
                <a:cubicBezTo>
                  <a:pt x="798136" y="1228321"/>
                  <a:pt x="813853" y="1213171"/>
                  <a:pt x="823075" y="1197032"/>
                </a:cubicBezTo>
                <a:cubicBezTo>
                  <a:pt x="836044" y="1174336"/>
                  <a:pt x="847485" y="1150257"/>
                  <a:pt x="864638" y="1130531"/>
                </a:cubicBezTo>
                <a:cubicBezTo>
                  <a:pt x="903208" y="1086175"/>
                  <a:pt x="947765" y="1047404"/>
                  <a:pt x="989329" y="1005840"/>
                </a:cubicBezTo>
                <a:cubicBezTo>
                  <a:pt x="1034456" y="960713"/>
                  <a:pt x="1111046" y="879608"/>
                  <a:pt x="1163896" y="847898"/>
                </a:cubicBezTo>
                <a:cubicBezTo>
                  <a:pt x="1177751" y="839585"/>
                  <a:pt x="1191009" y="830186"/>
                  <a:pt x="1205460" y="822960"/>
                </a:cubicBezTo>
                <a:cubicBezTo>
                  <a:pt x="1213297" y="819041"/>
                  <a:pt x="1222085" y="817418"/>
                  <a:pt x="1230398" y="814647"/>
                </a:cubicBezTo>
                <a:cubicBezTo>
                  <a:pt x="1216544" y="825731"/>
                  <a:pt x="1204411" y="839402"/>
                  <a:pt x="1188835" y="847898"/>
                </a:cubicBezTo>
                <a:cubicBezTo>
                  <a:pt x="1157742" y="864858"/>
                  <a:pt x="1071040" y="878114"/>
                  <a:pt x="1047518" y="881149"/>
                </a:cubicBezTo>
                <a:cubicBezTo>
                  <a:pt x="992282" y="888276"/>
                  <a:pt x="881264" y="897774"/>
                  <a:pt x="881264" y="897774"/>
                </a:cubicBezTo>
                <a:cubicBezTo>
                  <a:pt x="870180" y="903316"/>
                  <a:pt x="839251" y="923162"/>
                  <a:pt x="848013" y="914400"/>
                </a:cubicBezTo>
                <a:cubicBezTo>
                  <a:pt x="876671" y="885742"/>
                  <a:pt x="956571" y="825403"/>
                  <a:pt x="997642" y="798022"/>
                </a:cubicBezTo>
                <a:cubicBezTo>
                  <a:pt x="1011085" y="789060"/>
                  <a:pt x="1026279" y="782777"/>
                  <a:pt x="1039205" y="773083"/>
                </a:cubicBezTo>
                <a:cubicBezTo>
                  <a:pt x="1048610" y="766029"/>
                  <a:pt x="1054362" y="754666"/>
                  <a:pt x="1064144" y="748145"/>
                </a:cubicBezTo>
                <a:cubicBezTo>
                  <a:pt x="1071435" y="743285"/>
                  <a:pt x="1097674" y="738114"/>
                  <a:pt x="1089082" y="739832"/>
                </a:cubicBezTo>
                <a:cubicBezTo>
                  <a:pt x="1038552" y="749938"/>
                  <a:pt x="999320" y="765718"/>
                  <a:pt x="947765" y="773083"/>
                </a:cubicBezTo>
                <a:cubicBezTo>
                  <a:pt x="837992" y="788765"/>
                  <a:pt x="492924" y="789654"/>
                  <a:pt x="490565" y="789709"/>
                </a:cubicBezTo>
                <a:cubicBezTo>
                  <a:pt x="321101" y="846199"/>
                  <a:pt x="500451" y="783331"/>
                  <a:pt x="914515" y="806334"/>
                </a:cubicBezTo>
                <a:cubicBezTo>
                  <a:pt x="965001" y="809139"/>
                  <a:pt x="1014562" y="821356"/>
                  <a:pt x="1064144" y="831272"/>
                </a:cubicBezTo>
                <a:cubicBezTo>
                  <a:pt x="1167000" y="851843"/>
                  <a:pt x="1268514" y="879010"/>
                  <a:pt x="1371715" y="897774"/>
                </a:cubicBezTo>
                <a:cubicBezTo>
                  <a:pt x="1436373" y="909530"/>
                  <a:pt x="1475724" y="915464"/>
                  <a:pt x="1537969" y="931025"/>
                </a:cubicBezTo>
                <a:cubicBezTo>
                  <a:pt x="1546470" y="933150"/>
                  <a:pt x="1554594" y="936567"/>
                  <a:pt x="1562907" y="939338"/>
                </a:cubicBezTo>
                <a:cubicBezTo>
                  <a:pt x="1554594" y="947651"/>
                  <a:pt x="1549017" y="960258"/>
                  <a:pt x="1537969" y="964276"/>
                </a:cubicBezTo>
                <a:cubicBezTo>
                  <a:pt x="1516974" y="971911"/>
                  <a:pt x="1493715" y="970566"/>
                  <a:pt x="1471467" y="972589"/>
                </a:cubicBezTo>
                <a:cubicBezTo>
                  <a:pt x="1432735" y="976110"/>
                  <a:pt x="1393962" y="979687"/>
                  <a:pt x="1355089" y="980902"/>
                </a:cubicBezTo>
                <a:cubicBezTo>
                  <a:pt x="1216584" y="985230"/>
                  <a:pt x="1077998" y="986443"/>
                  <a:pt x="939453" y="989214"/>
                </a:cubicBezTo>
                <a:cubicBezTo>
                  <a:pt x="908973" y="997527"/>
                  <a:pt x="877658" y="1003230"/>
                  <a:pt x="848013" y="1014152"/>
                </a:cubicBezTo>
                <a:cubicBezTo>
                  <a:pt x="824757" y="1022720"/>
                  <a:pt x="781511" y="1047403"/>
                  <a:pt x="781511" y="1047403"/>
                </a:cubicBezTo>
                <a:cubicBezTo>
                  <a:pt x="1060868" y="1140526"/>
                  <a:pt x="741671" y="1036676"/>
                  <a:pt x="1604471" y="1088967"/>
                </a:cubicBezTo>
                <a:cubicBezTo>
                  <a:pt x="1704654" y="1095039"/>
                  <a:pt x="1804603" y="1106484"/>
                  <a:pt x="1903729" y="1122218"/>
                </a:cubicBezTo>
                <a:cubicBezTo>
                  <a:pt x="2065169" y="1147843"/>
                  <a:pt x="2150881" y="1180555"/>
                  <a:pt x="2302740" y="1221971"/>
                </a:cubicBezTo>
                <a:cubicBezTo>
                  <a:pt x="2463291" y="1265758"/>
                  <a:pt x="2347584" y="1228606"/>
                  <a:pt x="2452369" y="1263534"/>
                </a:cubicBezTo>
                <a:cubicBezTo>
                  <a:pt x="2444056" y="1269076"/>
                  <a:pt x="2437361" y="1279057"/>
                  <a:pt x="2427431" y="1280160"/>
                </a:cubicBezTo>
                <a:cubicBezTo>
                  <a:pt x="2236691" y="1301353"/>
                  <a:pt x="1853853" y="1330036"/>
                  <a:pt x="1853853" y="1330036"/>
                </a:cubicBezTo>
                <a:cubicBezTo>
                  <a:pt x="1815060" y="1354974"/>
                  <a:pt x="1772182" y="1374483"/>
                  <a:pt x="1737475" y="1404851"/>
                </a:cubicBezTo>
                <a:cubicBezTo>
                  <a:pt x="1705853" y="1432520"/>
                  <a:pt x="1719935" y="1465746"/>
                  <a:pt x="1754100" y="1479665"/>
                </a:cubicBezTo>
                <a:cubicBezTo>
                  <a:pt x="1815794" y="1504799"/>
                  <a:pt x="1880169" y="1523827"/>
                  <a:pt x="1945293" y="1537854"/>
                </a:cubicBezTo>
                <a:cubicBezTo>
                  <a:pt x="2060631" y="1562696"/>
                  <a:pt x="2179253" y="1570449"/>
                  <a:pt x="2294427" y="1596043"/>
                </a:cubicBezTo>
                <a:cubicBezTo>
                  <a:pt x="2617596" y="1667858"/>
                  <a:pt x="3476428" y="1927189"/>
                  <a:pt x="3666027" y="1986742"/>
                </a:cubicBezTo>
                <a:cubicBezTo>
                  <a:pt x="4719857" y="2317753"/>
                  <a:pt x="3753007" y="2038906"/>
                  <a:pt x="4181416" y="2161309"/>
                </a:cubicBezTo>
                <a:cubicBezTo>
                  <a:pt x="4105608" y="2173944"/>
                  <a:pt x="4147533" y="2164292"/>
                  <a:pt x="4056725" y="2194560"/>
                </a:cubicBezTo>
                <a:lnTo>
                  <a:pt x="4031787" y="2202872"/>
                </a:lnTo>
                <a:lnTo>
                  <a:pt x="4006849" y="2211185"/>
                </a:lnTo>
                <a:cubicBezTo>
                  <a:pt x="3993440" y="2224595"/>
                  <a:pt x="3983640" y="2236569"/>
                  <a:pt x="3965285" y="2244436"/>
                </a:cubicBezTo>
                <a:cubicBezTo>
                  <a:pt x="3955011" y="2248839"/>
                  <a:pt x="3897871" y="2259582"/>
                  <a:pt x="3890471" y="2261062"/>
                </a:cubicBezTo>
                <a:cubicBezTo>
                  <a:pt x="3879387" y="2266604"/>
                  <a:pt x="3868610" y="2272806"/>
                  <a:pt x="3857220" y="2277687"/>
                </a:cubicBezTo>
                <a:cubicBezTo>
                  <a:pt x="3849166" y="2281139"/>
                  <a:pt x="3841044" y="2286000"/>
                  <a:pt x="3832282" y="2286000"/>
                </a:cubicBezTo>
                <a:cubicBezTo>
                  <a:pt x="3713101" y="2286000"/>
                  <a:pt x="3593984" y="2280458"/>
                  <a:pt x="3474835" y="2277687"/>
                </a:cubicBezTo>
                <a:cubicBezTo>
                  <a:pt x="3463751" y="2274916"/>
                  <a:pt x="3452569" y="2272513"/>
                  <a:pt x="3441584" y="2269374"/>
                </a:cubicBezTo>
                <a:cubicBezTo>
                  <a:pt x="3433159" y="2266967"/>
                  <a:pt x="3425146" y="2263187"/>
                  <a:pt x="3416645" y="2261062"/>
                </a:cubicBezTo>
                <a:cubicBezTo>
                  <a:pt x="3390293" y="2254474"/>
                  <a:pt x="3367430" y="2252969"/>
                  <a:pt x="3341831" y="2244436"/>
                </a:cubicBezTo>
                <a:cubicBezTo>
                  <a:pt x="3256120" y="2215866"/>
                  <a:pt x="3344620" y="2241925"/>
                  <a:pt x="3258704" y="2202872"/>
                </a:cubicBezTo>
                <a:cubicBezTo>
                  <a:pt x="3242750" y="2195620"/>
                  <a:pt x="3225297" y="2192236"/>
                  <a:pt x="3208827" y="2186247"/>
                </a:cubicBezTo>
                <a:cubicBezTo>
                  <a:pt x="3194804" y="2181148"/>
                  <a:pt x="3181420" y="2174341"/>
                  <a:pt x="3167264" y="2169622"/>
                </a:cubicBezTo>
                <a:cubicBezTo>
                  <a:pt x="3148127" y="2163243"/>
                  <a:pt x="3127471" y="2161274"/>
                  <a:pt x="3109075" y="2152996"/>
                </a:cubicBezTo>
                <a:cubicBezTo>
                  <a:pt x="3071766" y="2136207"/>
                  <a:pt x="3039074" y="2109802"/>
                  <a:pt x="3001009" y="2094807"/>
                </a:cubicBezTo>
                <a:cubicBezTo>
                  <a:pt x="2947177" y="2073601"/>
                  <a:pt x="2890173" y="2061556"/>
                  <a:pt x="2834755" y="2044931"/>
                </a:cubicBezTo>
                <a:cubicBezTo>
                  <a:pt x="2812588" y="2031076"/>
                  <a:pt x="2790003" y="2017867"/>
                  <a:pt x="2768253" y="2003367"/>
                </a:cubicBezTo>
                <a:cubicBezTo>
                  <a:pt x="2756725" y="1995682"/>
                  <a:pt x="2743055" y="1989703"/>
                  <a:pt x="2735002" y="1978429"/>
                </a:cubicBezTo>
                <a:cubicBezTo>
                  <a:pt x="2728361" y="1969132"/>
                  <a:pt x="2736908" y="1950287"/>
                  <a:pt x="2726689" y="1945178"/>
                </a:cubicBezTo>
                <a:cubicBezTo>
                  <a:pt x="2704247" y="1933957"/>
                  <a:pt x="2676813" y="1939636"/>
                  <a:pt x="2651875" y="1936865"/>
                </a:cubicBezTo>
                <a:cubicBezTo>
                  <a:pt x="2438300" y="1872793"/>
                  <a:pt x="2711661" y="1950996"/>
                  <a:pt x="2468995" y="1895302"/>
                </a:cubicBezTo>
                <a:cubicBezTo>
                  <a:pt x="2332750" y="1864033"/>
                  <a:pt x="2198355" y="1824838"/>
                  <a:pt x="2061671" y="1795549"/>
                </a:cubicBezTo>
                <a:cubicBezTo>
                  <a:pt x="1887910" y="1758314"/>
                  <a:pt x="1711759" y="1732897"/>
                  <a:pt x="1537969" y="1695796"/>
                </a:cubicBezTo>
                <a:cubicBezTo>
                  <a:pt x="1376336" y="1661290"/>
                  <a:pt x="1377330" y="1659803"/>
                  <a:pt x="1280275" y="1620982"/>
                </a:cubicBezTo>
                <a:cubicBezTo>
                  <a:pt x="1316131" y="1585124"/>
                  <a:pt x="1274086" y="1624483"/>
                  <a:pt x="1338464" y="1579418"/>
                </a:cubicBezTo>
                <a:cubicBezTo>
                  <a:pt x="1352999" y="1569243"/>
                  <a:pt x="1365678" y="1556603"/>
                  <a:pt x="1380027" y="1546167"/>
                </a:cubicBezTo>
                <a:cubicBezTo>
                  <a:pt x="1396187" y="1534414"/>
                  <a:pt x="1414301" y="1525398"/>
                  <a:pt x="1429904" y="1512916"/>
                </a:cubicBezTo>
                <a:cubicBezTo>
                  <a:pt x="1442144" y="1503124"/>
                  <a:pt x="1452833" y="1491461"/>
                  <a:pt x="1463155" y="1479665"/>
                </a:cubicBezTo>
                <a:cubicBezTo>
                  <a:pt x="1489043" y="1450079"/>
                  <a:pt x="1483475" y="1445121"/>
                  <a:pt x="1513031" y="1421476"/>
                </a:cubicBezTo>
                <a:cubicBezTo>
                  <a:pt x="1517869" y="1417605"/>
                  <a:pt x="1524114" y="1415934"/>
                  <a:pt x="1529656" y="141316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972" y="5331229"/>
            <a:ext cx="1346662" cy="12718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365" y="1653924"/>
            <a:ext cx="9459642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>
                <a:ln/>
                <a:solidFill>
                  <a:schemeClr val="accent4"/>
                </a:solidFill>
                <a:effectLst/>
              </a:rPr>
              <a:t>THE END</a:t>
            </a:r>
            <a:endParaRPr lang="en-US" sz="20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6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827" y="232451"/>
            <a:ext cx="2615973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Problem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087" y="332509"/>
            <a:ext cx="503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economy is in big trouble! Many people don’t have enough money to support their families. Some big businesses and a handful of very greedy people are the only ones who have enough.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827" y="2959023"/>
            <a:ext cx="2425665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Mission</a:t>
            </a:r>
            <a:endParaRPr lang="en-US" sz="5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022" y="3063240"/>
            <a:ext cx="91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mission is to build a robot that brings value to the community</a:t>
            </a:r>
          </a:p>
          <a:p>
            <a:r>
              <a:rPr lang="en-US" dirty="0"/>
              <a:t>and earns money.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1" b="82632" l="10000" r="90000"/>
                    </a14:imgEffect>
                  </a14:imgLayer>
                </a14:imgProps>
              </a:ext>
            </a:extLst>
          </a:blip>
          <a:srcRect b="8186"/>
          <a:stretch/>
        </p:blipFill>
        <p:spPr>
          <a:xfrm>
            <a:off x="9197340" y="157634"/>
            <a:ext cx="2756362" cy="2976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706" y="4867275"/>
            <a:ext cx="2305050" cy="1990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1377" y="5238750"/>
            <a:ext cx="2828925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400" y="5478567"/>
            <a:ext cx="2664183" cy="1719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827" y="5478567"/>
            <a:ext cx="2664183" cy="1719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04" y="5651349"/>
            <a:ext cx="2664183" cy="1719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97" y="5685595"/>
            <a:ext cx="2664183" cy="1719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400" y="5584092"/>
            <a:ext cx="2664183" cy="1719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517909" y="3845476"/>
            <a:ext cx="2466975" cy="1847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425" y="2810790"/>
            <a:ext cx="3162735" cy="31627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225" y="4926904"/>
            <a:ext cx="2619375" cy="174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9148" y="5308027"/>
            <a:ext cx="1526588" cy="8548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36882">
            <a:off x="-65570" y="5751661"/>
            <a:ext cx="1526588" cy="854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50295">
            <a:off x="7168066" y="5700123"/>
            <a:ext cx="1526588" cy="8548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78262">
            <a:off x="9982978" y="5787661"/>
            <a:ext cx="1526588" cy="8548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33243">
            <a:off x="9622055" y="6063895"/>
            <a:ext cx="1526588" cy="8548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33243">
            <a:off x="10053996" y="6124932"/>
            <a:ext cx="1526588" cy="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1680" y="357138"/>
            <a:ext cx="529984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LAWS OF THE LAB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135" y="1886989"/>
            <a:ext cx="5361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Be respectful to teammates (notice we didn’t say teammates ONLY)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Respect your materials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Don’t do dumb stuff…</a:t>
            </a:r>
          </a:p>
        </p:txBody>
      </p:sp>
    </p:spTree>
    <p:extLst>
      <p:ext uri="{BB962C8B-B14F-4D97-AF65-F5344CB8AC3E}">
        <p14:creationId xmlns:p14="http://schemas.microsoft.com/office/powerpoint/2010/main" val="6298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0254" y="99444"/>
            <a:ext cx="3022943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9" y="2044930"/>
            <a:ext cx="8005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Don’t cut off your finger</a:t>
            </a:r>
          </a:p>
          <a:p>
            <a:pPr marL="342900" indent="-342900">
              <a:buAutoNum type="arabicPeriod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Hold work firmly</a:t>
            </a:r>
          </a:p>
          <a:p>
            <a:pPr marL="342900" indent="-342900">
              <a:buAutoNum type="arabicPeriod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Keep away from all eyes</a:t>
            </a:r>
          </a:p>
          <a:p>
            <a:pPr marL="342900" indent="-342900">
              <a:buAutoNum type="arabicPeriod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Think about what will happen if you slipped</a:t>
            </a:r>
          </a:p>
          <a:p>
            <a:pPr marL="342900" indent="-342900">
              <a:buAutoNum type="arabicPeriod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Clean up</a:t>
            </a:r>
          </a:p>
        </p:txBody>
      </p:sp>
    </p:spTree>
    <p:extLst>
      <p:ext uri="{BB962C8B-B14F-4D97-AF65-F5344CB8AC3E}">
        <p14:creationId xmlns:p14="http://schemas.microsoft.com/office/powerpoint/2010/main" val="48048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184" y="32941"/>
            <a:ext cx="670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Problem Solving Tricks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4884" y="1105593"/>
            <a:ext cx="68330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Focus-ID the problem and set goals.</a:t>
            </a:r>
          </a:p>
          <a:p>
            <a:pPr marL="342900" indent="-342900">
              <a:buAutoNum type="arabicPeriod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Research and dream-don’t reinvent the wheel.</a:t>
            </a:r>
          </a:p>
          <a:p>
            <a:pPr marL="342900" indent="-342900">
              <a:buAutoNum type="arabicPeriod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Teamwork-share ideas.</a:t>
            </a:r>
          </a:p>
          <a:p>
            <a:pPr marL="342900" indent="-342900">
              <a:buAutoNum type="arabicPeriod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Simplify-break your solution into simple parts.</a:t>
            </a:r>
          </a:p>
          <a:p>
            <a:pPr marL="342900" indent="-342900">
              <a:buAutoNum type="arabicPeriod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Document-keep a lab book.</a:t>
            </a:r>
          </a:p>
        </p:txBody>
      </p:sp>
    </p:spTree>
    <p:extLst>
      <p:ext uri="{BB962C8B-B14F-4D97-AF65-F5344CB8AC3E}">
        <p14:creationId xmlns:p14="http://schemas.microsoft.com/office/powerpoint/2010/main" val="11879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4592" cy="2234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0312" y="365452"/>
            <a:ext cx="5110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JOKES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(for the program)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" y="223499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592" y="192061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592" y="3634594"/>
            <a:ext cx="3793811" cy="317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592" y="0"/>
            <a:ext cx="2939935" cy="1959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8072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625" y="0"/>
            <a:ext cx="8326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Robots that earn $$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226" y="923330"/>
            <a:ext cx="993522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/>
              <a:t>Vending machine-snacks, drinks, or both. $2000 to $5000 price. Components: a cabinet to hold all internal components, a coin mechanism, a bill validator, a card reader,  a control board like the “brain” of the machine, the storage, the dispensing mechanism, a refrigeration unit, a delivery bin and a display panel.</a:t>
            </a:r>
          </a:p>
          <a:p>
            <a:endParaRPr lang="en-US" sz="1450" dirty="0"/>
          </a:p>
          <a:p>
            <a:r>
              <a:rPr lang="en-US" sz="1450" dirty="0"/>
              <a:t>Cotton candy machine-made of heating element to melt sugar into sugar floss, a spinning head to stretch melted sugar, a collecting bowl to collect the sugar strands, and a motor to power a spinning head.</a:t>
            </a:r>
          </a:p>
          <a:p>
            <a:endParaRPr lang="en-US" sz="1450" dirty="0"/>
          </a:p>
          <a:p>
            <a:r>
              <a:rPr lang="en-US" sz="1450" dirty="0"/>
              <a:t>Gumball machine has a globe that holds the gumballs, a coin mechanism that detects the coin to dispense a gumball (coin slot, coin return, verification of authenticity), a dispensing mechanism to release a gumball when the coin is inserted, consists of a rotating disk w/ holes to align to the chute (the knob you turn is connected). A gumball machine also has a chute that guides the gumball to the customer (like a track for the gumball), and a base to keep the machine stable.</a:t>
            </a:r>
          </a:p>
          <a:p>
            <a:endParaRPr lang="en-US" sz="1450" dirty="0"/>
          </a:p>
          <a:p>
            <a:r>
              <a:rPr lang="en-US" sz="1450" dirty="0"/>
              <a:t>arcade machines-$1,000 to $5,000. Usually has “cabinet”, main housing has every internal component, a screen/monitor to display stuff, a control panel (joysticks, buttons, spinners, steering wheels, etc.)  a power supply, Printed Circuit Boards which is the hardware, it’s hidden in the cabinet. Arcade Machines also have a coin mechanism or card reader.</a:t>
            </a:r>
          </a:p>
          <a:p>
            <a:endParaRPr lang="en-US" sz="1450" dirty="0"/>
          </a:p>
          <a:p>
            <a:r>
              <a:rPr lang="en-US" sz="1450" dirty="0"/>
              <a:t>ATMs-earn money from transaction fees, $2000 to $8000.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67" y="4449087"/>
            <a:ext cx="1765257" cy="22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826" y="0"/>
            <a:ext cx="928103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Robot Ideas-service for 25 cents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064" y="1862051"/>
            <a:ext cx="9052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latin typeface="Bell MT" panose="02020503060305020303" pitchFamily="18" charset="0"/>
              </a:rPr>
              <a:t>Spray cool water on a hot summer day</a:t>
            </a:r>
          </a:p>
          <a:p>
            <a:pPr marL="342900" indent="-342900">
              <a:buAutoNum type="arabicPeriod"/>
            </a:pPr>
            <a:endParaRPr lang="en-US" sz="3600" dirty="0">
              <a:latin typeface="Bell MT" panose="02020503060305020303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latin typeface="Bell MT" panose="02020503060305020303" pitchFamily="18" charset="0"/>
              </a:rPr>
              <a:t>Fortune teller </a:t>
            </a:r>
          </a:p>
          <a:p>
            <a:pPr marL="342900" indent="-342900" algn="ctr">
              <a:buAutoNum type="arabicPeriod"/>
            </a:pPr>
            <a:endParaRPr lang="en-US" sz="3600" dirty="0">
              <a:latin typeface="Bell MT" panose="02020503060305020303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latin typeface="Bell MT" panose="02020503060305020303" pitchFamily="18" charset="0"/>
              </a:rPr>
              <a:t>Music player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630" y="207509"/>
            <a:ext cx="336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</a:rPr>
              <a:t>SOCIALISM</a:t>
            </a:r>
            <a:endParaRPr lang="en-US" sz="5400" b="1" cap="none" spc="0" dirty="0">
              <a:ln/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1892" y="2884208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8346" y="5585844"/>
            <a:ext cx="3644011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CAPITALISM</a:t>
            </a:r>
            <a:endParaRPr lang="en-US" sz="5400" b="1" cap="none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3607" y="2663975"/>
            <a:ext cx="3323844" cy="286232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Capitalism is more competitive. However, capitalists have bigger chances and are rewarded more for more effort, so that seems fair. This is less forgiving though, since a mistake could result in </a:t>
            </a:r>
            <a:r>
              <a:rPr lang="en-US" sz="2000" i="1" dirty="0"/>
              <a:t>way</a:t>
            </a:r>
            <a:r>
              <a:rPr lang="en-US" sz="2000" dirty="0"/>
              <a:t> less pay. Kacey and Audrey would rather live In this kind of world!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1182" y="1131149"/>
            <a:ext cx="3678826" cy="317009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Socialism is more forgiving. Everybody gets the same pay, no matter the amount of effort. However, talented people may go unnoticed, and some might grow lazy just </a:t>
            </a:r>
            <a:r>
              <a:rPr lang="en-US" sz="2000" i="1" dirty="0"/>
              <a:t>waiting </a:t>
            </a:r>
            <a:r>
              <a:rPr lang="en-US" sz="2000" dirty="0"/>
              <a:t>for their daily pay. This is more relaxing if you are fine with only average pay, because this gives people more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3507" y="-44867"/>
            <a:ext cx="3323844" cy="242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967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526" y="4214186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967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069" y="4177999"/>
            <a:ext cx="26670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149" y="4095136"/>
            <a:ext cx="2664183" cy="1719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967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63" y="4224463"/>
            <a:ext cx="2667000" cy="17145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571" y="1507422"/>
            <a:ext cx="2664183" cy="17192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639" y="1566969"/>
            <a:ext cx="2664183" cy="1719221"/>
          </a:xfrm>
          <a:prstGeom prst="rect">
            <a:avLst/>
          </a:prstGeom>
        </p:spPr>
      </p:pic>
      <p:sp>
        <p:nvSpPr>
          <p:cNvPr id="51" name="AutoShape 2" descr="Happy Robot Images | Free Photos,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953" y="1626516"/>
            <a:ext cx="2664183" cy="17192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652" y="1694736"/>
            <a:ext cx="266418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2128</TotalTime>
  <Words>597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Bell MT</vt:lpstr>
      <vt:lpstr>Bookman Old Style</vt:lpstr>
      <vt:lpstr>Eras Bold ITC</vt:lpstr>
      <vt:lpstr>Franklin Gothic Book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 User</dc:creator>
  <cp:lastModifiedBy>John Galinato</cp:lastModifiedBy>
  <cp:revision>35</cp:revision>
  <dcterms:created xsi:type="dcterms:W3CDTF">2024-08-05T14:16:02Z</dcterms:created>
  <dcterms:modified xsi:type="dcterms:W3CDTF">2024-08-08T23:18:32Z</dcterms:modified>
</cp:coreProperties>
</file>