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6" r:id="rId3"/>
    <p:sldId id="277" r:id="rId4"/>
    <p:sldId id="279" r:id="rId5"/>
    <p:sldId id="281" r:id="rId6"/>
    <p:sldId id="283" r:id="rId7"/>
    <p:sldId id="282"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p:scale>
          <a:sx n="125" d="100"/>
          <a:sy n="125" d="100"/>
        </p:scale>
        <p:origin x="1122" y="-5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402B70B-DE1C-26B7-A2E0-4F3E2DBDAF00}"/>
              </a:ext>
            </a:extLst>
          </p:cNvPr>
          <p:cNvSpPr>
            <a:spLocks noGrp="1"/>
          </p:cNvSpPr>
          <p:nvPr>
            <p:ph type="dt" sz="half" idx="10"/>
          </p:nvPr>
        </p:nvSpPr>
        <p:spPr/>
        <p:txBody>
          <a:bodyPr/>
          <a:lstStyle>
            <a:lvl1pPr>
              <a:defRPr/>
            </a:lvl1pPr>
          </a:lstStyle>
          <a:p>
            <a:pPr>
              <a:defRPr/>
            </a:pPr>
            <a:fld id="{BAFD913D-B44F-4A10-85A0-FDDE1D6D7EAF}" type="datetimeFigureOut">
              <a:rPr lang="en-US"/>
              <a:pPr>
                <a:defRPr/>
              </a:pPr>
              <a:t>4/25/2026</a:t>
            </a:fld>
            <a:endParaRPr lang="en-US"/>
          </a:p>
        </p:txBody>
      </p:sp>
      <p:sp>
        <p:nvSpPr>
          <p:cNvPr id="5" name="Footer Placeholder 4">
            <a:extLst>
              <a:ext uri="{FF2B5EF4-FFF2-40B4-BE49-F238E27FC236}">
                <a16:creationId xmlns:a16="http://schemas.microsoft.com/office/drawing/2014/main" id="{0A005927-684B-E829-51E9-114EF27FD7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4B025A-8D78-8094-7CB6-76E2321C5C0B}"/>
              </a:ext>
            </a:extLst>
          </p:cNvPr>
          <p:cNvSpPr>
            <a:spLocks noGrp="1"/>
          </p:cNvSpPr>
          <p:nvPr>
            <p:ph type="sldNum" sz="quarter" idx="12"/>
          </p:nvPr>
        </p:nvSpPr>
        <p:spPr/>
        <p:txBody>
          <a:bodyPr/>
          <a:lstStyle>
            <a:lvl1pPr>
              <a:defRPr/>
            </a:lvl1pPr>
          </a:lstStyle>
          <a:p>
            <a:pPr>
              <a:defRPr/>
            </a:pPr>
            <a:fld id="{B085DCAE-98CD-46D7-8753-DFA3F1A13876}" type="slidenum">
              <a:rPr lang="en-US" altLang="en-US"/>
              <a:pPr>
                <a:defRPr/>
              </a:pPr>
              <a:t>‹#›</a:t>
            </a:fld>
            <a:endParaRPr lang="en-US" altLang="en-US"/>
          </a:p>
        </p:txBody>
      </p:sp>
    </p:spTree>
    <p:extLst>
      <p:ext uri="{BB962C8B-B14F-4D97-AF65-F5344CB8AC3E}">
        <p14:creationId xmlns:p14="http://schemas.microsoft.com/office/powerpoint/2010/main" val="314417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1770E-27C8-C022-84DE-BF10C258A4E8}"/>
              </a:ext>
            </a:extLst>
          </p:cNvPr>
          <p:cNvSpPr>
            <a:spLocks noGrp="1"/>
          </p:cNvSpPr>
          <p:nvPr>
            <p:ph type="dt" sz="half" idx="10"/>
          </p:nvPr>
        </p:nvSpPr>
        <p:spPr/>
        <p:txBody>
          <a:bodyPr/>
          <a:lstStyle>
            <a:lvl1pPr>
              <a:defRPr/>
            </a:lvl1pPr>
          </a:lstStyle>
          <a:p>
            <a:pPr>
              <a:defRPr/>
            </a:pPr>
            <a:fld id="{6356AC2E-92EF-4B40-98B1-B36753730344}" type="datetimeFigureOut">
              <a:rPr lang="en-US"/>
              <a:pPr>
                <a:defRPr/>
              </a:pPr>
              <a:t>4/25/2026</a:t>
            </a:fld>
            <a:endParaRPr lang="en-US"/>
          </a:p>
        </p:txBody>
      </p:sp>
      <p:sp>
        <p:nvSpPr>
          <p:cNvPr id="5" name="Footer Placeholder 4">
            <a:extLst>
              <a:ext uri="{FF2B5EF4-FFF2-40B4-BE49-F238E27FC236}">
                <a16:creationId xmlns:a16="http://schemas.microsoft.com/office/drawing/2014/main" id="{BC960609-F98D-EDDD-9664-1C62C95E24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743C35-B49C-D058-2768-7FBF5E7DFF18}"/>
              </a:ext>
            </a:extLst>
          </p:cNvPr>
          <p:cNvSpPr>
            <a:spLocks noGrp="1"/>
          </p:cNvSpPr>
          <p:nvPr>
            <p:ph type="sldNum" sz="quarter" idx="12"/>
          </p:nvPr>
        </p:nvSpPr>
        <p:spPr/>
        <p:txBody>
          <a:bodyPr/>
          <a:lstStyle>
            <a:lvl1pPr>
              <a:defRPr/>
            </a:lvl1pPr>
          </a:lstStyle>
          <a:p>
            <a:pPr>
              <a:defRPr/>
            </a:pPr>
            <a:fld id="{F57949DB-974F-4E88-AA23-7DE680B96813}" type="slidenum">
              <a:rPr lang="en-US" altLang="en-US"/>
              <a:pPr>
                <a:defRPr/>
              </a:pPr>
              <a:t>‹#›</a:t>
            </a:fld>
            <a:endParaRPr lang="en-US" altLang="en-US"/>
          </a:p>
        </p:txBody>
      </p:sp>
    </p:spTree>
    <p:extLst>
      <p:ext uri="{BB962C8B-B14F-4D97-AF65-F5344CB8AC3E}">
        <p14:creationId xmlns:p14="http://schemas.microsoft.com/office/powerpoint/2010/main" val="24172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5F299-95C0-CD44-88B2-096C8E62BDFC}"/>
              </a:ext>
            </a:extLst>
          </p:cNvPr>
          <p:cNvSpPr>
            <a:spLocks noGrp="1"/>
          </p:cNvSpPr>
          <p:nvPr>
            <p:ph type="dt" sz="half" idx="10"/>
          </p:nvPr>
        </p:nvSpPr>
        <p:spPr/>
        <p:txBody>
          <a:bodyPr/>
          <a:lstStyle>
            <a:lvl1pPr>
              <a:defRPr/>
            </a:lvl1pPr>
          </a:lstStyle>
          <a:p>
            <a:pPr>
              <a:defRPr/>
            </a:pPr>
            <a:fld id="{DA45226C-B096-4A8E-AF38-829E9411D00C}" type="datetimeFigureOut">
              <a:rPr lang="en-US"/>
              <a:pPr>
                <a:defRPr/>
              </a:pPr>
              <a:t>4/25/2026</a:t>
            </a:fld>
            <a:endParaRPr lang="en-US"/>
          </a:p>
        </p:txBody>
      </p:sp>
      <p:sp>
        <p:nvSpPr>
          <p:cNvPr id="5" name="Footer Placeholder 4">
            <a:extLst>
              <a:ext uri="{FF2B5EF4-FFF2-40B4-BE49-F238E27FC236}">
                <a16:creationId xmlns:a16="http://schemas.microsoft.com/office/drawing/2014/main" id="{EA0D18F8-C46C-DFD2-E3CB-084E7BAA8E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A3BDB9-0D18-5C44-3628-F4543DF9E9B0}"/>
              </a:ext>
            </a:extLst>
          </p:cNvPr>
          <p:cNvSpPr>
            <a:spLocks noGrp="1"/>
          </p:cNvSpPr>
          <p:nvPr>
            <p:ph type="sldNum" sz="quarter" idx="12"/>
          </p:nvPr>
        </p:nvSpPr>
        <p:spPr/>
        <p:txBody>
          <a:bodyPr/>
          <a:lstStyle>
            <a:lvl1pPr>
              <a:defRPr/>
            </a:lvl1pPr>
          </a:lstStyle>
          <a:p>
            <a:pPr>
              <a:defRPr/>
            </a:pPr>
            <a:fld id="{72B49D86-9622-4184-80B0-B9BFBBE69179}" type="slidenum">
              <a:rPr lang="en-US" altLang="en-US"/>
              <a:pPr>
                <a:defRPr/>
              </a:pPr>
              <a:t>‹#›</a:t>
            </a:fld>
            <a:endParaRPr lang="en-US" altLang="en-US"/>
          </a:p>
        </p:txBody>
      </p:sp>
    </p:spTree>
    <p:extLst>
      <p:ext uri="{BB962C8B-B14F-4D97-AF65-F5344CB8AC3E}">
        <p14:creationId xmlns:p14="http://schemas.microsoft.com/office/powerpoint/2010/main" val="182037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B401C-B0BB-F4A3-85C0-E1E03C35343D}"/>
              </a:ext>
            </a:extLst>
          </p:cNvPr>
          <p:cNvSpPr>
            <a:spLocks noGrp="1"/>
          </p:cNvSpPr>
          <p:nvPr>
            <p:ph type="dt" sz="half" idx="10"/>
          </p:nvPr>
        </p:nvSpPr>
        <p:spPr/>
        <p:txBody>
          <a:bodyPr/>
          <a:lstStyle>
            <a:lvl1pPr>
              <a:defRPr/>
            </a:lvl1pPr>
          </a:lstStyle>
          <a:p>
            <a:pPr>
              <a:defRPr/>
            </a:pPr>
            <a:fld id="{0F612CD4-87AA-4551-AD1E-976C663FE94C}" type="datetimeFigureOut">
              <a:rPr lang="en-US"/>
              <a:pPr>
                <a:defRPr/>
              </a:pPr>
              <a:t>4/25/2026</a:t>
            </a:fld>
            <a:endParaRPr lang="en-US"/>
          </a:p>
        </p:txBody>
      </p:sp>
      <p:sp>
        <p:nvSpPr>
          <p:cNvPr id="5" name="Footer Placeholder 4">
            <a:extLst>
              <a:ext uri="{FF2B5EF4-FFF2-40B4-BE49-F238E27FC236}">
                <a16:creationId xmlns:a16="http://schemas.microsoft.com/office/drawing/2014/main" id="{F7D5D492-9535-162D-0FF8-F9C6782D38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75E0B3-7835-F4F4-48FF-865A36E0B90A}"/>
              </a:ext>
            </a:extLst>
          </p:cNvPr>
          <p:cNvSpPr>
            <a:spLocks noGrp="1"/>
          </p:cNvSpPr>
          <p:nvPr>
            <p:ph type="sldNum" sz="quarter" idx="12"/>
          </p:nvPr>
        </p:nvSpPr>
        <p:spPr/>
        <p:txBody>
          <a:bodyPr/>
          <a:lstStyle>
            <a:lvl1pPr>
              <a:defRPr/>
            </a:lvl1pPr>
          </a:lstStyle>
          <a:p>
            <a:pPr>
              <a:defRPr/>
            </a:pPr>
            <a:fld id="{C661CD59-FEAD-40CD-9EA4-CD1D31B0D8CF}" type="slidenum">
              <a:rPr lang="en-US" altLang="en-US"/>
              <a:pPr>
                <a:defRPr/>
              </a:pPr>
              <a:t>‹#›</a:t>
            </a:fld>
            <a:endParaRPr lang="en-US" altLang="en-US"/>
          </a:p>
        </p:txBody>
      </p:sp>
    </p:spTree>
    <p:extLst>
      <p:ext uri="{BB962C8B-B14F-4D97-AF65-F5344CB8AC3E}">
        <p14:creationId xmlns:p14="http://schemas.microsoft.com/office/powerpoint/2010/main" val="372886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1AC128-12FC-2FB9-E6EE-108DB2E15A85}"/>
              </a:ext>
            </a:extLst>
          </p:cNvPr>
          <p:cNvSpPr>
            <a:spLocks noGrp="1"/>
          </p:cNvSpPr>
          <p:nvPr>
            <p:ph type="dt" sz="half" idx="10"/>
          </p:nvPr>
        </p:nvSpPr>
        <p:spPr/>
        <p:txBody>
          <a:bodyPr/>
          <a:lstStyle>
            <a:lvl1pPr>
              <a:defRPr/>
            </a:lvl1pPr>
          </a:lstStyle>
          <a:p>
            <a:pPr>
              <a:defRPr/>
            </a:pPr>
            <a:fld id="{7B01EBB8-62B5-4BFC-ACE2-3C960526D4BA}" type="datetimeFigureOut">
              <a:rPr lang="en-US"/>
              <a:pPr>
                <a:defRPr/>
              </a:pPr>
              <a:t>4/25/2026</a:t>
            </a:fld>
            <a:endParaRPr lang="en-US"/>
          </a:p>
        </p:txBody>
      </p:sp>
      <p:sp>
        <p:nvSpPr>
          <p:cNvPr id="5" name="Footer Placeholder 4">
            <a:extLst>
              <a:ext uri="{FF2B5EF4-FFF2-40B4-BE49-F238E27FC236}">
                <a16:creationId xmlns:a16="http://schemas.microsoft.com/office/drawing/2014/main" id="{1D7F42B4-1377-BE63-F59F-C85D08D413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BAED75-DEE2-4417-9A71-3B768EFDF94F}"/>
              </a:ext>
            </a:extLst>
          </p:cNvPr>
          <p:cNvSpPr>
            <a:spLocks noGrp="1"/>
          </p:cNvSpPr>
          <p:nvPr>
            <p:ph type="sldNum" sz="quarter" idx="12"/>
          </p:nvPr>
        </p:nvSpPr>
        <p:spPr/>
        <p:txBody>
          <a:bodyPr/>
          <a:lstStyle>
            <a:lvl1pPr>
              <a:defRPr/>
            </a:lvl1pPr>
          </a:lstStyle>
          <a:p>
            <a:pPr>
              <a:defRPr/>
            </a:pPr>
            <a:fld id="{88F14AC3-E4C3-4612-964D-3F2704B14AEA}" type="slidenum">
              <a:rPr lang="en-US" altLang="en-US"/>
              <a:pPr>
                <a:defRPr/>
              </a:pPr>
              <a:t>‹#›</a:t>
            </a:fld>
            <a:endParaRPr lang="en-US" altLang="en-US"/>
          </a:p>
        </p:txBody>
      </p:sp>
    </p:spTree>
    <p:extLst>
      <p:ext uri="{BB962C8B-B14F-4D97-AF65-F5344CB8AC3E}">
        <p14:creationId xmlns:p14="http://schemas.microsoft.com/office/powerpoint/2010/main" val="271965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F620456-4EE1-7323-4BF4-C982DDB909F6}"/>
              </a:ext>
            </a:extLst>
          </p:cNvPr>
          <p:cNvSpPr>
            <a:spLocks noGrp="1"/>
          </p:cNvSpPr>
          <p:nvPr>
            <p:ph type="dt" sz="half" idx="10"/>
          </p:nvPr>
        </p:nvSpPr>
        <p:spPr/>
        <p:txBody>
          <a:bodyPr/>
          <a:lstStyle>
            <a:lvl1pPr>
              <a:defRPr/>
            </a:lvl1pPr>
          </a:lstStyle>
          <a:p>
            <a:pPr>
              <a:defRPr/>
            </a:pPr>
            <a:fld id="{421E5388-DABC-4CC6-841F-8BC3292DF314}" type="datetimeFigureOut">
              <a:rPr lang="en-US"/>
              <a:pPr>
                <a:defRPr/>
              </a:pPr>
              <a:t>4/25/2026</a:t>
            </a:fld>
            <a:endParaRPr lang="en-US"/>
          </a:p>
        </p:txBody>
      </p:sp>
      <p:sp>
        <p:nvSpPr>
          <p:cNvPr id="6" name="Footer Placeholder 4">
            <a:extLst>
              <a:ext uri="{FF2B5EF4-FFF2-40B4-BE49-F238E27FC236}">
                <a16:creationId xmlns:a16="http://schemas.microsoft.com/office/drawing/2014/main" id="{83B1FA97-DC50-62FC-3000-31434255B8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5CEEAD-CDE5-082F-F05E-0C8692F1EEBB}"/>
              </a:ext>
            </a:extLst>
          </p:cNvPr>
          <p:cNvSpPr>
            <a:spLocks noGrp="1"/>
          </p:cNvSpPr>
          <p:nvPr>
            <p:ph type="sldNum" sz="quarter" idx="12"/>
          </p:nvPr>
        </p:nvSpPr>
        <p:spPr/>
        <p:txBody>
          <a:bodyPr/>
          <a:lstStyle>
            <a:lvl1pPr>
              <a:defRPr/>
            </a:lvl1pPr>
          </a:lstStyle>
          <a:p>
            <a:pPr>
              <a:defRPr/>
            </a:pPr>
            <a:fld id="{6C3F3CBC-0FDF-4D5C-B8F3-0800142B602B}" type="slidenum">
              <a:rPr lang="en-US" altLang="en-US"/>
              <a:pPr>
                <a:defRPr/>
              </a:pPr>
              <a:t>‹#›</a:t>
            </a:fld>
            <a:endParaRPr lang="en-US" altLang="en-US"/>
          </a:p>
        </p:txBody>
      </p:sp>
    </p:spTree>
    <p:extLst>
      <p:ext uri="{BB962C8B-B14F-4D97-AF65-F5344CB8AC3E}">
        <p14:creationId xmlns:p14="http://schemas.microsoft.com/office/powerpoint/2010/main" val="227087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D2FC894-A3AC-F3E1-57F7-C5B07BC051DC}"/>
              </a:ext>
            </a:extLst>
          </p:cNvPr>
          <p:cNvSpPr>
            <a:spLocks noGrp="1"/>
          </p:cNvSpPr>
          <p:nvPr>
            <p:ph type="dt" sz="half" idx="10"/>
          </p:nvPr>
        </p:nvSpPr>
        <p:spPr/>
        <p:txBody>
          <a:bodyPr/>
          <a:lstStyle>
            <a:lvl1pPr>
              <a:defRPr/>
            </a:lvl1pPr>
          </a:lstStyle>
          <a:p>
            <a:pPr>
              <a:defRPr/>
            </a:pPr>
            <a:fld id="{C97C46C7-0155-4ABF-927F-270C86C98484}" type="datetimeFigureOut">
              <a:rPr lang="en-US"/>
              <a:pPr>
                <a:defRPr/>
              </a:pPr>
              <a:t>4/25/2026</a:t>
            </a:fld>
            <a:endParaRPr lang="en-US"/>
          </a:p>
        </p:txBody>
      </p:sp>
      <p:sp>
        <p:nvSpPr>
          <p:cNvPr id="8" name="Footer Placeholder 4">
            <a:extLst>
              <a:ext uri="{FF2B5EF4-FFF2-40B4-BE49-F238E27FC236}">
                <a16:creationId xmlns:a16="http://schemas.microsoft.com/office/drawing/2014/main" id="{50E2071D-AD9F-DDBE-00C0-DB7E9ADB5B0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56CF960-E2ED-CB66-52E2-36200BF401C1}"/>
              </a:ext>
            </a:extLst>
          </p:cNvPr>
          <p:cNvSpPr>
            <a:spLocks noGrp="1"/>
          </p:cNvSpPr>
          <p:nvPr>
            <p:ph type="sldNum" sz="quarter" idx="12"/>
          </p:nvPr>
        </p:nvSpPr>
        <p:spPr/>
        <p:txBody>
          <a:bodyPr/>
          <a:lstStyle>
            <a:lvl1pPr>
              <a:defRPr/>
            </a:lvl1pPr>
          </a:lstStyle>
          <a:p>
            <a:pPr>
              <a:defRPr/>
            </a:pPr>
            <a:fld id="{6969A9EE-F24F-4787-8D56-F8915E53E75F}" type="slidenum">
              <a:rPr lang="en-US" altLang="en-US"/>
              <a:pPr>
                <a:defRPr/>
              </a:pPr>
              <a:t>‹#›</a:t>
            </a:fld>
            <a:endParaRPr lang="en-US" altLang="en-US"/>
          </a:p>
        </p:txBody>
      </p:sp>
    </p:spTree>
    <p:extLst>
      <p:ext uri="{BB962C8B-B14F-4D97-AF65-F5344CB8AC3E}">
        <p14:creationId xmlns:p14="http://schemas.microsoft.com/office/powerpoint/2010/main" val="351092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C6F93ED-8BAB-9A44-2667-125009F60210}"/>
              </a:ext>
            </a:extLst>
          </p:cNvPr>
          <p:cNvSpPr>
            <a:spLocks noGrp="1"/>
          </p:cNvSpPr>
          <p:nvPr>
            <p:ph type="dt" sz="half" idx="10"/>
          </p:nvPr>
        </p:nvSpPr>
        <p:spPr/>
        <p:txBody>
          <a:bodyPr/>
          <a:lstStyle>
            <a:lvl1pPr>
              <a:defRPr/>
            </a:lvl1pPr>
          </a:lstStyle>
          <a:p>
            <a:pPr>
              <a:defRPr/>
            </a:pPr>
            <a:fld id="{F11CC088-B9ED-4B15-9858-E8A50659A6B2}" type="datetimeFigureOut">
              <a:rPr lang="en-US"/>
              <a:pPr>
                <a:defRPr/>
              </a:pPr>
              <a:t>4/25/2026</a:t>
            </a:fld>
            <a:endParaRPr lang="en-US"/>
          </a:p>
        </p:txBody>
      </p:sp>
      <p:sp>
        <p:nvSpPr>
          <p:cNvPr id="4" name="Footer Placeholder 4">
            <a:extLst>
              <a:ext uri="{FF2B5EF4-FFF2-40B4-BE49-F238E27FC236}">
                <a16:creationId xmlns:a16="http://schemas.microsoft.com/office/drawing/2014/main" id="{924A42E3-21BC-B8FE-B58A-9C9F3D4C32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3F36F03-4297-6700-F1EB-FA4D83CCD5E5}"/>
              </a:ext>
            </a:extLst>
          </p:cNvPr>
          <p:cNvSpPr>
            <a:spLocks noGrp="1"/>
          </p:cNvSpPr>
          <p:nvPr>
            <p:ph type="sldNum" sz="quarter" idx="12"/>
          </p:nvPr>
        </p:nvSpPr>
        <p:spPr/>
        <p:txBody>
          <a:bodyPr/>
          <a:lstStyle>
            <a:lvl1pPr>
              <a:defRPr/>
            </a:lvl1pPr>
          </a:lstStyle>
          <a:p>
            <a:pPr>
              <a:defRPr/>
            </a:pPr>
            <a:fld id="{D3110287-1032-4FA9-9370-0D0FB510C38D}" type="slidenum">
              <a:rPr lang="en-US" altLang="en-US"/>
              <a:pPr>
                <a:defRPr/>
              </a:pPr>
              <a:t>‹#›</a:t>
            </a:fld>
            <a:endParaRPr lang="en-US" altLang="en-US"/>
          </a:p>
        </p:txBody>
      </p:sp>
    </p:spTree>
    <p:extLst>
      <p:ext uri="{BB962C8B-B14F-4D97-AF65-F5344CB8AC3E}">
        <p14:creationId xmlns:p14="http://schemas.microsoft.com/office/powerpoint/2010/main" val="109215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CDAA9EB-F29C-E095-3892-4AE4E2AE1C12}"/>
              </a:ext>
            </a:extLst>
          </p:cNvPr>
          <p:cNvSpPr>
            <a:spLocks noGrp="1"/>
          </p:cNvSpPr>
          <p:nvPr>
            <p:ph type="dt" sz="half" idx="10"/>
          </p:nvPr>
        </p:nvSpPr>
        <p:spPr/>
        <p:txBody>
          <a:bodyPr/>
          <a:lstStyle>
            <a:lvl1pPr>
              <a:defRPr/>
            </a:lvl1pPr>
          </a:lstStyle>
          <a:p>
            <a:pPr>
              <a:defRPr/>
            </a:pPr>
            <a:fld id="{737070B1-F089-45E5-A35E-E08099E19703}" type="datetimeFigureOut">
              <a:rPr lang="en-US"/>
              <a:pPr>
                <a:defRPr/>
              </a:pPr>
              <a:t>4/25/2026</a:t>
            </a:fld>
            <a:endParaRPr lang="en-US"/>
          </a:p>
        </p:txBody>
      </p:sp>
      <p:sp>
        <p:nvSpPr>
          <p:cNvPr id="3" name="Footer Placeholder 4">
            <a:extLst>
              <a:ext uri="{FF2B5EF4-FFF2-40B4-BE49-F238E27FC236}">
                <a16:creationId xmlns:a16="http://schemas.microsoft.com/office/drawing/2014/main" id="{B041BBB8-7AFE-23C8-60C9-C79E376A61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BEC3E6C-D400-DC47-8D94-4BD434E094D9}"/>
              </a:ext>
            </a:extLst>
          </p:cNvPr>
          <p:cNvSpPr>
            <a:spLocks noGrp="1"/>
          </p:cNvSpPr>
          <p:nvPr>
            <p:ph type="sldNum" sz="quarter" idx="12"/>
          </p:nvPr>
        </p:nvSpPr>
        <p:spPr/>
        <p:txBody>
          <a:bodyPr/>
          <a:lstStyle>
            <a:lvl1pPr>
              <a:defRPr/>
            </a:lvl1pPr>
          </a:lstStyle>
          <a:p>
            <a:pPr>
              <a:defRPr/>
            </a:pPr>
            <a:fld id="{06B1FA2B-32DF-4563-A369-24BB66C197BE}" type="slidenum">
              <a:rPr lang="en-US" altLang="en-US"/>
              <a:pPr>
                <a:defRPr/>
              </a:pPr>
              <a:t>‹#›</a:t>
            </a:fld>
            <a:endParaRPr lang="en-US" altLang="en-US"/>
          </a:p>
        </p:txBody>
      </p:sp>
    </p:spTree>
    <p:extLst>
      <p:ext uri="{BB962C8B-B14F-4D97-AF65-F5344CB8AC3E}">
        <p14:creationId xmlns:p14="http://schemas.microsoft.com/office/powerpoint/2010/main" val="320110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7555177-E60C-FD21-C1BB-213DB089737D}"/>
              </a:ext>
            </a:extLst>
          </p:cNvPr>
          <p:cNvSpPr>
            <a:spLocks noGrp="1"/>
          </p:cNvSpPr>
          <p:nvPr>
            <p:ph type="dt" sz="half" idx="10"/>
          </p:nvPr>
        </p:nvSpPr>
        <p:spPr/>
        <p:txBody>
          <a:bodyPr/>
          <a:lstStyle>
            <a:lvl1pPr>
              <a:defRPr/>
            </a:lvl1pPr>
          </a:lstStyle>
          <a:p>
            <a:pPr>
              <a:defRPr/>
            </a:pPr>
            <a:fld id="{7365604A-6285-49FA-9F43-141717BD79BF}" type="datetimeFigureOut">
              <a:rPr lang="en-US"/>
              <a:pPr>
                <a:defRPr/>
              </a:pPr>
              <a:t>4/25/2026</a:t>
            </a:fld>
            <a:endParaRPr lang="en-US"/>
          </a:p>
        </p:txBody>
      </p:sp>
      <p:sp>
        <p:nvSpPr>
          <p:cNvPr id="6" name="Footer Placeholder 4">
            <a:extLst>
              <a:ext uri="{FF2B5EF4-FFF2-40B4-BE49-F238E27FC236}">
                <a16:creationId xmlns:a16="http://schemas.microsoft.com/office/drawing/2014/main" id="{46FA596B-E758-CE5E-A21A-EF4DB7F441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A0E244-B7A0-8EAF-EE05-FDFD576E14B0}"/>
              </a:ext>
            </a:extLst>
          </p:cNvPr>
          <p:cNvSpPr>
            <a:spLocks noGrp="1"/>
          </p:cNvSpPr>
          <p:nvPr>
            <p:ph type="sldNum" sz="quarter" idx="12"/>
          </p:nvPr>
        </p:nvSpPr>
        <p:spPr/>
        <p:txBody>
          <a:bodyPr/>
          <a:lstStyle>
            <a:lvl1pPr>
              <a:defRPr/>
            </a:lvl1pPr>
          </a:lstStyle>
          <a:p>
            <a:pPr>
              <a:defRPr/>
            </a:pPr>
            <a:fld id="{41FA8FBD-6BAA-44D8-986D-FCD70CF603B2}" type="slidenum">
              <a:rPr lang="en-US" altLang="en-US"/>
              <a:pPr>
                <a:defRPr/>
              </a:pPr>
              <a:t>‹#›</a:t>
            </a:fld>
            <a:endParaRPr lang="en-US" altLang="en-US"/>
          </a:p>
        </p:txBody>
      </p:sp>
    </p:spTree>
    <p:extLst>
      <p:ext uri="{BB962C8B-B14F-4D97-AF65-F5344CB8AC3E}">
        <p14:creationId xmlns:p14="http://schemas.microsoft.com/office/powerpoint/2010/main" val="33065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5A6523-B52D-5CE4-1E13-08A285BD6772}"/>
              </a:ext>
            </a:extLst>
          </p:cNvPr>
          <p:cNvSpPr>
            <a:spLocks noGrp="1"/>
          </p:cNvSpPr>
          <p:nvPr>
            <p:ph type="dt" sz="half" idx="10"/>
          </p:nvPr>
        </p:nvSpPr>
        <p:spPr/>
        <p:txBody>
          <a:bodyPr/>
          <a:lstStyle>
            <a:lvl1pPr>
              <a:defRPr/>
            </a:lvl1pPr>
          </a:lstStyle>
          <a:p>
            <a:pPr>
              <a:defRPr/>
            </a:pPr>
            <a:fld id="{AD6F2835-E800-4161-B062-AECADB196E37}" type="datetimeFigureOut">
              <a:rPr lang="en-US"/>
              <a:pPr>
                <a:defRPr/>
              </a:pPr>
              <a:t>4/25/2026</a:t>
            </a:fld>
            <a:endParaRPr lang="en-US"/>
          </a:p>
        </p:txBody>
      </p:sp>
      <p:sp>
        <p:nvSpPr>
          <p:cNvPr id="6" name="Footer Placeholder 4">
            <a:extLst>
              <a:ext uri="{FF2B5EF4-FFF2-40B4-BE49-F238E27FC236}">
                <a16:creationId xmlns:a16="http://schemas.microsoft.com/office/drawing/2014/main" id="{08463907-C5CD-A4DD-7724-E8B86F81BC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4C8C8A-4AE1-1BF0-BC7A-DC917758385D}"/>
              </a:ext>
            </a:extLst>
          </p:cNvPr>
          <p:cNvSpPr>
            <a:spLocks noGrp="1"/>
          </p:cNvSpPr>
          <p:nvPr>
            <p:ph type="sldNum" sz="quarter" idx="12"/>
          </p:nvPr>
        </p:nvSpPr>
        <p:spPr/>
        <p:txBody>
          <a:bodyPr/>
          <a:lstStyle>
            <a:lvl1pPr>
              <a:defRPr/>
            </a:lvl1pPr>
          </a:lstStyle>
          <a:p>
            <a:pPr>
              <a:defRPr/>
            </a:pPr>
            <a:fld id="{DAC8C239-6432-484F-9419-06E866DD2A16}" type="slidenum">
              <a:rPr lang="en-US" altLang="en-US"/>
              <a:pPr>
                <a:defRPr/>
              </a:pPr>
              <a:t>‹#›</a:t>
            </a:fld>
            <a:endParaRPr lang="en-US" altLang="en-US"/>
          </a:p>
        </p:txBody>
      </p:sp>
    </p:spTree>
    <p:extLst>
      <p:ext uri="{BB962C8B-B14F-4D97-AF65-F5344CB8AC3E}">
        <p14:creationId xmlns:p14="http://schemas.microsoft.com/office/powerpoint/2010/main" val="351936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F9D7A55-A94F-1585-B8B8-3C5CA01B6C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2A3FE04-2829-4BAE-4F26-F73ECD682F4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A25E056-BADE-35B7-83F3-73282C540D7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22617DC-EC4A-4360-A808-CE53BC94B571}" type="datetimeFigureOut">
              <a:rPr lang="en-US"/>
              <a:pPr>
                <a:defRPr/>
              </a:pPr>
              <a:t>4/25/2026</a:t>
            </a:fld>
            <a:endParaRPr lang="en-US"/>
          </a:p>
        </p:txBody>
      </p:sp>
      <p:sp>
        <p:nvSpPr>
          <p:cNvPr id="5" name="Footer Placeholder 4">
            <a:extLst>
              <a:ext uri="{FF2B5EF4-FFF2-40B4-BE49-F238E27FC236}">
                <a16:creationId xmlns:a16="http://schemas.microsoft.com/office/drawing/2014/main" id="{77EDAB97-5D2A-2DDF-0F76-2456C3F7545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2C03F03-2206-E6A5-1780-9C80E04AA51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68E056E-2D8D-475C-AADC-26367F0DAC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youtube.com/shorts/A-hHqAUav4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youtube.com/shorts/KRv5JSfmxq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youtube.com/shorts/jPiwEhJCIC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shorts/yEFPBueGgnI" TargetMode="External"/><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shorts/kgOUeN4Hp1c" TargetMode="External"/><Relationship Id="rId5" Type="http://schemas.openxmlformats.org/officeDocument/2006/relationships/hyperlink" Target="https://www.youtube.com/shorts/67jgG3yBct0"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youtube.com/shorts/7Pqfb9lJXH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youtube.com/shorts/HWU_8rDMen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shorts/vBgopal2aTk" TargetMode="Externa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6D90C-CD50-51B0-8793-3D8E2607B0ED}"/>
            </a:ext>
          </a:extLst>
        </p:cNvPr>
        <p:cNvGrpSpPr/>
        <p:nvPr/>
      </p:nvGrpSpPr>
      <p:grpSpPr>
        <a:xfrm>
          <a:off x="0" y="0"/>
          <a:ext cx="0" cy="0"/>
          <a:chOff x="0" y="0"/>
          <a:chExt cx="0" cy="0"/>
        </a:xfrm>
      </p:grpSpPr>
      <p:pic>
        <p:nvPicPr>
          <p:cNvPr id="2050" name="Picture 4">
            <a:extLst>
              <a:ext uri="{FF2B5EF4-FFF2-40B4-BE49-F238E27FC236}">
                <a16:creationId xmlns:a16="http://schemas.microsoft.com/office/drawing/2014/main" id="{E18D3008-CA01-4986-A515-38097F2C082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352800" y="152400"/>
            <a:ext cx="2438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a16="http://schemas.microsoft.com/office/drawing/2014/main" id="{1378D50B-8940-D696-8103-99DD4FD05D27}"/>
              </a:ext>
            </a:extLst>
          </p:cNvPr>
          <p:cNvSpPr txBox="1">
            <a:spLocks noChangeArrowheads="1"/>
          </p:cNvSpPr>
          <p:nvPr/>
        </p:nvSpPr>
        <p:spPr bwMode="auto">
          <a:xfrm>
            <a:off x="1645445" y="5468034"/>
            <a:ext cx="5853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1800" dirty="0">
                <a:effectLst/>
              </a:rPr>
              <a:t>Meet Dino Slomo — the Build‑It‑Yourself resident snapping turtle and part‑time philosopher.</a:t>
            </a:r>
            <a:endParaRPr lang="en-US" sz="1800" dirty="0"/>
          </a:p>
        </p:txBody>
      </p:sp>
      <p:sp>
        <p:nvSpPr>
          <p:cNvPr id="2053" name="TextBox 9">
            <a:extLst>
              <a:ext uri="{FF2B5EF4-FFF2-40B4-BE49-F238E27FC236}">
                <a16:creationId xmlns:a16="http://schemas.microsoft.com/office/drawing/2014/main" id="{4777FB8E-CA27-C249-5546-A5630F8ACD59}"/>
              </a:ext>
            </a:extLst>
          </p:cNvPr>
          <p:cNvSpPr txBox="1">
            <a:spLocks noChangeArrowheads="1"/>
          </p:cNvSpPr>
          <p:nvPr/>
        </p:nvSpPr>
        <p:spPr bwMode="auto">
          <a:xfrm>
            <a:off x="3776663" y="533400"/>
            <a:ext cx="1541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t>Laboratory</a:t>
            </a:r>
          </a:p>
        </p:txBody>
      </p:sp>
      <p:sp>
        <p:nvSpPr>
          <p:cNvPr id="11" name="TextBox 10">
            <a:extLst>
              <a:ext uri="{FF2B5EF4-FFF2-40B4-BE49-F238E27FC236}">
                <a16:creationId xmlns:a16="http://schemas.microsoft.com/office/drawing/2014/main" id="{E3D489A1-ABE1-8F4A-3D00-82514D733F4E}"/>
              </a:ext>
            </a:extLst>
          </p:cNvPr>
          <p:cNvSpPr txBox="1"/>
          <p:nvPr/>
        </p:nvSpPr>
        <p:spPr>
          <a:xfrm>
            <a:off x="3339109" y="6519446"/>
            <a:ext cx="2384819" cy="338554"/>
          </a:xfrm>
          <a:prstGeom prst="rect">
            <a:avLst/>
          </a:prstGeom>
          <a:noFill/>
        </p:spPr>
        <p:txBody>
          <a:bodyPr wrap="none">
            <a:spAutoFit/>
          </a:bodyPr>
          <a:lstStyle/>
          <a:p>
            <a:pPr algn="ctr" eaLnBrk="1" fontAlgn="auto" hangingPunct="1">
              <a:spcBef>
                <a:spcPts val="0"/>
              </a:spcBef>
              <a:spcAft>
                <a:spcPts val="0"/>
              </a:spcAft>
              <a:defRPr/>
            </a:pPr>
            <a:r>
              <a:rPr lang="en-US" sz="1600" dirty="0">
                <a:solidFill>
                  <a:schemeClr val="bg1">
                    <a:lumMod val="65000"/>
                  </a:schemeClr>
                </a:solidFill>
                <a:latin typeface="+mn-lt"/>
                <a:cs typeface="+mn-cs"/>
              </a:rPr>
              <a:t>www.build-it-yourself.com</a:t>
            </a:r>
          </a:p>
        </p:txBody>
      </p:sp>
      <p:pic>
        <p:nvPicPr>
          <p:cNvPr id="3" name="Picture 2">
            <a:extLst>
              <a:ext uri="{FF2B5EF4-FFF2-40B4-BE49-F238E27FC236}">
                <a16:creationId xmlns:a16="http://schemas.microsoft.com/office/drawing/2014/main" id="{6A58A3E1-8C5B-1FF3-B759-3D518EF8A6C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45444" y="1066800"/>
            <a:ext cx="5853112" cy="4389834"/>
          </a:xfrm>
          <a:prstGeom prst="rect">
            <a:avLst/>
          </a:prstGeom>
        </p:spPr>
      </p:pic>
      <p:pic>
        <p:nvPicPr>
          <p:cNvPr id="2" name="Picture 2" descr="Video Button PNG Transparent Images Free Download | Vector Files | Pngtree">
            <a:hlinkClick r:id="rId4"/>
            <a:extLst>
              <a:ext uri="{FF2B5EF4-FFF2-40B4-BE49-F238E27FC236}">
                <a16:creationId xmlns:a16="http://schemas.microsoft.com/office/drawing/2014/main" id="{5DBF8BC1-4843-F9EF-807F-8F7399DB7BF3}"/>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705600" y="4766257"/>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28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4E326-DCC9-DFA5-D567-C56995775E0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E38CC0F-E2B7-C25D-7674-5E6441B646B2}"/>
              </a:ext>
            </a:extLst>
          </p:cNvPr>
          <p:cNvPicPr>
            <a:picLocks noChangeAspect="1"/>
          </p:cNvPicPr>
          <p:nvPr/>
        </p:nvPicPr>
        <p:blipFill>
          <a:blip r:embed="rId2"/>
          <a:stretch>
            <a:fillRect/>
          </a:stretch>
        </p:blipFill>
        <p:spPr>
          <a:xfrm>
            <a:off x="2255044" y="1114149"/>
            <a:ext cx="4602956" cy="4363138"/>
          </a:xfrm>
          <a:prstGeom prst="rect">
            <a:avLst/>
          </a:prstGeom>
        </p:spPr>
      </p:pic>
      <p:pic>
        <p:nvPicPr>
          <p:cNvPr id="2050" name="Picture 4">
            <a:extLst>
              <a:ext uri="{FF2B5EF4-FFF2-40B4-BE49-F238E27FC236}">
                <a16:creationId xmlns:a16="http://schemas.microsoft.com/office/drawing/2014/main" id="{69EFDBC2-4696-C363-0BE4-A4A1DD24F92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52800" y="152400"/>
            <a:ext cx="2438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a16="http://schemas.microsoft.com/office/drawing/2014/main" id="{02B2E5FB-EFBC-02CC-34DE-3C0683B55136}"/>
              </a:ext>
            </a:extLst>
          </p:cNvPr>
          <p:cNvSpPr txBox="1">
            <a:spLocks noChangeArrowheads="1"/>
          </p:cNvSpPr>
          <p:nvPr/>
        </p:nvSpPr>
        <p:spPr bwMode="auto">
          <a:xfrm>
            <a:off x="1752600" y="5477287"/>
            <a:ext cx="5638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1800" dirty="0">
                <a:effectLst/>
              </a:rPr>
              <a:t>Dino is a lover, not a fighter. </a:t>
            </a:r>
            <a:endParaRPr lang="en-US" sz="1800" dirty="0"/>
          </a:p>
        </p:txBody>
      </p:sp>
      <p:sp>
        <p:nvSpPr>
          <p:cNvPr id="2053" name="TextBox 9">
            <a:extLst>
              <a:ext uri="{FF2B5EF4-FFF2-40B4-BE49-F238E27FC236}">
                <a16:creationId xmlns:a16="http://schemas.microsoft.com/office/drawing/2014/main" id="{000A0516-D83D-D421-1972-C1E73EFD545D}"/>
              </a:ext>
            </a:extLst>
          </p:cNvPr>
          <p:cNvSpPr txBox="1">
            <a:spLocks noChangeArrowheads="1"/>
          </p:cNvSpPr>
          <p:nvPr/>
        </p:nvSpPr>
        <p:spPr bwMode="auto">
          <a:xfrm>
            <a:off x="3776663" y="533400"/>
            <a:ext cx="1541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t>Laboratory</a:t>
            </a:r>
          </a:p>
        </p:txBody>
      </p:sp>
      <p:sp>
        <p:nvSpPr>
          <p:cNvPr id="5" name="TextBox 4">
            <a:extLst>
              <a:ext uri="{FF2B5EF4-FFF2-40B4-BE49-F238E27FC236}">
                <a16:creationId xmlns:a16="http://schemas.microsoft.com/office/drawing/2014/main" id="{87C7C8C0-6847-F25D-A691-C40298CD4B26}"/>
              </a:ext>
            </a:extLst>
          </p:cNvPr>
          <p:cNvSpPr txBox="1"/>
          <p:nvPr/>
        </p:nvSpPr>
        <p:spPr>
          <a:xfrm>
            <a:off x="3339109" y="6519446"/>
            <a:ext cx="2384819" cy="338554"/>
          </a:xfrm>
          <a:prstGeom prst="rect">
            <a:avLst/>
          </a:prstGeom>
          <a:noFill/>
        </p:spPr>
        <p:txBody>
          <a:bodyPr wrap="none">
            <a:spAutoFit/>
          </a:bodyPr>
          <a:lstStyle/>
          <a:p>
            <a:pPr algn="ctr" eaLnBrk="1" fontAlgn="auto" hangingPunct="1">
              <a:spcBef>
                <a:spcPts val="0"/>
              </a:spcBef>
              <a:spcAft>
                <a:spcPts val="0"/>
              </a:spcAft>
              <a:defRPr/>
            </a:pPr>
            <a:r>
              <a:rPr lang="en-US" sz="1600" dirty="0">
                <a:solidFill>
                  <a:schemeClr val="bg1">
                    <a:lumMod val="65000"/>
                  </a:schemeClr>
                </a:solidFill>
                <a:latin typeface="+mn-lt"/>
                <a:cs typeface="+mn-cs"/>
              </a:rPr>
              <a:t>www.build-it-yourself.com</a:t>
            </a:r>
          </a:p>
        </p:txBody>
      </p:sp>
      <p:pic>
        <p:nvPicPr>
          <p:cNvPr id="7" name="Picture 2" descr="Video Button PNG Transparent Images Free Download | Vector Files | Pngtree">
            <a:hlinkClick r:id="rId4"/>
            <a:extLst>
              <a:ext uri="{FF2B5EF4-FFF2-40B4-BE49-F238E27FC236}">
                <a16:creationId xmlns:a16="http://schemas.microsoft.com/office/drawing/2014/main" id="{28643632-41ED-6A62-C505-624E65348471}"/>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096000" y="4766257"/>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57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1E9BE-1CF2-144B-A801-B5178509C7EA}"/>
            </a:ext>
          </a:extLst>
        </p:cNvPr>
        <p:cNvGrpSpPr/>
        <p:nvPr/>
      </p:nvGrpSpPr>
      <p:grpSpPr>
        <a:xfrm>
          <a:off x="0" y="0"/>
          <a:ext cx="0" cy="0"/>
          <a:chOff x="0" y="0"/>
          <a:chExt cx="0" cy="0"/>
        </a:xfrm>
      </p:grpSpPr>
      <p:pic>
        <p:nvPicPr>
          <p:cNvPr id="2050" name="Picture 4">
            <a:extLst>
              <a:ext uri="{FF2B5EF4-FFF2-40B4-BE49-F238E27FC236}">
                <a16:creationId xmlns:a16="http://schemas.microsoft.com/office/drawing/2014/main" id="{9356182A-A3DD-F249-7ECF-F27C49DC47C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352800" y="152400"/>
            <a:ext cx="2438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a16="http://schemas.microsoft.com/office/drawing/2014/main" id="{6A3E89D4-BE73-5958-397F-2C9FD0A2E70C}"/>
              </a:ext>
            </a:extLst>
          </p:cNvPr>
          <p:cNvSpPr txBox="1">
            <a:spLocks noChangeArrowheads="1"/>
          </p:cNvSpPr>
          <p:nvPr/>
        </p:nvSpPr>
        <p:spPr bwMode="auto">
          <a:xfrm>
            <a:off x="1624806" y="5477470"/>
            <a:ext cx="5845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1800" dirty="0">
                <a:effectLst/>
              </a:rPr>
              <a:t>He spends most days chilling in the BIY jungle garden, contemplating life, lettuce, and why humans walk so fast when slow‑and‑steady clearly works just fine.</a:t>
            </a:r>
            <a:endParaRPr lang="en-US" sz="1800" dirty="0"/>
          </a:p>
        </p:txBody>
      </p:sp>
      <p:sp>
        <p:nvSpPr>
          <p:cNvPr id="2053" name="TextBox 9">
            <a:extLst>
              <a:ext uri="{FF2B5EF4-FFF2-40B4-BE49-F238E27FC236}">
                <a16:creationId xmlns:a16="http://schemas.microsoft.com/office/drawing/2014/main" id="{01FC62A2-7E56-AE04-51A3-22CF0396EC72}"/>
              </a:ext>
            </a:extLst>
          </p:cNvPr>
          <p:cNvSpPr txBox="1">
            <a:spLocks noChangeArrowheads="1"/>
          </p:cNvSpPr>
          <p:nvPr/>
        </p:nvSpPr>
        <p:spPr bwMode="auto">
          <a:xfrm>
            <a:off x="3776663" y="533400"/>
            <a:ext cx="1541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t>Laboratory</a:t>
            </a:r>
          </a:p>
        </p:txBody>
      </p:sp>
      <p:pic>
        <p:nvPicPr>
          <p:cNvPr id="6" name="Picture 5">
            <a:extLst>
              <a:ext uri="{FF2B5EF4-FFF2-40B4-BE49-F238E27FC236}">
                <a16:creationId xmlns:a16="http://schemas.microsoft.com/office/drawing/2014/main" id="{8406DEF9-50FE-DC57-EBA3-FC2862E3696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24806" y="1066800"/>
            <a:ext cx="5845175" cy="4383881"/>
          </a:xfrm>
          <a:prstGeom prst="rect">
            <a:avLst/>
          </a:prstGeom>
        </p:spPr>
      </p:pic>
      <p:sp>
        <p:nvSpPr>
          <p:cNvPr id="8" name="TextBox 7">
            <a:extLst>
              <a:ext uri="{FF2B5EF4-FFF2-40B4-BE49-F238E27FC236}">
                <a16:creationId xmlns:a16="http://schemas.microsoft.com/office/drawing/2014/main" id="{9A2EF351-1748-2464-F17E-B77DF316CD27}"/>
              </a:ext>
            </a:extLst>
          </p:cNvPr>
          <p:cNvSpPr txBox="1"/>
          <p:nvPr/>
        </p:nvSpPr>
        <p:spPr>
          <a:xfrm>
            <a:off x="3339109" y="6519446"/>
            <a:ext cx="2384819" cy="338554"/>
          </a:xfrm>
          <a:prstGeom prst="rect">
            <a:avLst/>
          </a:prstGeom>
          <a:noFill/>
        </p:spPr>
        <p:txBody>
          <a:bodyPr wrap="none">
            <a:spAutoFit/>
          </a:bodyPr>
          <a:lstStyle/>
          <a:p>
            <a:pPr algn="ctr" eaLnBrk="1" fontAlgn="auto" hangingPunct="1">
              <a:spcBef>
                <a:spcPts val="0"/>
              </a:spcBef>
              <a:spcAft>
                <a:spcPts val="0"/>
              </a:spcAft>
              <a:defRPr/>
            </a:pPr>
            <a:r>
              <a:rPr lang="en-US" sz="1600" dirty="0">
                <a:solidFill>
                  <a:schemeClr val="bg1">
                    <a:lumMod val="65000"/>
                  </a:schemeClr>
                </a:solidFill>
                <a:latin typeface="+mn-lt"/>
                <a:cs typeface="+mn-cs"/>
              </a:rPr>
              <a:t>www.build-it-yourself.com</a:t>
            </a:r>
          </a:p>
        </p:txBody>
      </p:sp>
      <p:pic>
        <p:nvPicPr>
          <p:cNvPr id="10" name="Picture 2" descr="Video Button PNG Transparent Images Free Download | Vector Files | Pngtree">
            <a:hlinkClick r:id="rId4"/>
            <a:extLst>
              <a:ext uri="{FF2B5EF4-FFF2-40B4-BE49-F238E27FC236}">
                <a16:creationId xmlns:a16="http://schemas.microsoft.com/office/drawing/2014/main" id="{D05E446D-8E36-487F-FCE6-66E1C1334785}"/>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705600" y="4694045"/>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4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CAF3B-B92F-1C46-1326-F607A383BE32}"/>
            </a:ext>
          </a:extLst>
        </p:cNvPr>
        <p:cNvGrpSpPr/>
        <p:nvPr/>
      </p:nvGrpSpPr>
      <p:grpSpPr>
        <a:xfrm>
          <a:off x="0" y="0"/>
          <a:ext cx="0" cy="0"/>
          <a:chOff x="0" y="0"/>
          <a:chExt cx="0" cy="0"/>
        </a:xfrm>
      </p:grpSpPr>
      <p:pic>
        <p:nvPicPr>
          <p:cNvPr id="2050" name="Picture 4">
            <a:extLst>
              <a:ext uri="{FF2B5EF4-FFF2-40B4-BE49-F238E27FC236}">
                <a16:creationId xmlns:a16="http://schemas.microsoft.com/office/drawing/2014/main" id="{2ADA898C-DF83-ECE4-3DE8-BC4DA7CAF82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352800" y="152400"/>
            <a:ext cx="2438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a16="http://schemas.microsoft.com/office/drawing/2014/main" id="{955F735C-37E0-6E46-1EF2-E6EF7577C758}"/>
              </a:ext>
            </a:extLst>
          </p:cNvPr>
          <p:cNvSpPr txBox="1">
            <a:spLocks noChangeArrowheads="1"/>
          </p:cNvSpPr>
          <p:nvPr/>
        </p:nvSpPr>
        <p:spPr bwMode="auto">
          <a:xfrm>
            <a:off x="1503363" y="5492484"/>
            <a:ext cx="61372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1800" dirty="0">
                <a:effectLst/>
              </a:rPr>
              <a:t>Sometimes Dino roams the BIY lab, where he inspects all the way‑cool projects with the calm authority of a turtle who has seen many thing</a:t>
            </a:r>
            <a:r>
              <a:rPr lang="en-US" sz="1800" dirty="0"/>
              <a:t>s.</a:t>
            </a:r>
          </a:p>
        </p:txBody>
      </p:sp>
      <p:sp>
        <p:nvSpPr>
          <p:cNvPr id="2053" name="TextBox 9">
            <a:extLst>
              <a:ext uri="{FF2B5EF4-FFF2-40B4-BE49-F238E27FC236}">
                <a16:creationId xmlns:a16="http://schemas.microsoft.com/office/drawing/2014/main" id="{638FECEF-9E46-5429-0674-986AE61D7630}"/>
              </a:ext>
            </a:extLst>
          </p:cNvPr>
          <p:cNvSpPr txBox="1">
            <a:spLocks noChangeArrowheads="1"/>
          </p:cNvSpPr>
          <p:nvPr/>
        </p:nvSpPr>
        <p:spPr bwMode="auto">
          <a:xfrm>
            <a:off x="3776663" y="533400"/>
            <a:ext cx="1541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t>Laboratory</a:t>
            </a:r>
          </a:p>
        </p:txBody>
      </p:sp>
      <p:sp>
        <p:nvSpPr>
          <p:cNvPr id="4" name="TextBox 3">
            <a:extLst>
              <a:ext uri="{FF2B5EF4-FFF2-40B4-BE49-F238E27FC236}">
                <a16:creationId xmlns:a16="http://schemas.microsoft.com/office/drawing/2014/main" id="{1EC42D05-0962-51A6-D827-7D118CB4FFA9}"/>
              </a:ext>
            </a:extLst>
          </p:cNvPr>
          <p:cNvSpPr txBox="1"/>
          <p:nvPr/>
        </p:nvSpPr>
        <p:spPr>
          <a:xfrm>
            <a:off x="3339109" y="6519446"/>
            <a:ext cx="2384819" cy="338554"/>
          </a:xfrm>
          <a:prstGeom prst="rect">
            <a:avLst/>
          </a:prstGeom>
          <a:noFill/>
        </p:spPr>
        <p:txBody>
          <a:bodyPr wrap="none">
            <a:spAutoFit/>
          </a:bodyPr>
          <a:lstStyle/>
          <a:p>
            <a:pPr algn="ctr" eaLnBrk="1" fontAlgn="auto" hangingPunct="1">
              <a:spcBef>
                <a:spcPts val="0"/>
              </a:spcBef>
              <a:spcAft>
                <a:spcPts val="0"/>
              </a:spcAft>
              <a:defRPr/>
            </a:pPr>
            <a:r>
              <a:rPr lang="en-US" sz="1600" dirty="0">
                <a:solidFill>
                  <a:schemeClr val="bg1">
                    <a:lumMod val="65000"/>
                  </a:schemeClr>
                </a:solidFill>
                <a:latin typeface="+mn-lt"/>
                <a:cs typeface="+mn-cs"/>
              </a:rPr>
              <a:t>www.build-it-yourself.com</a:t>
            </a:r>
          </a:p>
        </p:txBody>
      </p:sp>
      <p:pic>
        <p:nvPicPr>
          <p:cNvPr id="7" name="Picture 2" descr="Video Button PNG Transparent Images Free Download | Vector Files | Pngtree">
            <a:hlinkClick r:id="rId3"/>
            <a:extLst>
              <a:ext uri="{FF2B5EF4-FFF2-40B4-BE49-F238E27FC236}">
                <a16:creationId xmlns:a16="http://schemas.microsoft.com/office/drawing/2014/main" id="{9BD0D7C0-886E-1F91-5D0E-9B94EB1D880F}"/>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400800" y="477252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ideo Button PNG Transparent Images Free Download | Vector Files | Pngtree">
            <a:hlinkClick r:id="rId5"/>
            <a:extLst>
              <a:ext uri="{FF2B5EF4-FFF2-40B4-BE49-F238E27FC236}">
                <a16:creationId xmlns:a16="http://schemas.microsoft.com/office/drawing/2014/main" id="{6A4A8D5A-F91A-F46F-C8F2-23E1E46CD319}"/>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400800" y="39624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deo Button PNG Transparent Images Free Download | Vector Files | Pngtree">
            <a:hlinkClick r:id="rId6"/>
            <a:extLst>
              <a:ext uri="{FF2B5EF4-FFF2-40B4-BE49-F238E27FC236}">
                <a16:creationId xmlns:a16="http://schemas.microsoft.com/office/drawing/2014/main" id="{BA49DC2D-20EC-4DB6-AF71-9A5305E49325}"/>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400800" y="31242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D58BDB-BE70-ACB5-6C77-A6C69D725D00}"/>
              </a:ext>
            </a:extLst>
          </p:cNvPr>
          <p:cNvPicPr>
            <a:picLocks noChangeAspect="1"/>
          </p:cNvPicPr>
          <p:nvPr/>
        </p:nvPicPr>
        <p:blipFill>
          <a:blip r:embed="rId7"/>
          <a:stretch>
            <a:fillRect/>
          </a:stretch>
        </p:blipFill>
        <p:spPr>
          <a:xfrm>
            <a:off x="2971800" y="1123843"/>
            <a:ext cx="3252767" cy="4334482"/>
          </a:xfrm>
          <a:prstGeom prst="rect">
            <a:avLst/>
          </a:prstGeom>
        </p:spPr>
      </p:pic>
    </p:spTree>
    <p:extLst>
      <p:ext uri="{BB962C8B-B14F-4D97-AF65-F5344CB8AC3E}">
        <p14:creationId xmlns:p14="http://schemas.microsoft.com/office/powerpoint/2010/main" val="60036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71409-99AF-0D15-E6F6-84811198DA2F}"/>
            </a:ext>
          </a:extLst>
        </p:cNvPr>
        <p:cNvGrpSpPr/>
        <p:nvPr/>
      </p:nvGrpSpPr>
      <p:grpSpPr>
        <a:xfrm>
          <a:off x="0" y="0"/>
          <a:ext cx="0" cy="0"/>
          <a:chOff x="0" y="0"/>
          <a:chExt cx="0" cy="0"/>
        </a:xfrm>
      </p:grpSpPr>
      <p:pic>
        <p:nvPicPr>
          <p:cNvPr id="2050" name="Picture 4">
            <a:extLst>
              <a:ext uri="{FF2B5EF4-FFF2-40B4-BE49-F238E27FC236}">
                <a16:creationId xmlns:a16="http://schemas.microsoft.com/office/drawing/2014/main" id="{DA593DAE-0D32-1286-776A-73F7CAE2D10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352800" y="152400"/>
            <a:ext cx="2438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a16="http://schemas.microsoft.com/office/drawing/2014/main" id="{A6FE1BB1-180A-73E8-1749-0A5C252A43BF}"/>
              </a:ext>
            </a:extLst>
          </p:cNvPr>
          <p:cNvSpPr txBox="1">
            <a:spLocks noChangeArrowheads="1"/>
          </p:cNvSpPr>
          <p:nvPr/>
        </p:nvSpPr>
        <p:spPr bwMode="auto">
          <a:xfrm>
            <a:off x="2207418" y="5466208"/>
            <a:ext cx="46482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1800" dirty="0">
                <a:effectLst/>
              </a:rPr>
              <a:t>Dino has access to a fine menu of elegant crickets and gourmet worms…</a:t>
            </a:r>
            <a:endParaRPr lang="en-US" sz="1800" dirty="0"/>
          </a:p>
        </p:txBody>
      </p:sp>
      <p:sp>
        <p:nvSpPr>
          <p:cNvPr id="2053" name="TextBox 9">
            <a:extLst>
              <a:ext uri="{FF2B5EF4-FFF2-40B4-BE49-F238E27FC236}">
                <a16:creationId xmlns:a16="http://schemas.microsoft.com/office/drawing/2014/main" id="{AA78D1BA-F454-17E6-21D4-24FAC20BA667}"/>
              </a:ext>
            </a:extLst>
          </p:cNvPr>
          <p:cNvSpPr txBox="1">
            <a:spLocks noChangeArrowheads="1"/>
          </p:cNvSpPr>
          <p:nvPr/>
        </p:nvSpPr>
        <p:spPr bwMode="auto">
          <a:xfrm>
            <a:off x="3776663" y="533400"/>
            <a:ext cx="1541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t>Laboratory</a:t>
            </a:r>
          </a:p>
        </p:txBody>
      </p:sp>
      <p:pic>
        <p:nvPicPr>
          <p:cNvPr id="6" name="Picture 5">
            <a:extLst>
              <a:ext uri="{FF2B5EF4-FFF2-40B4-BE49-F238E27FC236}">
                <a16:creationId xmlns:a16="http://schemas.microsoft.com/office/drawing/2014/main" id="{4C68FC08-4DFB-028A-7804-8F2E602BD35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54668" y="1090210"/>
            <a:ext cx="5834664" cy="4375998"/>
          </a:xfrm>
          <a:prstGeom prst="rect">
            <a:avLst/>
          </a:prstGeom>
        </p:spPr>
      </p:pic>
      <p:sp>
        <p:nvSpPr>
          <p:cNvPr id="7" name="TextBox 6">
            <a:extLst>
              <a:ext uri="{FF2B5EF4-FFF2-40B4-BE49-F238E27FC236}">
                <a16:creationId xmlns:a16="http://schemas.microsoft.com/office/drawing/2014/main" id="{87A597BB-0C29-A777-E13B-2C1859EA8D9D}"/>
              </a:ext>
            </a:extLst>
          </p:cNvPr>
          <p:cNvSpPr txBox="1"/>
          <p:nvPr/>
        </p:nvSpPr>
        <p:spPr>
          <a:xfrm>
            <a:off x="3339109" y="6519446"/>
            <a:ext cx="2384819" cy="338554"/>
          </a:xfrm>
          <a:prstGeom prst="rect">
            <a:avLst/>
          </a:prstGeom>
          <a:noFill/>
        </p:spPr>
        <p:txBody>
          <a:bodyPr wrap="none">
            <a:spAutoFit/>
          </a:bodyPr>
          <a:lstStyle/>
          <a:p>
            <a:pPr algn="ctr" eaLnBrk="1" fontAlgn="auto" hangingPunct="1">
              <a:spcBef>
                <a:spcPts val="0"/>
              </a:spcBef>
              <a:spcAft>
                <a:spcPts val="0"/>
              </a:spcAft>
              <a:defRPr/>
            </a:pPr>
            <a:r>
              <a:rPr lang="en-US" sz="1600" dirty="0">
                <a:solidFill>
                  <a:schemeClr val="bg1">
                    <a:lumMod val="65000"/>
                  </a:schemeClr>
                </a:solidFill>
                <a:latin typeface="+mn-lt"/>
                <a:cs typeface="+mn-cs"/>
              </a:rPr>
              <a:t>www.build-it-yourself.com</a:t>
            </a:r>
          </a:p>
        </p:txBody>
      </p:sp>
      <p:pic>
        <p:nvPicPr>
          <p:cNvPr id="9" name="Picture 2" descr="Video Button PNG Transparent Images Free Download | Vector Files | Pngtree">
            <a:hlinkClick r:id="rId4"/>
            <a:extLst>
              <a:ext uri="{FF2B5EF4-FFF2-40B4-BE49-F238E27FC236}">
                <a16:creationId xmlns:a16="http://schemas.microsoft.com/office/drawing/2014/main" id="{7C33615E-FE3B-4973-EA7C-CED7ABF70718}"/>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743590" y="4780408"/>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3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124B4-E08F-4631-EC54-F1ED0CCD54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FD20AC-CB55-A8E8-78B9-843F45ABF296}"/>
              </a:ext>
            </a:extLst>
          </p:cNvPr>
          <p:cNvPicPr>
            <a:picLocks noChangeAspect="1"/>
          </p:cNvPicPr>
          <p:nvPr/>
        </p:nvPicPr>
        <p:blipFill>
          <a:blip r:embed="rId2"/>
          <a:stretch>
            <a:fillRect/>
          </a:stretch>
        </p:blipFill>
        <p:spPr>
          <a:xfrm>
            <a:off x="3113751" y="1065196"/>
            <a:ext cx="2880808" cy="4386861"/>
          </a:xfrm>
          <a:prstGeom prst="rect">
            <a:avLst/>
          </a:prstGeom>
        </p:spPr>
      </p:pic>
      <p:pic>
        <p:nvPicPr>
          <p:cNvPr id="2050" name="Picture 4">
            <a:extLst>
              <a:ext uri="{FF2B5EF4-FFF2-40B4-BE49-F238E27FC236}">
                <a16:creationId xmlns:a16="http://schemas.microsoft.com/office/drawing/2014/main" id="{FEB28D43-5690-423B-1415-4C2F9660399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52800" y="152400"/>
            <a:ext cx="2438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a16="http://schemas.microsoft.com/office/drawing/2014/main" id="{4963F9C8-2781-93DE-6485-92C89DFDEC77}"/>
              </a:ext>
            </a:extLst>
          </p:cNvPr>
          <p:cNvSpPr txBox="1">
            <a:spLocks noChangeArrowheads="1"/>
          </p:cNvSpPr>
          <p:nvPr/>
        </p:nvSpPr>
        <p:spPr bwMode="auto">
          <a:xfrm>
            <a:off x="2492720" y="5452057"/>
            <a:ext cx="41585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1800" dirty="0">
                <a:effectLst/>
              </a:rPr>
              <a:t>…but being a proper snapping turtle, he prefers the garbage barrels. Nothing says “five‑star dining” like yesterday’s leftovers.</a:t>
            </a:r>
            <a:endParaRPr lang="en-US" sz="1800" dirty="0"/>
          </a:p>
        </p:txBody>
      </p:sp>
      <p:sp>
        <p:nvSpPr>
          <p:cNvPr id="2053" name="TextBox 9">
            <a:extLst>
              <a:ext uri="{FF2B5EF4-FFF2-40B4-BE49-F238E27FC236}">
                <a16:creationId xmlns:a16="http://schemas.microsoft.com/office/drawing/2014/main" id="{F1727C01-8EA8-06F1-CE86-4C8B81A32F0F}"/>
              </a:ext>
            </a:extLst>
          </p:cNvPr>
          <p:cNvSpPr txBox="1">
            <a:spLocks noChangeArrowheads="1"/>
          </p:cNvSpPr>
          <p:nvPr/>
        </p:nvSpPr>
        <p:spPr bwMode="auto">
          <a:xfrm>
            <a:off x="3776663" y="533400"/>
            <a:ext cx="1541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t>Laboratory</a:t>
            </a:r>
          </a:p>
        </p:txBody>
      </p:sp>
      <p:sp>
        <p:nvSpPr>
          <p:cNvPr id="6" name="TextBox 5">
            <a:extLst>
              <a:ext uri="{FF2B5EF4-FFF2-40B4-BE49-F238E27FC236}">
                <a16:creationId xmlns:a16="http://schemas.microsoft.com/office/drawing/2014/main" id="{5682B8B3-01C9-3D58-27F0-A8A3D142CA15}"/>
              </a:ext>
            </a:extLst>
          </p:cNvPr>
          <p:cNvSpPr txBox="1"/>
          <p:nvPr/>
        </p:nvSpPr>
        <p:spPr>
          <a:xfrm>
            <a:off x="3339109" y="6519446"/>
            <a:ext cx="2384819" cy="338554"/>
          </a:xfrm>
          <a:prstGeom prst="rect">
            <a:avLst/>
          </a:prstGeom>
          <a:noFill/>
        </p:spPr>
        <p:txBody>
          <a:bodyPr wrap="none">
            <a:spAutoFit/>
          </a:bodyPr>
          <a:lstStyle/>
          <a:p>
            <a:pPr algn="ctr" eaLnBrk="1" fontAlgn="auto" hangingPunct="1">
              <a:spcBef>
                <a:spcPts val="0"/>
              </a:spcBef>
              <a:spcAft>
                <a:spcPts val="0"/>
              </a:spcAft>
              <a:defRPr/>
            </a:pPr>
            <a:r>
              <a:rPr lang="en-US" sz="1600" dirty="0">
                <a:solidFill>
                  <a:schemeClr val="bg1">
                    <a:lumMod val="65000"/>
                  </a:schemeClr>
                </a:solidFill>
                <a:latin typeface="+mn-lt"/>
                <a:cs typeface="+mn-cs"/>
              </a:rPr>
              <a:t>www.build-it-yourself.com</a:t>
            </a:r>
          </a:p>
        </p:txBody>
      </p:sp>
      <p:pic>
        <p:nvPicPr>
          <p:cNvPr id="7" name="Picture 2" descr="Video Button PNG Transparent Images Free Download | Vector Files | Pngtree">
            <a:hlinkClick r:id="rId4"/>
            <a:extLst>
              <a:ext uri="{FF2B5EF4-FFF2-40B4-BE49-F238E27FC236}">
                <a16:creationId xmlns:a16="http://schemas.microsoft.com/office/drawing/2014/main" id="{24EC10C9-85A5-54F8-8D50-02B434452921}"/>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096000" y="4766257"/>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8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DEE75-365A-56EB-3EF2-7A3439F271B6}"/>
            </a:ext>
          </a:extLst>
        </p:cNvPr>
        <p:cNvGrpSpPr/>
        <p:nvPr/>
      </p:nvGrpSpPr>
      <p:grpSpPr>
        <a:xfrm>
          <a:off x="0" y="0"/>
          <a:ext cx="0" cy="0"/>
          <a:chOff x="0" y="0"/>
          <a:chExt cx="0" cy="0"/>
        </a:xfrm>
      </p:grpSpPr>
      <p:pic>
        <p:nvPicPr>
          <p:cNvPr id="2050" name="Picture 4">
            <a:extLst>
              <a:ext uri="{FF2B5EF4-FFF2-40B4-BE49-F238E27FC236}">
                <a16:creationId xmlns:a16="http://schemas.microsoft.com/office/drawing/2014/main" id="{46DF7689-F62B-8C49-A2F8-4FD145EDC44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352800" y="152400"/>
            <a:ext cx="2438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a16="http://schemas.microsoft.com/office/drawing/2014/main" id="{34CFBDB4-665C-652D-05D2-6FA6A0924A04}"/>
              </a:ext>
            </a:extLst>
          </p:cNvPr>
          <p:cNvSpPr txBox="1">
            <a:spLocks noChangeArrowheads="1"/>
          </p:cNvSpPr>
          <p:nvPr/>
        </p:nvSpPr>
        <p:spPr bwMode="auto">
          <a:xfrm>
            <a:off x="930023" y="5496091"/>
            <a:ext cx="72347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1800" dirty="0">
                <a:effectLst/>
              </a:rPr>
              <a:t>And after a long, meaningful day of supervising creativity, snacking heroically, and moving at the speed of wisdom, Dino Slomo returns to his pond and cozy hole—his happy place, his fortress of solitude, his turtle spa.</a:t>
            </a:r>
            <a:endParaRPr lang="en-US" sz="1800" dirty="0"/>
          </a:p>
        </p:txBody>
      </p:sp>
      <p:sp>
        <p:nvSpPr>
          <p:cNvPr id="2053" name="TextBox 9">
            <a:extLst>
              <a:ext uri="{FF2B5EF4-FFF2-40B4-BE49-F238E27FC236}">
                <a16:creationId xmlns:a16="http://schemas.microsoft.com/office/drawing/2014/main" id="{1491E147-572F-D26E-7740-AF8417CA95DB}"/>
              </a:ext>
            </a:extLst>
          </p:cNvPr>
          <p:cNvSpPr txBox="1">
            <a:spLocks noChangeArrowheads="1"/>
          </p:cNvSpPr>
          <p:nvPr/>
        </p:nvSpPr>
        <p:spPr bwMode="auto">
          <a:xfrm>
            <a:off x="3776663" y="533400"/>
            <a:ext cx="1541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t>Laboratory</a:t>
            </a:r>
          </a:p>
        </p:txBody>
      </p:sp>
      <p:pic>
        <p:nvPicPr>
          <p:cNvPr id="3" name="Picture 2">
            <a:extLst>
              <a:ext uri="{FF2B5EF4-FFF2-40B4-BE49-F238E27FC236}">
                <a16:creationId xmlns:a16="http://schemas.microsoft.com/office/drawing/2014/main" id="{D6A8B9EE-63E2-4B6F-4947-74C71AB3D8D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2380059" y="1630312"/>
            <a:ext cx="4383881" cy="3287911"/>
          </a:xfrm>
          <a:prstGeom prst="rect">
            <a:avLst/>
          </a:prstGeom>
        </p:spPr>
      </p:pic>
      <p:pic>
        <p:nvPicPr>
          <p:cNvPr id="4" name="Picture 3">
            <a:extLst>
              <a:ext uri="{FF2B5EF4-FFF2-40B4-BE49-F238E27FC236}">
                <a16:creationId xmlns:a16="http://schemas.microsoft.com/office/drawing/2014/main" id="{321D46EA-19AD-9161-059B-3C17822984C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54668" y="1090210"/>
            <a:ext cx="5834664" cy="4375998"/>
          </a:xfrm>
          <a:prstGeom prst="rect">
            <a:avLst/>
          </a:prstGeom>
        </p:spPr>
      </p:pic>
      <p:pic>
        <p:nvPicPr>
          <p:cNvPr id="7" name="Picture 6">
            <a:extLst>
              <a:ext uri="{FF2B5EF4-FFF2-40B4-BE49-F238E27FC236}">
                <a16:creationId xmlns:a16="http://schemas.microsoft.com/office/drawing/2014/main" id="{B5C522B2-1C6B-539A-B797-E1E6A68CFD6B}"/>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994858" y="1112210"/>
            <a:ext cx="7073321" cy="4361881"/>
          </a:xfrm>
          <a:prstGeom prst="rect">
            <a:avLst/>
          </a:prstGeom>
        </p:spPr>
      </p:pic>
      <p:sp>
        <p:nvSpPr>
          <p:cNvPr id="8" name="TextBox 7">
            <a:extLst>
              <a:ext uri="{FF2B5EF4-FFF2-40B4-BE49-F238E27FC236}">
                <a16:creationId xmlns:a16="http://schemas.microsoft.com/office/drawing/2014/main" id="{A56E1ADB-EE74-583A-900D-A88DD06C74CD}"/>
              </a:ext>
            </a:extLst>
          </p:cNvPr>
          <p:cNvSpPr txBox="1"/>
          <p:nvPr/>
        </p:nvSpPr>
        <p:spPr>
          <a:xfrm>
            <a:off x="3339109" y="6519446"/>
            <a:ext cx="2384819" cy="338554"/>
          </a:xfrm>
          <a:prstGeom prst="rect">
            <a:avLst/>
          </a:prstGeom>
          <a:noFill/>
        </p:spPr>
        <p:txBody>
          <a:bodyPr wrap="none">
            <a:spAutoFit/>
          </a:bodyPr>
          <a:lstStyle/>
          <a:p>
            <a:pPr algn="ctr" eaLnBrk="1" fontAlgn="auto" hangingPunct="1">
              <a:spcBef>
                <a:spcPts val="0"/>
              </a:spcBef>
              <a:spcAft>
                <a:spcPts val="0"/>
              </a:spcAft>
              <a:defRPr/>
            </a:pPr>
            <a:r>
              <a:rPr lang="en-US" sz="1600" dirty="0">
                <a:solidFill>
                  <a:schemeClr val="bg1">
                    <a:lumMod val="65000"/>
                  </a:schemeClr>
                </a:solidFill>
                <a:latin typeface="+mn-lt"/>
                <a:cs typeface="+mn-cs"/>
              </a:rPr>
              <a:t>www.build-it-yourself.com</a:t>
            </a:r>
          </a:p>
        </p:txBody>
      </p:sp>
      <p:pic>
        <p:nvPicPr>
          <p:cNvPr id="10" name="Picture 2" descr="Video Button PNG Transparent Images Free Download | Vector Files | Pngtree">
            <a:hlinkClick r:id="rId6"/>
            <a:extLst>
              <a:ext uri="{FF2B5EF4-FFF2-40B4-BE49-F238E27FC236}">
                <a16:creationId xmlns:a16="http://schemas.microsoft.com/office/drawing/2014/main" id="{03BF8A78-34B7-A021-9EB4-2D354D86CC2F}"/>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7297372" y="4710266"/>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61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13295</TotalTime>
  <Words>217</Words>
  <Application>Microsoft Office PowerPoint</Application>
  <PresentationFormat>On-screen Show (4:3)</PresentationFormat>
  <Paragraphs>21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Build-It-Yourself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Galinato</dc:creator>
  <cp:lastModifiedBy>John Galinato</cp:lastModifiedBy>
  <cp:revision>60</cp:revision>
  <dcterms:created xsi:type="dcterms:W3CDTF">2013-12-25T16:04:13Z</dcterms:created>
  <dcterms:modified xsi:type="dcterms:W3CDTF">2026-04-25T22:22:57Z</dcterms:modified>
</cp:coreProperties>
</file>