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71" r:id="rId2"/>
    <p:sldId id="472" r:id="rId3"/>
    <p:sldId id="473" r:id="rId4"/>
    <p:sldId id="476" r:id="rId5"/>
    <p:sldId id="489" r:id="rId6"/>
    <p:sldId id="474" r:id="rId7"/>
    <p:sldId id="475" r:id="rId8"/>
    <p:sldId id="478" r:id="rId9"/>
    <p:sldId id="483" r:id="rId10"/>
    <p:sldId id="484" r:id="rId11"/>
    <p:sldId id="481" r:id="rId12"/>
    <p:sldId id="482" r:id="rId13"/>
    <p:sldId id="485" r:id="rId14"/>
    <p:sldId id="486" r:id="rId15"/>
    <p:sldId id="487" r:id="rId16"/>
    <p:sldId id="488" r:id="rId17"/>
    <p:sldId id="480" r:id="rId18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00"/>
    <a:srgbClr val="FF0000"/>
    <a:srgbClr val="FFCCFF"/>
    <a:srgbClr val="000099"/>
    <a:srgbClr val="C0C0C0"/>
    <a:srgbClr val="B2B2B2"/>
    <a:srgbClr val="FFCC00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0" autoAdjust="0"/>
    <p:restoredTop sz="88543" autoAdjust="0"/>
  </p:normalViewPr>
  <p:slideViewPr>
    <p:cSldViewPr>
      <p:cViewPr>
        <p:scale>
          <a:sx n="78" d="100"/>
          <a:sy n="78" d="100"/>
        </p:scale>
        <p:origin x="-171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="" xmlns:a16="http://schemas.microsoft.com/office/drawing/2014/main" id="{26DA3AE2-9321-44CC-957D-461A03C8F9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3" name="Rectangle 3">
            <a:extLst>
              <a:ext uri="{FF2B5EF4-FFF2-40B4-BE49-F238E27FC236}">
                <a16:creationId xmlns="" xmlns:a16="http://schemas.microsoft.com/office/drawing/2014/main" id="{540BD8F4-2319-403F-AA7F-74F5EC957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>
            <a:extLst>
              <a:ext uri="{FF2B5EF4-FFF2-40B4-BE49-F238E27FC236}">
                <a16:creationId xmlns="" xmlns:a16="http://schemas.microsoft.com/office/drawing/2014/main" id="{240ACD6B-D767-418E-92E2-B317BBD768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5" name="Rectangle 5">
            <a:extLst>
              <a:ext uri="{FF2B5EF4-FFF2-40B4-BE49-F238E27FC236}">
                <a16:creationId xmlns="" xmlns:a16="http://schemas.microsoft.com/office/drawing/2014/main" id="{3F104DF2-9DDC-4E82-9165-2C288A23A8F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ED3A73D-AB0A-4742-AB50-469854B99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356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A0A6D79A-92F8-4591-A549-A3B1B1B0E9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9BF2FB88-A0A9-4B76-B8CE-3D20679F58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D5732A91-FDD6-48BF-A75F-3AD369094D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="" xmlns:a16="http://schemas.microsoft.com/office/drawing/2014/main" id="{25E66B62-C85A-4CF8-AB15-0667980C90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59288"/>
            <a:ext cx="5207000" cy="42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="" xmlns:a16="http://schemas.microsoft.com/office/drawing/2014/main" id="{7B4C1B7F-F361-481F-9BE9-8C4D22ABBF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>
            <a:extLst>
              <a:ext uri="{FF2B5EF4-FFF2-40B4-BE49-F238E27FC236}">
                <a16:creationId xmlns="" xmlns:a16="http://schemas.microsoft.com/office/drawing/2014/main" id="{BF04E7BF-CFA7-4060-9858-1CDCF21267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4CE8462-E729-4D65-8636-3662B2CD28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47668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="" xmlns:a16="http://schemas.microsoft.com/office/drawing/2014/main" id="{7176BA77-2258-4281-9AF8-79D3D95C34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F7E0C5-8C5C-40AE-9A06-80756A66168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="" xmlns:a16="http://schemas.microsoft.com/office/drawing/2014/main" id="{F103BFCD-3F85-4A76-9696-D6CA5737AA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="" xmlns:a16="http://schemas.microsoft.com/office/drawing/2014/main" id="{30F59FBA-E0BD-4DBE-A7A6-83F4DAFF1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="" xmlns:a16="http://schemas.microsoft.com/office/drawing/2014/main" id="{380A4EC0-A39B-45F3-843A-260FFBC60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12F418-C126-45C4-971A-6C1F88222EF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="" xmlns:a16="http://schemas.microsoft.com/office/drawing/2014/main" id="{177BD131-F3CD-4098-886D-05A4D40FC0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="" xmlns:a16="http://schemas.microsoft.com/office/drawing/2014/main" id="{26236AAB-0F38-4178-8F99-23C79DD8D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="" xmlns:a16="http://schemas.microsoft.com/office/drawing/2014/main" id="{E27C7D35-4E3A-49C5-A48B-CD59F6454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26A481-50A4-49E2-81B0-BE8784F44C4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="" xmlns:a16="http://schemas.microsoft.com/office/drawing/2014/main" id="{21BE2FEA-DED3-4F90-95E4-3A1B85535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="" xmlns:a16="http://schemas.microsoft.com/office/drawing/2014/main" id="{41B02451-B980-492E-A780-AAF322722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="" xmlns:a16="http://schemas.microsoft.com/office/drawing/2014/main" id="{A8F4390F-21DF-4CFE-81E0-49BB87431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27768A2-16CE-416E-8FE7-4BF222DC39E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="" xmlns:a16="http://schemas.microsoft.com/office/drawing/2014/main" id="{8915743A-E825-42A1-B817-48F6B669FB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="" xmlns:a16="http://schemas.microsoft.com/office/drawing/2014/main" id="{0367FC2F-DEE4-43AF-B22F-83D0BB149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="" xmlns:a16="http://schemas.microsoft.com/office/drawing/2014/main" id="{6C25D1EF-95C0-477E-9A37-37898CE351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C20F12-DA1F-4053-9EA1-02EB57D5A199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="" xmlns:a16="http://schemas.microsoft.com/office/drawing/2014/main" id="{B4A8B2FE-FF21-4A09-B33B-19B114BAC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="" xmlns:a16="http://schemas.microsoft.com/office/drawing/2014/main" id="{F2D9A1AE-CADF-4A7F-82BA-385025FDE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="" xmlns:a16="http://schemas.microsoft.com/office/drawing/2014/main" id="{AA6F59D6-2275-4B76-9071-020624FE85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A86AEC-1C8B-4720-B250-FF34327B0AC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="" xmlns:a16="http://schemas.microsoft.com/office/drawing/2014/main" id="{303F5D27-5AFB-4097-8336-2AFFA0E01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="" xmlns:a16="http://schemas.microsoft.com/office/drawing/2014/main" id="{50A5C396-DE09-425D-8926-B78BE7FC9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="" xmlns:a16="http://schemas.microsoft.com/office/drawing/2014/main" id="{590957A3-9D92-4409-A4CA-421E3B26EE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F533F1-25C5-4754-8419-0B370EE3079B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="" xmlns:a16="http://schemas.microsoft.com/office/drawing/2014/main" id="{92673FC8-3327-43DA-B033-311E425D2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="" xmlns:a16="http://schemas.microsoft.com/office/drawing/2014/main" id="{889732C5-C41E-4BA0-9A9F-E40B42BD2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="" xmlns:a16="http://schemas.microsoft.com/office/drawing/2014/main" id="{9802D18D-FBE7-4556-88AF-D4B9B2AD15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6E8E52-009A-4565-87DA-74FFA9ECADCF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="" xmlns:a16="http://schemas.microsoft.com/office/drawing/2014/main" id="{808D130E-A36B-404B-8297-81DD3E2640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="" xmlns:a16="http://schemas.microsoft.com/office/drawing/2014/main" id="{CAED549E-85EC-4355-A595-F30F7D0AE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="" xmlns:a16="http://schemas.microsoft.com/office/drawing/2014/main" id="{D8E88CB0-6D4C-43CE-AE8D-78BF236C4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1E73E7-7AF6-43C7-BA5E-FEFFCE35FB68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="" xmlns:a16="http://schemas.microsoft.com/office/drawing/2014/main" id="{B27DB2B5-3C4D-4CB6-A871-C48E0ED13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="" xmlns:a16="http://schemas.microsoft.com/office/drawing/2014/main" id="{FF2B3181-CC52-4071-9882-9FFA9804A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4BC009AF-F8D2-43F3-81BA-5A1EB269B4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8A438E-04B6-46B7-858E-EF25EAAD7FA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DD7790B3-DF44-46FF-9AC7-4C17E0CA45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54C04461-9C9F-4625-95B5-5DE0D7583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="" xmlns:a16="http://schemas.microsoft.com/office/drawing/2014/main" id="{F1883281-AB47-4CA2-B4D5-C30F2B3C9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A8749D-5F0F-4DE2-8C61-91E121FF6FA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="" xmlns:a16="http://schemas.microsoft.com/office/drawing/2014/main" id="{BFDECE85-049B-4CAD-91F9-AA0DF8899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="" xmlns:a16="http://schemas.microsoft.com/office/drawing/2014/main" id="{E91F354A-8AAB-4B24-8E9D-C58B93C31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="" xmlns:a16="http://schemas.microsoft.com/office/drawing/2014/main" id="{A47BF91F-04DD-4110-8337-F2322B6E3C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CF6608-697F-473C-8D36-CA777343F3AD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1208C59B-A2E3-4267-A4FB-E8D637844B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7614C089-A46F-450B-9D32-90FA1DC35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="" xmlns:a16="http://schemas.microsoft.com/office/drawing/2014/main" id="{A47BF91F-04DD-4110-8337-F2322B6E3C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CF6608-697F-473C-8D36-CA777343F3AD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1208C59B-A2E3-4267-A4FB-E8D637844B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7614C089-A46F-450B-9D32-90FA1DC35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14329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="" xmlns:a16="http://schemas.microsoft.com/office/drawing/2014/main" id="{88F72C4D-BD1F-4E05-8573-3235AA49B9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FC822A-D222-4CA3-9335-344913621D7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="" xmlns:a16="http://schemas.microsoft.com/office/drawing/2014/main" id="{E9432E85-4128-4F70-969F-D6CE06D3CA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="" xmlns:a16="http://schemas.microsoft.com/office/drawing/2014/main" id="{25C330C3-1B52-425F-9AFF-936099E4B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="" xmlns:a16="http://schemas.microsoft.com/office/drawing/2014/main" id="{281A9B08-8279-45A3-B195-BA0B75E5E1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8F6E43-0592-44CE-A0AD-EE5F9DA3996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="" xmlns:a16="http://schemas.microsoft.com/office/drawing/2014/main" id="{6B37F078-9A87-4A7F-BADB-65858A62DA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="" xmlns:a16="http://schemas.microsoft.com/office/drawing/2014/main" id="{DF9D3DAD-782E-437F-965D-8F342490E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="" xmlns:a16="http://schemas.microsoft.com/office/drawing/2014/main" id="{475FA933-FD22-4801-ACC0-57F704B3E4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A55675-C237-439E-9B54-BE3FDDE0C0A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="" xmlns:a16="http://schemas.microsoft.com/office/drawing/2014/main" id="{AAB15C8C-68ED-4359-B7FC-0033D58D44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="" xmlns:a16="http://schemas.microsoft.com/office/drawing/2014/main" id="{E4A32470-C0BB-4CC2-9808-57F7B5286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="" xmlns:a16="http://schemas.microsoft.com/office/drawing/2014/main" id="{AC1D59EE-4F9F-4BC5-95B6-C223FCD6E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F86EF9-BDC3-43D1-B5C0-E49FA9675D99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="" xmlns:a16="http://schemas.microsoft.com/office/drawing/2014/main" id="{443C2CF0-9EDF-4039-A51E-61619248CA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="" xmlns:a16="http://schemas.microsoft.com/office/drawing/2014/main" id="{1A1E42BC-344A-4D83-A552-59015473F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A45093A-7A85-4BAB-ACC8-816A5BE7D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BA8F0C5-5446-449B-8F56-2067ECF58B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E1FD3C0-C388-4C9F-B064-D695AC86A1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AC2F7-8BD7-4223-BBBA-DC757F85D4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5811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5A5295E-F31E-450D-85DF-47C97262E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BBF3038-0B58-41FE-81AC-1DEF9E5D3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83F2311-642D-4C6F-BCE4-173073BF1C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81E7-6848-4ECD-9FF5-33C3F5FB2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6981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D162227-D35D-4AE5-B0CE-1DE321124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F61A2EE-0D2C-41EB-8BA9-F53E612BD9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028E06E-AD3A-4E10-B6F4-DE7B1CB34C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2E49-4FB4-4C39-B4F8-4F9505828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8472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95C3379-BC31-47FA-AB4F-7A1143833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225CE66-8E34-4869-B05E-806F06F6F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8A18A4F-43A4-4EFC-BF54-3ADDD2B81D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CFBDC-B91A-467F-8E9D-2C4910335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2465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082F7C9-EC3E-4458-80C0-AF1B584202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A81610E-A99F-485B-BA64-EC2008F6E0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5F2B4D5-0351-47E1-B7FF-F4D3473B4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B1EBE-6944-4F34-9F51-859691BA7B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3341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689EAC4-B2FA-414E-89B5-EDD35D65D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AC45008-D28C-4220-AEBB-790A4AFEF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F4593C4-8EFF-4BEF-9FA4-85083EFB8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E514-0367-4D20-A17F-1936DCC6D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0719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77CE9BBD-CC16-4827-8811-6B0D172A1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72644D3-3A5E-46DA-A294-2E8811C605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FA799CF8-9B04-4379-9C83-E73A4C0C7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C4C24-3B97-4E18-93F4-C554C9E10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6008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3C498C94-8596-4AD2-AEE7-DB6DFEF6EB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2C91265-9F9B-43CF-8CDC-60F3BA082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0856642-1F40-4CE6-875F-9D6AF699A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1BA1-A957-4C5D-A98E-9C0E285DED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8485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93ADEF0D-30DE-4FC5-B949-145FF57209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A7F6C5AE-7739-47F5-B192-0CA43D1586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8D287E46-2F71-4E97-832B-33F727D53A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FDF13-C53B-4C3D-B419-3244FA25AA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8816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69D358C-C5D1-4410-A31C-84ACF3114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9FEBD1E-DAAE-485E-96D2-0E38F4C98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63B4AF8-62B1-44A1-B28F-5D1A7FAEA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247C-FC85-4CA4-BF9E-D9327334A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5089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D41BE0E-1A6A-435F-B4D0-99E6FEECB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EC9C28C-6547-4D8F-8DFE-C8AF58200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65004E1-78FC-4D21-B71B-135390EC16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9A979-B5CF-4D73-8D40-78FF0D3893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7505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0B4B0F31-D2B6-48D8-AFEA-A316FBD34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A8E8F2FD-1507-40A8-8CAC-C48E44750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741B7125-B6C5-4B94-8ED3-4058F0BB40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E41C9528-3C88-4404-A53C-513CA85026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CA3EC111-9B71-4764-80B9-E2138D97E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1BE2A6-6CFA-4679-8E3E-A45A037CF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Text Box 2061">
            <a:extLst>
              <a:ext uri="{FF2B5EF4-FFF2-40B4-BE49-F238E27FC236}">
                <a16:creationId xmlns="" xmlns:a16="http://schemas.microsoft.com/office/drawing/2014/main" id="{88C68C81-BDA1-4287-93B3-580AE4DBE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75" y="6502400"/>
            <a:ext cx="2409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400">
                <a:latin typeface="Comic Sans MS" pitchFamily="66" charset="0"/>
              </a:rPr>
              <a:t>www.Build-It-Yourself.com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8">
            <a:extLst>
              <a:ext uri="{FF2B5EF4-FFF2-40B4-BE49-F238E27FC236}">
                <a16:creationId xmlns="" xmlns:a16="http://schemas.microsoft.com/office/drawing/2014/main" id="{2ECDB8C1-F49D-4C10-B4B8-B2C229D0A0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1430338"/>
            <a:ext cx="60960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9" name="Picture 31" descr="F:\Users\John\Dropbox\administration\stationary\biy-logos\biy-logo-350.jpg">
            <a:extLst>
              <a:ext uri="{FF2B5EF4-FFF2-40B4-BE49-F238E27FC236}">
                <a16:creationId xmlns="" xmlns:a16="http://schemas.microsoft.com/office/drawing/2014/main" id="{932909FF-7F62-47AF-A552-761B698BC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85800"/>
            <a:ext cx="3182938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1D6423-1C54-4681-A2FE-BD09394C3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125538"/>
            <a:ext cx="8229600" cy="14700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</a:rPr>
              <a:t>RC Pirate Boats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01" name="Subtitle 2">
            <a:extLst>
              <a:ext uri="{FF2B5EF4-FFF2-40B4-BE49-F238E27FC236}">
                <a16:creationId xmlns="" xmlns:a16="http://schemas.microsoft.com/office/drawing/2014/main" id="{A56DA722-609C-41F4-9B02-845168E61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229600" cy="381000"/>
          </a:xfrm>
        </p:spPr>
        <p:txBody>
          <a:bodyPr/>
          <a:lstStyle/>
          <a:p>
            <a:r>
              <a:rPr lang="en-US" altLang="en-US" sz="1800" dirty="0" smtClean="0">
                <a:latin typeface="Comic Sans MS" panose="030F0702030302020204" pitchFamily="66" charset="0"/>
              </a:rPr>
              <a:t>“Avast, ye yellow scallywag”</a:t>
            </a:r>
            <a:endParaRPr lang="en-US" altLang="en-US" sz="1800" dirty="0">
              <a:latin typeface="Comic Sans MS" panose="030F0702030302020204" pitchFamily="66" charset="0"/>
            </a:endParaRPr>
          </a:p>
        </p:txBody>
      </p:sp>
      <p:pic>
        <p:nvPicPr>
          <p:cNvPr id="4102" name="Picture 2" descr="http://build-it-yourself.com/biy-workshops/wkshp-biy-pirates-2003/images/pirate-boat-side.jpg">
            <a:extLst>
              <a:ext uri="{FF2B5EF4-FFF2-40B4-BE49-F238E27FC236}">
                <a16:creationId xmlns="" xmlns:a16="http://schemas.microsoft.com/office/drawing/2014/main" id="{3B4823AD-F6A8-43B6-A290-4C6A46CF9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649391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4">
            <a:extLst>
              <a:ext uri="{FF2B5EF4-FFF2-40B4-BE49-F238E27FC236}">
                <a16:creationId xmlns="" xmlns:a16="http://schemas.microsoft.com/office/drawing/2014/main" id="{7E7D1697-8785-45BF-AD93-1F584295C7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55441D3B-FE5F-49AF-ABB6-C70B37EA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22532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F60D9B27-3638-4DD2-8E10-5E107439E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3" name="Group 15">
            <a:extLst>
              <a:ext uri="{FF2B5EF4-FFF2-40B4-BE49-F238E27FC236}">
                <a16:creationId xmlns="" xmlns:a16="http://schemas.microsoft.com/office/drawing/2014/main" id="{768971C1-22DC-43F7-8529-0E791B0D826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177925"/>
            <a:ext cx="5448300" cy="4418013"/>
            <a:chOff x="2667000" y="687388"/>
            <a:chExt cx="5448300" cy="4418012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398108C4-A752-4C54-8D6B-861D84E43253}"/>
                </a:ext>
              </a:extLst>
            </p:cNvPr>
            <p:cNvSpPr/>
            <p:nvPr/>
          </p:nvSpPr>
          <p:spPr>
            <a:xfrm>
              <a:off x="3505200" y="1676401"/>
              <a:ext cx="3276600" cy="457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118A3A77-00F6-4E9C-B63C-40A03BB4733F}"/>
                </a:ext>
              </a:extLst>
            </p:cNvPr>
            <p:cNvSpPr/>
            <p:nvPr/>
          </p:nvSpPr>
          <p:spPr>
            <a:xfrm>
              <a:off x="5029200" y="762001"/>
              <a:ext cx="228600" cy="2209799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="" xmlns:a16="http://schemas.microsoft.com/office/drawing/2014/main" id="{9A1F6796-2239-4A39-A6C8-4DDCD98391EF}"/>
                </a:ext>
              </a:extLst>
            </p:cNvPr>
            <p:cNvSpPr/>
            <p:nvPr/>
          </p:nvSpPr>
          <p:spPr>
            <a:xfrm>
              <a:off x="3267075" y="687388"/>
              <a:ext cx="3800475" cy="2354262"/>
            </a:xfrm>
            <a:custGeom>
              <a:avLst/>
              <a:gdLst>
                <a:gd name="connsiteX0" fmla="*/ 3507509 w 3800764"/>
                <a:gd name="connsiteY0" fmla="*/ 1015999 h 2352963"/>
                <a:gd name="connsiteX1" fmla="*/ 1886527 w 3800764"/>
                <a:gd name="connsiteY1" fmla="*/ 115454 h 2352963"/>
                <a:gd name="connsiteX2" fmla="*/ 889000 w 3800764"/>
                <a:gd name="connsiteY2" fmla="*/ 323272 h 2352963"/>
                <a:gd name="connsiteX3" fmla="*/ 320963 w 3800764"/>
                <a:gd name="connsiteY3" fmla="*/ 752763 h 2352963"/>
                <a:gd name="connsiteX4" fmla="*/ 2309 w 3800764"/>
                <a:gd name="connsiteY4" fmla="*/ 1209963 h 2352963"/>
                <a:gd name="connsiteX5" fmla="*/ 334818 w 3800764"/>
                <a:gd name="connsiteY5" fmla="*/ 1750290 h 2352963"/>
                <a:gd name="connsiteX6" fmla="*/ 1013691 w 3800764"/>
                <a:gd name="connsiteY6" fmla="*/ 2110508 h 2352963"/>
                <a:gd name="connsiteX7" fmla="*/ 1955800 w 3800764"/>
                <a:gd name="connsiteY7" fmla="*/ 2235199 h 2352963"/>
                <a:gd name="connsiteX8" fmla="*/ 3507509 w 3800764"/>
                <a:gd name="connsiteY8" fmla="*/ 1403926 h 2352963"/>
                <a:gd name="connsiteX9" fmla="*/ 3410527 w 3800764"/>
                <a:gd name="connsiteY9" fmla="*/ 1196108 h 2352963"/>
                <a:gd name="connsiteX10" fmla="*/ 2870200 w 3800764"/>
                <a:gd name="connsiteY10" fmla="*/ 1459345 h 2352963"/>
                <a:gd name="connsiteX11" fmla="*/ 1900381 w 3800764"/>
                <a:gd name="connsiteY11" fmla="*/ 2013526 h 2352963"/>
                <a:gd name="connsiteX12" fmla="*/ 902854 w 3800764"/>
                <a:gd name="connsiteY12" fmla="*/ 1791854 h 2352963"/>
                <a:gd name="connsiteX13" fmla="*/ 334818 w 3800764"/>
                <a:gd name="connsiteY13" fmla="*/ 1223817 h 2352963"/>
                <a:gd name="connsiteX14" fmla="*/ 985981 w 3800764"/>
                <a:gd name="connsiteY14" fmla="*/ 558799 h 2352963"/>
                <a:gd name="connsiteX15" fmla="*/ 1858818 w 3800764"/>
                <a:gd name="connsiteY15" fmla="*/ 364835 h 2352963"/>
                <a:gd name="connsiteX16" fmla="*/ 2579254 w 3800764"/>
                <a:gd name="connsiteY16" fmla="*/ 697345 h 2352963"/>
                <a:gd name="connsiteX17" fmla="*/ 3244272 w 3800764"/>
                <a:gd name="connsiteY17" fmla="*/ 1099126 h 2352963"/>
                <a:gd name="connsiteX18" fmla="*/ 3507509 w 3800764"/>
                <a:gd name="connsiteY18" fmla="*/ 1196108 h 2352963"/>
                <a:gd name="connsiteX19" fmla="*/ 3646054 w 3800764"/>
                <a:gd name="connsiteY19" fmla="*/ 1112981 h 2352963"/>
                <a:gd name="connsiteX20" fmla="*/ 3507509 w 3800764"/>
                <a:gd name="connsiteY20" fmla="*/ 1015999 h 2352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00764" h="2352963">
                  <a:moveTo>
                    <a:pt x="3507509" y="1015999"/>
                  </a:moveTo>
                  <a:cubicBezTo>
                    <a:pt x="3214255" y="849745"/>
                    <a:pt x="2322945" y="230909"/>
                    <a:pt x="1886527" y="115454"/>
                  </a:cubicBezTo>
                  <a:cubicBezTo>
                    <a:pt x="1450109" y="0"/>
                    <a:pt x="1149927" y="217054"/>
                    <a:pt x="889000" y="323272"/>
                  </a:cubicBezTo>
                  <a:cubicBezTo>
                    <a:pt x="628073" y="429490"/>
                    <a:pt x="468745" y="604981"/>
                    <a:pt x="320963" y="752763"/>
                  </a:cubicBezTo>
                  <a:cubicBezTo>
                    <a:pt x="173181" y="900545"/>
                    <a:pt x="0" y="1043709"/>
                    <a:pt x="2309" y="1209963"/>
                  </a:cubicBezTo>
                  <a:cubicBezTo>
                    <a:pt x="4618" y="1376217"/>
                    <a:pt x="166254" y="1600199"/>
                    <a:pt x="334818" y="1750290"/>
                  </a:cubicBezTo>
                  <a:cubicBezTo>
                    <a:pt x="503382" y="1900381"/>
                    <a:pt x="743527" y="2029690"/>
                    <a:pt x="1013691" y="2110508"/>
                  </a:cubicBezTo>
                  <a:cubicBezTo>
                    <a:pt x="1283855" y="2191326"/>
                    <a:pt x="1540164" y="2352963"/>
                    <a:pt x="1955800" y="2235199"/>
                  </a:cubicBezTo>
                  <a:cubicBezTo>
                    <a:pt x="2371436" y="2117435"/>
                    <a:pt x="3265055" y="1577108"/>
                    <a:pt x="3507509" y="1403926"/>
                  </a:cubicBezTo>
                  <a:cubicBezTo>
                    <a:pt x="3749963" y="1230744"/>
                    <a:pt x="3516745" y="1186872"/>
                    <a:pt x="3410527" y="1196108"/>
                  </a:cubicBezTo>
                  <a:cubicBezTo>
                    <a:pt x="3304309" y="1205344"/>
                    <a:pt x="3121891" y="1323109"/>
                    <a:pt x="2870200" y="1459345"/>
                  </a:cubicBezTo>
                  <a:cubicBezTo>
                    <a:pt x="2618509" y="1595581"/>
                    <a:pt x="2228272" y="1958108"/>
                    <a:pt x="1900381" y="2013526"/>
                  </a:cubicBezTo>
                  <a:cubicBezTo>
                    <a:pt x="1572490" y="2068944"/>
                    <a:pt x="1163781" y="1923472"/>
                    <a:pt x="902854" y="1791854"/>
                  </a:cubicBezTo>
                  <a:cubicBezTo>
                    <a:pt x="641927" y="1660236"/>
                    <a:pt x="320964" y="1429326"/>
                    <a:pt x="334818" y="1223817"/>
                  </a:cubicBezTo>
                  <a:cubicBezTo>
                    <a:pt x="348672" y="1018308"/>
                    <a:pt x="731981" y="701963"/>
                    <a:pt x="985981" y="558799"/>
                  </a:cubicBezTo>
                  <a:cubicBezTo>
                    <a:pt x="1239981" y="415635"/>
                    <a:pt x="1593273" y="341744"/>
                    <a:pt x="1858818" y="364835"/>
                  </a:cubicBezTo>
                  <a:cubicBezTo>
                    <a:pt x="2124364" y="387926"/>
                    <a:pt x="2348345" y="574963"/>
                    <a:pt x="2579254" y="697345"/>
                  </a:cubicBezTo>
                  <a:cubicBezTo>
                    <a:pt x="2810163" y="819727"/>
                    <a:pt x="3089563" y="1015999"/>
                    <a:pt x="3244272" y="1099126"/>
                  </a:cubicBezTo>
                  <a:cubicBezTo>
                    <a:pt x="3398981" y="1182253"/>
                    <a:pt x="3440546" y="1193799"/>
                    <a:pt x="3507509" y="1196108"/>
                  </a:cubicBezTo>
                  <a:cubicBezTo>
                    <a:pt x="3574472" y="1198417"/>
                    <a:pt x="3648363" y="1145308"/>
                    <a:pt x="3646054" y="1112981"/>
                  </a:cubicBezTo>
                  <a:cubicBezTo>
                    <a:pt x="3643745" y="1080654"/>
                    <a:pt x="3800764" y="1182254"/>
                    <a:pt x="3507509" y="1015999"/>
                  </a:cubicBez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1A644DA3-CB10-432D-88D9-534EA3E9E98E}"/>
                </a:ext>
              </a:extLst>
            </p:cNvPr>
            <p:cNvSpPr/>
            <p:nvPr/>
          </p:nvSpPr>
          <p:spPr>
            <a:xfrm>
              <a:off x="3657600" y="4114800"/>
              <a:ext cx="3352800" cy="76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7049C0E2-2B82-4203-A02A-5217D16E6CCA}"/>
                </a:ext>
              </a:extLst>
            </p:cNvPr>
            <p:cNvSpPr/>
            <p:nvPr/>
          </p:nvSpPr>
          <p:spPr>
            <a:xfrm>
              <a:off x="3352800" y="3810000"/>
              <a:ext cx="3733800" cy="304800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E40B1E7A-65F2-4E8C-8B3B-B96039EA26D7}"/>
                </a:ext>
              </a:extLst>
            </p:cNvPr>
            <p:cNvSpPr/>
            <p:nvPr/>
          </p:nvSpPr>
          <p:spPr>
            <a:xfrm>
              <a:off x="3124200" y="35052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A8C8174F-861E-4EA9-961A-4DF70973594C}"/>
                </a:ext>
              </a:extLst>
            </p:cNvPr>
            <p:cNvSpPr/>
            <p:nvPr/>
          </p:nvSpPr>
          <p:spPr>
            <a:xfrm>
              <a:off x="6096000" y="35052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="" xmlns:a16="http://schemas.microsoft.com/office/drawing/2014/main" id="{095C7EA1-F6BA-44D1-84C7-1EDB63719F9F}"/>
                </a:ext>
              </a:extLst>
            </p:cNvPr>
            <p:cNvSpPr/>
            <p:nvPr/>
          </p:nvSpPr>
          <p:spPr>
            <a:xfrm>
              <a:off x="3048000" y="985838"/>
              <a:ext cx="1187450" cy="1949450"/>
            </a:xfrm>
            <a:custGeom>
              <a:avLst/>
              <a:gdLst>
                <a:gd name="connsiteX0" fmla="*/ 789709 w 1186872"/>
                <a:gd name="connsiteY0" fmla="*/ 11545 h 1948872"/>
                <a:gd name="connsiteX1" fmla="*/ 1011382 w 1186872"/>
                <a:gd name="connsiteY1" fmla="*/ 219363 h 1948872"/>
                <a:gd name="connsiteX2" fmla="*/ 651164 w 1186872"/>
                <a:gd name="connsiteY2" fmla="*/ 510309 h 1948872"/>
                <a:gd name="connsiteX3" fmla="*/ 374073 w 1186872"/>
                <a:gd name="connsiteY3" fmla="*/ 828963 h 1948872"/>
                <a:gd name="connsiteX4" fmla="*/ 526473 w 1186872"/>
                <a:gd name="connsiteY4" fmla="*/ 1189182 h 1948872"/>
                <a:gd name="connsiteX5" fmla="*/ 1066800 w 1186872"/>
                <a:gd name="connsiteY5" fmla="*/ 1632527 h 1948872"/>
                <a:gd name="connsiteX6" fmla="*/ 1080655 w 1186872"/>
                <a:gd name="connsiteY6" fmla="*/ 1757218 h 1948872"/>
                <a:gd name="connsiteX7" fmla="*/ 1052945 w 1186872"/>
                <a:gd name="connsiteY7" fmla="*/ 1895763 h 1948872"/>
                <a:gd name="connsiteX8" fmla="*/ 277091 w 1186872"/>
                <a:gd name="connsiteY8" fmla="*/ 1438563 h 1948872"/>
                <a:gd name="connsiteX9" fmla="*/ 27709 w 1186872"/>
                <a:gd name="connsiteY9" fmla="*/ 759691 h 1948872"/>
                <a:gd name="connsiteX10" fmla="*/ 443345 w 1186872"/>
                <a:gd name="connsiteY10" fmla="*/ 288636 h 1948872"/>
                <a:gd name="connsiteX11" fmla="*/ 789709 w 1186872"/>
                <a:gd name="connsiteY11" fmla="*/ 11545 h 1948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86872" h="1948872">
                  <a:moveTo>
                    <a:pt x="789709" y="11545"/>
                  </a:moveTo>
                  <a:cubicBezTo>
                    <a:pt x="884382" y="0"/>
                    <a:pt x="1034473" y="136236"/>
                    <a:pt x="1011382" y="219363"/>
                  </a:cubicBezTo>
                  <a:cubicBezTo>
                    <a:pt x="988291" y="302490"/>
                    <a:pt x="757382" y="408709"/>
                    <a:pt x="651164" y="510309"/>
                  </a:cubicBezTo>
                  <a:cubicBezTo>
                    <a:pt x="544946" y="611909"/>
                    <a:pt x="394855" y="715818"/>
                    <a:pt x="374073" y="828963"/>
                  </a:cubicBezTo>
                  <a:cubicBezTo>
                    <a:pt x="353291" y="942108"/>
                    <a:pt x="411019" y="1055255"/>
                    <a:pt x="526473" y="1189182"/>
                  </a:cubicBezTo>
                  <a:cubicBezTo>
                    <a:pt x="641927" y="1323109"/>
                    <a:pt x="974436" y="1537854"/>
                    <a:pt x="1066800" y="1632527"/>
                  </a:cubicBezTo>
                  <a:cubicBezTo>
                    <a:pt x="1159164" y="1727200"/>
                    <a:pt x="1082964" y="1713345"/>
                    <a:pt x="1080655" y="1757218"/>
                  </a:cubicBezTo>
                  <a:cubicBezTo>
                    <a:pt x="1078346" y="1801091"/>
                    <a:pt x="1186872" y="1948872"/>
                    <a:pt x="1052945" y="1895763"/>
                  </a:cubicBezTo>
                  <a:cubicBezTo>
                    <a:pt x="919018" y="1842654"/>
                    <a:pt x="447964" y="1627908"/>
                    <a:pt x="277091" y="1438563"/>
                  </a:cubicBezTo>
                  <a:cubicBezTo>
                    <a:pt x="106218" y="1249218"/>
                    <a:pt x="0" y="951346"/>
                    <a:pt x="27709" y="759691"/>
                  </a:cubicBezTo>
                  <a:cubicBezTo>
                    <a:pt x="55418" y="568037"/>
                    <a:pt x="309418" y="413327"/>
                    <a:pt x="443345" y="288636"/>
                  </a:cubicBezTo>
                  <a:cubicBezTo>
                    <a:pt x="577272" y="163945"/>
                    <a:pt x="695036" y="23091"/>
                    <a:pt x="789709" y="11545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="" xmlns:a16="http://schemas.microsoft.com/office/drawing/2014/main" id="{BC9A5F1E-C9C5-4245-ADAC-05C08A71A530}"/>
                </a:ext>
              </a:extLst>
            </p:cNvPr>
            <p:cNvSpPr/>
            <p:nvPr/>
          </p:nvSpPr>
          <p:spPr>
            <a:xfrm>
              <a:off x="5989638" y="1217613"/>
              <a:ext cx="1273175" cy="733425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="" xmlns:a16="http://schemas.microsoft.com/office/drawing/2014/main" id="{1EC3344D-F313-422E-A6CC-8E7640267855}"/>
                </a:ext>
              </a:extLst>
            </p:cNvPr>
            <p:cNvSpPr/>
            <p:nvPr/>
          </p:nvSpPr>
          <p:spPr>
            <a:xfrm rot="7089117">
              <a:off x="6019800" y="1890714"/>
              <a:ext cx="1271587" cy="735012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Line 16">
              <a:extLst>
                <a:ext uri="{FF2B5EF4-FFF2-40B4-BE49-F238E27FC236}">
                  <a16:creationId xmlns="" xmlns:a16="http://schemas.microsoft.com/office/drawing/2014/main" id="{B62E11A9-7B99-4EA0-AEB7-08AEAB382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8800" y="2819401"/>
              <a:ext cx="457200" cy="3810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 Box 17">
              <a:extLst>
                <a:ext uri="{FF2B5EF4-FFF2-40B4-BE49-F238E27FC236}">
                  <a16:creationId xmlns="" xmlns:a16="http://schemas.microsoft.com/office/drawing/2014/main" id="{CB613659-6744-4BA1-9689-1227A09C7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8700" y="3081337"/>
              <a:ext cx="20066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3’ pipe insulation cut in half</a:t>
              </a:r>
            </a:p>
          </p:txBody>
        </p:sp>
        <p:sp>
          <p:nvSpPr>
            <p:cNvPr id="29" name="Text Box 20">
              <a:extLst>
                <a:ext uri="{FF2B5EF4-FFF2-40B4-BE49-F238E27FC236}">
                  <a16:creationId xmlns="" xmlns:a16="http://schemas.microsoft.com/office/drawing/2014/main" id="{1528C655-3AA5-4F7C-8498-851101512C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4830762"/>
              <a:ext cx="2241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 glue pipe insulation pieces</a:t>
              </a:r>
            </a:p>
          </p:txBody>
        </p:sp>
        <p:sp>
          <p:nvSpPr>
            <p:cNvPr id="30" name="Text Box 21">
              <a:extLst>
                <a:ext uri="{FF2B5EF4-FFF2-40B4-BE49-F238E27FC236}">
                  <a16:creationId xmlns="" xmlns:a16="http://schemas.microsoft.com/office/drawing/2014/main" id="{4814348F-3390-48F1-BB0A-FF3158A6C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990601"/>
              <a:ext cx="79216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 view</a:t>
              </a:r>
            </a:p>
          </p:txBody>
        </p:sp>
        <p:sp>
          <p:nvSpPr>
            <p:cNvPr id="31" name="Text Box 22">
              <a:extLst>
                <a:ext uri="{FF2B5EF4-FFF2-40B4-BE49-F238E27FC236}">
                  <a16:creationId xmlns="" xmlns:a16="http://schemas.microsoft.com/office/drawing/2014/main" id="{BD07BE1C-A265-4AE5-9E26-26E3B6428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3154362"/>
              <a:ext cx="83343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Side view</a:t>
              </a:r>
            </a:p>
          </p:txBody>
        </p:sp>
      </p:grpSp>
      <p:sp>
        <p:nvSpPr>
          <p:cNvPr id="22534" name="TextBox 4">
            <a:extLst>
              <a:ext uri="{FF2B5EF4-FFF2-40B4-BE49-F238E27FC236}">
                <a16:creationId xmlns="" xmlns:a16="http://schemas.microsoft.com/office/drawing/2014/main" id="{D247065F-61FC-42B7-9E3E-77581B48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538" y="690563"/>
            <a:ext cx="1616075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Climbing 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4">
            <a:extLst>
              <a:ext uri="{FF2B5EF4-FFF2-40B4-BE49-F238E27FC236}">
                <a16:creationId xmlns="" xmlns:a16="http://schemas.microsoft.com/office/drawing/2014/main" id="{06CE34B5-A357-450D-BB57-15F0B0995B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567C54F8-1983-482F-9572-21053C6D2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24580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01B02FB5-A6F6-442E-A5C6-81143AD49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Group 6">
            <a:extLst>
              <a:ext uri="{FF2B5EF4-FFF2-40B4-BE49-F238E27FC236}">
                <a16:creationId xmlns="" xmlns:a16="http://schemas.microsoft.com/office/drawing/2014/main" id="{13E31C2A-7B60-4CA8-BBA8-659C60CDE186}"/>
              </a:ext>
            </a:extLst>
          </p:cNvPr>
          <p:cNvGrpSpPr>
            <a:grpSpLocks/>
          </p:cNvGrpSpPr>
          <p:nvPr/>
        </p:nvGrpSpPr>
        <p:grpSpPr bwMode="auto">
          <a:xfrm>
            <a:off x="398463" y="915988"/>
            <a:ext cx="6172200" cy="5942012"/>
            <a:chOff x="2667000" y="687388"/>
            <a:chExt cx="6172200" cy="5942012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8F3D73CD-FD1F-4143-AD0E-8DDDF9323CD3}"/>
                </a:ext>
              </a:extLst>
            </p:cNvPr>
            <p:cNvSpPr/>
            <p:nvPr/>
          </p:nvSpPr>
          <p:spPr>
            <a:xfrm>
              <a:off x="3810000" y="3352800"/>
              <a:ext cx="304800" cy="685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42688CF2-10F7-4EAD-85F2-5A327CC8F651}"/>
                </a:ext>
              </a:extLst>
            </p:cNvPr>
            <p:cNvSpPr/>
            <p:nvPr/>
          </p:nvSpPr>
          <p:spPr>
            <a:xfrm>
              <a:off x="4419600" y="3657600"/>
              <a:ext cx="1371600" cy="381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BEBDC957-6B59-45C8-8BF2-B5BEA5E9DDC5}"/>
                </a:ext>
              </a:extLst>
            </p:cNvPr>
            <p:cNvSpPr/>
            <p:nvPr/>
          </p:nvSpPr>
          <p:spPr>
            <a:xfrm>
              <a:off x="6096000" y="3352800"/>
              <a:ext cx="762000" cy="685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B95781EC-1762-4BF3-A61A-97F2C15BDA65}"/>
                </a:ext>
              </a:extLst>
            </p:cNvPr>
            <p:cNvSpPr/>
            <p:nvPr/>
          </p:nvSpPr>
          <p:spPr>
            <a:xfrm>
              <a:off x="3505200" y="1676400"/>
              <a:ext cx="3276600" cy="457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855EECEE-1F8F-4F4E-92CB-AC7BAD16416A}"/>
                </a:ext>
              </a:extLst>
            </p:cNvPr>
            <p:cNvSpPr/>
            <p:nvPr/>
          </p:nvSpPr>
          <p:spPr>
            <a:xfrm>
              <a:off x="5029200" y="762000"/>
              <a:ext cx="228600" cy="22098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="" xmlns:a16="http://schemas.microsoft.com/office/drawing/2014/main" id="{DE046CD4-5715-4304-9DDB-7D47A9493908}"/>
                </a:ext>
              </a:extLst>
            </p:cNvPr>
            <p:cNvSpPr/>
            <p:nvPr/>
          </p:nvSpPr>
          <p:spPr>
            <a:xfrm>
              <a:off x="3267075" y="687388"/>
              <a:ext cx="3800475" cy="2354262"/>
            </a:xfrm>
            <a:custGeom>
              <a:avLst/>
              <a:gdLst>
                <a:gd name="connsiteX0" fmla="*/ 3507509 w 3800764"/>
                <a:gd name="connsiteY0" fmla="*/ 1015999 h 2352963"/>
                <a:gd name="connsiteX1" fmla="*/ 1886527 w 3800764"/>
                <a:gd name="connsiteY1" fmla="*/ 115454 h 2352963"/>
                <a:gd name="connsiteX2" fmla="*/ 889000 w 3800764"/>
                <a:gd name="connsiteY2" fmla="*/ 323272 h 2352963"/>
                <a:gd name="connsiteX3" fmla="*/ 320963 w 3800764"/>
                <a:gd name="connsiteY3" fmla="*/ 752763 h 2352963"/>
                <a:gd name="connsiteX4" fmla="*/ 2309 w 3800764"/>
                <a:gd name="connsiteY4" fmla="*/ 1209963 h 2352963"/>
                <a:gd name="connsiteX5" fmla="*/ 334818 w 3800764"/>
                <a:gd name="connsiteY5" fmla="*/ 1750290 h 2352963"/>
                <a:gd name="connsiteX6" fmla="*/ 1013691 w 3800764"/>
                <a:gd name="connsiteY6" fmla="*/ 2110508 h 2352963"/>
                <a:gd name="connsiteX7" fmla="*/ 1955800 w 3800764"/>
                <a:gd name="connsiteY7" fmla="*/ 2235199 h 2352963"/>
                <a:gd name="connsiteX8" fmla="*/ 3507509 w 3800764"/>
                <a:gd name="connsiteY8" fmla="*/ 1403926 h 2352963"/>
                <a:gd name="connsiteX9" fmla="*/ 3410527 w 3800764"/>
                <a:gd name="connsiteY9" fmla="*/ 1196108 h 2352963"/>
                <a:gd name="connsiteX10" fmla="*/ 2870200 w 3800764"/>
                <a:gd name="connsiteY10" fmla="*/ 1459345 h 2352963"/>
                <a:gd name="connsiteX11" fmla="*/ 1900381 w 3800764"/>
                <a:gd name="connsiteY11" fmla="*/ 2013526 h 2352963"/>
                <a:gd name="connsiteX12" fmla="*/ 902854 w 3800764"/>
                <a:gd name="connsiteY12" fmla="*/ 1791854 h 2352963"/>
                <a:gd name="connsiteX13" fmla="*/ 334818 w 3800764"/>
                <a:gd name="connsiteY13" fmla="*/ 1223817 h 2352963"/>
                <a:gd name="connsiteX14" fmla="*/ 985981 w 3800764"/>
                <a:gd name="connsiteY14" fmla="*/ 558799 h 2352963"/>
                <a:gd name="connsiteX15" fmla="*/ 1858818 w 3800764"/>
                <a:gd name="connsiteY15" fmla="*/ 364835 h 2352963"/>
                <a:gd name="connsiteX16" fmla="*/ 2579254 w 3800764"/>
                <a:gd name="connsiteY16" fmla="*/ 697345 h 2352963"/>
                <a:gd name="connsiteX17" fmla="*/ 3244272 w 3800764"/>
                <a:gd name="connsiteY17" fmla="*/ 1099126 h 2352963"/>
                <a:gd name="connsiteX18" fmla="*/ 3507509 w 3800764"/>
                <a:gd name="connsiteY18" fmla="*/ 1196108 h 2352963"/>
                <a:gd name="connsiteX19" fmla="*/ 3646054 w 3800764"/>
                <a:gd name="connsiteY19" fmla="*/ 1112981 h 2352963"/>
                <a:gd name="connsiteX20" fmla="*/ 3507509 w 3800764"/>
                <a:gd name="connsiteY20" fmla="*/ 1015999 h 2352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00764" h="2352963">
                  <a:moveTo>
                    <a:pt x="3507509" y="1015999"/>
                  </a:moveTo>
                  <a:cubicBezTo>
                    <a:pt x="3214255" y="849745"/>
                    <a:pt x="2322945" y="230909"/>
                    <a:pt x="1886527" y="115454"/>
                  </a:cubicBezTo>
                  <a:cubicBezTo>
                    <a:pt x="1450109" y="0"/>
                    <a:pt x="1149927" y="217054"/>
                    <a:pt x="889000" y="323272"/>
                  </a:cubicBezTo>
                  <a:cubicBezTo>
                    <a:pt x="628073" y="429490"/>
                    <a:pt x="468745" y="604981"/>
                    <a:pt x="320963" y="752763"/>
                  </a:cubicBezTo>
                  <a:cubicBezTo>
                    <a:pt x="173181" y="900545"/>
                    <a:pt x="0" y="1043709"/>
                    <a:pt x="2309" y="1209963"/>
                  </a:cubicBezTo>
                  <a:cubicBezTo>
                    <a:pt x="4618" y="1376217"/>
                    <a:pt x="166254" y="1600199"/>
                    <a:pt x="334818" y="1750290"/>
                  </a:cubicBezTo>
                  <a:cubicBezTo>
                    <a:pt x="503382" y="1900381"/>
                    <a:pt x="743527" y="2029690"/>
                    <a:pt x="1013691" y="2110508"/>
                  </a:cubicBezTo>
                  <a:cubicBezTo>
                    <a:pt x="1283855" y="2191326"/>
                    <a:pt x="1540164" y="2352963"/>
                    <a:pt x="1955800" y="2235199"/>
                  </a:cubicBezTo>
                  <a:cubicBezTo>
                    <a:pt x="2371436" y="2117435"/>
                    <a:pt x="3265055" y="1577108"/>
                    <a:pt x="3507509" y="1403926"/>
                  </a:cubicBezTo>
                  <a:cubicBezTo>
                    <a:pt x="3749963" y="1230744"/>
                    <a:pt x="3516745" y="1186872"/>
                    <a:pt x="3410527" y="1196108"/>
                  </a:cubicBezTo>
                  <a:cubicBezTo>
                    <a:pt x="3304309" y="1205344"/>
                    <a:pt x="3121891" y="1323109"/>
                    <a:pt x="2870200" y="1459345"/>
                  </a:cubicBezTo>
                  <a:cubicBezTo>
                    <a:pt x="2618509" y="1595581"/>
                    <a:pt x="2228272" y="1958108"/>
                    <a:pt x="1900381" y="2013526"/>
                  </a:cubicBezTo>
                  <a:cubicBezTo>
                    <a:pt x="1572490" y="2068944"/>
                    <a:pt x="1163781" y="1923472"/>
                    <a:pt x="902854" y="1791854"/>
                  </a:cubicBezTo>
                  <a:cubicBezTo>
                    <a:pt x="641927" y="1660236"/>
                    <a:pt x="320964" y="1429326"/>
                    <a:pt x="334818" y="1223817"/>
                  </a:cubicBezTo>
                  <a:cubicBezTo>
                    <a:pt x="348672" y="1018308"/>
                    <a:pt x="731981" y="701963"/>
                    <a:pt x="985981" y="558799"/>
                  </a:cubicBezTo>
                  <a:cubicBezTo>
                    <a:pt x="1239981" y="415635"/>
                    <a:pt x="1593273" y="341744"/>
                    <a:pt x="1858818" y="364835"/>
                  </a:cubicBezTo>
                  <a:cubicBezTo>
                    <a:pt x="2124364" y="387926"/>
                    <a:pt x="2348345" y="574963"/>
                    <a:pt x="2579254" y="697345"/>
                  </a:cubicBezTo>
                  <a:cubicBezTo>
                    <a:pt x="2810163" y="819727"/>
                    <a:pt x="3089563" y="1015999"/>
                    <a:pt x="3244272" y="1099126"/>
                  </a:cubicBezTo>
                  <a:cubicBezTo>
                    <a:pt x="3398981" y="1182253"/>
                    <a:pt x="3440546" y="1193799"/>
                    <a:pt x="3507509" y="1196108"/>
                  </a:cubicBezTo>
                  <a:cubicBezTo>
                    <a:pt x="3574472" y="1198417"/>
                    <a:pt x="3648363" y="1145308"/>
                    <a:pt x="3646054" y="1112981"/>
                  </a:cubicBezTo>
                  <a:cubicBezTo>
                    <a:pt x="3643745" y="1080654"/>
                    <a:pt x="3800764" y="1182254"/>
                    <a:pt x="3507509" y="1015999"/>
                  </a:cubicBez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="" xmlns:a16="http://schemas.microsoft.com/office/drawing/2014/main" id="{12C7A6B4-84BF-4155-A4B8-13769718CA4A}"/>
                </a:ext>
              </a:extLst>
            </p:cNvPr>
            <p:cNvSpPr/>
            <p:nvPr/>
          </p:nvSpPr>
          <p:spPr>
            <a:xfrm>
              <a:off x="3048000" y="985838"/>
              <a:ext cx="1187450" cy="1949450"/>
            </a:xfrm>
            <a:custGeom>
              <a:avLst/>
              <a:gdLst>
                <a:gd name="connsiteX0" fmla="*/ 789709 w 1186872"/>
                <a:gd name="connsiteY0" fmla="*/ 11545 h 1948872"/>
                <a:gd name="connsiteX1" fmla="*/ 1011382 w 1186872"/>
                <a:gd name="connsiteY1" fmla="*/ 219363 h 1948872"/>
                <a:gd name="connsiteX2" fmla="*/ 651164 w 1186872"/>
                <a:gd name="connsiteY2" fmla="*/ 510309 h 1948872"/>
                <a:gd name="connsiteX3" fmla="*/ 374073 w 1186872"/>
                <a:gd name="connsiteY3" fmla="*/ 828963 h 1948872"/>
                <a:gd name="connsiteX4" fmla="*/ 526473 w 1186872"/>
                <a:gd name="connsiteY4" fmla="*/ 1189182 h 1948872"/>
                <a:gd name="connsiteX5" fmla="*/ 1066800 w 1186872"/>
                <a:gd name="connsiteY5" fmla="*/ 1632527 h 1948872"/>
                <a:gd name="connsiteX6" fmla="*/ 1080655 w 1186872"/>
                <a:gd name="connsiteY6" fmla="*/ 1757218 h 1948872"/>
                <a:gd name="connsiteX7" fmla="*/ 1052945 w 1186872"/>
                <a:gd name="connsiteY7" fmla="*/ 1895763 h 1948872"/>
                <a:gd name="connsiteX8" fmla="*/ 277091 w 1186872"/>
                <a:gd name="connsiteY8" fmla="*/ 1438563 h 1948872"/>
                <a:gd name="connsiteX9" fmla="*/ 27709 w 1186872"/>
                <a:gd name="connsiteY9" fmla="*/ 759691 h 1948872"/>
                <a:gd name="connsiteX10" fmla="*/ 443345 w 1186872"/>
                <a:gd name="connsiteY10" fmla="*/ 288636 h 1948872"/>
                <a:gd name="connsiteX11" fmla="*/ 789709 w 1186872"/>
                <a:gd name="connsiteY11" fmla="*/ 11545 h 1948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86872" h="1948872">
                  <a:moveTo>
                    <a:pt x="789709" y="11545"/>
                  </a:moveTo>
                  <a:cubicBezTo>
                    <a:pt x="884382" y="0"/>
                    <a:pt x="1034473" y="136236"/>
                    <a:pt x="1011382" y="219363"/>
                  </a:cubicBezTo>
                  <a:cubicBezTo>
                    <a:pt x="988291" y="302490"/>
                    <a:pt x="757382" y="408709"/>
                    <a:pt x="651164" y="510309"/>
                  </a:cubicBezTo>
                  <a:cubicBezTo>
                    <a:pt x="544946" y="611909"/>
                    <a:pt x="394855" y="715818"/>
                    <a:pt x="374073" y="828963"/>
                  </a:cubicBezTo>
                  <a:cubicBezTo>
                    <a:pt x="353291" y="942108"/>
                    <a:pt x="411019" y="1055255"/>
                    <a:pt x="526473" y="1189182"/>
                  </a:cubicBezTo>
                  <a:cubicBezTo>
                    <a:pt x="641927" y="1323109"/>
                    <a:pt x="974436" y="1537854"/>
                    <a:pt x="1066800" y="1632527"/>
                  </a:cubicBezTo>
                  <a:cubicBezTo>
                    <a:pt x="1159164" y="1727200"/>
                    <a:pt x="1082964" y="1713345"/>
                    <a:pt x="1080655" y="1757218"/>
                  </a:cubicBezTo>
                  <a:cubicBezTo>
                    <a:pt x="1078346" y="1801091"/>
                    <a:pt x="1186872" y="1948872"/>
                    <a:pt x="1052945" y="1895763"/>
                  </a:cubicBezTo>
                  <a:cubicBezTo>
                    <a:pt x="919018" y="1842654"/>
                    <a:pt x="447964" y="1627908"/>
                    <a:pt x="277091" y="1438563"/>
                  </a:cubicBezTo>
                  <a:cubicBezTo>
                    <a:pt x="106218" y="1249218"/>
                    <a:pt x="0" y="951346"/>
                    <a:pt x="27709" y="759691"/>
                  </a:cubicBezTo>
                  <a:cubicBezTo>
                    <a:pt x="55418" y="568037"/>
                    <a:pt x="309418" y="413327"/>
                    <a:pt x="443345" y="288636"/>
                  </a:cubicBezTo>
                  <a:cubicBezTo>
                    <a:pt x="577272" y="163945"/>
                    <a:pt x="695036" y="23091"/>
                    <a:pt x="789709" y="11545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="" xmlns:a16="http://schemas.microsoft.com/office/drawing/2014/main" id="{C9F42CB2-843E-4CA5-8505-4705A3A66202}"/>
                </a:ext>
              </a:extLst>
            </p:cNvPr>
            <p:cNvSpPr/>
            <p:nvPr/>
          </p:nvSpPr>
          <p:spPr>
            <a:xfrm>
              <a:off x="5989637" y="1217613"/>
              <a:ext cx="1273175" cy="733425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="" xmlns:a16="http://schemas.microsoft.com/office/drawing/2014/main" id="{9799AC01-1C27-4B6C-87D7-8AD99057053A}"/>
                </a:ext>
              </a:extLst>
            </p:cNvPr>
            <p:cNvSpPr/>
            <p:nvPr/>
          </p:nvSpPr>
          <p:spPr>
            <a:xfrm rot="7089117">
              <a:off x="6019800" y="1890712"/>
              <a:ext cx="1271588" cy="735013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A50EB5CA-1D9F-4E39-9DED-7FDCB107705C}"/>
                </a:ext>
              </a:extLst>
            </p:cNvPr>
            <p:cNvSpPr/>
            <p:nvPr/>
          </p:nvSpPr>
          <p:spPr>
            <a:xfrm>
              <a:off x="3810000" y="1524000"/>
              <a:ext cx="304800" cy="762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0048EB32-07D6-4E01-986D-FD6651B08789}"/>
                </a:ext>
              </a:extLst>
            </p:cNvPr>
            <p:cNvSpPr/>
            <p:nvPr/>
          </p:nvSpPr>
          <p:spPr>
            <a:xfrm>
              <a:off x="5943600" y="1752600"/>
              <a:ext cx="838200" cy="304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D1B52883-07A3-462C-9FE8-8B426F21D731}"/>
                </a:ext>
              </a:extLst>
            </p:cNvPr>
            <p:cNvSpPr/>
            <p:nvPr/>
          </p:nvSpPr>
          <p:spPr>
            <a:xfrm>
              <a:off x="5029200" y="4349750"/>
              <a:ext cx="228600" cy="22098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="" xmlns:a16="http://schemas.microsoft.com/office/drawing/2014/main" id="{C5788572-3B9F-400E-B051-4CB6C17B3DD5}"/>
                </a:ext>
              </a:extLst>
            </p:cNvPr>
            <p:cNvSpPr/>
            <p:nvPr/>
          </p:nvSpPr>
          <p:spPr>
            <a:xfrm>
              <a:off x="3267075" y="4276725"/>
              <a:ext cx="3800475" cy="2352675"/>
            </a:xfrm>
            <a:custGeom>
              <a:avLst/>
              <a:gdLst>
                <a:gd name="connsiteX0" fmla="*/ 3507509 w 3800764"/>
                <a:gd name="connsiteY0" fmla="*/ 1015999 h 2352963"/>
                <a:gd name="connsiteX1" fmla="*/ 1886527 w 3800764"/>
                <a:gd name="connsiteY1" fmla="*/ 115454 h 2352963"/>
                <a:gd name="connsiteX2" fmla="*/ 889000 w 3800764"/>
                <a:gd name="connsiteY2" fmla="*/ 323272 h 2352963"/>
                <a:gd name="connsiteX3" fmla="*/ 320963 w 3800764"/>
                <a:gd name="connsiteY3" fmla="*/ 752763 h 2352963"/>
                <a:gd name="connsiteX4" fmla="*/ 2309 w 3800764"/>
                <a:gd name="connsiteY4" fmla="*/ 1209963 h 2352963"/>
                <a:gd name="connsiteX5" fmla="*/ 334818 w 3800764"/>
                <a:gd name="connsiteY5" fmla="*/ 1750290 h 2352963"/>
                <a:gd name="connsiteX6" fmla="*/ 1013691 w 3800764"/>
                <a:gd name="connsiteY6" fmla="*/ 2110508 h 2352963"/>
                <a:gd name="connsiteX7" fmla="*/ 1955800 w 3800764"/>
                <a:gd name="connsiteY7" fmla="*/ 2235199 h 2352963"/>
                <a:gd name="connsiteX8" fmla="*/ 3507509 w 3800764"/>
                <a:gd name="connsiteY8" fmla="*/ 1403926 h 2352963"/>
                <a:gd name="connsiteX9" fmla="*/ 3410527 w 3800764"/>
                <a:gd name="connsiteY9" fmla="*/ 1196108 h 2352963"/>
                <a:gd name="connsiteX10" fmla="*/ 2870200 w 3800764"/>
                <a:gd name="connsiteY10" fmla="*/ 1459345 h 2352963"/>
                <a:gd name="connsiteX11" fmla="*/ 1900381 w 3800764"/>
                <a:gd name="connsiteY11" fmla="*/ 2013526 h 2352963"/>
                <a:gd name="connsiteX12" fmla="*/ 902854 w 3800764"/>
                <a:gd name="connsiteY12" fmla="*/ 1791854 h 2352963"/>
                <a:gd name="connsiteX13" fmla="*/ 334818 w 3800764"/>
                <a:gd name="connsiteY13" fmla="*/ 1223817 h 2352963"/>
                <a:gd name="connsiteX14" fmla="*/ 985981 w 3800764"/>
                <a:gd name="connsiteY14" fmla="*/ 558799 h 2352963"/>
                <a:gd name="connsiteX15" fmla="*/ 1858818 w 3800764"/>
                <a:gd name="connsiteY15" fmla="*/ 364835 h 2352963"/>
                <a:gd name="connsiteX16" fmla="*/ 2579254 w 3800764"/>
                <a:gd name="connsiteY16" fmla="*/ 697345 h 2352963"/>
                <a:gd name="connsiteX17" fmla="*/ 3244272 w 3800764"/>
                <a:gd name="connsiteY17" fmla="*/ 1099126 h 2352963"/>
                <a:gd name="connsiteX18" fmla="*/ 3507509 w 3800764"/>
                <a:gd name="connsiteY18" fmla="*/ 1196108 h 2352963"/>
                <a:gd name="connsiteX19" fmla="*/ 3646054 w 3800764"/>
                <a:gd name="connsiteY19" fmla="*/ 1112981 h 2352963"/>
                <a:gd name="connsiteX20" fmla="*/ 3507509 w 3800764"/>
                <a:gd name="connsiteY20" fmla="*/ 1015999 h 2352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00764" h="2352963">
                  <a:moveTo>
                    <a:pt x="3507509" y="1015999"/>
                  </a:moveTo>
                  <a:cubicBezTo>
                    <a:pt x="3214255" y="849745"/>
                    <a:pt x="2322945" y="230909"/>
                    <a:pt x="1886527" y="115454"/>
                  </a:cubicBezTo>
                  <a:cubicBezTo>
                    <a:pt x="1450109" y="0"/>
                    <a:pt x="1149927" y="217054"/>
                    <a:pt x="889000" y="323272"/>
                  </a:cubicBezTo>
                  <a:cubicBezTo>
                    <a:pt x="628073" y="429490"/>
                    <a:pt x="468745" y="604981"/>
                    <a:pt x="320963" y="752763"/>
                  </a:cubicBezTo>
                  <a:cubicBezTo>
                    <a:pt x="173181" y="900545"/>
                    <a:pt x="0" y="1043709"/>
                    <a:pt x="2309" y="1209963"/>
                  </a:cubicBezTo>
                  <a:cubicBezTo>
                    <a:pt x="4618" y="1376217"/>
                    <a:pt x="166254" y="1600199"/>
                    <a:pt x="334818" y="1750290"/>
                  </a:cubicBezTo>
                  <a:cubicBezTo>
                    <a:pt x="503382" y="1900381"/>
                    <a:pt x="743527" y="2029690"/>
                    <a:pt x="1013691" y="2110508"/>
                  </a:cubicBezTo>
                  <a:cubicBezTo>
                    <a:pt x="1283855" y="2191326"/>
                    <a:pt x="1540164" y="2352963"/>
                    <a:pt x="1955800" y="2235199"/>
                  </a:cubicBezTo>
                  <a:cubicBezTo>
                    <a:pt x="2371436" y="2117435"/>
                    <a:pt x="3265055" y="1577108"/>
                    <a:pt x="3507509" y="1403926"/>
                  </a:cubicBezTo>
                  <a:cubicBezTo>
                    <a:pt x="3749963" y="1230744"/>
                    <a:pt x="3516745" y="1186872"/>
                    <a:pt x="3410527" y="1196108"/>
                  </a:cubicBezTo>
                  <a:cubicBezTo>
                    <a:pt x="3304309" y="1205344"/>
                    <a:pt x="3121891" y="1323109"/>
                    <a:pt x="2870200" y="1459345"/>
                  </a:cubicBezTo>
                  <a:cubicBezTo>
                    <a:pt x="2618509" y="1595581"/>
                    <a:pt x="2228272" y="1958108"/>
                    <a:pt x="1900381" y="2013526"/>
                  </a:cubicBezTo>
                  <a:cubicBezTo>
                    <a:pt x="1572490" y="2068944"/>
                    <a:pt x="1163781" y="1923472"/>
                    <a:pt x="902854" y="1791854"/>
                  </a:cubicBezTo>
                  <a:cubicBezTo>
                    <a:pt x="641927" y="1660236"/>
                    <a:pt x="320964" y="1429326"/>
                    <a:pt x="334818" y="1223817"/>
                  </a:cubicBezTo>
                  <a:cubicBezTo>
                    <a:pt x="348672" y="1018308"/>
                    <a:pt x="731981" y="701963"/>
                    <a:pt x="985981" y="558799"/>
                  </a:cubicBezTo>
                  <a:cubicBezTo>
                    <a:pt x="1239981" y="415635"/>
                    <a:pt x="1593273" y="341744"/>
                    <a:pt x="1858818" y="364835"/>
                  </a:cubicBezTo>
                  <a:cubicBezTo>
                    <a:pt x="2124364" y="387926"/>
                    <a:pt x="2348345" y="574963"/>
                    <a:pt x="2579254" y="697345"/>
                  </a:cubicBezTo>
                  <a:cubicBezTo>
                    <a:pt x="2810163" y="819727"/>
                    <a:pt x="3089563" y="1015999"/>
                    <a:pt x="3244272" y="1099126"/>
                  </a:cubicBezTo>
                  <a:cubicBezTo>
                    <a:pt x="3398981" y="1182253"/>
                    <a:pt x="3440546" y="1193799"/>
                    <a:pt x="3507509" y="1196108"/>
                  </a:cubicBezTo>
                  <a:cubicBezTo>
                    <a:pt x="3574472" y="1198417"/>
                    <a:pt x="3648363" y="1145308"/>
                    <a:pt x="3646054" y="1112981"/>
                  </a:cubicBezTo>
                  <a:cubicBezTo>
                    <a:pt x="3643745" y="1080654"/>
                    <a:pt x="3800764" y="1182254"/>
                    <a:pt x="3507509" y="1015999"/>
                  </a:cubicBez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="" xmlns:a16="http://schemas.microsoft.com/office/drawing/2014/main" id="{C1C04BD5-A416-4A01-8291-18705A26DC16}"/>
                </a:ext>
              </a:extLst>
            </p:cNvPr>
            <p:cNvSpPr/>
            <p:nvPr/>
          </p:nvSpPr>
          <p:spPr>
            <a:xfrm>
              <a:off x="3048000" y="4573588"/>
              <a:ext cx="1187450" cy="1949450"/>
            </a:xfrm>
            <a:custGeom>
              <a:avLst/>
              <a:gdLst>
                <a:gd name="connsiteX0" fmla="*/ 789709 w 1186872"/>
                <a:gd name="connsiteY0" fmla="*/ 11545 h 1948872"/>
                <a:gd name="connsiteX1" fmla="*/ 1011382 w 1186872"/>
                <a:gd name="connsiteY1" fmla="*/ 219363 h 1948872"/>
                <a:gd name="connsiteX2" fmla="*/ 651164 w 1186872"/>
                <a:gd name="connsiteY2" fmla="*/ 510309 h 1948872"/>
                <a:gd name="connsiteX3" fmla="*/ 374073 w 1186872"/>
                <a:gd name="connsiteY3" fmla="*/ 828963 h 1948872"/>
                <a:gd name="connsiteX4" fmla="*/ 526473 w 1186872"/>
                <a:gd name="connsiteY4" fmla="*/ 1189182 h 1948872"/>
                <a:gd name="connsiteX5" fmla="*/ 1066800 w 1186872"/>
                <a:gd name="connsiteY5" fmla="*/ 1632527 h 1948872"/>
                <a:gd name="connsiteX6" fmla="*/ 1080655 w 1186872"/>
                <a:gd name="connsiteY6" fmla="*/ 1757218 h 1948872"/>
                <a:gd name="connsiteX7" fmla="*/ 1052945 w 1186872"/>
                <a:gd name="connsiteY7" fmla="*/ 1895763 h 1948872"/>
                <a:gd name="connsiteX8" fmla="*/ 277091 w 1186872"/>
                <a:gd name="connsiteY8" fmla="*/ 1438563 h 1948872"/>
                <a:gd name="connsiteX9" fmla="*/ 27709 w 1186872"/>
                <a:gd name="connsiteY9" fmla="*/ 759691 h 1948872"/>
                <a:gd name="connsiteX10" fmla="*/ 443345 w 1186872"/>
                <a:gd name="connsiteY10" fmla="*/ 288636 h 1948872"/>
                <a:gd name="connsiteX11" fmla="*/ 789709 w 1186872"/>
                <a:gd name="connsiteY11" fmla="*/ 11545 h 1948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86872" h="1948872">
                  <a:moveTo>
                    <a:pt x="789709" y="11545"/>
                  </a:moveTo>
                  <a:cubicBezTo>
                    <a:pt x="884382" y="0"/>
                    <a:pt x="1034473" y="136236"/>
                    <a:pt x="1011382" y="219363"/>
                  </a:cubicBezTo>
                  <a:cubicBezTo>
                    <a:pt x="988291" y="302490"/>
                    <a:pt x="757382" y="408709"/>
                    <a:pt x="651164" y="510309"/>
                  </a:cubicBezTo>
                  <a:cubicBezTo>
                    <a:pt x="544946" y="611909"/>
                    <a:pt x="394855" y="715818"/>
                    <a:pt x="374073" y="828963"/>
                  </a:cubicBezTo>
                  <a:cubicBezTo>
                    <a:pt x="353291" y="942108"/>
                    <a:pt x="411019" y="1055255"/>
                    <a:pt x="526473" y="1189182"/>
                  </a:cubicBezTo>
                  <a:cubicBezTo>
                    <a:pt x="641927" y="1323109"/>
                    <a:pt x="974436" y="1537854"/>
                    <a:pt x="1066800" y="1632527"/>
                  </a:cubicBezTo>
                  <a:cubicBezTo>
                    <a:pt x="1159164" y="1727200"/>
                    <a:pt x="1082964" y="1713345"/>
                    <a:pt x="1080655" y="1757218"/>
                  </a:cubicBezTo>
                  <a:cubicBezTo>
                    <a:pt x="1078346" y="1801091"/>
                    <a:pt x="1186872" y="1948872"/>
                    <a:pt x="1052945" y="1895763"/>
                  </a:cubicBezTo>
                  <a:cubicBezTo>
                    <a:pt x="919018" y="1842654"/>
                    <a:pt x="447964" y="1627908"/>
                    <a:pt x="277091" y="1438563"/>
                  </a:cubicBezTo>
                  <a:cubicBezTo>
                    <a:pt x="106218" y="1249218"/>
                    <a:pt x="0" y="951346"/>
                    <a:pt x="27709" y="759691"/>
                  </a:cubicBezTo>
                  <a:cubicBezTo>
                    <a:pt x="55418" y="568037"/>
                    <a:pt x="309418" y="413327"/>
                    <a:pt x="443345" y="288636"/>
                  </a:cubicBezTo>
                  <a:cubicBezTo>
                    <a:pt x="577272" y="163945"/>
                    <a:pt x="695036" y="23091"/>
                    <a:pt x="789709" y="11545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="" xmlns:a16="http://schemas.microsoft.com/office/drawing/2014/main" id="{0529B17D-8B42-47FE-A66D-18B255D889E0}"/>
                </a:ext>
              </a:extLst>
            </p:cNvPr>
            <p:cNvSpPr/>
            <p:nvPr/>
          </p:nvSpPr>
          <p:spPr>
            <a:xfrm>
              <a:off x="5989637" y="4805363"/>
              <a:ext cx="1273175" cy="733425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="" xmlns:a16="http://schemas.microsoft.com/office/drawing/2014/main" id="{293174AD-BDAC-4ABF-8FA2-65F6AE6C90C4}"/>
                </a:ext>
              </a:extLst>
            </p:cNvPr>
            <p:cNvSpPr/>
            <p:nvPr/>
          </p:nvSpPr>
          <p:spPr>
            <a:xfrm rot="7089117">
              <a:off x="6019006" y="5479256"/>
              <a:ext cx="1273175" cy="735013"/>
            </a:xfrm>
            <a:custGeom>
              <a:avLst/>
              <a:gdLst>
                <a:gd name="connsiteX0" fmla="*/ 203201 w 1272310"/>
                <a:gd name="connsiteY0" fmla="*/ 30018 h 734291"/>
                <a:gd name="connsiteX1" fmla="*/ 92364 w 1272310"/>
                <a:gd name="connsiteY1" fmla="*/ 140854 h 734291"/>
                <a:gd name="connsiteX2" fmla="*/ 757383 w 1272310"/>
                <a:gd name="connsiteY2" fmla="*/ 570345 h 734291"/>
                <a:gd name="connsiteX3" fmla="*/ 1006764 w 1272310"/>
                <a:gd name="connsiteY3" fmla="*/ 708891 h 734291"/>
                <a:gd name="connsiteX4" fmla="*/ 1270001 w 1272310"/>
                <a:gd name="connsiteY4" fmla="*/ 681182 h 734291"/>
                <a:gd name="connsiteX5" fmla="*/ 992910 w 1272310"/>
                <a:gd name="connsiteY5" fmla="*/ 390236 h 734291"/>
                <a:gd name="connsiteX6" fmla="*/ 438728 w 1272310"/>
                <a:gd name="connsiteY6" fmla="*/ 57727 h 734291"/>
                <a:gd name="connsiteX7" fmla="*/ 203201 w 1272310"/>
                <a:gd name="connsiteY7" fmla="*/ 30018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2310" h="734291">
                  <a:moveTo>
                    <a:pt x="203201" y="30018"/>
                  </a:moveTo>
                  <a:cubicBezTo>
                    <a:pt x="145474" y="43872"/>
                    <a:pt x="0" y="50800"/>
                    <a:pt x="92364" y="140854"/>
                  </a:cubicBezTo>
                  <a:cubicBezTo>
                    <a:pt x="184728" y="230908"/>
                    <a:pt x="604983" y="475672"/>
                    <a:pt x="757383" y="570345"/>
                  </a:cubicBezTo>
                  <a:cubicBezTo>
                    <a:pt x="909783" y="665018"/>
                    <a:pt x="921328" y="690418"/>
                    <a:pt x="1006764" y="708891"/>
                  </a:cubicBezTo>
                  <a:cubicBezTo>
                    <a:pt x="1092200" y="727364"/>
                    <a:pt x="1272310" y="734291"/>
                    <a:pt x="1270001" y="681182"/>
                  </a:cubicBezTo>
                  <a:cubicBezTo>
                    <a:pt x="1267692" y="628073"/>
                    <a:pt x="1131455" y="494145"/>
                    <a:pt x="992910" y="390236"/>
                  </a:cubicBezTo>
                  <a:cubicBezTo>
                    <a:pt x="854365" y="286327"/>
                    <a:pt x="565728" y="115454"/>
                    <a:pt x="438728" y="57727"/>
                  </a:cubicBezTo>
                  <a:cubicBezTo>
                    <a:pt x="311728" y="0"/>
                    <a:pt x="260928" y="16164"/>
                    <a:pt x="203201" y="3001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C5EDB653-5BC1-42C7-887C-D0D5DC8709BA}"/>
                </a:ext>
              </a:extLst>
            </p:cNvPr>
            <p:cNvSpPr/>
            <p:nvPr/>
          </p:nvSpPr>
          <p:spPr>
            <a:xfrm>
              <a:off x="4419600" y="1676400"/>
              <a:ext cx="1371600" cy="4572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="" xmlns:a16="http://schemas.microsoft.com/office/drawing/2014/main" id="{5B7AD637-94A9-4822-ABC7-987CEF9992DC}"/>
                </a:ext>
              </a:extLst>
            </p:cNvPr>
            <p:cNvSpPr/>
            <p:nvPr/>
          </p:nvSpPr>
          <p:spPr>
            <a:xfrm>
              <a:off x="3978275" y="4497388"/>
              <a:ext cx="2208212" cy="1943100"/>
            </a:xfrm>
            <a:custGeom>
              <a:avLst/>
              <a:gdLst>
                <a:gd name="connsiteX0" fmla="*/ 136236 w 2207490"/>
                <a:gd name="connsiteY0" fmla="*/ 316345 h 1941945"/>
                <a:gd name="connsiteX1" fmla="*/ 80818 w 2207490"/>
                <a:gd name="connsiteY1" fmla="*/ 995217 h 1941945"/>
                <a:gd name="connsiteX2" fmla="*/ 177800 w 2207490"/>
                <a:gd name="connsiteY2" fmla="*/ 1757217 h 1941945"/>
                <a:gd name="connsiteX3" fmla="*/ 1147618 w 2207490"/>
                <a:gd name="connsiteY3" fmla="*/ 1923472 h 1941945"/>
                <a:gd name="connsiteX4" fmla="*/ 1798781 w 2207490"/>
                <a:gd name="connsiteY4" fmla="*/ 1646381 h 1941945"/>
                <a:gd name="connsiteX5" fmla="*/ 2075872 w 2207490"/>
                <a:gd name="connsiteY5" fmla="*/ 1480126 h 1941945"/>
                <a:gd name="connsiteX6" fmla="*/ 2172854 w 2207490"/>
                <a:gd name="connsiteY6" fmla="*/ 1022926 h 1941945"/>
                <a:gd name="connsiteX7" fmla="*/ 2048163 w 2207490"/>
                <a:gd name="connsiteY7" fmla="*/ 413326 h 1941945"/>
                <a:gd name="connsiteX8" fmla="*/ 1216891 w 2207490"/>
                <a:gd name="connsiteY8" fmla="*/ 39254 h 1941945"/>
                <a:gd name="connsiteX9" fmla="*/ 468745 w 2207490"/>
                <a:gd name="connsiteY9" fmla="*/ 177799 h 1941945"/>
                <a:gd name="connsiteX10" fmla="*/ 136236 w 2207490"/>
                <a:gd name="connsiteY10" fmla="*/ 316345 h 1941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07490" h="1941945">
                  <a:moveTo>
                    <a:pt x="136236" y="316345"/>
                  </a:moveTo>
                  <a:cubicBezTo>
                    <a:pt x="71582" y="452581"/>
                    <a:pt x="73891" y="755072"/>
                    <a:pt x="80818" y="995217"/>
                  </a:cubicBezTo>
                  <a:cubicBezTo>
                    <a:pt x="87745" y="1235362"/>
                    <a:pt x="0" y="1602508"/>
                    <a:pt x="177800" y="1757217"/>
                  </a:cubicBezTo>
                  <a:cubicBezTo>
                    <a:pt x="355600" y="1911926"/>
                    <a:pt x="877455" y="1941945"/>
                    <a:pt x="1147618" y="1923472"/>
                  </a:cubicBezTo>
                  <a:cubicBezTo>
                    <a:pt x="1417781" y="1904999"/>
                    <a:pt x="1644072" y="1720272"/>
                    <a:pt x="1798781" y="1646381"/>
                  </a:cubicBezTo>
                  <a:cubicBezTo>
                    <a:pt x="1953490" y="1572490"/>
                    <a:pt x="2013527" y="1584035"/>
                    <a:pt x="2075872" y="1480126"/>
                  </a:cubicBezTo>
                  <a:cubicBezTo>
                    <a:pt x="2138218" y="1376217"/>
                    <a:pt x="2177472" y="1200726"/>
                    <a:pt x="2172854" y="1022926"/>
                  </a:cubicBezTo>
                  <a:cubicBezTo>
                    <a:pt x="2168236" y="845126"/>
                    <a:pt x="2207490" y="577271"/>
                    <a:pt x="2048163" y="413326"/>
                  </a:cubicBezTo>
                  <a:cubicBezTo>
                    <a:pt x="1888836" y="249381"/>
                    <a:pt x="1480127" y="78508"/>
                    <a:pt x="1216891" y="39254"/>
                  </a:cubicBezTo>
                  <a:cubicBezTo>
                    <a:pt x="953655" y="0"/>
                    <a:pt x="646545" y="133926"/>
                    <a:pt x="468745" y="177799"/>
                  </a:cubicBezTo>
                  <a:cubicBezTo>
                    <a:pt x="290945" y="221672"/>
                    <a:pt x="200890" y="180109"/>
                    <a:pt x="136236" y="316345"/>
                  </a:cubicBezTo>
                  <a:close/>
                </a:path>
              </a:pathLst>
            </a:custGeom>
            <a:blipFill>
              <a:blip r:embed="rId4" cstate="print"/>
              <a:tile tx="0" ty="0" sx="100000" sy="100000" flip="none" algn="tl"/>
            </a:blip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="" xmlns:a16="http://schemas.microsoft.com/office/drawing/2014/main" id="{3746A4D8-A61D-4F74-A697-97505F5F0F4A}"/>
                </a:ext>
              </a:extLst>
            </p:cNvPr>
            <p:cNvSpPr/>
            <p:nvPr/>
          </p:nvSpPr>
          <p:spPr>
            <a:xfrm>
              <a:off x="3302000" y="4689475"/>
              <a:ext cx="963612" cy="1579563"/>
            </a:xfrm>
            <a:custGeom>
              <a:avLst/>
              <a:gdLst>
                <a:gd name="connsiteX0" fmla="*/ 591127 w 962891"/>
                <a:gd name="connsiteY0" fmla="*/ 124691 h 1579418"/>
                <a:gd name="connsiteX1" fmla="*/ 92364 w 962891"/>
                <a:gd name="connsiteY1" fmla="*/ 554181 h 1579418"/>
                <a:gd name="connsiteX2" fmla="*/ 36945 w 962891"/>
                <a:gd name="connsiteY2" fmla="*/ 886691 h 1579418"/>
                <a:gd name="connsiteX3" fmla="*/ 147782 w 962891"/>
                <a:gd name="connsiteY3" fmla="*/ 1094509 h 1579418"/>
                <a:gd name="connsiteX4" fmla="*/ 729673 w 962891"/>
                <a:gd name="connsiteY4" fmla="*/ 1551709 h 1579418"/>
                <a:gd name="connsiteX5" fmla="*/ 937491 w 962891"/>
                <a:gd name="connsiteY5" fmla="*/ 1260763 h 1579418"/>
                <a:gd name="connsiteX6" fmla="*/ 882073 w 962891"/>
                <a:gd name="connsiteY6" fmla="*/ 277091 h 1579418"/>
                <a:gd name="connsiteX7" fmla="*/ 757382 w 962891"/>
                <a:gd name="connsiteY7" fmla="*/ 27709 h 1579418"/>
                <a:gd name="connsiteX8" fmla="*/ 591127 w 962891"/>
                <a:gd name="connsiteY8" fmla="*/ 124691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2891" h="1579418">
                  <a:moveTo>
                    <a:pt x="591127" y="124691"/>
                  </a:moveTo>
                  <a:cubicBezTo>
                    <a:pt x="480291" y="212436"/>
                    <a:pt x="184728" y="427181"/>
                    <a:pt x="92364" y="554181"/>
                  </a:cubicBezTo>
                  <a:cubicBezTo>
                    <a:pt x="0" y="681181"/>
                    <a:pt x="27709" y="796636"/>
                    <a:pt x="36945" y="886691"/>
                  </a:cubicBezTo>
                  <a:cubicBezTo>
                    <a:pt x="46181" y="976746"/>
                    <a:pt x="32327" y="983673"/>
                    <a:pt x="147782" y="1094509"/>
                  </a:cubicBezTo>
                  <a:cubicBezTo>
                    <a:pt x="263237" y="1205345"/>
                    <a:pt x="598055" y="1524000"/>
                    <a:pt x="729673" y="1551709"/>
                  </a:cubicBezTo>
                  <a:cubicBezTo>
                    <a:pt x="861291" y="1579418"/>
                    <a:pt x="912091" y="1473199"/>
                    <a:pt x="937491" y="1260763"/>
                  </a:cubicBezTo>
                  <a:cubicBezTo>
                    <a:pt x="962891" y="1048327"/>
                    <a:pt x="912091" y="482600"/>
                    <a:pt x="882073" y="277091"/>
                  </a:cubicBezTo>
                  <a:cubicBezTo>
                    <a:pt x="852055" y="71582"/>
                    <a:pt x="801255" y="55418"/>
                    <a:pt x="757382" y="27709"/>
                  </a:cubicBezTo>
                  <a:cubicBezTo>
                    <a:pt x="713509" y="0"/>
                    <a:pt x="701963" y="36946"/>
                    <a:pt x="591127" y="124691"/>
                  </a:cubicBez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="" xmlns:a16="http://schemas.microsoft.com/office/drawing/2014/main" id="{D6C00971-3760-450A-8F0A-E62120BF6264}"/>
                </a:ext>
              </a:extLst>
            </p:cNvPr>
            <p:cNvSpPr/>
            <p:nvPr/>
          </p:nvSpPr>
          <p:spPr>
            <a:xfrm>
              <a:off x="5883275" y="4862513"/>
              <a:ext cx="1274762" cy="1239837"/>
            </a:xfrm>
            <a:custGeom>
              <a:avLst/>
              <a:gdLst>
                <a:gd name="connsiteX0" fmla="*/ 1182255 w 1274619"/>
                <a:gd name="connsiteY0" fmla="*/ 658090 h 1239981"/>
                <a:gd name="connsiteX1" fmla="*/ 226292 w 1274619"/>
                <a:gd name="connsiteY1" fmla="*/ 34636 h 1239981"/>
                <a:gd name="connsiteX2" fmla="*/ 18473 w 1274619"/>
                <a:gd name="connsiteY2" fmla="*/ 450272 h 1239981"/>
                <a:gd name="connsiteX3" fmla="*/ 115455 w 1274619"/>
                <a:gd name="connsiteY3" fmla="*/ 1115290 h 1239981"/>
                <a:gd name="connsiteX4" fmla="*/ 267855 w 1274619"/>
                <a:gd name="connsiteY4" fmla="*/ 1198418 h 1239981"/>
                <a:gd name="connsiteX5" fmla="*/ 780473 w 1274619"/>
                <a:gd name="connsiteY5" fmla="*/ 976745 h 1239981"/>
                <a:gd name="connsiteX6" fmla="*/ 1182255 w 1274619"/>
                <a:gd name="connsiteY6" fmla="*/ 658090 h 123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619" h="1239981">
                  <a:moveTo>
                    <a:pt x="1182255" y="658090"/>
                  </a:moveTo>
                  <a:cubicBezTo>
                    <a:pt x="1089891" y="501072"/>
                    <a:pt x="420256" y="69272"/>
                    <a:pt x="226292" y="34636"/>
                  </a:cubicBezTo>
                  <a:cubicBezTo>
                    <a:pt x="32328" y="0"/>
                    <a:pt x="36946" y="270163"/>
                    <a:pt x="18473" y="450272"/>
                  </a:cubicBezTo>
                  <a:cubicBezTo>
                    <a:pt x="0" y="630381"/>
                    <a:pt x="73891" y="990599"/>
                    <a:pt x="115455" y="1115290"/>
                  </a:cubicBezTo>
                  <a:cubicBezTo>
                    <a:pt x="157019" y="1239981"/>
                    <a:pt x="157019" y="1221509"/>
                    <a:pt x="267855" y="1198418"/>
                  </a:cubicBezTo>
                  <a:cubicBezTo>
                    <a:pt x="378691" y="1175327"/>
                    <a:pt x="635000" y="1071418"/>
                    <a:pt x="780473" y="976745"/>
                  </a:cubicBezTo>
                  <a:cubicBezTo>
                    <a:pt x="925946" y="882072"/>
                    <a:pt x="1274619" y="815108"/>
                    <a:pt x="1182255" y="658090"/>
                  </a:cubicBezTo>
                  <a:close/>
                </a:path>
              </a:pathLst>
            </a:custGeom>
            <a:blipFill>
              <a:blip r:embed="rId5" cstate="print"/>
              <a:tile tx="0" ty="0" sx="100000" sy="100000" flip="none" algn="tl"/>
            </a:blip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0458A439-46FD-4294-986B-8A66265406E0}"/>
                </a:ext>
              </a:extLst>
            </p:cNvPr>
            <p:cNvSpPr/>
            <p:nvPr/>
          </p:nvSpPr>
          <p:spPr>
            <a:xfrm>
              <a:off x="3657600" y="4038600"/>
              <a:ext cx="3352800" cy="76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57864C5C-0035-43E0-9B42-F43627B36CA0}"/>
                </a:ext>
              </a:extLst>
            </p:cNvPr>
            <p:cNvSpPr/>
            <p:nvPr/>
          </p:nvSpPr>
          <p:spPr>
            <a:xfrm>
              <a:off x="3352800" y="3733800"/>
              <a:ext cx="3733800" cy="304800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42CE3CAA-A54D-45A4-840E-BA8ECAA51F0B}"/>
                </a:ext>
              </a:extLst>
            </p:cNvPr>
            <p:cNvSpPr/>
            <p:nvPr/>
          </p:nvSpPr>
          <p:spPr>
            <a:xfrm>
              <a:off x="2971800" y="34290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8170E784-0FDB-4EBD-9480-E947C73F2FB2}"/>
                </a:ext>
              </a:extLst>
            </p:cNvPr>
            <p:cNvSpPr/>
            <p:nvPr/>
          </p:nvSpPr>
          <p:spPr>
            <a:xfrm>
              <a:off x="6096000" y="34290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5" name="Text Box 34">
              <a:extLst>
                <a:ext uri="{FF2B5EF4-FFF2-40B4-BE49-F238E27FC236}">
                  <a16:creationId xmlns="" xmlns:a16="http://schemas.microsoft.com/office/drawing/2014/main" id="{4EBEFCFD-8C85-40BB-8DEF-719E9BF2B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16650" y="2667000"/>
              <a:ext cx="2622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 glue foam rubber pieces to support the decks</a:t>
              </a:r>
            </a:p>
          </p:txBody>
        </p:sp>
        <p:sp>
          <p:nvSpPr>
            <p:cNvPr id="36" name="Text Box 35">
              <a:extLst>
                <a:ext uri="{FF2B5EF4-FFF2-40B4-BE49-F238E27FC236}">
                  <a16:creationId xmlns="" xmlns:a16="http://schemas.microsoft.com/office/drawing/2014/main" id="{2B395D38-A27D-4C5B-9A03-552938DF1E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990600"/>
              <a:ext cx="7921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 view</a:t>
              </a:r>
            </a:p>
          </p:txBody>
        </p:sp>
        <p:sp>
          <p:nvSpPr>
            <p:cNvPr id="37" name="Text Box 36">
              <a:extLst>
                <a:ext uri="{FF2B5EF4-FFF2-40B4-BE49-F238E27FC236}">
                  <a16:creationId xmlns="" xmlns:a16="http://schemas.microsoft.com/office/drawing/2014/main" id="{09ECF7D6-390E-478F-AD77-809F89428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3154363"/>
              <a:ext cx="833437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Side view</a:t>
              </a:r>
            </a:p>
          </p:txBody>
        </p:sp>
        <p:sp>
          <p:nvSpPr>
            <p:cNvPr id="38" name="Line 37">
              <a:extLst>
                <a:ext uri="{FF2B5EF4-FFF2-40B4-BE49-F238E27FC236}">
                  <a16:creationId xmlns="" xmlns:a16="http://schemas.microsoft.com/office/drawing/2014/main" id="{CCEE3BED-110C-49B3-A1D1-1C1A4CC528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34000" y="2209800"/>
              <a:ext cx="914400" cy="6096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38">
              <a:extLst>
                <a:ext uri="{FF2B5EF4-FFF2-40B4-BE49-F238E27FC236}">
                  <a16:creationId xmlns="" xmlns:a16="http://schemas.microsoft.com/office/drawing/2014/main" id="{6576BE77-F5BB-4820-8231-E5E41DC8D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10200" y="2819400"/>
              <a:ext cx="838200" cy="8382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582" name="TextBox 4">
            <a:extLst>
              <a:ext uri="{FF2B5EF4-FFF2-40B4-BE49-F238E27FC236}">
                <a16:creationId xmlns="" xmlns:a16="http://schemas.microsoft.com/office/drawing/2014/main" id="{4451AF37-FC91-48A9-9F65-750E04867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5263" y="838200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4">
            <a:extLst>
              <a:ext uri="{FF2B5EF4-FFF2-40B4-BE49-F238E27FC236}">
                <a16:creationId xmlns="" xmlns:a16="http://schemas.microsoft.com/office/drawing/2014/main" id="{BFC7532E-39CD-4A0E-9BD6-93A1042E73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391C8409-424D-4B1C-BB0D-24CDD30E7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26628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B67F4FE9-538A-49B7-BE2D-AC8D8EDD8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2" descr="http://build-it-yourself.com/biy-workshops/wkshp-biy-pirates-2003/images/pirate-boat-cannon.jpg">
            <a:extLst>
              <a:ext uri="{FF2B5EF4-FFF2-40B4-BE49-F238E27FC236}">
                <a16:creationId xmlns="" xmlns:a16="http://schemas.microsoft.com/office/drawing/2014/main" id="{83C9C471-7B2C-4BD3-A903-F87A1083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370681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4">
            <a:extLst>
              <a:ext uri="{FF2B5EF4-FFF2-40B4-BE49-F238E27FC236}">
                <a16:creationId xmlns="" xmlns:a16="http://schemas.microsoft.com/office/drawing/2014/main" id="{3B9F8901-D776-4124-AC25-0DBFBDA71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803275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4">
            <a:extLst>
              <a:ext uri="{FF2B5EF4-FFF2-40B4-BE49-F238E27FC236}">
                <a16:creationId xmlns="" xmlns:a16="http://schemas.microsoft.com/office/drawing/2014/main" id="{C3E6B9AF-9628-4C12-911D-47A31D49D4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6AC67771-F78B-4A4F-ADCB-B4E465C32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28676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CFFB77ED-933E-4481-BDCA-0898FC007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7" name="Group 8">
            <a:extLst>
              <a:ext uri="{FF2B5EF4-FFF2-40B4-BE49-F238E27FC236}">
                <a16:creationId xmlns="" xmlns:a16="http://schemas.microsoft.com/office/drawing/2014/main" id="{D0E25CB5-671C-48FA-BD43-85A4FCAB96BD}"/>
              </a:ext>
            </a:extLst>
          </p:cNvPr>
          <p:cNvGrpSpPr>
            <a:grpSpLocks/>
          </p:cNvGrpSpPr>
          <p:nvPr/>
        </p:nvGrpSpPr>
        <p:grpSpPr bwMode="auto">
          <a:xfrm>
            <a:off x="871538" y="1201738"/>
            <a:ext cx="5229225" cy="4038600"/>
            <a:chOff x="3227388" y="1828800"/>
            <a:chExt cx="5230812" cy="4038600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9170D632-CC42-49D3-BD19-0E6C39B36ABD}"/>
                </a:ext>
              </a:extLst>
            </p:cNvPr>
            <p:cNvSpPr/>
            <p:nvPr/>
          </p:nvSpPr>
          <p:spPr>
            <a:xfrm>
              <a:off x="5182193" y="1828800"/>
              <a:ext cx="76223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C717E448-701E-4C63-A033-9255D268A53F}"/>
                </a:ext>
              </a:extLst>
            </p:cNvPr>
            <p:cNvSpPr/>
            <p:nvPr/>
          </p:nvSpPr>
          <p:spPr>
            <a:xfrm>
              <a:off x="5182193" y="3657600"/>
              <a:ext cx="76223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4E5C16F6-CA43-4620-9FDF-8838A8905D73}"/>
                </a:ext>
              </a:extLst>
            </p:cNvPr>
            <p:cNvSpPr/>
            <p:nvPr/>
          </p:nvSpPr>
          <p:spPr>
            <a:xfrm>
              <a:off x="4648631" y="2209800"/>
              <a:ext cx="1217983" cy="76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1CB79858-35F6-487B-9381-D5A3481A6EB1}"/>
                </a:ext>
              </a:extLst>
            </p:cNvPr>
            <p:cNvSpPr/>
            <p:nvPr/>
          </p:nvSpPr>
          <p:spPr>
            <a:xfrm>
              <a:off x="4801077" y="5562600"/>
              <a:ext cx="838454" cy="2286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27B457AB-76F6-44E7-8535-989C75023D26}"/>
                </a:ext>
              </a:extLst>
            </p:cNvPr>
            <p:cNvSpPr/>
            <p:nvPr/>
          </p:nvSpPr>
          <p:spPr>
            <a:xfrm>
              <a:off x="6247729" y="5257800"/>
              <a:ext cx="838454" cy="5334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F2DF9AF2-B55A-4AEA-B0BE-2A4541982328}"/>
                </a:ext>
              </a:extLst>
            </p:cNvPr>
            <p:cNvSpPr/>
            <p:nvPr/>
          </p:nvSpPr>
          <p:spPr>
            <a:xfrm>
              <a:off x="4038846" y="3429000"/>
              <a:ext cx="2361329" cy="76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="" xmlns:a16="http://schemas.microsoft.com/office/drawing/2014/main" id="{53C48D36-E064-4468-85F2-9ACA90FE4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8416" y="1905000"/>
              <a:ext cx="2089784" cy="1004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chop sticks for vertical pieces.  Use coffee stirrer sticks for horizontal pieces.  Hot glue and wrap string around joints for strength.</a:t>
              </a:r>
            </a:p>
          </p:txBody>
        </p:sp>
        <p:sp>
          <p:nvSpPr>
            <p:cNvPr id="18" name="Text Box 19">
              <a:extLst>
                <a:ext uri="{FF2B5EF4-FFF2-40B4-BE49-F238E27FC236}">
                  <a16:creationId xmlns="" xmlns:a16="http://schemas.microsoft.com/office/drawing/2014/main" id="{00FEE7D6-0805-4078-AEB6-E20E4EDAD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639" y="3657600"/>
              <a:ext cx="913090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Glue 2 chop sticks for main mast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="" xmlns:a16="http://schemas.microsoft.com/office/drawing/2014/main" id="{D04B1077-870A-42D7-B0CF-FDAA932E5A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731" y="4541837"/>
              <a:ext cx="1138583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Stick masts into foam rubber.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3EA4C642-0E1C-471B-8C79-17862ABED2C1}"/>
                </a:ext>
              </a:extLst>
            </p:cNvPr>
            <p:cNvSpPr/>
            <p:nvPr/>
          </p:nvSpPr>
          <p:spPr>
            <a:xfrm>
              <a:off x="3406829" y="3657600"/>
              <a:ext cx="76223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B7CDED28-25B4-4953-8071-F56A97EAEF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384304">
              <a:off x="2655900" y="4284650"/>
              <a:ext cx="1219200" cy="76223"/>
            </a:xfrm>
            <a:prstGeom prst="rect">
              <a:avLst/>
            </a:prstGeom>
            <a:solidFill>
              <a:srgbClr val="FAC090"/>
            </a:solidFill>
            <a:ln w="25400" algn="ctr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4C7DFC2E-4E51-471B-B0D3-9607B0CE4717}"/>
                </a:ext>
              </a:extLst>
            </p:cNvPr>
            <p:cNvSpPr/>
            <p:nvPr/>
          </p:nvSpPr>
          <p:spPr>
            <a:xfrm>
              <a:off x="3352838" y="5257800"/>
              <a:ext cx="838454" cy="5334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8691" name="Group 20">
              <a:extLst>
                <a:ext uri="{FF2B5EF4-FFF2-40B4-BE49-F238E27FC236}">
                  <a16:creationId xmlns="" xmlns:a16="http://schemas.microsoft.com/office/drawing/2014/main" id="{58660FE4-FA18-43E3-84AF-407680BCEDD8}"/>
                </a:ext>
              </a:extLst>
            </p:cNvPr>
            <p:cNvGrpSpPr>
              <a:grpSpLocks/>
            </p:cNvGrpSpPr>
            <p:nvPr/>
          </p:nvGrpSpPr>
          <p:grpSpPr bwMode="auto">
            <a:xfrm rot="2388925">
              <a:off x="6934200" y="3657600"/>
              <a:ext cx="1219200" cy="2133600"/>
              <a:chOff x="6934200" y="3657600"/>
              <a:chExt cx="1219200" cy="2133600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="" xmlns:a16="http://schemas.microsoft.com/office/drawing/2014/main" id="{19E2550A-983B-4E71-BA86-339AEAA8B484}"/>
                  </a:ext>
                </a:extLst>
              </p:cNvPr>
              <p:cNvSpPr/>
              <p:nvPr/>
            </p:nvSpPr>
            <p:spPr>
              <a:xfrm>
                <a:off x="7463795" y="3657378"/>
                <a:ext cx="76223" cy="2133600"/>
              </a:xfrm>
              <a:prstGeom prst="rect">
                <a:avLst/>
              </a:prstGeom>
              <a:solidFill>
                <a:srgbClr val="F79646">
                  <a:lumMod val="60000"/>
                  <a:lumOff val="40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="" xmlns:a16="http://schemas.microsoft.com/office/drawing/2014/main" id="{50478CC0-4F39-4C47-9DC6-7C988F13449B}"/>
                  </a:ext>
                </a:extLst>
              </p:cNvPr>
              <p:cNvSpPr/>
              <p:nvPr/>
            </p:nvSpPr>
            <p:spPr>
              <a:xfrm>
                <a:off x="6929420" y="4039100"/>
                <a:ext cx="1219570" cy="76200"/>
              </a:xfrm>
              <a:prstGeom prst="rect">
                <a:avLst/>
              </a:prstGeom>
              <a:solidFill>
                <a:srgbClr val="F79646">
                  <a:lumMod val="60000"/>
                  <a:lumOff val="40000"/>
                </a:srgbClr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4" name="Text Box 27">
              <a:extLst>
                <a:ext uri="{FF2B5EF4-FFF2-40B4-BE49-F238E27FC236}">
                  <a16:creationId xmlns="" xmlns:a16="http://schemas.microsoft.com/office/drawing/2014/main" id="{B91504F5-D928-44B0-A4C6-16A6653D8A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6270" y="4449762"/>
              <a:ext cx="1138583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Stick masts into foam rubber.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6E74569A-2390-4C89-835D-2380ACBF8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15" y="5791200"/>
              <a:ext cx="3809569" cy="76200"/>
            </a:xfrm>
            <a:prstGeom prst="rect">
              <a:avLst/>
            </a:prstGeom>
            <a:solidFill>
              <a:srgbClr val="FF9933"/>
            </a:solidFill>
            <a:ln w="25400" algn="ctr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</p:grpSp>
      <p:sp>
        <p:nvSpPr>
          <p:cNvPr id="28678" name="TextBox 4">
            <a:extLst>
              <a:ext uri="{FF2B5EF4-FFF2-40B4-BE49-F238E27FC236}">
                <a16:creationId xmlns="" xmlns:a16="http://schemas.microsoft.com/office/drawing/2014/main" id="{A289D6D3-48D8-4DA8-8EA1-CEB4D9E37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150" y="644525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4">
            <a:extLst>
              <a:ext uri="{FF2B5EF4-FFF2-40B4-BE49-F238E27FC236}">
                <a16:creationId xmlns="" xmlns:a16="http://schemas.microsoft.com/office/drawing/2014/main" id="{6921B768-7354-4914-BC77-C4618B6BC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FCEE9926-919F-47CE-B58B-99C5C017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30724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D211223A-8855-465D-8D7E-B0D9B3789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5" name="Group 8">
            <a:extLst>
              <a:ext uri="{FF2B5EF4-FFF2-40B4-BE49-F238E27FC236}">
                <a16:creationId xmlns="" xmlns:a16="http://schemas.microsoft.com/office/drawing/2014/main" id="{FF2F6FBB-DA9A-4CC3-BF71-2C70E29E4B79}"/>
              </a:ext>
            </a:extLst>
          </p:cNvPr>
          <p:cNvGrpSpPr>
            <a:grpSpLocks/>
          </p:cNvGrpSpPr>
          <p:nvPr/>
        </p:nvGrpSpPr>
        <p:grpSpPr bwMode="auto">
          <a:xfrm>
            <a:off x="404813" y="1206500"/>
            <a:ext cx="5284787" cy="4191000"/>
            <a:chOff x="2667000" y="1600200"/>
            <a:chExt cx="5284788" cy="4191000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9CA22C6A-6318-4E19-B430-4F96485094AC}"/>
                </a:ext>
              </a:extLst>
            </p:cNvPr>
            <p:cNvSpPr/>
            <p:nvPr/>
          </p:nvSpPr>
          <p:spPr>
            <a:xfrm>
              <a:off x="4267200" y="1752600"/>
              <a:ext cx="2209800" cy="16002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="" xmlns:a16="http://schemas.microsoft.com/office/drawing/2014/main" id="{0C1CC2F9-0632-4599-9D7C-51B565FC3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312" y="1881188"/>
              <a:ext cx="5057776" cy="322262"/>
            </a:xfrm>
            <a:custGeom>
              <a:avLst/>
              <a:gdLst>
                <a:gd name="T0" fmla="*/ 0 w 5056910"/>
                <a:gd name="T1" fmla="*/ 99291 h 320964"/>
                <a:gd name="T2" fmla="*/ 554182 w 5056910"/>
                <a:gd name="T3" fmla="*/ 182418 h 320964"/>
                <a:gd name="T4" fmla="*/ 1136074 w 5056910"/>
                <a:gd name="T5" fmla="*/ 43873 h 320964"/>
                <a:gd name="T6" fmla="*/ 2147455 w 5056910"/>
                <a:gd name="T7" fmla="*/ 2309 h 320964"/>
                <a:gd name="T8" fmla="*/ 3768437 w 5056910"/>
                <a:gd name="T9" fmla="*/ 30018 h 320964"/>
                <a:gd name="T10" fmla="*/ 4530438 w 5056910"/>
                <a:gd name="T11" fmla="*/ 85436 h 320964"/>
                <a:gd name="T12" fmla="*/ 5056910 w 5056910"/>
                <a:gd name="T13" fmla="*/ 320964 h 3209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56910" h="320964">
                  <a:moveTo>
                    <a:pt x="0" y="99291"/>
                  </a:moveTo>
                  <a:cubicBezTo>
                    <a:pt x="182418" y="145472"/>
                    <a:pt x="364837" y="191654"/>
                    <a:pt x="554182" y="182418"/>
                  </a:cubicBezTo>
                  <a:cubicBezTo>
                    <a:pt x="743527" y="173182"/>
                    <a:pt x="870528" y="73891"/>
                    <a:pt x="1136073" y="43873"/>
                  </a:cubicBezTo>
                  <a:cubicBezTo>
                    <a:pt x="1401618" y="13855"/>
                    <a:pt x="1708728" y="4618"/>
                    <a:pt x="2147455" y="2309"/>
                  </a:cubicBezTo>
                  <a:cubicBezTo>
                    <a:pt x="2586182" y="0"/>
                    <a:pt x="3371273" y="16164"/>
                    <a:pt x="3768437" y="30018"/>
                  </a:cubicBezTo>
                  <a:cubicBezTo>
                    <a:pt x="4165601" y="43872"/>
                    <a:pt x="4315692" y="36945"/>
                    <a:pt x="4530437" y="85436"/>
                  </a:cubicBezTo>
                  <a:cubicBezTo>
                    <a:pt x="4745183" y="133927"/>
                    <a:pt x="5056910" y="320964"/>
                    <a:pt x="5056910" y="32096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7EB829A2-1BCF-46E0-9310-6B2023D68686}"/>
                </a:ext>
              </a:extLst>
            </p:cNvPr>
            <p:cNvSpPr/>
            <p:nvPr/>
          </p:nvSpPr>
          <p:spPr>
            <a:xfrm>
              <a:off x="4281487" y="4343400"/>
              <a:ext cx="2209800" cy="14478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="" xmlns:a16="http://schemas.microsoft.com/office/drawing/2014/main" id="{465289E7-B64C-4EBC-A044-943C5C815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600" y="4319588"/>
              <a:ext cx="5056188" cy="322262"/>
            </a:xfrm>
            <a:custGeom>
              <a:avLst/>
              <a:gdLst>
                <a:gd name="T0" fmla="*/ 0 w 5056910"/>
                <a:gd name="T1" fmla="*/ 99291 h 320964"/>
                <a:gd name="T2" fmla="*/ 554182 w 5056910"/>
                <a:gd name="T3" fmla="*/ 182418 h 320964"/>
                <a:gd name="T4" fmla="*/ 1136074 w 5056910"/>
                <a:gd name="T5" fmla="*/ 43873 h 320964"/>
                <a:gd name="T6" fmla="*/ 2147455 w 5056910"/>
                <a:gd name="T7" fmla="*/ 2309 h 320964"/>
                <a:gd name="T8" fmla="*/ 3768437 w 5056910"/>
                <a:gd name="T9" fmla="*/ 30018 h 320964"/>
                <a:gd name="T10" fmla="*/ 4530438 w 5056910"/>
                <a:gd name="T11" fmla="*/ 85436 h 320964"/>
                <a:gd name="T12" fmla="*/ 5056910 w 5056910"/>
                <a:gd name="T13" fmla="*/ 320964 h 3209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56910" h="320964">
                  <a:moveTo>
                    <a:pt x="0" y="99291"/>
                  </a:moveTo>
                  <a:cubicBezTo>
                    <a:pt x="182418" y="145472"/>
                    <a:pt x="364837" y="191654"/>
                    <a:pt x="554182" y="182418"/>
                  </a:cubicBezTo>
                  <a:cubicBezTo>
                    <a:pt x="743527" y="173182"/>
                    <a:pt x="870528" y="73891"/>
                    <a:pt x="1136073" y="43873"/>
                  </a:cubicBezTo>
                  <a:cubicBezTo>
                    <a:pt x="1401618" y="13855"/>
                    <a:pt x="1708728" y="4618"/>
                    <a:pt x="2147455" y="2309"/>
                  </a:cubicBezTo>
                  <a:cubicBezTo>
                    <a:pt x="2586182" y="0"/>
                    <a:pt x="3371273" y="16164"/>
                    <a:pt x="3768437" y="30018"/>
                  </a:cubicBezTo>
                  <a:cubicBezTo>
                    <a:pt x="4165601" y="43872"/>
                    <a:pt x="4315692" y="36945"/>
                    <a:pt x="4530437" y="85436"/>
                  </a:cubicBezTo>
                  <a:cubicBezTo>
                    <a:pt x="4745183" y="133927"/>
                    <a:pt x="5056910" y="320964"/>
                    <a:pt x="5056910" y="32096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="" xmlns:a16="http://schemas.microsoft.com/office/drawing/2014/main" id="{66831DF4-F801-413D-9342-9348F5836C0A}"/>
                </a:ext>
              </a:extLst>
            </p:cNvPr>
            <p:cNvSpPr/>
            <p:nvPr/>
          </p:nvSpPr>
          <p:spPr>
            <a:xfrm>
              <a:off x="4814887" y="4495800"/>
              <a:ext cx="1117600" cy="1096963"/>
            </a:xfrm>
            <a:custGeom>
              <a:avLst/>
              <a:gdLst>
                <a:gd name="connsiteX0" fmla="*/ 577273 w 2068946"/>
                <a:gd name="connsiteY0" fmla="*/ 143163 h 1939636"/>
                <a:gd name="connsiteX1" fmla="*/ 840509 w 2068946"/>
                <a:gd name="connsiteY1" fmla="*/ 87745 h 1939636"/>
                <a:gd name="connsiteX2" fmla="*/ 1463964 w 2068946"/>
                <a:gd name="connsiteY2" fmla="*/ 101600 h 1939636"/>
                <a:gd name="connsiteX3" fmla="*/ 1297709 w 2068946"/>
                <a:gd name="connsiteY3" fmla="*/ 697345 h 1939636"/>
                <a:gd name="connsiteX4" fmla="*/ 1311564 w 2068946"/>
                <a:gd name="connsiteY4" fmla="*/ 697345 h 1939636"/>
                <a:gd name="connsiteX5" fmla="*/ 1893455 w 2068946"/>
                <a:gd name="connsiteY5" fmla="*/ 531091 h 1939636"/>
                <a:gd name="connsiteX6" fmla="*/ 2018145 w 2068946"/>
                <a:gd name="connsiteY6" fmla="*/ 1154545 h 1939636"/>
                <a:gd name="connsiteX7" fmla="*/ 1948873 w 2068946"/>
                <a:gd name="connsiteY7" fmla="*/ 1306945 h 1939636"/>
                <a:gd name="connsiteX8" fmla="*/ 1297709 w 2068946"/>
                <a:gd name="connsiteY8" fmla="*/ 1196109 h 1939636"/>
                <a:gd name="connsiteX9" fmla="*/ 1422400 w 2068946"/>
                <a:gd name="connsiteY9" fmla="*/ 1570182 h 1939636"/>
                <a:gd name="connsiteX10" fmla="*/ 1505527 w 2068946"/>
                <a:gd name="connsiteY10" fmla="*/ 1847273 h 1939636"/>
                <a:gd name="connsiteX11" fmla="*/ 646545 w 2068946"/>
                <a:gd name="connsiteY11" fmla="*/ 1833418 h 1939636"/>
                <a:gd name="connsiteX12" fmla="*/ 868218 w 2068946"/>
                <a:gd name="connsiteY12" fmla="*/ 1209963 h 1939636"/>
                <a:gd name="connsiteX13" fmla="*/ 217055 w 2068946"/>
                <a:gd name="connsiteY13" fmla="*/ 1237673 h 1939636"/>
                <a:gd name="connsiteX14" fmla="*/ 106218 w 2068946"/>
                <a:gd name="connsiteY14" fmla="*/ 558800 h 1939636"/>
                <a:gd name="connsiteX15" fmla="*/ 854364 w 2068946"/>
                <a:gd name="connsiteY15" fmla="*/ 711200 h 1939636"/>
                <a:gd name="connsiteX16" fmla="*/ 577273 w 2068946"/>
                <a:gd name="connsiteY16" fmla="*/ 143163 h 1939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68946" h="1939636">
                  <a:moveTo>
                    <a:pt x="577273" y="143163"/>
                  </a:moveTo>
                  <a:cubicBezTo>
                    <a:pt x="574964" y="39254"/>
                    <a:pt x="692727" y="94672"/>
                    <a:pt x="840509" y="87745"/>
                  </a:cubicBezTo>
                  <a:cubicBezTo>
                    <a:pt x="988291" y="80818"/>
                    <a:pt x="1387764" y="0"/>
                    <a:pt x="1463964" y="101600"/>
                  </a:cubicBezTo>
                  <a:cubicBezTo>
                    <a:pt x="1540164" y="203200"/>
                    <a:pt x="1323109" y="598054"/>
                    <a:pt x="1297709" y="697345"/>
                  </a:cubicBezTo>
                  <a:cubicBezTo>
                    <a:pt x="1272309" y="796636"/>
                    <a:pt x="1311564" y="697345"/>
                    <a:pt x="1311564" y="697345"/>
                  </a:cubicBezTo>
                  <a:cubicBezTo>
                    <a:pt x="1410855" y="669636"/>
                    <a:pt x="1775692" y="454891"/>
                    <a:pt x="1893455" y="531091"/>
                  </a:cubicBezTo>
                  <a:cubicBezTo>
                    <a:pt x="2011218" y="607291"/>
                    <a:pt x="2008909" y="1025236"/>
                    <a:pt x="2018145" y="1154545"/>
                  </a:cubicBezTo>
                  <a:cubicBezTo>
                    <a:pt x="2027381" y="1283854"/>
                    <a:pt x="2068946" y="1300018"/>
                    <a:pt x="1948873" y="1306945"/>
                  </a:cubicBezTo>
                  <a:cubicBezTo>
                    <a:pt x="1828800" y="1313872"/>
                    <a:pt x="1385454" y="1152236"/>
                    <a:pt x="1297709" y="1196109"/>
                  </a:cubicBezTo>
                  <a:cubicBezTo>
                    <a:pt x="1209964" y="1239982"/>
                    <a:pt x="1387764" y="1461655"/>
                    <a:pt x="1422400" y="1570182"/>
                  </a:cubicBezTo>
                  <a:cubicBezTo>
                    <a:pt x="1457036" y="1678709"/>
                    <a:pt x="1634836" y="1803400"/>
                    <a:pt x="1505527" y="1847273"/>
                  </a:cubicBezTo>
                  <a:cubicBezTo>
                    <a:pt x="1376218" y="1891146"/>
                    <a:pt x="752763" y="1939636"/>
                    <a:pt x="646545" y="1833418"/>
                  </a:cubicBezTo>
                  <a:cubicBezTo>
                    <a:pt x="540327" y="1727200"/>
                    <a:pt x="939800" y="1309254"/>
                    <a:pt x="868218" y="1209963"/>
                  </a:cubicBezTo>
                  <a:cubicBezTo>
                    <a:pt x="796636" y="1110672"/>
                    <a:pt x="344055" y="1346200"/>
                    <a:pt x="217055" y="1237673"/>
                  </a:cubicBezTo>
                  <a:cubicBezTo>
                    <a:pt x="90055" y="1129146"/>
                    <a:pt x="0" y="646545"/>
                    <a:pt x="106218" y="558800"/>
                  </a:cubicBezTo>
                  <a:cubicBezTo>
                    <a:pt x="212436" y="471055"/>
                    <a:pt x="768928" y="785091"/>
                    <a:pt x="854364" y="711200"/>
                  </a:cubicBezTo>
                  <a:cubicBezTo>
                    <a:pt x="939800" y="637309"/>
                    <a:pt x="579582" y="247072"/>
                    <a:pt x="577273" y="143163"/>
                  </a:cubicBezTo>
                  <a:close/>
                </a:path>
              </a:pathLst>
            </a:custGeom>
            <a:solidFill>
              <a:srgbClr val="FF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C8CBF233-7FF4-4878-94A3-BA2266E0EF39}"/>
                </a:ext>
              </a:extLst>
            </p:cNvPr>
            <p:cNvSpPr/>
            <p:nvPr/>
          </p:nvSpPr>
          <p:spPr>
            <a:xfrm>
              <a:off x="4267200" y="4267200"/>
              <a:ext cx="2209800" cy="1524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Text Box 11">
              <a:extLst>
                <a:ext uri="{FF2B5EF4-FFF2-40B4-BE49-F238E27FC236}">
                  <a16:creationId xmlns="" xmlns:a16="http://schemas.microsoft.com/office/drawing/2014/main" id="{11EE7DF7-35C4-4DEC-B76F-AB143325B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6875" y="3916363"/>
              <a:ext cx="24225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Fold cloth and hot glue over wire.</a:t>
              </a:r>
            </a:p>
          </p:txBody>
        </p:sp>
        <p:sp>
          <p:nvSpPr>
            <p:cNvPr id="18" name="Text Box 12">
              <a:extLst>
                <a:ext uri="{FF2B5EF4-FFF2-40B4-BE49-F238E27FC236}">
                  <a16:creationId xmlns="" xmlns:a16="http://schemas.microsoft.com/office/drawing/2014/main" id="{66A8F930-996E-4A19-8A41-8621D4536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1600200"/>
              <a:ext cx="4619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wire</a:t>
              </a:r>
            </a:p>
          </p:txBody>
        </p:sp>
        <p:sp>
          <p:nvSpPr>
            <p:cNvPr id="19" name="Text Box 13">
              <a:extLst>
                <a:ext uri="{FF2B5EF4-FFF2-40B4-BE49-F238E27FC236}">
                  <a16:creationId xmlns="" xmlns:a16="http://schemas.microsoft.com/office/drawing/2014/main" id="{346B196C-F07F-42A5-AFF7-827B17DA20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2438400"/>
              <a:ext cx="9794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3” x 6” cloth</a:t>
              </a:r>
            </a:p>
          </p:txBody>
        </p:sp>
      </p:grpSp>
      <p:sp>
        <p:nvSpPr>
          <p:cNvPr id="30726" name="TextBox 4">
            <a:extLst>
              <a:ext uri="{FF2B5EF4-FFF2-40B4-BE49-F238E27FC236}">
                <a16:creationId xmlns="" xmlns:a16="http://schemas.microsoft.com/office/drawing/2014/main" id="{9DAED94A-514C-469D-AEF6-5319629D6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7450" y="706438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4">
            <a:extLst>
              <a:ext uri="{FF2B5EF4-FFF2-40B4-BE49-F238E27FC236}">
                <a16:creationId xmlns="" xmlns:a16="http://schemas.microsoft.com/office/drawing/2014/main" id="{C83F47CA-B454-49CA-B41B-738BAFFD39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77D5CE18-8820-4262-ACFA-3C9DB40C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32772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34F46CC5-FDAF-4186-AA2D-B566CD14C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773" name="Group 8">
            <a:extLst>
              <a:ext uri="{FF2B5EF4-FFF2-40B4-BE49-F238E27FC236}">
                <a16:creationId xmlns="" xmlns:a16="http://schemas.microsoft.com/office/drawing/2014/main" id="{4EE7DD07-4194-4C8F-AFCB-CA62D7EC400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177925"/>
            <a:ext cx="6477000" cy="2879725"/>
            <a:chOff x="1981200" y="914400"/>
            <a:chExt cx="6477000" cy="2879725"/>
          </a:xfrm>
        </p:grpSpPr>
        <p:sp>
          <p:nvSpPr>
            <p:cNvPr id="10" name="Text Box 27">
              <a:extLst>
                <a:ext uri="{FF2B5EF4-FFF2-40B4-BE49-F238E27FC236}">
                  <a16:creationId xmlns="" xmlns:a16="http://schemas.microsoft.com/office/drawing/2014/main" id="{D4EF4183-A7A1-4C35-BD9A-30E4466A4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0" y="2971800"/>
              <a:ext cx="6248400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 glue coffee stirrer sticks for the sides of the captain’s cabin.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height of the cabin should be just enough so your pirates can stand inside.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 sz="12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Decorate you cabin with flowers, signs, a Persian rug and treasure chest</a:t>
              </a:r>
            </a:p>
          </p:txBody>
        </p:sp>
        <p:grpSp>
          <p:nvGrpSpPr>
            <p:cNvPr id="32777" name="Group 11">
              <a:extLst>
                <a:ext uri="{FF2B5EF4-FFF2-40B4-BE49-F238E27FC236}">
                  <a16:creationId xmlns="" xmlns:a16="http://schemas.microsoft.com/office/drawing/2014/main" id="{825A8382-2CFA-4723-BF52-BFAEF2820D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1200" y="914400"/>
              <a:ext cx="6096000" cy="1905000"/>
              <a:chOff x="1981200" y="914400"/>
              <a:chExt cx="6096000" cy="19050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="" xmlns:a16="http://schemas.microsoft.com/office/drawing/2014/main" id="{850B7CE8-D6D5-4080-B096-3C010EB64764}"/>
                  </a:ext>
                </a:extLst>
              </p:cNvPr>
              <p:cNvSpPr/>
              <p:nvPr/>
            </p:nvSpPr>
            <p:spPr>
              <a:xfrm>
                <a:off x="3429000" y="914400"/>
                <a:ext cx="2209800" cy="76200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27706154-465B-49FF-B28B-0B1451C2CAAE}"/>
                  </a:ext>
                </a:extLst>
              </p:cNvPr>
              <p:cNvSpPr/>
              <p:nvPr/>
            </p:nvSpPr>
            <p:spPr>
              <a:xfrm>
                <a:off x="3733800" y="2667000"/>
                <a:ext cx="1600200" cy="1524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0B90B776-EE6A-48EE-86B2-B7031DAF0D6B}"/>
                  </a:ext>
                </a:extLst>
              </p:cNvPr>
              <p:cNvSpPr/>
              <p:nvPr/>
            </p:nvSpPr>
            <p:spPr>
              <a:xfrm>
                <a:off x="3733800" y="990600"/>
                <a:ext cx="1600200" cy="152400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509B8E42-3DE9-44F1-8D7E-C03FFE8718B7}"/>
                  </a:ext>
                </a:extLst>
              </p:cNvPr>
              <p:cNvSpPr/>
              <p:nvPr/>
            </p:nvSpPr>
            <p:spPr>
              <a:xfrm>
                <a:off x="3657600" y="1066800"/>
                <a:ext cx="76200" cy="1752600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86322998-2EEB-420E-B342-CB22623B9045}"/>
                  </a:ext>
                </a:extLst>
              </p:cNvPr>
              <p:cNvSpPr/>
              <p:nvPr/>
            </p:nvSpPr>
            <p:spPr>
              <a:xfrm>
                <a:off x="5334000" y="1066800"/>
                <a:ext cx="76200" cy="1752600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683B2FC8-8EAA-474B-A17C-8D402E444D6E}"/>
                  </a:ext>
                </a:extLst>
              </p:cNvPr>
              <p:cNvSpPr/>
              <p:nvPr/>
            </p:nvSpPr>
            <p:spPr>
              <a:xfrm>
                <a:off x="4495800" y="1066800"/>
                <a:ext cx="76200" cy="1752600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32784" name="Group 33">
                <a:extLst>
                  <a:ext uri="{FF2B5EF4-FFF2-40B4-BE49-F238E27FC236}">
                    <a16:creationId xmlns="" xmlns:a16="http://schemas.microsoft.com/office/drawing/2014/main" id="{458971C6-4359-4399-8D16-F828B3BEFA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67400" y="914400"/>
                <a:ext cx="2209800" cy="1905000"/>
                <a:chOff x="3696" y="576"/>
                <a:chExt cx="1392" cy="1200"/>
              </a:xfrm>
            </p:grpSpPr>
            <p:sp>
              <p:nvSpPr>
                <p:cNvPr id="23" name="Rectangle 22">
                  <a:extLst>
                    <a:ext uri="{FF2B5EF4-FFF2-40B4-BE49-F238E27FC236}">
                      <a16:creationId xmlns="" xmlns:a16="http://schemas.microsoft.com/office/drawing/2014/main" id="{82CB49E8-B2A8-45E2-AA24-C8EE15929EFF}"/>
                    </a:ext>
                  </a:extLst>
                </p:cNvPr>
                <p:cNvSpPr/>
                <p:nvPr/>
              </p:nvSpPr>
              <p:spPr>
                <a:xfrm>
                  <a:off x="3696" y="576"/>
                  <a:ext cx="1392" cy="48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="" xmlns:a16="http://schemas.microsoft.com/office/drawing/2014/main" id="{042DBF6A-4B57-4769-AA8C-3C99D345FB93}"/>
                    </a:ext>
                  </a:extLst>
                </p:cNvPr>
                <p:cNvSpPr/>
                <p:nvPr/>
              </p:nvSpPr>
              <p:spPr>
                <a:xfrm>
                  <a:off x="3888" y="1680"/>
                  <a:ext cx="1008" cy="96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="" xmlns:a16="http://schemas.microsoft.com/office/drawing/2014/main" id="{19CB4B7B-B2FE-447C-B61C-A0872359BFD4}"/>
                    </a:ext>
                  </a:extLst>
                </p:cNvPr>
                <p:cNvSpPr/>
                <p:nvPr/>
              </p:nvSpPr>
              <p:spPr>
                <a:xfrm>
                  <a:off x="3888" y="624"/>
                  <a:ext cx="1008" cy="96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="" xmlns:a16="http://schemas.microsoft.com/office/drawing/2014/main" id="{EA4E7ED1-B487-4C7B-B375-B195FB5E4237}"/>
                    </a:ext>
                  </a:extLst>
                </p:cNvPr>
                <p:cNvSpPr/>
                <p:nvPr/>
              </p:nvSpPr>
              <p:spPr>
                <a:xfrm>
                  <a:off x="3840" y="672"/>
                  <a:ext cx="48" cy="110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="" xmlns:a16="http://schemas.microsoft.com/office/drawing/2014/main" id="{92B3C7FF-0D8F-41F9-B2E6-DA08E19F4836}"/>
                    </a:ext>
                  </a:extLst>
                </p:cNvPr>
                <p:cNvSpPr/>
                <p:nvPr/>
              </p:nvSpPr>
              <p:spPr>
                <a:xfrm>
                  <a:off x="4896" y="672"/>
                  <a:ext cx="48" cy="110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="" xmlns:a16="http://schemas.microsoft.com/office/drawing/2014/main" id="{4A002149-78D6-46ED-A79B-A048F9F0A28D}"/>
                    </a:ext>
                  </a:extLst>
                </p:cNvPr>
                <p:cNvSpPr/>
                <p:nvPr/>
              </p:nvSpPr>
              <p:spPr>
                <a:xfrm>
                  <a:off x="4368" y="672"/>
                  <a:ext cx="48" cy="110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="" xmlns:a16="http://schemas.microsoft.com/office/drawing/2014/main" id="{67AC3725-D7E1-4258-A75A-7FBBA761C4B9}"/>
                    </a:ext>
                  </a:extLst>
                </p:cNvPr>
                <p:cNvSpPr/>
                <p:nvPr/>
              </p:nvSpPr>
              <p:spPr>
                <a:xfrm>
                  <a:off x="3888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="" xmlns:a16="http://schemas.microsoft.com/office/drawing/2014/main" id="{D4EDD928-0EF6-4773-8C58-4777D4B93EB2}"/>
                    </a:ext>
                  </a:extLst>
                </p:cNvPr>
                <p:cNvSpPr/>
                <p:nvPr/>
              </p:nvSpPr>
              <p:spPr>
                <a:xfrm>
                  <a:off x="3984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="" xmlns:a16="http://schemas.microsoft.com/office/drawing/2014/main" id="{0F761B26-D309-4D7B-AAC1-53DF0B80AF0A}"/>
                    </a:ext>
                  </a:extLst>
                </p:cNvPr>
                <p:cNvSpPr/>
                <p:nvPr/>
              </p:nvSpPr>
              <p:spPr>
                <a:xfrm>
                  <a:off x="4080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="" xmlns:a16="http://schemas.microsoft.com/office/drawing/2014/main" id="{B6431ABF-6448-41DB-AF0E-C08643F73BC8}"/>
                    </a:ext>
                  </a:extLst>
                </p:cNvPr>
                <p:cNvSpPr/>
                <p:nvPr/>
              </p:nvSpPr>
              <p:spPr>
                <a:xfrm>
                  <a:off x="4176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="" xmlns:a16="http://schemas.microsoft.com/office/drawing/2014/main" id="{8051B903-7F2E-4E00-A69A-5A5E0E717964}"/>
                    </a:ext>
                  </a:extLst>
                </p:cNvPr>
                <p:cNvSpPr/>
                <p:nvPr/>
              </p:nvSpPr>
              <p:spPr>
                <a:xfrm>
                  <a:off x="4272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="" xmlns:a16="http://schemas.microsoft.com/office/drawing/2014/main" id="{C60AC508-B44B-40F8-B8C1-B72B82CD9B03}"/>
                    </a:ext>
                  </a:extLst>
                </p:cNvPr>
                <p:cNvSpPr/>
                <p:nvPr/>
              </p:nvSpPr>
              <p:spPr>
                <a:xfrm>
                  <a:off x="4416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="" xmlns:a16="http://schemas.microsoft.com/office/drawing/2014/main" id="{60E30D78-FF5B-4000-AD42-045AF08F00C1}"/>
                    </a:ext>
                  </a:extLst>
                </p:cNvPr>
                <p:cNvSpPr/>
                <p:nvPr/>
              </p:nvSpPr>
              <p:spPr>
                <a:xfrm>
                  <a:off x="4512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="" xmlns:a16="http://schemas.microsoft.com/office/drawing/2014/main" id="{31F2489E-BF90-45C5-B900-8B9471D0DD10}"/>
                    </a:ext>
                  </a:extLst>
                </p:cNvPr>
                <p:cNvSpPr/>
                <p:nvPr/>
              </p:nvSpPr>
              <p:spPr>
                <a:xfrm>
                  <a:off x="4608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="" xmlns:a16="http://schemas.microsoft.com/office/drawing/2014/main" id="{D985C032-A551-4018-BE5C-9B16224411A8}"/>
                    </a:ext>
                  </a:extLst>
                </p:cNvPr>
                <p:cNvSpPr/>
                <p:nvPr/>
              </p:nvSpPr>
              <p:spPr>
                <a:xfrm>
                  <a:off x="4704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="" xmlns:a16="http://schemas.microsoft.com/office/drawing/2014/main" id="{0FFF8EF6-1DD5-45D7-9BB4-0E9A65E113BB}"/>
                    </a:ext>
                  </a:extLst>
                </p:cNvPr>
                <p:cNvSpPr/>
                <p:nvPr/>
              </p:nvSpPr>
              <p:spPr>
                <a:xfrm>
                  <a:off x="4800" y="1392"/>
                  <a:ext cx="96" cy="384"/>
                </a:xfrm>
                <a:prstGeom prst="rect">
                  <a:avLst/>
                </a:prstGeom>
                <a:solidFill>
                  <a:srgbClr val="F79646">
                    <a:lumMod val="75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 kern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20" name="Text Box 28">
                <a:extLst>
                  <a:ext uri="{FF2B5EF4-FFF2-40B4-BE49-F238E27FC236}">
                    <a16:creationId xmlns="" xmlns:a16="http://schemas.microsoft.com/office/drawing/2014/main" id="{96417E8D-1C24-469A-98FF-A37FA3AB71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1433513"/>
                <a:ext cx="1524000" cy="1004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sz="12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Laminate 2 or 3 pieces of foam rubber for the top and bottom of the captain’s cabin.</a:t>
                </a:r>
              </a:p>
            </p:txBody>
          </p:sp>
          <p:sp>
            <p:nvSpPr>
              <p:cNvPr id="21" name="Line 30">
                <a:extLst>
                  <a:ext uri="{FF2B5EF4-FFF2-40B4-BE49-F238E27FC236}">
                    <a16:creationId xmlns="" xmlns:a16="http://schemas.microsoft.com/office/drawing/2014/main" id="{605C334B-0522-4718-BCA5-776B4051E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6600" y="1066800"/>
                <a:ext cx="304800" cy="45720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Line 31">
                <a:extLst>
                  <a:ext uri="{FF2B5EF4-FFF2-40B4-BE49-F238E27FC236}">
                    <a16:creationId xmlns="" xmlns:a16="http://schemas.microsoft.com/office/drawing/2014/main" id="{7B09A217-5BB9-4E75-ABCC-424297450E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0400" y="2362200"/>
                <a:ext cx="762000" cy="22860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2774" name="TextBox 4">
            <a:extLst>
              <a:ext uri="{FF2B5EF4-FFF2-40B4-BE49-F238E27FC236}">
                <a16:creationId xmlns="" xmlns:a16="http://schemas.microsoft.com/office/drawing/2014/main" id="{369BEDB6-0338-4B97-B10C-BEA23519C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692150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  <p:pic>
        <p:nvPicPr>
          <p:cNvPr id="32775" name="Picture 2" descr="http://build-it-yourself.com/biy-workshops/wkshp-biy-pirates-2003/images/pirate-boat-capt-cabin.jpg">
            <a:extLst>
              <a:ext uri="{FF2B5EF4-FFF2-40B4-BE49-F238E27FC236}">
                <a16:creationId xmlns="" xmlns:a16="http://schemas.microsoft.com/office/drawing/2014/main" id="{DBAC2A00-9308-43DE-AA80-04F359B5B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052888"/>
            <a:ext cx="28575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4">
            <a:extLst>
              <a:ext uri="{FF2B5EF4-FFF2-40B4-BE49-F238E27FC236}">
                <a16:creationId xmlns="" xmlns:a16="http://schemas.microsoft.com/office/drawing/2014/main" id="{E8D09B7C-7EFE-4E88-A0C6-288615FF64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361AF192-4CC7-4211-AFAD-8BB778AA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34820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1E2173FD-F7DF-4637-A271-136D331A7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21" name="Group 8">
            <a:extLst>
              <a:ext uri="{FF2B5EF4-FFF2-40B4-BE49-F238E27FC236}">
                <a16:creationId xmlns="" xmlns:a16="http://schemas.microsoft.com/office/drawing/2014/main" id="{254EE776-A51C-4F1A-95E6-F56CFA54BCB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171575"/>
            <a:ext cx="5334000" cy="4038600"/>
            <a:chOff x="2971800" y="1828800"/>
            <a:chExt cx="5334000" cy="4038600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6186E60-6786-4E45-AD66-DC7046CE5076}"/>
                </a:ext>
              </a:extLst>
            </p:cNvPr>
            <p:cNvSpPr/>
            <p:nvPr/>
          </p:nvSpPr>
          <p:spPr>
            <a:xfrm>
              <a:off x="5181600" y="1828800"/>
              <a:ext cx="76200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F15AE869-76CE-429F-B764-B265CDCFC2FB}"/>
                </a:ext>
              </a:extLst>
            </p:cNvPr>
            <p:cNvSpPr/>
            <p:nvPr/>
          </p:nvSpPr>
          <p:spPr>
            <a:xfrm>
              <a:off x="5181600" y="3657600"/>
              <a:ext cx="76200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5E0D899B-8B81-4EBF-9CB3-2E454B14E9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388925">
              <a:off x="7475538" y="3632200"/>
              <a:ext cx="76200" cy="2133600"/>
            </a:xfrm>
            <a:prstGeom prst="rect">
              <a:avLst/>
            </a:prstGeom>
            <a:solidFill>
              <a:srgbClr val="FAC090"/>
            </a:solidFill>
            <a:ln w="25400" algn="ctr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3568EC73-A386-4B3C-84B4-E74BDD7972AB}"/>
                </a:ext>
              </a:extLst>
            </p:cNvPr>
            <p:cNvSpPr/>
            <p:nvPr/>
          </p:nvSpPr>
          <p:spPr>
            <a:xfrm>
              <a:off x="3406775" y="3657600"/>
              <a:ext cx="76200" cy="21336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D83F457D-9578-4A49-A232-BB7749F322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384304">
              <a:off x="2655888" y="4284663"/>
              <a:ext cx="1219200" cy="76200"/>
            </a:xfrm>
            <a:prstGeom prst="rect">
              <a:avLst/>
            </a:prstGeom>
            <a:solidFill>
              <a:srgbClr val="FAC090"/>
            </a:solidFill>
            <a:ln w="25400" algn="ctr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54A3355F-A44B-4FE0-BB58-D9C85F1DF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5791200"/>
              <a:ext cx="3810000" cy="76200"/>
            </a:xfrm>
            <a:prstGeom prst="rect">
              <a:avLst/>
            </a:prstGeom>
            <a:solidFill>
              <a:srgbClr val="FF9933"/>
            </a:solidFill>
            <a:ln w="25400" algn="ctr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190D9A90-AF7D-4DDB-B9D4-E22D4277BB8D}"/>
                </a:ext>
              </a:extLst>
            </p:cNvPr>
            <p:cNvSpPr/>
            <p:nvPr/>
          </p:nvSpPr>
          <p:spPr>
            <a:xfrm>
              <a:off x="3352800" y="5486400"/>
              <a:ext cx="3733800" cy="304800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389A2E9C-7CF8-4908-9DF0-40F39645F551}"/>
                </a:ext>
              </a:extLst>
            </p:cNvPr>
            <p:cNvSpPr/>
            <p:nvPr/>
          </p:nvSpPr>
          <p:spPr>
            <a:xfrm>
              <a:off x="2971800" y="51816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1CA9D17B-A089-4AC8-9F2B-0C489414EC79}"/>
                </a:ext>
              </a:extLst>
            </p:cNvPr>
            <p:cNvSpPr/>
            <p:nvPr/>
          </p:nvSpPr>
          <p:spPr>
            <a:xfrm>
              <a:off x="6096000" y="5181600"/>
              <a:ext cx="1219200" cy="3048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Oval 24">
              <a:extLst>
                <a:ext uri="{FF2B5EF4-FFF2-40B4-BE49-F238E27FC236}">
                  <a16:creationId xmlns="" xmlns:a16="http://schemas.microsoft.com/office/drawing/2014/main" id="{6E17DC92-092A-4FE8-9E93-2DE209499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3352800"/>
              <a:ext cx="76200" cy="228600"/>
            </a:xfrm>
            <a:prstGeom prst="ellipse">
              <a:avLst/>
            </a:prstGeom>
            <a:solidFill>
              <a:srgbClr val="FF9933"/>
            </a:solidFill>
            <a:ln w="222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5">
              <a:extLst>
                <a:ext uri="{FF2B5EF4-FFF2-40B4-BE49-F238E27FC236}">
                  <a16:creationId xmlns="" xmlns:a16="http://schemas.microsoft.com/office/drawing/2014/main" id="{36BBB368-9F72-4214-A0C1-CAC626986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2133600"/>
              <a:ext cx="76200" cy="228600"/>
            </a:xfrm>
            <a:prstGeom prst="ellipse">
              <a:avLst/>
            </a:prstGeom>
            <a:solidFill>
              <a:srgbClr val="FF9933"/>
            </a:solidFill>
            <a:ln w="222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val 26">
              <a:extLst>
                <a:ext uri="{FF2B5EF4-FFF2-40B4-BE49-F238E27FC236}">
                  <a16:creationId xmlns="" xmlns:a16="http://schemas.microsoft.com/office/drawing/2014/main" id="{8D315E23-A2E0-487D-9F7A-562970829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4114800"/>
              <a:ext cx="76200" cy="228600"/>
            </a:xfrm>
            <a:prstGeom prst="ellipse">
              <a:avLst/>
            </a:prstGeom>
            <a:solidFill>
              <a:srgbClr val="FF9933"/>
            </a:solidFill>
            <a:ln w="222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27">
              <a:extLst>
                <a:ext uri="{FF2B5EF4-FFF2-40B4-BE49-F238E27FC236}">
                  <a16:creationId xmlns="" xmlns:a16="http://schemas.microsoft.com/office/drawing/2014/main" id="{A186B01E-7499-430A-ABE2-9D7FF4E1A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600" y="3467100"/>
              <a:ext cx="508000" cy="1409700"/>
            </a:xfrm>
            <a:custGeom>
              <a:avLst/>
              <a:gdLst>
                <a:gd name="T0" fmla="*/ 16 w 320"/>
                <a:gd name="T1" fmla="*/ 24 h 888"/>
                <a:gd name="T2" fmla="*/ 112 w 320"/>
                <a:gd name="T3" fmla="*/ 24 h 888"/>
                <a:gd name="T4" fmla="*/ 208 w 320"/>
                <a:gd name="T5" fmla="*/ 168 h 888"/>
                <a:gd name="T6" fmla="*/ 304 w 320"/>
                <a:gd name="T7" fmla="*/ 456 h 888"/>
                <a:gd name="T8" fmla="*/ 304 w 320"/>
                <a:gd name="T9" fmla="*/ 792 h 888"/>
                <a:gd name="T10" fmla="*/ 208 w 320"/>
                <a:gd name="T11" fmla="*/ 888 h 888"/>
                <a:gd name="T12" fmla="*/ 208 w 320"/>
                <a:gd name="T13" fmla="*/ 792 h 888"/>
                <a:gd name="T14" fmla="*/ 208 w 320"/>
                <a:gd name="T15" fmla="*/ 600 h 888"/>
                <a:gd name="T16" fmla="*/ 160 w 320"/>
                <a:gd name="T17" fmla="*/ 360 h 888"/>
                <a:gd name="T18" fmla="*/ 112 w 320"/>
                <a:gd name="T19" fmla="*/ 312 h 888"/>
                <a:gd name="T20" fmla="*/ 16 w 320"/>
                <a:gd name="T21" fmla="*/ 168 h 888"/>
                <a:gd name="T22" fmla="*/ 16 w 320"/>
                <a:gd name="T23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888">
                  <a:moveTo>
                    <a:pt x="16" y="24"/>
                  </a:moveTo>
                  <a:cubicBezTo>
                    <a:pt x="32" y="0"/>
                    <a:pt x="80" y="0"/>
                    <a:pt x="112" y="24"/>
                  </a:cubicBezTo>
                  <a:cubicBezTo>
                    <a:pt x="144" y="48"/>
                    <a:pt x="176" y="96"/>
                    <a:pt x="208" y="168"/>
                  </a:cubicBezTo>
                  <a:cubicBezTo>
                    <a:pt x="240" y="240"/>
                    <a:pt x="288" y="352"/>
                    <a:pt x="304" y="456"/>
                  </a:cubicBezTo>
                  <a:cubicBezTo>
                    <a:pt x="320" y="560"/>
                    <a:pt x="320" y="720"/>
                    <a:pt x="304" y="792"/>
                  </a:cubicBezTo>
                  <a:cubicBezTo>
                    <a:pt x="288" y="864"/>
                    <a:pt x="224" y="888"/>
                    <a:pt x="208" y="888"/>
                  </a:cubicBezTo>
                  <a:cubicBezTo>
                    <a:pt x="192" y="888"/>
                    <a:pt x="208" y="840"/>
                    <a:pt x="208" y="792"/>
                  </a:cubicBezTo>
                  <a:cubicBezTo>
                    <a:pt x="208" y="744"/>
                    <a:pt x="216" y="672"/>
                    <a:pt x="208" y="600"/>
                  </a:cubicBezTo>
                  <a:cubicBezTo>
                    <a:pt x="200" y="528"/>
                    <a:pt x="176" y="408"/>
                    <a:pt x="160" y="360"/>
                  </a:cubicBezTo>
                  <a:cubicBezTo>
                    <a:pt x="144" y="312"/>
                    <a:pt x="136" y="344"/>
                    <a:pt x="112" y="312"/>
                  </a:cubicBezTo>
                  <a:cubicBezTo>
                    <a:pt x="88" y="280"/>
                    <a:pt x="32" y="216"/>
                    <a:pt x="16" y="168"/>
                  </a:cubicBezTo>
                  <a:cubicBezTo>
                    <a:pt x="0" y="120"/>
                    <a:pt x="0" y="48"/>
                    <a:pt x="16" y="24"/>
                  </a:cubicBez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28">
              <a:extLst>
                <a:ext uri="{FF2B5EF4-FFF2-40B4-BE49-F238E27FC236}">
                  <a16:creationId xmlns="" xmlns:a16="http://schemas.microsoft.com/office/drawing/2014/main" id="{2CB2CAAF-06AB-4412-9421-3673D69F9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2209800"/>
              <a:ext cx="254000" cy="838200"/>
            </a:xfrm>
            <a:custGeom>
              <a:avLst/>
              <a:gdLst>
                <a:gd name="T0" fmla="*/ 16 w 320"/>
                <a:gd name="T1" fmla="*/ 24 h 888"/>
                <a:gd name="T2" fmla="*/ 112 w 320"/>
                <a:gd name="T3" fmla="*/ 24 h 888"/>
                <a:gd name="T4" fmla="*/ 208 w 320"/>
                <a:gd name="T5" fmla="*/ 168 h 888"/>
                <a:gd name="T6" fmla="*/ 304 w 320"/>
                <a:gd name="T7" fmla="*/ 456 h 888"/>
                <a:gd name="T8" fmla="*/ 304 w 320"/>
                <a:gd name="T9" fmla="*/ 792 h 888"/>
                <a:gd name="T10" fmla="*/ 208 w 320"/>
                <a:gd name="T11" fmla="*/ 888 h 888"/>
                <a:gd name="T12" fmla="*/ 208 w 320"/>
                <a:gd name="T13" fmla="*/ 792 h 888"/>
                <a:gd name="T14" fmla="*/ 208 w 320"/>
                <a:gd name="T15" fmla="*/ 600 h 888"/>
                <a:gd name="T16" fmla="*/ 160 w 320"/>
                <a:gd name="T17" fmla="*/ 360 h 888"/>
                <a:gd name="T18" fmla="*/ 112 w 320"/>
                <a:gd name="T19" fmla="*/ 312 h 888"/>
                <a:gd name="T20" fmla="*/ 16 w 320"/>
                <a:gd name="T21" fmla="*/ 168 h 888"/>
                <a:gd name="T22" fmla="*/ 16 w 320"/>
                <a:gd name="T23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888">
                  <a:moveTo>
                    <a:pt x="16" y="24"/>
                  </a:moveTo>
                  <a:cubicBezTo>
                    <a:pt x="32" y="0"/>
                    <a:pt x="80" y="0"/>
                    <a:pt x="112" y="24"/>
                  </a:cubicBezTo>
                  <a:cubicBezTo>
                    <a:pt x="144" y="48"/>
                    <a:pt x="176" y="96"/>
                    <a:pt x="208" y="168"/>
                  </a:cubicBezTo>
                  <a:cubicBezTo>
                    <a:pt x="240" y="240"/>
                    <a:pt x="288" y="352"/>
                    <a:pt x="304" y="456"/>
                  </a:cubicBezTo>
                  <a:cubicBezTo>
                    <a:pt x="320" y="560"/>
                    <a:pt x="320" y="720"/>
                    <a:pt x="304" y="792"/>
                  </a:cubicBezTo>
                  <a:cubicBezTo>
                    <a:pt x="288" y="864"/>
                    <a:pt x="224" y="888"/>
                    <a:pt x="208" y="888"/>
                  </a:cubicBezTo>
                  <a:cubicBezTo>
                    <a:pt x="192" y="888"/>
                    <a:pt x="208" y="840"/>
                    <a:pt x="208" y="792"/>
                  </a:cubicBezTo>
                  <a:cubicBezTo>
                    <a:pt x="208" y="744"/>
                    <a:pt x="216" y="672"/>
                    <a:pt x="208" y="600"/>
                  </a:cubicBezTo>
                  <a:cubicBezTo>
                    <a:pt x="200" y="528"/>
                    <a:pt x="176" y="408"/>
                    <a:pt x="160" y="360"/>
                  </a:cubicBezTo>
                  <a:cubicBezTo>
                    <a:pt x="144" y="312"/>
                    <a:pt x="136" y="344"/>
                    <a:pt x="112" y="312"/>
                  </a:cubicBezTo>
                  <a:cubicBezTo>
                    <a:pt x="88" y="280"/>
                    <a:pt x="32" y="216"/>
                    <a:pt x="16" y="168"/>
                  </a:cubicBezTo>
                  <a:cubicBezTo>
                    <a:pt x="0" y="120"/>
                    <a:pt x="0" y="48"/>
                    <a:pt x="16" y="24"/>
                  </a:cubicBez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29">
              <a:extLst>
                <a:ext uri="{FF2B5EF4-FFF2-40B4-BE49-F238E27FC236}">
                  <a16:creationId xmlns="" xmlns:a16="http://schemas.microsoft.com/office/drawing/2014/main" id="{4D39C445-F26F-4CF1-84BE-98D8DA23A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2600" y="4076700"/>
              <a:ext cx="203200" cy="800100"/>
            </a:xfrm>
            <a:custGeom>
              <a:avLst/>
              <a:gdLst>
                <a:gd name="T0" fmla="*/ 16 w 320"/>
                <a:gd name="T1" fmla="*/ 24 h 888"/>
                <a:gd name="T2" fmla="*/ 112 w 320"/>
                <a:gd name="T3" fmla="*/ 24 h 888"/>
                <a:gd name="T4" fmla="*/ 208 w 320"/>
                <a:gd name="T5" fmla="*/ 168 h 888"/>
                <a:gd name="T6" fmla="*/ 304 w 320"/>
                <a:gd name="T7" fmla="*/ 456 h 888"/>
                <a:gd name="T8" fmla="*/ 304 w 320"/>
                <a:gd name="T9" fmla="*/ 792 h 888"/>
                <a:gd name="T10" fmla="*/ 208 w 320"/>
                <a:gd name="T11" fmla="*/ 888 h 888"/>
                <a:gd name="T12" fmla="*/ 208 w 320"/>
                <a:gd name="T13" fmla="*/ 792 h 888"/>
                <a:gd name="T14" fmla="*/ 208 w 320"/>
                <a:gd name="T15" fmla="*/ 600 h 888"/>
                <a:gd name="T16" fmla="*/ 160 w 320"/>
                <a:gd name="T17" fmla="*/ 360 h 888"/>
                <a:gd name="T18" fmla="*/ 112 w 320"/>
                <a:gd name="T19" fmla="*/ 312 h 888"/>
                <a:gd name="T20" fmla="*/ 16 w 320"/>
                <a:gd name="T21" fmla="*/ 168 h 888"/>
                <a:gd name="T22" fmla="*/ 16 w 320"/>
                <a:gd name="T23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888">
                  <a:moveTo>
                    <a:pt x="16" y="24"/>
                  </a:moveTo>
                  <a:cubicBezTo>
                    <a:pt x="32" y="0"/>
                    <a:pt x="80" y="0"/>
                    <a:pt x="112" y="24"/>
                  </a:cubicBezTo>
                  <a:cubicBezTo>
                    <a:pt x="144" y="48"/>
                    <a:pt x="176" y="96"/>
                    <a:pt x="208" y="168"/>
                  </a:cubicBezTo>
                  <a:cubicBezTo>
                    <a:pt x="240" y="240"/>
                    <a:pt x="288" y="352"/>
                    <a:pt x="304" y="456"/>
                  </a:cubicBezTo>
                  <a:cubicBezTo>
                    <a:pt x="320" y="560"/>
                    <a:pt x="320" y="720"/>
                    <a:pt x="304" y="792"/>
                  </a:cubicBezTo>
                  <a:cubicBezTo>
                    <a:pt x="288" y="864"/>
                    <a:pt x="224" y="888"/>
                    <a:pt x="208" y="888"/>
                  </a:cubicBezTo>
                  <a:cubicBezTo>
                    <a:pt x="192" y="888"/>
                    <a:pt x="208" y="840"/>
                    <a:pt x="208" y="792"/>
                  </a:cubicBezTo>
                  <a:cubicBezTo>
                    <a:pt x="208" y="744"/>
                    <a:pt x="216" y="672"/>
                    <a:pt x="208" y="600"/>
                  </a:cubicBezTo>
                  <a:cubicBezTo>
                    <a:pt x="200" y="528"/>
                    <a:pt x="176" y="408"/>
                    <a:pt x="160" y="360"/>
                  </a:cubicBezTo>
                  <a:cubicBezTo>
                    <a:pt x="144" y="312"/>
                    <a:pt x="136" y="344"/>
                    <a:pt x="112" y="312"/>
                  </a:cubicBezTo>
                  <a:cubicBezTo>
                    <a:pt x="88" y="280"/>
                    <a:pt x="32" y="216"/>
                    <a:pt x="16" y="168"/>
                  </a:cubicBezTo>
                  <a:cubicBezTo>
                    <a:pt x="0" y="120"/>
                    <a:pt x="0" y="48"/>
                    <a:pt x="16" y="24"/>
                  </a:cubicBez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838" name="Group 30">
              <a:extLst>
                <a:ext uri="{FF2B5EF4-FFF2-40B4-BE49-F238E27FC236}">
                  <a16:creationId xmlns="" xmlns:a16="http://schemas.microsoft.com/office/drawing/2014/main" id="{D8A6ABA6-7EE2-452A-8A89-C4D2E100D4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4191000"/>
              <a:ext cx="1066800" cy="990600"/>
              <a:chOff x="3696" y="576"/>
              <a:chExt cx="1392" cy="1200"/>
            </a:xfrm>
          </p:grpSpPr>
          <p:sp>
            <p:nvSpPr>
              <p:cNvPr id="27" name="Rectangle 12">
                <a:extLst>
                  <a:ext uri="{FF2B5EF4-FFF2-40B4-BE49-F238E27FC236}">
                    <a16:creationId xmlns="" xmlns:a16="http://schemas.microsoft.com/office/drawing/2014/main" id="{C1675D3B-80FF-4E13-BA93-69C455249775}"/>
                  </a:ext>
                </a:extLst>
              </p:cNvPr>
              <p:cNvSpPr/>
              <p:nvPr/>
            </p:nvSpPr>
            <p:spPr>
              <a:xfrm>
                <a:off x="3696" y="576"/>
                <a:ext cx="1392" cy="48"/>
              </a:xfrm>
              <a:prstGeom prst="rect">
                <a:avLst/>
              </a:prstGeom>
              <a:solidFill>
                <a:srgbClr val="92D050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CE8AF14C-2779-41D5-92D6-877CD11A8828}"/>
                  </a:ext>
                </a:extLst>
              </p:cNvPr>
              <p:cNvSpPr/>
              <p:nvPr/>
            </p:nvSpPr>
            <p:spPr>
              <a:xfrm>
                <a:off x="3889" y="1680"/>
                <a:ext cx="1007" cy="96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29" name="Rectangle 14">
                <a:extLst>
                  <a:ext uri="{FF2B5EF4-FFF2-40B4-BE49-F238E27FC236}">
                    <a16:creationId xmlns="" xmlns:a16="http://schemas.microsoft.com/office/drawing/2014/main" id="{792C8C51-5E1A-4634-A70A-3A19E9919D6C}"/>
                  </a:ext>
                </a:extLst>
              </p:cNvPr>
              <p:cNvSpPr/>
              <p:nvPr/>
            </p:nvSpPr>
            <p:spPr>
              <a:xfrm>
                <a:off x="3889" y="624"/>
                <a:ext cx="1007" cy="96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0" name="Rectangle 15">
                <a:extLst>
                  <a:ext uri="{FF2B5EF4-FFF2-40B4-BE49-F238E27FC236}">
                    <a16:creationId xmlns="" xmlns:a16="http://schemas.microsoft.com/office/drawing/2014/main" id="{1258571F-3B15-4CDD-9897-DD790C264827}"/>
                  </a:ext>
                </a:extLst>
              </p:cNvPr>
              <p:cNvSpPr/>
              <p:nvPr/>
            </p:nvSpPr>
            <p:spPr>
              <a:xfrm>
                <a:off x="3841" y="672"/>
                <a:ext cx="48" cy="1104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1" name="Rectangle 16">
                <a:extLst>
                  <a:ext uri="{FF2B5EF4-FFF2-40B4-BE49-F238E27FC236}">
                    <a16:creationId xmlns="" xmlns:a16="http://schemas.microsoft.com/office/drawing/2014/main" id="{C8092F75-6797-43DF-AC56-1A5B67C0EDCD}"/>
                  </a:ext>
                </a:extLst>
              </p:cNvPr>
              <p:cNvSpPr/>
              <p:nvPr/>
            </p:nvSpPr>
            <p:spPr>
              <a:xfrm>
                <a:off x="4895" y="672"/>
                <a:ext cx="48" cy="1104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2" name="Rectangle 17">
                <a:extLst>
                  <a:ext uri="{FF2B5EF4-FFF2-40B4-BE49-F238E27FC236}">
                    <a16:creationId xmlns="" xmlns:a16="http://schemas.microsoft.com/office/drawing/2014/main" id="{14F6248C-4D0F-4AE5-8E11-015E4D5B9A6B}"/>
                  </a:ext>
                </a:extLst>
              </p:cNvPr>
              <p:cNvSpPr/>
              <p:nvPr/>
            </p:nvSpPr>
            <p:spPr>
              <a:xfrm>
                <a:off x="4367" y="672"/>
                <a:ext cx="50" cy="1104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3" name="Rectangle 18">
                <a:extLst>
                  <a:ext uri="{FF2B5EF4-FFF2-40B4-BE49-F238E27FC236}">
                    <a16:creationId xmlns="" xmlns:a16="http://schemas.microsoft.com/office/drawing/2014/main" id="{003B189C-2F56-463A-A76D-2052B24962D6}"/>
                  </a:ext>
                </a:extLst>
              </p:cNvPr>
              <p:cNvSpPr/>
              <p:nvPr/>
            </p:nvSpPr>
            <p:spPr>
              <a:xfrm>
                <a:off x="3889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4" name="Rectangle 19">
                <a:extLst>
                  <a:ext uri="{FF2B5EF4-FFF2-40B4-BE49-F238E27FC236}">
                    <a16:creationId xmlns="" xmlns:a16="http://schemas.microsoft.com/office/drawing/2014/main" id="{C93909F8-6A00-4319-8F65-98EFF038BCCC}"/>
                  </a:ext>
                </a:extLst>
              </p:cNvPr>
              <p:cNvSpPr/>
              <p:nvPr/>
            </p:nvSpPr>
            <p:spPr>
              <a:xfrm>
                <a:off x="3984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id="{6AC9D0F3-5824-4DB6-B542-E4E742594FDC}"/>
                  </a:ext>
                </a:extLst>
              </p:cNvPr>
              <p:cNvSpPr/>
              <p:nvPr/>
            </p:nvSpPr>
            <p:spPr>
              <a:xfrm>
                <a:off x="4079" y="1391"/>
                <a:ext cx="97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id="{E35CA14F-C21F-4B5C-B841-F2211619B545}"/>
                  </a:ext>
                </a:extLst>
              </p:cNvPr>
              <p:cNvSpPr/>
              <p:nvPr/>
            </p:nvSpPr>
            <p:spPr>
              <a:xfrm>
                <a:off x="4177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="" xmlns:a16="http://schemas.microsoft.com/office/drawing/2014/main" id="{FB7C29B5-5309-4B6A-B213-4ABBD7942D08}"/>
                  </a:ext>
                </a:extLst>
              </p:cNvPr>
              <p:cNvSpPr/>
              <p:nvPr/>
            </p:nvSpPr>
            <p:spPr>
              <a:xfrm>
                <a:off x="4272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E652B302-86D7-4A5C-BFB5-884CA4451863}"/>
                  </a:ext>
                </a:extLst>
              </p:cNvPr>
              <p:cNvSpPr/>
              <p:nvPr/>
            </p:nvSpPr>
            <p:spPr>
              <a:xfrm>
                <a:off x="4417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="" xmlns:a16="http://schemas.microsoft.com/office/drawing/2014/main" id="{64D85F68-DC8A-43A8-9E5D-9C1C2CCCC0F4}"/>
                  </a:ext>
                </a:extLst>
              </p:cNvPr>
              <p:cNvSpPr/>
              <p:nvPr/>
            </p:nvSpPr>
            <p:spPr>
              <a:xfrm>
                <a:off x="4512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id="{3F6DEE30-25B2-4E8A-AB83-444E67E23A42}"/>
                  </a:ext>
                </a:extLst>
              </p:cNvPr>
              <p:cNvSpPr/>
              <p:nvPr/>
            </p:nvSpPr>
            <p:spPr>
              <a:xfrm>
                <a:off x="4607" y="1391"/>
                <a:ext cx="97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id="{8BD58E8E-E9EA-4DE2-A347-23B6BBDE81A6}"/>
                  </a:ext>
                </a:extLst>
              </p:cNvPr>
              <p:cNvSpPr/>
              <p:nvPr/>
            </p:nvSpPr>
            <p:spPr>
              <a:xfrm>
                <a:off x="4705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id="{051E6206-5929-42AD-99AA-4EB90B264301}"/>
                  </a:ext>
                </a:extLst>
              </p:cNvPr>
              <p:cNvSpPr/>
              <p:nvPr/>
            </p:nvSpPr>
            <p:spPr>
              <a:xfrm>
                <a:off x="4800" y="1391"/>
                <a:ext cx="95" cy="385"/>
              </a:xfrm>
              <a:prstGeom prst="rect">
                <a:avLst/>
              </a:prstGeom>
              <a:solidFill>
                <a:srgbClr val="F79646">
                  <a:lumMod val="75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sp>
        <p:nvSpPr>
          <p:cNvPr id="34822" name="TextBox 4">
            <a:extLst>
              <a:ext uri="{FF2B5EF4-FFF2-40B4-BE49-F238E27FC236}">
                <a16:creationId xmlns="" xmlns:a16="http://schemas.microsoft.com/office/drawing/2014/main" id="{EEA60EAF-ED0F-4CE3-AE05-DA5F93E62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1188" y="711200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4">
            <a:extLst>
              <a:ext uri="{FF2B5EF4-FFF2-40B4-BE49-F238E27FC236}">
                <a16:creationId xmlns="" xmlns:a16="http://schemas.microsoft.com/office/drawing/2014/main" id="{9FC2E430-606B-4CA8-B3A6-FECEC3A57F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7F19BEE3-25A9-41A3-AA77-585816A8E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What we should know</a:t>
            </a:r>
          </a:p>
        </p:txBody>
      </p:sp>
      <p:pic>
        <p:nvPicPr>
          <p:cNvPr id="36868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E2249BFB-3F59-4D94-B758-C6E6D976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A6B3B5D3-B58A-4FBB-9222-A9ED0651D455}"/>
              </a:ext>
            </a:extLst>
          </p:cNvPr>
          <p:cNvSpPr txBox="1">
            <a:spLocks noChangeArrowheads="1"/>
          </p:cNvSpPr>
          <p:nvPr/>
        </p:nvSpPr>
        <p:spPr>
          <a:xfrm>
            <a:off x="357188" y="877888"/>
            <a:ext cx="8024812" cy="50371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How to think outside the box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How to make people laugh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Benefits of modular construction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How to tell a compelling story</a:t>
            </a:r>
          </a:p>
          <a:p>
            <a:pPr eaLnBrk="1" hangingPunct="1">
              <a:defRPr/>
            </a:pPr>
            <a:endParaRPr lang="en-US" altLang="en-US" sz="1800" kern="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Advanced Projects: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Design graffiti signs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Build more elaborate modules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Create a video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endParaRPr lang="en-US" altLang="en-US" sz="1800" kern="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6">
            <a:extLst>
              <a:ext uri="{FF2B5EF4-FFF2-40B4-BE49-F238E27FC236}">
                <a16:creationId xmlns="" xmlns:a16="http://schemas.microsoft.com/office/drawing/2014/main" id="{191AFAD6-28B7-4989-9A4D-C5D924BF8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14400"/>
            <a:ext cx="4343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00038" indent="-300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4588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39888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097088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54288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14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86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258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30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None/>
            </a:pPr>
            <a:endParaRPr lang="en-US" altLang="en-US" sz="1800">
              <a:latin typeface="Comic Sans MS" panose="030F0702030302020204" pitchFamily="66" charset="0"/>
            </a:endParaRPr>
          </a:p>
        </p:txBody>
      </p:sp>
      <p:sp>
        <p:nvSpPr>
          <p:cNvPr id="6148" name="Line 4">
            <a:extLst>
              <a:ext uri="{FF2B5EF4-FFF2-40B4-BE49-F238E27FC236}">
                <a16:creationId xmlns="" xmlns:a16="http://schemas.microsoft.com/office/drawing/2014/main" id="{09DDD012-2D6A-4B1E-A704-E57457E355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8F0494E2-BF23-45B9-8271-2B2367F2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Problem</a:t>
            </a:r>
          </a:p>
        </p:txBody>
      </p:sp>
      <p:pic>
        <p:nvPicPr>
          <p:cNvPr id="6150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25A8420E-2AFD-4A01-9AC6-F4272A3C5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3">
            <a:extLst>
              <a:ext uri="{FF2B5EF4-FFF2-40B4-BE49-F238E27FC236}">
                <a16:creationId xmlns="" xmlns:a16="http://schemas.microsoft.com/office/drawing/2014/main" id="{73922B61-1B87-48BC-BB72-CE7DD65C8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0223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Some people complain that the rich are too rich and the poor are too poor.</a:t>
            </a:r>
          </a:p>
        </p:txBody>
      </p:sp>
      <p:pic>
        <p:nvPicPr>
          <p:cNvPr id="9" name="Picture 9" descr="Image result for rich and poor">
            <a:extLst>
              <a:ext uri="{FF2B5EF4-FFF2-40B4-BE49-F238E27FC236}">
                <a16:creationId xmlns="" xmlns:a16="http://schemas.microsoft.com/office/drawing/2014/main" id="{B3C11E8E-5214-4D45-B44A-65CF783CD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13788"/>
            <a:ext cx="3733800" cy="285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>
            <a:extLst>
              <a:ext uri="{FF2B5EF4-FFF2-40B4-BE49-F238E27FC236}">
                <a16:creationId xmlns="" xmlns:a16="http://schemas.microsoft.com/office/drawing/2014/main" id="{09FB8BDB-8FAB-415E-846E-934BDCC33A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AF39A0E2-B5DB-41BE-BE03-08656411C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The Mission</a:t>
            </a:r>
          </a:p>
        </p:txBody>
      </p:sp>
      <p:pic>
        <p:nvPicPr>
          <p:cNvPr id="8197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9D69C4BF-58F9-49A1-AFA9-90DE711CC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2">
            <a:extLst>
              <a:ext uri="{FF2B5EF4-FFF2-40B4-BE49-F238E27FC236}">
                <a16:creationId xmlns="" xmlns:a16="http://schemas.microsoft.com/office/drawing/2014/main" id="{AEF105F8-7149-4C36-ABB3-3AD8FC849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904875"/>
            <a:ext cx="457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Your mission is to search the seas for fat bankers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have too much money and redistribute the wealth.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"Avast </a:t>
            </a:r>
            <a:r>
              <a:rPr lang="en-US" altLang="en-US" sz="1800" dirty="0" err="1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ya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bloody, </a:t>
            </a:r>
            <a:r>
              <a:rPr lang="en-US" altLang="en-US" sz="1800" dirty="0" err="1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nat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brain, pigeon gut, lying weasel,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double talking politician!  </a:t>
            </a:r>
            <a:r>
              <a:rPr lang="en-US" altLang="en-US" sz="1800" dirty="0" err="1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Yer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money or </a:t>
            </a:r>
            <a:r>
              <a:rPr lang="en-US" altLang="en-US" sz="1800" dirty="0" err="1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yer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life."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Document the problem and the mission in your lab book in your own words.</a:t>
            </a:r>
          </a:p>
        </p:txBody>
      </p:sp>
      <p:pic>
        <p:nvPicPr>
          <p:cNvPr id="8" name="Picture 8" descr="Image result for fat bankers">
            <a:extLst>
              <a:ext uri="{FF2B5EF4-FFF2-40B4-BE49-F238E27FC236}">
                <a16:creationId xmlns="" xmlns:a16="http://schemas.microsoft.com/office/drawing/2014/main" id="{20F551FF-DB55-4D86-8B8F-96C33D3C5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140" y="990600"/>
            <a:ext cx="3752860" cy="487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4">
            <a:extLst>
              <a:ext uri="{FF2B5EF4-FFF2-40B4-BE49-F238E27FC236}">
                <a16:creationId xmlns="" xmlns:a16="http://schemas.microsoft.com/office/drawing/2014/main" id="{9133C629-B2A3-489B-96F4-FB892772D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4AB111D9-72BA-41AB-914E-EC744174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Research</a:t>
            </a:r>
          </a:p>
        </p:txBody>
      </p:sp>
      <p:pic>
        <p:nvPicPr>
          <p:cNvPr id="14340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88CF3008-0EF4-45F5-9FFB-7D3D52A9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6">
            <a:extLst>
              <a:ext uri="{FF2B5EF4-FFF2-40B4-BE49-F238E27FC236}">
                <a16:creationId xmlns="" xmlns:a16="http://schemas.microsoft.com/office/drawing/2014/main" id="{C48D9965-9BDE-4414-860B-032CFF6F6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012" y="919163"/>
            <a:ext cx="5208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Search the Google seas for proper pirate boats. </a:t>
            </a:r>
          </a:p>
        </p:txBody>
      </p:sp>
      <p:pic>
        <p:nvPicPr>
          <p:cNvPr id="14346" name="Picture 10" descr="Image result for pirate boat history">
            <a:extLst>
              <a:ext uri="{FF2B5EF4-FFF2-40B4-BE49-F238E27FC236}">
                <a16:creationId xmlns="" xmlns:a16="http://schemas.microsoft.com/office/drawing/2014/main" id="{78CFEF6B-7196-4CEB-AB6E-EC3D19FC1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07030"/>
            <a:ext cx="3124200" cy="269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http://www.modelshipmaster.com/products/pirate/jolly/jolly_roger.jpg">
            <a:extLst>
              <a:ext uri="{FF2B5EF4-FFF2-40B4-BE49-F238E27FC236}">
                <a16:creationId xmlns="" xmlns:a16="http://schemas.microsoft.com/office/drawing/2014/main" id="{7773AC47-865E-4405-A54C-0CB1FF251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87260"/>
            <a:ext cx="3124200" cy="226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4">
            <a:extLst>
              <a:ext uri="{FF2B5EF4-FFF2-40B4-BE49-F238E27FC236}">
                <a16:creationId xmlns="" xmlns:a16="http://schemas.microsoft.com/office/drawing/2014/main" id="{9133C629-B2A3-489B-96F4-FB892772D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4AB111D9-72BA-41AB-914E-EC744174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Research</a:t>
            </a:r>
          </a:p>
        </p:txBody>
      </p:sp>
      <p:pic>
        <p:nvPicPr>
          <p:cNvPr id="14340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88CF3008-0EF4-45F5-9FFB-7D3D52A9F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" descr="http://build-it-yourself.com/biy-workshops/wkshp-biy-pirates-2003/images/pirates-team4.jpg">
            <a:extLst>
              <a:ext uri="{FF2B5EF4-FFF2-40B4-BE49-F238E27FC236}">
                <a16:creationId xmlns="" xmlns:a16="http://schemas.microsoft.com/office/drawing/2014/main" id="{8ECC915B-FFDB-4C8D-817F-772A1F1BF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113" y="942975"/>
            <a:ext cx="28575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6">
            <a:extLst>
              <a:ext uri="{FF2B5EF4-FFF2-40B4-BE49-F238E27FC236}">
                <a16:creationId xmlns="" xmlns:a16="http://schemas.microsoft.com/office/drawing/2014/main" id="{C48D9965-9BDE-4414-860B-032CFF6F6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919163"/>
            <a:ext cx="52085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If you want to be a pirate, you have to look and talk like a pirate.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chemeClr val="tx1">
                  <a:lumMod val="60000"/>
                  <a:lumOff val="4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Talk like a pirate:</a:t>
            </a:r>
            <a:endParaRPr lang="en-US" altLang="en-US" sz="18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60000"/>
                  <a:lumOff val="4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Google and document 5 pirate expressions in your lab book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60000"/>
                  <a:lumOff val="40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Look like a pirate: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Make notes in your lab book about what you will make at home to look like a pirate.</a:t>
            </a:r>
          </a:p>
        </p:txBody>
      </p:sp>
    </p:spTree>
    <p:extLst>
      <p:ext uri="{BB962C8B-B14F-4D97-AF65-F5344CB8AC3E}">
        <p14:creationId xmlns:p14="http://schemas.microsoft.com/office/powerpoint/2010/main" xmlns="" val="143115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4">
            <a:extLst>
              <a:ext uri="{FF2B5EF4-FFF2-40B4-BE49-F238E27FC236}">
                <a16:creationId xmlns="" xmlns:a16="http://schemas.microsoft.com/office/drawing/2014/main" id="{B7EC67FB-9081-42E1-BF05-6FE272E1F5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D9C30E9E-BAF9-4A3D-ABCF-FF49486BF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Project Plan and Skills Needed</a:t>
            </a:r>
          </a:p>
        </p:txBody>
      </p:sp>
      <p:pic>
        <p:nvPicPr>
          <p:cNvPr id="10244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B3A67FA3-79E4-48B9-BB85-9FB4C429A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30F8CF51-18E5-44E8-80F5-FDC066666531}"/>
              </a:ext>
            </a:extLst>
          </p:cNvPr>
          <p:cNvSpPr txBox="1">
            <a:spLocks noChangeArrowheads="1"/>
          </p:cNvSpPr>
          <p:nvPr/>
        </p:nvSpPr>
        <p:spPr>
          <a:xfrm>
            <a:off x="3557588" y="906463"/>
            <a:ext cx="5586412" cy="50371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sz="1800" kern="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Project Plan:</a:t>
            </a:r>
            <a:endParaRPr lang="en-US" altLang="en-US" sz="1800" kern="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 smtClean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Document </a:t>
            </a: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work in a PowerPoint lab book.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Learn to talk and look like a pirate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Become a master model ship builder.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endParaRPr lang="en-US" altLang="en-US" sz="1800" kern="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en-US" altLang="en-US" sz="1800" kern="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Skills Needed: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PowerPoint Guru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Problem Solver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Master Designer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Modular Constructor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Hot Shot Programmer</a:t>
            </a:r>
          </a:p>
          <a:p>
            <a:pPr eaLnBrk="1" hangingPunct="1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altLang="en-US" sz="1800" kern="0" dirty="0">
                <a:solidFill>
                  <a:schemeClr val="tx1">
                    <a:lumMod val="75000"/>
                  </a:schemeClr>
                </a:solidFill>
                <a:latin typeface="Comic Sans MS" pitchFamily="66" charset="0"/>
              </a:rPr>
              <a:t>Pirating</a:t>
            </a:r>
          </a:p>
        </p:txBody>
      </p:sp>
      <p:pic>
        <p:nvPicPr>
          <p:cNvPr id="10248" name="Picture 8" descr="Image result for pirate">
            <a:extLst>
              <a:ext uri="{FF2B5EF4-FFF2-40B4-BE49-F238E27FC236}">
                <a16:creationId xmlns="" xmlns:a16="http://schemas.microsoft.com/office/drawing/2014/main" id="{18E7DDDD-CD21-45C3-A4AB-FBEBBDAA9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06">
            <a:extLst>
              <a:ext uri="{FF2B5EF4-FFF2-40B4-BE49-F238E27FC236}">
                <a16:creationId xmlns="" xmlns:a16="http://schemas.microsoft.com/office/drawing/2014/main" id="{AED064AD-9D21-41B3-9E12-4D5A5C637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914400"/>
            <a:ext cx="38735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00038" indent="-300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4588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39888" indent="-381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097088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54288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14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86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258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3088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None/>
            </a:pPr>
            <a:r>
              <a:rPr lang="en-US" altLang="en-US" sz="1800" dirty="0" smtClean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</a:rPr>
              <a:t>Built </a:t>
            </a: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</a:rPr>
              <a:t>by Captain John</a:t>
            </a:r>
          </a:p>
        </p:txBody>
      </p:sp>
      <p:sp>
        <p:nvSpPr>
          <p:cNvPr id="12294" name="Line 4">
            <a:extLst>
              <a:ext uri="{FF2B5EF4-FFF2-40B4-BE49-F238E27FC236}">
                <a16:creationId xmlns="" xmlns:a16="http://schemas.microsoft.com/office/drawing/2014/main" id="{CABA7984-2187-4B32-90B0-F03D13ED00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5CAD23ED-63F9-4294-AFA3-F6C88F36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17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Hall of Fame</a:t>
            </a:r>
          </a:p>
        </p:txBody>
      </p:sp>
      <p:pic>
        <p:nvPicPr>
          <p:cNvPr id="12296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510B3229-DD2B-422C-95AD-CCD22339D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Image result for pirate boats">
            <a:extLst>
              <a:ext uri="{FF2B5EF4-FFF2-40B4-BE49-F238E27FC236}">
                <a16:creationId xmlns="" xmlns:a16="http://schemas.microsoft.com/office/drawing/2014/main" id="{5F25799C-7DF4-4A3D-B731-5CCEC58BD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4343400" cy="377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>
            <a:extLst>
              <a:ext uri="{FF2B5EF4-FFF2-40B4-BE49-F238E27FC236}">
                <a16:creationId xmlns="" xmlns:a16="http://schemas.microsoft.com/office/drawing/2014/main" id="{D215D3D5-E880-4CD4-9178-C35CF461FE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3D767F7B-D9D6-49CE-8B07-0AF33A7BE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18436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4D05975A-E5FB-447A-B536-835697F67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>
            <a:extLst>
              <a:ext uri="{FF2B5EF4-FFF2-40B4-BE49-F238E27FC236}">
                <a16:creationId xmlns="" xmlns:a16="http://schemas.microsoft.com/office/drawing/2014/main" id="{D23D09D7-B48B-4EFF-A9F2-D7462F686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85800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  <p:pic>
        <p:nvPicPr>
          <p:cNvPr id="18438" name="Picture 2" descr="http://build-it-yourself.com/biy-workshops/wkshp-biy-pirates-2003/images/pirate-pirates1.jpg">
            <a:extLst>
              <a:ext uri="{FF2B5EF4-FFF2-40B4-BE49-F238E27FC236}">
                <a16:creationId xmlns="" xmlns:a16="http://schemas.microsoft.com/office/drawing/2014/main" id="{D4D32FB5-0041-48B4-B4F0-9D3A70E4C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57275"/>
            <a:ext cx="2857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4">
            <a:extLst>
              <a:ext uri="{FF2B5EF4-FFF2-40B4-BE49-F238E27FC236}">
                <a16:creationId xmlns="" xmlns:a16="http://schemas.microsoft.com/office/drawing/2014/main" id="{FA2D80E1-E63E-4101-A770-7C0E67B648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57200"/>
            <a:ext cx="6248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9">
            <a:extLst>
              <a:ext uri="{FF2B5EF4-FFF2-40B4-BE49-F238E27FC236}">
                <a16:creationId xmlns="" xmlns:a16="http://schemas.microsoft.com/office/drawing/2014/main" id="{D2F8B173-0A39-44BD-814F-AF4A9FD45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63627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800" kern="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Break Mission Into Simple Parts</a:t>
            </a:r>
          </a:p>
        </p:txBody>
      </p:sp>
      <p:pic>
        <p:nvPicPr>
          <p:cNvPr id="20484" name="Picture 28" descr="C:\Users\John\Desktop\biy-site-staging-090909\images\build-it-yourself.gif">
            <a:extLst>
              <a:ext uri="{FF2B5EF4-FFF2-40B4-BE49-F238E27FC236}">
                <a16:creationId xmlns="" xmlns:a16="http://schemas.microsoft.com/office/drawing/2014/main" id="{D6404467-320C-4783-B2F3-B1BE042B7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17475"/>
            <a:ext cx="2413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5" name="Group 6">
            <a:extLst>
              <a:ext uri="{FF2B5EF4-FFF2-40B4-BE49-F238E27FC236}">
                <a16:creationId xmlns="" xmlns:a16="http://schemas.microsoft.com/office/drawing/2014/main" id="{BB5E0EFB-9FAC-453D-922E-63629D131B3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177925"/>
            <a:ext cx="3673475" cy="2928938"/>
            <a:chOff x="3108325" y="762000"/>
            <a:chExt cx="3673475" cy="2928938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794F4A17-FF7B-4EA7-8E1F-1E194496E5EB}"/>
                </a:ext>
              </a:extLst>
            </p:cNvPr>
            <p:cNvSpPr/>
            <p:nvPr/>
          </p:nvSpPr>
          <p:spPr>
            <a:xfrm>
              <a:off x="3505200" y="1676400"/>
              <a:ext cx="3276600" cy="4572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4DCE76F6-9CF7-4A66-BEAA-08318CF595C6}"/>
                </a:ext>
              </a:extLst>
            </p:cNvPr>
            <p:cNvSpPr/>
            <p:nvPr/>
          </p:nvSpPr>
          <p:spPr>
            <a:xfrm>
              <a:off x="5029200" y="762000"/>
              <a:ext cx="228600" cy="22098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CC70A4E4-CC2F-4927-84CB-EA2BFB5D04F1}"/>
                </a:ext>
              </a:extLst>
            </p:cNvPr>
            <p:cNvSpPr/>
            <p:nvPr/>
          </p:nvSpPr>
          <p:spPr>
            <a:xfrm>
              <a:off x="3505200" y="1371600"/>
              <a:ext cx="228600" cy="1143000"/>
            </a:xfrm>
            <a:prstGeom prst="rect">
              <a:avLst/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4" name="Line 8">
              <a:extLst>
                <a:ext uri="{FF2B5EF4-FFF2-40B4-BE49-F238E27FC236}">
                  <a16:creationId xmlns="" xmlns:a16="http://schemas.microsoft.com/office/drawing/2014/main" id="{86751F3A-7F41-4D6E-A081-8A0678CAB5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2400" y="2209800"/>
              <a:ext cx="609600" cy="914400"/>
            </a:xfrm>
            <a:prstGeom prst="line">
              <a:avLst/>
            </a:prstGeom>
            <a:noFill/>
            <a:ln w="9525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9">
              <a:extLst>
                <a:ext uri="{FF2B5EF4-FFF2-40B4-BE49-F238E27FC236}">
                  <a16:creationId xmlns="" xmlns:a16="http://schemas.microsoft.com/office/drawing/2014/main" id="{1D208E72-3A9D-4AE8-B136-1195C5524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8325" y="3233738"/>
              <a:ext cx="19161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1’ x 2.5” x 1/8” Basswood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en-US" sz="1200" ker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Hot glue  pieces together.</a:t>
              </a:r>
            </a:p>
          </p:txBody>
        </p:sp>
      </p:grpSp>
      <p:sp>
        <p:nvSpPr>
          <p:cNvPr id="20486" name="TextBox 4">
            <a:extLst>
              <a:ext uri="{FF2B5EF4-FFF2-40B4-BE49-F238E27FC236}">
                <a16:creationId xmlns="" xmlns:a16="http://schemas.microsoft.com/office/drawing/2014/main" id="{79C7FBB5-20F4-4086-85B5-878A7F819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679450"/>
            <a:ext cx="185659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Pirates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Sails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Captain’s Cabin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Flags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Treasure Chest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Gang plank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Lanterns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Climbing ropes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Crow’s Nest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Birds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Masthead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Cannons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tx1">
                  <a:lumMod val="75000"/>
                </a:schemeClr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Dragon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Mermaid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5F5F5F"/>
      </a:dk1>
      <a:lt1>
        <a:srgbClr val="FFFFFF"/>
      </a:lt1>
      <a:dk2>
        <a:srgbClr val="5F5F5F"/>
      </a:dk2>
      <a:lt2>
        <a:srgbClr val="B2B2B2"/>
      </a:lt2>
      <a:accent1>
        <a:srgbClr val="C0C0C0"/>
      </a:accent1>
      <a:accent2>
        <a:srgbClr val="3333CC"/>
      </a:accent2>
      <a:accent3>
        <a:srgbClr val="FFFFFF"/>
      </a:accent3>
      <a:accent4>
        <a:srgbClr val="505050"/>
      </a:accent4>
      <a:accent5>
        <a:srgbClr val="DCDCDC"/>
      </a:accent5>
      <a:accent6>
        <a:srgbClr val="2D2DB9"/>
      </a:accent6>
      <a:hlink>
        <a:srgbClr val="0033CC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gradFill rotWithShape="0">
                <a:gsLst>
                  <a:gs pos="0">
                    <a:srgbClr val="FF6600"/>
                  </a:gs>
                  <a:gs pos="100000">
                    <a:srgbClr val="CC0000"/>
                  </a:gs>
                </a:gsLst>
                <a:path path="rect">
                  <a:fillToRect r="100000" b="100000"/>
                </a:path>
              </a:gra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gradFill rotWithShape="0">
                <a:gsLst>
                  <a:gs pos="0">
                    <a:srgbClr val="FF6600"/>
                  </a:gs>
                  <a:gs pos="100000">
                    <a:srgbClr val="CC0000"/>
                  </a:gs>
                </a:gsLst>
                <a:path path="rect">
                  <a:fillToRect r="100000" b="100000"/>
                </a:path>
              </a:gra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5F5F5F"/>
        </a:dk1>
        <a:lt1>
          <a:srgbClr val="FFFFFF"/>
        </a:lt1>
        <a:dk2>
          <a:srgbClr val="5F5F5F"/>
        </a:dk2>
        <a:lt2>
          <a:srgbClr val="B2B2B2"/>
        </a:lt2>
        <a:accent1>
          <a:srgbClr val="C0C0C0"/>
        </a:accent1>
        <a:accent2>
          <a:srgbClr val="3333CC"/>
        </a:accent2>
        <a:accent3>
          <a:srgbClr val="FFFFFF"/>
        </a:accent3>
        <a:accent4>
          <a:srgbClr val="505050"/>
        </a:accent4>
        <a:accent5>
          <a:srgbClr val="DCDCDC"/>
        </a:accent5>
        <a:accent6>
          <a:srgbClr val="2D2DB9"/>
        </a:accent6>
        <a:hlink>
          <a:srgbClr val="0033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10894</TotalTime>
  <Words>658</Words>
  <Application>Microsoft Office PowerPoint</Application>
  <PresentationFormat>On-screen Show (4:3)</PresentationFormat>
  <Paragraphs>286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RC Pirate Boats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Build-It-Yourself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Galinato</dc:creator>
  <cp:lastModifiedBy>Design</cp:lastModifiedBy>
  <cp:revision>39</cp:revision>
  <dcterms:created xsi:type="dcterms:W3CDTF">2012-01-21T20:41:34Z</dcterms:created>
  <dcterms:modified xsi:type="dcterms:W3CDTF">2018-03-26T22:44:54Z</dcterms:modified>
</cp:coreProperties>
</file>