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3" r:id="rId2"/>
    <p:sldId id="305" r:id="rId3"/>
    <p:sldId id="304" r:id="rId4"/>
    <p:sldId id="306" r:id="rId5"/>
    <p:sldId id="284" r:id="rId6"/>
    <p:sldId id="257" r:id="rId7"/>
    <p:sldId id="259" r:id="rId8"/>
    <p:sldId id="258" r:id="rId9"/>
    <p:sldId id="286" r:id="rId10"/>
    <p:sldId id="291" r:id="rId11"/>
    <p:sldId id="293" r:id="rId12"/>
    <p:sldId id="265" r:id="rId13"/>
    <p:sldId id="270" r:id="rId14"/>
    <p:sldId id="268" r:id="rId15"/>
    <p:sldId id="269" r:id="rId16"/>
    <p:sldId id="261" r:id="rId17"/>
    <p:sldId id="272" r:id="rId18"/>
    <p:sldId id="274" r:id="rId19"/>
    <p:sldId id="275" r:id="rId20"/>
    <p:sldId id="290" r:id="rId21"/>
    <p:sldId id="280" r:id="rId22"/>
    <p:sldId id="294" r:id="rId23"/>
    <p:sldId id="295" r:id="rId24"/>
    <p:sldId id="297" r:id="rId25"/>
    <p:sldId id="30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CC00CC"/>
    <a:srgbClr val="008000"/>
    <a:srgbClr val="009999"/>
    <a:srgbClr val="006600"/>
    <a:srgbClr val="3399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0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1833F-5D8C-4AFA-B125-18E6A14FBDB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45630-CD81-4917-B4A9-3DB0358FC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8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0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7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9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1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6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1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4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2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9F985-D7CE-42B2-ACF2-6A89E1BF5E3F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B1EB8-22DB-4BF4-BDB1-392886A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7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0F136-4145-E86B-177D-5BBE9D3575C4}"/>
              </a:ext>
            </a:extLst>
          </p:cNvPr>
          <p:cNvSpPr txBox="1"/>
          <p:nvPr/>
        </p:nvSpPr>
        <p:spPr>
          <a:xfrm>
            <a:off x="2895600" y="2743200"/>
            <a:ext cx="342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Invention Universe Planet Symbols</a:t>
            </a:r>
          </a:p>
        </p:txBody>
      </p:sp>
    </p:spTree>
    <p:extLst>
      <p:ext uri="{BB962C8B-B14F-4D97-AF65-F5344CB8AC3E}">
        <p14:creationId xmlns:p14="http://schemas.microsoft.com/office/powerpoint/2010/main" val="1692801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319838" y="365001"/>
            <a:ext cx="457200" cy="533400"/>
            <a:chOff x="3048000" y="914400"/>
            <a:chExt cx="457200" cy="533400"/>
          </a:xfrm>
        </p:grpSpPr>
        <p:sp>
          <p:nvSpPr>
            <p:cNvPr id="45" name="Oval 44"/>
            <p:cNvSpPr/>
            <p:nvPr/>
          </p:nvSpPr>
          <p:spPr>
            <a:xfrm>
              <a:off x="3048000" y="1219200"/>
              <a:ext cx="4572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048000" y="914400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`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3200400" y="10668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310438" y="365001"/>
            <a:ext cx="457200" cy="533400"/>
            <a:chOff x="4038600" y="914400"/>
            <a:chExt cx="457200" cy="533400"/>
          </a:xfrm>
        </p:grpSpPr>
        <p:sp>
          <p:nvSpPr>
            <p:cNvPr id="47" name="Oval 46"/>
            <p:cNvSpPr/>
            <p:nvPr/>
          </p:nvSpPr>
          <p:spPr>
            <a:xfrm>
              <a:off x="4038600" y="1219200"/>
              <a:ext cx="4572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038600" y="914400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`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4191000" y="10668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377238" y="365001"/>
            <a:ext cx="457200" cy="533400"/>
            <a:chOff x="4038600" y="914400"/>
            <a:chExt cx="457200" cy="533400"/>
          </a:xfrm>
        </p:grpSpPr>
        <p:sp>
          <p:nvSpPr>
            <p:cNvPr id="62" name="Oval 61"/>
            <p:cNvSpPr/>
            <p:nvPr/>
          </p:nvSpPr>
          <p:spPr>
            <a:xfrm>
              <a:off x="4038600" y="1219200"/>
              <a:ext cx="4572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038600" y="914400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`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4191000" y="10668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392080" y="1050801"/>
            <a:ext cx="293915" cy="220436"/>
            <a:chOff x="4038600" y="914400"/>
            <a:chExt cx="457200" cy="533400"/>
          </a:xfrm>
        </p:grpSpPr>
        <p:sp>
          <p:nvSpPr>
            <p:cNvPr id="106" name="Oval 105"/>
            <p:cNvSpPr/>
            <p:nvPr/>
          </p:nvSpPr>
          <p:spPr>
            <a:xfrm>
              <a:off x="4038600" y="1219200"/>
              <a:ext cx="4572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4038600" y="914400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92D050"/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`</a:t>
              </a:r>
            </a:p>
          </p:txBody>
        </p:sp>
        <p:sp>
          <p:nvSpPr>
            <p:cNvPr id="108" name="Oval 107"/>
            <p:cNvSpPr/>
            <p:nvPr/>
          </p:nvSpPr>
          <p:spPr>
            <a:xfrm>
              <a:off x="4191000" y="10668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526141" y="1113783"/>
            <a:ext cx="293915" cy="220436"/>
            <a:chOff x="4038600" y="914400"/>
            <a:chExt cx="457200" cy="533400"/>
          </a:xfrm>
        </p:grpSpPr>
        <p:sp>
          <p:nvSpPr>
            <p:cNvPr id="110" name="Oval 109"/>
            <p:cNvSpPr/>
            <p:nvPr/>
          </p:nvSpPr>
          <p:spPr>
            <a:xfrm>
              <a:off x="4038600" y="1219200"/>
              <a:ext cx="4572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038600" y="914400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`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4191000" y="10668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8" name="Group 1027"/>
          <p:cNvGrpSpPr/>
          <p:nvPr/>
        </p:nvGrpSpPr>
        <p:grpSpPr>
          <a:xfrm>
            <a:off x="2209800" y="2537582"/>
            <a:ext cx="5257800" cy="2567818"/>
            <a:chOff x="2209800" y="2537582"/>
            <a:chExt cx="5257800" cy="2567818"/>
          </a:xfrm>
        </p:grpSpPr>
        <p:sp>
          <p:nvSpPr>
            <p:cNvPr id="44" name="Oval 43"/>
            <p:cNvSpPr/>
            <p:nvPr/>
          </p:nvSpPr>
          <p:spPr>
            <a:xfrm>
              <a:off x="2209800" y="3200400"/>
              <a:ext cx="5257800" cy="1905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Oval 1"/>
            <p:cNvSpPr/>
            <p:nvPr/>
          </p:nvSpPr>
          <p:spPr>
            <a:xfrm>
              <a:off x="2362200" y="3048000"/>
              <a:ext cx="4953000" cy="19050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733800" y="3478602"/>
              <a:ext cx="2057400" cy="559998"/>
            </a:xfrm>
            <a:prstGeom prst="ellipse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2514600" y="3890282"/>
              <a:ext cx="293915" cy="220436"/>
              <a:chOff x="3048000" y="914400"/>
              <a:chExt cx="457200" cy="53340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877731" y="3444485"/>
              <a:ext cx="293915" cy="220436"/>
              <a:chOff x="4038600" y="914400"/>
              <a:chExt cx="457200" cy="533400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3891642" y="4629997"/>
              <a:ext cx="293915" cy="220436"/>
              <a:chOff x="3048000" y="914400"/>
              <a:chExt cx="457200" cy="53340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3017808" y="4398800"/>
              <a:ext cx="293915" cy="220436"/>
              <a:chOff x="4038600" y="914400"/>
              <a:chExt cx="457200" cy="533400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763269" y="2971800"/>
              <a:ext cx="189731" cy="125963"/>
              <a:chOff x="3048000" y="914400"/>
              <a:chExt cx="457200" cy="533400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4775553" y="4666472"/>
              <a:ext cx="293915" cy="220436"/>
              <a:chOff x="4038600" y="914400"/>
              <a:chExt cx="457200" cy="53340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3352800" y="3143436"/>
              <a:ext cx="267549" cy="195198"/>
              <a:chOff x="3048000" y="914400"/>
              <a:chExt cx="457200" cy="53340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975013" y="2993036"/>
              <a:ext cx="215987" cy="175467"/>
              <a:chOff x="4038600" y="914400"/>
              <a:chExt cx="457200" cy="533400"/>
            </a:xfrm>
          </p:grpSpPr>
          <p:sp>
            <p:nvSpPr>
              <p:cNvPr id="118" name="Oval 117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6858000" y="3887431"/>
              <a:ext cx="293915" cy="220436"/>
              <a:chOff x="3048000" y="914400"/>
              <a:chExt cx="457200" cy="533400"/>
            </a:xfrm>
          </p:grpSpPr>
          <p:sp>
            <p:nvSpPr>
              <p:cNvPr id="122" name="Oval 121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6623958" y="3470368"/>
              <a:ext cx="293915" cy="220436"/>
              <a:chOff x="4038600" y="914400"/>
              <a:chExt cx="457200" cy="533400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5644242" y="4587745"/>
              <a:ext cx="293915" cy="220436"/>
              <a:chOff x="3048000" y="914400"/>
              <a:chExt cx="457200" cy="533400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6477000" y="4351563"/>
              <a:ext cx="293915" cy="220436"/>
              <a:chOff x="4038600" y="914400"/>
              <a:chExt cx="457200" cy="533400"/>
            </a:xfrm>
          </p:grpSpPr>
          <p:sp>
            <p:nvSpPr>
              <p:cNvPr id="134" name="Oval 133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5562600" y="3024933"/>
              <a:ext cx="215987" cy="175467"/>
              <a:chOff x="4038600" y="914400"/>
              <a:chExt cx="457200" cy="533400"/>
            </a:xfrm>
          </p:grpSpPr>
          <p:sp>
            <p:nvSpPr>
              <p:cNvPr id="138" name="Oval 137"/>
              <p:cNvSpPr/>
              <p:nvPr/>
            </p:nvSpPr>
            <p:spPr>
              <a:xfrm>
                <a:off x="40386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40386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/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41910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6133251" y="3157602"/>
              <a:ext cx="267549" cy="195198"/>
              <a:chOff x="3048000" y="914400"/>
              <a:chExt cx="457200" cy="533400"/>
            </a:xfrm>
          </p:grpSpPr>
          <p:sp>
            <p:nvSpPr>
              <p:cNvPr id="142" name="Oval 141"/>
              <p:cNvSpPr/>
              <p:nvPr/>
            </p:nvSpPr>
            <p:spPr>
              <a:xfrm>
                <a:off x="3048000" y="1219200"/>
                <a:ext cx="457200" cy="2286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48000" y="914400"/>
                <a:ext cx="457200" cy="4572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`</a:t>
                </a: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200400" y="10668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5" name="Oval 144"/>
            <p:cNvSpPr/>
            <p:nvPr/>
          </p:nvSpPr>
          <p:spPr>
            <a:xfrm>
              <a:off x="3886200" y="3482585"/>
              <a:ext cx="1816187" cy="47981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24" name="Group 1023"/>
            <p:cNvGrpSpPr/>
            <p:nvPr/>
          </p:nvGrpSpPr>
          <p:grpSpPr>
            <a:xfrm>
              <a:off x="4572000" y="3657600"/>
              <a:ext cx="279060" cy="152400"/>
              <a:chOff x="4572000" y="3581400"/>
              <a:chExt cx="304800" cy="228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4572000" y="3716609"/>
                <a:ext cx="190500" cy="93391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4610100" y="3657600"/>
                <a:ext cx="190500" cy="93391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4686300" y="3581400"/>
                <a:ext cx="190500" cy="93391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283054" y="2855105"/>
              <a:ext cx="1111292" cy="883402"/>
              <a:chOff x="1056918" y="995837"/>
              <a:chExt cx="6693366" cy="4394761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1056918" y="2266398"/>
                <a:ext cx="2654766" cy="2532747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095518" y="2266397"/>
                <a:ext cx="2654766" cy="2532747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1590318" y="2266398"/>
                <a:ext cx="2362200" cy="2743200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095518" y="2113998"/>
                <a:ext cx="2057400" cy="2895600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2276118" y="2494998"/>
                <a:ext cx="2362200" cy="2743200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4257318" y="2494998"/>
                <a:ext cx="2362200" cy="2895600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3121506" y="2494998"/>
                <a:ext cx="2659811" cy="2895600"/>
              </a:xfrm>
              <a:custGeom>
                <a:avLst/>
                <a:gdLst>
                  <a:gd name="connsiteX0" fmla="*/ 578019 w 1754793"/>
                  <a:gd name="connsiteY0" fmla="*/ 65346 h 2532747"/>
                  <a:gd name="connsiteX1" fmla="*/ 276095 w 1754793"/>
                  <a:gd name="connsiteY1" fmla="*/ 393150 h 2532747"/>
                  <a:gd name="connsiteX2" fmla="*/ 50 w 1754793"/>
                  <a:gd name="connsiteY2" fmla="*/ 1014252 h 2532747"/>
                  <a:gd name="connsiteX3" fmla="*/ 258842 w 1754793"/>
                  <a:gd name="connsiteY3" fmla="*/ 1989037 h 2532747"/>
                  <a:gd name="connsiteX4" fmla="*/ 845438 w 1754793"/>
                  <a:gd name="connsiteY4" fmla="*/ 2532501 h 2532747"/>
                  <a:gd name="connsiteX5" fmla="*/ 1578684 w 1754793"/>
                  <a:gd name="connsiteY5" fmla="*/ 2040795 h 2532747"/>
                  <a:gd name="connsiteX6" fmla="*/ 1733959 w 1754793"/>
                  <a:gd name="connsiteY6" fmla="*/ 841724 h 2532747"/>
                  <a:gd name="connsiteX7" fmla="*/ 1233627 w 1754793"/>
                  <a:gd name="connsiteY7" fmla="*/ 82599 h 2532747"/>
                  <a:gd name="connsiteX8" fmla="*/ 724669 w 1754793"/>
                  <a:gd name="connsiteY8" fmla="*/ 22214 h 2532747"/>
                  <a:gd name="connsiteX9" fmla="*/ 578019 w 1754793"/>
                  <a:gd name="connsiteY9" fmla="*/ 65346 h 2532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54793" h="2532747">
                    <a:moveTo>
                      <a:pt x="578019" y="65346"/>
                    </a:moveTo>
                    <a:cubicBezTo>
                      <a:pt x="503257" y="127169"/>
                      <a:pt x="372423" y="234999"/>
                      <a:pt x="276095" y="393150"/>
                    </a:cubicBezTo>
                    <a:cubicBezTo>
                      <a:pt x="179767" y="551301"/>
                      <a:pt x="2925" y="748271"/>
                      <a:pt x="50" y="1014252"/>
                    </a:cubicBezTo>
                    <a:cubicBezTo>
                      <a:pt x="-2825" y="1280233"/>
                      <a:pt x="117944" y="1735996"/>
                      <a:pt x="258842" y="1989037"/>
                    </a:cubicBezTo>
                    <a:cubicBezTo>
                      <a:pt x="399740" y="2242078"/>
                      <a:pt x="625464" y="2523875"/>
                      <a:pt x="845438" y="2532501"/>
                    </a:cubicBezTo>
                    <a:cubicBezTo>
                      <a:pt x="1065412" y="2541127"/>
                      <a:pt x="1430597" y="2322591"/>
                      <a:pt x="1578684" y="2040795"/>
                    </a:cubicBezTo>
                    <a:cubicBezTo>
                      <a:pt x="1726771" y="1758999"/>
                      <a:pt x="1791469" y="1168090"/>
                      <a:pt x="1733959" y="841724"/>
                    </a:cubicBezTo>
                    <a:cubicBezTo>
                      <a:pt x="1676449" y="515358"/>
                      <a:pt x="1401842" y="219184"/>
                      <a:pt x="1233627" y="82599"/>
                    </a:cubicBezTo>
                    <a:cubicBezTo>
                      <a:pt x="1065412" y="-53986"/>
                      <a:pt x="833937" y="19339"/>
                      <a:pt x="724669" y="22214"/>
                    </a:cubicBezTo>
                    <a:cubicBezTo>
                      <a:pt x="615401" y="25089"/>
                      <a:pt x="652781" y="3523"/>
                      <a:pt x="578019" y="653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/>
                  </a:gs>
                  <a:gs pos="100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3123834" y="995837"/>
                <a:ext cx="2995282" cy="2176605"/>
              </a:xfrm>
              <a:custGeom>
                <a:avLst/>
                <a:gdLst>
                  <a:gd name="connsiteX0" fmla="*/ 983959 w 2995282"/>
                  <a:gd name="connsiteY0" fmla="*/ 209512 h 2176605"/>
                  <a:gd name="connsiteX1" fmla="*/ 1121982 w 2995282"/>
                  <a:gd name="connsiteY1" fmla="*/ 407919 h 2176605"/>
                  <a:gd name="connsiteX2" fmla="*/ 1199620 w 2995282"/>
                  <a:gd name="connsiteY2" fmla="*/ 916878 h 2176605"/>
                  <a:gd name="connsiteX3" fmla="*/ 958080 w 2995282"/>
                  <a:gd name="connsiteY3" fmla="*/ 1417210 h 2176605"/>
                  <a:gd name="connsiteX4" fmla="*/ 345605 w 2995282"/>
                  <a:gd name="connsiteY4" fmla="*/ 1322319 h 2176605"/>
                  <a:gd name="connsiteX5" fmla="*/ 548 w 2995282"/>
                  <a:gd name="connsiteY5" fmla="*/ 1330946 h 2176605"/>
                  <a:gd name="connsiteX6" fmla="*/ 259341 w 2995282"/>
                  <a:gd name="connsiteY6" fmla="*/ 1494848 h 2176605"/>
                  <a:gd name="connsiteX7" fmla="*/ 548 w 2995282"/>
                  <a:gd name="connsiteY7" fmla="*/ 1857157 h 2176605"/>
                  <a:gd name="connsiteX8" fmla="*/ 267967 w 2995282"/>
                  <a:gd name="connsiteY8" fmla="*/ 1701882 h 2176605"/>
                  <a:gd name="connsiteX9" fmla="*/ 837310 w 2995282"/>
                  <a:gd name="connsiteY9" fmla="*/ 1632870 h 2176605"/>
                  <a:gd name="connsiteX10" fmla="*/ 1372148 w 2995282"/>
                  <a:gd name="connsiteY10" fmla="*/ 1848531 h 2176605"/>
                  <a:gd name="connsiteX11" fmla="*/ 1449786 w 2995282"/>
                  <a:gd name="connsiteY11" fmla="*/ 1650123 h 2176605"/>
                  <a:gd name="connsiteX12" fmla="*/ 2467703 w 2995282"/>
                  <a:gd name="connsiteY12" fmla="*/ 2176335 h 2176605"/>
                  <a:gd name="connsiteX13" fmla="*/ 2303801 w 2995282"/>
                  <a:gd name="connsiteY13" fmla="*/ 1719135 h 2176605"/>
                  <a:gd name="connsiteX14" fmla="*/ 2528088 w 2995282"/>
                  <a:gd name="connsiteY14" fmla="*/ 1512101 h 2176605"/>
                  <a:gd name="connsiteX15" fmla="*/ 2519461 w 2995282"/>
                  <a:gd name="connsiteY15" fmla="*/ 1330946 h 2176605"/>
                  <a:gd name="connsiteX16" fmla="*/ 2993914 w 2995282"/>
                  <a:gd name="connsiteY16" fmla="*/ 1279187 h 2176605"/>
                  <a:gd name="connsiteX17" fmla="*/ 2666110 w 2995282"/>
                  <a:gd name="connsiteY17" fmla="*/ 1227429 h 2176605"/>
                  <a:gd name="connsiteX18" fmla="*/ 2743748 w 2995282"/>
                  <a:gd name="connsiteY18" fmla="*/ 1115286 h 2176605"/>
                  <a:gd name="connsiteX19" fmla="*/ 2346933 w 2995282"/>
                  <a:gd name="connsiteY19" fmla="*/ 1313693 h 2176605"/>
                  <a:gd name="connsiteX20" fmla="*/ 1734458 w 2995282"/>
                  <a:gd name="connsiteY20" fmla="*/ 1348199 h 2176605"/>
                  <a:gd name="connsiteX21" fmla="*/ 1536050 w 2995282"/>
                  <a:gd name="connsiteY21" fmla="*/ 1339572 h 2176605"/>
                  <a:gd name="connsiteX22" fmla="*/ 1648193 w 2995282"/>
                  <a:gd name="connsiteY22" fmla="*/ 873746 h 2176605"/>
                  <a:gd name="connsiteX23" fmla="*/ 1553303 w 2995282"/>
                  <a:gd name="connsiteY23" fmla="*/ 252644 h 2176605"/>
                  <a:gd name="connsiteX24" fmla="*/ 1415280 w 2995282"/>
                  <a:gd name="connsiteY24" fmla="*/ 54236 h 2176605"/>
                  <a:gd name="connsiteX25" fmla="*/ 1251378 w 2995282"/>
                  <a:gd name="connsiteY25" fmla="*/ 11104 h 2176605"/>
                  <a:gd name="connsiteX26" fmla="*/ 983959 w 2995282"/>
                  <a:gd name="connsiteY26" fmla="*/ 209512 h 2176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995282" h="2176605">
                    <a:moveTo>
                      <a:pt x="983959" y="209512"/>
                    </a:moveTo>
                    <a:cubicBezTo>
                      <a:pt x="962393" y="275648"/>
                      <a:pt x="1086039" y="290025"/>
                      <a:pt x="1121982" y="407919"/>
                    </a:cubicBezTo>
                    <a:cubicBezTo>
                      <a:pt x="1157925" y="525813"/>
                      <a:pt x="1226937" y="748663"/>
                      <a:pt x="1199620" y="916878"/>
                    </a:cubicBezTo>
                    <a:cubicBezTo>
                      <a:pt x="1172303" y="1085093"/>
                      <a:pt x="1100416" y="1349637"/>
                      <a:pt x="958080" y="1417210"/>
                    </a:cubicBezTo>
                    <a:cubicBezTo>
                      <a:pt x="815744" y="1484784"/>
                      <a:pt x="505194" y="1336696"/>
                      <a:pt x="345605" y="1322319"/>
                    </a:cubicBezTo>
                    <a:cubicBezTo>
                      <a:pt x="186016" y="1307942"/>
                      <a:pt x="14925" y="1302191"/>
                      <a:pt x="548" y="1330946"/>
                    </a:cubicBezTo>
                    <a:cubicBezTo>
                      <a:pt x="-13829" y="1359701"/>
                      <a:pt x="259341" y="1407146"/>
                      <a:pt x="259341" y="1494848"/>
                    </a:cubicBezTo>
                    <a:cubicBezTo>
                      <a:pt x="259341" y="1582550"/>
                      <a:pt x="-890" y="1822651"/>
                      <a:pt x="548" y="1857157"/>
                    </a:cubicBezTo>
                    <a:cubicBezTo>
                      <a:pt x="1986" y="1891663"/>
                      <a:pt x="128507" y="1739263"/>
                      <a:pt x="267967" y="1701882"/>
                    </a:cubicBezTo>
                    <a:cubicBezTo>
                      <a:pt x="407427" y="1664501"/>
                      <a:pt x="653280" y="1608429"/>
                      <a:pt x="837310" y="1632870"/>
                    </a:cubicBezTo>
                    <a:cubicBezTo>
                      <a:pt x="1021340" y="1657312"/>
                      <a:pt x="1270069" y="1845656"/>
                      <a:pt x="1372148" y="1848531"/>
                    </a:cubicBezTo>
                    <a:cubicBezTo>
                      <a:pt x="1474227" y="1851406"/>
                      <a:pt x="1267194" y="1595489"/>
                      <a:pt x="1449786" y="1650123"/>
                    </a:cubicBezTo>
                    <a:cubicBezTo>
                      <a:pt x="1632379" y="1704757"/>
                      <a:pt x="2325367" y="2164833"/>
                      <a:pt x="2467703" y="2176335"/>
                    </a:cubicBezTo>
                    <a:cubicBezTo>
                      <a:pt x="2610039" y="2187837"/>
                      <a:pt x="2293737" y="1829841"/>
                      <a:pt x="2303801" y="1719135"/>
                    </a:cubicBezTo>
                    <a:cubicBezTo>
                      <a:pt x="2313865" y="1608429"/>
                      <a:pt x="2492145" y="1576799"/>
                      <a:pt x="2528088" y="1512101"/>
                    </a:cubicBezTo>
                    <a:cubicBezTo>
                      <a:pt x="2564031" y="1447403"/>
                      <a:pt x="2441823" y="1369765"/>
                      <a:pt x="2519461" y="1330946"/>
                    </a:cubicBezTo>
                    <a:cubicBezTo>
                      <a:pt x="2597099" y="1292127"/>
                      <a:pt x="2969473" y="1296440"/>
                      <a:pt x="2993914" y="1279187"/>
                    </a:cubicBezTo>
                    <a:cubicBezTo>
                      <a:pt x="3018355" y="1261934"/>
                      <a:pt x="2707804" y="1254746"/>
                      <a:pt x="2666110" y="1227429"/>
                    </a:cubicBezTo>
                    <a:cubicBezTo>
                      <a:pt x="2624416" y="1200112"/>
                      <a:pt x="2796944" y="1100909"/>
                      <a:pt x="2743748" y="1115286"/>
                    </a:cubicBezTo>
                    <a:cubicBezTo>
                      <a:pt x="2690552" y="1129663"/>
                      <a:pt x="2515148" y="1274874"/>
                      <a:pt x="2346933" y="1313693"/>
                    </a:cubicBezTo>
                    <a:cubicBezTo>
                      <a:pt x="2178718" y="1352512"/>
                      <a:pt x="1869605" y="1343886"/>
                      <a:pt x="1734458" y="1348199"/>
                    </a:cubicBezTo>
                    <a:cubicBezTo>
                      <a:pt x="1599311" y="1352512"/>
                      <a:pt x="1550428" y="1418648"/>
                      <a:pt x="1536050" y="1339572"/>
                    </a:cubicBezTo>
                    <a:cubicBezTo>
                      <a:pt x="1521673" y="1260497"/>
                      <a:pt x="1645318" y="1054901"/>
                      <a:pt x="1648193" y="873746"/>
                    </a:cubicBezTo>
                    <a:cubicBezTo>
                      <a:pt x="1651068" y="692591"/>
                      <a:pt x="1592122" y="389229"/>
                      <a:pt x="1553303" y="252644"/>
                    </a:cubicBezTo>
                    <a:cubicBezTo>
                      <a:pt x="1514484" y="116059"/>
                      <a:pt x="1465601" y="94493"/>
                      <a:pt x="1415280" y="54236"/>
                    </a:cubicBezTo>
                    <a:cubicBezTo>
                      <a:pt x="1364959" y="13979"/>
                      <a:pt x="1320389" y="-17651"/>
                      <a:pt x="1251378" y="11104"/>
                    </a:cubicBezTo>
                    <a:cubicBezTo>
                      <a:pt x="1182367" y="39859"/>
                      <a:pt x="1005525" y="143376"/>
                      <a:pt x="983959" y="209512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4167759" y="1263368"/>
                <a:ext cx="396845" cy="1171837"/>
              </a:xfrm>
              <a:custGeom>
                <a:avLst/>
                <a:gdLst>
                  <a:gd name="connsiteX0" fmla="*/ 78057 w 396845"/>
                  <a:gd name="connsiteY0" fmla="*/ 19619 h 1171837"/>
                  <a:gd name="connsiteX1" fmla="*/ 259212 w 396845"/>
                  <a:gd name="connsiteY1" fmla="*/ 381928 h 1171837"/>
                  <a:gd name="connsiteX2" fmla="*/ 233333 w 396845"/>
                  <a:gd name="connsiteY2" fmla="*/ 778743 h 1171837"/>
                  <a:gd name="connsiteX3" fmla="*/ 419 w 396845"/>
                  <a:gd name="connsiteY3" fmla="*/ 1158305 h 1171837"/>
                  <a:gd name="connsiteX4" fmla="*/ 181574 w 396845"/>
                  <a:gd name="connsiteY4" fmla="*/ 1054788 h 1171837"/>
                  <a:gd name="connsiteX5" fmla="*/ 379982 w 396845"/>
                  <a:gd name="connsiteY5" fmla="*/ 744238 h 1171837"/>
                  <a:gd name="connsiteX6" fmla="*/ 371355 w 396845"/>
                  <a:gd name="connsiteY6" fmla="*/ 321543 h 1171837"/>
                  <a:gd name="connsiteX7" fmla="*/ 250585 w 396845"/>
                  <a:gd name="connsiteY7" fmla="*/ 80004 h 1171837"/>
                  <a:gd name="connsiteX8" fmla="*/ 78057 w 396845"/>
                  <a:gd name="connsiteY8" fmla="*/ 19619 h 117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6845" h="1171837">
                    <a:moveTo>
                      <a:pt x="78057" y="19619"/>
                    </a:moveTo>
                    <a:cubicBezTo>
                      <a:pt x="79495" y="69940"/>
                      <a:pt x="233333" y="255407"/>
                      <a:pt x="259212" y="381928"/>
                    </a:cubicBezTo>
                    <a:cubicBezTo>
                      <a:pt x="285091" y="508449"/>
                      <a:pt x="276465" y="649347"/>
                      <a:pt x="233333" y="778743"/>
                    </a:cubicBezTo>
                    <a:cubicBezTo>
                      <a:pt x="190201" y="908139"/>
                      <a:pt x="9045" y="1112298"/>
                      <a:pt x="419" y="1158305"/>
                    </a:cubicBezTo>
                    <a:cubicBezTo>
                      <a:pt x="-8208" y="1204313"/>
                      <a:pt x="118314" y="1123799"/>
                      <a:pt x="181574" y="1054788"/>
                    </a:cubicBezTo>
                    <a:cubicBezTo>
                      <a:pt x="244835" y="985777"/>
                      <a:pt x="348352" y="866446"/>
                      <a:pt x="379982" y="744238"/>
                    </a:cubicBezTo>
                    <a:cubicBezTo>
                      <a:pt x="411612" y="622031"/>
                      <a:pt x="392921" y="432249"/>
                      <a:pt x="371355" y="321543"/>
                    </a:cubicBezTo>
                    <a:cubicBezTo>
                      <a:pt x="349789" y="210837"/>
                      <a:pt x="300906" y="134638"/>
                      <a:pt x="250585" y="80004"/>
                    </a:cubicBezTo>
                    <a:cubicBezTo>
                      <a:pt x="200264" y="25370"/>
                      <a:pt x="76619" y="-30702"/>
                      <a:pt x="78057" y="19619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4135102" y="1013531"/>
                <a:ext cx="365260" cy="232117"/>
              </a:xfrm>
              <a:custGeom>
                <a:avLst/>
                <a:gdLst>
                  <a:gd name="connsiteX0" fmla="*/ 317748 w 365260"/>
                  <a:gd name="connsiteY0" fmla="*/ 2037 h 232117"/>
                  <a:gd name="connsiteX1" fmla="*/ 93461 w 365260"/>
                  <a:gd name="connsiteY1" fmla="*/ 148686 h 232117"/>
                  <a:gd name="connsiteX2" fmla="*/ 7197 w 365260"/>
                  <a:gd name="connsiteY2" fmla="*/ 226324 h 232117"/>
                  <a:gd name="connsiteX3" fmla="*/ 265990 w 365260"/>
                  <a:gd name="connsiteY3" fmla="*/ 209071 h 232117"/>
                  <a:gd name="connsiteX4" fmla="*/ 360880 w 365260"/>
                  <a:gd name="connsiteY4" fmla="*/ 71048 h 232117"/>
                  <a:gd name="connsiteX5" fmla="*/ 317748 w 365260"/>
                  <a:gd name="connsiteY5" fmla="*/ 2037 h 232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5260" h="232117">
                    <a:moveTo>
                      <a:pt x="317748" y="2037"/>
                    </a:moveTo>
                    <a:cubicBezTo>
                      <a:pt x="273178" y="14977"/>
                      <a:pt x="145219" y="111305"/>
                      <a:pt x="93461" y="148686"/>
                    </a:cubicBezTo>
                    <a:cubicBezTo>
                      <a:pt x="41703" y="186067"/>
                      <a:pt x="-21558" y="216260"/>
                      <a:pt x="7197" y="226324"/>
                    </a:cubicBezTo>
                    <a:cubicBezTo>
                      <a:pt x="35952" y="236388"/>
                      <a:pt x="207043" y="234950"/>
                      <a:pt x="265990" y="209071"/>
                    </a:cubicBezTo>
                    <a:cubicBezTo>
                      <a:pt x="324937" y="183192"/>
                      <a:pt x="349378" y="101240"/>
                      <a:pt x="360880" y="71048"/>
                    </a:cubicBezTo>
                    <a:cubicBezTo>
                      <a:pt x="372382" y="40856"/>
                      <a:pt x="362318" y="-10903"/>
                      <a:pt x="317748" y="2037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552734" y="3200400"/>
                <a:ext cx="485866" cy="452438"/>
                <a:chOff x="3669834" y="3280913"/>
                <a:chExt cx="444966" cy="38100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3669834" y="3280913"/>
                  <a:ext cx="444966" cy="381000"/>
                </a:xfrm>
                <a:prstGeom prst="ellipse">
                  <a:avLst/>
                </a:prstGeom>
                <a:solidFill>
                  <a:schemeClr val="tx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874697" y="3485048"/>
                  <a:ext cx="144676" cy="103235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 rot="851290" flipH="1">
                <a:off x="4510497" y="3408328"/>
                <a:ext cx="536014" cy="666309"/>
                <a:chOff x="3669834" y="3280913"/>
                <a:chExt cx="444966" cy="38100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3669834" y="3280913"/>
                  <a:ext cx="444966" cy="381000"/>
                </a:xfrm>
                <a:prstGeom prst="ellipse">
                  <a:avLst/>
                </a:prstGeom>
                <a:solidFill>
                  <a:schemeClr val="tx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3919018" y="3432373"/>
                  <a:ext cx="135259" cy="12992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9" name="Freeform 28"/>
              <p:cNvSpPr/>
              <p:nvPr/>
            </p:nvSpPr>
            <p:spPr>
              <a:xfrm>
                <a:off x="2698983" y="3733800"/>
                <a:ext cx="2711217" cy="1164569"/>
              </a:xfrm>
              <a:custGeom>
                <a:avLst/>
                <a:gdLst>
                  <a:gd name="connsiteX0" fmla="*/ 406031 w 4210756"/>
                  <a:gd name="connsiteY0" fmla="*/ 0 h 1579719"/>
                  <a:gd name="connsiteX1" fmla="*/ 147239 w 4210756"/>
                  <a:gd name="connsiteY1" fmla="*/ 163902 h 1579719"/>
                  <a:gd name="connsiteX2" fmla="*/ 590 w 4210756"/>
                  <a:gd name="connsiteY2" fmla="*/ 534838 h 1579719"/>
                  <a:gd name="connsiteX3" fmla="*/ 198997 w 4210756"/>
                  <a:gd name="connsiteY3" fmla="*/ 319178 h 1579719"/>
                  <a:gd name="connsiteX4" fmla="*/ 647571 w 4210756"/>
                  <a:gd name="connsiteY4" fmla="*/ 508959 h 1579719"/>
                  <a:gd name="connsiteX5" fmla="*/ 958122 w 4210756"/>
                  <a:gd name="connsiteY5" fmla="*/ 1078302 h 1579719"/>
                  <a:gd name="connsiteX6" fmla="*/ 1674114 w 4210756"/>
                  <a:gd name="connsiteY6" fmla="*/ 1483744 h 1579719"/>
                  <a:gd name="connsiteX7" fmla="*/ 2001918 w 4210756"/>
                  <a:gd name="connsiteY7" fmla="*/ 1492370 h 1579719"/>
                  <a:gd name="connsiteX8" fmla="*/ 2372854 w 4210756"/>
                  <a:gd name="connsiteY8" fmla="*/ 1354348 h 1579719"/>
                  <a:gd name="connsiteX9" fmla="*/ 2761043 w 4210756"/>
                  <a:gd name="connsiteY9" fmla="*/ 1578634 h 1579719"/>
                  <a:gd name="connsiteX10" fmla="*/ 3520167 w 4210756"/>
                  <a:gd name="connsiteY10" fmla="*/ 1242204 h 1579719"/>
                  <a:gd name="connsiteX11" fmla="*/ 4055005 w 4210756"/>
                  <a:gd name="connsiteY11" fmla="*/ 1009291 h 1579719"/>
                  <a:gd name="connsiteX12" fmla="*/ 4210280 w 4210756"/>
                  <a:gd name="connsiteY12" fmla="*/ 1311216 h 1579719"/>
                  <a:gd name="connsiteX13" fmla="*/ 4020499 w 4210756"/>
                  <a:gd name="connsiteY13" fmla="*/ 707367 h 1579719"/>
                  <a:gd name="connsiteX14" fmla="*/ 3778960 w 4210756"/>
                  <a:gd name="connsiteY14" fmla="*/ 603850 h 1579719"/>
                  <a:gd name="connsiteX15" fmla="*/ 4011873 w 4210756"/>
                  <a:gd name="connsiteY15" fmla="*/ 914400 h 1579719"/>
                  <a:gd name="connsiteX16" fmla="*/ 3589178 w 4210756"/>
                  <a:gd name="connsiteY16" fmla="*/ 1086929 h 1579719"/>
                  <a:gd name="connsiteX17" fmla="*/ 2985329 w 4210756"/>
                  <a:gd name="connsiteY17" fmla="*/ 1431985 h 1579719"/>
                  <a:gd name="connsiteX18" fmla="*/ 2640273 w 4210756"/>
                  <a:gd name="connsiteY18" fmla="*/ 1173193 h 1579719"/>
                  <a:gd name="connsiteX19" fmla="*/ 2493624 w 4210756"/>
                  <a:gd name="connsiteY19" fmla="*/ 1242204 h 1579719"/>
                  <a:gd name="connsiteX20" fmla="*/ 2346975 w 4210756"/>
                  <a:gd name="connsiteY20" fmla="*/ 1086929 h 1579719"/>
                  <a:gd name="connsiteX21" fmla="*/ 2062303 w 4210756"/>
                  <a:gd name="connsiteY21" fmla="*/ 1380227 h 1579719"/>
                  <a:gd name="connsiteX22" fmla="*/ 1208288 w 4210756"/>
                  <a:gd name="connsiteY22" fmla="*/ 1190446 h 1579719"/>
                  <a:gd name="connsiteX23" fmla="*/ 776967 w 4210756"/>
                  <a:gd name="connsiteY23" fmla="*/ 560717 h 1579719"/>
                  <a:gd name="connsiteX24" fmla="*/ 302514 w 4210756"/>
                  <a:gd name="connsiteY24" fmla="*/ 284672 h 1579719"/>
                  <a:gd name="connsiteX25" fmla="*/ 380152 w 4210756"/>
                  <a:gd name="connsiteY25" fmla="*/ 51759 h 1579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210756" h="1579719">
                    <a:moveTo>
                      <a:pt x="406031" y="0"/>
                    </a:moveTo>
                    <a:cubicBezTo>
                      <a:pt x="310421" y="37381"/>
                      <a:pt x="214812" y="74762"/>
                      <a:pt x="147239" y="163902"/>
                    </a:cubicBezTo>
                    <a:cubicBezTo>
                      <a:pt x="79666" y="253042"/>
                      <a:pt x="-8036" y="508959"/>
                      <a:pt x="590" y="534838"/>
                    </a:cubicBezTo>
                    <a:cubicBezTo>
                      <a:pt x="9216" y="560717"/>
                      <a:pt x="91167" y="323491"/>
                      <a:pt x="198997" y="319178"/>
                    </a:cubicBezTo>
                    <a:cubicBezTo>
                      <a:pt x="306827" y="314865"/>
                      <a:pt x="521050" y="382438"/>
                      <a:pt x="647571" y="508959"/>
                    </a:cubicBezTo>
                    <a:cubicBezTo>
                      <a:pt x="774092" y="635480"/>
                      <a:pt x="787031" y="915838"/>
                      <a:pt x="958122" y="1078302"/>
                    </a:cubicBezTo>
                    <a:cubicBezTo>
                      <a:pt x="1129213" y="1240766"/>
                      <a:pt x="1500148" y="1414733"/>
                      <a:pt x="1674114" y="1483744"/>
                    </a:cubicBezTo>
                    <a:cubicBezTo>
                      <a:pt x="1848080" y="1552755"/>
                      <a:pt x="1885461" y="1513936"/>
                      <a:pt x="2001918" y="1492370"/>
                    </a:cubicBezTo>
                    <a:cubicBezTo>
                      <a:pt x="2118375" y="1470804"/>
                      <a:pt x="2246333" y="1339971"/>
                      <a:pt x="2372854" y="1354348"/>
                    </a:cubicBezTo>
                    <a:cubicBezTo>
                      <a:pt x="2499375" y="1368725"/>
                      <a:pt x="2569824" y="1597325"/>
                      <a:pt x="2761043" y="1578634"/>
                    </a:cubicBezTo>
                    <a:cubicBezTo>
                      <a:pt x="2952262" y="1559943"/>
                      <a:pt x="3520167" y="1242204"/>
                      <a:pt x="3520167" y="1242204"/>
                    </a:cubicBezTo>
                    <a:cubicBezTo>
                      <a:pt x="3735827" y="1147313"/>
                      <a:pt x="3939986" y="997789"/>
                      <a:pt x="4055005" y="1009291"/>
                    </a:cubicBezTo>
                    <a:cubicBezTo>
                      <a:pt x="4170024" y="1020793"/>
                      <a:pt x="4216031" y="1361537"/>
                      <a:pt x="4210280" y="1311216"/>
                    </a:cubicBezTo>
                    <a:cubicBezTo>
                      <a:pt x="4204529" y="1260895"/>
                      <a:pt x="4092386" y="825261"/>
                      <a:pt x="4020499" y="707367"/>
                    </a:cubicBezTo>
                    <a:cubicBezTo>
                      <a:pt x="3948612" y="589473"/>
                      <a:pt x="3780398" y="569345"/>
                      <a:pt x="3778960" y="603850"/>
                    </a:cubicBezTo>
                    <a:cubicBezTo>
                      <a:pt x="3777522" y="638355"/>
                      <a:pt x="4043503" y="833887"/>
                      <a:pt x="4011873" y="914400"/>
                    </a:cubicBezTo>
                    <a:cubicBezTo>
                      <a:pt x="3980243" y="994913"/>
                      <a:pt x="3760269" y="1000665"/>
                      <a:pt x="3589178" y="1086929"/>
                    </a:cubicBezTo>
                    <a:cubicBezTo>
                      <a:pt x="3418087" y="1173193"/>
                      <a:pt x="3143480" y="1417608"/>
                      <a:pt x="2985329" y="1431985"/>
                    </a:cubicBezTo>
                    <a:cubicBezTo>
                      <a:pt x="2827178" y="1446362"/>
                      <a:pt x="2722224" y="1204823"/>
                      <a:pt x="2640273" y="1173193"/>
                    </a:cubicBezTo>
                    <a:cubicBezTo>
                      <a:pt x="2558322" y="1141563"/>
                      <a:pt x="2542507" y="1256581"/>
                      <a:pt x="2493624" y="1242204"/>
                    </a:cubicBezTo>
                    <a:cubicBezTo>
                      <a:pt x="2444741" y="1227827"/>
                      <a:pt x="2418862" y="1063925"/>
                      <a:pt x="2346975" y="1086929"/>
                    </a:cubicBezTo>
                    <a:cubicBezTo>
                      <a:pt x="2275088" y="1109933"/>
                      <a:pt x="2252084" y="1362974"/>
                      <a:pt x="2062303" y="1380227"/>
                    </a:cubicBezTo>
                    <a:cubicBezTo>
                      <a:pt x="1872522" y="1397480"/>
                      <a:pt x="1422511" y="1327031"/>
                      <a:pt x="1208288" y="1190446"/>
                    </a:cubicBezTo>
                    <a:cubicBezTo>
                      <a:pt x="994065" y="1053861"/>
                      <a:pt x="927929" y="711679"/>
                      <a:pt x="776967" y="560717"/>
                    </a:cubicBezTo>
                    <a:cubicBezTo>
                      <a:pt x="626005" y="409755"/>
                      <a:pt x="368650" y="369498"/>
                      <a:pt x="302514" y="284672"/>
                    </a:cubicBezTo>
                    <a:cubicBezTo>
                      <a:pt x="236378" y="199846"/>
                      <a:pt x="367212" y="87702"/>
                      <a:pt x="380152" y="51759"/>
                    </a:cubicBezTo>
                  </a:path>
                </a:pathLst>
              </a:custGeom>
              <a:solidFill>
                <a:srgbClr val="C0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 rot="21110540">
                <a:off x="3052824" y="3687552"/>
                <a:ext cx="1447678" cy="1245237"/>
                <a:chOff x="3002451" y="3600548"/>
                <a:chExt cx="1447678" cy="1245237"/>
              </a:xfrm>
            </p:grpSpPr>
            <p:sp>
              <p:nvSpPr>
                <p:cNvPr id="32" name="Freeform 31"/>
                <p:cNvSpPr/>
                <p:nvPr/>
              </p:nvSpPr>
              <p:spPr>
                <a:xfrm>
                  <a:off x="3353198" y="3600548"/>
                  <a:ext cx="1096931" cy="813905"/>
                </a:xfrm>
                <a:custGeom>
                  <a:avLst/>
                  <a:gdLst>
                    <a:gd name="connsiteX0" fmla="*/ 644228 w 1096931"/>
                    <a:gd name="connsiteY0" fmla="*/ 18849 h 813905"/>
                    <a:gd name="connsiteX1" fmla="*/ 49005 w 1096931"/>
                    <a:gd name="connsiteY1" fmla="*/ 346652 h 813905"/>
                    <a:gd name="connsiteX2" fmla="*/ 66258 w 1096931"/>
                    <a:gd name="connsiteY2" fmla="*/ 579566 h 813905"/>
                    <a:gd name="connsiteX3" fmla="*/ 325051 w 1096931"/>
                    <a:gd name="connsiteY3" fmla="*/ 734841 h 813905"/>
                    <a:gd name="connsiteX4" fmla="*/ 557964 w 1096931"/>
                    <a:gd name="connsiteY4" fmla="*/ 795226 h 813905"/>
                    <a:gd name="connsiteX5" fmla="*/ 1075549 w 1096931"/>
                    <a:gd name="connsiteY5" fmla="*/ 407037 h 813905"/>
                    <a:gd name="connsiteX6" fmla="*/ 963405 w 1096931"/>
                    <a:gd name="connsiteY6" fmla="*/ 79234 h 813905"/>
                    <a:gd name="connsiteX7" fmla="*/ 644228 w 1096931"/>
                    <a:gd name="connsiteY7" fmla="*/ 18849 h 813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96931" h="813905">
                      <a:moveTo>
                        <a:pt x="644228" y="18849"/>
                      </a:moveTo>
                      <a:cubicBezTo>
                        <a:pt x="491828" y="63419"/>
                        <a:pt x="145333" y="253199"/>
                        <a:pt x="49005" y="346652"/>
                      </a:cubicBezTo>
                      <a:cubicBezTo>
                        <a:pt x="-47323" y="440105"/>
                        <a:pt x="20250" y="514868"/>
                        <a:pt x="66258" y="579566"/>
                      </a:cubicBezTo>
                      <a:cubicBezTo>
                        <a:pt x="112266" y="644264"/>
                        <a:pt x="243100" y="698898"/>
                        <a:pt x="325051" y="734841"/>
                      </a:cubicBezTo>
                      <a:cubicBezTo>
                        <a:pt x="407002" y="770784"/>
                        <a:pt x="432881" y="849860"/>
                        <a:pt x="557964" y="795226"/>
                      </a:cubicBezTo>
                      <a:cubicBezTo>
                        <a:pt x="683047" y="740592"/>
                        <a:pt x="1007976" y="526369"/>
                        <a:pt x="1075549" y="407037"/>
                      </a:cubicBezTo>
                      <a:cubicBezTo>
                        <a:pt x="1143122" y="287705"/>
                        <a:pt x="1035292" y="143932"/>
                        <a:pt x="963405" y="79234"/>
                      </a:cubicBezTo>
                      <a:cubicBezTo>
                        <a:pt x="891518" y="14536"/>
                        <a:pt x="796628" y="-25721"/>
                        <a:pt x="644228" y="188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000">
                      <a:srgbClr val="FF0000"/>
                    </a:gs>
                    <a:gs pos="100000">
                      <a:srgbClr val="FFC000"/>
                    </a:gs>
                  </a:gsLst>
                  <a:lin ang="16200000" scaled="1"/>
                  <a:tileRect/>
                </a:gra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Freeform 32"/>
                <p:cNvSpPr/>
                <p:nvPr/>
              </p:nvSpPr>
              <p:spPr>
                <a:xfrm>
                  <a:off x="3225916" y="3680891"/>
                  <a:ext cx="655730" cy="969302"/>
                </a:xfrm>
                <a:custGeom>
                  <a:avLst/>
                  <a:gdLst>
                    <a:gd name="connsiteX0" fmla="*/ 644228 w 1096931"/>
                    <a:gd name="connsiteY0" fmla="*/ 18849 h 813905"/>
                    <a:gd name="connsiteX1" fmla="*/ 49005 w 1096931"/>
                    <a:gd name="connsiteY1" fmla="*/ 346652 h 813905"/>
                    <a:gd name="connsiteX2" fmla="*/ 66258 w 1096931"/>
                    <a:gd name="connsiteY2" fmla="*/ 579566 h 813905"/>
                    <a:gd name="connsiteX3" fmla="*/ 325051 w 1096931"/>
                    <a:gd name="connsiteY3" fmla="*/ 734841 h 813905"/>
                    <a:gd name="connsiteX4" fmla="*/ 557964 w 1096931"/>
                    <a:gd name="connsiteY4" fmla="*/ 795226 h 813905"/>
                    <a:gd name="connsiteX5" fmla="*/ 1075549 w 1096931"/>
                    <a:gd name="connsiteY5" fmla="*/ 407037 h 813905"/>
                    <a:gd name="connsiteX6" fmla="*/ 963405 w 1096931"/>
                    <a:gd name="connsiteY6" fmla="*/ 79234 h 813905"/>
                    <a:gd name="connsiteX7" fmla="*/ 644228 w 1096931"/>
                    <a:gd name="connsiteY7" fmla="*/ 18849 h 813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96931" h="813905">
                      <a:moveTo>
                        <a:pt x="644228" y="18849"/>
                      </a:moveTo>
                      <a:cubicBezTo>
                        <a:pt x="491828" y="63419"/>
                        <a:pt x="145333" y="253199"/>
                        <a:pt x="49005" y="346652"/>
                      </a:cubicBezTo>
                      <a:cubicBezTo>
                        <a:pt x="-47323" y="440105"/>
                        <a:pt x="20250" y="514868"/>
                        <a:pt x="66258" y="579566"/>
                      </a:cubicBezTo>
                      <a:cubicBezTo>
                        <a:pt x="112266" y="644264"/>
                        <a:pt x="243100" y="698898"/>
                        <a:pt x="325051" y="734841"/>
                      </a:cubicBezTo>
                      <a:cubicBezTo>
                        <a:pt x="407002" y="770784"/>
                        <a:pt x="432881" y="849860"/>
                        <a:pt x="557964" y="795226"/>
                      </a:cubicBezTo>
                      <a:cubicBezTo>
                        <a:pt x="683047" y="740592"/>
                        <a:pt x="1007976" y="526369"/>
                        <a:pt x="1075549" y="407037"/>
                      </a:cubicBezTo>
                      <a:cubicBezTo>
                        <a:pt x="1143122" y="287705"/>
                        <a:pt x="1035292" y="143932"/>
                        <a:pt x="963405" y="79234"/>
                      </a:cubicBezTo>
                      <a:cubicBezTo>
                        <a:pt x="891518" y="14536"/>
                        <a:pt x="796628" y="-25721"/>
                        <a:pt x="644228" y="188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000">
                      <a:srgbClr val="FF0000"/>
                    </a:gs>
                    <a:gs pos="100000">
                      <a:srgbClr val="FFC000"/>
                    </a:gs>
                  </a:gsLst>
                  <a:lin ang="16200000" scaled="1"/>
                  <a:tileRect/>
                </a:gra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 rot="19786627">
                  <a:off x="3002451" y="4283435"/>
                  <a:ext cx="655730" cy="562350"/>
                </a:xfrm>
                <a:custGeom>
                  <a:avLst/>
                  <a:gdLst>
                    <a:gd name="connsiteX0" fmla="*/ 644228 w 1096931"/>
                    <a:gd name="connsiteY0" fmla="*/ 18849 h 813905"/>
                    <a:gd name="connsiteX1" fmla="*/ 49005 w 1096931"/>
                    <a:gd name="connsiteY1" fmla="*/ 346652 h 813905"/>
                    <a:gd name="connsiteX2" fmla="*/ 66258 w 1096931"/>
                    <a:gd name="connsiteY2" fmla="*/ 579566 h 813905"/>
                    <a:gd name="connsiteX3" fmla="*/ 325051 w 1096931"/>
                    <a:gd name="connsiteY3" fmla="*/ 734841 h 813905"/>
                    <a:gd name="connsiteX4" fmla="*/ 557964 w 1096931"/>
                    <a:gd name="connsiteY4" fmla="*/ 795226 h 813905"/>
                    <a:gd name="connsiteX5" fmla="*/ 1075549 w 1096931"/>
                    <a:gd name="connsiteY5" fmla="*/ 407037 h 813905"/>
                    <a:gd name="connsiteX6" fmla="*/ 963405 w 1096931"/>
                    <a:gd name="connsiteY6" fmla="*/ 79234 h 813905"/>
                    <a:gd name="connsiteX7" fmla="*/ 644228 w 1096931"/>
                    <a:gd name="connsiteY7" fmla="*/ 18849 h 813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96931" h="813905">
                      <a:moveTo>
                        <a:pt x="644228" y="18849"/>
                      </a:moveTo>
                      <a:cubicBezTo>
                        <a:pt x="491828" y="63419"/>
                        <a:pt x="145333" y="253199"/>
                        <a:pt x="49005" y="346652"/>
                      </a:cubicBezTo>
                      <a:cubicBezTo>
                        <a:pt x="-47323" y="440105"/>
                        <a:pt x="20250" y="514868"/>
                        <a:pt x="66258" y="579566"/>
                      </a:cubicBezTo>
                      <a:cubicBezTo>
                        <a:pt x="112266" y="644264"/>
                        <a:pt x="243100" y="698898"/>
                        <a:pt x="325051" y="734841"/>
                      </a:cubicBezTo>
                      <a:cubicBezTo>
                        <a:pt x="407002" y="770784"/>
                        <a:pt x="432881" y="849860"/>
                        <a:pt x="557964" y="795226"/>
                      </a:cubicBezTo>
                      <a:cubicBezTo>
                        <a:pt x="683047" y="740592"/>
                        <a:pt x="1007976" y="526369"/>
                        <a:pt x="1075549" y="407037"/>
                      </a:cubicBezTo>
                      <a:cubicBezTo>
                        <a:pt x="1143122" y="287705"/>
                        <a:pt x="1035292" y="143932"/>
                        <a:pt x="963405" y="79234"/>
                      </a:cubicBezTo>
                      <a:cubicBezTo>
                        <a:pt x="891518" y="14536"/>
                        <a:pt x="796628" y="-25721"/>
                        <a:pt x="644228" y="188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000">
                      <a:srgbClr val="FF0000"/>
                    </a:gs>
                    <a:gs pos="100000">
                      <a:srgbClr val="FFC000"/>
                    </a:gs>
                  </a:gsLst>
                  <a:lin ang="16200000" scaled="1"/>
                  <a:tileRect/>
                </a:gra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" name="Freeform 30"/>
              <p:cNvSpPr/>
              <p:nvPr/>
            </p:nvSpPr>
            <p:spPr>
              <a:xfrm>
                <a:off x="3880613" y="4741067"/>
                <a:ext cx="642757" cy="456362"/>
              </a:xfrm>
              <a:custGeom>
                <a:avLst/>
                <a:gdLst>
                  <a:gd name="connsiteX0" fmla="*/ 3162 w 642757"/>
                  <a:gd name="connsiteY0" fmla="*/ 129700 h 692765"/>
                  <a:gd name="connsiteX1" fmla="*/ 115306 w 642757"/>
                  <a:gd name="connsiteY1" fmla="*/ 492009 h 692765"/>
                  <a:gd name="connsiteX2" fmla="*/ 313713 w 642757"/>
                  <a:gd name="connsiteY2" fmla="*/ 552394 h 692765"/>
                  <a:gd name="connsiteX3" fmla="*/ 330966 w 642757"/>
                  <a:gd name="connsiteY3" fmla="*/ 164206 h 692765"/>
                  <a:gd name="connsiteX4" fmla="*/ 374098 w 642757"/>
                  <a:gd name="connsiteY4" fmla="*/ 509262 h 692765"/>
                  <a:gd name="connsiteX5" fmla="*/ 494868 w 642757"/>
                  <a:gd name="connsiteY5" fmla="*/ 655911 h 692765"/>
                  <a:gd name="connsiteX6" fmla="*/ 538000 w 642757"/>
                  <a:gd name="connsiteY6" fmla="*/ 655911 h 692765"/>
                  <a:gd name="connsiteX7" fmla="*/ 641517 w 642757"/>
                  <a:gd name="connsiteY7" fmla="*/ 241843 h 692765"/>
                  <a:gd name="connsiteX8" fmla="*/ 460362 w 642757"/>
                  <a:gd name="connsiteY8" fmla="*/ 34809 h 692765"/>
                  <a:gd name="connsiteX9" fmla="*/ 382725 w 642757"/>
                  <a:gd name="connsiteY9" fmla="*/ 304 h 692765"/>
                  <a:gd name="connsiteX10" fmla="*/ 236075 w 642757"/>
                  <a:gd name="connsiteY10" fmla="*/ 26183 h 692765"/>
                  <a:gd name="connsiteX11" fmla="*/ 3162 w 642757"/>
                  <a:gd name="connsiteY11" fmla="*/ 129700 h 69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42757" h="692765">
                    <a:moveTo>
                      <a:pt x="3162" y="129700"/>
                    </a:moveTo>
                    <a:cubicBezTo>
                      <a:pt x="-16966" y="207338"/>
                      <a:pt x="63548" y="421560"/>
                      <a:pt x="115306" y="492009"/>
                    </a:cubicBezTo>
                    <a:cubicBezTo>
                      <a:pt x="167065" y="562458"/>
                      <a:pt x="277770" y="607028"/>
                      <a:pt x="313713" y="552394"/>
                    </a:cubicBezTo>
                    <a:cubicBezTo>
                      <a:pt x="349656" y="497760"/>
                      <a:pt x="320902" y="171395"/>
                      <a:pt x="330966" y="164206"/>
                    </a:cubicBezTo>
                    <a:cubicBezTo>
                      <a:pt x="341030" y="157017"/>
                      <a:pt x="346781" y="427311"/>
                      <a:pt x="374098" y="509262"/>
                    </a:cubicBezTo>
                    <a:cubicBezTo>
                      <a:pt x="401415" y="591213"/>
                      <a:pt x="467551" y="631470"/>
                      <a:pt x="494868" y="655911"/>
                    </a:cubicBezTo>
                    <a:cubicBezTo>
                      <a:pt x="522185" y="680353"/>
                      <a:pt x="513559" y="724922"/>
                      <a:pt x="538000" y="655911"/>
                    </a:cubicBezTo>
                    <a:cubicBezTo>
                      <a:pt x="562441" y="586900"/>
                      <a:pt x="654457" y="345360"/>
                      <a:pt x="641517" y="241843"/>
                    </a:cubicBezTo>
                    <a:cubicBezTo>
                      <a:pt x="628577" y="138326"/>
                      <a:pt x="503494" y="75065"/>
                      <a:pt x="460362" y="34809"/>
                    </a:cubicBezTo>
                    <a:cubicBezTo>
                      <a:pt x="417230" y="-5448"/>
                      <a:pt x="420106" y="1742"/>
                      <a:pt x="382725" y="304"/>
                    </a:cubicBezTo>
                    <a:cubicBezTo>
                      <a:pt x="345344" y="-1134"/>
                      <a:pt x="295022" y="1742"/>
                      <a:pt x="236075" y="26183"/>
                    </a:cubicBezTo>
                    <a:cubicBezTo>
                      <a:pt x="177128" y="50624"/>
                      <a:pt x="23290" y="52062"/>
                      <a:pt x="3162" y="12970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25" name="Freeform 1024"/>
            <p:cNvSpPr/>
            <p:nvPr/>
          </p:nvSpPr>
          <p:spPr>
            <a:xfrm>
              <a:off x="3881887" y="2537582"/>
              <a:ext cx="1815142" cy="1427358"/>
            </a:xfrm>
            <a:custGeom>
              <a:avLst/>
              <a:gdLst>
                <a:gd name="connsiteX0" fmla="*/ 3900 w 1816738"/>
                <a:gd name="connsiteY0" fmla="*/ 1392541 h 1615914"/>
                <a:gd name="connsiteX1" fmla="*/ 141922 w 1816738"/>
                <a:gd name="connsiteY1" fmla="*/ 1513311 h 1615914"/>
                <a:gd name="connsiteX2" fmla="*/ 650881 w 1816738"/>
                <a:gd name="connsiteY2" fmla="*/ 1608202 h 1615914"/>
                <a:gd name="connsiteX3" fmla="*/ 1108081 w 1816738"/>
                <a:gd name="connsiteY3" fmla="*/ 1608202 h 1615914"/>
                <a:gd name="connsiteX4" fmla="*/ 1504896 w 1816738"/>
                <a:gd name="connsiteY4" fmla="*/ 1590949 h 1615914"/>
                <a:gd name="connsiteX5" fmla="*/ 1780941 w 1816738"/>
                <a:gd name="connsiteY5" fmla="*/ 1470179 h 1615914"/>
                <a:gd name="connsiteX6" fmla="*/ 1806821 w 1816738"/>
                <a:gd name="connsiteY6" fmla="*/ 1375288 h 1615914"/>
                <a:gd name="connsiteX7" fmla="*/ 1720556 w 1816738"/>
                <a:gd name="connsiteY7" fmla="*/ 918088 h 1615914"/>
                <a:gd name="connsiteX8" fmla="*/ 1366873 w 1816738"/>
                <a:gd name="connsiteY8" fmla="*/ 176217 h 1615914"/>
                <a:gd name="connsiteX9" fmla="*/ 857915 w 1816738"/>
                <a:gd name="connsiteY9" fmla="*/ 3688 h 1615914"/>
                <a:gd name="connsiteX10" fmla="*/ 564617 w 1816738"/>
                <a:gd name="connsiteY10" fmla="*/ 98579 h 1615914"/>
                <a:gd name="connsiteX11" fmla="*/ 254066 w 1816738"/>
                <a:gd name="connsiteY11" fmla="*/ 538526 h 1615914"/>
                <a:gd name="connsiteX12" fmla="*/ 3900 w 1816738"/>
                <a:gd name="connsiteY12" fmla="*/ 1392541 h 1615914"/>
                <a:gd name="connsiteX0" fmla="*/ 27310 w 1840148"/>
                <a:gd name="connsiteY0" fmla="*/ 1392541 h 1615914"/>
                <a:gd name="connsiteX1" fmla="*/ 22098 w 1840148"/>
                <a:gd name="connsiteY1" fmla="*/ 1380680 h 1615914"/>
                <a:gd name="connsiteX2" fmla="*/ 165332 w 1840148"/>
                <a:gd name="connsiteY2" fmla="*/ 1513311 h 1615914"/>
                <a:gd name="connsiteX3" fmla="*/ 674291 w 1840148"/>
                <a:gd name="connsiteY3" fmla="*/ 1608202 h 1615914"/>
                <a:gd name="connsiteX4" fmla="*/ 1131491 w 1840148"/>
                <a:gd name="connsiteY4" fmla="*/ 1608202 h 1615914"/>
                <a:gd name="connsiteX5" fmla="*/ 1528306 w 1840148"/>
                <a:gd name="connsiteY5" fmla="*/ 1590949 h 1615914"/>
                <a:gd name="connsiteX6" fmla="*/ 1804351 w 1840148"/>
                <a:gd name="connsiteY6" fmla="*/ 1470179 h 1615914"/>
                <a:gd name="connsiteX7" fmla="*/ 1830231 w 1840148"/>
                <a:gd name="connsiteY7" fmla="*/ 1375288 h 1615914"/>
                <a:gd name="connsiteX8" fmla="*/ 1743966 w 1840148"/>
                <a:gd name="connsiteY8" fmla="*/ 918088 h 1615914"/>
                <a:gd name="connsiteX9" fmla="*/ 1390283 w 1840148"/>
                <a:gd name="connsiteY9" fmla="*/ 176217 h 1615914"/>
                <a:gd name="connsiteX10" fmla="*/ 881325 w 1840148"/>
                <a:gd name="connsiteY10" fmla="*/ 3688 h 1615914"/>
                <a:gd name="connsiteX11" fmla="*/ 588027 w 1840148"/>
                <a:gd name="connsiteY11" fmla="*/ 98579 h 1615914"/>
                <a:gd name="connsiteX12" fmla="*/ 277476 w 1840148"/>
                <a:gd name="connsiteY12" fmla="*/ 538526 h 1615914"/>
                <a:gd name="connsiteX13" fmla="*/ 27310 w 1840148"/>
                <a:gd name="connsiteY13" fmla="*/ 1392541 h 1615914"/>
                <a:gd name="connsiteX0" fmla="*/ 29225 w 1842063"/>
                <a:gd name="connsiteY0" fmla="*/ 1392541 h 1615914"/>
                <a:gd name="connsiteX1" fmla="*/ 24013 w 1842063"/>
                <a:gd name="connsiteY1" fmla="*/ 1380680 h 1615914"/>
                <a:gd name="connsiteX2" fmla="*/ 167247 w 1842063"/>
                <a:gd name="connsiteY2" fmla="*/ 1513311 h 1615914"/>
                <a:gd name="connsiteX3" fmla="*/ 676206 w 1842063"/>
                <a:gd name="connsiteY3" fmla="*/ 1608202 h 1615914"/>
                <a:gd name="connsiteX4" fmla="*/ 1133406 w 1842063"/>
                <a:gd name="connsiteY4" fmla="*/ 1608202 h 1615914"/>
                <a:gd name="connsiteX5" fmla="*/ 1530221 w 1842063"/>
                <a:gd name="connsiteY5" fmla="*/ 1590949 h 1615914"/>
                <a:gd name="connsiteX6" fmla="*/ 1806266 w 1842063"/>
                <a:gd name="connsiteY6" fmla="*/ 1470179 h 1615914"/>
                <a:gd name="connsiteX7" fmla="*/ 1832146 w 1842063"/>
                <a:gd name="connsiteY7" fmla="*/ 1375288 h 1615914"/>
                <a:gd name="connsiteX8" fmla="*/ 1745881 w 1842063"/>
                <a:gd name="connsiteY8" fmla="*/ 918088 h 1615914"/>
                <a:gd name="connsiteX9" fmla="*/ 1392198 w 1842063"/>
                <a:gd name="connsiteY9" fmla="*/ 176217 h 1615914"/>
                <a:gd name="connsiteX10" fmla="*/ 883240 w 1842063"/>
                <a:gd name="connsiteY10" fmla="*/ 3688 h 1615914"/>
                <a:gd name="connsiteX11" fmla="*/ 589942 w 1842063"/>
                <a:gd name="connsiteY11" fmla="*/ 98579 h 1615914"/>
                <a:gd name="connsiteX12" fmla="*/ 279391 w 1842063"/>
                <a:gd name="connsiteY12" fmla="*/ 538526 h 1615914"/>
                <a:gd name="connsiteX13" fmla="*/ 29225 w 1842063"/>
                <a:gd name="connsiteY13" fmla="*/ 1392541 h 1615914"/>
                <a:gd name="connsiteX0" fmla="*/ 17365 w 1830203"/>
                <a:gd name="connsiteY0" fmla="*/ 1392541 h 1615914"/>
                <a:gd name="connsiteX1" fmla="*/ 12153 w 1830203"/>
                <a:gd name="connsiteY1" fmla="*/ 1380680 h 1615914"/>
                <a:gd name="connsiteX2" fmla="*/ 155387 w 1830203"/>
                <a:gd name="connsiteY2" fmla="*/ 1513311 h 1615914"/>
                <a:gd name="connsiteX3" fmla="*/ 664346 w 1830203"/>
                <a:gd name="connsiteY3" fmla="*/ 1608202 h 1615914"/>
                <a:gd name="connsiteX4" fmla="*/ 1121546 w 1830203"/>
                <a:gd name="connsiteY4" fmla="*/ 1608202 h 1615914"/>
                <a:gd name="connsiteX5" fmla="*/ 1518361 w 1830203"/>
                <a:gd name="connsiteY5" fmla="*/ 1590949 h 1615914"/>
                <a:gd name="connsiteX6" fmla="*/ 1794406 w 1830203"/>
                <a:gd name="connsiteY6" fmla="*/ 1470179 h 1615914"/>
                <a:gd name="connsiteX7" fmla="*/ 1820286 w 1830203"/>
                <a:gd name="connsiteY7" fmla="*/ 1375288 h 1615914"/>
                <a:gd name="connsiteX8" fmla="*/ 1734021 w 1830203"/>
                <a:gd name="connsiteY8" fmla="*/ 918088 h 1615914"/>
                <a:gd name="connsiteX9" fmla="*/ 1380338 w 1830203"/>
                <a:gd name="connsiteY9" fmla="*/ 176217 h 1615914"/>
                <a:gd name="connsiteX10" fmla="*/ 871380 w 1830203"/>
                <a:gd name="connsiteY10" fmla="*/ 3688 h 1615914"/>
                <a:gd name="connsiteX11" fmla="*/ 578082 w 1830203"/>
                <a:gd name="connsiteY11" fmla="*/ 98579 h 1615914"/>
                <a:gd name="connsiteX12" fmla="*/ 267531 w 1830203"/>
                <a:gd name="connsiteY12" fmla="*/ 538526 h 1615914"/>
                <a:gd name="connsiteX13" fmla="*/ 17365 w 1830203"/>
                <a:gd name="connsiteY13" fmla="*/ 1392541 h 1615914"/>
                <a:gd name="connsiteX0" fmla="*/ 3901 w 1816739"/>
                <a:gd name="connsiteY0" fmla="*/ 1392541 h 1615914"/>
                <a:gd name="connsiteX1" fmla="*/ 141923 w 1816739"/>
                <a:gd name="connsiteY1" fmla="*/ 1513311 h 1615914"/>
                <a:gd name="connsiteX2" fmla="*/ 650882 w 1816739"/>
                <a:gd name="connsiteY2" fmla="*/ 1608202 h 1615914"/>
                <a:gd name="connsiteX3" fmla="*/ 1108082 w 1816739"/>
                <a:gd name="connsiteY3" fmla="*/ 1608202 h 1615914"/>
                <a:gd name="connsiteX4" fmla="*/ 1504897 w 1816739"/>
                <a:gd name="connsiteY4" fmla="*/ 1590949 h 1615914"/>
                <a:gd name="connsiteX5" fmla="*/ 1780942 w 1816739"/>
                <a:gd name="connsiteY5" fmla="*/ 1470179 h 1615914"/>
                <a:gd name="connsiteX6" fmla="*/ 1806822 w 1816739"/>
                <a:gd name="connsiteY6" fmla="*/ 1375288 h 1615914"/>
                <a:gd name="connsiteX7" fmla="*/ 1720557 w 1816739"/>
                <a:gd name="connsiteY7" fmla="*/ 918088 h 1615914"/>
                <a:gd name="connsiteX8" fmla="*/ 1366874 w 1816739"/>
                <a:gd name="connsiteY8" fmla="*/ 176217 h 1615914"/>
                <a:gd name="connsiteX9" fmla="*/ 857916 w 1816739"/>
                <a:gd name="connsiteY9" fmla="*/ 3688 h 1615914"/>
                <a:gd name="connsiteX10" fmla="*/ 564618 w 1816739"/>
                <a:gd name="connsiteY10" fmla="*/ 98579 h 1615914"/>
                <a:gd name="connsiteX11" fmla="*/ 254067 w 1816739"/>
                <a:gd name="connsiteY11" fmla="*/ 538526 h 1615914"/>
                <a:gd name="connsiteX12" fmla="*/ 3901 w 1816739"/>
                <a:gd name="connsiteY12" fmla="*/ 1392541 h 1615914"/>
                <a:gd name="connsiteX0" fmla="*/ 3901 w 1816739"/>
                <a:gd name="connsiteY0" fmla="*/ 1392541 h 1615914"/>
                <a:gd name="connsiteX1" fmla="*/ 141923 w 1816739"/>
                <a:gd name="connsiteY1" fmla="*/ 1513311 h 1615914"/>
                <a:gd name="connsiteX2" fmla="*/ 650882 w 1816739"/>
                <a:gd name="connsiteY2" fmla="*/ 1608202 h 1615914"/>
                <a:gd name="connsiteX3" fmla="*/ 1108082 w 1816739"/>
                <a:gd name="connsiteY3" fmla="*/ 1608202 h 1615914"/>
                <a:gd name="connsiteX4" fmla="*/ 1504897 w 1816739"/>
                <a:gd name="connsiteY4" fmla="*/ 1590949 h 1615914"/>
                <a:gd name="connsiteX5" fmla="*/ 1780942 w 1816739"/>
                <a:gd name="connsiteY5" fmla="*/ 1470179 h 1615914"/>
                <a:gd name="connsiteX6" fmla="*/ 1806822 w 1816739"/>
                <a:gd name="connsiteY6" fmla="*/ 1375288 h 1615914"/>
                <a:gd name="connsiteX7" fmla="*/ 1720557 w 1816739"/>
                <a:gd name="connsiteY7" fmla="*/ 918088 h 1615914"/>
                <a:gd name="connsiteX8" fmla="*/ 1366874 w 1816739"/>
                <a:gd name="connsiteY8" fmla="*/ 176217 h 1615914"/>
                <a:gd name="connsiteX9" fmla="*/ 857916 w 1816739"/>
                <a:gd name="connsiteY9" fmla="*/ 3688 h 1615914"/>
                <a:gd name="connsiteX10" fmla="*/ 564618 w 1816739"/>
                <a:gd name="connsiteY10" fmla="*/ 98579 h 1615914"/>
                <a:gd name="connsiteX11" fmla="*/ 254067 w 1816739"/>
                <a:gd name="connsiteY11" fmla="*/ 538526 h 1615914"/>
                <a:gd name="connsiteX12" fmla="*/ 3901 w 1816739"/>
                <a:gd name="connsiteY12" fmla="*/ 1392541 h 1615914"/>
                <a:gd name="connsiteX0" fmla="*/ 0 w 1812838"/>
                <a:gd name="connsiteY0" fmla="*/ 1392541 h 1615914"/>
                <a:gd name="connsiteX1" fmla="*/ 138022 w 1812838"/>
                <a:gd name="connsiteY1" fmla="*/ 1513311 h 1615914"/>
                <a:gd name="connsiteX2" fmla="*/ 646981 w 1812838"/>
                <a:gd name="connsiteY2" fmla="*/ 1608202 h 1615914"/>
                <a:gd name="connsiteX3" fmla="*/ 1104181 w 1812838"/>
                <a:gd name="connsiteY3" fmla="*/ 1608202 h 1615914"/>
                <a:gd name="connsiteX4" fmla="*/ 1500996 w 1812838"/>
                <a:gd name="connsiteY4" fmla="*/ 1590949 h 1615914"/>
                <a:gd name="connsiteX5" fmla="*/ 1777041 w 1812838"/>
                <a:gd name="connsiteY5" fmla="*/ 1470179 h 1615914"/>
                <a:gd name="connsiteX6" fmla="*/ 1802921 w 1812838"/>
                <a:gd name="connsiteY6" fmla="*/ 1375288 h 1615914"/>
                <a:gd name="connsiteX7" fmla="*/ 1716656 w 1812838"/>
                <a:gd name="connsiteY7" fmla="*/ 918088 h 1615914"/>
                <a:gd name="connsiteX8" fmla="*/ 1362973 w 1812838"/>
                <a:gd name="connsiteY8" fmla="*/ 176217 h 1615914"/>
                <a:gd name="connsiteX9" fmla="*/ 854015 w 1812838"/>
                <a:gd name="connsiteY9" fmla="*/ 3688 h 1615914"/>
                <a:gd name="connsiteX10" fmla="*/ 560717 w 1812838"/>
                <a:gd name="connsiteY10" fmla="*/ 98579 h 1615914"/>
                <a:gd name="connsiteX11" fmla="*/ 250166 w 1812838"/>
                <a:gd name="connsiteY11" fmla="*/ 538526 h 1615914"/>
                <a:gd name="connsiteX12" fmla="*/ 0 w 1812838"/>
                <a:gd name="connsiteY12" fmla="*/ 1392541 h 1615914"/>
                <a:gd name="connsiteX0" fmla="*/ 0 w 1812838"/>
                <a:gd name="connsiteY0" fmla="*/ 1392541 h 1615914"/>
                <a:gd name="connsiteX1" fmla="*/ 138022 w 1812838"/>
                <a:gd name="connsiteY1" fmla="*/ 1513311 h 1615914"/>
                <a:gd name="connsiteX2" fmla="*/ 646981 w 1812838"/>
                <a:gd name="connsiteY2" fmla="*/ 1608202 h 1615914"/>
                <a:gd name="connsiteX3" fmla="*/ 1104181 w 1812838"/>
                <a:gd name="connsiteY3" fmla="*/ 1608202 h 1615914"/>
                <a:gd name="connsiteX4" fmla="*/ 1500996 w 1812838"/>
                <a:gd name="connsiteY4" fmla="*/ 1590949 h 1615914"/>
                <a:gd name="connsiteX5" fmla="*/ 1777041 w 1812838"/>
                <a:gd name="connsiteY5" fmla="*/ 1470179 h 1615914"/>
                <a:gd name="connsiteX6" fmla="*/ 1802921 w 1812838"/>
                <a:gd name="connsiteY6" fmla="*/ 1375288 h 1615914"/>
                <a:gd name="connsiteX7" fmla="*/ 1716656 w 1812838"/>
                <a:gd name="connsiteY7" fmla="*/ 918088 h 1615914"/>
                <a:gd name="connsiteX8" fmla="*/ 1362973 w 1812838"/>
                <a:gd name="connsiteY8" fmla="*/ 176217 h 1615914"/>
                <a:gd name="connsiteX9" fmla="*/ 854015 w 1812838"/>
                <a:gd name="connsiteY9" fmla="*/ 3688 h 1615914"/>
                <a:gd name="connsiteX10" fmla="*/ 560717 w 1812838"/>
                <a:gd name="connsiteY10" fmla="*/ 98579 h 1615914"/>
                <a:gd name="connsiteX11" fmla="*/ 250166 w 1812838"/>
                <a:gd name="connsiteY11" fmla="*/ 538526 h 1615914"/>
                <a:gd name="connsiteX12" fmla="*/ 0 w 1812838"/>
                <a:gd name="connsiteY12" fmla="*/ 1392541 h 1615914"/>
                <a:gd name="connsiteX0" fmla="*/ 0 w 1812838"/>
                <a:gd name="connsiteY0" fmla="*/ 1392541 h 1615214"/>
                <a:gd name="connsiteX1" fmla="*/ 195172 w 1812838"/>
                <a:gd name="connsiteY1" fmla="*/ 1522836 h 1615214"/>
                <a:gd name="connsiteX2" fmla="*/ 646981 w 1812838"/>
                <a:gd name="connsiteY2" fmla="*/ 1608202 h 1615214"/>
                <a:gd name="connsiteX3" fmla="*/ 1104181 w 1812838"/>
                <a:gd name="connsiteY3" fmla="*/ 1608202 h 1615214"/>
                <a:gd name="connsiteX4" fmla="*/ 1500996 w 1812838"/>
                <a:gd name="connsiteY4" fmla="*/ 1590949 h 1615214"/>
                <a:gd name="connsiteX5" fmla="*/ 1777041 w 1812838"/>
                <a:gd name="connsiteY5" fmla="*/ 1470179 h 1615214"/>
                <a:gd name="connsiteX6" fmla="*/ 1802921 w 1812838"/>
                <a:gd name="connsiteY6" fmla="*/ 1375288 h 1615214"/>
                <a:gd name="connsiteX7" fmla="*/ 1716656 w 1812838"/>
                <a:gd name="connsiteY7" fmla="*/ 918088 h 1615214"/>
                <a:gd name="connsiteX8" fmla="*/ 1362973 w 1812838"/>
                <a:gd name="connsiteY8" fmla="*/ 176217 h 1615214"/>
                <a:gd name="connsiteX9" fmla="*/ 854015 w 1812838"/>
                <a:gd name="connsiteY9" fmla="*/ 3688 h 1615214"/>
                <a:gd name="connsiteX10" fmla="*/ 560717 w 1812838"/>
                <a:gd name="connsiteY10" fmla="*/ 98579 h 1615214"/>
                <a:gd name="connsiteX11" fmla="*/ 250166 w 1812838"/>
                <a:gd name="connsiteY11" fmla="*/ 538526 h 1615214"/>
                <a:gd name="connsiteX12" fmla="*/ 0 w 1812838"/>
                <a:gd name="connsiteY12" fmla="*/ 1392541 h 1615214"/>
                <a:gd name="connsiteX0" fmla="*/ 0 w 1813105"/>
                <a:gd name="connsiteY0" fmla="*/ 1392541 h 1616580"/>
                <a:gd name="connsiteX1" fmla="*/ 195172 w 1813105"/>
                <a:gd name="connsiteY1" fmla="*/ 1522836 h 1616580"/>
                <a:gd name="connsiteX2" fmla="*/ 646981 w 1813105"/>
                <a:gd name="connsiteY2" fmla="*/ 1608202 h 1616580"/>
                <a:gd name="connsiteX3" fmla="*/ 1104181 w 1813105"/>
                <a:gd name="connsiteY3" fmla="*/ 1608202 h 1616580"/>
                <a:gd name="connsiteX4" fmla="*/ 1496233 w 1813105"/>
                <a:gd name="connsiteY4" fmla="*/ 1562374 h 1616580"/>
                <a:gd name="connsiteX5" fmla="*/ 1777041 w 1813105"/>
                <a:gd name="connsiteY5" fmla="*/ 1470179 h 1616580"/>
                <a:gd name="connsiteX6" fmla="*/ 1802921 w 1813105"/>
                <a:gd name="connsiteY6" fmla="*/ 1375288 h 1616580"/>
                <a:gd name="connsiteX7" fmla="*/ 1716656 w 1813105"/>
                <a:gd name="connsiteY7" fmla="*/ 918088 h 1616580"/>
                <a:gd name="connsiteX8" fmla="*/ 1362973 w 1813105"/>
                <a:gd name="connsiteY8" fmla="*/ 176217 h 1616580"/>
                <a:gd name="connsiteX9" fmla="*/ 854015 w 1813105"/>
                <a:gd name="connsiteY9" fmla="*/ 3688 h 1616580"/>
                <a:gd name="connsiteX10" fmla="*/ 560717 w 1813105"/>
                <a:gd name="connsiteY10" fmla="*/ 98579 h 1616580"/>
                <a:gd name="connsiteX11" fmla="*/ 250166 w 1813105"/>
                <a:gd name="connsiteY11" fmla="*/ 538526 h 1616580"/>
                <a:gd name="connsiteX12" fmla="*/ 0 w 1813105"/>
                <a:gd name="connsiteY12" fmla="*/ 1392541 h 1616580"/>
                <a:gd name="connsiteX0" fmla="*/ 0 w 1842085"/>
                <a:gd name="connsiteY0" fmla="*/ 1392541 h 1616580"/>
                <a:gd name="connsiteX1" fmla="*/ 195172 w 1842085"/>
                <a:gd name="connsiteY1" fmla="*/ 1522836 h 1616580"/>
                <a:gd name="connsiteX2" fmla="*/ 646981 w 1842085"/>
                <a:gd name="connsiteY2" fmla="*/ 1608202 h 1616580"/>
                <a:gd name="connsiteX3" fmla="*/ 1104181 w 1842085"/>
                <a:gd name="connsiteY3" fmla="*/ 1608202 h 1616580"/>
                <a:gd name="connsiteX4" fmla="*/ 1496233 w 1842085"/>
                <a:gd name="connsiteY4" fmla="*/ 1562374 h 1616580"/>
                <a:gd name="connsiteX5" fmla="*/ 1819904 w 1842085"/>
                <a:gd name="connsiteY5" fmla="*/ 1451129 h 1616580"/>
                <a:gd name="connsiteX6" fmla="*/ 1802921 w 1842085"/>
                <a:gd name="connsiteY6" fmla="*/ 1375288 h 1616580"/>
                <a:gd name="connsiteX7" fmla="*/ 1716656 w 1842085"/>
                <a:gd name="connsiteY7" fmla="*/ 918088 h 1616580"/>
                <a:gd name="connsiteX8" fmla="*/ 1362973 w 1842085"/>
                <a:gd name="connsiteY8" fmla="*/ 176217 h 1616580"/>
                <a:gd name="connsiteX9" fmla="*/ 854015 w 1842085"/>
                <a:gd name="connsiteY9" fmla="*/ 3688 h 1616580"/>
                <a:gd name="connsiteX10" fmla="*/ 560717 w 1842085"/>
                <a:gd name="connsiteY10" fmla="*/ 98579 h 1616580"/>
                <a:gd name="connsiteX11" fmla="*/ 250166 w 1842085"/>
                <a:gd name="connsiteY11" fmla="*/ 538526 h 1616580"/>
                <a:gd name="connsiteX12" fmla="*/ 0 w 1842085"/>
                <a:gd name="connsiteY12" fmla="*/ 1392541 h 1616580"/>
                <a:gd name="connsiteX0" fmla="*/ 0 w 1842085"/>
                <a:gd name="connsiteY0" fmla="*/ 1392541 h 1616580"/>
                <a:gd name="connsiteX1" fmla="*/ 195172 w 1842085"/>
                <a:gd name="connsiteY1" fmla="*/ 1522836 h 1616580"/>
                <a:gd name="connsiteX2" fmla="*/ 646981 w 1842085"/>
                <a:gd name="connsiteY2" fmla="*/ 1608202 h 1616580"/>
                <a:gd name="connsiteX3" fmla="*/ 1104181 w 1842085"/>
                <a:gd name="connsiteY3" fmla="*/ 1608202 h 1616580"/>
                <a:gd name="connsiteX4" fmla="*/ 1496233 w 1842085"/>
                <a:gd name="connsiteY4" fmla="*/ 1562374 h 1616580"/>
                <a:gd name="connsiteX5" fmla="*/ 1819904 w 1842085"/>
                <a:gd name="connsiteY5" fmla="*/ 1451129 h 1616580"/>
                <a:gd name="connsiteX6" fmla="*/ 1802921 w 1842085"/>
                <a:gd name="connsiteY6" fmla="*/ 1375288 h 1616580"/>
                <a:gd name="connsiteX7" fmla="*/ 1716656 w 1842085"/>
                <a:gd name="connsiteY7" fmla="*/ 918088 h 1616580"/>
                <a:gd name="connsiteX8" fmla="*/ 1362973 w 1842085"/>
                <a:gd name="connsiteY8" fmla="*/ 176217 h 1616580"/>
                <a:gd name="connsiteX9" fmla="*/ 854015 w 1842085"/>
                <a:gd name="connsiteY9" fmla="*/ 3688 h 1616580"/>
                <a:gd name="connsiteX10" fmla="*/ 560717 w 1842085"/>
                <a:gd name="connsiteY10" fmla="*/ 98579 h 1616580"/>
                <a:gd name="connsiteX11" fmla="*/ 250166 w 1842085"/>
                <a:gd name="connsiteY11" fmla="*/ 538526 h 1616580"/>
                <a:gd name="connsiteX12" fmla="*/ 0 w 1842085"/>
                <a:gd name="connsiteY12" fmla="*/ 1392541 h 1616580"/>
                <a:gd name="connsiteX0" fmla="*/ 0 w 1838338"/>
                <a:gd name="connsiteY0" fmla="*/ 1392541 h 1616580"/>
                <a:gd name="connsiteX1" fmla="*/ 195172 w 1838338"/>
                <a:gd name="connsiteY1" fmla="*/ 1522836 h 1616580"/>
                <a:gd name="connsiteX2" fmla="*/ 646981 w 1838338"/>
                <a:gd name="connsiteY2" fmla="*/ 1608202 h 1616580"/>
                <a:gd name="connsiteX3" fmla="*/ 1104181 w 1838338"/>
                <a:gd name="connsiteY3" fmla="*/ 1608202 h 1616580"/>
                <a:gd name="connsiteX4" fmla="*/ 1496233 w 1838338"/>
                <a:gd name="connsiteY4" fmla="*/ 1562374 h 1616580"/>
                <a:gd name="connsiteX5" fmla="*/ 1815142 w 1838338"/>
                <a:gd name="connsiteY5" fmla="*/ 1408267 h 1616580"/>
                <a:gd name="connsiteX6" fmla="*/ 1802921 w 1838338"/>
                <a:gd name="connsiteY6" fmla="*/ 1375288 h 1616580"/>
                <a:gd name="connsiteX7" fmla="*/ 1716656 w 1838338"/>
                <a:gd name="connsiteY7" fmla="*/ 918088 h 1616580"/>
                <a:gd name="connsiteX8" fmla="*/ 1362973 w 1838338"/>
                <a:gd name="connsiteY8" fmla="*/ 176217 h 1616580"/>
                <a:gd name="connsiteX9" fmla="*/ 854015 w 1838338"/>
                <a:gd name="connsiteY9" fmla="*/ 3688 h 1616580"/>
                <a:gd name="connsiteX10" fmla="*/ 560717 w 1838338"/>
                <a:gd name="connsiteY10" fmla="*/ 98579 h 1616580"/>
                <a:gd name="connsiteX11" fmla="*/ 250166 w 1838338"/>
                <a:gd name="connsiteY11" fmla="*/ 538526 h 1616580"/>
                <a:gd name="connsiteX12" fmla="*/ 0 w 1838338"/>
                <a:gd name="connsiteY12" fmla="*/ 1392541 h 1616580"/>
                <a:gd name="connsiteX0" fmla="*/ 0 w 1815142"/>
                <a:gd name="connsiteY0" fmla="*/ 1392541 h 1616580"/>
                <a:gd name="connsiteX1" fmla="*/ 195172 w 1815142"/>
                <a:gd name="connsiteY1" fmla="*/ 1522836 h 1616580"/>
                <a:gd name="connsiteX2" fmla="*/ 646981 w 1815142"/>
                <a:gd name="connsiteY2" fmla="*/ 1608202 h 1616580"/>
                <a:gd name="connsiteX3" fmla="*/ 1104181 w 1815142"/>
                <a:gd name="connsiteY3" fmla="*/ 1608202 h 1616580"/>
                <a:gd name="connsiteX4" fmla="*/ 1496233 w 1815142"/>
                <a:gd name="connsiteY4" fmla="*/ 1562374 h 1616580"/>
                <a:gd name="connsiteX5" fmla="*/ 1815142 w 1815142"/>
                <a:gd name="connsiteY5" fmla="*/ 1408267 h 1616580"/>
                <a:gd name="connsiteX6" fmla="*/ 1802921 w 1815142"/>
                <a:gd name="connsiteY6" fmla="*/ 1375288 h 1616580"/>
                <a:gd name="connsiteX7" fmla="*/ 1716656 w 1815142"/>
                <a:gd name="connsiteY7" fmla="*/ 918088 h 1616580"/>
                <a:gd name="connsiteX8" fmla="*/ 1362973 w 1815142"/>
                <a:gd name="connsiteY8" fmla="*/ 176217 h 1616580"/>
                <a:gd name="connsiteX9" fmla="*/ 854015 w 1815142"/>
                <a:gd name="connsiteY9" fmla="*/ 3688 h 1616580"/>
                <a:gd name="connsiteX10" fmla="*/ 560717 w 1815142"/>
                <a:gd name="connsiteY10" fmla="*/ 98579 h 1616580"/>
                <a:gd name="connsiteX11" fmla="*/ 250166 w 1815142"/>
                <a:gd name="connsiteY11" fmla="*/ 538526 h 1616580"/>
                <a:gd name="connsiteX12" fmla="*/ 0 w 1815142"/>
                <a:gd name="connsiteY12" fmla="*/ 1392541 h 1616580"/>
                <a:gd name="connsiteX0" fmla="*/ 0 w 1826258"/>
                <a:gd name="connsiteY0" fmla="*/ 1392541 h 1616580"/>
                <a:gd name="connsiteX1" fmla="*/ 195172 w 1826258"/>
                <a:gd name="connsiteY1" fmla="*/ 1522836 h 1616580"/>
                <a:gd name="connsiteX2" fmla="*/ 646981 w 1826258"/>
                <a:gd name="connsiteY2" fmla="*/ 1608202 h 1616580"/>
                <a:gd name="connsiteX3" fmla="*/ 1104181 w 1826258"/>
                <a:gd name="connsiteY3" fmla="*/ 1608202 h 1616580"/>
                <a:gd name="connsiteX4" fmla="*/ 1496233 w 1826258"/>
                <a:gd name="connsiteY4" fmla="*/ 1562374 h 1616580"/>
                <a:gd name="connsiteX5" fmla="*/ 1815142 w 1826258"/>
                <a:gd name="connsiteY5" fmla="*/ 1408267 h 1616580"/>
                <a:gd name="connsiteX6" fmla="*/ 1716656 w 1826258"/>
                <a:gd name="connsiteY6" fmla="*/ 918088 h 1616580"/>
                <a:gd name="connsiteX7" fmla="*/ 1362973 w 1826258"/>
                <a:gd name="connsiteY7" fmla="*/ 176217 h 1616580"/>
                <a:gd name="connsiteX8" fmla="*/ 854015 w 1826258"/>
                <a:gd name="connsiteY8" fmla="*/ 3688 h 1616580"/>
                <a:gd name="connsiteX9" fmla="*/ 560717 w 1826258"/>
                <a:gd name="connsiteY9" fmla="*/ 98579 h 1616580"/>
                <a:gd name="connsiteX10" fmla="*/ 250166 w 1826258"/>
                <a:gd name="connsiteY10" fmla="*/ 538526 h 1616580"/>
                <a:gd name="connsiteX11" fmla="*/ 0 w 1826258"/>
                <a:gd name="connsiteY11" fmla="*/ 1392541 h 1616580"/>
                <a:gd name="connsiteX0" fmla="*/ 0 w 1815142"/>
                <a:gd name="connsiteY0" fmla="*/ 1392541 h 1616580"/>
                <a:gd name="connsiteX1" fmla="*/ 195172 w 1815142"/>
                <a:gd name="connsiteY1" fmla="*/ 1522836 h 1616580"/>
                <a:gd name="connsiteX2" fmla="*/ 646981 w 1815142"/>
                <a:gd name="connsiteY2" fmla="*/ 1608202 h 1616580"/>
                <a:gd name="connsiteX3" fmla="*/ 1104181 w 1815142"/>
                <a:gd name="connsiteY3" fmla="*/ 1608202 h 1616580"/>
                <a:gd name="connsiteX4" fmla="*/ 1496233 w 1815142"/>
                <a:gd name="connsiteY4" fmla="*/ 1562374 h 1616580"/>
                <a:gd name="connsiteX5" fmla="*/ 1815142 w 1815142"/>
                <a:gd name="connsiteY5" fmla="*/ 1408267 h 1616580"/>
                <a:gd name="connsiteX6" fmla="*/ 1716656 w 1815142"/>
                <a:gd name="connsiteY6" fmla="*/ 918088 h 1616580"/>
                <a:gd name="connsiteX7" fmla="*/ 1362973 w 1815142"/>
                <a:gd name="connsiteY7" fmla="*/ 176217 h 1616580"/>
                <a:gd name="connsiteX8" fmla="*/ 854015 w 1815142"/>
                <a:gd name="connsiteY8" fmla="*/ 3688 h 1616580"/>
                <a:gd name="connsiteX9" fmla="*/ 560717 w 1815142"/>
                <a:gd name="connsiteY9" fmla="*/ 98579 h 1616580"/>
                <a:gd name="connsiteX10" fmla="*/ 250166 w 1815142"/>
                <a:gd name="connsiteY10" fmla="*/ 538526 h 1616580"/>
                <a:gd name="connsiteX11" fmla="*/ 0 w 1815142"/>
                <a:gd name="connsiteY11" fmla="*/ 1392541 h 1616580"/>
                <a:gd name="connsiteX0" fmla="*/ 0 w 1815142"/>
                <a:gd name="connsiteY0" fmla="*/ 1392541 h 1616580"/>
                <a:gd name="connsiteX1" fmla="*/ 195172 w 1815142"/>
                <a:gd name="connsiteY1" fmla="*/ 1522836 h 1616580"/>
                <a:gd name="connsiteX2" fmla="*/ 646981 w 1815142"/>
                <a:gd name="connsiteY2" fmla="*/ 1608202 h 1616580"/>
                <a:gd name="connsiteX3" fmla="*/ 1104181 w 1815142"/>
                <a:gd name="connsiteY3" fmla="*/ 1608202 h 1616580"/>
                <a:gd name="connsiteX4" fmla="*/ 1496233 w 1815142"/>
                <a:gd name="connsiteY4" fmla="*/ 1562374 h 1616580"/>
                <a:gd name="connsiteX5" fmla="*/ 1815142 w 1815142"/>
                <a:gd name="connsiteY5" fmla="*/ 1408267 h 1616580"/>
                <a:gd name="connsiteX6" fmla="*/ 1569019 w 1815142"/>
                <a:gd name="connsiteY6" fmla="*/ 603763 h 1616580"/>
                <a:gd name="connsiteX7" fmla="*/ 1362973 w 1815142"/>
                <a:gd name="connsiteY7" fmla="*/ 176217 h 1616580"/>
                <a:gd name="connsiteX8" fmla="*/ 854015 w 1815142"/>
                <a:gd name="connsiteY8" fmla="*/ 3688 h 1616580"/>
                <a:gd name="connsiteX9" fmla="*/ 560717 w 1815142"/>
                <a:gd name="connsiteY9" fmla="*/ 98579 h 1616580"/>
                <a:gd name="connsiteX10" fmla="*/ 250166 w 1815142"/>
                <a:gd name="connsiteY10" fmla="*/ 538526 h 1616580"/>
                <a:gd name="connsiteX11" fmla="*/ 0 w 1815142"/>
                <a:gd name="connsiteY11" fmla="*/ 1392541 h 1616580"/>
                <a:gd name="connsiteX0" fmla="*/ 0 w 1815142"/>
                <a:gd name="connsiteY0" fmla="*/ 1319739 h 1543778"/>
                <a:gd name="connsiteX1" fmla="*/ 195172 w 1815142"/>
                <a:gd name="connsiteY1" fmla="*/ 1450034 h 1543778"/>
                <a:gd name="connsiteX2" fmla="*/ 646981 w 1815142"/>
                <a:gd name="connsiteY2" fmla="*/ 1535400 h 1543778"/>
                <a:gd name="connsiteX3" fmla="*/ 1104181 w 1815142"/>
                <a:gd name="connsiteY3" fmla="*/ 1535400 h 1543778"/>
                <a:gd name="connsiteX4" fmla="*/ 1496233 w 1815142"/>
                <a:gd name="connsiteY4" fmla="*/ 1489572 h 1543778"/>
                <a:gd name="connsiteX5" fmla="*/ 1815142 w 1815142"/>
                <a:gd name="connsiteY5" fmla="*/ 1335465 h 1543778"/>
                <a:gd name="connsiteX6" fmla="*/ 1569019 w 1815142"/>
                <a:gd name="connsiteY6" fmla="*/ 530961 h 1543778"/>
                <a:gd name="connsiteX7" fmla="*/ 1362973 w 1815142"/>
                <a:gd name="connsiteY7" fmla="*/ 103415 h 1543778"/>
                <a:gd name="connsiteX8" fmla="*/ 560717 w 1815142"/>
                <a:gd name="connsiteY8" fmla="*/ 25777 h 1543778"/>
                <a:gd name="connsiteX9" fmla="*/ 250166 w 1815142"/>
                <a:gd name="connsiteY9" fmla="*/ 465724 h 1543778"/>
                <a:gd name="connsiteX10" fmla="*/ 0 w 1815142"/>
                <a:gd name="connsiteY10" fmla="*/ 1319739 h 1543778"/>
                <a:gd name="connsiteX0" fmla="*/ 0 w 1815142"/>
                <a:gd name="connsiteY0" fmla="*/ 1255014 h 1479053"/>
                <a:gd name="connsiteX1" fmla="*/ 195172 w 1815142"/>
                <a:gd name="connsiteY1" fmla="*/ 1385309 h 1479053"/>
                <a:gd name="connsiteX2" fmla="*/ 646981 w 1815142"/>
                <a:gd name="connsiteY2" fmla="*/ 1470675 h 1479053"/>
                <a:gd name="connsiteX3" fmla="*/ 1104181 w 1815142"/>
                <a:gd name="connsiteY3" fmla="*/ 1470675 h 1479053"/>
                <a:gd name="connsiteX4" fmla="*/ 1496233 w 1815142"/>
                <a:gd name="connsiteY4" fmla="*/ 1424847 h 1479053"/>
                <a:gd name="connsiteX5" fmla="*/ 1815142 w 1815142"/>
                <a:gd name="connsiteY5" fmla="*/ 1270740 h 1479053"/>
                <a:gd name="connsiteX6" fmla="*/ 1569019 w 1815142"/>
                <a:gd name="connsiteY6" fmla="*/ 466236 h 1479053"/>
                <a:gd name="connsiteX7" fmla="*/ 1362973 w 1815142"/>
                <a:gd name="connsiteY7" fmla="*/ 38690 h 1479053"/>
                <a:gd name="connsiteX8" fmla="*/ 570242 w 1815142"/>
                <a:gd name="connsiteY8" fmla="*/ 61065 h 1479053"/>
                <a:gd name="connsiteX9" fmla="*/ 250166 w 1815142"/>
                <a:gd name="connsiteY9" fmla="*/ 400999 h 1479053"/>
                <a:gd name="connsiteX10" fmla="*/ 0 w 1815142"/>
                <a:gd name="connsiteY10" fmla="*/ 1255014 h 1479053"/>
                <a:gd name="connsiteX0" fmla="*/ 0 w 1815142"/>
                <a:gd name="connsiteY0" fmla="*/ 1224388 h 1448427"/>
                <a:gd name="connsiteX1" fmla="*/ 195172 w 1815142"/>
                <a:gd name="connsiteY1" fmla="*/ 1354683 h 1448427"/>
                <a:gd name="connsiteX2" fmla="*/ 646981 w 1815142"/>
                <a:gd name="connsiteY2" fmla="*/ 1440049 h 1448427"/>
                <a:gd name="connsiteX3" fmla="*/ 1104181 w 1815142"/>
                <a:gd name="connsiteY3" fmla="*/ 1440049 h 1448427"/>
                <a:gd name="connsiteX4" fmla="*/ 1496233 w 1815142"/>
                <a:gd name="connsiteY4" fmla="*/ 1394221 h 1448427"/>
                <a:gd name="connsiteX5" fmla="*/ 1815142 w 1815142"/>
                <a:gd name="connsiteY5" fmla="*/ 1240114 h 1448427"/>
                <a:gd name="connsiteX6" fmla="*/ 1569019 w 1815142"/>
                <a:gd name="connsiteY6" fmla="*/ 435610 h 1448427"/>
                <a:gd name="connsiteX7" fmla="*/ 1324873 w 1815142"/>
                <a:gd name="connsiteY7" fmla="*/ 74739 h 1448427"/>
                <a:gd name="connsiteX8" fmla="*/ 570242 w 1815142"/>
                <a:gd name="connsiteY8" fmla="*/ 30439 h 1448427"/>
                <a:gd name="connsiteX9" fmla="*/ 250166 w 1815142"/>
                <a:gd name="connsiteY9" fmla="*/ 370373 h 1448427"/>
                <a:gd name="connsiteX10" fmla="*/ 0 w 1815142"/>
                <a:gd name="connsiteY10" fmla="*/ 1224388 h 1448427"/>
                <a:gd name="connsiteX0" fmla="*/ 0 w 1815142"/>
                <a:gd name="connsiteY0" fmla="*/ 1210649 h 1434688"/>
                <a:gd name="connsiteX1" fmla="*/ 195172 w 1815142"/>
                <a:gd name="connsiteY1" fmla="*/ 1340944 h 1434688"/>
                <a:gd name="connsiteX2" fmla="*/ 646981 w 1815142"/>
                <a:gd name="connsiteY2" fmla="*/ 1426310 h 1434688"/>
                <a:gd name="connsiteX3" fmla="*/ 1104181 w 1815142"/>
                <a:gd name="connsiteY3" fmla="*/ 1426310 h 1434688"/>
                <a:gd name="connsiteX4" fmla="*/ 1496233 w 1815142"/>
                <a:gd name="connsiteY4" fmla="*/ 1380482 h 1434688"/>
                <a:gd name="connsiteX5" fmla="*/ 1815142 w 1815142"/>
                <a:gd name="connsiteY5" fmla="*/ 1226375 h 1434688"/>
                <a:gd name="connsiteX6" fmla="*/ 1569019 w 1815142"/>
                <a:gd name="connsiteY6" fmla="*/ 421871 h 1434688"/>
                <a:gd name="connsiteX7" fmla="*/ 1324873 w 1815142"/>
                <a:gd name="connsiteY7" fmla="*/ 61000 h 1434688"/>
                <a:gd name="connsiteX8" fmla="*/ 608342 w 1815142"/>
                <a:gd name="connsiteY8" fmla="*/ 35750 h 1434688"/>
                <a:gd name="connsiteX9" fmla="*/ 250166 w 1815142"/>
                <a:gd name="connsiteY9" fmla="*/ 356634 h 1434688"/>
                <a:gd name="connsiteX10" fmla="*/ 0 w 1815142"/>
                <a:gd name="connsiteY10" fmla="*/ 1210649 h 1434688"/>
                <a:gd name="connsiteX0" fmla="*/ 0 w 1815142"/>
                <a:gd name="connsiteY0" fmla="*/ 1203319 h 1427358"/>
                <a:gd name="connsiteX1" fmla="*/ 195172 w 1815142"/>
                <a:gd name="connsiteY1" fmla="*/ 1333614 h 1427358"/>
                <a:gd name="connsiteX2" fmla="*/ 646981 w 1815142"/>
                <a:gd name="connsiteY2" fmla="*/ 1418980 h 1427358"/>
                <a:gd name="connsiteX3" fmla="*/ 1104181 w 1815142"/>
                <a:gd name="connsiteY3" fmla="*/ 1418980 h 1427358"/>
                <a:gd name="connsiteX4" fmla="*/ 1496233 w 1815142"/>
                <a:gd name="connsiteY4" fmla="*/ 1373152 h 1427358"/>
                <a:gd name="connsiteX5" fmla="*/ 1815142 w 1815142"/>
                <a:gd name="connsiteY5" fmla="*/ 1219045 h 1427358"/>
                <a:gd name="connsiteX6" fmla="*/ 1569019 w 1815142"/>
                <a:gd name="connsiteY6" fmla="*/ 414541 h 1427358"/>
                <a:gd name="connsiteX7" fmla="*/ 1243911 w 1815142"/>
                <a:gd name="connsiteY7" fmla="*/ 77482 h 1427358"/>
                <a:gd name="connsiteX8" fmla="*/ 608342 w 1815142"/>
                <a:gd name="connsiteY8" fmla="*/ 28420 h 1427358"/>
                <a:gd name="connsiteX9" fmla="*/ 250166 w 1815142"/>
                <a:gd name="connsiteY9" fmla="*/ 349304 h 1427358"/>
                <a:gd name="connsiteX10" fmla="*/ 0 w 1815142"/>
                <a:gd name="connsiteY10" fmla="*/ 1203319 h 1427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15142" h="1427358">
                  <a:moveTo>
                    <a:pt x="0" y="1203319"/>
                  </a:moveTo>
                  <a:cubicBezTo>
                    <a:pt x="100372" y="1308633"/>
                    <a:pt x="87342" y="1297671"/>
                    <a:pt x="195172" y="1333614"/>
                  </a:cubicBezTo>
                  <a:cubicBezTo>
                    <a:pt x="303002" y="1369558"/>
                    <a:pt x="495479" y="1404752"/>
                    <a:pt x="646981" y="1418980"/>
                  </a:cubicBezTo>
                  <a:cubicBezTo>
                    <a:pt x="798483" y="1433208"/>
                    <a:pt x="962639" y="1426618"/>
                    <a:pt x="1104181" y="1418980"/>
                  </a:cubicBezTo>
                  <a:cubicBezTo>
                    <a:pt x="1245723" y="1411342"/>
                    <a:pt x="1377740" y="1406474"/>
                    <a:pt x="1496233" y="1373152"/>
                  </a:cubicBezTo>
                  <a:cubicBezTo>
                    <a:pt x="1614726" y="1339830"/>
                    <a:pt x="1764027" y="1250226"/>
                    <a:pt x="1815142" y="1219045"/>
                  </a:cubicBezTo>
                  <a:cubicBezTo>
                    <a:pt x="1804254" y="1040226"/>
                    <a:pt x="1664224" y="604802"/>
                    <a:pt x="1569019" y="414541"/>
                  </a:cubicBezTo>
                  <a:cubicBezTo>
                    <a:pt x="1473814" y="224281"/>
                    <a:pt x="1404024" y="141836"/>
                    <a:pt x="1243911" y="77482"/>
                  </a:cubicBezTo>
                  <a:cubicBezTo>
                    <a:pt x="1083798" y="13129"/>
                    <a:pt x="793810" y="-31965"/>
                    <a:pt x="608342" y="28420"/>
                  </a:cubicBezTo>
                  <a:cubicBezTo>
                    <a:pt x="422874" y="88805"/>
                    <a:pt x="351556" y="153488"/>
                    <a:pt x="250166" y="349304"/>
                  </a:cubicBezTo>
                  <a:cubicBezTo>
                    <a:pt x="148776" y="545121"/>
                    <a:pt x="13988" y="1062960"/>
                    <a:pt x="0" y="1203319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48000"/>
              </a:schemeClr>
            </a:solidFill>
            <a:ln w="31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7" name="Freeform 1026"/>
            <p:cNvSpPr/>
            <p:nvPr/>
          </p:nvSpPr>
          <p:spPr>
            <a:xfrm rot="258375">
              <a:off x="3993277" y="2969604"/>
              <a:ext cx="254765" cy="832005"/>
            </a:xfrm>
            <a:custGeom>
              <a:avLst/>
              <a:gdLst>
                <a:gd name="connsiteX0" fmla="*/ 252786 w 254765"/>
                <a:gd name="connsiteY0" fmla="*/ 1545 h 832005"/>
                <a:gd name="connsiteX1" fmla="*/ 67048 w 254765"/>
                <a:gd name="connsiteY1" fmla="*/ 363495 h 832005"/>
                <a:gd name="connsiteX2" fmla="*/ 373 w 254765"/>
                <a:gd name="connsiteY2" fmla="*/ 682582 h 832005"/>
                <a:gd name="connsiteX3" fmla="*/ 43236 w 254765"/>
                <a:gd name="connsiteY3" fmla="*/ 815932 h 832005"/>
                <a:gd name="connsiteX4" fmla="*/ 109911 w 254765"/>
                <a:gd name="connsiteY4" fmla="*/ 820695 h 832005"/>
                <a:gd name="connsiteX5" fmla="*/ 171823 w 254765"/>
                <a:gd name="connsiteY5" fmla="*/ 734970 h 832005"/>
                <a:gd name="connsiteX6" fmla="*/ 114673 w 254765"/>
                <a:gd name="connsiteY6" fmla="*/ 544470 h 832005"/>
                <a:gd name="connsiteX7" fmla="*/ 162298 w 254765"/>
                <a:gd name="connsiteY7" fmla="*/ 244432 h 832005"/>
                <a:gd name="connsiteX8" fmla="*/ 252786 w 254765"/>
                <a:gd name="connsiteY8" fmla="*/ 1545 h 83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4765" h="832005">
                  <a:moveTo>
                    <a:pt x="252786" y="1545"/>
                  </a:moveTo>
                  <a:cubicBezTo>
                    <a:pt x="236911" y="21389"/>
                    <a:pt x="109117" y="249989"/>
                    <a:pt x="67048" y="363495"/>
                  </a:cubicBezTo>
                  <a:cubicBezTo>
                    <a:pt x="24979" y="477001"/>
                    <a:pt x="4342" y="607176"/>
                    <a:pt x="373" y="682582"/>
                  </a:cubicBezTo>
                  <a:cubicBezTo>
                    <a:pt x="-3596" y="757988"/>
                    <a:pt x="24980" y="792913"/>
                    <a:pt x="43236" y="815932"/>
                  </a:cubicBezTo>
                  <a:cubicBezTo>
                    <a:pt x="61492" y="838951"/>
                    <a:pt x="88480" y="834189"/>
                    <a:pt x="109911" y="820695"/>
                  </a:cubicBezTo>
                  <a:cubicBezTo>
                    <a:pt x="131342" y="807201"/>
                    <a:pt x="171029" y="781007"/>
                    <a:pt x="171823" y="734970"/>
                  </a:cubicBezTo>
                  <a:cubicBezTo>
                    <a:pt x="172617" y="688933"/>
                    <a:pt x="116260" y="626226"/>
                    <a:pt x="114673" y="544470"/>
                  </a:cubicBezTo>
                  <a:cubicBezTo>
                    <a:pt x="113085" y="462714"/>
                    <a:pt x="140073" y="330951"/>
                    <a:pt x="162298" y="244432"/>
                  </a:cubicBezTo>
                  <a:cubicBezTo>
                    <a:pt x="184523" y="157913"/>
                    <a:pt x="268661" y="-18299"/>
                    <a:pt x="252786" y="154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259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5982709"/>
            <a:ext cx="9144000" cy="906960"/>
            <a:chOff x="0" y="5982709"/>
            <a:chExt cx="9144000" cy="906960"/>
          </a:xfrm>
        </p:grpSpPr>
        <p:grpSp>
          <p:nvGrpSpPr>
            <p:cNvPr id="701" name="Group 700"/>
            <p:cNvGrpSpPr/>
            <p:nvPr/>
          </p:nvGrpSpPr>
          <p:grpSpPr>
            <a:xfrm>
              <a:off x="5207938" y="5982709"/>
              <a:ext cx="1194678" cy="906960"/>
              <a:chOff x="3276600" y="1828800"/>
              <a:chExt cx="1905000" cy="1446213"/>
            </a:xfrm>
          </p:grpSpPr>
          <p:sp>
            <p:nvSpPr>
              <p:cNvPr id="702" name="Freeform 84"/>
              <p:cNvSpPr>
                <a:spLocks/>
              </p:cNvSpPr>
              <p:nvPr/>
            </p:nvSpPr>
            <p:spPr bwMode="auto">
              <a:xfrm rot="18532231" flipH="1" flipV="1">
                <a:off x="4510088" y="2625725"/>
                <a:ext cx="420687" cy="569913"/>
              </a:xfrm>
              <a:custGeom>
                <a:avLst/>
                <a:gdLst>
                  <a:gd name="T0" fmla="*/ 3250126 w 660"/>
                  <a:gd name="T1" fmla="*/ 251636190 h 960"/>
                  <a:gd name="T2" fmla="*/ 24376900 w 660"/>
                  <a:gd name="T3" fmla="*/ 321417345 h 960"/>
                  <a:gd name="T4" fmla="*/ 102383744 w 660"/>
                  <a:gd name="T5" fmla="*/ 338334258 h 960"/>
                  <a:gd name="T6" fmla="*/ 160888536 w 660"/>
                  <a:gd name="T7" fmla="*/ 321417345 h 960"/>
                  <a:gd name="T8" fmla="*/ 180390599 w 660"/>
                  <a:gd name="T9" fmla="*/ 253750805 h 960"/>
                  <a:gd name="T10" fmla="*/ 160888536 w 660"/>
                  <a:gd name="T11" fmla="*/ 236833891 h 960"/>
                  <a:gd name="T12" fmla="*/ 219393368 w 660"/>
                  <a:gd name="T13" fmla="*/ 219916978 h 960"/>
                  <a:gd name="T14" fmla="*/ 258396775 w 660"/>
                  <a:gd name="T15" fmla="*/ 186083745 h 960"/>
                  <a:gd name="T16" fmla="*/ 160888536 w 660"/>
                  <a:gd name="T17" fmla="*/ 186083745 h 960"/>
                  <a:gd name="T18" fmla="*/ 258396775 w 660"/>
                  <a:gd name="T19" fmla="*/ 135333562 h 960"/>
                  <a:gd name="T20" fmla="*/ 219393368 w 660"/>
                  <a:gd name="T21" fmla="*/ 67667078 h 960"/>
                  <a:gd name="T22" fmla="*/ 141387152 w 660"/>
                  <a:gd name="T23" fmla="*/ 152250475 h 960"/>
                  <a:gd name="T24" fmla="*/ 141387152 w 660"/>
                  <a:gd name="T25" fmla="*/ 33833242 h 960"/>
                  <a:gd name="T26" fmla="*/ 63380317 w 660"/>
                  <a:gd name="T27" fmla="*/ 16916918 h 960"/>
                  <a:gd name="T28" fmla="*/ 102383744 w 660"/>
                  <a:gd name="T29" fmla="*/ 135333562 h 960"/>
                  <a:gd name="T30" fmla="*/ 43878933 w 660"/>
                  <a:gd name="T31" fmla="*/ 186083745 h 960"/>
                  <a:gd name="T32" fmla="*/ 3250126 w 660"/>
                  <a:gd name="T33" fmla="*/ 25163619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969696"/>
                  </a:gs>
                  <a:gs pos="100000">
                    <a:srgbClr val="FF7C80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03" name="Group 85"/>
              <p:cNvGrpSpPr>
                <a:grpSpLocks/>
              </p:cNvGrpSpPr>
              <p:nvPr/>
            </p:nvGrpSpPr>
            <p:grpSpPr bwMode="auto">
              <a:xfrm rot="5181626" flipH="1">
                <a:off x="3887788" y="2593975"/>
                <a:ext cx="139700" cy="571500"/>
                <a:chOff x="3308" y="3032"/>
                <a:chExt cx="252" cy="1047"/>
              </a:xfrm>
            </p:grpSpPr>
            <p:sp>
              <p:nvSpPr>
                <p:cNvPr id="773" name="Freeform 86"/>
                <p:cNvSpPr>
                  <a:spLocks/>
                </p:cNvSpPr>
                <p:nvPr/>
              </p:nvSpPr>
              <p:spPr bwMode="auto">
                <a:xfrm rot="318232">
                  <a:off x="3322" y="3032"/>
                  <a:ext cx="238" cy="650"/>
                </a:xfrm>
                <a:custGeom>
                  <a:avLst/>
                  <a:gdLst>
                    <a:gd name="T0" fmla="*/ 31 w 355"/>
                    <a:gd name="T1" fmla="*/ 17 h 899"/>
                    <a:gd name="T2" fmla="*/ 1 w 355"/>
                    <a:gd name="T3" fmla="*/ 189 h 899"/>
                    <a:gd name="T4" fmla="*/ 23 w 355"/>
                    <a:gd name="T5" fmla="*/ 265 h 899"/>
                    <a:gd name="T6" fmla="*/ 88 w 355"/>
                    <a:gd name="T7" fmla="*/ 441 h 899"/>
                    <a:gd name="T8" fmla="*/ 131 w 355"/>
                    <a:gd name="T9" fmla="*/ 441 h 899"/>
                    <a:gd name="T10" fmla="*/ 152 w 355"/>
                    <a:gd name="T11" fmla="*/ 390 h 899"/>
                    <a:gd name="T12" fmla="*/ 88 w 355"/>
                    <a:gd name="T13" fmla="*/ 215 h 899"/>
                    <a:gd name="T14" fmla="*/ 112 w 355"/>
                    <a:gd name="T15" fmla="*/ 33 h 899"/>
                    <a:gd name="T16" fmla="*/ 31 w 355"/>
                    <a:gd name="T17" fmla="*/ 17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4" name="Freeform 87"/>
                <p:cNvSpPr>
                  <a:spLocks/>
                </p:cNvSpPr>
                <p:nvPr/>
              </p:nvSpPr>
              <p:spPr bwMode="auto">
                <a:xfrm rot="318232" flipH="1" flipV="1">
                  <a:off x="3336" y="3055"/>
                  <a:ext cx="180" cy="187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30 h 258"/>
                    <a:gd name="T6" fmla="*/ 109 w 269"/>
                    <a:gd name="T7" fmla="*/ 73 h 258"/>
                    <a:gd name="T8" fmla="*/ 93 w 269"/>
                    <a:gd name="T9" fmla="*/ 130 h 258"/>
                    <a:gd name="T10" fmla="*/ 50 w 269"/>
                    <a:gd name="T11" fmla="*/ 105 h 258"/>
                    <a:gd name="T12" fmla="*/ 7 w 269"/>
                    <a:gd name="T13" fmla="*/ 105 h 258"/>
                    <a:gd name="T14" fmla="*/ 9 w 269"/>
                    <a:gd name="T15" fmla="*/ 58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5" name="Freeform 88"/>
                <p:cNvSpPr>
                  <a:spLocks/>
                </p:cNvSpPr>
                <p:nvPr/>
              </p:nvSpPr>
              <p:spPr bwMode="auto">
                <a:xfrm rot="-614604" flipH="1" flipV="1">
                  <a:off x="3308" y="3200"/>
                  <a:ext cx="180" cy="186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29 h 258"/>
                    <a:gd name="T6" fmla="*/ 109 w 269"/>
                    <a:gd name="T7" fmla="*/ 73 h 258"/>
                    <a:gd name="T8" fmla="*/ 93 w 269"/>
                    <a:gd name="T9" fmla="*/ 129 h 258"/>
                    <a:gd name="T10" fmla="*/ 50 w 269"/>
                    <a:gd name="T11" fmla="*/ 104 h 258"/>
                    <a:gd name="T12" fmla="*/ 7 w 269"/>
                    <a:gd name="T13" fmla="*/ 104 h 258"/>
                    <a:gd name="T14" fmla="*/ 9 w 269"/>
                    <a:gd name="T15" fmla="*/ 57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6" name="Freeform 89"/>
                <p:cNvSpPr>
                  <a:spLocks/>
                </p:cNvSpPr>
                <p:nvPr/>
              </p:nvSpPr>
              <p:spPr bwMode="auto">
                <a:xfrm rot="-1389241" flipH="1" flipV="1">
                  <a:off x="3329" y="3333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7" name="Freeform 90"/>
                <p:cNvSpPr>
                  <a:spLocks/>
                </p:cNvSpPr>
                <p:nvPr/>
              </p:nvSpPr>
              <p:spPr bwMode="auto">
                <a:xfrm rot="-1389241" flipH="1" flipV="1">
                  <a:off x="3364" y="3478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78" name="Group 91"/>
                <p:cNvGrpSpPr>
                  <a:grpSpLocks/>
                </p:cNvGrpSpPr>
                <p:nvPr/>
              </p:nvGrpSpPr>
              <p:grpSpPr bwMode="auto">
                <a:xfrm rot="18208434" flipH="1">
                  <a:off x="3119" y="3647"/>
                  <a:ext cx="623" cy="242"/>
                  <a:chOff x="4224" y="3840"/>
                  <a:chExt cx="588" cy="240"/>
                </a:xfrm>
              </p:grpSpPr>
              <p:sp>
                <p:nvSpPr>
                  <p:cNvPr id="779" name="Freeform 92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93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04" name="Freeform 94"/>
              <p:cNvSpPr>
                <a:spLocks/>
              </p:cNvSpPr>
              <p:nvPr/>
            </p:nvSpPr>
            <p:spPr bwMode="auto">
              <a:xfrm>
                <a:off x="4079875" y="2016125"/>
                <a:ext cx="1058863" cy="1096963"/>
              </a:xfrm>
              <a:custGeom>
                <a:avLst/>
                <a:gdLst>
                  <a:gd name="T0" fmla="*/ 353645629 w 1452"/>
                  <a:gd name="T1" fmla="*/ 411198634 h 1505"/>
                  <a:gd name="T2" fmla="*/ 190383841 w 1452"/>
                  <a:gd name="T3" fmla="*/ 449450195 h 1505"/>
                  <a:gd name="T4" fmla="*/ 99977973 w 1452"/>
                  <a:gd name="T5" fmla="*/ 452106229 h 1505"/>
                  <a:gd name="T6" fmla="*/ 3722793 w 1452"/>
                  <a:gd name="T7" fmla="*/ 537640161 h 1505"/>
                  <a:gd name="T8" fmla="*/ 74983104 w 1452"/>
                  <a:gd name="T9" fmla="*/ 695957016 h 1505"/>
                  <a:gd name="T10" fmla="*/ 140926496 w 1452"/>
                  <a:gd name="T11" fmla="*/ 763958496 h 1505"/>
                  <a:gd name="T12" fmla="*/ 281320644 w 1452"/>
                  <a:gd name="T13" fmla="*/ 794240678 h 1505"/>
                  <a:gd name="T14" fmla="*/ 425438358 w 1452"/>
                  <a:gd name="T15" fmla="*/ 732613791 h 1505"/>
                  <a:gd name="T16" fmla="*/ 456282473 w 1452"/>
                  <a:gd name="T17" fmla="*/ 636454993 h 1505"/>
                  <a:gd name="T18" fmla="*/ 463195708 w 1452"/>
                  <a:gd name="T19" fmla="*/ 513732935 h 1505"/>
                  <a:gd name="T20" fmla="*/ 502017025 w 1452"/>
                  <a:gd name="T21" fmla="*/ 442011986 h 1505"/>
                  <a:gd name="T22" fmla="*/ 572214076 w 1452"/>
                  <a:gd name="T23" fmla="*/ 398448356 h 1505"/>
                  <a:gd name="T24" fmla="*/ 642411127 w 1452"/>
                  <a:gd name="T25" fmla="*/ 336821560 h 1505"/>
                  <a:gd name="T26" fmla="*/ 756216255 w 1452"/>
                  <a:gd name="T27" fmla="*/ 232162577 h 1505"/>
                  <a:gd name="T28" fmla="*/ 738666992 w 1452"/>
                  <a:gd name="T29" fmla="*/ 162035641 h 1505"/>
                  <a:gd name="T30" fmla="*/ 706227291 w 1452"/>
                  <a:gd name="T31" fmla="*/ 123253456 h 1505"/>
                  <a:gd name="T32" fmla="*/ 682296412 w 1452"/>
                  <a:gd name="T33" fmla="*/ 54720601 h 1505"/>
                  <a:gd name="T34" fmla="*/ 655174360 w 1452"/>
                  <a:gd name="T35" fmla="*/ 13812988 h 1505"/>
                  <a:gd name="T36" fmla="*/ 607312602 w 1452"/>
                  <a:gd name="T37" fmla="*/ 17000376 h 1505"/>
                  <a:gd name="T38" fmla="*/ 562642016 w 1452"/>
                  <a:gd name="T39" fmla="*/ 116877953 h 1505"/>
                  <a:gd name="T40" fmla="*/ 497762614 w 1452"/>
                  <a:gd name="T41" fmla="*/ 179567364 h 1505"/>
                  <a:gd name="T42" fmla="*/ 502017025 w 1452"/>
                  <a:gd name="T43" fmla="*/ 236412670 h 1505"/>
                  <a:gd name="T44" fmla="*/ 519566288 w 1452"/>
                  <a:gd name="T45" fmla="*/ 341603005 h 1505"/>
                  <a:gd name="T46" fmla="*/ 353645629 w 1452"/>
                  <a:gd name="T47" fmla="*/ 411198634 h 150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452"/>
                  <a:gd name="T73" fmla="*/ 0 h 1505"/>
                  <a:gd name="T74" fmla="*/ 1452 w 1452"/>
                  <a:gd name="T75" fmla="*/ 1505 h 150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452" h="1505">
                    <a:moveTo>
                      <a:pt x="665" y="774"/>
                    </a:moveTo>
                    <a:cubicBezTo>
                      <a:pt x="574" y="801"/>
                      <a:pt x="437" y="833"/>
                      <a:pt x="358" y="846"/>
                    </a:cubicBezTo>
                    <a:cubicBezTo>
                      <a:pt x="279" y="859"/>
                      <a:pt x="247" y="823"/>
                      <a:pt x="188" y="851"/>
                    </a:cubicBezTo>
                    <a:cubicBezTo>
                      <a:pt x="130" y="878"/>
                      <a:pt x="15" y="935"/>
                      <a:pt x="7" y="1012"/>
                    </a:cubicBezTo>
                    <a:cubicBezTo>
                      <a:pt x="0" y="1088"/>
                      <a:pt x="98" y="1239"/>
                      <a:pt x="141" y="1310"/>
                    </a:cubicBezTo>
                    <a:cubicBezTo>
                      <a:pt x="184" y="1381"/>
                      <a:pt x="201" y="1407"/>
                      <a:pt x="265" y="1438"/>
                    </a:cubicBezTo>
                    <a:cubicBezTo>
                      <a:pt x="330" y="1468"/>
                      <a:pt x="440" y="1505"/>
                      <a:pt x="529" y="1495"/>
                    </a:cubicBezTo>
                    <a:cubicBezTo>
                      <a:pt x="618" y="1486"/>
                      <a:pt x="745" y="1429"/>
                      <a:pt x="800" y="1379"/>
                    </a:cubicBezTo>
                    <a:cubicBezTo>
                      <a:pt x="855" y="1330"/>
                      <a:pt x="846" y="1267"/>
                      <a:pt x="858" y="1198"/>
                    </a:cubicBezTo>
                    <a:cubicBezTo>
                      <a:pt x="870" y="1129"/>
                      <a:pt x="857" y="1028"/>
                      <a:pt x="871" y="967"/>
                    </a:cubicBezTo>
                    <a:cubicBezTo>
                      <a:pt x="885" y="906"/>
                      <a:pt x="910" y="868"/>
                      <a:pt x="944" y="832"/>
                    </a:cubicBezTo>
                    <a:cubicBezTo>
                      <a:pt x="978" y="796"/>
                      <a:pt x="1032" y="783"/>
                      <a:pt x="1076" y="750"/>
                    </a:cubicBezTo>
                    <a:cubicBezTo>
                      <a:pt x="1120" y="717"/>
                      <a:pt x="1150" y="686"/>
                      <a:pt x="1208" y="634"/>
                    </a:cubicBezTo>
                    <a:cubicBezTo>
                      <a:pt x="1266" y="582"/>
                      <a:pt x="1392" y="492"/>
                      <a:pt x="1422" y="437"/>
                    </a:cubicBezTo>
                    <a:cubicBezTo>
                      <a:pt x="1452" y="382"/>
                      <a:pt x="1405" y="339"/>
                      <a:pt x="1389" y="305"/>
                    </a:cubicBezTo>
                    <a:cubicBezTo>
                      <a:pt x="1373" y="271"/>
                      <a:pt x="1346" y="266"/>
                      <a:pt x="1328" y="232"/>
                    </a:cubicBezTo>
                    <a:cubicBezTo>
                      <a:pt x="1310" y="198"/>
                      <a:pt x="1299" y="138"/>
                      <a:pt x="1283" y="103"/>
                    </a:cubicBezTo>
                    <a:cubicBezTo>
                      <a:pt x="1268" y="69"/>
                      <a:pt x="1255" y="38"/>
                      <a:pt x="1232" y="26"/>
                    </a:cubicBezTo>
                    <a:cubicBezTo>
                      <a:pt x="1208" y="14"/>
                      <a:pt x="1171" y="0"/>
                      <a:pt x="1142" y="32"/>
                    </a:cubicBezTo>
                    <a:cubicBezTo>
                      <a:pt x="1112" y="64"/>
                      <a:pt x="1092" y="169"/>
                      <a:pt x="1058" y="220"/>
                    </a:cubicBezTo>
                    <a:cubicBezTo>
                      <a:pt x="1024" y="271"/>
                      <a:pt x="955" y="301"/>
                      <a:pt x="936" y="338"/>
                    </a:cubicBezTo>
                    <a:cubicBezTo>
                      <a:pt x="917" y="375"/>
                      <a:pt x="937" y="394"/>
                      <a:pt x="944" y="445"/>
                    </a:cubicBezTo>
                    <a:cubicBezTo>
                      <a:pt x="951" y="496"/>
                      <a:pt x="1023" y="588"/>
                      <a:pt x="977" y="643"/>
                    </a:cubicBezTo>
                    <a:cubicBezTo>
                      <a:pt x="931" y="698"/>
                      <a:pt x="730" y="747"/>
                      <a:pt x="665" y="77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05" name="Group 95"/>
              <p:cNvGrpSpPr>
                <a:grpSpLocks/>
              </p:cNvGrpSpPr>
              <p:nvPr/>
            </p:nvGrpSpPr>
            <p:grpSpPr bwMode="auto">
              <a:xfrm rot="6008488" flipH="1">
                <a:off x="3802063" y="2789238"/>
                <a:ext cx="349250" cy="533400"/>
                <a:chOff x="961" y="2942"/>
                <a:chExt cx="640" cy="973"/>
              </a:xfrm>
            </p:grpSpPr>
            <p:sp>
              <p:nvSpPr>
                <p:cNvPr id="764" name="Freeform 96"/>
                <p:cNvSpPr>
                  <a:spLocks/>
                </p:cNvSpPr>
                <p:nvPr/>
              </p:nvSpPr>
              <p:spPr bwMode="auto">
                <a:xfrm flipH="1">
                  <a:off x="1326" y="3080"/>
                  <a:ext cx="275" cy="605"/>
                </a:xfrm>
                <a:custGeom>
                  <a:avLst/>
                  <a:gdLst>
                    <a:gd name="T0" fmla="*/ 108 w 275"/>
                    <a:gd name="T1" fmla="*/ 19 h 605"/>
                    <a:gd name="T2" fmla="*/ 240 w 275"/>
                    <a:gd name="T3" fmla="*/ 170 h 605"/>
                    <a:gd name="T4" fmla="*/ 265 w 275"/>
                    <a:gd name="T5" fmla="*/ 293 h 605"/>
                    <a:gd name="T6" fmla="*/ 260 w 275"/>
                    <a:gd name="T7" fmla="*/ 557 h 605"/>
                    <a:gd name="T8" fmla="*/ 175 w 275"/>
                    <a:gd name="T9" fmla="*/ 577 h 605"/>
                    <a:gd name="T10" fmla="*/ 164 w 275"/>
                    <a:gd name="T11" fmla="*/ 430 h 605"/>
                    <a:gd name="T12" fmla="*/ 124 w 275"/>
                    <a:gd name="T13" fmla="*/ 276 h 605"/>
                    <a:gd name="T14" fmla="*/ 4 w 275"/>
                    <a:gd name="T15" fmla="*/ 73 h 605"/>
                    <a:gd name="T16" fmla="*/ 108 w 275"/>
                    <a:gd name="T17" fmla="*/ 19 h 60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5"/>
                    <a:gd name="T28" fmla="*/ 0 h 605"/>
                    <a:gd name="T29" fmla="*/ 275 w 275"/>
                    <a:gd name="T30" fmla="*/ 605 h 60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5" h="605">
                      <a:moveTo>
                        <a:pt x="108" y="19"/>
                      </a:moveTo>
                      <a:cubicBezTo>
                        <a:pt x="146" y="35"/>
                        <a:pt x="214" y="125"/>
                        <a:pt x="240" y="170"/>
                      </a:cubicBezTo>
                      <a:cubicBezTo>
                        <a:pt x="266" y="215"/>
                        <a:pt x="262" y="228"/>
                        <a:pt x="265" y="293"/>
                      </a:cubicBezTo>
                      <a:cubicBezTo>
                        <a:pt x="267" y="357"/>
                        <a:pt x="275" y="510"/>
                        <a:pt x="260" y="557"/>
                      </a:cubicBezTo>
                      <a:cubicBezTo>
                        <a:pt x="245" y="605"/>
                        <a:pt x="191" y="598"/>
                        <a:pt x="175" y="577"/>
                      </a:cubicBezTo>
                      <a:cubicBezTo>
                        <a:pt x="159" y="556"/>
                        <a:pt x="172" y="480"/>
                        <a:pt x="164" y="430"/>
                      </a:cubicBezTo>
                      <a:cubicBezTo>
                        <a:pt x="156" y="380"/>
                        <a:pt x="151" y="335"/>
                        <a:pt x="124" y="276"/>
                      </a:cubicBezTo>
                      <a:cubicBezTo>
                        <a:pt x="97" y="217"/>
                        <a:pt x="5" y="116"/>
                        <a:pt x="4" y="73"/>
                      </a:cubicBezTo>
                      <a:cubicBezTo>
                        <a:pt x="0" y="30"/>
                        <a:pt x="63" y="0"/>
                        <a:pt x="108" y="1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65" name="Group 97"/>
                <p:cNvGrpSpPr>
                  <a:grpSpLocks/>
                </p:cNvGrpSpPr>
                <p:nvPr/>
              </p:nvGrpSpPr>
              <p:grpSpPr bwMode="auto">
                <a:xfrm rot="1936676">
                  <a:off x="1291" y="2942"/>
                  <a:ext cx="295" cy="811"/>
                  <a:chOff x="2227" y="3160"/>
                  <a:chExt cx="365" cy="842"/>
                </a:xfrm>
              </p:grpSpPr>
              <p:sp>
                <p:nvSpPr>
                  <p:cNvPr id="769" name="Freeform 98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99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100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101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66" name="Group 102"/>
                <p:cNvGrpSpPr>
                  <a:grpSpLocks/>
                </p:cNvGrpSpPr>
                <p:nvPr/>
              </p:nvGrpSpPr>
              <p:grpSpPr bwMode="auto">
                <a:xfrm rot="19262604" flipH="1">
                  <a:off x="961" y="3648"/>
                  <a:ext cx="623" cy="267"/>
                  <a:chOff x="4224" y="3840"/>
                  <a:chExt cx="588" cy="240"/>
                </a:xfrm>
              </p:grpSpPr>
              <p:sp>
                <p:nvSpPr>
                  <p:cNvPr id="767" name="Freeform 103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104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6" name="Group 105"/>
              <p:cNvGrpSpPr>
                <a:grpSpLocks/>
              </p:cNvGrpSpPr>
              <p:nvPr/>
            </p:nvGrpSpPr>
            <p:grpSpPr bwMode="auto">
              <a:xfrm rot="20292713">
                <a:off x="4006850" y="2443163"/>
                <a:ext cx="261938" cy="261937"/>
                <a:chOff x="3984" y="819"/>
                <a:chExt cx="694" cy="482"/>
              </a:xfrm>
            </p:grpSpPr>
            <p:grpSp>
              <p:nvGrpSpPr>
                <p:cNvPr id="748" name="Group 106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751" name="Freeform 107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108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109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110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111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6" name="Line 1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7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8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9" name="Line 1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0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1" name="Line 1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2" name="Line 1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3" name="Line 1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9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0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7" name="Group 122"/>
              <p:cNvGrpSpPr>
                <a:grpSpLocks/>
              </p:cNvGrpSpPr>
              <p:nvPr/>
            </p:nvGrpSpPr>
            <p:grpSpPr bwMode="auto">
              <a:xfrm rot="5314277" flipH="1">
                <a:off x="3224213" y="2578100"/>
                <a:ext cx="446087" cy="341313"/>
                <a:chOff x="1104" y="2496"/>
                <a:chExt cx="816" cy="816"/>
              </a:xfrm>
            </p:grpSpPr>
            <p:sp>
              <p:nvSpPr>
                <p:cNvPr id="743" name="Oval 123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4" name="Oval 124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5" name="Oval 125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6" name="Line 126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" name="Line 127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8" name="Freeform 128"/>
              <p:cNvSpPr>
                <a:spLocks/>
              </p:cNvSpPr>
              <p:nvPr/>
            </p:nvSpPr>
            <p:spPr bwMode="auto">
              <a:xfrm rot="19571836" flipH="1" flipV="1">
                <a:off x="4268788" y="2714625"/>
                <a:ext cx="490537" cy="560388"/>
              </a:xfrm>
              <a:custGeom>
                <a:avLst/>
                <a:gdLst>
                  <a:gd name="T0" fmla="*/ 4419292 w 660"/>
                  <a:gd name="T1" fmla="*/ 243295380 h 960"/>
                  <a:gd name="T2" fmla="*/ 33143949 w 660"/>
                  <a:gd name="T3" fmla="*/ 310763816 h 960"/>
                  <a:gd name="T4" fmla="*/ 139205477 w 660"/>
                  <a:gd name="T5" fmla="*/ 327119553 h 960"/>
                  <a:gd name="T6" fmla="*/ 218751271 w 660"/>
                  <a:gd name="T7" fmla="*/ 310763816 h 960"/>
                  <a:gd name="T8" fmla="*/ 245267016 w 660"/>
                  <a:gd name="T9" fmla="*/ 245339628 h 960"/>
                  <a:gd name="T10" fmla="*/ 218751271 w 660"/>
                  <a:gd name="T11" fmla="*/ 228983891 h 960"/>
                  <a:gd name="T12" fmla="*/ 298297019 w 660"/>
                  <a:gd name="T13" fmla="*/ 212627571 h 960"/>
                  <a:gd name="T14" fmla="*/ 351327765 w 660"/>
                  <a:gd name="T15" fmla="*/ 179915513 h 960"/>
                  <a:gd name="T16" fmla="*/ 218751271 w 660"/>
                  <a:gd name="T17" fmla="*/ 179915513 h 960"/>
                  <a:gd name="T18" fmla="*/ 351327765 w 660"/>
                  <a:gd name="T19" fmla="*/ 130847683 h 960"/>
                  <a:gd name="T20" fmla="*/ 298297019 w 660"/>
                  <a:gd name="T21" fmla="*/ 65424133 h 960"/>
                  <a:gd name="T22" fmla="*/ 192236223 w 660"/>
                  <a:gd name="T23" fmla="*/ 147204003 h 960"/>
                  <a:gd name="T24" fmla="*/ 192236223 w 660"/>
                  <a:gd name="T25" fmla="*/ 32712067 h 960"/>
                  <a:gd name="T26" fmla="*/ 86174707 w 660"/>
                  <a:gd name="T27" fmla="*/ 16355741 h 960"/>
                  <a:gd name="T28" fmla="*/ 139205477 w 660"/>
                  <a:gd name="T29" fmla="*/ 130847683 h 960"/>
                  <a:gd name="T30" fmla="*/ 59659706 w 660"/>
                  <a:gd name="T31" fmla="*/ 179915513 h 960"/>
                  <a:gd name="T32" fmla="*/ 4419292 w 660"/>
                  <a:gd name="T33" fmla="*/ 24329538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09" name="Group 129"/>
              <p:cNvGrpSpPr>
                <a:grpSpLocks/>
              </p:cNvGrpSpPr>
              <p:nvPr/>
            </p:nvGrpSpPr>
            <p:grpSpPr bwMode="auto">
              <a:xfrm>
                <a:off x="4724400" y="1828800"/>
                <a:ext cx="457200" cy="676275"/>
                <a:chOff x="971" y="1776"/>
                <a:chExt cx="482" cy="830"/>
              </a:xfrm>
            </p:grpSpPr>
            <p:sp>
              <p:nvSpPr>
                <p:cNvPr id="710" name="Freeform 130"/>
                <p:cNvSpPr>
                  <a:spLocks/>
                </p:cNvSpPr>
                <p:nvPr/>
              </p:nvSpPr>
              <p:spPr bwMode="auto">
                <a:xfrm flipV="1">
                  <a:off x="992" y="2438"/>
                  <a:ext cx="461" cy="168"/>
                </a:xfrm>
                <a:custGeom>
                  <a:avLst/>
                  <a:gdLst>
                    <a:gd name="T0" fmla="*/ 38 w 1801"/>
                    <a:gd name="T1" fmla="*/ 12 h 622"/>
                    <a:gd name="T2" fmla="*/ 26 w 1801"/>
                    <a:gd name="T3" fmla="*/ 12 h 622"/>
                    <a:gd name="T4" fmla="*/ 16 w 1801"/>
                    <a:gd name="T5" fmla="*/ 5 h 622"/>
                    <a:gd name="T6" fmla="*/ 4 w 1801"/>
                    <a:gd name="T7" fmla="*/ 12 h 622"/>
                    <a:gd name="T8" fmla="*/ 4 w 1801"/>
                    <a:gd name="T9" fmla="*/ 26 h 622"/>
                    <a:gd name="T10" fmla="*/ 26 w 1801"/>
                    <a:gd name="T11" fmla="*/ 40 h 622"/>
                    <a:gd name="T12" fmla="*/ 35 w 1801"/>
                    <a:gd name="T13" fmla="*/ 33 h 622"/>
                    <a:gd name="T14" fmla="*/ 51 w 1801"/>
                    <a:gd name="T15" fmla="*/ 30 h 622"/>
                    <a:gd name="T16" fmla="*/ 73 w 1801"/>
                    <a:gd name="T17" fmla="*/ 37 h 622"/>
                    <a:gd name="T18" fmla="*/ 95 w 1801"/>
                    <a:gd name="T19" fmla="*/ 42 h 622"/>
                    <a:gd name="T20" fmla="*/ 117 w 1801"/>
                    <a:gd name="T21" fmla="*/ 19 h 622"/>
                    <a:gd name="T22" fmla="*/ 101 w 1801"/>
                    <a:gd name="T23" fmla="*/ 2 h 622"/>
                    <a:gd name="T24" fmla="*/ 89 w 1801"/>
                    <a:gd name="T25" fmla="*/ 9 h 622"/>
                    <a:gd name="T26" fmla="*/ 67 w 1801"/>
                    <a:gd name="T27" fmla="*/ 16 h 622"/>
                    <a:gd name="T28" fmla="*/ 38 w 1801"/>
                    <a:gd name="T29" fmla="*/ 12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1" name="Freeform 131"/>
                <p:cNvSpPr>
                  <a:spLocks/>
                </p:cNvSpPr>
                <p:nvPr/>
              </p:nvSpPr>
              <p:spPr bwMode="auto">
                <a:xfrm flipV="1">
                  <a:off x="1036" y="2494"/>
                  <a:ext cx="374" cy="73"/>
                </a:xfrm>
                <a:custGeom>
                  <a:avLst/>
                  <a:gdLst>
                    <a:gd name="T0" fmla="*/ 6 w 1457"/>
                    <a:gd name="T1" fmla="*/ 1 h 267"/>
                    <a:gd name="T2" fmla="*/ 1 w 1457"/>
                    <a:gd name="T3" fmla="*/ 6 h 267"/>
                    <a:gd name="T4" fmla="*/ 14 w 1457"/>
                    <a:gd name="T5" fmla="*/ 17 h 267"/>
                    <a:gd name="T6" fmla="*/ 32 w 1457"/>
                    <a:gd name="T7" fmla="*/ 12 h 267"/>
                    <a:gd name="T8" fmla="*/ 58 w 1457"/>
                    <a:gd name="T9" fmla="*/ 10 h 267"/>
                    <a:gd name="T10" fmla="*/ 77 w 1457"/>
                    <a:gd name="T11" fmla="*/ 17 h 267"/>
                    <a:gd name="T12" fmla="*/ 94 w 1457"/>
                    <a:gd name="T13" fmla="*/ 6 h 267"/>
                    <a:gd name="T14" fmla="*/ 91 w 1457"/>
                    <a:gd name="T15" fmla="*/ 1 h 267"/>
                    <a:gd name="T16" fmla="*/ 84 w 1457"/>
                    <a:gd name="T17" fmla="*/ 9 h 267"/>
                    <a:gd name="T18" fmla="*/ 68 w 1457"/>
                    <a:gd name="T19" fmla="*/ 13 h 267"/>
                    <a:gd name="T20" fmla="*/ 45 w 1457"/>
                    <a:gd name="T21" fmla="*/ 6 h 267"/>
                    <a:gd name="T22" fmla="*/ 22 w 1457"/>
                    <a:gd name="T23" fmla="*/ 19 h 267"/>
                    <a:gd name="T24" fmla="*/ 11 w 1457"/>
                    <a:gd name="T25" fmla="*/ 12 h 267"/>
                    <a:gd name="T26" fmla="*/ 6 w 1457"/>
                    <a:gd name="T27" fmla="*/ 1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2" name="Freeform 132"/>
                <p:cNvSpPr>
                  <a:spLocks/>
                </p:cNvSpPr>
                <p:nvPr/>
              </p:nvSpPr>
              <p:spPr bwMode="auto">
                <a:xfrm>
                  <a:off x="1147" y="2537"/>
                  <a:ext cx="87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6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3" name="Freeform 133"/>
                <p:cNvSpPr>
                  <a:spLocks/>
                </p:cNvSpPr>
                <p:nvPr/>
              </p:nvSpPr>
              <p:spPr bwMode="auto">
                <a:xfrm>
                  <a:off x="1217" y="2535"/>
                  <a:ext cx="88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7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4" name="Freeform 134"/>
                <p:cNvSpPr>
                  <a:spLocks/>
                </p:cNvSpPr>
                <p:nvPr/>
              </p:nvSpPr>
              <p:spPr bwMode="auto">
                <a:xfrm>
                  <a:off x="1101" y="2408"/>
                  <a:ext cx="260" cy="188"/>
                </a:xfrm>
                <a:custGeom>
                  <a:avLst/>
                  <a:gdLst>
                    <a:gd name="T0" fmla="*/ 42 w 674"/>
                    <a:gd name="T1" fmla="*/ 2 h 498"/>
                    <a:gd name="T2" fmla="*/ 5 w 674"/>
                    <a:gd name="T3" fmla="*/ 18 h 498"/>
                    <a:gd name="T4" fmla="*/ 15 w 674"/>
                    <a:gd name="T5" fmla="*/ 64 h 498"/>
                    <a:gd name="T6" fmla="*/ 49 w 674"/>
                    <a:gd name="T7" fmla="*/ 59 h 498"/>
                    <a:gd name="T8" fmla="*/ 82 w 674"/>
                    <a:gd name="T9" fmla="*/ 64 h 498"/>
                    <a:gd name="T10" fmla="*/ 94 w 674"/>
                    <a:gd name="T11" fmla="*/ 30 h 498"/>
                    <a:gd name="T12" fmla="*/ 42 w 674"/>
                    <a:gd name="T13" fmla="*/ 2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74"/>
                    <a:gd name="T22" fmla="*/ 0 h 498"/>
                    <a:gd name="T23" fmla="*/ 674 w 674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74" h="498">
                      <a:moveTo>
                        <a:pt x="283" y="13"/>
                      </a:moveTo>
                      <a:cubicBezTo>
                        <a:pt x="183" y="0"/>
                        <a:pt x="62" y="56"/>
                        <a:pt x="31" y="129"/>
                      </a:cubicBezTo>
                      <a:cubicBezTo>
                        <a:pt x="0" y="202"/>
                        <a:pt x="49" y="404"/>
                        <a:pt x="99" y="451"/>
                      </a:cubicBezTo>
                      <a:cubicBezTo>
                        <a:pt x="149" y="498"/>
                        <a:pt x="257" y="414"/>
                        <a:pt x="332" y="413"/>
                      </a:cubicBezTo>
                      <a:cubicBezTo>
                        <a:pt x="407" y="412"/>
                        <a:pt x="502" y="481"/>
                        <a:pt x="551" y="447"/>
                      </a:cubicBezTo>
                      <a:cubicBezTo>
                        <a:pt x="600" y="413"/>
                        <a:pt x="674" y="281"/>
                        <a:pt x="629" y="209"/>
                      </a:cubicBezTo>
                      <a:cubicBezTo>
                        <a:pt x="584" y="137"/>
                        <a:pt x="383" y="26"/>
                        <a:pt x="283" y="1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5" name="Oval 135"/>
                <p:cNvSpPr>
                  <a:spLocks noChangeArrowheads="1"/>
                </p:cNvSpPr>
                <p:nvPr/>
              </p:nvSpPr>
              <p:spPr bwMode="auto">
                <a:xfrm rot="-502900">
                  <a:off x="1027" y="2264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66"/>
                    </a:gs>
                    <a:gs pos="100000">
                      <a:srgbClr val="76472F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6" name="Oval 136"/>
                <p:cNvSpPr>
                  <a:spLocks noChangeArrowheads="1"/>
                </p:cNvSpPr>
                <p:nvPr/>
              </p:nvSpPr>
              <p:spPr bwMode="auto">
                <a:xfrm rot="-502900">
                  <a:off x="1054" y="2268"/>
                  <a:ext cx="142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7" name="Oval 137"/>
                <p:cNvSpPr>
                  <a:spLocks noChangeArrowheads="1"/>
                </p:cNvSpPr>
                <p:nvPr/>
              </p:nvSpPr>
              <p:spPr bwMode="auto">
                <a:xfrm rot="-502900">
                  <a:off x="1111" y="2317"/>
                  <a:ext cx="83" cy="88"/>
                </a:xfrm>
                <a:prstGeom prst="ellipse">
                  <a:avLst/>
                </a:prstGeom>
                <a:solidFill>
                  <a:srgbClr val="99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8" name="Oval 138"/>
                <p:cNvSpPr>
                  <a:spLocks noChangeArrowheads="1"/>
                </p:cNvSpPr>
                <p:nvPr/>
              </p:nvSpPr>
              <p:spPr bwMode="auto">
                <a:xfrm rot="-502900">
                  <a:off x="1128" y="2352"/>
                  <a:ext cx="47" cy="3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9" name="Oval 139"/>
                <p:cNvSpPr>
                  <a:spLocks noChangeArrowheads="1"/>
                </p:cNvSpPr>
                <p:nvPr/>
              </p:nvSpPr>
              <p:spPr bwMode="auto">
                <a:xfrm rot="-502900">
                  <a:off x="1127" y="2353"/>
                  <a:ext cx="26" cy="1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0" name="Oval 140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3" y="2275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7C80"/>
                    </a:gs>
                    <a:gs pos="100000">
                      <a:srgbClr val="76393B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1" name="Oval 141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281"/>
                  <a:ext cx="143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2" name="Oval 142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316"/>
                  <a:ext cx="91" cy="94"/>
                </a:xfrm>
                <a:prstGeom prst="ellipse">
                  <a:avLst/>
                </a:prstGeom>
                <a:solidFill>
                  <a:srgbClr val="99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3" name="Oval 143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32" y="2343"/>
                  <a:ext cx="50" cy="4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4" name="Oval 144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56" y="2345"/>
                  <a:ext cx="28" cy="2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5" name="Freeform 145"/>
                <p:cNvSpPr>
                  <a:spLocks/>
                </p:cNvSpPr>
                <p:nvPr/>
              </p:nvSpPr>
              <p:spPr bwMode="auto">
                <a:xfrm>
                  <a:off x="1054" y="2116"/>
                  <a:ext cx="288" cy="99"/>
                </a:xfrm>
                <a:custGeom>
                  <a:avLst/>
                  <a:gdLst>
                    <a:gd name="T0" fmla="*/ 3 w 744"/>
                    <a:gd name="T1" fmla="*/ 8 h 264"/>
                    <a:gd name="T2" fmla="*/ 3 w 744"/>
                    <a:gd name="T3" fmla="*/ 21 h 264"/>
                    <a:gd name="T4" fmla="*/ 18 w 744"/>
                    <a:gd name="T5" fmla="*/ 28 h 264"/>
                    <a:gd name="T6" fmla="*/ 39 w 744"/>
                    <a:gd name="T7" fmla="*/ 28 h 264"/>
                    <a:gd name="T8" fmla="*/ 54 w 744"/>
                    <a:gd name="T9" fmla="*/ 28 h 264"/>
                    <a:gd name="T10" fmla="*/ 75 w 744"/>
                    <a:gd name="T11" fmla="*/ 28 h 264"/>
                    <a:gd name="T12" fmla="*/ 104 w 744"/>
                    <a:gd name="T13" fmla="*/ 35 h 264"/>
                    <a:gd name="T14" fmla="*/ 111 w 744"/>
                    <a:gd name="T15" fmla="*/ 15 h 264"/>
                    <a:gd name="T16" fmla="*/ 104 w 744"/>
                    <a:gd name="T17" fmla="*/ 8 h 264"/>
                    <a:gd name="T18" fmla="*/ 90 w 744"/>
                    <a:gd name="T19" fmla="*/ 1 h 264"/>
                    <a:gd name="T20" fmla="*/ 69 w 744"/>
                    <a:gd name="T21" fmla="*/ 8 h 264"/>
                    <a:gd name="T22" fmla="*/ 47 w 744"/>
                    <a:gd name="T23" fmla="*/ 8 h 264"/>
                    <a:gd name="T24" fmla="*/ 25 w 744"/>
                    <a:gd name="T25" fmla="*/ 1 h 264"/>
                    <a:gd name="T26" fmla="*/ 3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" name="Freeform 146"/>
                <p:cNvSpPr>
                  <a:spLocks/>
                </p:cNvSpPr>
                <p:nvPr/>
              </p:nvSpPr>
              <p:spPr bwMode="auto">
                <a:xfrm>
                  <a:off x="1027" y="2152"/>
                  <a:ext cx="352" cy="100"/>
                </a:xfrm>
                <a:custGeom>
                  <a:avLst/>
                  <a:gdLst>
                    <a:gd name="T0" fmla="*/ 5 w 744"/>
                    <a:gd name="T1" fmla="*/ 8 h 264"/>
                    <a:gd name="T2" fmla="*/ 5 w 744"/>
                    <a:gd name="T3" fmla="*/ 22 h 264"/>
                    <a:gd name="T4" fmla="*/ 27 w 744"/>
                    <a:gd name="T5" fmla="*/ 29 h 264"/>
                    <a:gd name="T6" fmla="*/ 59 w 744"/>
                    <a:gd name="T7" fmla="*/ 29 h 264"/>
                    <a:gd name="T8" fmla="*/ 80 w 744"/>
                    <a:gd name="T9" fmla="*/ 29 h 264"/>
                    <a:gd name="T10" fmla="*/ 113 w 744"/>
                    <a:gd name="T11" fmla="*/ 29 h 264"/>
                    <a:gd name="T12" fmla="*/ 156 w 744"/>
                    <a:gd name="T13" fmla="*/ 36 h 264"/>
                    <a:gd name="T14" fmla="*/ 167 w 744"/>
                    <a:gd name="T15" fmla="*/ 15 h 264"/>
                    <a:gd name="T16" fmla="*/ 156 w 744"/>
                    <a:gd name="T17" fmla="*/ 8 h 264"/>
                    <a:gd name="T18" fmla="*/ 134 w 744"/>
                    <a:gd name="T19" fmla="*/ 1 h 264"/>
                    <a:gd name="T20" fmla="*/ 102 w 744"/>
                    <a:gd name="T21" fmla="*/ 8 h 264"/>
                    <a:gd name="T22" fmla="*/ 70 w 744"/>
                    <a:gd name="T23" fmla="*/ 8 h 264"/>
                    <a:gd name="T24" fmla="*/ 37 w 744"/>
                    <a:gd name="T25" fmla="*/ 1 h 264"/>
                    <a:gd name="T26" fmla="*/ 5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27" name="Group 147"/>
                <p:cNvGrpSpPr>
                  <a:grpSpLocks/>
                </p:cNvGrpSpPr>
                <p:nvPr/>
              </p:nvGrpSpPr>
              <p:grpSpPr bwMode="auto">
                <a:xfrm>
                  <a:off x="971" y="1776"/>
                  <a:ext cx="468" cy="307"/>
                  <a:chOff x="2304" y="96"/>
                  <a:chExt cx="1210" cy="816"/>
                </a:xfrm>
              </p:grpSpPr>
              <p:sp>
                <p:nvSpPr>
                  <p:cNvPr id="730" name="Freeform 148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149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150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151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152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5" name="Line 1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6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8" name="Line 15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9" name="Line 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0" name="Line 1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1" name="Line 1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2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8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1212" y="2011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1267" y="2065"/>
                  <a:ext cx="93" cy="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0" y="6493984"/>
              <a:ext cx="9144000" cy="59216"/>
              <a:chOff x="0" y="6400800"/>
              <a:chExt cx="9144000" cy="59216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5" name="Straight Connector 944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13"/>
          <p:cNvGrpSpPr/>
          <p:nvPr/>
        </p:nvGrpSpPr>
        <p:grpSpPr>
          <a:xfrm>
            <a:off x="0" y="5040437"/>
            <a:ext cx="9144000" cy="904969"/>
            <a:chOff x="0" y="5040437"/>
            <a:chExt cx="9144000" cy="904969"/>
          </a:xfrm>
        </p:grpSpPr>
        <p:grpSp>
          <p:nvGrpSpPr>
            <p:cNvPr id="453" name="Group 452"/>
            <p:cNvGrpSpPr/>
            <p:nvPr/>
          </p:nvGrpSpPr>
          <p:grpSpPr>
            <a:xfrm>
              <a:off x="4386960" y="5040437"/>
              <a:ext cx="1049309" cy="904969"/>
              <a:chOff x="3508401" y="1828800"/>
              <a:chExt cx="1673199" cy="1443038"/>
            </a:xfrm>
          </p:grpSpPr>
          <p:sp>
            <p:nvSpPr>
              <p:cNvPr id="454" name="Freeform 3"/>
              <p:cNvSpPr>
                <a:spLocks/>
              </p:cNvSpPr>
              <p:nvPr/>
            </p:nvSpPr>
            <p:spPr bwMode="auto">
              <a:xfrm rot="20690585">
                <a:off x="4418013" y="2119313"/>
                <a:ext cx="355600" cy="503237"/>
              </a:xfrm>
              <a:custGeom>
                <a:avLst/>
                <a:gdLst>
                  <a:gd name="T0" fmla="*/ 2322176 w 660"/>
                  <a:gd name="T1" fmla="*/ 196201114 h 960"/>
                  <a:gd name="T2" fmla="*/ 17417394 w 660"/>
                  <a:gd name="T3" fmla="*/ 250609407 h 960"/>
                  <a:gd name="T4" fmla="*/ 73153931 w 660"/>
                  <a:gd name="T5" fmla="*/ 263799455 h 960"/>
                  <a:gd name="T6" fmla="*/ 114955773 w 660"/>
                  <a:gd name="T7" fmla="*/ 250609407 h 960"/>
                  <a:gd name="T8" fmla="*/ 128889900 w 660"/>
                  <a:gd name="T9" fmla="*/ 197849739 h 960"/>
                  <a:gd name="T10" fmla="*/ 114955773 w 660"/>
                  <a:gd name="T11" fmla="*/ 184659690 h 960"/>
                  <a:gd name="T12" fmla="*/ 156757649 w 660"/>
                  <a:gd name="T13" fmla="*/ 171469642 h 960"/>
                  <a:gd name="T14" fmla="*/ 184625903 w 660"/>
                  <a:gd name="T15" fmla="*/ 145089546 h 960"/>
                  <a:gd name="T16" fmla="*/ 114955773 w 660"/>
                  <a:gd name="T17" fmla="*/ 145089546 h 960"/>
                  <a:gd name="T18" fmla="*/ 184625903 w 660"/>
                  <a:gd name="T19" fmla="*/ 105519893 h 960"/>
                  <a:gd name="T20" fmla="*/ 156757649 w 660"/>
                  <a:gd name="T21" fmla="*/ 52759685 h 960"/>
                  <a:gd name="T22" fmla="*/ 101021646 w 660"/>
                  <a:gd name="T23" fmla="*/ 118709941 h 960"/>
                  <a:gd name="T24" fmla="*/ 101021646 w 660"/>
                  <a:gd name="T25" fmla="*/ 26380104 h 960"/>
                  <a:gd name="T26" fmla="*/ 45285660 w 660"/>
                  <a:gd name="T27" fmla="*/ 13190052 h 960"/>
                  <a:gd name="T28" fmla="*/ 73153931 w 660"/>
                  <a:gd name="T29" fmla="*/ 105519893 h 960"/>
                  <a:gd name="T30" fmla="*/ 31351525 w 660"/>
                  <a:gd name="T31" fmla="*/ 145089546 h 960"/>
                  <a:gd name="T32" fmla="*/ 2322176 w 660"/>
                  <a:gd name="T33" fmla="*/ 196201114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5" name="Group 4"/>
              <p:cNvGrpSpPr>
                <a:grpSpLocks/>
              </p:cNvGrpSpPr>
              <p:nvPr/>
            </p:nvGrpSpPr>
            <p:grpSpPr bwMode="auto">
              <a:xfrm>
                <a:off x="4591050" y="2663825"/>
                <a:ext cx="447675" cy="330200"/>
                <a:chOff x="1789" y="1824"/>
                <a:chExt cx="601" cy="449"/>
              </a:xfrm>
            </p:grpSpPr>
            <p:sp>
              <p:nvSpPr>
                <p:cNvPr id="528" name="Freeform 5"/>
                <p:cNvSpPr>
                  <a:spLocks/>
                </p:cNvSpPr>
                <p:nvPr/>
              </p:nvSpPr>
              <p:spPr bwMode="auto">
                <a:xfrm rot="16047827" flipH="1">
                  <a:off x="1933" y="1907"/>
                  <a:ext cx="179" cy="468"/>
                </a:xfrm>
                <a:custGeom>
                  <a:avLst/>
                  <a:gdLst>
                    <a:gd name="T0" fmla="*/ 18 w 355"/>
                    <a:gd name="T1" fmla="*/ 9 h 899"/>
                    <a:gd name="T2" fmla="*/ 1 w 355"/>
                    <a:gd name="T3" fmla="*/ 98 h 899"/>
                    <a:gd name="T4" fmla="*/ 13 w 355"/>
                    <a:gd name="T5" fmla="*/ 137 h 899"/>
                    <a:gd name="T6" fmla="*/ 49 w 355"/>
                    <a:gd name="T7" fmla="*/ 229 h 899"/>
                    <a:gd name="T8" fmla="*/ 74 w 355"/>
                    <a:gd name="T9" fmla="*/ 229 h 899"/>
                    <a:gd name="T10" fmla="*/ 86 w 355"/>
                    <a:gd name="T11" fmla="*/ 203 h 899"/>
                    <a:gd name="T12" fmla="*/ 49 w 355"/>
                    <a:gd name="T13" fmla="*/ 111 h 899"/>
                    <a:gd name="T14" fmla="*/ 64 w 355"/>
                    <a:gd name="T15" fmla="*/ 17 h 899"/>
                    <a:gd name="T16" fmla="*/ 18 w 355"/>
                    <a:gd name="T17" fmla="*/ 9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" name="Freeform 6"/>
                <p:cNvSpPr>
                  <a:spLocks/>
                </p:cNvSpPr>
                <p:nvPr/>
              </p:nvSpPr>
              <p:spPr bwMode="auto">
                <a:xfrm rot="16047827" flipV="1">
                  <a:off x="1806" y="2055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0" name="Freeform 7"/>
                <p:cNvSpPr>
                  <a:spLocks/>
                </p:cNvSpPr>
                <p:nvPr/>
              </p:nvSpPr>
              <p:spPr bwMode="auto">
                <a:xfrm rot="16980663" flipV="1">
                  <a:off x="1911" y="2039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" name="Freeform 8"/>
                <p:cNvSpPr>
                  <a:spLocks/>
                </p:cNvSpPr>
                <p:nvPr/>
              </p:nvSpPr>
              <p:spPr bwMode="auto">
                <a:xfrm rot="17755301" flipV="1">
                  <a:off x="2124" y="2076"/>
                  <a:ext cx="122" cy="149"/>
                </a:xfrm>
                <a:custGeom>
                  <a:avLst/>
                  <a:gdLst>
                    <a:gd name="T0" fmla="*/ 13 w 269"/>
                    <a:gd name="T1" fmla="*/ 3 h 258"/>
                    <a:gd name="T2" fmla="*/ 33 w 269"/>
                    <a:gd name="T3" fmla="*/ 3 h 258"/>
                    <a:gd name="T4" fmla="*/ 53 w 269"/>
                    <a:gd name="T5" fmla="*/ 18 h 258"/>
                    <a:gd name="T6" fmla="*/ 50 w 269"/>
                    <a:gd name="T7" fmla="*/ 47 h 258"/>
                    <a:gd name="T8" fmla="*/ 43 w 269"/>
                    <a:gd name="T9" fmla="*/ 83 h 258"/>
                    <a:gd name="T10" fmla="*/ 23 w 269"/>
                    <a:gd name="T11" fmla="*/ 67 h 258"/>
                    <a:gd name="T12" fmla="*/ 3 w 269"/>
                    <a:gd name="T13" fmla="*/ 67 h 258"/>
                    <a:gd name="T14" fmla="*/ 5 w 269"/>
                    <a:gd name="T15" fmla="*/ 37 h 258"/>
                    <a:gd name="T16" fmla="*/ 13 w 269"/>
                    <a:gd name="T17" fmla="*/ 3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2" name="Group 9"/>
                <p:cNvGrpSpPr>
                  <a:grpSpLocks/>
                </p:cNvGrpSpPr>
                <p:nvPr/>
              </p:nvGrpSpPr>
              <p:grpSpPr bwMode="auto">
                <a:xfrm>
                  <a:off x="2007" y="1824"/>
                  <a:ext cx="383" cy="449"/>
                  <a:chOff x="2007" y="1824"/>
                  <a:chExt cx="383" cy="449"/>
                </a:xfrm>
              </p:grpSpPr>
              <p:sp>
                <p:nvSpPr>
                  <p:cNvPr id="533" name="Freeform 10"/>
                  <p:cNvSpPr>
                    <a:spLocks/>
                  </p:cNvSpPr>
                  <p:nvPr/>
                </p:nvSpPr>
                <p:spPr bwMode="auto">
                  <a:xfrm rot="17755301" flipV="1">
                    <a:off x="2020" y="2046"/>
                    <a:ext cx="122" cy="148"/>
                  </a:xfrm>
                  <a:custGeom>
                    <a:avLst/>
                    <a:gdLst>
                      <a:gd name="T0" fmla="*/ 13 w 269"/>
                      <a:gd name="T1" fmla="*/ 3 h 258"/>
                      <a:gd name="T2" fmla="*/ 33 w 269"/>
                      <a:gd name="T3" fmla="*/ 3 h 258"/>
                      <a:gd name="T4" fmla="*/ 53 w 269"/>
                      <a:gd name="T5" fmla="*/ 18 h 258"/>
                      <a:gd name="T6" fmla="*/ 50 w 269"/>
                      <a:gd name="T7" fmla="*/ 46 h 258"/>
                      <a:gd name="T8" fmla="*/ 43 w 269"/>
                      <a:gd name="T9" fmla="*/ 81 h 258"/>
                      <a:gd name="T10" fmla="*/ 23 w 269"/>
                      <a:gd name="T11" fmla="*/ 66 h 258"/>
                      <a:gd name="T12" fmla="*/ 3 w 269"/>
                      <a:gd name="T13" fmla="*/ 66 h 258"/>
                      <a:gd name="T14" fmla="*/ 5 w 269"/>
                      <a:gd name="T15" fmla="*/ 36 h 258"/>
                      <a:gd name="T16" fmla="*/ 13 w 269"/>
                      <a:gd name="T17" fmla="*/ 3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534" name="Group 11"/>
                  <p:cNvGrpSpPr>
                    <a:grpSpLocks/>
                  </p:cNvGrpSpPr>
                  <p:nvPr/>
                </p:nvGrpSpPr>
                <p:grpSpPr bwMode="auto">
                  <a:xfrm rot="-4316807">
                    <a:off x="2074" y="1958"/>
                    <a:ext cx="449" cy="182"/>
                    <a:chOff x="4224" y="3840"/>
                    <a:chExt cx="588" cy="240"/>
                  </a:xfrm>
                </p:grpSpPr>
                <p:sp>
                  <p:nvSpPr>
                    <p:cNvPr id="535" name="Freeform 12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72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99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6" name="Freeform 13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24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FFCC66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456" name="Freeform 14"/>
              <p:cNvSpPr>
                <a:spLocks/>
              </p:cNvSpPr>
              <p:nvPr/>
            </p:nvSpPr>
            <p:spPr bwMode="auto">
              <a:xfrm flipH="1">
                <a:off x="4067175" y="2006600"/>
                <a:ext cx="1041400" cy="1104900"/>
              </a:xfrm>
              <a:custGeom>
                <a:avLst/>
                <a:gdLst>
                  <a:gd name="T0" fmla="*/ 343131422 w 1941"/>
                  <a:gd name="T1" fmla="*/ 299443372 h 2008"/>
                  <a:gd name="T2" fmla="*/ 421141974 w 1941"/>
                  <a:gd name="T3" fmla="*/ 341831793 h 2008"/>
                  <a:gd name="T4" fmla="*/ 486486722 w 1941"/>
                  <a:gd name="T5" fmla="*/ 343648715 h 2008"/>
                  <a:gd name="T6" fmla="*/ 555861328 w 1941"/>
                  <a:gd name="T7" fmla="*/ 408744807 h 2008"/>
                  <a:gd name="T8" fmla="*/ 504621886 w 1941"/>
                  <a:gd name="T9" fmla="*/ 529248760 h 2008"/>
                  <a:gd name="T10" fmla="*/ 456836607 w 1941"/>
                  <a:gd name="T11" fmla="*/ 580720827 h 2008"/>
                  <a:gd name="T12" fmla="*/ 355509646 w 1941"/>
                  <a:gd name="T13" fmla="*/ 604034322 h 2008"/>
                  <a:gd name="T14" fmla="*/ 251591191 w 1941"/>
                  <a:gd name="T15" fmla="*/ 557104008 h 2008"/>
                  <a:gd name="T16" fmla="*/ 229138055 w 1941"/>
                  <a:gd name="T17" fmla="*/ 484135505 h 2008"/>
                  <a:gd name="T18" fmla="*/ 224244388 w 1941"/>
                  <a:gd name="T19" fmla="*/ 390578341 h 2008"/>
                  <a:gd name="T20" fmla="*/ 229138055 w 1941"/>
                  <a:gd name="T21" fmla="*/ 315187643 h 2008"/>
                  <a:gd name="T22" fmla="*/ 216759831 w 1941"/>
                  <a:gd name="T23" fmla="*/ 273404976 h 2008"/>
                  <a:gd name="T24" fmla="*/ 179625694 w 1941"/>
                  <a:gd name="T25" fmla="*/ 250091482 h 2008"/>
                  <a:gd name="T26" fmla="*/ 28786314 w 1941"/>
                  <a:gd name="T27" fmla="*/ 182270007 h 2008"/>
                  <a:gd name="T28" fmla="*/ 6620751 w 1941"/>
                  <a:gd name="T29" fmla="*/ 114751135 h 2008"/>
                  <a:gd name="T30" fmla="*/ 48648568 w 1941"/>
                  <a:gd name="T31" fmla="*/ 93859836 h 2008"/>
                  <a:gd name="T32" fmla="*/ 65920459 w 1941"/>
                  <a:gd name="T33" fmla="*/ 41782615 h 2008"/>
                  <a:gd name="T34" fmla="*/ 85782721 w 1941"/>
                  <a:gd name="T35" fmla="*/ 10597247 h 2008"/>
                  <a:gd name="T36" fmla="*/ 120326503 w 1941"/>
                  <a:gd name="T37" fmla="*/ 13019443 h 2008"/>
                  <a:gd name="T38" fmla="*/ 152567007 w 1941"/>
                  <a:gd name="T39" fmla="*/ 88712808 h 2008"/>
                  <a:gd name="T40" fmla="*/ 177322919 w 1941"/>
                  <a:gd name="T41" fmla="*/ 125045741 h 2008"/>
                  <a:gd name="T42" fmla="*/ 182216585 w 1941"/>
                  <a:gd name="T43" fmla="*/ 177122979 h 2008"/>
                  <a:gd name="T44" fmla="*/ 266272191 w 1941"/>
                  <a:gd name="T45" fmla="*/ 234347211 h 2008"/>
                  <a:gd name="T46" fmla="*/ 343131422 w 1941"/>
                  <a:gd name="T47" fmla="*/ 299443372 h 200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41"/>
                  <a:gd name="T73" fmla="*/ 0 h 2008"/>
                  <a:gd name="T74" fmla="*/ 1941 w 1941"/>
                  <a:gd name="T75" fmla="*/ 2008 h 200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41" h="2008">
                    <a:moveTo>
                      <a:pt x="1192" y="989"/>
                    </a:moveTo>
                    <a:cubicBezTo>
                      <a:pt x="1282" y="1048"/>
                      <a:pt x="1380" y="1105"/>
                      <a:pt x="1463" y="1129"/>
                    </a:cubicBezTo>
                    <a:cubicBezTo>
                      <a:pt x="1546" y="1153"/>
                      <a:pt x="1612" y="1098"/>
                      <a:pt x="1690" y="1135"/>
                    </a:cubicBezTo>
                    <a:cubicBezTo>
                      <a:pt x="1768" y="1172"/>
                      <a:pt x="1921" y="1248"/>
                      <a:pt x="1931" y="1350"/>
                    </a:cubicBezTo>
                    <a:cubicBezTo>
                      <a:pt x="1941" y="1452"/>
                      <a:pt x="1810" y="1653"/>
                      <a:pt x="1753" y="1748"/>
                    </a:cubicBezTo>
                    <a:cubicBezTo>
                      <a:pt x="1696" y="1843"/>
                      <a:pt x="1673" y="1877"/>
                      <a:pt x="1587" y="1918"/>
                    </a:cubicBezTo>
                    <a:cubicBezTo>
                      <a:pt x="1501" y="1959"/>
                      <a:pt x="1354" y="2008"/>
                      <a:pt x="1235" y="1995"/>
                    </a:cubicBezTo>
                    <a:cubicBezTo>
                      <a:pt x="1116" y="1982"/>
                      <a:pt x="947" y="1906"/>
                      <a:pt x="874" y="1840"/>
                    </a:cubicBezTo>
                    <a:cubicBezTo>
                      <a:pt x="801" y="1774"/>
                      <a:pt x="812" y="1691"/>
                      <a:pt x="796" y="1599"/>
                    </a:cubicBezTo>
                    <a:cubicBezTo>
                      <a:pt x="780" y="1507"/>
                      <a:pt x="779" y="1383"/>
                      <a:pt x="779" y="1290"/>
                    </a:cubicBezTo>
                    <a:cubicBezTo>
                      <a:pt x="779" y="1197"/>
                      <a:pt x="800" y="1106"/>
                      <a:pt x="796" y="1041"/>
                    </a:cubicBezTo>
                    <a:cubicBezTo>
                      <a:pt x="792" y="976"/>
                      <a:pt x="782" y="939"/>
                      <a:pt x="753" y="903"/>
                    </a:cubicBezTo>
                    <a:cubicBezTo>
                      <a:pt x="724" y="867"/>
                      <a:pt x="733" y="876"/>
                      <a:pt x="624" y="826"/>
                    </a:cubicBezTo>
                    <a:cubicBezTo>
                      <a:pt x="515" y="776"/>
                      <a:pt x="200" y="676"/>
                      <a:pt x="100" y="602"/>
                    </a:cubicBezTo>
                    <a:cubicBezTo>
                      <a:pt x="0" y="528"/>
                      <a:pt x="11" y="428"/>
                      <a:pt x="23" y="379"/>
                    </a:cubicBezTo>
                    <a:cubicBezTo>
                      <a:pt x="35" y="330"/>
                      <a:pt x="135" y="350"/>
                      <a:pt x="169" y="310"/>
                    </a:cubicBezTo>
                    <a:cubicBezTo>
                      <a:pt x="203" y="270"/>
                      <a:pt x="208" y="184"/>
                      <a:pt x="229" y="138"/>
                    </a:cubicBezTo>
                    <a:cubicBezTo>
                      <a:pt x="250" y="92"/>
                      <a:pt x="267" y="51"/>
                      <a:pt x="298" y="35"/>
                    </a:cubicBezTo>
                    <a:cubicBezTo>
                      <a:pt x="329" y="19"/>
                      <a:pt x="379" y="0"/>
                      <a:pt x="418" y="43"/>
                    </a:cubicBezTo>
                    <a:cubicBezTo>
                      <a:pt x="457" y="86"/>
                      <a:pt x="497" y="231"/>
                      <a:pt x="530" y="293"/>
                    </a:cubicBezTo>
                    <a:cubicBezTo>
                      <a:pt x="563" y="355"/>
                      <a:pt x="599" y="364"/>
                      <a:pt x="616" y="413"/>
                    </a:cubicBezTo>
                    <a:cubicBezTo>
                      <a:pt x="633" y="462"/>
                      <a:pt x="581" y="525"/>
                      <a:pt x="633" y="585"/>
                    </a:cubicBezTo>
                    <a:cubicBezTo>
                      <a:pt x="685" y="645"/>
                      <a:pt x="832" y="707"/>
                      <a:pt x="925" y="774"/>
                    </a:cubicBezTo>
                    <a:cubicBezTo>
                      <a:pt x="1018" y="841"/>
                      <a:pt x="1102" y="930"/>
                      <a:pt x="1192" y="98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7" name="Group 15"/>
              <p:cNvGrpSpPr>
                <a:grpSpLocks/>
              </p:cNvGrpSpPr>
              <p:nvPr/>
            </p:nvGrpSpPr>
            <p:grpSpPr bwMode="auto">
              <a:xfrm flipH="1">
                <a:off x="4756150" y="1828800"/>
                <a:ext cx="425450" cy="693738"/>
                <a:chOff x="1653" y="864"/>
                <a:chExt cx="795" cy="1261"/>
              </a:xfrm>
            </p:grpSpPr>
            <p:sp>
              <p:nvSpPr>
                <p:cNvPr id="492" name="Freeform 16"/>
                <p:cNvSpPr>
                  <a:spLocks/>
                </p:cNvSpPr>
                <p:nvPr/>
              </p:nvSpPr>
              <p:spPr bwMode="auto">
                <a:xfrm flipH="1" flipV="1">
                  <a:off x="1732" y="1803"/>
                  <a:ext cx="685" cy="249"/>
                </a:xfrm>
                <a:custGeom>
                  <a:avLst/>
                  <a:gdLst>
                    <a:gd name="T0" fmla="*/ 84 w 1801"/>
                    <a:gd name="T1" fmla="*/ 27 h 622"/>
                    <a:gd name="T2" fmla="*/ 57 w 1801"/>
                    <a:gd name="T3" fmla="*/ 27 h 622"/>
                    <a:gd name="T4" fmla="*/ 36 w 1801"/>
                    <a:gd name="T5" fmla="*/ 12 h 622"/>
                    <a:gd name="T6" fmla="*/ 8 w 1801"/>
                    <a:gd name="T7" fmla="*/ 27 h 622"/>
                    <a:gd name="T8" fmla="*/ 8 w 1801"/>
                    <a:gd name="T9" fmla="*/ 58 h 622"/>
                    <a:gd name="T10" fmla="*/ 57 w 1801"/>
                    <a:gd name="T11" fmla="*/ 88 h 622"/>
                    <a:gd name="T12" fmla="*/ 78 w 1801"/>
                    <a:gd name="T13" fmla="*/ 73 h 622"/>
                    <a:gd name="T14" fmla="*/ 112 w 1801"/>
                    <a:gd name="T15" fmla="*/ 65 h 622"/>
                    <a:gd name="T16" fmla="*/ 161 w 1801"/>
                    <a:gd name="T17" fmla="*/ 81 h 622"/>
                    <a:gd name="T18" fmla="*/ 209 w 1801"/>
                    <a:gd name="T19" fmla="*/ 93 h 622"/>
                    <a:gd name="T20" fmla="*/ 258 w 1801"/>
                    <a:gd name="T21" fmla="*/ 42 h 622"/>
                    <a:gd name="T22" fmla="*/ 223 w 1801"/>
                    <a:gd name="T23" fmla="*/ 4 h 622"/>
                    <a:gd name="T24" fmla="*/ 195 w 1801"/>
                    <a:gd name="T25" fmla="*/ 19 h 622"/>
                    <a:gd name="T26" fmla="*/ 147 w 1801"/>
                    <a:gd name="T27" fmla="*/ 34 h 622"/>
                    <a:gd name="T28" fmla="*/ 84 w 1801"/>
                    <a:gd name="T29" fmla="*/ 27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" name="Freeform 17"/>
                <p:cNvSpPr>
                  <a:spLocks/>
                </p:cNvSpPr>
                <p:nvPr/>
              </p:nvSpPr>
              <p:spPr bwMode="auto">
                <a:xfrm flipH="1" flipV="1">
                  <a:off x="1797" y="1887"/>
                  <a:ext cx="554" cy="107"/>
                </a:xfrm>
                <a:custGeom>
                  <a:avLst/>
                  <a:gdLst>
                    <a:gd name="T0" fmla="*/ 14 w 1457"/>
                    <a:gd name="T1" fmla="*/ 3 h 267"/>
                    <a:gd name="T2" fmla="*/ 3 w 1457"/>
                    <a:gd name="T3" fmla="*/ 13 h 267"/>
                    <a:gd name="T4" fmla="*/ 31 w 1457"/>
                    <a:gd name="T5" fmla="*/ 37 h 267"/>
                    <a:gd name="T6" fmla="*/ 70 w 1457"/>
                    <a:gd name="T7" fmla="*/ 26 h 267"/>
                    <a:gd name="T8" fmla="*/ 128 w 1457"/>
                    <a:gd name="T9" fmla="*/ 20 h 267"/>
                    <a:gd name="T10" fmla="*/ 169 w 1457"/>
                    <a:gd name="T11" fmla="*/ 36 h 267"/>
                    <a:gd name="T12" fmla="*/ 206 w 1457"/>
                    <a:gd name="T13" fmla="*/ 12 h 267"/>
                    <a:gd name="T14" fmla="*/ 199 w 1457"/>
                    <a:gd name="T15" fmla="*/ 1 h 267"/>
                    <a:gd name="T16" fmla="*/ 185 w 1457"/>
                    <a:gd name="T17" fmla="*/ 20 h 267"/>
                    <a:gd name="T18" fmla="*/ 148 w 1457"/>
                    <a:gd name="T19" fmla="*/ 28 h 267"/>
                    <a:gd name="T20" fmla="*/ 100 w 1457"/>
                    <a:gd name="T21" fmla="*/ 13 h 267"/>
                    <a:gd name="T22" fmla="*/ 48 w 1457"/>
                    <a:gd name="T23" fmla="*/ 41 h 267"/>
                    <a:gd name="T24" fmla="*/ 24 w 1457"/>
                    <a:gd name="T25" fmla="*/ 26 h 267"/>
                    <a:gd name="T26" fmla="*/ 14 w 1457"/>
                    <a:gd name="T27" fmla="*/ 3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" name="Freeform 18"/>
                <p:cNvSpPr>
                  <a:spLocks/>
                </p:cNvSpPr>
                <p:nvPr/>
              </p:nvSpPr>
              <p:spPr bwMode="auto">
                <a:xfrm flipH="1">
                  <a:off x="1746" y="2022"/>
                  <a:ext cx="130" cy="103"/>
                </a:xfrm>
                <a:custGeom>
                  <a:avLst/>
                  <a:gdLst>
                    <a:gd name="T0" fmla="*/ 8 w 227"/>
                    <a:gd name="T1" fmla="*/ 28 h 185"/>
                    <a:gd name="T2" fmla="*/ 10 w 227"/>
                    <a:gd name="T3" fmla="*/ 53 h 185"/>
                    <a:gd name="T4" fmla="*/ 66 w 227"/>
                    <a:gd name="T5" fmla="*/ 50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8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" name="Freeform 19"/>
                <p:cNvSpPr>
                  <a:spLocks/>
                </p:cNvSpPr>
                <p:nvPr/>
              </p:nvSpPr>
              <p:spPr bwMode="auto">
                <a:xfrm flipH="1">
                  <a:off x="1653" y="1964"/>
                  <a:ext cx="131" cy="102"/>
                </a:xfrm>
                <a:custGeom>
                  <a:avLst/>
                  <a:gdLst>
                    <a:gd name="T0" fmla="*/ 8 w 227"/>
                    <a:gd name="T1" fmla="*/ 27 h 185"/>
                    <a:gd name="T2" fmla="*/ 10 w 227"/>
                    <a:gd name="T3" fmla="*/ 52 h 185"/>
                    <a:gd name="T4" fmla="*/ 68 w 227"/>
                    <a:gd name="T5" fmla="*/ 49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6" name="Freeform 20"/>
                <p:cNvSpPr>
                  <a:spLocks/>
                </p:cNvSpPr>
                <p:nvPr/>
              </p:nvSpPr>
              <p:spPr bwMode="auto">
                <a:xfrm flipH="1">
                  <a:off x="1897" y="1325"/>
                  <a:ext cx="427" cy="147"/>
                </a:xfrm>
                <a:custGeom>
                  <a:avLst/>
                  <a:gdLst>
                    <a:gd name="T0" fmla="*/ 8 w 744"/>
                    <a:gd name="T1" fmla="*/ 17 h 264"/>
                    <a:gd name="T2" fmla="*/ 8 w 744"/>
                    <a:gd name="T3" fmla="*/ 47 h 264"/>
                    <a:gd name="T4" fmla="*/ 40 w 744"/>
                    <a:gd name="T5" fmla="*/ 62 h 264"/>
                    <a:gd name="T6" fmla="*/ 87 w 744"/>
                    <a:gd name="T7" fmla="*/ 62 h 264"/>
                    <a:gd name="T8" fmla="*/ 119 w 744"/>
                    <a:gd name="T9" fmla="*/ 62 h 264"/>
                    <a:gd name="T10" fmla="*/ 166 w 744"/>
                    <a:gd name="T11" fmla="*/ 62 h 264"/>
                    <a:gd name="T12" fmla="*/ 229 w 744"/>
                    <a:gd name="T13" fmla="*/ 77 h 264"/>
                    <a:gd name="T14" fmla="*/ 245 w 744"/>
                    <a:gd name="T15" fmla="*/ 32 h 264"/>
                    <a:gd name="T16" fmla="*/ 229 w 744"/>
                    <a:gd name="T17" fmla="*/ 17 h 264"/>
                    <a:gd name="T18" fmla="*/ 197 w 744"/>
                    <a:gd name="T19" fmla="*/ 2 h 264"/>
                    <a:gd name="T20" fmla="*/ 150 w 744"/>
                    <a:gd name="T21" fmla="*/ 17 h 264"/>
                    <a:gd name="T22" fmla="*/ 103 w 744"/>
                    <a:gd name="T23" fmla="*/ 17 h 264"/>
                    <a:gd name="T24" fmla="*/ 55 w 744"/>
                    <a:gd name="T25" fmla="*/ 2 h 264"/>
                    <a:gd name="T26" fmla="*/ 8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7" name="Freeform 21"/>
                <p:cNvSpPr>
                  <a:spLocks/>
                </p:cNvSpPr>
                <p:nvPr/>
              </p:nvSpPr>
              <p:spPr bwMode="auto">
                <a:xfrm flipH="1">
                  <a:off x="1843" y="1379"/>
                  <a:ext cx="522" cy="147"/>
                </a:xfrm>
                <a:custGeom>
                  <a:avLst/>
                  <a:gdLst>
                    <a:gd name="T0" fmla="*/ 12 w 744"/>
                    <a:gd name="T1" fmla="*/ 17 h 264"/>
                    <a:gd name="T2" fmla="*/ 12 w 744"/>
                    <a:gd name="T3" fmla="*/ 47 h 264"/>
                    <a:gd name="T4" fmla="*/ 59 w 744"/>
                    <a:gd name="T5" fmla="*/ 62 h 264"/>
                    <a:gd name="T6" fmla="*/ 130 w 744"/>
                    <a:gd name="T7" fmla="*/ 62 h 264"/>
                    <a:gd name="T8" fmla="*/ 178 w 744"/>
                    <a:gd name="T9" fmla="*/ 62 h 264"/>
                    <a:gd name="T10" fmla="*/ 248 w 744"/>
                    <a:gd name="T11" fmla="*/ 62 h 264"/>
                    <a:gd name="T12" fmla="*/ 342 w 744"/>
                    <a:gd name="T13" fmla="*/ 77 h 264"/>
                    <a:gd name="T14" fmla="*/ 366 w 744"/>
                    <a:gd name="T15" fmla="*/ 32 h 264"/>
                    <a:gd name="T16" fmla="*/ 342 w 744"/>
                    <a:gd name="T17" fmla="*/ 17 h 264"/>
                    <a:gd name="T18" fmla="*/ 295 w 744"/>
                    <a:gd name="T19" fmla="*/ 2 h 264"/>
                    <a:gd name="T20" fmla="*/ 225 w 744"/>
                    <a:gd name="T21" fmla="*/ 17 h 264"/>
                    <a:gd name="T22" fmla="*/ 154 w 744"/>
                    <a:gd name="T23" fmla="*/ 17 h 264"/>
                    <a:gd name="T24" fmla="*/ 83 w 744"/>
                    <a:gd name="T25" fmla="*/ 2 h 264"/>
                    <a:gd name="T26" fmla="*/ 12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8" name="Group 22"/>
                <p:cNvGrpSpPr>
                  <a:grpSpLocks/>
                </p:cNvGrpSpPr>
                <p:nvPr/>
              </p:nvGrpSpPr>
              <p:grpSpPr bwMode="auto">
                <a:xfrm flipH="1">
                  <a:off x="1754" y="864"/>
                  <a:ext cx="694" cy="482"/>
                  <a:chOff x="3984" y="819"/>
                  <a:chExt cx="694" cy="482"/>
                </a:xfrm>
              </p:grpSpPr>
              <p:grpSp>
                <p:nvGrpSpPr>
                  <p:cNvPr id="512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984" y="819"/>
                    <a:ext cx="694" cy="455"/>
                    <a:chOff x="2304" y="96"/>
                    <a:chExt cx="1210" cy="816"/>
                  </a:xfrm>
                </p:grpSpPr>
                <p:sp>
                  <p:nvSpPr>
                    <p:cNvPr id="515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3024" y="184"/>
                      <a:ext cx="490" cy="680"/>
                    </a:xfrm>
                    <a:custGeom>
                      <a:avLst/>
                      <a:gdLst>
                        <a:gd name="T0" fmla="*/ 0 w 490"/>
                        <a:gd name="T1" fmla="*/ 680 h 680"/>
                        <a:gd name="T2" fmla="*/ 48 w 490"/>
                        <a:gd name="T3" fmla="*/ 488 h 680"/>
                        <a:gd name="T4" fmla="*/ 192 w 490"/>
                        <a:gd name="T5" fmla="*/ 296 h 680"/>
                        <a:gd name="T6" fmla="*/ 351 w 490"/>
                        <a:gd name="T7" fmla="*/ 185 h 680"/>
                        <a:gd name="T8" fmla="*/ 490 w 490"/>
                        <a:gd name="T9" fmla="*/ 0 h 68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90"/>
                        <a:gd name="T16" fmla="*/ 0 h 680"/>
                        <a:gd name="T17" fmla="*/ 490 w 490"/>
                        <a:gd name="T18" fmla="*/ 680 h 68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90" h="680">
                          <a:moveTo>
                            <a:pt x="0" y="680"/>
                          </a:moveTo>
                          <a:cubicBezTo>
                            <a:pt x="8" y="616"/>
                            <a:pt x="16" y="552"/>
                            <a:pt x="48" y="488"/>
                          </a:cubicBezTo>
                          <a:cubicBezTo>
                            <a:pt x="80" y="424"/>
                            <a:pt x="142" y="346"/>
                            <a:pt x="192" y="296"/>
                          </a:cubicBezTo>
                          <a:cubicBezTo>
                            <a:pt x="242" y="246"/>
                            <a:pt x="301" y="234"/>
                            <a:pt x="351" y="185"/>
                          </a:cubicBezTo>
                          <a:cubicBezTo>
                            <a:pt x="401" y="136"/>
                            <a:pt x="461" y="39"/>
                            <a:pt x="49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6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072" y="720"/>
                      <a:ext cx="144" cy="96"/>
                    </a:xfrm>
                    <a:custGeom>
                      <a:avLst/>
                      <a:gdLst>
                        <a:gd name="T0" fmla="*/ 0 w 144"/>
                        <a:gd name="T1" fmla="*/ 96 h 96"/>
                        <a:gd name="T2" fmla="*/ 144 w 144"/>
                        <a:gd name="T3" fmla="*/ 0 h 96"/>
                        <a:gd name="T4" fmla="*/ 0 60000 65536"/>
                        <a:gd name="T5" fmla="*/ 0 60000 65536"/>
                        <a:gd name="T6" fmla="*/ 0 w 144"/>
                        <a:gd name="T7" fmla="*/ 0 h 96"/>
                        <a:gd name="T8" fmla="*/ 144 w 144"/>
                        <a:gd name="T9" fmla="*/ 96 h 96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44" h="96">
                          <a:moveTo>
                            <a:pt x="0" y="96"/>
                          </a:moveTo>
                          <a:cubicBezTo>
                            <a:pt x="56" y="56"/>
                            <a:pt x="112" y="16"/>
                            <a:pt x="144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7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016" y="480"/>
                      <a:ext cx="56" cy="192"/>
                    </a:xfrm>
                    <a:custGeom>
                      <a:avLst/>
                      <a:gdLst>
                        <a:gd name="T0" fmla="*/ 56 w 56"/>
                        <a:gd name="T1" fmla="*/ 192 h 192"/>
                        <a:gd name="T2" fmla="*/ 8 w 56"/>
                        <a:gd name="T3" fmla="*/ 96 h 192"/>
                        <a:gd name="T4" fmla="*/ 8 w 56"/>
                        <a:gd name="T5" fmla="*/ 0 h 192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192"/>
                        <a:gd name="T11" fmla="*/ 56 w 56"/>
                        <a:gd name="T12" fmla="*/ 192 h 19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192">
                          <a:moveTo>
                            <a:pt x="56" y="192"/>
                          </a:moveTo>
                          <a:cubicBezTo>
                            <a:pt x="36" y="160"/>
                            <a:pt x="16" y="128"/>
                            <a:pt x="8" y="96"/>
                          </a:cubicBezTo>
                          <a:cubicBezTo>
                            <a:pt x="0" y="64"/>
                            <a:pt x="4" y="32"/>
                            <a:pt x="8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8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2304" y="480"/>
                      <a:ext cx="384" cy="432"/>
                    </a:xfrm>
                    <a:custGeom>
                      <a:avLst/>
                      <a:gdLst>
                        <a:gd name="T0" fmla="*/ 384 w 384"/>
                        <a:gd name="T1" fmla="*/ 432 h 432"/>
                        <a:gd name="T2" fmla="*/ 288 w 384"/>
                        <a:gd name="T3" fmla="*/ 240 h 432"/>
                        <a:gd name="T4" fmla="*/ 0 w 384"/>
                        <a:gd name="T5" fmla="*/ 0 h 432"/>
                        <a:gd name="T6" fmla="*/ 0 60000 65536"/>
                        <a:gd name="T7" fmla="*/ 0 60000 65536"/>
                        <a:gd name="T8" fmla="*/ 0 60000 65536"/>
                        <a:gd name="T9" fmla="*/ 0 w 384"/>
                        <a:gd name="T10" fmla="*/ 0 h 432"/>
                        <a:gd name="T11" fmla="*/ 384 w 384"/>
                        <a:gd name="T12" fmla="*/ 432 h 43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384" h="432">
                          <a:moveTo>
                            <a:pt x="384" y="432"/>
                          </a:moveTo>
                          <a:cubicBezTo>
                            <a:pt x="368" y="372"/>
                            <a:pt x="352" y="312"/>
                            <a:pt x="288" y="240"/>
                          </a:cubicBezTo>
                          <a:cubicBezTo>
                            <a:pt x="224" y="168"/>
                            <a:pt x="112" y="84"/>
                            <a:pt x="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9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2352" y="96"/>
                      <a:ext cx="480" cy="768"/>
                    </a:xfrm>
                    <a:custGeom>
                      <a:avLst/>
                      <a:gdLst>
                        <a:gd name="T0" fmla="*/ 480 w 480"/>
                        <a:gd name="T1" fmla="*/ 768 h 768"/>
                        <a:gd name="T2" fmla="*/ 480 w 480"/>
                        <a:gd name="T3" fmla="*/ 576 h 768"/>
                        <a:gd name="T4" fmla="*/ 336 w 480"/>
                        <a:gd name="T5" fmla="*/ 0 h 768"/>
                        <a:gd name="T6" fmla="*/ 0 w 480"/>
                        <a:gd name="T7" fmla="*/ 240 h 76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80"/>
                        <a:gd name="T13" fmla="*/ 0 h 768"/>
                        <a:gd name="T14" fmla="*/ 480 w 480"/>
                        <a:gd name="T15" fmla="*/ 768 h 76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80" h="768">
                          <a:moveTo>
                            <a:pt x="480" y="768"/>
                          </a:moveTo>
                          <a:lnTo>
                            <a:pt x="480" y="576"/>
                          </a:lnTo>
                          <a:lnTo>
                            <a:pt x="336" y="0"/>
                          </a:lnTo>
                          <a:lnTo>
                            <a:pt x="0" y="240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0" name="Line 29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640" y="480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1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84" y="288"/>
                      <a:ext cx="96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64" y="4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" name="Line 3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08" y="192"/>
                      <a:ext cx="48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4" name="Line 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0" y="192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5" name="Line 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6" y="768"/>
                      <a:ext cx="9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6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432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7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352" y="624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3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42" y="1167"/>
                    <a:ext cx="0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25" y="1247"/>
                    <a:ext cx="138" cy="5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9" name="Group 39"/>
                <p:cNvGrpSpPr>
                  <a:grpSpLocks/>
                </p:cNvGrpSpPr>
                <p:nvPr/>
              </p:nvGrpSpPr>
              <p:grpSpPr bwMode="auto">
                <a:xfrm flipH="1">
                  <a:off x="1843" y="1547"/>
                  <a:ext cx="195" cy="269"/>
                  <a:chOff x="4673" y="1311"/>
                  <a:chExt cx="210" cy="291"/>
                </a:xfrm>
              </p:grpSpPr>
              <p:sp>
                <p:nvSpPr>
                  <p:cNvPr id="507" name="Oval 40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73" y="1311"/>
                    <a:ext cx="210" cy="29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7C80"/>
                      </a:gs>
                      <a:gs pos="100000">
                        <a:srgbClr val="76393B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8" name="Oval 41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23"/>
                    <a:ext cx="169" cy="2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9" name="Oval 42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85"/>
                    <a:ext cx="108" cy="152"/>
                  </a:xfrm>
                  <a:prstGeom prst="ellipse">
                    <a:avLst/>
                  </a:prstGeom>
                  <a:solidFill>
                    <a:srgbClr val="9966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10" name="Oval 43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08" y="1429"/>
                    <a:ext cx="61" cy="7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11" name="Oval 44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35" y="1429"/>
                    <a:ext cx="33" cy="3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500" name="Freeform 45"/>
                <p:cNvSpPr>
                  <a:spLocks/>
                </p:cNvSpPr>
                <p:nvPr/>
              </p:nvSpPr>
              <p:spPr bwMode="auto">
                <a:xfrm flipH="1">
                  <a:off x="1706" y="1758"/>
                  <a:ext cx="532" cy="330"/>
                </a:xfrm>
                <a:custGeom>
                  <a:avLst/>
                  <a:gdLst>
                    <a:gd name="T0" fmla="*/ 135 w 574"/>
                    <a:gd name="T1" fmla="*/ 6 h 356"/>
                    <a:gd name="T2" fmla="*/ 1 w 574"/>
                    <a:gd name="T3" fmla="*/ 67 h 356"/>
                    <a:gd name="T4" fmla="*/ 140 w 574"/>
                    <a:gd name="T5" fmla="*/ 183 h 356"/>
                    <a:gd name="T6" fmla="*/ 397 w 574"/>
                    <a:gd name="T7" fmla="*/ 300 h 356"/>
                    <a:gd name="T8" fmla="*/ 475 w 574"/>
                    <a:gd name="T9" fmla="*/ 152 h 356"/>
                    <a:gd name="T10" fmla="*/ 437 w 574"/>
                    <a:gd name="T11" fmla="*/ 44 h 356"/>
                    <a:gd name="T12" fmla="*/ 135 w 574"/>
                    <a:gd name="T13" fmla="*/ 6 h 3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74"/>
                    <a:gd name="T22" fmla="*/ 0 h 356"/>
                    <a:gd name="T23" fmla="*/ 574 w 574"/>
                    <a:gd name="T24" fmla="*/ 356 h 35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74" h="356">
                      <a:moveTo>
                        <a:pt x="157" y="8"/>
                      </a:moveTo>
                      <a:cubicBezTo>
                        <a:pt x="95" y="0"/>
                        <a:pt x="0" y="44"/>
                        <a:pt x="1" y="78"/>
                      </a:cubicBezTo>
                      <a:cubicBezTo>
                        <a:pt x="2" y="112"/>
                        <a:pt x="86" y="167"/>
                        <a:pt x="163" y="212"/>
                      </a:cubicBezTo>
                      <a:cubicBezTo>
                        <a:pt x="240" y="257"/>
                        <a:pt x="397" y="356"/>
                        <a:pt x="462" y="350"/>
                      </a:cubicBezTo>
                      <a:cubicBezTo>
                        <a:pt x="527" y="344"/>
                        <a:pt x="546" y="227"/>
                        <a:pt x="554" y="177"/>
                      </a:cubicBezTo>
                      <a:cubicBezTo>
                        <a:pt x="562" y="127"/>
                        <a:pt x="574" y="79"/>
                        <a:pt x="508" y="51"/>
                      </a:cubicBezTo>
                      <a:cubicBezTo>
                        <a:pt x="442" y="23"/>
                        <a:pt x="230" y="17"/>
                        <a:pt x="157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1" name="Group 46"/>
                <p:cNvGrpSpPr>
                  <a:grpSpLocks/>
                </p:cNvGrpSpPr>
                <p:nvPr/>
              </p:nvGrpSpPr>
              <p:grpSpPr bwMode="auto">
                <a:xfrm>
                  <a:off x="2037" y="1533"/>
                  <a:ext cx="195" cy="311"/>
                  <a:chOff x="2037" y="1533"/>
                  <a:chExt cx="195" cy="311"/>
                </a:xfrm>
              </p:grpSpPr>
              <p:sp>
                <p:nvSpPr>
                  <p:cNvPr id="502" name="Oval 47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37" y="1533"/>
                    <a:ext cx="195" cy="31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9966"/>
                      </a:gs>
                      <a:gs pos="100000">
                        <a:srgbClr val="76472F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3" name="Oval 48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5" y="1538"/>
                    <a:ext cx="157" cy="29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4" name="Oval 49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1" y="1636"/>
                    <a:ext cx="118" cy="131"/>
                  </a:xfrm>
                  <a:prstGeom prst="ellipse">
                    <a:avLst/>
                  </a:prstGeom>
                  <a:solidFill>
                    <a:srgbClr val="99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5" name="Oval 50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66" y="1673"/>
                    <a:ext cx="51" cy="6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506" name="Oval 51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91" y="1678"/>
                    <a:ext cx="29" cy="31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458" name="Freeform 52"/>
              <p:cNvSpPr>
                <a:spLocks/>
              </p:cNvSpPr>
              <p:nvPr/>
            </p:nvSpPr>
            <p:spPr bwMode="auto">
              <a:xfrm rot="20015989">
                <a:off x="4645025" y="2951163"/>
                <a:ext cx="153988" cy="320675"/>
              </a:xfrm>
              <a:custGeom>
                <a:avLst/>
                <a:gdLst>
                  <a:gd name="T0" fmla="*/ 33863355 w 275"/>
                  <a:gd name="T1" fmla="*/ 5338046 h 605"/>
                  <a:gd name="T2" fmla="*/ 75252537 w 275"/>
                  <a:gd name="T3" fmla="*/ 47760431 h 605"/>
                  <a:gd name="T4" fmla="*/ 83090803 w 275"/>
                  <a:gd name="T5" fmla="*/ 82316477 h 605"/>
                  <a:gd name="T6" fmla="*/ 81523486 w 275"/>
                  <a:gd name="T7" fmla="*/ 156485693 h 605"/>
                  <a:gd name="T8" fmla="*/ 54871237 w 275"/>
                  <a:gd name="T9" fmla="*/ 162104659 h 605"/>
                  <a:gd name="T10" fmla="*/ 51422467 w 275"/>
                  <a:gd name="T11" fmla="*/ 120805942 h 605"/>
                  <a:gd name="T12" fmla="*/ 38880570 w 275"/>
                  <a:gd name="T13" fmla="*/ 77540277 h 605"/>
                  <a:gd name="T14" fmla="*/ 1254302 w 275"/>
                  <a:gd name="T15" fmla="*/ 20508889 h 605"/>
                  <a:gd name="T16" fmla="*/ 33863355 w 275"/>
                  <a:gd name="T17" fmla="*/ 5338046 h 6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5"/>
                  <a:gd name="T28" fmla="*/ 0 h 605"/>
                  <a:gd name="T29" fmla="*/ 275 w 275"/>
                  <a:gd name="T30" fmla="*/ 605 h 6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5" h="605">
                    <a:moveTo>
                      <a:pt x="108" y="19"/>
                    </a:moveTo>
                    <a:cubicBezTo>
                      <a:pt x="146" y="35"/>
                      <a:pt x="214" y="125"/>
                      <a:pt x="240" y="170"/>
                    </a:cubicBezTo>
                    <a:cubicBezTo>
                      <a:pt x="266" y="215"/>
                      <a:pt x="262" y="228"/>
                      <a:pt x="265" y="293"/>
                    </a:cubicBezTo>
                    <a:cubicBezTo>
                      <a:pt x="267" y="357"/>
                      <a:pt x="275" y="510"/>
                      <a:pt x="260" y="557"/>
                    </a:cubicBezTo>
                    <a:cubicBezTo>
                      <a:pt x="245" y="605"/>
                      <a:pt x="191" y="598"/>
                      <a:pt x="175" y="577"/>
                    </a:cubicBezTo>
                    <a:cubicBezTo>
                      <a:pt x="159" y="556"/>
                      <a:pt x="172" y="480"/>
                      <a:pt x="164" y="430"/>
                    </a:cubicBezTo>
                    <a:cubicBezTo>
                      <a:pt x="156" y="380"/>
                      <a:pt x="151" y="335"/>
                      <a:pt x="124" y="276"/>
                    </a:cubicBezTo>
                    <a:cubicBezTo>
                      <a:pt x="97" y="217"/>
                      <a:pt x="5" y="116"/>
                      <a:pt x="4" y="73"/>
                    </a:cubicBezTo>
                    <a:cubicBezTo>
                      <a:pt x="0" y="30"/>
                      <a:pt x="63" y="0"/>
                      <a:pt x="108" y="1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100000">
                    <a:srgbClr val="FFCC66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9" name="Group 53"/>
              <p:cNvGrpSpPr>
                <a:grpSpLocks/>
              </p:cNvGrpSpPr>
              <p:nvPr/>
            </p:nvGrpSpPr>
            <p:grpSpPr bwMode="auto">
              <a:xfrm>
                <a:off x="4508500" y="3006725"/>
                <a:ext cx="601663" cy="234950"/>
                <a:chOff x="1688" y="2322"/>
                <a:chExt cx="808" cy="319"/>
              </a:xfrm>
            </p:grpSpPr>
            <p:grpSp>
              <p:nvGrpSpPr>
                <p:cNvPr id="484" name="Group 54"/>
                <p:cNvGrpSpPr>
                  <a:grpSpLocks/>
                </p:cNvGrpSpPr>
                <p:nvPr/>
              </p:nvGrpSpPr>
              <p:grpSpPr bwMode="auto">
                <a:xfrm rot="18079313" flipH="1">
                  <a:off x="1870" y="2140"/>
                  <a:ext cx="221" cy="585"/>
                  <a:chOff x="2227" y="3160"/>
                  <a:chExt cx="365" cy="842"/>
                </a:xfrm>
              </p:grpSpPr>
              <p:sp>
                <p:nvSpPr>
                  <p:cNvPr id="488" name="Freeform 55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9" name="Freeform 56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0" name="Freeform 57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" name="Freeform 58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5" name="Group 59"/>
                <p:cNvGrpSpPr>
                  <a:grpSpLocks/>
                </p:cNvGrpSpPr>
                <p:nvPr/>
              </p:nvGrpSpPr>
              <p:grpSpPr bwMode="auto">
                <a:xfrm rot="-1635729">
                  <a:off x="2030" y="2448"/>
                  <a:ext cx="466" cy="193"/>
                  <a:chOff x="4224" y="3840"/>
                  <a:chExt cx="588" cy="240"/>
                </a:xfrm>
              </p:grpSpPr>
              <p:sp>
                <p:nvSpPr>
                  <p:cNvPr id="486" name="Freeform 60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7" name="Freeform 61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" name="Group 62"/>
              <p:cNvGrpSpPr>
                <a:grpSpLocks/>
              </p:cNvGrpSpPr>
              <p:nvPr/>
            </p:nvGrpSpPr>
            <p:grpSpPr bwMode="auto">
              <a:xfrm rot="20292713">
                <a:off x="3995738" y="2436813"/>
                <a:ext cx="257175" cy="265112"/>
                <a:chOff x="3984" y="819"/>
                <a:chExt cx="694" cy="482"/>
              </a:xfrm>
            </p:grpSpPr>
            <p:grpSp>
              <p:nvGrpSpPr>
                <p:cNvPr id="468" name="Group 63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471" name="Freeform 64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2" name="Freeform 65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3" name="Freeform 66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4" name="Freeform 67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5" name="Freeform 68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6" name="Line 6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7" name="Line 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8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9" name="Line 7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0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1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2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3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69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0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1" name="Group 79"/>
              <p:cNvGrpSpPr>
                <a:grpSpLocks/>
              </p:cNvGrpSpPr>
              <p:nvPr/>
            </p:nvGrpSpPr>
            <p:grpSpPr bwMode="auto">
              <a:xfrm rot="5314277" flipH="1">
                <a:off x="3456005" y="2568873"/>
                <a:ext cx="258607" cy="153816"/>
                <a:chOff x="1104" y="2496"/>
                <a:chExt cx="816" cy="816"/>
              </a:xfrm>
            </p:grpSpPr>
            <p:sp>
              <p:nvSpPr>
                <p:cNvPr id="463" name="Oval 80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64" name="Oval 81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65" name="Oval 82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66" name="Line 83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7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2" name="Freeform 85"/>
              <p:cNvSpPr>
                <a:spLocks/>
              </p:cNvSpPr>
              <p:nvPr/>
            </p:nvSpPr>
            <p:spPr bwMode="auto">
              <a:xfrm flipH="1">
                <a:off x="4229100" y="2093913"/>
                <a:ext cx="352425" cy="528637"/>
              </a:xfrm>
              <a:custGeom>
                <a:avLst/>
                <a:gdLst>
                  <a:gd name="T0" fmla="*/ 2281151 w 660"/>
                  <a:gd name="T1" fmla="*/ 216506601 h 960"/>
                  <a:gd name="T2" fmla="*/ 17108096 w 660"/>
                  <a:gd name="T3" fmla="*/ 276545982 h 960"/>
                  <a:gd name="T4" fmla="*/ 71853057 w 660"/>
                  <a:gd name="T5" fmla="*/ 291101186 h 960"/>
                  <a:gd name="T6" fmla="*/ 112912156 w 660"/>
                  <a:gd name="T7" fmla="*/ 276545982 h 960"/>
                  <a:gd name="T8" fmla="*/ 126598522 w 660"/>
                  <a:gd name="T9" fmla="*/ 218325993 h 960"/>
                  <a:gd name="T10" fmla="*/ 112912156 w 660"/>
                  <a:gd name="T11" fmla="*/ 203770858 h 960"/>
                  <a:gd name="T12" fmla="*/ 153971288 w 660"/>
                  <a:gd name="T13" fmla="*/ 189215723 h 960"/>
                  <a:gd name="T14" fmla="*/ 181344021 w 660"/>
                  <a:gd name="T15" fmla="*/ 160105453 h 960"/>
                  <a:gd name="T16" fmla="*/ 112912156 w 660"/>
                  <a:gd name="T17" fmla="*/ 160105453 h 960"/>
                  <a:gd name="T18" fmla="*/ 181344021 w 660"/>
                  <a:gd name="T19" fmla="*/ 116440564 h 960"/>
                  <a:gd name="T20" fmla="*/ 153971288 w 660"/>
                  <a:gd name="T21" fmla="*/ 58220007 h 960"/>
                  <a:gd name="T22" fmla="*/ 99225789 w 660"/>
                  <a:gd name="T23" fmla="*/ 130995699 h 960"/>
                  <a:gd name="T24" fmla="*/ 99225789 w 660"/>
                  <a:gd name="T25" fmla="*/ 29110279 h 960"/>
                  <a:gd name="T26" fmla="*/ 44480307 w 660"/>
                  <a:gd name="T27" fmla="*/ 14555139 h 960"/>
                  <a:gd name="T28" fmla="*/ 71853057 w 660"/>
                  <a:gd name="T29" fmla="*/ 116440564 h 960"/>
                  <a:gd name="T30" fmla="*/ 30794466 w 660"/>
                  <a:gd name="T31" fmla="*/ 160105453 h 960"/>
                  <a:gd name="T32" fmla="*/ 2281151 w 660"/>
                  <a:gd name="T33" fmla="*/ 216506601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46" name="Group 945"/>
            <p:cNvGrpSpPr/>
            <p:nvPr/>
          </p:nvGrpSpPr>
          <p:grpSpPr>
            <a:xfrm>
              <a:off x="0" y="5486400"/>
              <a:ext cx="9144000" cy="59216"/>
              <a:chOff x="0" y="6400800"/>
              <a:chExt cx="9144000" cy="59216"/>
            </a:xfrm>
          </p:grpSpPr>
          <p:cxnSp>
            <p:nvCxnSpPr>
              <p:cNvPr id="947" name="Straight Connector 946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12"/>
          <p:cNvGrpSpPr/>
          <p:nvPr/>
        </p:nvGrpSpPr>
        <p:grpSpPr>
          <a:xfrm>
            <a:off x="0" y="3969840"/>
            <a:ext cx="9144000" cy="906960"/>
            <a:chOff x="0" y="3969840"/>
            <a:chExt cx="9144000" cy="906960"/>
          </a:xfrm>
        </p:grpSpPr>
        <p:grpSp>
          <p:nvGrpSpPr>
            <p:cNvPr id="537" name="Group 536"/>
            <p:cNvGrpSpPr/>
            <p:nvPr/>
          </p:nvGrpSpPr>
          <p:grpSpPr>
            <a:xfrm>
              <a:off x="3446491" y="3969840"/>
              <a:ext cx="1194678" cy="906960"/>
              <a:chOff x="3276600" y="1828800"/>
              <a:chExt cx="1905000" cy="1446213"/>
            </a:xfrm>
          </p:grpSpPr>
          <p:sp>
            <p:nvSpPr>
              <p:cNvPr id="538" name="Freeform 84"/>
              <p:cNvSpPr>
                <a:spLocks/>
              </p:cNvSpPr>
              <p:nvPr/>
            </p:nvSpPr>
            <p:spPr bwMode="auto">
              <a:xfrm rot="18532231" flipH="1" flipV="1">
                <a:off x="4510088" y="2625725"/>
                <a:ext cx="420687" cy="569913"/>
              </a:xfrm>
              <a:custGeom>
                <a:avLst/>
                <a:gdLst>
                  <a:gd name="T0" fmla="*/ 3250126 w 660"/>
                  <a:gd name="T1" fmla="*/ 251636190 h 960"/>
                  <a:gd name="T2" fmla="*/ 24376900 w 660"/>
                  <a:gd name="T3" fmla="*/ 321417345 h 960"/>
                  <a:gd name="T4" fmla="*/ 102383744 w 660"/>
                  <a:gd name="T5" fmla="*/ 338334258 h 960"/>
                  <a:gd name="T6" fmla="*/ 160888536 w 660"/>
                  <a:gd name="T7" fmla="*/ 321417345 h 960"/>
                  <a:gd name="T8" fmla="*/ 180390599 w 660"/>
                  <a:gd name="T9" fmla="*/ 253750805 h 960"/>
                  <a:gd name="T10" fmla="*/ 160888536 w 660"/>
                  <a:gd name="T11" fmla="*/ 236833891 h 960"/>
                  <a:gd name="T12" fmla="*/ 219393368 w 660"/>
                  <a:gd name="T13" fmla="*/ 219916978 h 960"/>
                  <a:gd name="T14" fmla="*/ 258396775 w 660"/>
                  <a:gd name="T15" fmla="*/ 186083745 h 960"/>
                  <a:gd name="T16" fmla="*/ 160888536 w 660"/>
                  <a:gd name="T17" fmla="*/ 186083745 h 960"/>
                  <a:gd name="T18" fmla="*/ 258396775 w 660"/>
                  <a:gd name="T19" fmla="*/ 135333562 h 960"/>
                  <a:gd name="T20" fmla="*/ 219393368 w 660"/>
                  <a:gd name="T21" fmla="*/ 67667078 h 960"/>
                  <a:gd name="T22" fmla="*/ 141387152 w 660"/>
                  <a:gd name="T23" fmla="*/ 152250475 h 960"/>
                  <a:gd name="T24" fmla="*/ 141387152 w 660"/>
                  <a:gd name="T25" fmla="*/ 33833242 h 960"/>
                  <a:gd name="T26" fmla="*/ 63380317 w 660"/>
                  <a:gd name="T27" fmla="*/ 16916918 h 960"/>
                  <a:gd name="T28" fmla="*/ 102383744 w 660"/>
                  <a:gd name="T29" fmla="*/ 135333562 h 960"/>
                  <a:gd name="T30" fmla="*/ 43878933 w 660"/>
                  <a:gd name="T31" fmla="*/ 186083745 h 960"/>
                  <a:gd name="T32" fmla="*/ 3250126 w 660"/>
                  <a:gd name="T33" fmla="*/ 25163619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969696"/>
                  </a:gs>
                  <a:gs pos="100000">
                    <a:srgbClr val="FF7C80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9" name="Group 85"/>
              <p:cNvGrpSpPr>
                <a:grpSpLocks/>
              </p:cNvGrpSpPr>
              <p:nvPr/>
            </p:nvGrpSpPr>
            <p:grpSpPr bwMode="auto">
              <a:xfrm rot="5181626" flipH="1">
                <a:off x="3887788" y="2593975"/>
                <a:ext cx="139700" cy="571500"/>
                <a:chOff x="3308" y="3032"/>
                <a:chExt cx="252" cy="1047"/>
              </a:xfrm>
            </p:grpSpPr>
            <p:sp>
              <p:nvSpPr>
                <p:cNvPr id="609" name="Freeform 86"/>
                <p:cNvSpPr>
                  <a:spLocks/>
                </p:cNvSpPr>
                <p:nvPr/>
              </p:nvSpPr>
              <p:spPr bwMode="auto">
                <a:xfrm rot="318232">
                  <a:off x="3322" y="3032"/>
                  <a:ext cx="238" cy="650"/>
                </a:xfrm>
                <a:custGeom>
                  <a:avLst/>
                  <a:gdLst>
                    <a:gd name="T0" fmla="*/ 31 w 355"/>
                    <a:gd name="T1" fmla="*/ 17 h 899"/>
                    <a:gd name="T2" fmla="*/ 1 w 355"/>
                    <a:gd name="T3" fmla="*/ 189 h 899"/>
                    <a:gd name="T4" fmla="*/ 23 w 355"/>
                    <a:gd name="T5" fmla="*/ 265 h 899"/>
                    <a:gd name="T6" fmla="*/ 88 w 355"/>
                    <a:gd name="T7" fmla="*/ 441 h 899"/>
                    <a:gd name="T8" fmla="*/ 131 w 355"/>
                    <a:gd name="T9" fmla="*/ 441 h 899"/>
                    <a:gd name="T10" fmla="*/ 152 w 355"/>
                    <a:gd name="T11" fmla="*/ 390 h 899"/>
                    <a:gd name="T12" fmla="*/ 88 w 355"/>
                    <a:gd name="T13" fmla="*/ 215 h 899"/>
                    <a:gd name="T14" fmla="*/ 112 w 355"/>
                    <a:gd name="T15" fmla="*/ 33 h 899"/>
                    <a:gd name="T16" fmla="*/ 31 w 355"/>
                    <a:gd name="T17" fmla="*/ 17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0" name="Freeform 87"/>
                <p:cNvSpPr>
                  <a:spLocks/>
                </p:cNvSpPr>
                <p:nvPr/>
              </p:nvSpPr>
              <p:spPr bwMode="auto">
                <a:xfrm rot="318232" flipH="1" flipV="1">
                  <a:off x="3336" y="3055"/>
                  <a:ext cx="180" cy="187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30 h 258"/>
                    <a:gd name="T6" fmla="*/ 109 w 269"/>
                    <a:gd name="T7" fmla="*/ 73 h 258"/>
                    <a:gd name="T8" fmla="*/ 93 w 269"/>
                    <a:gd name="T9" fmla="*/ 130 h 258"/>
                    <a:gd name="T10" fmla="*/ 50 w 269"/>
                    <a:gd name="T11" fmla="*/ 105 h 258"/>
                    <a:gd name="T12" fmla="*/ 7 w 269"/>
                    <a:gd name="T13" fmla="*/ 105 h 258"/>
                    <a:gd name="T14" fmla="*/ 9 w 269"/>
                    <a:gd name="T15" fmla="*/ 58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1" name="Freeform 88"/>
                <p:cNvSpPr>
                  <a:spLocks/>
                </p:cNvSpPr>
                <p:nvPr/>
              </p:nvSpPr>
              <p:spPr bwMode="auto">
                <a:xfrm rot="-614604" flipH="1" flipV="1">
                  <a:off x="3308" y="3200"/>
                  <a:ext cx="180" cy="186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29 h 258"/>
                    <a:gd name="T6" fmla="*/ 109 w 269"/>
                    <a:gd name="T7" fmla="*/ 73 h 258"/>
                    <a:gd name="T8" fmla="*/ 93 w 269"/>
                    <a:gd name="T9" fmla="*/ 129 h 258"/>
                    <a:gd name="T10" fmla="*/ 50 w 269"/>
                    <a:gd name="T11" fmla="*/ 104 h 258"/>
                    <a:gd name="T12" fmla="*/ 7 w 269"/>
                    <a:gd name="T13" fmla="*/ 104 h 258"/>
                    <a:gd name="T14" fmla="*/ 9 w 269"/>
                    <a:gd name="T15" fmla="*/ 57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" name="Freeform 89"/>
                <p:cNvSpPr>
                  <a:spLocks/>
                </p:cNvSpPr>
                <p:nvPr/>
              </p:nvSpPr>
              <p:spPr bwMode="auto">
                <a:xfrm rot="-1389241" flipH="1" flipV="1">
                  <a:off x="3329" y="3333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3" name="Freeform 90"/>
                <p:cNvSpPr>
                  <a:spLocks/>
                </p:cNvSpPr>
                <p:nvPr/>
              </p:nvSpPr>
              <p:spPr bwMode="auto">
                <a:xfrm rot="-1389241" flipH="1" flipV="1">
                  <a:off x="3364" y="3478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4" name="Group 91"/>
                <p:cNvGrpSpPr>
                  <a:grpSpLocks/>
                </p:cNvGrpSpPr>
                <p:nvPr/>
              </p:nvGrpSpPr>
              <p:grpSpPr bwMode="auto">
                <a:xfrm rot="18208434" flipH="1">
                  <a:off x="3119" y="3647"/>
                  <a:ext cx="623" cy="242"/>
                  <a:chOff x="4224" y="3840"/>
                  <a:chExt cx="588" cy="240"/>
                </a:xfrm>
              </p:grpSpPr>
              <p:sp>
                <p:nvSpPr>
                  <p:cNvPr id="615" name="Freeform 92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93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40" name="Freeform 94"/>
              <p:cNvSpPr>
                <a:spLocks/>
              </p:cNvSpPr>
              <p:nvPr/>
            </p:nvSpPr>
            <p:spPr bwMode="auto">
              <a:xfrm>
                <a:off x="4079875" y="2016125"/>
                <a:ext cx="1058863" cy="1096963"/>
              </a:xfrm>
              <a:custGeom>
                <a:avLst/>
                <a:gdLst>
                  <a:gd name="T0" fmla="*/ 353645629 w 1452"/>
                  <a:gd name="T1" fmla="*/ 411198634 h 1505"/>
                  <a:gd name="T2" fmla="*/ 190383841 w 1452"/>
                  <a:gd name="T3" fmla="*/ 449450195 h 1505"/>
                  <a:gd name="T4" fmla="*/ 99977973 w 1452"/>
                  <a:gd name="T5" fmla="*/ 452106229 h 1505"/>
                  <a:gd name="T6" fmla="*/ 3722793 w 1452"/>
                  <a:gd name="T7" fmla="*/ 537640161 h 1505"/>
                  <a:gd name="T8" fmla="*/ 74983104 w 1452"/>
                  <a:gd name="T9" fmla="*/ 695957016 h 1505"/>
                  <a:gd name="T10" fmla="*/ 140926496 w 1452"/>
                  <a:gd name="T11" fmla="*/ 763958496 h 1505"/>
                  <a:gd name="T12" fmla="*/ 281320644 w 1452"/>
                  <a:gd name="T13" fmla="*/ 794240678 h 1505"/>
                  <a:gd name="T14" fmla="*/ 425438358 w 1452"/>
                  <a:gd name="T15" fmla="*/ 732613791 h 1505"/>
                  <a:gd name="T16" fmla="*/ 456282473 w 1452"/>
                  <a:gd name="T17" fmla="*/ 636454993 h 1505"/>
                  <a:gd name="T18" fmla="*/ 463195708 w 1452"/>
                  <a:gd name="T19" fmla="*/ 513732935 h 1505"/>
                  <a:gd name="T20" fmla="*/ 502017025 w 1452"/>
                  <a:gd name="T21" fmla="*/ 442011986 h 1505"/>
                  <a:gd name="T22" fmla="*/ 572214076 w 1452"/>
                  <a:gd name="T23" fmla="*/ 398448356 h 1505"/>
                  <a:gd name="T24" fmla="*/ 642411127 w 1452"/>
                  <a:gd name="T25" fmla="*/ 336821560 h 1505"/>
                  <a:gd name="T26" fmla="*/ 756216255 w 1452"/>
                  <a:gd name="T27" fmla="*/ 232162577 h 1505"/>
                  <a:gd name="T28" fmla="*/ 738666992 w 1452"/>
                  <a:gd name="T29" fmla="*/ 162035641 h 1505"/>
                  <a:gd name="T30" fmla="*/ 706227291 w 1452"/>
                  <a:gd name="T31" fmla="*/ 123253456 h 1505"/>
                  <a:gd name="T32" fmla="*/ 682296412 w 1452"/>
                  <a:gd name="T33" fmla="*/ 54720601 h 1505"/>
                  <a:gd name="T34" fmla="*/ 655174360 w 1452"/>
                  <a:gd name="T35" fmla="*/ 13812988 h 1505"/>
                  <a:gd name="T36" fmla="*/ 607312602 w 1452"/>
                  <a:gd name="T37" fmla="*/ 17000376 h 1505"/>
                  <a:gd name="T38" fmla="*/ 562642016 w 1452"/>
                  <a:gd name="T39" fmla="*/ 116877953 h 1505"/>
                  <a:gd name="T40" fmla="*/ 497762614 w 1452"/>
                  <a:gd name="T41" fmla="*/ 179567364 h 1505"/>
                  <a:gd name="T42" fmla="*/ 502017025 w 1452"/>
                  <a:gd name="T43" fmla="*/ 236412670 h 1505"/>
                  <a:gd name="T44" fmla="*/ 519566288 w 1452"/>
                  <a:gd name="T45" fmla="*/ 341603005 h 1505"/>
                  <a:gd name="T46" fmla="*/ 353645629 w 1452"/>
                  <a:gd name="T47" fmla="*/ 411198634 h 150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452"/>
                  <a:gd name="T73" fmla="*/ 0 h 1505"/>
                  <a:gd name="T74" fmla="*/ 1452 w 1452"/>
                  <a:gd name="T75" fmla="*/ 1505 h 150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452" h="1505">
                    <a:moveTo>
                      <a:pt x="665" y="774"/>
                    </a:moveTo>
                    <a:cubicBezTo>
                      <a:pt x="574" y="801"/>
                      <a:pt x="437" y="833"/>
                      <a:pt x="358" y="846"/>
                    </a:cubicBezTo>
                    <a:cubicBezTo>
                      <a:pt x="279" y="859"/>
                      <a:pt x="247" y="823"/>
                      <a:pt x="188" y="851"/>
                    </a:cubicBezTo>
                    <a:cubicBezTo>
                      <a:pt x="130" y="878"/>
                      <a:pt x="15" y="935"/>
                      <a:pt x="7" y="1012"/>
                    </a:cubicBezTo>
                    <a:cubicBezTo>
                      <a:pt x="0" y="1088"/>
                      <a:pt x="98" y="1239"/>
                      <a:pt x="141" y="1310"/>
                    </a:cubicBezTo>
                    <a:cubicBezTo>
                      <a:pt x="184" y="1381"/>
                      <a:pt x="201" y="1407"/>
                      <a:pt x="265" y="1438"/>
                    </a:cubicBezTo>
                    <a:cubicBezTo>
                      <a:pt x="330" y="1468"/>
                      <a:pt x="440" y="1505"/>
                      <a:pt x="529" y="1495"/>
                    </a:cubicBezTo>
                    <a:cubicBezTo>
                      <a:pt x="618" y="1486"/>
                      <a:pt x="745" y="1429"/>
                      <a:pt x="800" y="1379"/>
                    </a:cubicBezTo>
                    <a:cubicBezTo>
                      <a:pt x="855" y="1330"/>
                      <a:pt x="846" y="1267"/>
                      <a:pt x="858" y="1198"/>
                    </a:cubicBezTo>
                    <a:cubicBezTo>
                      <a:pt x="870" y="1129"/>
                      <a:pt x="857" y="1028"/>
                      <a:pt x="871" y="967"/>
                    </a:cubicBezTo>
                    <a:cubicBezTo>
                      <a:pt x="885" y="906"/>
                      <a:pt x="910" y="868"/>
                      <a:pt x="944" y="832"/>
                    </a:cubicBezTo>
                    <a:cubicBezTo>
                      <a:pt x="978" y="796"/>
                      <a:pt x="1032" y="783"/>
                      <a:pt x="1076" y="750"/>
                    </a:cubicBezTo>
                    <a:cubicBezTo>
                      <a:pt x="1120" y="717"/>
                      <a:pt x="1150" y="686"/>
                      <a:pt x="1208" y="634"/>
                    </a:cubicBezTo>
                    <a:cubicBezTo>
                      <a:pt x="1266" y="582"/>
                      <a:pt x="1392" y="492"/>
                      <a:pt x="1422" y="437"/>
                    </a:cubicBezTo>
                    <a:cubicBezTo>
                      <a:pt x="1452" y="382"/>
                      <a:pt x="1405" y="339"/>
                      <a:pt x="1389" y="305"/>
                    </a:cubicBezTo>
                    <a:cubicBezTo>
                      <a:pt x="1373" y="271"/>
                      <a:pt x="1346" y="266"/>
                      <a:pt x="1328" y="232"/>
                    </a:cubicBezTo>
                    <a:cubicBezTo>
                      <a:pt x="1310" y="198"/>
                      <a:pt x="1299" y="138"/>
                      <a:pt x="1283" y="103"/>
                    </a:cubicBezTo>
                    <a:cubicBezTo>
                      <a:pt x="1268" y="69"/>
                      <a:pt x="1255" y="38"/>
                      <a:pt x="1232" y="26"/>
                    </a:cubicBezTo>
                    <a:cubicBezTo>
                      <a:pt x="1208" y="14"/>
                      <a:pt x="1171" y="0"/>
                      <a:pt x="1142" y="32"/>
                    </a:cubicBezTo>
                    <a:cubicBezTo>
                      <a:pt x="1112" y="64"/>
                      <a:pt x="1092" y="169"/>
                      <a:pt x="1058" y="220"/>
                    </a:cubicBezTo>
                    <a:cubicBezTo>
                      <a:pt x="1024" y="271"/>
                      <a:pt x="955" y="301"/>
                      <a:pt x="936" y="338"/>
                    </a:cubicBezTo>
                    <a:cubicBezTo>
                      <a:pt x="917" y="375"/>
                      <a:pt x="937" y="394"/>
                      <a:pt x="944" y="445"/>
                    </a:cubicBezTo>
                    <a:cubicBezTo>
                      <a:pt x="951" y="496"/>
                      <a:pt x="1023" y="588"/>
                      <a:pt x="977" y="643"/>
                    </a:cubicBezTo>
                    <a:cubicBezTo>
                      <a:pt x="931" y="698"/>
                      <a:pt x="730" y="747"/>
                      <a:pt x="665" y="77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1" name="Group 95"/>
              <p:cNvGrpSpPr>
                <a:grpSpLocks/>
              </p:cNvGrpSpPr>
              <p:nvPr/>
            </p:nvGrpSpPr>
            <p:grpSpPr bwMode="auto">
              <a:xfrm rot="6008488" flipH="1">
                <a:off x="3802063" y="2789238"/>
                <a:ext cx="349250" cy="533400"/>
                <a:chOff x="961" y="2942"/>
                <a:chExt cx="640" cy="973"/>
              </a:xfrm>
            </p:grpSpPr>
            <p:sp>
              <p:nvSpPr>
                <p:cNvPr id="600" name="Freeform 96"/>
                <p:cNvSpPr>
                  <a:spLocks/>
                </p:cNvSpPr>
                <p:nvPr/>
              </p:nvSpPr>
              <p:spPr bwMode="auto">
                <a:xfrm flipH="1">
                  <a:off x="1326" y="3080"/>
                  <a:ext cx="275" cy="605"/>
                </a:xfrm>
                <a:custGeom>
                  <a:avLst/>
                  <a:gdLst>
                    <a:gd name="T0" fmla="*/ 108 w 275"/>
                    <a:gd name="T1" fmla="*/ 19 h 605"/>
                    <a:gd name="T2" fmla="*/ 240 w 275"/>
                    <a:gd name="T3" fmla="*/ 170 h 605"/>
                    <a:gd name="T4" fmla="*/ 265 w 275"/>
                    <a:gd name="T5" fmla="*/ 293 h 605"/>
                    <a:gd name="T6" fmla="*/ 260 w 275"/>
                    <a:gd name="T7" fmla="*/ 557 h 605"/>
                    <a:gd name="T8" fmla="*/ 175 w 275"/>
                    <a:gd name="T9" fmla="*/ 577 h 605"/>
                    <a:gd name="T10" fmla="*/ 164 w 275"/>
                    <a:gd name="T11" fmla="*/ 430 h 605"/>
                    <a:gd name="T12" fmla="*/ 124 w 275"/>
                    <a:gd name="T13" fmla="*/ 276 h 605"/>
                    <a:gd name="T14" fmla="*/ 4 w 275"/>
                    <a:gd name="T15" fmla="*/ 73 h 605"/>
                    <a:gd name="T16" fmla="*/ 108 w 275"/>
                    <a:gd name="T17" fmla="*/ 19 h 60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5"/>
                    <a:gd name="T28" fmla="*/ 0 h 605"/>
                    <a:gd name="T29" fmla="*/ 275 w 275"/>
                    <a:gd name="T30" fmla="*/ 605 h 60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5" h="605">
                      <a:moveTo>
                        <a:pt x="108" y="19"/>
                      </a:moveTo>
                      <a:cubicBezTo>
                        <a:pt x="146" y="35"/>
                        <a:pt x="214" y="125"/>
                        <a:pt x="240" y="170"/>
                      </a:cubicBezTo>
                      <a:cubicBezTo>
                        <a:pt x="266" y="215"/>
                        <a:pt x="262" y="228"/>
                        <a:pt x="265" y="293"/>
                      </a:cubicBezTo>
                      <a:cubicBezTo>
                        <a:pt x="267" y="357"/>
                        <a:pt x="275" y="510"/>
                        <a:pt x="260" y="557"/>
                      </a:cubicBezTo>
                      <a:cubicBezTo>
                        <a:pt x="245" y="605"/>
                        <a:pt x="191" y="598"/>
                        <a:pt x="175" y="577"/>
                      </a:cubicBezTo>
                      <a:cubicBezTo>
                        <a:pt x="159" y="556"/>
                        <a:pt x="172" y="480"/>
                        <a:pt x="164" y="430"/>
                      </a:cubicBezTo>
                      <a:cubicBezTo>
                        <a:pt x="156" y="380"/>
                        <a:pt x="151" y="335"/>
                        <a:pt x="124" y="276"/>
                      </a:cubicBezTo>
                      <a:cubicBezTo>
                        <a:pt x="97" y="217"/>
                        <a:pt x="5" y="116"/>
                        <a:pt x="4" y="73"/>
                      </a:cubicBezTo>
                      <a:cubicBezTo>
                        <a:pt x="0" y="30"/>
                        <a:pt x="63" y="0"/>
                        <a:pt x="108" y="1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1" name="Group 97"/>
                <p:cNvGrpSpPr>
                  <a:grpSpLocks/>
                </p:cNvGrpSpPr>
                <p:nvPr/>
              </p:nvGrpSpPr>
              <p:grpSpPr bwMode="auto">
                <a:xfrm rot="1936676">
                  <a:off x="1291" y="2942"/>
                  <a:ext cx="295" cy="811"/>
                  <a:chOff x="2227" y="3160"/>
                  <a:chExt cx="365" cy="842"/>
                </a:xfrm>
              </p:grpSpPr>
              <p:sp>
                <p:nvSpPr>
                  <p:cNvPr id="605" name="Freeform 98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6" name="Freeform 99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7" name="Freeform 100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8" name="Freeform 101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02" name="Group 102"/>
                <p:cNvGrpSpPr>
                  <a:grpSpLocks/>
                </p:cNvGrpSpPr>
                <p:nvPr/>
              </p:nvGrpSpPr>
              <p:grpSpPr bwMode="auto">
                <a:xfrm rot="19262604" flipH="1">
                  <a:off x="961" y="3648"/>
                  <a:ext cx="623" cy="267"/>
                  <a:chOff x="4224" y="3840"/>
                  <a:chExt cx="588" cy="240"/>
                </a:xfrm>
              </p:grpSpPr>
              <p:sp>
                <p:nvSpPr>
                  <p:cNvPr id="603" name="Freeform 103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4" name="Freeform 104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42" name="Group 105"/>
              <p:cNvGrpSpPr>
                <a:grpSpLocks/>
              </p:cNvGrpSpPr>
              <p:nvPr/>
            </p:nvGrpSpPr>
            <p:grpSpPr bwMode="auto">
              <a:xfrm rot="20292713">
                <a:off x="4006850" y="2443163"/>
                <a:ext cx="261938" cy="261937"/>
                <a:chOff x="3984" y="819"/>
                <a:chExt cx="694" cy="482"/>
              </a:xfrm>
            </p:grpSpPr>
            <p:grpSp>
              <p:nvGrpSpPr>
                <p:cNvPr id="584" name="Group 106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587" name="Freeform 107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8" name="Freeform 108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9" name="Freeform 109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0" name="Freeform 110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111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2" name="Line 1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3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4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5" name="Line 1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6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7" name="Line 1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8" name="Line 1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9" name="Line 1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85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43" name="Group 122"/>
              <p:cNvGrpSpPr>
                <a:grpSpLocks/>
              </p:cNvGrpSpPr>
              <p:nvPr/>
            </p:nvGrpSpPr>
            <p:grpSpPr bwMode="auto">
              <a:xfrm rot="5314277" flipH="1">
                <a:off x="3224213" y="2578100"/>
                <a:ext cx="446087" cy="341313"/>
                <a:chOff x="1104" y="2496"/>
                <a:chExt cx="816" cy="816"/>
              </a:xfrm>
            </p:grpSpPr>
            <p:sp>
              <p:nvSpPr>
                <p:cNvPr id="579" name="Oval 123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0" name="Oval 124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1" name="Oval 125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2" name="Line 126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" name="Line 127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44" name="Freeform 128"/>
              <p:cNvSpPr>
                <a:spLocks/>
              </p:cNvSpPr>
              <p:nvPr/>
            </p:nvSpPr>
            <p:spPr bwMode="auto">
              <a:xfrm rot="19571836" flipH="1" flipV="1">
                <a:off x="4268788" y="2714625"/>
                <a:ext cx="490537" cy="560388"/>
              </a:xfrm>
              <a:custGeom>
                <a:avLst/>
                <a:gdLst>
                  <a:gd name="T0" fmla="*/ 4419292 w 660"/>
                  <a:gd name="T1" fmla="*/ 243295380 h 960"/>
                  <a:gd name="T2" fmla="*/ 33143949 w 660"/>
                  <a:gd name="T3" fmla="*/ 310763816 h 960"/>
                  <a:gd name="T4" fmla="*/ 139205477 w 660"/>
                  <a:gd name="T5" fmla="*/ 327119553 h 960"/>
                  <a:gd name="T6" fmla="*/ 218751271 w 660"/>
                  <a:gd name="T7" fmla="*/ 310763816 h 960"/>
                  <a:gd name="T8" fmla="*/ 245267016 w 660"/>
                  <a:gd name="T9" fmla="*/ 245339628 h 960"/>
                  <a:gd name="T10" fmla="*/ 218751271 w 660"/>
                  <a:gd name="T11" fmla="*/ 228983891 h 960"/>
                  <a:gd name="T12" fmla="*/ 298297019 w 660"/>
                  <a:gd name="T13" fmla="*/ 212627571 h 960"/>
                  <a:gd name="T14" fmla="*/ 351327765 w 660"/>
                  <a:gd name="T15" fmla="*/ 179915513 h 960"/>
                  <a:gd name="T16" fmla="*/ 218751271 w 660"/>
                  <a:gd name="T17" fmla="*/ 179915513 h 960"/>
                  <a:gd name="T18" fmla="*/ 351327765 w 660"/>
                  <a:gd name="T19" fmla="*/ 130847683 h 960"/>
                  <a:gd name="T20" fmla="*/ 298297019 w 660"/>
                  <a:gd name="T21" fmla="*/ 65424133 h 960"/>
                  <a:gd name="T22" fmla="*/ 192236223 w 660"/>
                  <a:gd name="T23" fmla="*/ 147204003 h 960"/>
                  <a:gd name="T24" fmla="*/ 192236223 w 660"/>
                  <a:gd name="T25" fmla="*/ 32712067 h 960"/>
                  <a:gd name="T26" fmla="*/ 86174707 w 660"/>
                  <a:gd name="T27" fmla="*/ 16355741 h 960"/>
                  <a:gd name="T28" fmla="*/ 139205477 w 660"/>
                  <a:gd name="T29" fmla="*/ 130847683 h 960"/>
                  <a:gd name="T30" fmla="*/ 59659706 w 660"/>
                  <a:gd name="T31" fmla="*/ 179915513 h 960"/>
                  <a:gd name="T32" fmla="*/ 4419292 w 660"/>
                  <a:gd name="T33" fmla="*/ 24329538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5" name="Group 129"/>
              <p:cNvGrpSpPr>
                <a:grpSpLocks/>
              </p:cNvGrpSpPr>
              <p:nvPr/>
            </p:nvGrpSpPr>
            <p:grpSpPr bwMode="auto">
              <a:xfrm>
                <a:off x="4724400" y="1828800"/>
                <a:ext cx="457200" cy="676275"/>
                <a:chOff x="971" y="1776"/>
                <a:chExt cx="482" cy="830"/>
              </a:xfrm>
            </p:grpSpPr>
            <p:sp>
              <p:nvSpPr>
                <p:cNvPr id="546" name="Freeform 130"/>
                <p:cNvSpPr>
                  <a:spLocks/>
                </p:cNvSpPr>
                <p:nvPr/>
              </p:nvSpPr>
              <p:spPr bwMode="auto">
                <a:xfrm flipV="1">
                  <a:off x="992" y="2438"/>
                  <a:ext cx="461" cy="168"/>
                </a:xfrm>
                <a:custGeom>
                  <a:avLst/>
                  <a:gdLst>
                    <a:gd name="T0" fmla="*/ 38 w 1801"/>
                    <a:gd name="T1" fmla="*/ 12 h 622"/>
                    <a:gd name="T2" fmla="*/ 26 w 1801"/>
                    <a:gd name="T3" fmla="*/ 12 h 622"/>
                    <a:gd name="T4" fmla="*/ 16 w 1801"/>
                    <a:gd name="T5" fmla="*/ 5 h 622"/>
                    <a:gd name="T6" fmla="*/ 4 w 1801"/>
                    <a:gd name="T7" fmla="*/ 12 h 622"/>
                    <a:gd name="T8" fmla="*/ 4 w 1801"/>
                    <a:gd name="T9" fmla="*/ 26 h 622"/>
                    <a:gd name="T10" fmla="*/ 26 w 1801"/>
                    <a:gd name="T11" fmla="*/ 40 h 622"/>
                    <a:gd name="T12" fmla="*/ 35 w 1801"/>
                    <a:gd name="T13" fmla="*/ 33 h 622"/>
                    <a:gd name="T14" fmla="*/ 51 w 1801"/>
                    <a:gd name="T15" fmla="*/ 30 h 622"/>
                    <a:gd name="T16" fmla="*/ 73 w 1801"/>
                    <a:gd name="T17" fmla="*/ 37 h 622"/>
                    <a:gd name="T18" fmla="*/ 95 w 1801"/>
                    <a:gd name="T19" fmla="*/ 42 h 622"/>
                    <a:gd name="T20" fmla="*/ 117 w 1801"/>
                    <a:gd name="T21" fmla="*/ 19 h 622"/>
                    <a:gd name="T22" fmla="*/ 101 w 1801"/>
                    <a:gd name="T23" fmla="*/ 2 h 622"/>
                    <a:gd name="T24" fmla="*/ 89 w 1801"/>
                    <a:gd name="T25" fmla="*/ 9 h 622"/>
                    <a:gd name="T26" fmla="*/ 67 w 1801"/>
                    <a:gd name="T27" fmla="*/ 16 h 622"/>
                    <a:gd name="T28" fmla="*/ 38 w 1801"/>
                    <a:gd name="T29" fmla="*/ 12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7" name="Freeform 131"/>
                <p:cNvSpPr>
                  <a:spLocks/>
                </p:cNvSpPr>
                <p:nvPr/>
              </p:nvSpPr>
              <p:spPr bwMode="auto">
                <a:xfrm flipV="1">
                  <a:off x="1036" y="2494"/>
                  <a:ext cx="374" cy="73"/>
                </a:xfrm>
                <a:custGeom>
                  <a:avLst/>
                  <a:gdLst>
                    <a:gd name="T0" fmla="*/ 6 w 1457"/>
                    <a:gd name="T1" fmla="*/ 1 h 267"/>
                    <a:gd name="T2" fmla="*/ 1 w 1457"/>
                    <a:gd name="T3" fmla="*/ 6 h 267"/>
                    <a:gd name="T4" fmla="*/ 14 w 1457"/>
                    <a:gd name="T5" fmla="*/ 17 h 267"/>
                    <a:gd name="T6" fmla="*/ 32 w 1457"/>
                    <a:gd name="T7" fmla="*/ 12 h 267"/>
                    <a:gd name="T8" fmla="*/ 58 w 1457"/>
                    <a:gd name="T9" fmla="*/ 10 h 267"/>
                    <a:gd name="T10" fmla="*/ 77 w 1457"/>
                    <a:gd name="T11" fmla="*/ 17 h 267"/>
                    <a:gd name="T12" fmla="*/ 94 w 1457"/>
                    <a:gd name="T13" fmla="*/ 6 h 267"/>
                    <a:gd name="T14" fmla="*/ 91 w 1457"/>
                    <a:gd name="T15" fmla="*/ 1 h 267"/>
                    <a:gd name="T16" fmla="*/ 84 w 1457"/>
                    <a:gd name="T17" fmla="*/ 9 h 267"/>
                    <a:gd name="T18" fmla="*/ 68 w 1457"/>
                    <a:gd name="T19" fmla="*/ 13 h 267"/>
                    <a:gd name="T20" fmla="*/ 45 w 1457"/>
                    <a:gd name="T21" fmla="*/ 6 h 267"/>
                    <a:gd name="T22" fmla="*/ 22 w 1457"/>
                    <a:gd name="T23" fmla="*/ 19 h 267"/>
                    <a:gd name="T24" fmla="*/ 11 w 1457"/>
                    <a:gd name="T25" fmla="*/ 12 h 267"/>
                    <a:gd name="T26" fmla="*/ 6 w 1457"/>
                    <a:gd name="T27" fmla="*/ 1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8" name="Freeform 132"/>
                <p:cNvSpPr>
                  <a:spLocks/>
                </p:cNvSpPr>
                <p:nvPr/>
              </p:nvSpPr>
              <p:spPr bwMode="auto">
                <a:xfrm>
                  <a:off x="1147" y="2537"/>
                  <a:ext cx="87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6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9" name="Freeform 133"/>
                <p:cNvSpPr>
                  <a:spLocks/>
                </p:cNvSpPr>
                <p:nvPr/>
              </p:nvSpPr>
              <p:spPr bwMode="auto">
                <a:xfrm>
                  <a:off x="1217" y="2535"/>
                  <a:ext cx="88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7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0" name="Freeform 134"/>
                <p:cNvSpPr>
                  <a:spLocks/>
                </p:cNvSpPr>
                <p:nvPr/>
              </p:nvSpPr>
              <p:spPr bwMode="auto">
                <a:xfrm>
                  <a:off x="1101" y="2408"/>
                  <a:ext cx="260" cy="188"/>
                </a:xfrm>
                <a:custGeom>
                  <a:avLst/>
                  <a:gdLst>
                    <a:gd name="T0" fmla="*/ 42 w 674"/>
                    <a:gd name="T1" fmla="*/ 2 h 498"/>
                    <a:gd name="T2" fmla="*/ 5 w 674"/>
                    <a:gd name="T3" fmla="*/ 18 h 498"/>
                    <a:gd name="T4" fmla="*/ 15 w 674"/>
                    <a:gd name="T5" fmla="*/ 64 h 498"/>
                    <a:gd name="T6" fmla="*/ 49 w 674"/>
                    <a:gd name="T7" fmla="*/ 59 h 498"/>
                    <a:gd name="T8" fmla="*/ 82 w 674"/>
                    <a:gd name="T9" fmla="*/ 64 h 498"/>
                    <a:gd name="T10" fmla="*/ 94 w 674"/>
                    <a:gd name="T11" fmla="*/ 30 h 498"/>
                    <a:gd name="T12" fmla="*/ 42 w 674"/>
                    <a:gd name="T13" fmla="*/ 2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74"/>
                    <a:gd name="T22" fmla="*/ 0 h 498"/>
                    <a:gd name="T23" fmla="*/ 674 w 674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74" h="498">
                      <a:moveTo>
                        <a:pt x="283" y="13"/>
                      </a:moveTo>
                      <a:cubicBezTo>
                        <a:pt x="183" y="0"/>
                        <a:pt x="62" y="56"/>
                        <a:pt x="31" y="129"/>
                      </a:cubicBezTo>
                      <a:cubicBezTo>
                        <a:pt x="0" y="202"/>
                        <a:pt x="49" y="404"/>
                        <a:pt x="99" y="451"/>
                      </a:cubicBezTo>
                      <a:cubicBezTo>
                        <a:pt x="149" y="498"/>
                        <a:pt x="257" y="414"/>
                        <a:pt x="332" y="413"/>
                      </a:cubicBezTo>
                      <a:cubicBezTo>
                        <a:pt x="407" y="412"/>
                        <a:pt x="502" y="481"/>
                        <a:pt x="551" y="447"/>
                      </a:cubicBezTo>
                      <a:cubicBezTo>
                        <a:pt x="600" y="413"/>
                        <a:pt x="674" y="281"/>
                        <a:pt x="629" y="209"/>
                      </a:cubicBezTo>
                      <a:cubicBezTo>
                        <a:pt x="584" y="137"/>
                        <a:pt x="383" y="26"/>
                        <a:pt x="283" y="1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1" name="Oval 135"/>
                <p:cNvSpPr>
                  <a:spLocks noChangeArrowheads="1"/>
                </p:cNvSpPr>
                <p:nvPr/>
              </p:nvSpPr>
              <p:spPr bwMode="auto">
                <a:xfrm rot="-502900">
                  <a:off x="1027" y="2264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66"/>
                    </a:gs>
                    <a:gs pos="100000">
                      <a:srgbClr val="76472F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" name="Oval 136"/>
                <p:cNvSpPr>
                  <a:spLocks noChangeArrowheads="1"/>
                </p:cNvSpPr>
                <p:nvPr/>
              </p:nvSpPr>
              <p:spPr bwMode="auto">
                <a:xfrm rot="-502900">
                  <a:off x="1054" y="2268"/>
                  <a:ext cx="142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" name="Oval 137"/>
                <p:cNvSpPr>
                  <a:spLocks noChangeArrowheads="1"/>
                </p:cNvSpPr>
                <p:nvPr/>
              </p:nvSpPr>
              <p:spPr bwMode="auto">
                <a:xfrm rot="-502900">
                  <a:off x="1111" y="2317"/>
                  <a:ext cx="83" cy="88"/>
                </a:xfrm>
                <a:prstGeom prst="ellipse">
                  <a:avLst/>
                </a:prstGeom>
                <a:solidFill>
                  <a:srgbClr val="99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" name="Oval 138"/>
                <p:cNvSpPr>
                  <a:spLocks noChangeArrowheads="1"/>
                </p:cNvSpPr>
                <p:nvPr/>
              </p:nvSpPr>
              <p:spPr bwMode="auto">
                <a:xfrm rot="-502900">
                  <a:off x="1128" y="2352"/>
                  <a:ext cx="47" cy="3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" name="Oval 139"/>
                <p:cNvSpPr>
                  <a:spLocks noChangeArrowheads="1"/>
                </p:cNvSpPr>
                <p:nvPr/>
              </p:nvSpPr>
              <p:spPr bwMode="auto">
                <a:xfrm rot="-502900">
                  <a:off x="1127" y="2353"/>
                  <a:ext cx="26" cy="1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" name="Oval 140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3" y="2275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7C80"/>
                    </a:gs>
                    <a:gs pos="100000">
                      <a:srgbClr val="76393B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" name="Oval 141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281"/>
                  <a:ext cx="143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" name="Oval 142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316"/>
                  <a:ext cx="91" cy="94"/>
                </a:xfrm>
                <a:prstGeom prst="ellipse">
                  <a:avLst/>
                </a:prstGeom>
                <a:solidFill>
                  <a:srgbClr val="99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9" name="Oval 143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32" y="2343"/>
                  <a:ext cx="50" cy="4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60" name="Oval 144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56" y="2345"/>
                  <a:ext cx="28" cy="2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61" name="Freeform 145"/>
                <p:cNvSpPr>
                  <a:spLocks/>
                </p:cNvSpPr>
                <p:nvPr/>
              </p:nvSpPr>
              <p:spPr bwMode="auto">
                <a:xfrm>
                  <a:off x="1054" y="2116"/>
                  <a:ext cx="288" cy="99"/>
                </a:xfrm>
                <a:custGeom>
                  <a:avLst/>
                  <a:gdLst>
                    <a:gd name="T0" fmla="*/ 3 w 744"/>
                    <a:gd name="T1" fmla="*/ 8 h 264"/>
                    <a:gd name="T2" fmla="*/ 3 w 744"/>
                    <a:gd name="T3" fmla="*/ 21 h 264"/>
                    <a:gd name="T4" fmla="*/ 18 w 744"/>
                    <a:gd name="T5" fmla="*/ 28 h 264"/>
                    <a:gd name="T6" fmla="*/ 39 w 744"/>
                    <a:gd name="T7" fmla="*/ 28 h 264"/>
                    <a:gd name="T8" fmla="*/ 54 w 744"/>
                    <a:gd name="T9" fmla="*/ 28 h 264"/>
                    <a:gd name="T10" fmla="*/ 75 w 744"/>
                    <a:gd name="T11" fmla="*/ 28 h 264"/>
                    <a:gd name="T12" fmla="*/ 104 w 744"/>
                    <a:gd name="T13" fmla="*/ 35 h 264"/>
                    <a:gd name="T14" fmla="*/ 111 w 744"/>
                    <a:gd name="T15" fmla="*/ 15 h 264"/>
                    <a:gd name="T16" fmla="*/ 104 w 744"/>
                    <a:gd name="T17" fmla="*/ 8 h 264"/>
                    <a:gd name="T18" fmla="*/ 90 w 744"/>
                    <a:gd name="T19" fmla="*/ 1 h 264"/>
                    <a:gd name="T20" fmla="*/ 69 w 744"/>
                    <a:gd name="T21" fmla="*/ 8 h 264"/>
                    <a:gd name="T22" fmla="*/ 47 w 744"/>
                    <a:gd name="T23" fmla="*/ 8 h 264"/>
                    <a:gd name="T24" fmla="*/ 25 w 744"/>
                    <a:gd name="T25" fmla="*/ 1 h 264"/>
                    <a:gd name="T26" fmla="*/ 3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2" name="Freeform 146"/>
                <p:cNvSpPr>
                  <a:spLocks/>
                </p:cNvSpPr>
                <p:nvPr/>
              </p:nvSpPr>
              <p:spPr bwMode="auto">
                <a:xfrm>
                  <a:off x="1027" y="2152"/>
                  <a:ext cx="352" cy="100"/>
                </a:xfrm>
                <a:custGeom>
                  <a:avLst/>
                  <a:gdLst>
                    <a:gd name="T0" fmla="*/ 5 w 744"/>
                    <a:gd name="T1" fmla="*/ 8 h 264"/>
                    <a:gd name="T2" fmla="*/ 5 w 744"/>
                    <a:gd name="T3" fmla="*/ 22 h 264"/>
                    <a:gd name="T4" fmla="*/ 27 w 744"/>
                    <a:gd name="T5" fmla="*/ 29 h 264"/>
                    <a:gd name="T6" fmla="*/ 59 w 744"/>
                    <a:gd name="T7" fmla="*/ 29 h 264"/>
                    <a:gd name="T8" fmla="*/ 80 w 744"/>
                    <a:gd name="T9" fmla="*/ 29 h 264"/>
                    <a:gd name="T10" fmla="*/ 113 w 744"/>
                    <a:gd name="T11" fmla="*/ 29 h 264"/>
                    <a:gd name="T12" fmla="*/ 156 w 744"/>
                    <a:gd name="T13" fmla="*/ 36 h 264"/>
                    <a:gd name="T14" fmla="*/ 167 w 744"/>
                    <a:gd name="T15" fmla="*/ 15 h 264"/>
                    <a:gd name="T16" fmla="*/ 156 w 744"/>
                    <a:gd name="T17" fmla="*/ 8 h 264"/>
                    <a:gd name="T18" fmla="*/ 134 w 744"/>
                    <a:gd name="T19" fmla="*/ 1 h 264"/>
                    <a:gd name="T20" fmla="*/ 102 w 744"/>
                    <a:gd name="T21" fmla="*/ 8 h 264"/>
                    <a:gd name="T22" fmla="*/ 70 w 744"/>
                    <a:gd name="T23" fmla="*/ 8 h 264"/>
                    <a:gd name="T24" fmla="*/ 37 w 744"/>
                    <a:gd name="T25" fmla="*/ 1 h 264"/>
                    <a:gd name="T26" fmla="*/ 5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3" name="Group 147"/>
                <p:cNvGrpSpPr>
                  <a:grpSpLocks/>
                </p:cNvGrpSpPr>
                <p:nvPr/>
              </p:nvGrpSpPr>
              <p:grpSpPr bwMode="auto">
                <a:xfrm>
                  <a:off x="971" y="1776"/>
                  <a:ext cx="468" cy="307"/>
                  <a:chOff x="2304" y="96"/>
                  <a:chExt cx="1210" cy="816"/>
                </a:xfrm>
              </p:grpSpPr>
              <p:sp>
                <p:nvSpPr>
                  <p:cNvPr id="566" name="Freeform 148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7" name="Freeform 149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8" name="Freeform 150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9" name="Freeform 151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0" name="Freeform 152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1" name="Line 1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2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3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" name="Line 15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5" name="Line 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6" name="Line 1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7" name="Line 1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8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64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1212" y="2011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1267" y="2065"/>
                  <a:ext cx="93" cy="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49" name="Group 948"/>
            <p:cNvGrpSpPr/>
            <p:nvPr/>
          </p:nvGrpSpPr>
          <p:grpSpPr>
            <a:xfrm>
              <a:off x="0" y="4436584"/>
              <a:ext cx="9144000" cy="59216"/>
              <a:chOff x="0" y="6400800"/>
              <a:chExt cx="9144000" cy="59216"/>
            </a:xfrm>
          </p:grpSpPr>
          <p:cxnSp>
            <p:nvCxnSpPr>
              <p:cNvPr id="950" name="Straight Connector 949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1" name="Straight Connector 950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/>
          <p:cNvGrpSpPr/>
          <p:nvPr/>
        </p:nvGrpSpPr>
        <p:grpSpPr>
          <a:xfrm>
            <a:off x="0" y="3057431"/>
            <a:ext cx="9144000" cy="904969"/>
            <a:chOff x="0" y="3057431"/>
            <a:chExt cx="9144000" cy="904969"/>
          </a:xfrm>
        </p:grpSpPr>
        <p:grpSp>
          <p:nvGrpSpPr>
            <p:cNvPr id="289" name="Group 288"/>
            <p:cNvGrpSpPr/>
            <p:nvPr/>
          </p:nvGrpSpPr>
          <p:grpSpPr>
            <a:xfrm>
              <a:off x="2666998" y="3057431"/>
              <a:ext cx="1049309" cy="904969"/>
              <a:chOff x="3508401" y="1828800"/>
              <a:chExt cx="1673199" cy="1443038"/>
            </a:xfrm>
          </p:grpSpPr>
          <p:sp>
            <p:nvSpPr>
              <p:cNvPr id="290" name="Freeform 3"/>
              <p:cNvSpPr>
                <a:spLocks/>
              </p:cNvSpPr>
              <p:nvPr/>
            </p:nvSpPr>
            <p:spPr bwMode="auto">
              <a:xfrm rot="20690585">
                <a:off x="4418013" y="2119313"/>
                <a:ext cx="355600" cy="503237"/>
              </a:xfrm>
              <a:custGeom>
                <a:avLst/>
                <a:gdLst>
                  <a:gd name="T0" fmla="*/ 2322176 w 660"/>
                  <a:gd name="T1" fmla="*/ 196201114 h 960"/>
                  <a:gd name="T2" fmla="*/ 17417394 w 660"/>
                  <a:gd name="T3" fmla="*/ 250609407 h 960"/>
                  <a:gd name="T4" fmla="*/ 73153931 w 660"/>
                  <a:gd name="T5" fmla="*/ 263799455 h 960"/>
                  <a:gd name="T6" fmla="*/ 114955773 w 660"/>
                  <a:gd name="T7" fmla="*/ 250609407 h 960"/>
                  <a:gd name="T8" fmla="*/ 128889900 w 660"/>
                  <a:gd name="T9" fmla="*/ 197849739 h 960"/>
                  <a:gd name="T10" fmla="*/ 114955773 w 660"/>
                  <a:gd name="T11" fmla="*/ 184659690 h 960"/>
                  <a:gd name="T12" fmla="*/ 156757649 w 660"/>
                  <a:gd name="T13" fmla="*/ 171469642 h 960"/>
                  <a:gd name="T14" fmla="*/ 184625903 w 660"/>
                  <a:gd name="T15" fmla="*/ 145089546 h 960"/>
                  <a:gd name="T16" fmla="*/ 114955773 w 660"/>
                  <a:gd name="T17" fmla="*/ 145089546 h 960"/>
                  <a:gd name="T18" fmla="*/ 184625903 w 660"/>
                  <a:gd name="T19" fmla="*/ 105519893 h 960"/>
                  <a:gd name="T20" fmla="*/ 156757649 w 660"/>
                  <a:gd name="T21" fmla="*/ 52759685 h 960"/>
                  <a:gd name="T22" fmla="*/ 101021646 w 660"/>
                  <a:gd name="T23" fmla="*/ 118709941 h 960"/>
                  <a:gd name="T24" fmla="*/ 101021646 w 660"/>
                  <a:gd name="T25" fmla="*/ 26380104 h 960"/>
                  <a:gd name="T26" fmla="*/ 45285660 w 660"/>
                  <a:gd name="T27" fmla="*/ 13190052 h 960"/>
                  <a:gd name="T28" fmla="*/ 73153931 w 660"/>
                  <a:gd name="T29" fmla="*/ 105519893 h 960"/>
                  <a:gd name="T30" fmla="*/ 31351525 w 660"/>
                  <a:gd name="T31" fmla="*/ 145089546 h 960"/>
                  <a:gd name="T32" fmla="*/ 2322176 w 660"/>
                  <a:gd name="T33" fmla="*/ 196201114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1" name="Group 4"/>
              <p:cNvGrpSpPr>
                <a:grpSpLocks/>
              </p:cNvGrpSpPr>
              <p:nvPr/>
            </p:nvGrpSpPr>
            <p:grpSpPr bwMode="auto">
              <a:xfrm>
                <a:off x="4591050" y="2663825"/>
                <a:ext cx="447675" cy="330200"/>
                <a:chOff x="1789" y="1824"/>
                <a:chExt cx="601" cy="449"/>
              </a:xfrm>
            </p:grpSpPr>
            <p:sp>
              <p:nvSpPr>
                <p:cNvPr id="364" name="Freeform 5"/>
                <p:cNvSpPr>
                  <a:spLocks/>
                </p:cNvSpPr>
                <p:nvPr/>
              </p:nvSpPr>
              <p:spPr bwMode="auto">
                <a:xfrm rot="16047827" flipH="1">
                  <a:off x="1933" y="1907"/>
                  <a:ext cx="179" cy="468"/>
                </a:xfrm>
                <a:custGeom>
                  <a:avLst/>
                  <a:gdLst>
                    <a:gd name="T0" fmla="*/ 18 w 355"/>
                    <a:gd name="T1" fmla="*/ 9 h 899"/>
                    <a:gd name="T2" fmla="*/ 1 w 355"/>
                    <a:gd name="T3" fmla="*/ 98 h 899"/>
                    <a:gd name="T4" fmla="*/ 13 w 355"/>
                    <a:gd name="T5" fmla="*/ 137 h 899"/>
                    <a:gd name="T6" fmla="*/ 49 w 355"/>
                    <a:gd name="T7" fmla="*/ 229 h 899"/>
                    <a:gd name="T8" fmla="*/ 74 w 355"/>
                    <a:gd name="T9" fmla="*/ 229 h 899"/>
                    <a:gd name="T10" fmla="*/ 86 w 355"/>
                    <a:gd name="T11" fmla="*/ 203 h 899"/>
                    <a:gd name="T12" fmla="*/ 49 w 355"/>
                    <a:gd name="T13" fmla="*/ 111 h 899"/>
                    <a:gd name="T14" fmla="*/ 64 w 355"/>
                    <a:gd name="T15" fmla="*/ 17 h 899"/>
                    <a:gd name="T16" fmla="*/ 18 w 355"/>
                    <a:gd name="T17" fmla="*/ 9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Freeform 6"/>
                <p:cNvSpPr>
                  <a:spLocks/>
                </p:cNvSpPr>
                <p:nvPr/>
              </p:nvSpPr>
              <p:spPr bwMode="auto">
                <a:xfrm rot="16047827" flipV="1">
                  <a:off x="1806" y="2055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Freeform 7"/>
                <p:cNvSpPr>
                  <a:spLocks/>
                </p:cNvSpPr>
                <p:nvPr/>
              </p:nvSpPr>
              <p:spPr bwMode="auto">
                <a:xfrm rot="16980663" flipV="1">
                  <a:off x="1911" y="2039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7" name="Freeform 8"/>
                <p:cNvSpPr>
                  <a:spLocks/>
                </p:cNvSpPr>
                <p:nvPr/>
              </p:nvSpPr>
              <p:spPr bwMode="auto">
                <a:xfrm rot="17755301" flipV="1">
                  <a:off x="2124" y="2076"/>
                  <a:ext cx="122" cy="149"/>
                </a:xfrm>
                <a:custGeom>
                  <a:avLst/>
                  <a:gdLst>
                    <a:gd name="T0" fmla="*/ 13 w 269"/>
                    <a:gd name="T1" fmla="*/ 3 h 258"/>
                    <a:gd name="T2" fmla="*/ 33 w 269"/>
                    <a:gd name="T3" fmla="*/ 3 h 258"/>
                    <a:gd name="T4" fmla="*/ 53 w 269"/>
                    <a:gd name="T5" fmla="*/ 18 h 258"/>
                    <a:gd name="T6" fmla="*/ 50 w 269"/>
                    <a:gd name="T7" fmla="*/ 47 h 258"/>
                    <a:gd name="T8" fmla="*/ 43 w 269"/>
                    <a:gd name="T9" fmla="*/ 83 h 258"/>
                    <a:gd name="T10" fmla="*/ 23 w 269"/>
                    <a:gd name="T11" fmla="*/ 67 h 258"/>
                    <a:gd name="T12" fmla="*/ 3 w 269"/>
                    <a:gd name="T13" fmla="*/ 67 h 258"/>
                    <a:gd name="T14" fmla="*/ 5 w 269"/>
                    <a:gd name="T15" fmla="*/ 37 h 258"/>
                    <a:gd name="T16" fmla="*/ 13 w 269"/>
                    <a:gd name="T17" fmla="*/ 3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8" name="Group 9"/>
                <p:cNvGrpSpPr>
                  <a:grpSpLocks/>
                </p:cNvGrpSpPr>
                <p:nvPr/>
              </p:nvGrpSpPr>
              <p:grpSpPr bwMode="auto">
                <a:xfrm>
                  <a:off x="2007" y="1824"/>
                  <a:ext cx="383" cy="449"/>
                  <a:chOff x="2007" y="1824"/>
                  <a:chExt cx="383" cy="449"/>
                </a:xfrm>
              </p:grpSpPr>
              <p:sp>
                <p:nvSpPr>
                  <p:cNvPr id="369" name="Freeform 10"/>
                  <p:cNvSpPr>
                    <a:spLocks/>
                  </p:cNvSpPr>
                  <p:nvPr/>
                </p:nvSpPr>
                <p:spPr bwMode="auto">
                  <a:xfrm rot="17755301" flipV="1">
                    <a:off x="2020" y="2046"/>
                    <a:ext cx="122" cy="148"/>
                  </a:xfrm>
                  <a:custGeom>
                    <a:avLst/>
                    <a:gdLst>
                      <a:gd name="T0" fmla="*/ 13 w 269"/>
                      <a:gd name="T1" fmla="*/ 3 h 258"/>
                      <a:gd name="T2" fmla="*/ 33 w 269"/>
                      <a:gd name="T3" fmla="*/ 3 h 258"/>
                      <a:gd name="T4" fmla="*/ 53 w 269"/>
                      <a:gd name="T5" fmla="*/ 18 h 258"/>
                      <a:gd name="T6" fmla="*/ 50 w 269"/>
                      <a:gd name="T7" fmla="*/ 46 h 258"/>
                      <a:gd name="T8" fmla="*/ 43 w 269"/>
                      <a:gd name="T9" fmla="*/ 81 h 258"/>
                      <a:gd name="T10" fmla="*/ 23 w 269"/>
                      <a:gd name="T11" fmla="*/ 66 h 258"/>
                      <a:gd name="T12" fmla="*/ 3 w 269"/>
                      <a:gd name="T13" fmla="*/ 66 h 258"/>
                      <a:gd name="T14" fmla="*/ 5 w 269"/>
                      <a:gd name="T15" fmla="*/ 36 h 258"/>
                      <a:gd name="T16" fmla="*/ 13 w 269"/>
                      <a:gd name="T17" fmla="*/ 3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70" name="Group 11"/>
                  <p:cNvGrpSpPr>
                    <a:grpSpLocks/>
                  </p:cNvGrpSpPr>
                  <p:nvPr/>
                </p:nvGrpSpPr>
                <p:grpSpPr bwMode="auto">
                  <a:xfrm rot="-4316807">
                    <a:off x="2074" y="1958"/>
                    <a:ext cx="449" cy="182"/>
                    <a:chOff x="4224" y="3840"/>
                    <a:chExt cx="588" cy="240"/>
                  </a:xfrm>
                </p:grpSpPr>
                <p:sp>
                  <p:nvSpPr>
                    <p:cNvPr id="371" name="Freeform 12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72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99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2" name="Freeform 13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24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FFCC66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292" name="Freeform 14"/>
              <p:cNvSpPr>
                <a:spLocks/>
              </p:cNvSpPr>
              <p:nvPr/>
            </p:nvSpPr>
            <p:spPr bwMode="auto">
              <a:xfrm flipH="1">
                <a:off x="4067175" y="2006600"/>
                <a:ext cx="1041400" cy="1104900"/>
              </a:xfrm>
              <a:custGeom>
                <a:avLst/>
                <a:gdLst>
                  <a:gd name="T0" fmla="*/ 343131422 w 1941"/>
                  <a:gd name="T1" fmla="*/ 299443372 h 2008"/>
                  <a:gd name="T2" fmla="*/ 421141974 w 1941"/>
                  <a:gd name="T3" fmla="*/ 341831793 h 2008"/>
                  <a:gd name="T4" fmla="*/ 486486722 w 1941"/>
                  <a:gd name="T5" fmla="*/ 343648715 h 2008"/>
                  <a:gd name="T6" fmla="*/ 555861328 w 1941"/>
                  <a:gd name="T7" fmla="*/ 408744807 h 2008"/>
                  <a:gd name="T8" fmla="*/ 504621886 w 1941"/>
                  <a:gd name="T9" fmla="*/ 529248760 h 2008"/>
                  <a:gd name="T10" fmla="*/ 456836607 w 1941"/>
                  <a:gd name="T11" fmla="*/ 580720827 h 2008"/>
                  <a:gd name="T12" fmla="*/ 355509646 w 1941"/>
                  <a:gd name="T13" fmla="*/ 604034322 h 2008"/>
                  <a:gd name="T14" fmla="*/ 251591191 w 1941"/>
                  <a:gd name="T15" fmla="*/ 557104008 h 2008"/>
                  <a:gd name="T16" fmla="*/ 229138055 w 1941"/>
                  <a:gd name="T17" fmla="*/ 484135505 h 2008"/>
                  <a:gd name="T18" fmla="*/ 224244388 w 1941"/>
                  <a:gd name="T19" fmla="*/ 390578341 h 2008"/>
                  <a:gd name="T20" fmla="*/ 229138055 w 1941"/>
                  <a:gd name="T21" fmla="*/ 315187643 h 2008"/>
                  <a:gd name="T22" fmla="*/ 216759831 w 1941"/>
                  <a:gd name="T23" fmla="*/ 273404976 h 2008"/>
                  <a:gd name="T24" fmla="*/ 179625694 w 1941"/>
                  <a:gd name="T25" fmla="*/ 250091482 h 2008"/>
                  <a:gd name="T26" fmla="*/ 28786314 w 1941"/>
                  <a:gd name="T27" fmla="*/ 182270007 h 2008"/>
                  <a:gd name="T28" fmla="*/ 6620751 w 1941"/>
                  <a:gd name="T29" fmla="*/ 114751135 h 2008"/>
                  <a:gd name="T30" fmla="*/ 48648568 w 1941"/>
                  <a:gd name="T31" fmla="*/ 93859836 h 2008"/>
                  <a:gd name="T32" fmla="*/ 65920459 w 1941"/>
                  <a:gd name="T33" fmla="*/ 41782615 h 2008"/>
                  <a:gd name="T34" fmla="*/ 85782721 w 1941"/>
                  <a:gd name="T35" fmla="*/ 10597247 h 2008"/>
                  <a:gd name="T36" fmla="*/ 120326503 w 1941"/>
                  <a:gd name="T37" fmla="*/ 13019443 h 2008"/>
                  <a:gd name="T38" fmla="*/ 152567007 w 1941"/>
                  <a:gd name="T39" fmla="*/ 88712808 h 2008"/>
                  <a:gd name="T40" fmla="*/ 177322919 w 1941"/>
                  <a:gd name="T41" fmla="*/ 125045741 h 2008"/>
                  <a:gd name="T42" fmla="*/ 182216585 w 1941"/>
                  <a:gd name="T43" fmla="*/ 177122979 h 2008"/>
                  <a:gd name="T44" fmla="*/ 266272191 w 1941"/>
                  <a:gd name="T45" fmla="*/ 234347211 h 2008"/>
                  <a:gd name="T46" fmla="*/ 343131422 w 1941"/>
                  <a:gd name="T47" fmla="*/ 299443372 h 200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41"/>
                  <a:gd name="T73" fmla="*/ 0 h 2008"/>
                  <a:gd name="T74" fmla="*/ 1941 w 1941"/>
                  <a:gd name="T75" fmla="*/ 2008 h 200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41" h="2008">
                    <a:moveTo>
                      <a:pt x="1192" y="989"/>
                    </a:moveTo>
                    <a:cubicBezTo>
                      <a:pt x="1282" y="1048"/>
                      <a:pt x="1380" y="1105"/>
                      <a:pt x="1463" y="1129"/>
                    </a:cubicBezTo>
                    <a:cubicBezTo>
                      <a:pt x="1546" y="1153"/>
                      <a:pt x="1612" y="1098"/>
                      <a:pt x="1690" y="1135"/>
                    </a:cubicBezTo>
                    <a:cubicBezTo>
                      <a:pt x="1768" y="1172"/>
                      <a:pt x="1921" y="1248"/>
                      <a:pt x="1931" y="1350"/>
                    </a:cubicBezTo>
                    <a:cubicBezTo>
                      <a:pt x="1941" y="1452"/>
                      <a:pt x="1810" y="1653"/>
                      <a:pt x="1753" y="1748"/>
                    </a:cubicBezTo>
                    <a:cubicBezTo>
                      <a:pt x="1696" y="1843"/>
                      <a:pt x="1673" y="1877"/>
                      <a:pt x="1587" y="1918"/>
                    </a:cubicBezTo>
                    <a:cubicBezTo>
                      <a:pt x="1501" y="1959"/>
                      <a:pt x="1354" y="2008"/>
                      <a:pt x="1235" y="1995"/>
                    </a:cubicBezTo>
                    <a:cubicBezTo>
                      <a:pt x="1116" y="1982"/>
                      <a:pt x="947" y="1906"/>
                      <a:pt x="874" y="1840"/>
                    </a:cubicBezTo>
                    <a:cubicBezTo>
                      <a:pt x="801" y="1774"/>
                      <a:pt x="812" y="1691"/>
                      <a:pt x="796" y="1599"/>
                    </a:cubicBezTo>
                    <a:cubicBezTo>
                      <a:pt x="780" y="1507"/>
                      <a:pt x="779" y="1383"/>
                      <a:pt x="779" y="1290"/>
                    </a:cubicBezTo>
                    <a:cubicBezTo>
                      <a:pt x="779" y="1197"/>
                      <a:pt x="800" y="1106"/>
                      <a:pt x="796" y="1041"/>
                    </a:cubicBezTo>
                    <a:cubicBezTo>
                      <a:pt x="792" y="976"/>
                      <a:pt x="782" y="939"/>
                      <a:pt x="753" y="903"/>
                    </a:cubicBezTo>
                    <a:cubicBezTo>
                      <a:pt x="724" y="867"/>
                      <a:pt x="733" y="876"/>
                      <a:pt x="624" y="826"/>
                    </a:cubicBezTo>
                    <a:cubicBezTo>
                      <a:pt x="515" y="776"/>
                      <a:pt x="200" y="676"/>
                      <a:pt x="100" y="602"/>
                    </a:cubicBezTo>
                    <a:cubicBezTo>
                      <a:pt x="0" y="528"/>
                      <a:pt x="11" y="428"/>
                      <a:pt x="23" y="379"/>
                    </a:cubicBezTo>
                    <a:cubicBezTo>
                      <a:pt x="35" y="330"/>
                      <a:pt x="135" y="350"/>
                      <a:pt x="169" y="310"/>
                    </a:cubicBezTo>
                    <a:cubicBezTo>
                      <a:pt x="203" y="270"/>
                      <a:pt x="208" y="184"/>
                      <a:pt x="229" y="138"/>
                    </a:cubicBezTo>
                    <a:cubicBezTo>
                      <a:pt x="250" y="92"/>
                      <a:pt x="267" y="51"/>
                      <a:pt x="298" y="35"/>
                    </a:cubicBezTo>
                    <a:cubicBezTo>
                      <a:pt x="329" y="19"/>
                      <a:pt x="379" y="0"/>
                      <a:pt x="418" y="43"/>
                    </a:cubicBezTo>
                    <a:cubicBezTo>
                      <a:pt x="457" y="86"/>
                      <a:pt x="497" y="231"/>
                      <a:pt x="530" y="293"/>
                    </a:cubicBezTo>
                    <a:cubicBezTo>
                      <a:pt x="563" y="355"/>
                      <a:pt x="599" y="364"/>
                      <a:pt x="616" y="413"/>
                    </a:cubicBezTo>
                    <a:cubicBezTo>
                      <a:pt x="633" y="462"/>
                      <a:pt x="581" y="525"/>
                      <a:pt x="633" y="585"/>
                    </a:cubicBezTo>
                    <a:cubicBezTo>
                      <a:pt x="685" y="645"/>
                      <a:pt x="832" y="707"/>
                      <a:pt x="925" y="774"/>
                    </a:cubicBezTo>
                    <a:cubicBezTo>
                      <a:pt x="1018" y="841"/>
                      <a:pt x="1102" y="930"/>
                      <a:pt x="1192" y="98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3" name="Group 15"/>
              <p:cNvGrpSpPr>
                <a:grpSpLocks/>
              </p:cNvGrpSpPr>
              <p:nvPr/>
            </p:nvGrpSpPr>
            <p:grpSpPr bwMode="auto">
              <a:xfrm flipH="1">
                <a:off x="4756150" y="1828800"/>
                <a:ext cx="425450" cy="693738"/>
                <a:chOff x="1653" y="864"/>
                <a:chExt cx="795" cy="1261"/>
              </a:xfrm>
            </p:grpSpPr>
            <p:sp>
              <p:nvSpPr>
                <p:cNvPr id="328" name="Freeform 16"/>
                <p:cNvSpPr>
                  <a:spLocks/>
                </p:cNvSpPr>
                <p:nvPr/>
              </p:nvSpPr>
              <p:spPr bwMode="auto">
                <a:xfrm flipH="1" flipV="1">
                  <a:off x="1732" y="1803"/>
                  <a:ext cx="685" cy="249"/>
                </a:xfrm>
                <a:custGeom>
                  <a:avLst/>
                  <a:gdLst>
                    <a:gd name="T0" fmla="*/ 84 w 1801"/>
                    <a:gd name="T1" fmla="*/ 27 h 622"/>
                    <a:gd name="T2" fmla="*/ 57 w 1801"/>
                    <a:gd name="T3" fmla="*/ 27 h 622"/>
                    <a:gd name="T4" fmla="*/ 36 w 1801"/>
                    <a:gd name="T5" fmla="*/ 12 h 622"/>
                    <a:gd name="T6" fmla="*/ 8 w 1801"/>
                    <a:gd name="T7" fmla="*/ 27 h 622"/>
                    <a:gd name="T8" fmla="*/ 8 w 1801"/>
                    <a:gd name="T9" fmla="*/ 58 h 622"/>
                    <a:gd name="T10" fmla="*/ 57 w 1801"/>
                    <a:gd name="T11" fmla="*/ 88 h 622"/>
                    <a:gd name="T12" fmla="*/ 78 w 1801"/>
                    <a:gd name="T13" fmla="*/ 73 h 622"/>
                    <a:gd name="T14" fmla="*/ 112 w 1801"/>
                    <a:gd name="T15" fmla="*/ 65 h 622"/>
                    <a:gd name="T16" fmla="*/ 161 w 1801"/>
                    <a:gd name="T17" fmla="*/ 81 h 622"/>
                    <a:gd name="T18" fmla="*/ 209 w 1801"/>
                    <a:gd name="T19" fmla="*/ 93 h 622"/>
                    <a:gd name="T20" fmla="*/ 258 w 1801"/>
                    <a:gd name="T21" fmla="*/ 42 h 622"/>
                    <a:gd name="T22" fmla="*/ 223 w 1801"/>
                    <a:gd name="T23" fmla="*/ 4 h 622"/>
                    <a:gd name="T24" fmla="*/ 195 w 1801"/>
                    <a:gd name="T25" fmla="*/ 19 h 622"/>
                    <a:gd name="T26" fmla="*/ 147 w 1801"/>
                    <a:gd name="T27" fmla="*/ 34 h 622"/>
                    <a:gd name="T28" fmla="*/ 84 w 1801"/>
                    <a:gd name="T29" fmla="*/ 27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" name="Freeform 17"/>
                <p:cNvSpPr>
                  <a:spLocks/>
                </p:cNvSpPr>
                <p:nvPr/>
              </p:nvSpPr>
              <p:spPr bwMode="auto">
                <a:xfrm flipH="1" flipV="1">
                  <a:off x="1797" y="1887"/>
                  <a:ext cx="554" cy="107"/>
                </a:xfrm>
                <a:custGeom>
                  <a:avLst/>
                  <a:gdLst>
                    <a:gd name="T0" fmla="*/ 14 w 1457"/>
                    <a:gd name="T1" fmla="*/ 3 h 267"/>
                    <a:gd name="T2" fmla="*/ 3 w 1457"/>
                    <a:gd name="T3" fmla="*/ 13 h 267"/>
                    <a:gd name="T4" fmla="*/ 31 w 1457"/>
                    <a:gd name="T5" fmla="*/ 37 h 267"/>
                    <a:gd name="T6" fmla="*/ 70 w 1457"/>
                    <a:gd name="T7" fmla="*/ 26 h 267"/>
                    <a:gd name="T8" fmla="*/ 128 w 1457"/>
                    <a:gd name="T9" fmla="*/ 20 h 267"/>
                    <a:gd name="T10" fmla="*/ 169 w 1457"/>
                    <a:gd name="T11" fmla="*/ 36 h 267"/>
                    <a:gd name="T12" fmla="*/ 206 w 1457"/>
                    <a:gd name="T13" fmla="*/ 12 h 267"/>
                    <a:gd name="T14" fmla="*/ 199 w 1457"/>
                    <a:gd name="T15" fmla="*/ 1 h 267"/>
                    <a:gd name="T16" fmla="*/ 185 w 1457"/>
                    <a:gd name="T17" fmla="*/ 20 h 267"/>
                    <a:gd name="T18" fmla="*/ 148 w 1457"/>
                    <a:gd name="T19" fmla="*/ 28 h 267"/>
                    <a:gd name="T20" fmla="*/ 100 w 1457"/>
                    <a:gd name="T21" fmla="*/ 13 h 267"/>
                    <a:gd name="T22" fmla="*/ 48 w 1457"/>
                    <a:gd name="T23" fmla="*/ 41 h 267"/>
                    <a:gd name="T24" fmla="*/ 24 w 1457"/>
                    <a:gd name="T25" fmla="*/ 26 h 267"/>
                    <a:gd name="T26" fmla="*/ 14 w 1457"/>
                    <a:gd name="T27" fmla="*/ 3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" name="Freeform 18"/>
                <p:cNvSpPr>
                  <a:spLocks/>
                </p:cNvSpPr>
                <p:nvPr/>
              </p:nvSpPr>
              <p:spPr bwMode="auto">
                <a:xfrm flipH="1">
                  <a:off x="1746" y="2022"/>
                  <a:ext cx="130" cy="103"/>
                </a:xfrm>
                <a:custGeom>
                  <a:avLst/>
                  <a:gdLst>
                    <a:gd name="T0" fmla="*/ 8 w 227"/>
                    <a:gd name="T1" fmla="*/ 28 h 185"/>
                    <a:gd name="T2" fmla="*/ 10 w 227"/>
                    <a:gd name="T3" fmla="*/ 53 h 185"/>
                    <a:gd name="T4" fmla="*/ 66 w 227"/>
                    <a:gd name="T5" fmla="*/ 50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8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" name="Freeform 19"/>
                <p:cNvSpPr>
                  <a:spLocks/>
                </p:cNvSpPr>
                <p:nvPr/>
              </p:nvSpPr>
              <p:spPr bwMode="auto">
                <a:xfrm flipH="1">
                  <a:off x="1653" y="1964"/>
                  <a:ext cx="131" cy="102"/>
                </a:xfrm>
                <a:custGeom>
                  <a:avLst/>
                  <a:gdLst>
                    <a:gd name="T0" fmla="*/ 8 w 227"/>
                    <a:gd name="T1" fmla="*/ 27 h 185"/>
                    <a:gd name="T2" fmla="*/ 10 w 227"/>
                    <a:gd name="T3" fmla="*/ 52 h 185"/>
                    <a:gd name="T4" fmla="*/ 68 w 227"/>
                    <a:gd name="T5" fmla="*/ 49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" name="Freeform 20"/>
                <p:cNvSpPr>
                  <a:spLocks/>
                </p:cNvSpPr>
                <p:nvPr/>
              </p:nvSpPr>
              <p:spPr bwMode="auto">
                <a:xfrm flipH="1">
                  <a:off x="1897" y="1325"/>
                  <a:ext cx="427" cy="147"/>
                </a:xfrm>
                <a:custGeom>
                  <a:avLst/>
                  <a:gdLst>
                    <a:gd name="T0" fmla="*/ 8 w 744"/>
                    <a:gd name="T1" fmla="*/ 17 h 264"/>
                    <a:gd name="T2" fmla="*/ 8 w 744"/>
                    <a:gd name="T3" fmla="*/ 47 h 264"/>
                    <a:gd name="T4" fmla="*/ 40 w 744"/>
                    <a:gd name="T5" fmla="*/ 62 h 264"/>
                    <a:gd name="T6" fmla="*/ 87 w 744"/>
                    <a:gd name="T7" fmla="*/ 62 h 264"/>
                    <a:gd name="T8" fmla="*/ 119 w 744"/>
                    <a:gd name="T9" fmla="*/ 62 h 264"/>
                    <a:gd name="T10" fmla="*/ 166 w 744"/>
                    <a:gd name="T11" fmla="*/ 62 h 264"/>
                    <a:gd name="T12" fmla="*/ 229 w 744"/>
                    <a:gd name="T13" fmla="*/ 77 h 264"/>
                    <a:gd name="T14" fmla="*/ 245 w 744"/>
                    <a:gd name="T15" fmla="*/ 32 h 264"/>
                    <a:gd name="T16" fmla="*/ 229 w 744"/>
                    <a:gd name="T17" fmla="*/ 17 h 264"/>
                    <a:gd name="T18" fmla="*/ 197 w 744"/>
                    <a:gd name="T19" fmla="*/ 2 h 264"/>
                    <a:gd name="T20" fmla="*/ 150 w 744"/>
                    <a:gd name="T21" fmla="*/ 17 h 264"/>
                    <a:gd name="T22" fmla="*/ 103 w 744"/>
                    <a:gd name="T23" fmla="*/ 17 h 264"/>
                    <a:gd name="T24" fmla="*/ 55 w 744"/>
                    <a:gd name="T25" fmla="*/ 2 h 264"/>
                    <a:gd name="T26" fmla="*/ 8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3" name="Freeform 21"/>
                <p:cNvSpPr>
                  <a:spLocks/>
                </p:cNvSpPr>
                <p:nvPr/>
              </p:nvSpPr>
              <p:spPr bwMode="auto">
                <a:xfrm flipH="1">
                  <a:off x="1843" y="1379"/>
                  <a:ext cx="522" cy="147"/>
                </a:xfrm>
                <a:custGeom>
                  <a:avLst/>
                  <a:gdLst>
                    <a:gd name="T0" fmla="*/ 12 w 744"/>
                    <a:gd name="T1" fmla="*/ 17 h 264"/>
                    <a:gd name="T2" fmla="*/ 12 w 744"/>
                    <a:gd name="T3" fmla="*/ 47 h 264"/>
                    <a:gd name="T4" fmla="*/ 59 w 744"/>
                    <a:gd name="T5" fmla="*/ 62 h 264"/>
                    <a:gd name="T6" fmla="*/ 130 w 744"/>
                    <a:gd name="T7" fmla="*/ 62 h 264"/>
                    <a:gd name="T8" fmla="*/ 178 w 744"/>
                    <a:gd name="T9" fmla="*/ 62 h 264"/>
                    <a:gd name="T10" fmla="*/ 248 w 744"/>
                    <a:gd name="T11" fmla="*/ 62 h 264"/>
                    <a:gd name="T12" fmla="*/ 342 w 744"/>
                    <a:gd name="T13" fmla="*/ 77 h 264"/>
                    <a:gd name="T14" fmla="*/ 366 w 744"/>
                    <a:gd name="T15" fmla="*/ 32 h 264"/>
                    <a:gd name="T16" fmla="*/ 342 w 744"/>
                    <a:gd name="T17" fmla="*/ 17 h 264"/>
                    <a:gd name="T18" fmla="*/ 295 w 744"/>
                    <a:gd name="T19" fmla="*/ 2 h 264"/>
                    <a:gd name="T20" fmla="*/ 225 w 744"/>
                    <a:gd name="T21" fmla="*/ 17 h 264"/>
                    <a:gd name="T22" fmla="*/ 154 w 744"/>
                    <a:gd name="T23" fmla="*/ 17 h 264"/>
                    <a:gd name="T24" fmla="*/ 83 w 744"/>
                    <a:gd name="T25" fmla="*/ 2 h 264"/>
                    <a:gd name="T26" fmla="*/ 12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4" name="Group 22"/>
                <p:cNvGrpSpPr>
                  <a:grpSpLocks/>
                </p:cNvGrpSpPr>
                <p:nvPr/>
              </p:nvGrpSpPr>
              <p:grpSpPr bwMode="auto">
                <a:xfrm flipH="1">
                  <a:off x="1754" y="864"/>
                  <a:ext cx="694" cy="482"/>
                  <a:chOff x="3984" y="819"/>
                  <a:chExt cx="694" cy="482"/>
                </a:xfrm>
              </p:grpSpPr>
              <p:grpSp>
                <p:nvGrpSpPr>
                  <p:cNvPr id="348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984" y="819"/>
                    <a:ext cx="694" cy="455"/>
                    <a:chOff x="2304" y="96"/>
                    <a:chExt cx="1210" cy="816"/>
                  </a:xfrm>
                </p:grpSpPr>
                <p:sp>
                  <p:nvSpPr>
                    <p:cNvPr id="351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3024" y="184"/>
                      <a:ext cx="490" cy="680"/>
                    </a:xfrm>
                    <a:custGeom>
                      <a:avLst/>
                      <a:gdLst>
                        <a:gd name="T0" fmla="*/ 0 w 490"/>
                        <a:gd name="T1" fmla="*/ 680 h 680"/>
                        <a:gd name="T2" fmla="*/ 48 w 490"/>
                        <a:gd name="T3" fmla="*/ 488 h 680"/>
                        <a:gd name="T4" fmla="*/ 192 w 490"/>
                        <a:gd name="T5" fmla="*/ 296 h 680"/>
                        <a:gd name="T6" fmla="*/ 351 w 490"/>
                        <a:gd name="T7" fmla="*/ 185 h 680"/>
                        <a:gd name="T8" fmla="*/ 490 w 490"/>
                        <a:gd name="T9" fmla="*/ 0 h 68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90"/>
                        <a:gd name="T16" fmla="*/ 0 h 680"/>
                        <a:gd name="T17" fmla="*/ 490 w 490"/>
                        <a:gd name="T18" fmla="*/ 680 h 68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90" h="680">
                          <a:moveTo>
                            <a:pt x="0" y="680"/>
                          </a:moveTo>
                          <a:cubicBezTo>
                            <a:pt x="8" y="616"/>
                            <a:pt x="16" y="552"/>
                            <a:pt x="48" y="488"/>
                          </a:cubicBezTo>
                          <a:cubicBezTo>
                            <a:pt x="80" y="424"/>
                            <a:pt x="142" y="346"/>
                            <a:pt x="192" y="296"/>
                          </a:cubicBezTo>
                          <a:cubicBezTo>
                            <a:pt x="242" y="246"/>
                            <a:pt x="301" y="234"/>
                            <a:pt x="351" y="185"/>
                          </a:cubicBezTo>
                          <a:cubicBezTo>
                            <a:pt x="401" y="136"/>
                            <a:pt x="461" y="39"/>
                            <a:pt x="49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2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072" y="720"/>
                      <a:ext cx="144" cy="96"/>
                    </a:xfrm>
                    <a:custGeom>
                      <a:avLst/>
                      <a:gdLst>
                        <a:gd name="T0" fmla="*/ 0 w 144"/>
                        <a:gd name="T1" fmla="*/ 96 h 96"/>
                        <a:gd name="T2" fmla="*/ 144 w 144"/>
                        <a:gd name="T3" fmla="*/ 0 h 96"/>
                        <a:gd name="T4" fmla="*/ 0 60000 65536"/>
                        <a:gd name="T5" fmla="*/ 0 60000 65536"/>
                        <a:gd name="T6" fmla="*/ 0 w 144"/>
                        <a:gd name="T7" fmla="*/ 0 h 96"/>
                        <a:gd name="T8" fmla="*/ 144 w 144"/>
                        <a:gd name="T9" fmla="*/ 96 h 96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44" h="96">
                          <a:moveTo>
                            <a:pt x="0" y="96"/>
                          </a:moveTo>
                          <a:cubicBezTo>
                            <a:pt x="56" y="56"/>
                            <a:pt x="112" y="16"/>
                            <a:pt x="144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3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016" y="480"/>
                      <a:ext cx="56" cy="192"/>
                    </a:xfrm>
                    <a:custGeom>
                      <a:avLst/>
                      <a:gdLst>
                        <a:gd name="T0" fmla="*/ 56 w 56"/>
                        <a:gd name="T1" fmla="*/ 192 h 192"/>
                        <a:gd name="T2" fmla="*/ 8 w 56"/>
                        <a:gd name="T3" fmla="*/ 96 h 192"/>
                        <a:gd name="T4" fmla="*/ 8 w 56"/>
                        <a:gd name="T5" fmla="*/ 0 h 192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192"/>
                        <a:gd name="T11" fmla="*/ 56 w 56"/>
                        <a:gd name="T12" fmla="*/ 192 h 19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192">
                          <a:moveTo>
                            <a:pt x="56" y="192"/>
                          </a:moveTo>
                          <a:cubicBezTo>
                            <a:pt x="36" y="160"/>
                            <a:pt x="16" y="128"/>
                            <a:pt x="8" y="96"/>
                          </a:cubicBezTo>
                          <a:cubicBezTo>
                            <a:pt x="0" y="64"/>
                            <a:pt x="4" y="32"/>
                            <a:pt x="8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4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2304" y="480"/>
                      <a:ext cx="384" cy="432"/>
                    </a:xfrm>
                    <a:custGeom>
                      <a:avLst/>
                      <a:gdLst>
                        <a:gd name="T0" fmla="*/ 384 w 384"/>
                        <a:gd name="T1" fmla="*/ 432 h 432"/>
                        <a:gd name="T2" fmla="*/ 288 w 384"/>
                        <a:gd name="T3" fmla="*/ 240 h 432"/>
                        <a:gd name="T4" fmla="*/ 0 w 384"/>
                        <a:gd name="T5" fmla="*/ 0 h 432"/>
                        <a:gd name="T6" fmla="*/ 0 60000 65536"/>
                        <a:gd name="T7" fmla="*/ 0 60000 65536"/>
                        <a:gd name="T8" fmla="*/ 0 60000 65536"/>
                        <a:gd name="T9" fmla="*/ 0 w 384"/>
                        <a:gd name="T10" fmla="*/ 0 h 432"/>
                        <a:gd name="T11" fmla="*/ 384 w 384"/>
                        <a:gd name="T12" fmla="*/ 432 h 43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384" h="432">
                          <a:moveTo>
                            <a:pt x="384" y="432"/>
                          </a:moveTo>
                          <a:cubicBezTo>
                            <a:pt x="368" y="372"/>
                            <a:pt x="352" y="312"/>
                            <a:pt x="288" y="240"/>
                          </a:cubicBezTo>
                          <a:cubicBezTo>
                            <a:pt x="224" y="168"/>
                            <a:pt x="112" y="84"/>
                            <a:pt x="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5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2352" y="96"/>
                      <a:ext cx="480" cy="768"/>
                    </a:xfrm>
                    <a:custGeom>
                      <a:avLst/>
                      <a:gdLst>
                        <a:gd name="T0" fmla="*/ 480 w 480"/>
                        <a:gd name="T1" fmla="*/ 768 h 768"/>
                        <a:gd name="T2" fmla="*/ 480 w 480"/>
                        <a:gd name="T3" fmla="*/ 576 h 768"/>
                        <a:gd name="T4" fmla="*/ 336 w 480"/>
                        <a:gd name="T5" fmla="*/ 0 h 768"/>
                        <a:gd name="T6" fmla="*/ 0 w 480"/>
                        <a:gd name="T7" fmla="*/ 240 h 76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80"/>
                        <a:gd name="T13" fmla="*/ 0 h 768"/>
                        <a:gd name="T14" fmla="*/ 480 w 480"/>
                        <a:gd name="T15" fmla="*/ 768 h 76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80" h="768">
                          <a:moveTo>
                            <a:pt x="480" y="768"/>
                          </a:moveTo>
                          <a:lnTo>
                            <a:pt x="480" y="576"/>
                          </a:lnTo>
                          <a:lnTo>
                            <a:pt x="336" y="0"/>
                          </a:lnTo>
                          <a:lnTo>
                            <a:pt x="0" y="240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6" name="Line 29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640" y="480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7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84" y="288"/>
                      <a:ext cx="96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8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64" y="4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9" name="Line 3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08" y="192"/>
                      <a:ext cx="48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0" name="Line 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0" y="192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" name="Line 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6" y="768"/>
                      <a:ext cx="9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2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432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3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352" y="624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9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42" y="1167"/>
                    <a:ext cx="0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25" y="1247"/>
                    <a:ext cx="138" cy="5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5" name="Group 39"/>
                <p:cNvGrpSpPr>
                  <a:grpSpLocks/>
                </p:cNvGrpSpPr>
                <p:nvPr/>
              </p:nvGrpSpPr>
              <p:grpSpPr bwMode="auto">
                <a:xfrm flipH="1">
                  <a:off x="1843" y="1547"/>
                  <a:ext cx="195" cy="269"/>
                  <a:chOff x="4673" y="1311"/>
                  <a:chExt cx="210" cy="291"/>
                </a:xfrm>
              </p:grpSpPr>
              <p:sp>
                <p:nvSpPr>
                  <p:cNvPr id="343" name="Oval 40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73" y="1311"/>
                    <a:ext cx="210" cy="29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7C80"/>
                      </a:gs>
                      <a:gs pos="100000">
                        <a:srgbClr val="76393B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" name="Oval 41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23"/>
                    <a:ext cx="169" cy="2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" name="Oval 42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85"/>
                    <a:ext cx="108" cy="152"/>
                  </a:xfrm>
                  <a:prstGeom prst="ellipse">
                    <a:avLst/>
                  </a:prstGeom>
                  <a:solidFill>
                    <a:srgbClr val="9966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" name="Oval 43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08" y="1429"/>
                    <a:ext cx="61" cy="7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" name="Oval 44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35" y="1429"/>
                    <a:ext cx="33" cy="3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336" name="Freeform 45"/>
                <p:cNvSpPr>
                  <a:spLocks/>
                </p:cNvSpPr>
                <p:nvPr/>
              </p:nvSpPr>
              <p:spPr bwMode="auto">
                <a:xfrm flipH="1">
                  <a:off x="1706" y="1758"/>
                  <a:ext cx="532" cy="330"/>
                </a:xfrm>
                <a:custGeom>
                  <a:avLst/>
                  <a:gdLst>
                    <a:gd name="T0" fmla="*/ 135 w 574"/>
                    <a:gd name="T1" fmla="*/ 6 h 356"/>
                    <a:gd name="T2" fmla="*/ 1 w 574"/>
                    <a:gd name="T3" fmla="*/ 67 h 356"/>
                    <a:gd name="T4" fmla="*/ 140 w 574"/>
                    <a:gd name="T5" fmla="*/ 183 h 356"/>
                    <a:gd name="T6" fmla="*/ 397 w 574"/>
                    <a:gd name="T7" fmla="*/ 300 h 356"/>
                    <a:gd name="T8" fmla="*/ 475 w 574"/>
                    <a:gd name="T9" fmla="*/ 152 h 356"/>
                    <a:gd name="T10" fmla="*/ 437 w 574"/>
                    <a:gd name="T11" fmla="*/ 44 h 356"/>
                    <a:gd name="T12" fmla="*/ 135 w 574"/>
                    <a:gd name="T13" fmla="*/ 6 h 3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74"/>
                    <a:gd name="T22" fmla="*/ 0 h 356"/>
                    <a:gd name="T23" fmla="*/ 574 w 574"/>
                    <a:gd name="T24" fmla="*/ 356 h 35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74" h="356">
                      <a:moveTo>
                        <a:pt x="157" y="8"/>
                      </a:moveTo>
                      <a:cubicBezTo>
                        <a:pt x="95" y="0"/>
                        <a:pt x="0" y="44"/>
                        <a:pt x="1" y="78"/>
                      </a:cubicBezTo>
                      <a:cubicBezTo>
                        <a:pt x="2" y="112"/>
                        <a:pt x="86" y="167"/>
                        <a:pt x="163" y="212"/>
                      </a:cubicBezTo>
                      <a:cubicBezTo>
                        <a:pt x="240" y="257"/>
                        <a:pt x="397" y="356"/>
                        <a:pt x="462" y="350"/>
                      </a:cubicBezTo>
                      <a:cubicBezTo>
                        <a:pt x="527" y="344"/>
                        <a:pt x="546" y="227"/>
                        <a:pt x="554" y="177"/>
                      </a:cubicBezTo>
                      <a:cubicBezTo>
                        <a:pt x="562" y="127"/>
                        <a:pt x="574" y="79"/>
                        <a:pt x="508" y="51"/>
                      </a:cubicBezTo>
                      <a:cubicBezTo>
                        <a:pt x="442" y="23"/>
                        <a:pt x="230" y="17"/>
                        <a:pt x="157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7" name="Group 46"/>
                <p:cNvGrpSpPr>
                  <a:grpSpLocks/>
                </p:cNvGrpSpPr>
                <p:nvPr/>
              </p:nvGrpSpPr>
              <p:grpSpPr bwMode="auto">
                <a:xfrm>
                  <a:off x="2037" y="1533"/>
                  <a:ext cx="195" cy="311"/>
                  <a:chOff x="2037" y="1533"/>
                  <a:chExt cx="195" cy="311"/>
                </a:xfrm>
              </p:grpSpPr>
              <p:sp>
                <p:nvSpPr>
                  <p:cNvPr id="338" name="Oval 47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37" y="1533"/>
                    <a:ext cx="195" cy="31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9966"/>
                      </a:gs>
                      <a:gs pos="100000">
                        <a:srgbClr val="76472F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" name="Oval 48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5" y="1538"/>
                    <a:ext cx="157" cy="29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" name="Oval 49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1" y="1636"/>
                    <a:ext cx="118" cy="131"/>
                  </a:xfrm>
                  <a:prstGeom prst="ellipse">
                    <a:avLst/>
                  </a:prstGeom>
                  <a:solidFill>
                    <a:srgbClr val="99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" name="Oval 50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66" y="1673"/>
                    <a:ext cx="51" cy="6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" name="Oval 51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91" y="1678"/>
                    <a:ext cx="29" cy="31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294" name="Freeform 52"/>
              <p:cNvSpPr>
                <a:spLocks/>
              </p:cNvSpPr>
              <p:nvPr/>
            </p:nvSpPr>
            <p:spPr bwMode="auto">
              <a:xfrm rot="20015989">
                <a:off x="4645025" y="2951163"/>
                <a:ext cx="153988" cy="320675"/>
              </a:xfrm>
              <a:custGeom>
                <a:avLst/>
                <a:gdLst>
                  <a:gd name="T0" fmla="*/ 33863355 w 275"/>
                  <a:gd name="T1" fmla="*/ 5338046 h 605"/>
                  <a:gd name="T2" fmla="*/ 75252537 w 275"/>
                  <a:gd name="T3" fmla="*/ 47760431 h 605"/>
                  <a:gd name="T4" fmla="*/ 83090803 w 275"/>
                  <a:gd name="T5" fmla="*/ 82316477 h 605"/>
                  <a:gd name="T6" fmla="*/ 81523486 w 275"/>
                  <a:gd name="T7" fmla="*/ 156485693 h 605"/>
                  <a:gd name="T8" fmla="*/ 54871237 w 275"/>
                  <a:gd name="T9" fmla="*/ 162104659 h 605"/>
                  <a:gd name="T10" fmla="*/ 51422467 w 275"/>
                  <a:gd name="T11" fmla="*/ 120805942 h 605"/>
                  <a:gd name="T12" fmla="*/ 38880570 w 275"/>
                  <a:gd name="T13" fmla="*/ 77540277 h 605"/>
                  <a:gd name="T14" fmla="*/ 1254302 w 275"/>
                  <a:gd name="T15" fmla="*/ 20508889 h 605"/>
                  <a:gd name="T16" fmla="*/ 33863355 w 275"/>
                  <a:gd name="T17" fmla="*/ 5338046 h 6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5"/>
                  <a:gd name="T28" fmla="*/ 0 h 605"/>
                  <a:gd name="T29" fmla="*/ 275 w 275"/>
                  <a:gd name="T30" fmla="*/ 605 h 6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5" h="605">
                    <a:moveTo>
                      <a:pt x="108" y="19"/>
                    </a:moveTo>
                    <a:cubicBezTo>
                      <a:pt x="146" y="35"/>
                      <a:pt x="214" y="125"/>
                      <a:pt x="240" y="170"/>
                    </a:cubicBezTo>
                    <a:cubicBezTo>
                      <a:pt x="266" y="215"/>
                      <a:pt x="262" y="228"/>
                      <a:pt x="265" y="293"/>
                    </a:cubicBezTo>
                    <a:cubicBezTo>
                      <a:pt x="267" y="357"/>
                      <a:pt x="275" y="510"/>
                      <a:pt x="260" y="557"/>
                    </a:cubicBezTo>
                    <a:cubicBezTo>
                      <a:pt x="245" y="605"/>
                      <a:pt x="191" y="598"/>
                      <a:pt x="175" y="577"/>
                    </a:cubicBezTo>
                    <a:cubicBezTo>
                      <a:pt x="159" y="556"/>
                      <a:pt x="172" y="480"/>
                      <a:pt x="164" y="430"/>
                    </a:cubicBezTo>
                    <a:cubicBezTo>
                      <a:pt x="156" y="380"/>
                      <a:pt x="151" y="335"/>
                      <a:pt x="124" y="276"/>
                    </a:cubicBezTo>
                    <a:cubicBezTo>
                      <a:pt x="97" y="217"/>
                      <a:pt x="5" y="116"/>
                      <a:pt x="4" y="73"/>
                    </a:cubicBezTo>
                    <a:cubicBezTo>
                      <a:pt x="0" y="30"/>
                      <a:pt x="63" y="0"/>
                      <a:pt x="108" y="1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100000">
                    <a:srgbClr val="FFCC66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5" name="Group 53"/>
              <p:cNvGrpSpPr>
                <a:grpSpLocks/>
              </p:cNvGrpSpPr>
              <p:nvPr/>
            </p:nvGrpSpPr>
            <p:grpSpPr bwMode="auto">
              <a:xfrm>
                <a:off x="4508500" y="3006725"/>
                <a:ext cx="601663" cy="234950"/>
                <a:chOff x="1688" y="2322"/>
                <a:chExt cx="808" cy="319"/>
              </a:xfrm>
            </p:grpSpPr>
            <p:grpSp>
              <p:nvGrpSpPr>
                <p:cNvPr id="320" name="Group 54"/>
                <p:cNvGrpSpPr>
                  <a:grpSpLocks/>
                </p:cNvGrpSpPr>
                <p:nvPr/>
              </p:nvGrpSpPr>
              <p:grpSpPr bwMode="auto">
                <a:xfrm rot="18079313" flipH="1">
                  <a:off x="1870" y="2140"/>
                  <a:ext cx="221" cy="585"/>
                  <a:chOff x="2227" y="3160"/>
                  <a:chExt cx="365" cy="842"/>
                </a:xfrm>
              </p:grpSpPr>
              <p:sp>
                <p:nvSpPr>
                  <p:cNvPr id="324" name="Freeform 55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5" name="Freeform 56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6" name="Freeform 57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" name="Freeform 58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1" name="Group 59"/>
                <p:cNvGrpSpPr>
                  <a:grpSpLocks/>
                </p:cNvGrpSpPr>
                <p:nvPr/>
              </p:nvGrpSpPr>
              <p:grpSpPr bwMode="auto">
                <a:xfrm rot="-1635729">
                  <a:off x="2030" y="2448"/>
                  <a:ext cx="466" cy="193"/>
                  <a:chOff x="4224" y="3840"/>
                  <a:chExt cx="588" cy="240"/>
                </a:xfrm>
              </p:grpSpPr>
              <p:sp>
                <p:nvSpPr>
                  <p:cNvPr id="322" name="Freeform 60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3" name="Freeform 61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6" name="Group 62"/>
              <p:cNvGrpSpPr>
                <a:grpSpLocks/>
              </p:cNvGrpSpPr>
              <p:nvPr/>
            </p:nvGrpSpPr>
            <p:grpSpPr bwMode="auto">
              <a:xfrm rot="20292713">
                <a:off x="3995738" y="2436813"/>
                <a:ext cx="257175" cy="265112"/>
                <a:chOff x="3984" y="819"/>
                <a:chExt cx="694" cy="482"/>
              </a:xfrm>
            </p:grpSpPr>
            <p:grpSp>
              <p:nvGrpSpPr>
                <p:cNvPr id="304" name="Group 63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307" name="Freeform 64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8" name="Freeform 65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" name="Freeform 66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0" name="Freeform 67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" name="Freeform 68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" name="Line 6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" name="Line 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4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5" name="Line 7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6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7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8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9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5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6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7" name="Group 79"/>
              <p:cNvGrpSpPr>
                <a:grpSpLocks/>
              </p:cNvGrpSpPr>
              <p:nvPr/>
            </p:nvGrpSpPr>
            <p:grpSpPr bwMode="auto">
              <a:xfrm rot="5314277" flipH="1">
                <a:off x="3456005" y="2568873"/>
                <a:ext cx="258607" cy="153816"/>
                <a:chOff x="1104" y="2496"/>
                <a:chExt cx="816" cy="816"/>
              </a:xfrm>
            </p:grpSpPr>
            <p:sp>
              <p:nvSpPr>
                <p:cNvPr id="299" name="Oval 80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Oval 81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Oval 82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Line 83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" name="Freeform 85"/>
              <p:cNvSpPr>
                <a:spLocks/>
              </p:cNvSpPr>
              <p:nvPr/>
            </p:nvSpPr>
            <p:spPr bwMode="auto">
              <a:xfrm flipH="1">
                <a:off x="4229100" y="2093913"/>
                <a:ext cx="352425" cy="528637"/>
              </a:xfrm>
              <a:custGeom>
                <a:avLst/>
                <a:gdLst>
                  <a:gd name="T0" fmla="*/ 2281151 w 660"/>
                  <a:gd name="T1" fmla="*/ 216506601 h 960"/>
                  <a:gd name="T2" fmla="*/ 17108096 w 660"/>
                  <a:gd name="T3" fmla="*/ 276545982 h 960"/>
                  <a:gd name="T4" fmla="*/ 71853057 w 660"/>
                  <a:gd name="T5" fmla="*/ 291101186 h 960"/>
                  <a:gd name="T6" fmla="*/ 112912156 w 660"/>
                  <a:gd name="T7" fmla="*/ 276545982 h 960"/>
                  <a:gd name="T8" fmla="*/ 126598522 w 660"/>
                  <a:gd name="T9" fmla="*/ 218325993 h 960"/>
                  <a:gd name="T10" fmla="*/ 112912156 w 660"/>
                  <a:gd name="T11" fmla="*/ 203770858 h 960"/>
                  <a:gd name="T12" fmla="*/ 153971288 w 660"/>
                  <a:gd name="T13" fmla="*/ 189215723 h 960"/>
                  <a:gd name="T14" fmla="*/ 181344021 w 660"/>
                  <a:gd name="T15" fmla="*/ 160105453 h 960"/>
                  <a:gd name="T16" fmla="*/ 112912156 w 660"/>
                  <a:gd name="T17" fmla="*/ 160105453 h 960"/>
                  <a:gd name="T18" fmla="*/ 181344021 w 660"/>
                  <a:gd name="T19" fmla="*/ 116440564 h 960"/>
                  <a:gd name="T20" fmla="*/ 153971288 w 660"/>
                  <a:gd name="T21" fmla="*/ 58220007 h 960"/>
                  <a:gd name="T22" fmla="*/ 99225789 w 660"/>
                  <a:gd name="T23" fmla="*/ 130995699 h 960"/>
                  <a:gd name="T24" fmla="*/ 99225789 w 660"/>
                  <a:gd name="T25" fmla="*/ 29110279 h 960"/>
                  <a:gd name="T26" fmla="*/ 44480307 w 660"/>
                  <a:gd name="T27" fmla="*/ 14555139 h 960"/>
                  <a:gd name="T28" fmla="*/ 71853057 w 660"/>
                  <a:gd name="T29" fmla="*/ 116440564 h 960"/>
                  <a:gd name="T30" fmla="*/ 30794466 w 660"/>
                  <a:gd name="T31" fmla="*/ 160105453 h 960"/>
                  <a:gd name="T32" fmla="*/ 2281151 w 660"/>
                  <a:gd name="T33" fmla="*/ 216506601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52" name="Group 951"/>
            <p:cNvGrpSpPr/>
            <p:nvPr/>
          </p:nvGrpSpPr>
          <p:grpSpPr>
            <a:xfrm>
              <a:off x="0" y="3522184"/>
              <a:ext cx="9144000" cy="59216"/>
              <a:chOff x="0" y="6400800"/>
              <a:chExt cx="9144000" cy="59216"/>
            </a:xfrm>
          </p:grpSpPr>
          <p:cxnSp>
            <p:nvCxnSpPr>
              <p:cNvPr id="953" name="Straight Connector 952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Straight Connector 953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10"/>
          <p:cNvGrpSpPr/>
          <p:nvPr/>
        </p:nvGrpSpPr>
        <p:grpSpPr>
          <a:xfrm>
            <a:off x="0" y="1987053"/>
            <a:ext cx="9144000" cy="906960"/>
            <a:chOff x="0" y="1987053"/>
            <a:chExt cx="9144000" cy="906960"/>
          </a:xfrm>
        </p:grpSpPr>
        <p:grpSp>
          <p:nvGrpSpPr>
            <p:cNvPr id="373" name="Group 372"/>
            <p:cNvGrpSpPr/>
            <p:nvPr/>
          </p:nvGrpSpPr>
          <p:grpSpPr>
            <a:xfrm>
              <a:off x="1752599" y="1987053"/>
              <a:ext cx="1194678" cy="906960"/>
              <a:chOff x="3276600" y="1828800"/>
              <a:chExt cx="1905000" cy="1446213"/>
            </a:xfrm>
          </p:grpSpPr>
          <p:sp>
            <p:nvSpPr>
              <p:cNvPr id="374" name="Freeform 84"/>
              <p:cNvSpPr>
                <a:spLocks/>
              </p:cNvSpPr>
              <p:nvPr/>
            </p:nvSpPr>
            <p:spPr bwMode="auto">
              <a:xfrm rot="18532231" flipH="1" flipV="1">
                <a:off x="4510088" y="2625725"/>
                <a:ext cx="420687" cy="569913"/>
              </a:xfrm>
              <a:custGeom>
                <a:avLst/>
                <a:gdLst>
                  <a:gd name="T0" fmla="*/ 3250126 w 660"/>
                  <a:gd name="T1" fmla="*/ 251636190 h 960"/>
                  <a:gd name="T2" fmla="*/ 24376900 w 660"/>
                  <a:gd name="T3" fmla="*/ 321417345 h 960"/>
                  <a:gd name="T4" fmla="*/ 102383744 w 660"/>
                  <a:gd name="T5" fmla="*/ 338334258 h 960"/>
                  <a:gd name="T6" fmla="*/ 160888536 w 660"/>
                  <a:gd name="T7" fmla="*/ 321417345 h 960"/>
                  <a:gd name="T8" fmla="*/ 180390599 w 660"/>
                  <a:gd name="T9" fmla="*/ 253750805 h 960"/>
                  <a:gd name="T10" fmla="*/ 160888536 w 660"/>
                  <a:gd name="T11" fmla="*/ 236833891 h 960"/>
                  <a:gd name="T12" fmla="*/ 219393368 w 660"/>
                  <a:gd name="T13" fmla="*/ 219916978 h 960"/>
                  <a:gd name="T14" fmla="*/ 258396775 w 660"/>
                  <a:gd name="T15" fmla="*/ 186083745 h 960"/>
                  <a:gd name="T16" fmla="*/ 160888536 w 660"/>
                  <a:gd name="T17" fmla="*/ 186083745 h 960"/>
                  <a:gd name="T18" fmla="*/ 258396775 w 660"/>
                  <a:gd name="T19" fmla="*/ 135333562 h 960"/>
                  <a:gd name="T20" fmla="*/ 219393368 w 660"/>
                  <a:gd name="T21" fmla="*/ 67667078 h 960"/>
                  <a:gd name="T22" fmla="*/ 141387152 w 660"/>
                  <a:gd name="T23" fmla="*/ 152250475 h 960"/>
                  <a:gd name="T24" fmla="*/ 141387152 w 660"/>
                  <a:gd name="T25" fmla="*/ 33833242 h 960"/>
                  <a:gd name="T26" fmla="*/ 63380317 w 660"/>
                  <a:gd name="T27" fmla="*/ 16916918 h 960"/>
                  <a:gd name="T28" fmla="*/ 102383744 w 660"/>
                  <a:gd name="T29" fmla="*/ 135333562 h 960"/>
                  <a:gd name="T30" fmla="*/ 43878933 w 660"/>
                  <a:gd name="T31" fmla="*/ 186083745 h 960"/>
                  <a:gd name="T32" fmla="*/ 3250126 w 660"/>
                  <a:gd name="T33" fmla="*/ 25163619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969696"/>
                  </a:gs>
                  <a:gs pos="100000">
                    <a:srgbClr val="FF7C80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5" name="Group 85"/>
              <p:cNvGrpSpPr>
                <a:grpSpLocks/>
              </p:cNvGrpSpPr>
              <p:nvPr/>
            </p:nvGrpSpPr>
            <p:grpSpPr bwMode="auto">
              <a:xfrm rot="5181626" flipH="1">
                <a:off x="3887788" y="2593975"/>
                <a:ext cx="139700" cy="571500"/>
                <a:chOff x="3308" y="3032"/>
                <a:chExt cx="252" cy="1047"/>
              </a:xfrm>
            </p:grpSpPr>
            <p:sp>
              <p:nvSpPr>
                <p:cNvPr id="445" name="Freeform 86"/>
                <p:cNvSpPr>
                  <a:spLocks/>
                </p:cNvSpPr>
                <p:nvPr/>
              </p:nvSpPr>
              <p:spPr bwMode="auto">
                <a:xfrm rot="318232">
                  <a:off x="3322" y="3032"/>
                  <a:ext cx="238" cy="650"/>
                </a:xfrm>
                <a:custGeom>
                  <a:avLst/>
                  <a:gdLst>
                    <a:gd name="T0" fmla="*/ 31 w 355"/>
                    <a:gd name="T1" fmla="*/ 17 h 899"/>
                    <a:gd name="T2" fmla="*/ 1 w 355"/>
                    <a:gd name="T3" fmla="*/ 189 h 899"/>
                    <a:gd name="T4" fmla="*/ 23 w 355"/>
                    <a:gd name="T5" fmla="*/ 265 h 899"/>
                    <a:gd name="T6" fmla="*/ 88 w 355"/>
                    <a:gd name="T7" fmla="*/ 441 h 899"/>
                    <a:gd name="T8" fmla="*/ 131 w 355"/>
                    <a:gd name="T9" fmla="*/ 441 h 899"/>
                    <a:gd name="T10" fmla="*/ 152 w 355"/>
                    <a:gd name="T11" fmla="*/ 390 h 899"/>
                    <a:gd name="T12" fmla="*/ 88 w 355"/>
                    <a:gd name="T13" fmla="*/ 215 h 899"/>
                    <a:gd name="T14" fmla="*/ 112 w 355"/>
                    <a:gd name="T15" fmla="*/ 33 h 899"/>
                    <a:gd name="T16" fmla="*/ 31 w 355"/>
                    <a:gd name="T17" fmla="*/ 17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" name="Freeform 87"/>
                <p:cNvSpPr>
                  <a:spLocks/>
                </p:cNvSpPr>
                <p:nvPr/>
              </p:nvSpPr>
              <p:spPr bwMode="auto">
                <a:xfrm rot="318232" flipH="1" flipV="1">
                  <a:off x="3336" y="3055"/>
                  <a:ext cx="180" cy="187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30 h 258"/>
                    <a:gd name="T6" fmla="*/ 109 w 269"/>
                    <a:gd name="T7" fmla="*/ 73 h 258"/>
                    <a:gd name="T8" fmla="*/ 93 w 269"/>
                    <a:gd name="T9" fmla="*/ 130 h 258"/>
                    <a:gd name="T10" fmla="*/ 50 w 269"/>
                    <a:gd name="T11" fmla="*/ 105 h 258"/>
                    <a:gd name="T12" fmla="*/ 7 w 269"/>
                    <a:gd name="T13" fmla="*/ 105 h 258"/>
                    <a:gd name="T14" fmla="*/ 9 w 269"/>
                    <a:gd name="T15" fmla="*/ 58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" name="Freeform 88"/>
                <p:cNvSpPr>
                  <a:spLocks/>
                </p:cNvSpPr>
                <p:nvPr/>
              </p:nvSpPr>
              <p:spPr bwMode="auto">
                <a:xfrm rot="-614604" flipH="1" flipV="1">
                  <a:off x="3308" y="3200"/>
                  <a:ext cx="180" cy="186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29 h 258"/>
                    <a:gd name="T6" fmla="*/ 109 w 269"/>
                    <a:gd name="T7" fmla="*/ 73 h 258"/>
                    <a:gd name="T8" fmla="*/ 93 w 269"/>
                    <a:gd name="T9" fmla="*/ 129 h 258"/>
                    <a:gd name="T10" fmla="*/ 50 w 269"/>
                    <a:gd name="T11" fmla="*/ 104 h 258"/>
                    <a:gd name="T12" fmla="*/ 7 w 269"/>
                    <a:gd name="T13" fmla="*/ 104 h 258"/>
                    <a:gd name="T14" fmla="*/ 9 w 269"/>
                    <a:gd name="T15" fmla="*/ 57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8" name="Freeform 89"/>
                <p:cNvSpPr>
                  <a:spLocks/>
                </p:cNvSpPr>
                <p:nvPr/>
              </p:nvSpPr>
              <p:spPr bwMode="auto">
                <a:xfrm rot="-1389241" flipH="1" flipV="1">
                  <a:off x="3329" y="3333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" name="Freeform 90"/>
                <p:cNvSpPr>
                  <a:spLocks/>
                </p:cNvSpPr>
                <p:nvPr/>
              </p:nvSpPr>
              <p:spPr bwMode="auto">
                <a:xfrm rot="-1389241" flipH="1" flipV="1">
                  <a:off x="3364" y="3478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0" name="Group 91"/>
                <p:cNvGrpSpPr>
                  <a:grpSpLocks/>
                </p:cNvGrpSpPr>
                <p:nvPr/>
              </p:nvGrpSpPr>
              <p:grpSpPr bwMode="auto">
                <a:xfrm rot="18208434" flipH="1">
                  <a:off x="3119" y="3647"/>
                  <a:ext cx="623" cy="242"/>
                  <a:chOff x="4224" y="3840"/>
                  <a:chExt cx="588" cy="240"/>
                </a:xfrm>
              </p:grpSpPr>
              <p:sp>
                <p:nvSpPr>
                  <p:cNvPr id="451" name="Freeform 92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2" name="Freeform 93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6" name="Freeform 94"/>
              <p:cNvSpPr>
                <a:spLocks/>
              </p:cNvSpPr>
              <p:nvPr/>
            </p:nvSpPr>
            <p:spPr bwMode="auto">
              <a:xfrm>
                <a:off x="4079875" y="2016125"/>
                <a:ext cx="1058863" cy="1096963"/>
              </a:xfrm>
              <a:custGeom>
                <a:avLst/>
                <a:gdLst>
                  <a:gd name="T0" fmla="*/ 353645629 w 1452"/>
                  <a:gd name="T1" fmla="*/ 411198634 h 1505"/>
                  <a:gd name="T2" fmla="*/ 190383841 w 1452"/>
                  <a:gd name="T3" fmla="*/ 449450195 h 1505"/>
                  <a:gd name="T4" fmla="*/ 99977973 w 1452"/>
                  <a:gd name="T5" fmla="*/ 452106229 h 1505"/>
                  <a:gd name="T6" fmla="*/ 3722793 w 1452"/>
                  <a:gd name="T7" fmla="*/ 537640161 h 1505"/>
                  <a:gd name="T8" fmla="*/ 74983104 w 1452"/>
                  <a:gd name="T9" fmla="*/ 695957016 h 1505"/>
                  <a:gd name="T10" fmla="*/ 140926496 w 1452"/>
                  <a:gd name="T11" fmla="*/ 763958496 h 1505"/>
                  <a:gd name="T12" fmla="*/ 281320644 w 1452"/>
                  <a:gd name="T13" fmla="*/ 794240678 h 1505"/>
                  <a:gd name="T14" fmla="*/ 425438358 w 1452"/>
                  <a:gd name="T15" fmla="*/ 732613791 h 1505"/>
                  <a:gd name="T16" fmla="*/ 456282473 w 1452"/>
                  <a:gd name="T17" fmla="*/ 636454993 h 1505"/>
                  <a:gd name="T18" fmla="*/ 463195708 w 1452"/>
                  <a:gd name="T19" fmla="*/ 513732935 h 1505"/>
                  <a:gd name="T20" fmla="*/ 502017025 w 1452"/>
                  <a:gd name="T21" fmla="*/ 442011986 h 1505"/>
                  <a:gd name="T22" fmla="*/ 572214076 w 1452"/>
                  <a:gd name="T23" fmla="*/ 398448356 h 1505"/>
                  <a:gd name="T24" fmla="*/ 642411127 w 1452"/>
                  <a:gd name="T25" fmla="*/ 336821560 h 1505"/>
                  <a:gd name="T26" fmla="*/ 756216255 w 1452"/>
                  <a:gd name="T27" fmla="*/ 232162577 h 1505"/>
                  <a:gd name="T28" fmla="*/ 738666992 w 1452"/>
                  <a:gd name="T29" fmla="*/ 162035641 h 1505"/>
                  <a:gd name="T30" fmla="*/ 706227291 w 1452"/>
                  <a:gd name="T31" fmla="*/ 123253456 h 1505"/>
                  <a:gd name="T32" fmla="*/ 682296412 w 1452"/>
                  <a:gd name="T33" fmla="*/ 54720601 h 1505"/>
                  <a:gd name="T34" fmla="*/ 655174360 w 1452"/>
                  <a:gd name="T35" fmla="*/ 13812988 h 1505"/>
                  <a:gd name="T36" fmla="*/ 607312602 w 1452"/>
                  <a:gd name="T37" fmla="*/ 17000376 h 1505"/>
                  <a:gd name="T38" fmla="*/ 562642016 w 1452"/>
                  <a:gd name="T39" fmla="*/ 116877953 h 1505"/>
                  <a:gd name="T40" fmla="*/ 497762614 w 1452"/>
                  <a:gd name="T41" fmla="*/ 179567364 h 1505"/>
                  <a:gd name="T42" fmla="*/ 502017025 w 1452"/>
                  <a:gd name="T43" fmla="*/ 236412670 h 1505"/>
                  <a:gd name="T44" fmla="*/ 519566288 w 1452"/>
                  <a:gd name="T45" fmla="*/ 341603005 h 1505"/>
                  <a:gd name="T46" fmla="*/ 353645629 w 1452"/>
                  <a:gd name="T47" fmla="*/ 411198634 h 150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452"/>
                  <a:gd name="T73" fmla="*/ 0 h 1505"/>
                  <a:gd name="T74" fmla="*/ 1452 w 1452"/>
                  <a:gd name="T75" fmla="*/ 1505 h 150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452" h="1505">
                    <a:moveTo>
                      <a:pt x="665" y="774"/>
                    </a:moveTo>
                    <a:cubicBezTo>
                      <a:pt x="574" y="801"/>
                      <a:pt x="437" y="833"/>
                      <a:pt x="358" y="846"/>
                    </a:cubicBezTo>
                    <a:cubicBezTo>
                      <a:pt x="279" y="859"/>
                      <a:pt x="247" y="823"/>
                      <a:pt x="188" y="851"/>
                    </a:cubicBezTo>
                    <a:cubicBezTo>
                      <a:pt x="130" y="878"/>
                      <a:pt x="15" y="935"/>
                      <a:pt x="7" y="1012"/>
                    </a:cubicBezTo>
                    <a:cubicBezTo>
                      <a:pt x="0" y="1088"/>
                      <a:pt x="98" y="1239"/>
                      <a:pt x="141" y="1310"/>
                    </a:cubicBezTo>
                    <a:cubicBezTo>
                      <a:pt x="184" y="1381"/>
                      <a:pt x="201" y="1407"/>
                      <a:pt x="265" y="1438"/>
                    </a:cubicBezTo>
                    <a:cubicBezTo>
                      <a:pt x="330" y="1468"/>
                      <a:pt x="440" y="1505"/>
                      <a:pt x="529" y="1495"/>
                    </a:cubicBezTo>
                    <a:cubicBezTo>
                      <a:pt x="618" y="1486"/>
                      <a:pt x="745" y="1429"/>
                      <a:pt x="800" y="1379"/>
                    </a:cubicBezTo>
                    <a:cubicBezTo>
                      <a:pt x="855" y="1330"/>
                      <a:pt x="846" y="1267"/>
                      <a:pt x="858" y="1198"/>
                    </a:cubicBezTo>
                    <a:cubicBezTo>
                      <a:pt x="870" y="1129"/>
                      <a:pt x="857" y="1028"/>
                      <a:pt x="871" y="967"/>
                    </a:cubicBezTo>
                    <a:cubicBezTo>
                      <a:pt x="885" y="906"/>
                      <a:pt x="910" y="868"/>
                      <a:pt x="944" y="832"/>
                    </a:cubicBezTo>
                    <a:cubicBezTo>
                      <a:pt x="978" y="796"/>
                      <a:pt x="1032" y="783"/>
                      <a:pt x="1076" y="750"/>
                    </a:cubicBezTo>
                    <a:cubicBezTo>
                      <a:pt x="1120" y="717"/>
                      <a:pt x="1150" y="686"/>
                      <a:pt x="1208" y="634"/>
                    </a:cubicBezTo>
                    <a:cubicBezTo>
                      <a:pt x="1266" y="582"/>
                      <a:pt x="1392" y="492"/>
                      <a:pt x="1422" y="437"/>
                    </a:cubicBezTo>
                    <a:cubicBezTo>
                      <a:pt x="1452" y="382"/>
                      <a:pt x="1405" y="339"/>
                      <a:pt x="1389" y="305"/>
                    </a:cubicBezTo>
                    <a:cubicBezTo>
                      <a:pt x="1373" y="271"/>
                      <a:pt x="1346" y="266"/>
                      <a:pt x="1328" y="232"/>
                    </a:cubicBezTo>
                    <a:cubicBezTo>
                      <a:pt x="1310" y="198"/>
                      <a:pt x="1299" y="138"/>
                      <a:pt x="1283" y="103"/>
                    </a:cubicBezTo>
                    <a:cubicBezTo>
                      <a:pt x="1268" y="69"/>
                      <a:pt x="1255" y="38"/>
                      <a:pt x="1232" y="26"/>
                    </a:cubicBezTo>
                    <a:cubicBezTo>
                      <a:pt x="1208" y="14"/>
                      <a:pt x="1171" y="0"/>
                      <a:pt x="1142" y="32"/>
                    </a:cubicBezTo>
                    <a:cubicBezTo>
                      <a:pt x="1112" y="64"/>
                      <a:pt x="1092" y="169"/>
                      <a:pt x="1058" y="220"/>
                    </a:cubicBezTo>
                    <a:cubicBezTo>
                      <a:pt x="1024" y="271"/>
                      <a:pt x="955" y="301"/>
                      <a:pt x="936" y="338"/>
                    </a:cubicBezTo>
                    <a:cubicBezTo>
                      <a:pt x="917" y="375"/>
                      <a:pt x="937" y="394"/>
                      <a:pt x="944" y="445"/>
                    </a:cubicBezTo>
                    <a:cubicBezTo>
                      <a:pt x="951" y="496"/>
                      <a:pt x="1023" y="588"/>
                      <a:pt x="977" y="643"/>
                    </a:cubicBezTo>
                    <a:cubicBezTo>
                      <a:pt x="931" y="698"/>
                      <a:pt x="730" y="747"/>
                      <a:pt x="665" y="77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7" name="Group 95"/>
              <p:cNvGrpSpPr>
                <a:grpSpLocks/>
              </p:cNvGrpSpPr>
              <p:nvPr/>
            </p:nvGrpSpPr>
            <p:grpSpPr bwMode="auto">
              <a:xfrm rot="6008488" flipH="1">
                <a:off x="3802063" y="2789238"/>
                <a:ext cx="349250" cy="533400"/>
                <a:chOff x="961" y="2942"/>
                <a:chExt cx="640" cy="973"/>
              </a:xfrm>
            </p:grpSpPr>
            <p:sp>
              <p:nvSpPr>
                <p:cNvPr id="436" name="Freeform 96"/>
                <p:cNvSpPr>
                  <a:spLocks/>
                </p:cNvSpPr>
                <p:nvPr/>
              </p:nvSpPr>
              <p:spPr bwMode="auto">
                <a:xfrm flipH="1">
                  <a:off x="1326" y="3080"/>
                  <a:ext cx="275" cy="605"/>
                </a:xfrm>
                <a:custGeom>
                  <a:avLst/>
                  <a:gdLst>
                    <a:gd name="T0" fmla="*/ 108 w 275"/>
                    <a:gd name="T1" fmla="*/ 19 h 605"/>
                    <a:gd name="T2" fmla="*/ 240 w 275"/>
                    <a:gd name="T3" fmla="*/ 170 h 605"/>
                    <a:gd name="T4" fmla="*/ 265 w 275"/>
                    <a:gd name="T5" fmla="*/ 293 h 605"/>
                    <a:gd name="T6" fmla="*/ 260 w 275"/>
                    <a:gd name="T7" fmla="*/ 557 h 605"/>
                    <a:gd name="T8" fmla="*/ 175 w 275"/>
                    <a:gd name="T9" fmla="*/ 577 h 605"/>
                    <a:gd name="T10" fmla="*/ 164 w 275"/>
                    <a:gd name="T11" fmla="*/ 430 h 605"/>
                    <a:gd name="T12" fmla="*/ 124 w 275"/>
                    <a:gd name="T13" fmla="*/ 276 h 605"/>
                    <a:gd name="T14" fmla="*/ 4 w 275"/>
                    <a:gd name="T15" fmla="*/ 73 h 605"/>
                    <a:gd name="T16" fmla="*/ 108 w 275"/>
                    <a:gd name="T17" fmla="*/ 19 h 60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5"/>
                    <a:gd name="T28" fmla="*/ 0 h 605"/>
                    <a:gd name="T29" fmla="*/ 275 w 275"/>
                    <a:gd name="T30" fmla="*/ 605 h 60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5" h="605">
                      <a:moveTo>
                        <a:pt x="108" y="19"/>
                      </a:moveTo>
                      <a:cubicBezTo>
                        <a:pt x="146" y="35"/>
                        <a:pt x="214" y="125"/>
                        <a:pt x="240" y="170"/>
                      </a:cubicBezTo>
                      <a:cubicBezTo>
                        <a:pt x="266" y="215"/>
                        <a:pt x="262" y="228"/>
                        <a:pt x="265" y="293"/>
                      </a:cubicBezTo>
                      <a:cubicBezTo>
                        <a:pt x="267" y="357"/>
                        <a:pt x="275" y="510"/>
                        <a:pt x="260" y="557"/>
                      </a:cubicBezTo>
                      <a:cubicBezTo>
                        <a:pt x="245" y="605"/>
                        <a:pt x="191" y="598"/>
                        <a:pt x="175" y="577"/>
                      </a:cubicBezTo>
                      <a:cubicBezTo>
                        <a:pt x="159" y="556"/>
                        <a:pt x="172" y="480"/>
                        <a:pt x="164" y="430"/>
                      </a:cubicBezTo>
                      <a:cubicBezTo>
                        <a:pt x="156" y="380"/>
                        <a:pt x="151" y="335"/>
                        <a:pt x="124" y="276"/>
                      </a:cubicBezTo>
                      <a:cubicBezTo>
                        <a:pt x="97" y="217"/>
                        <a:pt x="5" y="116"/>
                        <a:pt x="4" y="73"/>
                      </a:cubicBezTo>
                      <a:cubicBezTo>
                        <a:pt x="0" y="30"/>
                        <a:pt x="63" y="0"/>
                        <a:pt x="108" y="1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7" name="Group 97"/>
                <p:cNvGrpSpPr>
                  <a:grpSpLocks/>
                </p:cNvGrpSpPr>
                <p:nvPr/>
              </p:nvGrpSpPr>
              <p:grpSpPr bwMode="auto">
                <a:xfrm rot="1936676">
                  <a:off x="1291" y="2942"/>
                  <a:ext cx="295" cy="811"/>
                  <a:chOff x="2227" y="3160"/>
                  <a:chExt cx="365" cy="842"/>
                </a:xfrm>
              </p:grpSpPr>
              <p:sp>
                <p:nvSpPr>
                  <p:cNvPr id="441" name="Freeform 98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" name="Freeform 99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" name="Freeform 100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" name="Freeform 101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8" name="Group 102"/>
                <p:cNvGrpSpPr>
                  <a:grpSpLocks/>
                </p:cNvGrpSpPr>
                <p:nvPr/>
              </p:nvGrpSpPr>
              <p:grpSpPr bwMode="auto">
                <a:xfrm rot="19262604" flipH="1">
                  <a:off x="961" y="3648"/>
                  <a:ext cx="623" cy="267"/>
                  <a:chOff x="4224" y="3840"/>
                  <a:chExt cx="588" cy="240"/>
                </a:xfrm>
              </p:grpSpPr>
              <p:sp>
                <p:nvSpPr>
                  <p:cNvPr id="439" name="Freeform 103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" name="Freeform 104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8" name="Group 105"/>
              <p:cNvGrpSpPr>
                <a:grpSpLocks/>
              </p:cNvGrpSpPr>
              <p:nvPr/>
            </p:nvGrpSpPr>
            <p:grpSpPr bwMode="auto">
              <a:xfrm rot="20292713">
                <a:off x="4006850" y="2443163"/>
                <a:ext cx="261938" cy="261937"/>
                <a:chOff x="3984" y="819"/>
                <a:chExt cx="694" cy="482"/>
              </a:xfrm>
            </p:grpSpPr>
            <p:grpSp>
              <p:nvGrpSpPr>
                <p:cNvPr id="420" name="Group 106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423" name="Freeform 107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4" name="Freeform 108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5" name="Freeform 109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6" name="Freeform 110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7" name="Freeform 111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8" name="Line 1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9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" name="Line 1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2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3" name="Line 1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4" name="Line 1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5" name="Line 1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1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" name="Group 122"/>
              <p:cNvGrpSpPr>
                <a:grpSpLocks/>
              </p:cNvGrpSpPr>
              <p:nvPr/>
            </p:nvGrpSpPr>
            <p:grpSpPr bwMode="auto">
              <a:xfrm rot="5314277" flipH="1">
                <a:off x="3224213" y="2578100"/>
                <a:ext cx="446087" cy="341313"/>
                <a:chOff x="1104" y="2496"/>
                <a:chExt cx="816" cy="816"/>
              </a:xfrm>
            </p:grpSpPr>
            <p:sp>
              <p:nvSpPr>
                <p:cNvPr id="415" name="Oval 123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Oval 124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Oval 125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Line 126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" name="Line 127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0" name="Freeform 128"/>
              <p:cNvSpPr>
                <a:spLocks/>
              </p:cNvSpPr>
              <p:nvPr/>
            </p:nvSpPr>
            <p:spPr bwMode="auto">
              <a:xfrm rot="19571836" flipH="1" flipV="1">
                <a:off x="4268788" y="2714625"/>
                <a:ext cx="490537" cy="560388"/>
              </a:xfrm>
              <a:custGeom>
                <a:avLst/>
                <a:gdLst>
                  <a:gd name="T0" fmla="*/ 4419292 w 660"/>
                  <a:gd name="T1" fmla="*/ 243295380 h 960"/>
                  <a:gd name="T2" fmla="*/ 33143949 w 660"/>
                  <a:gd name="T3" fmla="*/ 310763816 h 960"/>
                  <a:gd name="T4" fmla="*/ 139205477 w 660"/>
                  <a:gd name="T5" fmla="*/ 327119553 h 960"/>
                  <a:gd name="T6" fmla="*/ 218751271 w 660"/>
                  <a:gd name="T7" fmla="*/ 310763816 h 960"/>
                  <a:gd name="T8" fmla="*/ 245267016 w 660"/>
                  <a:gd name="T9" fmla="*/ 245339628 h 960"/>
                  <a:gd name="T10" fmla="*/ 218751271 w 660"/>
                  <a:gd name="T11" fmla="*/ 228983891 h 960"/>
                  <a:gd name="T12" fmla="*/ 298297019 w 660"/>
                  <a:gd name="T13" fmla="*/ 212627571 h 960"/>
                  <a:gd name="T14" fmla="*/ 351327765 w 660"/>
                  <a:gd name="T15" fmla="*/ 179915513 h 960"/>
                  <a:gd name="T16" fmla="*/ 218751271 w 660"/>
                  <a:gd name="T17" fmla="*/ 179915513 h 960"/>
                  <a:gd name="T18" fmla="*/ 351327765 w 660"/>
                  <a:gd name="T19" fmla="*/ 130847683 h 960"/>
                  <a:gd name="T20" fmla="*/ 298297019 w 660"/>
                  <a:gd name="T21" fmla="*/ 65424133 h 960"/>
                  <a:gd name="T22" fmla="*/ 192236223 w 660"/>
                  <a:gd name="T23" fmla="*/ 147204003 h 960"/>
                  <a:gd name="T24" fmla="*/ 192236223 w 660"/>
                  <a:gd name="T25" fmla="*/ 32712067 h 960"/>
                  <a:gd name="T26" fmla="*/ 86174707 w 660"/>
                  <a:gd name="T27" fmla="*/ 16355741 h 960"/>
                  <a:gd name="T28" fmla="*/ 139205477 w 660"/>
                  <a:gd name="T29" fmla="*/ 130847683 h 960"/>
                  <a:gd name="T30" fmla="*/ 59659706 w 660"/>
                  <a:gd name="T31" fmla="*/ 179915513 h 960"/>
                  <a:gd name="T32" fmla="*/ 4419292 w 660"/>
                  <a:gd name="T33" fmla="*/ 24329538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1" name="Group 129"/>
              <p:cNvGrpSpPr>
                <a:grpSpLocks/>
              </p:cNvGrpSpPr>
              <p:nvPr/>
            </p:nvGrpSpPr>
            <p:grpSpPr bwMode="auto">
              <a:xfrm>
                <a:off x="4724400" y="1828800"/>
                <a:ext cx="457200" cy="676275"/>
                <a:chOff x="971" y="1776"/>
                <a:chExt cx="482" cy="830"/>
              </a:xfrm>
            </p:grpSpPr>
            <p:sp>
              <p:nvSpPr>
                <p:cNvPr id="382" name="Freeform 130"/>
                <p:cNvSpPr>
                  <a:spLocks/>
                </p:cNvSpPr>
                <p:nvPr/>
              </p:nvSpPr>
              <p:spPr bwMode="auto">
                <a:xfrm flipV="1">
                  <a:off x="992" y="2438"/>
                  <a:ext cx="461" cy="168"/>
                </a:xfrm>
                <a:custGeom>
                  <a:avLst/>
                  <a:gdLst>
                    <a:gd name="T0" fmla="*/ 38 w 1801"/>
                    <a:gd name="T1" fmla="*/ 12 h 622"/>
                    <a:gd name="T2" fmla="*/ 26 w 1801"/>
                    <a:gd name="T3" fmla="*/ 12 h 622"/>
                    <a:gd name="T4" fmla="*/ 16 w 1801"/>
                    <a:gd name="T5" fmla="*/ 5 h 622"/>
                    <a:gd name="T6" fmla="*/ 4 w 1801"/>
                    <a:gd name="T7" fmla="*/ 12 h 622"/>
                    <a:gd name="T8" fmla="*/ 4 w 1801"/>
                    <a:gd name="T9" fmla="*/ 26 h 622"/>
                    <a:gd name="T10" fmla="*/ 26 w 1801"/>
                    <a:gd name="T11" fmla="*/ 40 h 622"/>
                    <a:gd name="T12" fmla="*/ 35 w 1801"/>
                    <a:gd name="T13" fmla="*/ 33 h 622"/>
                    <a:gd name="T14" fmla="*/ 51 w 1801"/>
                    <a:gd name="T15" fmla="*/ 30 h 622"/>
                    <a:gd name="T16" fmla="*/ 73 w 1801"/>
                    <a:gd name="T17" fmla="*/ 37 h 622"/>
                    <a:gd name="T18" fmla="*/ 95 w 1801"/>
                    <a:gd name="T19" fmla="*/ 42 h 622"/>
                    <a:gd name="T20" fmla="*/ 117 w 1801"/>
                    <a:gd name="T21" fmla="*/ 19 h 622"/>
                    <a:gd name="T22" fmla="*/ 101 w 1801"/>
                    <a:gd name="T23" fmla="*/ 2 h 622"/>
                    <a:gd name="T24" fmla="*/ 89 w 1801"/>
                    <a:gd name="T25" fmla="*/ 9 h 622"/>
                    <a:gd name="T26" fmla="*/ 67 w 1801"/>
                    <a:gd name="T27" fmla="*/ 16 h 622"/>
                    <a:gd name="T28" fmla="*/ 38 w 1801"/>
                    <a:gd name="T29" fmla="*/ 12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3" name="Freeform 131"/>
                <p:cNvSpPr>
                  <a:spLocks/>
                </p:cNvSpPr>
                <p:nvPr/>
              </p:nvSpPr>
              <p:spPr bwMode="auto">
                <a:xfrm flipV="1">
                  <a:off x="1036" y="2494"/>
                  <a:ext cx="374" cy="73"/>
                </a:xfrm>
                <a:custGeom>
                  <a:avLst/>
                  <a:gdLst>
                    <a:gd name="T0" fmla="*/ 6 w 1457"/>
                    <a:gd name="T1" fmla="*/ 1 h 267"/>
                    <a:gd name="T2" fmla="*/ 1 w 1457"/>
                    <a:gd name="T3" fmla="*/ 6 h 267"/>
                    <a:gd name="T4" fmla="*/ 14 w 1457"/>
                    <a:gd name="T5" fmla="*/ 17 h 267"/>
                    <a:gd name="T6" fmla="*/ 32 w 1457"/>
                    <a:gd name="T7" fmla="*/ 12 h 267"/>
                    <a:gd name="T8" fmla="*/ 58 w 1457"/>
                    <a:gd name="T9" fmla="*/ 10 h 267"/>
                    <a:gd name="T10" fmla="*/ 77 w 1457"/>
                    <a:gd name="T11" fmla="*/ 17 h 267"/>
                    <a:gd name="T12" fmla="*/ 94 w 1457"/>
                    <a:gd name="T13" fmla="*/ 6 h 267"/>
                    <a:gd name="T14" fmla="*/ 91 w 1457"/>
                    <a:gd name="T15" fmla="*/ 1 h 267"/>
                    <a:gd name="T16" fmla="*/ 84 w 1457"/>
                    <a:gd name="T17" fmla="*/ 9 h 267"/>
                    <a:gd name="T18" fmla="*/ 68 w 1457"/>
                    <a:gd name="T19" fmla="*/ 13 h 267"/>
                    <a:gd name="T20" fmla="*/ 45 w 1457"/>
                    <a:gd name="T21" fmla="*/ 6 h 267"/>
                    <a:gd name="T22" fmla="*/ 22 w 1457"/>
                    <a:gd name="T23" fmla="*/ 19 h 267"/>
                    <a:gd name="T24" fmla="*/ 11 w 1457"/>
                    <a:gd name="T25" fmla="*/ 12 h 267"/>
                    <a:gd name="T26" fmla="*/ 6 w 1457"/>
                    <a:gd name="T27" fmla="*/ 1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" name="Freeform 132"/>
                <p:cNvSpPr>
                  <a:spLocks/>
                </p:cNvSpPr>
                <p:nvPr/>
              </p:nvSpPr>
              <p:spPr bwMode="auto">
                <a:xfrm>
                  <a:off x="1147" y="2537"/>
                  <a:ext cx="87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6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5" name="Freeform 133"/>
                <p:cNvSpPr>
                  <a:spLocks/>
                </p:cNvSpPr>
                <p:nvPr/>
              </p:nvSpPr>
              <p:spPr bwMode="auto">
                <a:xfrm>
                  <a:off x="1217" y="2535"/>
                  <a:ext cx="88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7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6" name="Freeform 134"/>
                <p:cNvSpPr>
                  <a:spLocks/>
                </p:cNvSpPr>
                <p:nvPr/>
              </p:nvSpPr>
              <p:spPr bwMode="auto">
                <a:xfrm>
                  <a:off x="1101" y="2408"/>
                  <a:ext cx="260" cy="188"/>
                </a:xfrm>
                <a:custGeom>
                  <a:avLst/>
                  <a:gdLst>
                    <a:gd name="T0" fmla="*/ 42 w 674"/>
                    <a:gd name="T1" fmla="*/ 2 h 498"/>
                    <a:gd name="T2" fmla="*/ 5 w 674"/>
                    <a:gd name="T3" fmla="*/ 18 h 498"/>
                    <a:gd name="T4" fmla="*/ 15 w 674"/>
                    <a:gd name="T5" fmla="*/ 64 h 498"/>
                    <a:gd name="T6" fmla="*/ 49 w 674"/>
                    <a:gd name="T7" fmla="*/ 59 h 498"/>
                    <a:gd name="T8" fmla="*/ 82 w 674"/>
                    <a:gd name="T9" fmla="*/ 64 h 498"/>
                    <a:gd name="T10" fmla="*/ 94 w 674"/>
                    <a:gd name="T11" fmla="*/ 30 h 498"/>
                    <a:gd name="T12" fmla="*/ 42 w 674"/>
                    <a:gd name="T13" fmla="*/ 2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74"/>
                    <a:gd name="T22" fmla="*/ 0 h 498"/>
                    <a:gd name="T23" fmla="*/ 674 w 674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74" h="498">
                      <a:moveTo>
                        <a:pt x="283" y="13"/>
                      </a:moveTo>
                      <a:cubicBezTo>
                        <a:pt x="183" y="0"/>
                        <a:pt x="62" y="56"/>
                        <a:pt x="31" y="129"/>
                      </a:cubicBezTo>
                      <a:cubicBezTo>
                        <a:pt x="0" y="202"/>
                        <a:pt x="49" y="404"/>
                        <a:pt x="99" y="451"/>
                      </a:cubicBezTo>
                      <a:cubicBezTo>
                        <a:pt x="149" y="498"/>
                        <a:pt x="257" y="414"/>
                        <a:pt x="332" y="413"/>
                      </a:cubicBezTo>
                      <a:cubicBezTo>
                        <a:pt x="407" y="412"/>
                        <a:pt x="502" y="481"/>
                        <a:pt x="551" y="447"/>
                      </a:cubicBezTo>
                      <a:cubicBezTo>
                        <a:pt x="600" y="413"/>
                        <a:pt x="674" y="281"/>
                        <a:pt x="629" y="209"/>
                      </a:cubicBezTo>
                      <a:cubicBezTo>
                        <a:pt x="584" y="137"/>
                        <a:pt x="383" y="26"/>
                        <a:pt x="283" y="1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7" name="Oval 135"/>
                <p:cNvSpPr>
                  <a:spLocks noChangeArrowheads="1"/>
                </p:cNvSpPr>
                <p:nvPr/>
              </p:nvSpPr>
              <p:spPr bwMode="auto">
                <a:xfrm rot="-502900">
                  <a:off x="1027" y="2264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66"/>
                    </a:gs>
                    <a:gs pos="100000">
                      <a:srgbClr val="76472F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Oval 136"/>
                <p:cNvSpPr>
                  <a:spLocks noChangeArrowheads="1"/>
                </p:cNvSpPr>
                <p:nvPr/>
              </p:nvSpPr>
              <p:spPr bwMode="auto">
                <a:xfrm rot="-502900">
                  <a:off x="1054" y="2268"/>
                  <a:ext cx="142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Oval 137"/>
                <p:cNvSpPr>
                  <a:spLocks noChangeArrowheads="1"/>
                </p:cNvSpPr>
                <p:nvPr/>
              </p:nvSpPr>
              <p:spPr bwMode="auto">
                <a:xfrm rot="-502900">
                  <a:off x="1111" y="2317"/>
                  <a:ext cx="83" cy="88"/>
                </a:xfrm>
                <a:prstGeom prst="ellipse">
                  <a:avLst/>
                </a:prstGeom>
                <a:solidFill>
                  <a:srgbClr val="99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Oval 138"/>
                <p:cNvSpPr>
                  <a:spLocks noChangeArrowheads="1"/>
                </p:cNvSpPr>
                <p:nvPr/>
              </p:nvSpPr>
              <p:spPr bwMode="auto">
                <a:xfrm rot="-502900">
                  <a:off x="1128" y="2352"/>
                  <a:ext cx="47" cy="3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Oval 139"/>
                <p:cNvSpPr>
                  <a:spLocks noChangeArrowheads="1"/>
                </p:cNvSpPr>
                <p:nvPr/>
              </p:nvSpPr>
              <p:spPr bwMode="auto">
                <a:xfrm rot="-502900">
                  <a:off x="1127" y="2353"/>
                  <a:ext cx="26" cy="1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Oval 140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3" y="2275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7C80"/>
                    </a:gs>
                    <a:gs pos="100000">
                      <a:srgbClr val="76393B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Oval 141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281"/>
                  <a:ext cx="143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Oval 142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316"/>
                  <a:ext cx="91" cy="94"/>
                </a:xfrm>
                <a:prstGeom prst="ellipse">
                  <a:avLst/>
                </a:prstGeom>
                <a:solidFill>
                  <a:srgbClr val="99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Oval 143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32" y="2343"/>
                  <a:ext cx="50" cy="4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Oval 144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56" y="2345"/>
                  <a:ext cx="28" cy="2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Freeform 145"/>
                <p:cNvSpPr>
                  <a:spLocks/>
                </p:cNvSpPr>
                <p:nvPr/>
              </p:nvSpPr>
              <p:spPr bwMode="auto">
                <a:xfrm>
                  <a:off x="1054" y="2116"/>
                  <a:ext cx="288" cy="99"/>
                </a:xfrm>
                <a:custGeom>
                  <a:avLst/>
                  <a:gdLst>
                    <a:gd name="T0" fmla="*/ 3 w 744"/>
                    <a:gd name="T1" fmla="*/ 8 h 264"/>
                    <a:gd name="T2" fmla="*/ 3 w 744"/>
                    <a:gd name="T3" fmla="*/ 21 h 264"/>
                    <a:gd name="T4" fmla="*/ 18 w 744"/>
                    <a:gd name="T5" fmla="*/ 28 h 264"/>
                    <a:gd name="T6" fmla="*/ 39 w 744"/>
                    <a:gd name="T7" fmla="*/ 28 h 264"/>
                    <a:gd name="T8" fmla="*/ 54 w 744"/>
                    <a:gd name="T9" fmla="*/ 28 h 264"/>
                    <a:gd name="T10" fmla="*/ 75 w 744"/>
                    <a:gd name="T11" fmla="*/ 28 h 264"/>
                    <a:gd name="T12" fmla="*/ 104 w 744"/>
                    <a:gd name="T13" fmla="*/ 35 h 264"/>
                    <a:gd name="T14" fmla="*/ 111 w 744"/>
                    <a:gd name="T15" fmla="*/ 15 h 264"/>
                    <a:gd name="T16" fmla="*/ 104 w 744"/>
                    <a:gd name="T17" fmla="*/ 8 h 264"/>
                    <a:gd name="T18" fmla="*/ 90 w 744"/>
                    <a:gd name="T19" fmla="*/ 1 h 264"/>
                    <a:gd name="T20" fmla="*/ 69 w 744"/>
                    <a:gd name="T21" fmla="*/ 8 h 264"/>
                    <a:gd name="T22" fmla="*/ 47 w 744"/>
                    <a:gd name="T23" fmla="*/ 8 h 264"/>
                    <a:gd name="T24" fmla="*/ 25 w 744"/>
                    <a:gd name="T25" fmla="*/ 1 h 264"/>
                    <a:gd name="T26" fmla="*/ 3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8" name="Freeform 146"/>
                <p:cNvSpPr>
                  <a:spLocks/>
                </p:cNvSpPr>
                <p:nvPr/>
              </p:nvSpPr>
              <p:spPr bwMode="auto">
                <a:xfrm>
                  <a:off x="1027" y="2152"/>
                  <a:ext cx="352" cy="100"/>
                </a:xfrm>
                <a:custGeom>
                  <a:avLst/>
                  <a:gdLst>
                    <a:gd name="T0" fmla="*/ 5 w 744"/>
                    <a:gd name="T1" fmla="*/ 8 h 264"/>
                    <a:gd name="T2" fmla="*/ 5 w 744"/>
                    <a:gd name="T3" fmla="*/ 22 h 264"/>
                    <a:gd name="T4" fmla="*/ 27 w 744"/>
                    <a:gd name="T5" fmla="*/ 29 h 264"/>
                    <a:gd name="T6" fmla="*/ 59 w 744"/>
                    <a:gd name="T7" fmla="*/ 29 h 264"/>
                    <a:gd name="T8" fmla="*/ 80 w 744"/>
                    <a:gd name="T9" fmla="*/ 29 h 264"/>
                    <a:gd name="T10" fmla="*/ 113 w 744"/>
                    <a:gd name="T11" fmla="*/ 29 h 264"/>
                    <a:gd name="T12" fmla="*/ 156 w 744"/>
                    <a:gd name="T13" fmla="*/ 36 h 264"/>
                    <a:gd name="T14" fmla="*/ 167 w 744"/>
                    <a:gd name="T15" fmla="*/ 15 h 264"/>
                    <a:gd name="T16" fmla="*/ 156 w 744"/>
                    <a:gd name="T17" fmla="*/ 8 h 264"/>
                    <a:gd name="T18" fmla="*/ 134 w 744"/>
                    <a:gd name="T19" fmla="*/ 1 h 264"/>
                    <a:gd name="T20" fmla="*/ 102 w 744"/>
                    <a:gd name="T21" fmla="*/ 8 h 264"/>
                    <a:gd name="T22" fmla="*/ 70 w 744"/>
                    <a:gd name="T23" fmla="*/ 8 h 264"/>
                    <a:gd name="T24" fmla="*/ 37 w 744"/>
                    <a:gd name="T25" fmla="*/ 1 h 264"/>
                    <a:gd name="T26" fmla="*/ 5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9" name="Group 147"/>
                <p:cNvGrpSpPr>
                  <a:grpSpLocks/>
                </p:cNvGrpSpPr>
                <p:nvPr/>
              </p:nvGrpSpPr>
              <p:grpSpPr bwMode="auto">
                <a:xfrm>
                  <a:off x="971" y="1776"/>
                  <a:ext cx="468" cy="307"/>
                  <a:chOff x="2304" y="96"/>
                  <a:chExt cx="1210" cy="816"/>
                </a:xfrm>
              </p:grpSpPr>
              <p:sp>
                <p:nvSpPr>
                  <p:cNvPr id="402" name="Freeform 148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3" name="Freeform 149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4" name="Freeform 150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5" name="Freeform 151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6" name="Freeform 152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7" name="Line 1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8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0" name="Line 15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" name="Line 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" name="Line 1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" name="Line 1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4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00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1212" y="2011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1267" y="2065"/>
                  <a:ext cx="93" cy="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55" name="Group 954"/>
            <p:cNvGrpSpPr/>
            <p:nvPr/>
          </p:nvGrpSpPr>
          <p:grpSpPr>
            <a:xfrm>
              <a:off x="0" y="2514600"/>
              <a:ext cx="9144000" cy="59216"/>
              <a:chOff x="0" y="6400800"/>
              <a:chExt cx="9144000" cy="59216"/>
            </a:xfrm>
          </p:grpSpPr>
          <p:cxnSp>
            <p:nvCxnSpPr>
              <p:cNvPr id="956" name="Straight Connector 955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Straight Connector 956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Group 9"/>
          <p:cNvGrpSpPr/>
          <p:nvPr/>
        </p:nvGrpSpPr>
        <p:grpSpPr>
          <a:xfrm>
            <a:off x="0" y="1152431"/>
            <a:ext cx="9144000" cy="904969"/>
            <a:chOff x="0" y="1152431"/>
            <a:chExt cx="9144000" cy="904969"/>
          </a:xfrm>
        </p:grpSpPr>
        <p:grpSp>
          <p:nvGrpSpPr>
            <p:cNvPr id="125" name="Group 124"/>
            <p:cNvGrpSpPr/>
            <p:nvPr/>
          </p:nvGrpSpPr>
          <p:grpSpPr>
            <a:xfrm>
              <a:off x="990599" y="1152431"/>
              <a:ext cx="1049309" cy="904969"/>
              <a:chOff x="3508401" y="1828800"/>
              <a:chExt cx="1673199" cy="1443038"/>
            </a:xfrm>
          </p:grpSpPr>
          <p:sp>
            <p:nvSpPr>
              <p:cNvPr id="126" name="Freeform 3"/>
              <p:cNvSpPr>
                <a:spLocks/>
              </p:cNvSpPr>
              <p:nvPr/>
            </p:nvSpPr>
            <p:spPr bwMode="auto">
              <a:xfrm rot="20690585">
                <a:off x="4418013" y="2119313"/>
                <a:ext cx="355600" cy="503237"/>
              </a:xfrm>
              <a:custGeom>
                <a:avLst/>
                <a:gdLst>
                  <a:gd name="T0" fmla="*/ 2322176 w 660"/>
                  <a:gd name="T1" fmla="*/ 196201114 h 960"/>
                  <a:gd name="T2" fmla="*/ 17417394 w 660"/>
                  <a:gd name="T3" fmla="*/ 250609407 h 960"/>
                  <a:gd name="T4" fmla="*/ 73153931 w 660"/>
                  <a:gd name="T5" fmla="*/ 263799455 h 960"/>
                  <a:gd name="T6" fmla="*/ 114955773 w 660"/>
                  <a:gd name="T7" fmla="*/ 250609407 h 960"/>
                  <a:gd name="T8" fmla="*/ 128889900 w 660"/>
                  <a:gd name="T9" fmla="*/ 197849739 h 960"/>
                  <a:gd name="T10" fmla="*/ 114955773 w 660"/>
                  <a:gd name="T11" fmla="*/ 184659690 h 960"/>
                  <a:gd name="T12" fmla="*/ 156757649 w 660"/>
                  <a:gd name="T13" fmla="*/ 171469642 h 960"/>
                  <a:gd name="T14" fmla="*/ 184625903 w 660"/>
                  <a:gd name="T15" fmla="*/ 145089546 h 960"/>
                  <a:gd name="T16" fmla="*/ 114955773 w 660"/>
                  <a:gd name="T17" fmla="*/ 145089546 h 960"/>
                  <a:gd name="T18" fmla="*/ 184625903 w 660"/>
                  <a:gd name="T19" fmla="*/ 105519893 h 960"/>
                  <a:gd name="T20" fmla="*/ 156757649 w 660"/>
                  <a:gd name="T21" fmla="*/ 52759685 h 960"/>
                  <a:gd name="T22" fmla="*/ 101021646 w 660"/>
                  <a:gd name="T23" fmla="*/ 118709941 h 960"/>
                  <a:gd name="T24" fmla="*/ 101021646 w 660"/>
                  <a:gd name="T25" fmla="*/ 26380104 h 960"/>
                  <a:gd name="T26" fmla="*/ 45285660 w 660"/>
                  <a:gd name="T27" fmla="*/ 13190052 h 960"/>
                  <a:gd name="T28" fmla="*/ 73153931 w 660"/>
                  <a:gd name="T29" fmla="*/ 105519893 h 960"/>
                  <a:gd name="T30" fmla="*/ 31351525 w 660"/>
                  <a:gd name="T31" fmla="*/ 145089546 h 960"/>
                  <a:gd name="T32" fmla="*/ 2322176 w 660"/>
                  <a:gd name="T33" fmla="*/ 196201114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7" name="Group 4"/>
              <p:cNvGrpSpPr>
                <a:grpSpLocks/>
              </p:cNvGrpSpPr>
              <p:nvPr/>
            </p:nvGrpSpPr>
            <p:grpSpPr bwMode="auto">
              <a:xfrm>
                <a:off x="4591050" y="2663825"/>
                <a:ext cx="447675" cy="330200"/>
                <a:chOff x="1789" y="1824"/>
                <a:chExt cx="601" cy="449"/>
              </a:xfrm>
            </p:grpSpPr>
            <p:sp>
              <p:nvSpPr>
                <p:cNvPr id="200" name="Freeform 5"/>
                <p:cNvSpPr>
                  <a:spLocks/>
                </p:cNvSpPr>
                <p:nvPr/>
              </p:nvSpPr>
              <p:spPr bwMode="auto">
                <a:xfrm rot="16047827" flipH="1">
                  <a:off x="1933" y="1907"/>
                  <a:ext cx="179" cy="468"/>
                </a:xfrm>
                <a:custGeom>
                  <a:avLst/>
                  <a:gdLst>
                    <a:gd name="T0" fmla="*/ 18 w 355"/>
                    <a:gd name="T1" fmla="*/ 9 h 899"/>
                    <a:gd name="T2" fmla="*/ 1 w 355"/>
                    <a:gd name="T3" fmla="*/ 98 h 899"/>
                    <a:gd name="T4" fmla="*/ 13 w 355"/>
                    <a:gd name="T5" fmla="*/ 137 h 899"/>
                    <a:gd name="T6" fmla="*/ 49 w 355"/>
                    <a:gd name="T7" fmla="*/ 229 h 899"/>
                    <a:gd name="T8" fmla="*/ 74 w 355"/>
                    <a:gd name="T9" fmla="*/ 229 h 899"/>
                    <a:gd name="T10" fmla="*/ 86 w 355"/>
                    <a:gd name="T11" fmla="*/ 203 h 899"/>
                    <a:gd name="T12" fmla="*/ 49 w 355"/>
                    <a:gd name="T13" fmla="*/ 111 h 899"/>
                    <a:gd name="T14" fmla="*/ 64 w 355"/>
                    <a:gd name="T15" fmla="*/ 17 h 899"/>
                    <a:gd name="T16" fmla="*/ 18 w 355"/>
                    <a:gd name="T17" fmla="*/ 9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Freeform 6"/>
                <p:cNvSpPr>
                  <a:spLocks/>
                </p:cNvSpPr>
                <p:nvPr/>
              </p:nvSpPr>
              <p:spPr bwMode="auto">
                <a:xfrm rot="16047827" flipV="1">
                  <a:off x="1806" y="2055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Freeform 7"/>
                <p:cNvSpPr>
                  <a:spLocks/>
                </p:cNvSpPr>
                <p:nvPr/>
              </p:nvSpPr>
              <p:spPr bwMode="auto">
                <a:xfrm rot="16980663" flipV="1">
                  <a:off x="1911" y="2039"/>
                  <a:ext cx="136" cy="134"/>
                </a:xfrm>
                <a:custGeom>
                  <a:avLst/>
                  <a:gdLst>
                    <a:gd name="T0" fmla="*/ 16 w 269"/>
                    <a:gd name="T1" fmla="*/ 2 h 258"/>
                    <a:gd name="T2" fmla="*/ 40 w 269"/>
                    <a:gd name="T3" fmla="*/ 2 h 258"/>
                    <a:gd name="T4" fmla="*/ 65 w 269"/>
                    <a:gd name="T5" fmla="*/ 15 h 258"/>
                    <a:gd name="T6" fmla="*/ 62 w 269"/>
                    <a:gd name="T7" fmla="*/ 38 h 258"/>
                    <a:gd name="T8" fmla="*/ 53 w 269"/>
                    <a:gd name="T9" fmla="*/ 67 h 258"/>
                    <a:gd name="T10" fmla="*/ 28 w 269"/>
                    <a:gd name="T11" fmla="*/ 54 h 258"/>
                    <a:gd name="T12" fmla="*/ 4 w 269"/>
                    <a:gd name="T13" fmla="*/ 54 h 258"/>
                    <a:gd name="T14" fmla="*/ 6 w 269"/>
                    <a:gd name="T15" fmla="*/ 30 h 258"/>
                    <a:gd name="T16" fmla="*/ 16 w 269"/>
                    <a:gd name="T17" fmla="*/ 2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3" name="Freeform 8"/>
                <p:cNvSpPr>
                  <a:spLocks/>
                </p:cNvSpPr>
                <p:nvPr/>
              </p:nvSpPr>
              <p:spPr bwMode="auto">
                <a:xfrm rot="17755301" flipV="1">
                  <a:off x="2124" y="2076"/>
                  <a:ext cx="122" cy="149"/>
                </a:xfrm>
                <a:custGeom>
                  <a:avLst/>
                  <a:gdLst>
                    <a:gd name="T0" fmla="*/ 13 w 269"/>
                    <a:gd name="T1" fmla="*/ 3 h 258"/>
                    <a:gd name="T2" fmla="*/ 33 w 269"/>
                    <a:gd name="T3" fmla="*/ 3 h 258"/>
                    <a:gd name="T4" fmla="*/ 53 w 269"/>
                    <a:gd name="T5" fmla="*/ 18 h 258"/>
                    <a:gd name="T6" fmla="*/ 50 w 269"/>
                    <a:gd name="T7" fmla="*/ 47 h 258"/>
                    <a:gd name="T8" fmla="*/ 43 w 269"/>
                    <a:gd name="T9" fmla="*/ 83 h 258"/>
                    <a:gd name="T10" fmla="*/ 23 w 269"/>
                    <a:gd name="T11" fmla="*/ 67 h 258"/>
                    <a:gd name="T12" fmla="*/ 3 w 269"/>
                    <a:gd name="T13" fmla="*/ 67 h 258"/>
                    <a:gd name="T14" fmla="*/ 5 w 269"/>
                    <a:gd name="T15" fmla="*/ 37 h 258"/>
                    <a:gd name="T16" fmla="*/ 13 w 269"/>
                    <a:gd name="T17" fmla="*/ 3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4" name="Group 9"/>
                <p:cNvGrpSpPr>
                  <a:grpSpLocks/>
                </p:cNvGrpSpPr>
                <p:nvPr/>
              </p:nvGrpSpPr>
              <p:grpSpPr bwMode="auto">
                <a:xfrm>
                  <a:off x="2007" y="1824"/>
                  <a:ext cx="383" cy="449"/>
                  <a:chOff x="2007" y="1824"/>
                  <a:chExt cx="383" cy="449"/>
                </a:xfrm>
              </p:grpSpPr>
              <p:sp>
                <p:nvSpPr>
                  <p:cNvPr id="205" name="Freeform 10"/>
                  <p:cNvSpPr>
                    <a:spLocks/>
                  </p:cNvSpPr>
                  <p:nvPr/>
                </p:nvSpPr>
                <p:spPr bwMode="auto">
                  <a:xfrm rot="17755301" flipV="1">
                    <a:off x="2020" y="2046"/>
                    <a:ext cx="122" cy="148"/>
                  </a:xfrm>
                  <a:custGeom>
                    <a:avLst/>
                    <a:gdLst>
                      <a:gd name="T0" fmla="*/ 13 w 269"/>
                      <a:gd name="T1" fmla="*/ 3 h 258"/>
                      <a:gd name="T2" fmla="*/ 33 w 269"/>
                      <a:gd name="T3" fmla="*/ 3 h 258"/>
                      <a:gd name="T4" fmla="*/ 53 w 269"/>
                      <a:gd name="T5" fmla="*/ 18 h 258"/>
                      <a:gd name="T6" fmla="*/ 50 w 269"/>
                      <a:gd name="T7" fmla="*/ 46 h 258"/>
                      <a:gd name="T8" fmla="*/ 43 w 269"/>
                      <a:gd name="T9" fmla="*/ 81 h 258"/>
                      <a:gd name="T10" fmla="*/ 23 w 269"/>
                      <a:gd name="T11" fmla="*/ 66 h 258"/>
                      <a:gd name="T12" fmla="*/ 3 w 269"/>
                      <a:gd name="T13" fmla="*/ 66 h 258"/>
                      <a:gd name="T14" fmla="*/ 5 w 269"/>
                      <a:gd name="T15" fmla="*/ 36 h 258"/>
                      <a:gd name="T16" fmla="*/ 13 w 269"/>
                      <a:gd name="T17" fmla="*/ 3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6" name="Group 11"/>
                  <p:cNvGrpSpPr>
                    <a:grpSpLocks/>
                  </p:cNvGrpSpPr>
                  <p:nvPr/>
                </p:nvGrpSpPr>
                <p:grpSpPr bwMode="auto">
                  <a:xfrm rot="-4316807">
                    <a:off x="2074" y="1958"/>
                    <a:ext cx="449" cy="182"/>
                    <a:chOff x="4224" y="3840"/>
                    <a:chExt cx="588" cy="240"/>
                  </a:xfrm>
                </p:grpSpPr>
                <p:sp>
                  <p:nvSpPr>
                    <p:cNvPr id="207" name="Freeform 12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72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99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8" name="Freeform 13"/>
                    <p:cNvSpPr>
                      <a:spLocks/>
                    </p:cNvSpPr>
                    <p:nvPr/>
                  </p:nvSpPr>
                  <p:spPr bwMode="auto">
                    <a:xfrm rot="-1180023">
                      <a:off x="4224" y="3840"/>
                      <a:ext cx="540" cy="240"/>
                    </a:xfrm>
                    <a:custGeom>
                      <a:avLst/>
                      <a:gdLst>
                        <a:gd name="T0" fmla="*/ 53 w 940"/>
                        <a:gd name="T1" fmla="*/ 0 h 384"/>
                        <a:gd name="T2" fmla="*/ 5 w 940"/>
                        <a:gd name="T3" fmla="*/ 56 h 384"/>
                        <a:gd name="T4" fmla="*/ 21 w 940"/>
                        <a:gd name="T5" fmla="*/ 113 h 384"/>
                        <a:gd name="T6" fmla="*/ 84 w 940"/>
                        <a:gd name="T7" fmla="*/ 150 h 384"/>
                        <a:gd name="T8" fmla="*/ 132 w 940"/>
                        <a:gd name="T9" fmla="*/ 113 h 384"/>
                        <a:gd name="T10" fmla="*/ 211 w 940"/>
                        <a:gd name="T11" fmla="*/ 131 h 384"/>
                        <a:gd name="T12" fmla="*/ 275 w 940"/>
                        <a:gd name="T13" fmla="*/ 131 h 384"/>
                        <a:gd name="T14" fmla="*/ 306 w 940"/>
                        <a:gd name="T15" fmla="*/ 56 h 384"/>
                        <a:gd name="T16" fmla="*/ 250 w 940"/>
                        <a:gd name="T17" fmla="*/ 21 h 384"/>
                        <a:gd name="T18" fmla="*/ 125 w 940"/>
                        <a:gd name="T19" fmla="*/ 43 h 384"/>
                        <a:gd name="T20" fmla="*/ 53 w 940"/>
                        <a:gd name="T21" fmla="*/ 0 h 38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940"/>
                        <a:gd name="T34" fmla="*/ 0 h 384"/>
                        <a:gd name="T35" fmla="*/ 940 w 940"/>
                        <a:gd name="T36" fmla="*/ 384 h 38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940" h="384">
                          <a:moveTo>
                            <a:pt x="160" y="0"/>
                          </a:moveTo>
                          <a:cubicBezTo>
                            <a:pt x="80" y="8"/>
                            <a:pt x="32" y="96"/>
                            <a:pt x="16" y="144"/>
                          </a:cubicBezTo>
                          <a:cubicBezTo>
                            <a:pt x="0" y="192"/>
                            <a:pt x="24" y="248"/>
                            <a:pt x="64" y="288"/>
                          </a:cubicBezTo>
                          <a:cubicBezTo>
                            <a:pt x="104" y="328"/>
                            <a:pt x="200" y="384"/>
                            <a:pt x="256" y="384"/>
                          </a:cubicBezTo>
                          <a:cubicBezTo>
                            <a:pt x="312" y="384"/>
                            <a:pt x="336" y="296"/>
                            <a:pt x="400" y="288"/>
                          </a:cubicBezTo>
                          <a:cubicBezTo>
                            <a:pt x="464" y="280"/>
                            <a:pt x="568" y="328"/>
                            <a:pt x="640" y="336"/>
                          </a:cubicBezTo>
                          <a:cubicBezTo>
                            <a:pt x="712" y="344"/>
                            <a:pt x="784" y="368"/>
                            <a:pt x="832" y="336"/>
                          </a:cubicBezTo>
                          <a:cubicBezTo>
                            <a:pt x="880" y="304"/>
                            <a:pt x="940" y="191"/>
                            <a:pt x="928" y="144"/>
                          </a:cubicBezTo>
                          <a:cubicBezTo>
                            <a:pt x="916" y="97"/>
                            <a:pt x="850" y="58"/>
                            <a:pt x="759" y="52"/>
                          </a:cubicBezTo>
                          <a:cubicBezTo>
                            <a:pt x="668" y="46"/>
                            <a:pt x="479" y="118"/>
                            <a:pt x="379" y="109"/>
                          </a:cubicBezTo>
                          <a:cubicBezTo>
                            <a:pt x="279" y="100"/>
                            <a:pt x="206" y="23"/>
                            <a:pt x="160" y="0"/>
                          </a:cubicBezTo>
                          <a:close/>
                        </a:path>
                      </a:pathLst>
                    </a:custGeom>
                    <a:solidFill>
                      <a:srgbClr val="FFCC66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28" name="Freeform 14"/>
              <p:cNvSpPr>
                <a:spLocks/>
              </p:cNvSpPr>
              <p:nvPr/>
            </p:nvSpPr>
            <p:spPr bwMode="auto">
              <a:xfrm flipH="1">
                <a:off x="4067175" y="2006600"/>
                <a:ext cx="1041400" cy="1104900"/>
              </a:xfrm>
              <a:custGeom>
                <a:avLst/>
                <a:gdLst>
                  <a:gd name="T0" fmla="*/ 343131422 w 1941"/>
                  <a:gd name="T1" fmla="*/ 299443372 h 2008"/>
                  <a:gd name="T2" fmla="*/ 421141974 w 1941"/>
                  <a:gd name="T3" fmla="*/ 341831793 h 2008"/>
                  <a:gd name="T4" fmla="*/ 486486722 w 1941"/>
                  <a:gd name="T5" fmla="*/ 343648715 h 2008"/>
                  <a:gd name="T6" fmla="*/ 555861328 w 1941"/>
                  <a:gd name="T7" fmla="*/ 408744807 h 2008"/>
                  <a:gd name="T8" fmla="*/ 504621886 w 1941"/>
                  <a:gd name="T9" fmla="*/ 529248760 h 2008"/>
                  <a:gd name="T10" fmla="*/ 456836607 w 1941"/>
                  <a:gd name="T11" fmla="*/ 580720827 h 2008"/>
                  <a:gd name="T12" fmla="*/ 355509646 w 1941"/>
                  <a:gd name="T13" fmla="*/ 604034322 h 2008"/>
                  <a:gd name="T14" fmla="*/ 251591191 w 1941"/>
                  <a:gd name="T15" fmla="*/ 557104008 h 2008"/>
                  <a:gd name="T16" fmla="*/ 229138055 w 1941"/>
                  <a:gd name="T17" fmla="*/ 484135505 h 2008"/>
                  <a:gd name="T18" fmla="*/ 224244388 w 1941"/>
                  <a:gd name="T19" fmla="*/ 390578341 h 2008"/>
                  <a:gd name="T20" fmla="*/ 229138055 w 1941"/>
                  <a:gd name="T21" fmla="*/ 315187643 h 2008"/>
                  <a:gd name="T22" fmla="*/ 216759831 w 1941"/>
                  <a:gd name="T23" fmla="*/ 273404976 h 2008"/>
                  <a:gd name="T24" fmla="*/ 179625694 w 1941"/>
                  <a:gd name="T25" fmla="*/ 250091482 h 2008"/>
                  <a:gd name="T26" fmla="*/ 28786314 w 1941"/>
                  <a:gd name="T27" fmla="*/ 182270007 h 2008"/>
                  <a:gd name="T28" fmla="*/ 6620751 w 1941"/>
                  <a:gd name="T29" fmla="*/ 114751135 h 2008"/>
                  <a:gd name="T30" fmla="*/ 48648568 w 1941"/>
                  <a:gd name="T31" fmla="*/ 93859836 h 2008"/>
                  <a:gd name="T32" fmla="*/ 65920459 w 1941"/>
                  <a:gd name="T33" fmla="*/ 41782615 h 2008"/>
                  <a:gd name="T34" fmla="*/ 85782721 w 1941"/>
                  <a:gd name="T35" fmla="*/ 10597247 h 2008"/>
                  <a:gd name="T36" fmla="*/ 120326503 w 1941"/>
                  <a:gd name="T37" fmla="*/ 13019443 h 2008"/>
                  <a:gd name="T38" fmla="*/ 152567007 w 1941"/>
                  <a:gd name="T39" fmla="*/ 88712808 h 2008"/>
                  <a:gd name="T40" fmla="*/ 177322919 w 1941"/>
                  <a:gd name="T41" fmla="*/ 125045741 h 2008"/>
                  <a:gd name="T42" fmla="*/ 182216585 w 1941"/>
                  <a:gd name="T43" fmla="*/ 177122979 h 2008"/>
                  <a:gd name="T44" fmla="*/ 266272191 w 1941"/>
                  <a:gd name="T45" fmla="*/ 234347211 h 2008"/>
                  <a:gd name="T46" fmla="*/ 343131422 w 1941"/>
                  <a:gd name="T47" fmla="*/ 299443372 h 200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41"/>
                  <a:gd name="T73" fmla="*/ 0 h 2008"/>
                  <a:gd name="T74" fmla="*/ 1941 w 1941"/>
                  <a:gd name="T75" fmla="*/ 2008 h 200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41" h="2008">
                    <a:moveTo>
                      <a:pt x="1192" y="989"/>
                    </a:moveTo>
                    <a:cubicBezTo>
                      <a:pt x="1282" y="1048"/>
                      <a:pt x="1380" y="1105"/>
                      <a:pt x="1463" y="1129"/>
                    </a:cubicBezTo>
                    <a:cubicBezTo>
                      <a:pt x="1546" y="1153"/>
                      <a:pt x="1612" y="1098"/>
                      <a:pt x="1690" y="1135"/>
                    </a:cubicBezTo>
                    <a:cubicBezTo>
                      <a:pt x="1768" y="1172"/>
                      <a:pt x="1921" y="1248"/>
                      <a:pt x="1931" y="1350"/>
                    </a:cubicBezTo>
                    <a:cubicBezTo>
                      <a:pt x="1941" y="1452"/>
                      <a:pt x="1810" y="1653"/>
                      <a:pt x="1753" y="1748"/>
                    </a:cubicBezTo>
                    <a:cubicBezTo>
                      <a:pt x="1696" y="1843"/>
                      <a:pt x="1673" y="1877"/>
                      <a:pt x="1587" y="1918"/>
                    </a:cubicBezTo>
                    <a:cubicBezTo>
                      <a:pt x="1501" y="1959"/>
                      <a:pt x="1354" y="2008"/>
                      <a:pt x="1235" y="1995"/>
                    </a:cubicBezTo>
                    <a:cubicBezTo>
                      <a:pt x="1116" y="1982"/>
                      <a:pt x="947" y="1906"/>
                      <a:pt x="874" y="1840"/>
                    </a:cubicBezTo>
                    <a:cubicBezTo>
                      <a:pt x="801" y="1774"/>
                      <a:pt x="812" y="1691"/>
                      <a:pt x="796" y="1599"/>
                    </a:cubicBezTo>
                    <a:cubicBezTo>
                      <a:pt x="780" y="1507"/>
                      <a:pt x="779" y="1383"/>
                      <a:pt x="779" y="1290"/>
                    </a:cubicBezTo>
                    <a:cubicBezTo>
                      <a:pt x="779" y="1197"/>
                      <a:pt x="800" y="1106"/>
                      <a:pt x="796" y="1041"/>
                    </a:cubicBezTo>
                    <a:cubicBezTo>
                      <a:pt x="792" y="976"/>
                      <a:pt x="782" y="939"/>
                      <a:pt x="753" y="903"/>
                    </a:cubicBezTo>
                    <a:cubicBezTo>
                      <a:pt x="724" y="867"/>
                      <a:pt x="733" y="876"/>
                      <a:pt x="624" y="826"/>
                    </a:cubicBezTo>
                    <a:cubicBezTo>
                      <a:pt x="515" y="776"/>
                      <a:pt x="200" y="676"/>
                      <a:pt x="100" y="602"/>
                    </a:cubicBezTo>
                    <a:cubicBezTo>
                      <a:pt x="0" y="528"/>
                      <a:pt x="11" y="428"/>
                      <a:pt x="23" y="379"/>
                    </a:cubicBezTo>
                    <a:cubicBezTo>
                      <a:pt x="35" y="330"/>
                      <a:pt x="135" y="350"/>
                      <a:pt x="169" y="310"/>
                    </a:cubicBezTo>
                    <a:cubicBezTo>
                      <a:pt x="203" y="270"/>
                      <a:pt x="208" y="184"/>
                      <a:pt x="229" y="138"/>
                    </a:cubicBezTo>
                    <a:cubicBezTo>
                      <a:pt x="250" y="92"/>
                      <a:pt x="267" y="51"/>
                      <a:pt x="298" y="35"/>
                    </a:cubicBezTo>
                    <a:cubicBezTo>
                      <a:pt x="329" y="19"/>
                      <a:pt x="379" y="0"/>
                      <a:pt x="418" y="43"/>
                    </a:cubicBezTo>
                    <a:cubicBezTo>
                      <a:pt x="457" y="86"/>
                      <a:pt x="497" y="231"/>
                      <a:pt x="530" y="293"/>
                    </a:cubicBezTo>
                    <a:cubicBezTo>
                      <a:pt x="563" y="355"/>
                      <a:pt x="599" y="364"/>
                      <a:pt x="616" y="413"/>
                    </a:cubicBezTo>
                    <a:cubicBezTo>
                      <a:pt x="633" y="462"/>
                      <a:pt x="581" y="525"/>
                      <a:pt x="633" y="585"/>
                    </a:cubicBezTo>
                    <a:cubicBezTo>
                      <a:pt x="685" y="645"/>
                      <a:pt x="832" y="707"/>
                      <a:pt x="925" y="774"/>
                    </a:cubicBezTo>
                    <a:cubicBezTo>
                      <a:pt x="1018" y="841"/>
                      <a:pt x="1102" y="930"/>
                      <a:pt x="1192" y="98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9" name="Group 15"/>
              <p:cNvGrpSpPr>
                <a:grpSpLocks/>
              </p:cNvGrpSpPr>
              <p:nvPr/>
            </p:nvGrpSpPr>
            <p:grpSpPr bwMode="auto">
              <a:xfrm flipH="1">
                <a:off x="4756150" y="1828800"/>
                <a:ext cx="425450" cy="693738"/>
                <a:chOff x="1653" y="864"/>
                <a:chExt cx="795" cy="1261"/>
              </a:xfrm>
            </p:grpSpPr>
            <p:sp>
              <p:nvSpPr>
                <p:cNvPr id="164" name="Freeform 16"/>
                <p:cNvSpPr>
                  <a:spLocks/>
                </p:cNvSpPr>
                <p:nvPr/>
              </p:nvSpPr>
              <p:spPr bwMode="auto">
                <a:xfrm flipH="1" flipV="1">
                  <a:off x="1732" y="1803"/>
                  <a:ext cx="685" cy="249"/>
                </a:xfrm>
                <a:custGeom>
                  <a:avLst/>
                  <a:gdLst>
                    <a:gd name="T0" fmla="*/ 84 w 1801"/>
                    <a:gd name="T1" fmla="*/ 27 h 622"/>
                    <a:gd name="T2" fmla="*/ 57 w 1801"/>
                    <a:gd name="T3" fmla="*/ 27 h 622"/>
                    <a:gd name="T4" fmla="*/ 36 w 1801"/>
                    <a:gd name="T5" fmla="*/ 12 h 622"/>
                    <a:gd name="T6" fmla="*/ 8 w 1801"/>
                    <a:gd name="T7" fmla="*/ 27 h 622"/>
                    <a:gd name="T8" fmla="*/ 8 w 1801"/>
                    <a:gd name="T9" fmla="*/ 58 h 622"/>
                    <a:gd name="T10" fmla="*/ 57 w 1801"/>
                    <a:gd name="T11" fmla="*/ 88 h 622"/>
                    <a:gd name="T12" fmla="*/ 78 w 1801"/>
                    <a:gd name="T13" fmla="*/ 73 h 622"/>
                    <a:gd name="T14" fmla="*/ 112 w 1801"/>
                    <a:gd name="T15" fmla="*/ 65 h 622"/>
                    <a:gd name="T16" fmla="*/ 161 w 1801"/>
                    <a:gd name="T17" fmla="*/ 81 h 622"/>
                    <a:gd name="T18" fmla="*/ 209 w 1801"/>
                    <a:gd name="T19" fmla="*/ 93 h 622"/>
                    <a:gd name="T20" fmla="*/ 258 w 1801"/>
                    <a:gd name="T21" fmla="*/ 42 h 622"/>
                    <a:gd name="T22" fmla="*/ 223 w 1801"/>
                    <a:gd name="T23" fmla="*/ 4 h 622"/>
                    <a:gd name="T24" fmla="*/ 195 w 1801"/>
                    <a:gd name="T25" fmla="*/ 19 h 622"/>
                    <a:gd name="T26" fmla="*/ 147 w 1801"/>
                    <a:gd name="T27" fmla="*/ 34 h 622"/>
                    <a:gd name="T28" fmla="*/ 84 w 1801"/>
                    <a:gd name="T29" fmla="*/ 27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7"/>
                <p:cNvSpPr>
                  <a:spLocks/>
                </p:cNvSpPr>
                <p:nvPr/>
              </p:nvSpPr>
              <p:spPr bwMode="auto">
                <a:xfrm flipH="1" flipV="1">
                  <a:off x="1797" y="1887"/>
                  <a:ext cx="554" cy="107"/>
                </a:xfrm>
                <a:custGeom>
                  <a:avLst/>
                  <a:gdLst>
                    <a:gd name="T0" fmla="*/ 14 w 1457"/>
                    <a:gd name="T1" fmla="*/ 3 h 267"/>
                    <a:gd name="T2" fmla="*/ 3 w 1457"/>
                    <a:gd name="T3" fmla="*/ 13 h 267"/>
                    <a:gd name="T4" fmla="*/ 31 w 1457"/>
                    <a:gd name="T5" fmla="*/ 37 h 267"/>
                    <a:gd name="T6" fmla="*/ 70 w 1457"/>
                    <a:gd name="T7" fmla="*/ 26 h 267"/>
                    <a:gd name="T8" fmla="*/ 128 w 1457"/>
                    <a:gd name="T9" fmla="*/ 20 h 267"/>
                    <a:gd name="T10" fmla="*/ 169 w 1457"/>
                    <a:gd name="T11" fmla="*/ 36 h 267"/>
                    <a:gd name="T12" fmla="*/ 206 w 1457"/>
                    <a:gd name="T13" fmla="*/ 12 h 267"/>
                    <a:gd name="T14" fmla="*/ 199 w 1457"/>
                    <a:gd name="T15" fmla="*/ 1 h 267"/>
                    <a:gd name="T16" fmla="*/ 185 w 1457"/>
                    <a:gd name="T17" fmla="*/ 20 h 267"/>
                    <a:gd name="T18" fmla="*/ 148 w 1457"/>
                    <a:gd name="T19" fmla="*/ 28 h 267"/>
                    <a:gd name="T20" fmla="*/ 100 w 1457"/>
                    <a:gd name="T21" fmla="*/ 13 h 267"/>
                    <a:gd name="T22" fmla="*/ 48 w 1457"/>
                    <a:gd name="T23" fmla="*/ 41 h 267"/>
                    <a:gd name="T24" fmla="*/ 24 w 1457"/>
                    <a:gd name="T25" fmla="*/ 26 h 267"/>
                    <a:gd name="T26" fmla="*/ 14 w 1457"/>
                    <a:gd name="T27" fmla="*/ 3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Freeform 18"/>
                <p:cNvSpPr>
                  <a:spLocks/>
                </p:cNvSpPr>
                <p:nvPr/>
              </p:nvSpPr>
              <p:spPr bwMode="auto">
                <a:xfrm flipH="1">
                  <a:off x="1746" y="2022"/>
                  <a:ext cx="130" cy="103"/>
                </a:xfrm>
                <a:custGeom>
                  <a:avLst/>
                  <a:gdLst>
                    <a:gd name="T0" fmla="*/ 8 w 227"/>
                    <a:gd name="T1" fmla="*/ 28 h 185"/>
                    <a:gd name="T2" fmla="*/ 10 w 227"/>
                    <a:gd name="T3" fmla="*/ 53 h 185"/>
                    <a:gd name="T4" fmla="*/ 66 w 227"/>
                    <a:gd name="T5" fmla="*/ 50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8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19"/>
                <p:cNvSpPr>
                  <a:spLocks/>
                </p:cNvSpPr>
                <p:nvPr/>
              </p:nvSpPr>
              <p:spPr bwMode="auto">
                <a:xfrm flipH="1">
                  <a:off x="1653" y="1964"/>
                  <a:ext cx="131" cy="102"/>
                </a:xfrm>
                <a:custGeom>
                  <a:avLst/>
                  <a:gdLst>
                    <a:gd name="T0" fmla="*/ 8 w 227"/>
                    <a:gd name="T1" fmla="*/ 27 h 185"/>
                    <a:gd name="T2" fmla="*/ 10 w 227"/>
                    <a:gd name="T3" fmla="*/ 52 h 185"/>
                    <a:gd name="T4" fmla="*/ 68 w 227"/>
                    <a:gd name="T5" fmla="*/ 49 h 185"/>
                    <a:gd name="T6" fmla="*/ 59 w 227"/>
                    <a:gd name="T7" fmla="*/ 25 h 185"/>
                    <a:gd name="T8" fmla="*/ 36 w 227"/>
                    <a:gd name="T9" fmla="*/ 1 h 185"/>
                    <a:gd name="T10" fmla="*/ 8 w 227"/>
                    <a:gd name="T11" fmla="*/ 27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20"/>
                <p:cNvSpPr>
                  <a:spLocks/>
                </p:cNvSpPr>
                <p:nvPr/>
              </p:nvSpPr>
              <p:spPr bwMode="auto">
                <a:xfrm flipH="1">
                  <a:off x="1897" y="1325"/>
                  <a:ext cx="427" cy="147"/>
                </a:xfrm>
                <a:custGeom>
                  <a:avLst/>
                  <a:gdLst>
                    <a:gd name="T0" fmla="*/ 8 w 744"/>
                    <a:gd name="T1" fmla="*/ 17 h 264"/>
                    <a:gd name="T2" fmla="*/ 8 w 744"/>
                    <a:gd name="T3" fmla="*/ 47 h 264"/>
                    <a:gd name="T4" fmla="*/ 40 w 744"/>
                    <a:gd name="T5" fmla="*/ 62 h 264"/>
                    <a:gd name="T6" fmla="*/ 87 w 744"/>
                    <a:gd name="T7" fmla="*/ 62 h 264"/>
                    <a:gd name="T8" fmla="*/ 119 w 744"/>
                    <a:gd name="T9" fmla="*/ 62 h 264"/>
                    <a:gd name="T10" fmla="*/ 166 w 744"/>
                    <a:gd name="T11" fmla="*/ 62 h 264"/>
                    <a:gd name="T12" fmla="*/ 229 w 744"/>
                    <a:gd name="T13" fmla="*/ 77 h 264"/>
                    <a:gd name="T14" fmla="*/ 245 w 744"/>
                    <a:gd name="T15" fmla="*/ 32 h 264"/>
                    <a:gd name="T16" fmla="*/ 229 w 744"/>
                    <a:gd name="T17" fmla="*/ 17 h 264"/>
                    <a:gd name="T18" fmla="*/ 197 w 744"/>
                    <a:gd name="T19" fmla="*/ 2 h 264"/>
                    <a:gd name="T20" fmla="*/ 150 w 744"/>
                    <a:gd name="T21" fmla="*/ 17 h 264"/>
                    <a:gd name="T22" fmla="*/ 103 w 744"/>
                    <a:gd name="T23" fmla="*/ 17 h 264"/>
                    <a:gd name="T24" fmla="*/ 55 w 744"/>
                    <a:gd name="T25" fmla="*/ 2 h 264"/>
                    <a:gd name="T26" fmla="*/ 8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" name="Freeform 21"/>
                <p:cNvSpPr>
                  <a:spLocks/>
                </p:cNvSpPr>
                <p:nvPr/>
              </p:nvSpPr>
              <p:spPr bwMode="auto">
                <a:xfrm flipH="1">
                  <a:off x="1843" y="1379"/>
                  <a:ext cx="522" cy="147"/>
                </a:xfrm>
                <a:custGeom>
                  <a:avLst/>
                  <a:gdLst>
                    <a:gd name="T0" fmla="*/ 12 w 744"/>
                    <a:gd name="T1" fmla="*/ 17 h 264"/>
                    <a:gd name="T2" fmla="*/ 12 w 744"/>
                    <a:gd name="T3" fmla="*/ 47 h 264"/>
                    <a:gd name="T4" fmla="*/ 59 w 744"/>
                    <a:gd name="T5" fmla="*/ 62 h 264"/>
                    <a:gd name="T6" fmla="*/ 130 w 744"/>
                    <a:gd name="T7" fmla="*/ 62 h 264"/>
                    <a:gd name="T8" fmla="*/ 178 w 744"/>
                    <a:gd name="T9" fmla="*/ 62 h 264"/>
                    <a:gd name="T10" fmla="*/ 248 w 744"/>
                    <a:gd name="T11" fmla="*/ 62 h 264"/>
                    <a:gd name="T12" fmla="*/ 342 w 744"/>
                    <a:gd name="T13" fmla="*/ 77 h 264"/>
                    <a:gd name="T14" fmla="*/ 366 w 744"/>
                    <a:gd name="T15" fmla="*/ 32 h 264"/>
                    <a:gd name="T16" fmla="*/ 342 w 744"/>
                    <a:gd name="T17" fmla="*/ 17 h 264"/>
                    <a:gd name="T18" fmla="*/ 295 w 744"/>
                    <a:gd name="T19" fmla="*/ 2 h 264"/>
                    <a:gd name="T20" fmla="*/ 225 w 744"/>
                    <a:gd name="T21" fmla="*/ 17 h 264"/>
                    <a:gd name="T22" fmla="*/ 154 w 744"/>
                    <a:gd name="T23" fmla="*/ 17 h 264"/>
                    <a:gd name="T24" fmla="*/ 83 w 744"/>
                    <a:gd name="T25" fmla="*/ 2 h 264"/>
                    <a:gd name="T26" fmla="*/ 12 w 744"/>
                    <a:gd name="T27" fmla="*/ 17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0" name="Group 22"/>
                <p:cNvGrpSpPr>
                  <a:grpSpLocks/>
                </p:cNvGrpSpPr>
                <p:nvPr/>
              </p:nvGrpSpPr>
              <p:grpSpPr bwMode="auto">
                <a:xfrm flipH="1">
                  <a:off x="1754" y="864"/>
                  <a:ext cx="694" cy="482"/>
                  <a:chOff x="3984" y="819"/>
                  <a:chExt cx="694" cy="482"/>
                </a:xfrm>
              </p:grpSpPr>
              <p:grpSp>
                <p:nvGrpSpPr>
                  <p:cNvPr id="184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984" y="819"/>
                    <a:ext cx="694" cy="455"/>
                    <a:chOff x="2304" y="96"/>
                    <a:chExt cx="1210" cy="816"/>
                  </a:xfrm>
                </p:grpSpPr>
                <p:sp>
                  <p:nvSpPr>
                    <p:cNvPr id="187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3024" y="184"/>
                      <a:ext cx="490" cy="680"/>
                    </a:xfrm>
                    <a:custGeom>
                      <a:avLst/>
                      <a:gdLst>
                        <a:gd name="T0" fmla="*/ 0 w 490"/>
                        <a:gd name="T1" fmla="*/ 680 h 680"/>
                        <a:gd name="T2" fmla="*/ 48 w 490"/>
                        <a:gd name="T3" fmla="*/ 488 h 680"/>
                        <a:gd name="T4" fmla="*/ 192 w 490"/>
                        <a:gd name="T5" fmla="*/ 296 h 680"/>
                        <a:gd name="T6" fmla="*/ 351 w 490"/>
                        <a:gd name="T7" fmla="*/ 185 h 680"/>
                        <a:gd name="T8" fmla="*/ 490 w 490"/>
                        <a:gd name="T9" fmla="*/ 0 h 68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90"/>
                        <a:gd name="T16" fmla="*/ 0 h 680"/>
                        <a:gd name="T17" fmla="*/ 490 w 490"/>
                        <a:gd name="T18" fmla="*/ 680 h 68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90" h="680">
                          <a:moveTo>
                            <a:pt x="0" y="680"/>
                          </a:moveTo>
                          <a:cubicBezTo>
                            <a:pt x="8" y="616"/>
                            <a:pt x="16" y="552"/>
                            <a:pt x="48" y="488"/>
                          </a:cubicBezTo>
                          <a:cubicBezTo>
                            <a:pt x="80" y="424"/>
                            <a:pt x="142" y="346"/>
                            <a:pt x="192" y="296"/>
                          </a:cubicBezTo>
                          <a:cubicBezTo>
                            <a:pt x="242" y="246"/>
                            <a:pt x="301" y="234"/>
                            <a:pt x="351" y="185"/>
                          </a:cubicBezTo>
                          <a:cubicBezTo>
                            <a:pt x="401" y="136"/>
                            <a:pt x="461" y="39"/>
                            <a:pt x="49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8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072" y="720"/>
                      <a:ext cx="144" cy="96"/>
                    </a:xfrm>
                    <a:custGeom>
                      <a:avLst/>
                      <a:gdLst>
                        <a:gd name="T0" fmla="*/ 0 w 144"/>
                        <a:gd name="T1" fmla="*/ 96 h 96"/>
                        <a:gd name="T2" fmla="*/ 144 w 144"/>
                        <a:gd name="T3" fmla="*/ 0 h 96"/>
                        <a:gd name="T4" fmla="*/ 0 60000 65536"/>
                        <a:gd name="T5" fmla="*/ 0 60000 65536"/>
                        <a:gd name="T6" fmla="*/ 0 w 144"/>
                        <a:gd name="T7" fmla="*/ 0 h 96"/>
                        <a:gd name="T8" fmla="*/ 144 w 144"/>
                        <a:gd name="T9" fmla="*/ 96 h 96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44" h="96">
                          <a:moveTo>
                            <a:pt x="0" y="96"/>
                          </a:moveTo>
                          <a:cubicBezTo>
                            <a:pt x="56" y="56"/>
                            <a:pt x="112" y="16"/>
                            <a:pt x="144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9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016" y="480"/>
                      <a:ext cx="56" cy="192"/>
                    </a:xfrm>
                    <a:custGeom>
                      <a:avLst/>
                      <a:gdLst>
                        <a:gd name="T0" fmla="*/ 56 w 56"/>
                        <a:gd name="T1" fmla="*/ 192 h 192"/>
                        <a:gd name="T2" fmla="*/ 8 w 56"/>
                        <a:gd name="T3" fmla="*/ 96 h 192"/>
                        <a:gd name="T4" fmla="*/ 8 w 56"/>
                        <a:gd name="T5" fmla="*/ 0 h 192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192"/>
                        <a:gd name="T11" fmla="*/ 56 w 56"/>
                        <a:gd name="T12" fmla="*/ 192 h 19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192">
                          <a:moveTo>
                            <a:pt x="56" y="192"/>
                          </a:moveTo>
                          <a:cubicBezTo>
                            <a:pt x="36" y="160"/>
                            <a:pt x="16" y="128"/>
                            <a:pt x="8" y="96"/>
                          </a:cubicBezTo>
                          <a:cubicBezTo>
                            <a:pt x="0" y="64"/>
                            <a:pt x="4" y="32"/>
                            <a:pt x="8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0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2304" y="480"/>
                      <a:ext cx="384" cy="432"/>
                    </a:xfrm>
                    <a:custGeom>
                      <a:avLst/>
                      <a:gdLst>
                        <a:gd name="T0" fmla="*/ 384 w 384"/>
                        <a:gd name="T1" fmla="*/ 432 h 432"/>
                        <a:gd name="T2" fmla="*/ 288 w 384"/>
                        <a:gd name="T3" fmla="*/ 240 h 432"/>
                        <a:gd name="T4" fmla="*/ 0 w 384"/>
                        <a:gd name="T5" fmla="*/ 0 h 432"/>
                        <a:gd name="T6" fmla="*/ 0 60000 65536"/>
                        <a:gd name="T7" fmla="*/ 0 60000 65536"/>
                        <a:gd name="T8" fmla="*/ 0 60000 65536"/>
                        <a:gd name="T9" fmla="*/ 0 w 384"/>
                        <a:gd name="T10" fmla="*/ 0 h 432"/>
                        <a:gd name="T11" fmla="*/ 384 w 384"/>
                        <a:gd name="T12" fmla="*/ 432 h 432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384" h="432">
                          <a:moveTo>
                            <a:pt x="384" y="432"/>
                          </a:moveTo>
                          <a:cubicBezTo>
                            <a:pt x="368" y="372"/>
                            <a:pt x="352" y="312"/>
                            <a:pt x="288" y="240"/>
                          </a:cubicBezTo>
                          <a:cubicBezTo>
                            <a:pt x="224" y="168"/>
                            <a:pt x="112" y="84"/>
                            <a:pt x="0" y="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1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2352" y="96"/>
                      <a:ext cx="480" cy="768"/>
                    </a:xfrm>
                    <a:custGeom>
                      <a:avLst/>
                      <a:gdLst>
                        <a:gd name="T0" fmla="*/ 480 w 480"/>
                        <a:gd name="T1" fmla="*/ 768 h 768"/>
                        <a:gd name="T2" fmla="*/ 480 w 480"/>
                        <a:gd name="T3" fmla="*/ 576 h 768"/>
                        <a:gd name="T4" fmla="*/ 336 w 480"/>
                        <a:gd name="T5" fmla="*/ 0 h 768"/>
                        <a:gd name="T6" fmla="*/ 0 w 480"/>
                        <a:gd name="T7" fmla="*/ 240 h 76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80"/>
                        <a:gd name="T13" fmla="*/ 0 h 768"/>
                        <a:gd name="T14" fmla="*/ 480 w 480"/>
                        <a:gd name="T15" fmla="*/ 768 h 76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80" h="768">
                          <a:moveTo>
                            <a:pt x="480" y="768"/>
                          </a:moveTo>
                          <a:lnTo>
                            <a:pt x="480" y="576"/>
                          </a:lnTo>
                          <a:lnTo>
                            <a:pt x="336" y="0"/>
                          </a:lnTo>
                          <a:lnTo>
                            <a:pt x="0" y="240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2" name="Line 29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640" y="480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3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84" y="288"/>
                      <a:ext cx="96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4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64" y="480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5" name="Line 3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08" y="192"/>
                      <a:ext cx="48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6" name="Line 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0" y="192"/>
                      <a:ext cx="144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7" name="Line 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6" y="768"/>
                      <a:ext cx="9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8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432"/>
                      <a:ext cx="48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9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352" y="624"/>
                      <a:ext cx="144" cy="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42" y="1167"/>
                    <a:ext cx="0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25" y="1247"/>
                    <a:ext cx="138" cy="5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1" name="Group 39"/>
                <p:cNvGrpSpPr>
                  <a:grpSpLocks/>
                </p:cNvGrpSpPr>
                <p:nvPr/>
              </p:nvGrpSpPr>
              <p:grpSpPr bwMode="auto">
                <a:xfrm flipH="1">
                  <a:off x="1843" y="1547"/>
                  <a:ext cx="195" cy="269"/>
                  <a:chOff x="4673" y="1311"/>
                  <a:chExt cx="210" cy="291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73" y="1311"/>
                    <a:ext cx="210" cy="29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7C80"/>
                      </a:gs>
                      <a:gs pos="100000">
                        <a:srgbClr val="76393B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23"/>
                    <a:ext cx="169" cy="2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681" y="1385"/>
                    <a:ext cx="108" cy="152"/>
                  </a:xfrm>
                  <a:prstGeom prst="ellipse">
                    <a:avLst/>
                  </a:prstGeom>
                  <a:solidFill>
                    <a:srgbClr val="9966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08" y="1429"/>
                    <a:ext cx="61" cy="7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83" name="Oval 44"/>
                  <p:cNvSpPr>
                    <a:spLocks noChangeArrowheads="1"/>
                  </p:cNvSpPr>
                  <p:nvPr/>
                </p:nvSpPr>
                <p:spPr bwMode="auto">
                  <a:xfrm rot="21494319" flipH="1">
                    <a:off x="4735" y="1429"/>
                    <a:ext cx="33" cy="3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172" name="Freeform 45"/>
                <p:cNvSpPr>
                  <a:spLocks/>
                </p:cNvSpPr>
                <p:nvPr/>
              </p:nvSpPr>
              <p:spPr bwMode="auto">
                <a:xfrm flipH="1">
                  <a:off x="1706" y="1758"/>
                  <a:ext cx="532" cy="330"/>
                </a:xfrm>
                <a:custGeom>
                  <a:avLst/>
                  <a:gdLst>
                    <a:gd name="T0" fmla="*/ 135 w 574"/>
                    <a:gd name="T1" fmla="*/ 6 h 356"/>
                    <a:gd name="T2" fmla="*/ 1 w 574"/>
                    <a:gd name="T3" fmla="*/ 67 h 356"/>
                    <a:gd name="T4" fmla="*/ 140 w 574"/>
                    <a:gd name="T5" fmla="*/ 183 h 356"/>
                    <a:gd name="T6" fmla="*/ 397 w 574"/>
                    <a:gd name="T7" fmla="*/ 300 h 356"/>
                    <a:gd name="T8" fmla="*/ 475 w 574"/>
                    <a:gd name="T9" fmla="*/ 152 h 356"/>
                    <a:gd name="T10" fmla="*/ 437 w 574"/>
                    <a:gd name="T11" fmla="*/ 44 h 356"/>
                    <a:gd name="T12" fmla="*/ 135 w 574"/>
                    <a:gd name="T13" fmla="*/ 6 h 3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74"/>
                    <a:gd name="T22" fmla="*/ 0 h 356"/>
                    <a:gd name="T23" fmla="*/ 574 w 574"/>
                    <a:gd name="T24" fmla="*/ 356 h 35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74" h="356">
                      <a:moveTo>
                        <a:pt x="157" y="8"/>
                      </a:moveTo>
                      <a:cubicBezTo>
                        <a:pt x="95" y="0"/>
                        <a:pt x="0" y="44"/>
                        <a:pt x="1" y="78"/>
                      </a:cubicBezTo>
                      <a:cubicBezTo>
                        <a:pt x="2" y="112"/>
                        <a:pt x="86" y="167"/>
                        <a:pt x="163" y="212"/>
                      </a:cubicBezTo>
                      <a:cubicBezTo>
                        <a:pt x="240" y="257"/>
                        <a:pt x="397" y="356"/>
                        <a:pt x="462" y="350"/>
                      </a:cubicBezTo>
                      <a:cubicBezTo>
                        <a:pt x="527" y="344"/>
                        <a:pt x="546" y="227"/>
                        <a:pt x="554" y="177"/>
                      </a:cubicBezTo>
                      <a:cubicBezTo>
                        <a:pt x="562" y="127"/>
                        <a:pt x="574" y="79"/>
                        <a:pt x="508" y="51"/>
                      </a:cubicBezTo>
                      <a:cubicBezTo>
                        <a:pt x="442" y="23"/>
                        <a:pt x="230" y="17"/>
                        <a:pt x="157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3" name="Group 46"/>
                <p:cNvGrpSpPr>
                  <a:grpSpLocks/>
                </p:cNvGrpSpPr>
                <p:nvPr/>
              </p:nvGrpSpPr>
              <p:grpSpPr bwMode="auto">
                <a:xfrm>
                  <a:off x="2037" y="1533"/>
                  <a:ext cx="195" cy="311"/>
                  <a:chOff x="2037" y="1533"/>
                  <a:chExt cx="195" cy="311"/>
                </a:xfrm>
              </p:grpSpPr>
              <p:sp>
                <p:nvSpPr>
                  <p:cNvPr id="174" name="Oval 47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37" y="1533"/>
                    <a:ext cx="195" cy="31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9966"/>
                      </a:gs>
                      <a:gs pos="100000">
                        <a:srgbClr val="76472F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75" name="Oval 48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5" y="1538"/>
                    <a:ext cx="157" cy="29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76" name="Oval 49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41" y="1636"/>
                    <a:ext cx="118" cy="131"/>
                  </a:xfrm>
                  <a:prstGeom prst="ellipse">
                    <a:avLst/>
                  </a:prstGeom>
                  <a:solidFill>
                    <a:srgbClr val="99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77" name="Oval 50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66" y="1673"/>
                    <a:ext cx="51" cy="61"/>
                  </a:xfrm>
                  <a:prstGeom prst="ellipse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78" name="Oval 51"/>
                  <p:cNvSpPr>
                    <a:spLocks noChangeArrowheads="1"/>
                  </p:cNvSpPr>
                  <p:nvPr/>
                </p:nvSpPr>
                <p:spPr bwMode="auto">
                  <a:xfrm rot="1111481" flipH="1">
                    <a:off x="2091" y="1678"/>
                    <a:ext cx="29" cy="31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130" name="Freeform 52"/>
              <p:cNvSpPr>
                <a:spLocks/>
              </p:cNvSpPr>
              <p:nvPr/>
            </p:nvSpPr>
            <p:spPr bwMode="auto">
              <a:xfrm rot="20015989">
                <a:off x="4645025" y="2951163"/>
                <a:ext cx="153988" cy="320675"/>
              </a:xfrm>
              <a:custGeom>
                <a:avLst/>
                <a:gdLst>
                  <a:gd name="T0" fmla="*/ 33863355 w 275"/>
                  <a:gd name="T1" fmla="*/ 5338046 h 605"/>
                  <a:gd name="T2" fmla="*/ 75252537 w 275"/>
                  <a:gd name="T3" fmla="*/ 47760431 h 605"/>
                  <a:gd name="T4" fmla="*/ 83090803 w 275"/>
                  <a:gd name="T5" fmla="*/ 82316477 h 605"/>
                  <a:gd name="T6" fmla="*/ 81523486 w 275"/>
                  <a:gd name="T7" fmla="*/ 156485693 h 605"/>
                  <a:gd name="T8" fmla="*/ 54871237 w 275"/>
                  <a:gd name="T9" fmla="*/ 162104659 h 605"/>
                  <a:gd name="T10" fmla="*/ 51422467 w 275"/>
                  <a:gd name="T11" fmla="*/ 120805942 h 605"/>
                  <a:gd name="T12" fmla="*/ 38880570 w 275"/>
                  <a:gd name="T13" fmla="*/ 77540277 h 605"/>
                  <a:gd name="T14" fmla="*/ 1254302 w 275"/>
                  <a:gd name="T15" fmla="*/ 20508889 h 605"/>
                  <a:gd name="T16" fmla="*/ 33863355 w 275"/>
                  <a:gd name="T17" fmla="*/ 5338046 h 6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5"/>
                  <a:gd name="T28" fmla="*/ 0 h 605"/>
                  <a:gd name="T29" fmla="*/ 275 w 275"/>
                  <a:gd name="T30" fmla="*/ 605 h 6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5" h="605">
                    <a:moveTo>
                      <a:pt x="108" y="19"/>
                    </a:moveTo>
                    <a:cubicBezTo>
                      <a:pt x="146" y="35"/>
                      <a:pt x="214" y="125"/>
                      <a:pt x="240" y="170"/>
                    </a:cubicBezTo>
                    <a:cubicBezTo>
                      <a:pt x="266" y="215"/>
                      <a:pt x="262" y="228"/>
                      <a:pt x="265" y="293"/>
                    </a:cubicBezTo>
                    <a:cubicBezTo>
                      <a:pt x="267" y="357"/>
                      <a:pt x="275" y="510"/>
                      <a:pt x="260" y="557"/>
                    </a:cubicBezTo>
                    <a:cubicBezTo>
                      <a:pt x="245" y="605"/>
                      <a:pt x="191" y="598"/>
                      <a:pt x="175" y="577"/>
                    </a:cubicBezTo>
                    <a:cubicBezTo>
                      <a:pt x="159" y="556"/>
                      <a:pt x="172" y="480"/>
                      <a:pt x="164" y="430"/>
                    </a:cubicBezTo>
                    <a:cubicBezTo>
                      <a:pt x="156" y="380"/>
                      <a:pt x="151" y="335"/>
                      <a:pt x="124" y="276"/>
                    </a:cubicBezTo>
                    <a:cubicBezTo>
                      <a:pt x="97" y="217"/>
                      <a:pt x="5" y="116"/>
                      <a:pt x="4" y="73"/>
                    </a:cubicBezTo>
                    <a:cubicBezTo>
                      <a:pt x="0" y="30"/>
                      <a:pt x="63" y="0"/>
                      <a:pt x="108" y="1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100000">
                    <a:srgbClr val="FFCC66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1" name="Group 53"/>
              <p:cNvGrpSpPr>
                <a:grpSpLocks/>
              </p:cNvGrpSpPr>
              <p:nvPr/>
            </p:nvGrpSpPr>
            <p:grpSpPr bwMode="auto">
              <a:xfrm>
                <a:off x="4508500" y="3006725"/>
                <a:ext cx="601663" cy="234950"/>
                <a:chOff x="1688" y="2322"/>
                <a:chExt cx="808" cy="319"/>
              </a:xfrm>
            </p:grpSpPr>
            <p:grpSp>
              <p:nvGrpSpPr>
                <p:cNvPr id="156" name="Group 54"/>
                <p:cNvGrpSpPr>
                  <a:grpSpLocks/>
                </p:cNvGrpSpPr>
                <p:nvPr/>
              </p:nvGrpSpPr>
              <p:grpSpPr bwMode="auto">
                <a:xfrm rot="18079313" flipH="1">
                  <a:off x="1870" y="2140"/>
                  <a:ext cx="221" cy="585"/>
                  <a:chOff x="2227" y="3160"/>
                  <a:chExt cx="365" cy="842"/>
                </a:xfrm>
              </p:grpSpPr>
              <p:sp>
                <p:nvSpPr>
                  <p:cNvPr id="160" name="Freeform 55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56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2" name="Freeform 57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3" name="Freeform 58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" name="Group 59"/>
                <p:cNvGrpSpPr>
                  <a:grpSpLocks/>
                </p:cNvGrpSpPr>
                <p:nvPr/>
              </p:nvGrpSpPr>
              <p:grpSpPr bwMode="auto">
                <a:xfrm rot="-1635729">
                  <a:off x="2030" y="2448"/>
                  <a:ext cx="466" cy="193"/>
                  <a:chOff x="4224" y="3840"/>
                  <a:chExt cx="588" cy="240"/>
                </a:xfrm>
              </p:grpSpPr>
              <p:sp>
                <p:nvSpPr>
                  <p:cNvPr id="158" name="Freeform 60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61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2" name="Group 62"/>
              <p:cNvGrpSpPr>
                <a:grpSpLocks/>
              </p:cNvGrpSpPr>
              <p:nvPr/>
            </p:nvGrpSpPr>
            <p:grpSpPr bwMode="auto">
              <a:xfrm rot="20292713">
                <a:off x="3995738" y="2436813"/>
                <a:ext cx="257175" cy="265112"/>
                <a:chOff x="3984" y="819"/>
                <a:chExt cx="694" cy="482"/>
              </a:xfrm>
            </p:grpSpPr>
            <p:grpSp>
              <p:nvGrpSpPr>
                <p:cNvPr id="140" name="Group 63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143" name="Freeform 64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65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66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67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68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8" name="Line 6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Line 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" name="Line 7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1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" name="Group 79"/>
              <p:cNvGrpSpPr>
                <a:grpSpLocks/>
              </p:cNvGrpSpPr>
              <p:nvPr/>
            </p:nvGrpSpPr>
            <p:grpSpPr bwMode="auto">
              <a:xfrm rot="5314277" flipH="1">
                <a:off x="3456005" y="2568873"/>
                <a:ext cx="258607" cy="153816"/>
                <a:chOff x="1104" y="2496"/>
                <a:chExt cx="816" cy="816"/>
              </a:xfrm>
            </p:grpSpPr>
            <p:sp>
              <p:nvSpPr>
                <p:cNvPr id="135" name="Oval 80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Oval 81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Oval 82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Line 83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4" name="Freeform 85"/>
              <p:cNvSpPr>
                <a:spLocks/>
              </p:cNvSpPr>
              <p:nvPr/>
            </p:nvSpPr>
            <p:spPr bwMode="auto">
              <a:xfrm flipH="1">
                <a:off x="4229100" y="2093913"/>
                <a:ext cx="352425" cy="528637"/>
              </a:xfrm>
              <a:custGeom>
                <a:avLst/>
                <a:gdLst>
                  <a:gd name="T0" fmla="*/ 2281151 w 660"/>
                  <a:gd name="T1" fmla="*/ 216506601 h 960"/>
                  <a:gd name="T2" fmla="*/ 17108096 w 660"/>
                  <a:gd name="T3" fmla="*/ 276545982 h 960"/>
                  <a:gd name="T4" fmla="*/ 71853057 w 660"/>
                  <a:gd name="T5" fmla="*/ 291101186 h 960"/>
                  <a:gd name="T6" fmla="*/ 112912156 w 660"/>
                  <a:gd name="T7" fmla="*/ 276545982 h 960"/>
                  <a:gd name="T8" fmla="*/ 126598522 w 660"/>
                  <a:gd name="T9" fmla="*/ 218325993 h 960"/>
                  <a:gd name="T10" fmla="*/ 112912156 w 660"/>
                  <a:gd name="T11" fmla="*/ 203770858 h 960"/>
                  <a:gd name="T12" fmla="*/ 153971288 w 660"/>
                  <a:gd name="T13" fmla="*/ 189215723 h 960"/>
                  <a:gd name="T14" fmla="*/ 181344021 w 660"/>
                  <a:gd name="T15" fmla="*/ 160105453 h 960"/>
                  <a:gd name="T16" fmla="*/ 112912156 w 660"/>
                  <a:gd name="T17" fmla="*/ 160105453 h 960"/>
                  <a:gd name="T18" fmla="*/ 181344021 w 660"/>
                  <a:gd name="T19" fmla="*/ 116440564 h 960"/>
                  <a:gd name="T20" fmla="*/ 153971288 w 660"/>
                  <a:gd name="T21" fmla="*/ 58220007 h 960"/>
                  <a:gd name="T22" fmla="*/ 99225789 w 660"/>
                  <a:gd name="T23" fmla="*/ 130995699 h 960"/>
                  <a:gd name="T24" fmla="*/ 99225789 w 660"/>
                  <a:gd name="T25" fmla="*/ 29110279 h 960"/>
                  <a:gd name="T26" fmla="*/ 44480307 w 660"/>
                  <a:gd name="T27" fmla="*/ 14555139 h 960"/>
                  <a:gd name="T28" fmla="*/ 71853057 w 660"/>
                  <a:gd name="T29" fmla="*/ 116440564 h 960"/>
                  <a:gd name="T30" fmla="*/ 30794466 w 660"/>
                  <a:gd name="T31" fmla="*/ 160105453 h 960"/>
                  <a:gd name="T32" fmla="*/ 2281151 w 660"/>
                  <a:gd name="T33" fmla="*/ 216506601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58" name="Group 957"/>
            <p:cNvGrpSpPr/>
            <p:nvPr/>
          </p:nvGrpSpPr>
          <p:grpSpPr>
            <a:xfrm>
              <a:off x="0" y="1600200"/>
              <a:ext cx="9144000" cy="59216"/>
              <a:chOff x="0" y="6400800"/>
              <a:chExt cx="9144000" cy="59216"/>
            </a:xfrm>
          </p:grpSpPr>
          <p:cxnSp>
            <p:nvCxnSpPr>
              <p:cNvPr id="959" name="Straight Connector 958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0" name="Straight Connector 959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/>
          <p:cNvGrpSpPr/>
          <p:nvPr/>
        </p:nvGrpSpPr>
        <p:grpSpPr>
          <a:xfrm>
            <a:off x="0" y="49212"/>
            <a:ext cx="9144000" cy="906960"/>
            <a:chOff x="0" y="49212"/>
            <a:chExt cx="9144000" cy="906960"/>
          </a:xfrm>
        </p:grpSpPr>
        <p:grpSp>
          <p:nvGrpSpPr>
            <p:cNvPr id="209" name="Group 208"/>
            <p:cNvGrpSpPr/>
            <p:nvPr/>
          </p:nvGrpSpPr>
          <p:grpSpPr>
            <a:xfrm>
              <a:off x="152400" y="49212"/>
              <a:ext cx="1194678" cy="906960"/>
              <a:chOff x="3276600" y="1828800"/>
              <a:chExt cx="1905000" cy="1446213"/>
            </a:xfrm>
          </p:grpSpPr>
          <p:sp>
            <p:nvSpPr>
              <p:cNvPr id="210" name="Freeform 84"/>
              <p:cNvSpPr>
                <a:spLocks/>
              </p:cNvSpPr>
              <p:nvPr/>
            </p:nvSpPr>
            <p:spPr bwMode="auto">
              <a:xfrm rot="18532231" flipH="1" flipV="1">
                <a:off x="4510088" y="2625725"/>
                <a:ext cx="420687" cy="569913"/>
              </a:xfrm>
              <a:custGeom>
                <a:avLst/>
                <a:gdLst>
                  <a:gd name="T0" fmla="*/ 3250126 w 660"/>
                  <a:gd name="T1" fmla="*/ 251636190 h 960"/>
                  <a:gd name="T2" fmla="*/ 24376900 w 660"/>
                  <a:gd name="T3" fmla="*/ 321417345 h 960"/>
                  <a:gd name="T4" fmla="*/ 102383744 w 660"/>
                  <a:gd name="T5" fmla="*/ 338334258 h 960"/>
                  <a:gd name="T6" fmla="*/ 160888536 w 660"/>
                  <a:gd name="T7" fmla="*/ 321417345 h 960"/>
                  <a:gd name="T8" fmla="*/ 180390599 w 660"/>
                  <a:gd name="T9" fmla="*/ 253750805 h 960"/>
                  <a:gd name="T10" fmla="*/ 160888536 w 660"/>
                  <a:gd name="T11" fmla="*/ 236833891 h 960"/>
                  <a:gd name="T12" fmla="*/ 219393368 w 660"/>
                  <a:gd name="T13" fmla="*/ 219916978 h 960"/>
                  <a:gd name="T14" fmla="*/ 258396775 w 660"/>
                  <a:gd name="T15" fmla="*/ 186083745 h 960"/>
                  <a:gd name="T16" fmla="*/ 160888536 w 660"/>
                  <a:gd name="T17" fmla="*/ 186083745 h 960"/>
                  <a:gd name="T18" fmla="*/ 258396775 w 660"/>
                  <a:gd name="T19" fmla="*/ 135333562 h 960"/>
                  <a:gd name="T20" fmla="*/ 219393368 w 660"/>
                  <a:gd name="T21" fmla="*/ 67667078 h 960"/>
                  <a:gd name="T22" fmla="*/ 141387152 w 660"/>
                  <a:gd name="T23" fmla="*/ 152250475 h 960"/>
                  <a:gd name="T24" fmla="*/ 141387152 w 660"/>
                  <a:gd name="T25" fmla="*/ 33833242 h 960"/>
                  <a:gd name="T26" fmla="*/ 63380317 w 660"/>
                  <a:gd name="T27" fmla="*/ 16916918 h 960"/>
                  <a:gd name="T28" fmla="*/ 102383744 w 660"/>
                  <a:gd name="T29" fmla="*/ 135333562 h 960"/>
                  <a:gd name="T30" fmla="*/ 43878933 w 660"/>
                  <a:gd name="T31" fmla="*/ 186083745 h 960"/>
                  <a:gd name="T32" fmla="*/ 3250126 w 660"/>
                  <a:gd name="T33" fmla="*/ 25163619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969696"/>
                  </a:gs>
                  <a:gs pos="100000">
                    <a:srgbClr val="FF7C80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1" name="Group 85"/>
              <p:cNvGrpSpPr>
                <a:grpSpLocks/>
              </p:cNvGrpSpPr>
              <p:nvPr/>
            </p:nvGrpSpPr>
            <p:grpSpPr bwMode="auto">
              <a:xfrm rot="5181626" flipH="1">
                <a:off x="3887788" y="2593975"/>
                <a:ext cx="139700" cy="571500"/>
                <a:chOff x="3308" y="3032"/>
                <a:chExt cx="252" cy="1047"/>
              </a:xfrm>
            </p:grpSpPr>
            <p:sp>
              <p:nvSpPr>
                <p:cNvPr id="281" name="Freeform 86"/>
                <p:cNvSpPr>
                  <a:spLocks/>
                </p:cNvSpPr>
                <p:nvPr/>
              </p:nvSpPr>
              <p:spPr bwMode="auto">
                <a:xfrm rot="318232">
                  <a:off x="3322" y="3032"/>
                  <a:ext cx="238" cy="650"/>
                </a:xfrm>
                <a:custGeom>
                  <a:avLst/>
                  <a:gdLst>
                    <a:gd name="T0" fmla="*/ 31 w 355"/>
                    <a:gd name="T1" fmla="*/ 17 h 899"/>
                    <a:gd name="T2" fmla="*/ 1 w 355"/>
                    <a:gd name="T3" fmla="*/ 189 h 899"/>
                    <a:gd name="T4" fmla="*/ 23 w 355"/>
                    <a:gd name="T5" fmla="*/ 265 h 899"/>
                    <a:gd name="T6" fmla="*/ 88 w 355"/>
                    <a:gd name="T7" fmla="*/ 441 h 899"/>
                    <a:gd name="T8" fmla="*/ 131 w 355"/>
                    <a:gd name="T9" fmla="*/ 441 h 899"/>
                    <a:gd name="T10" fmla="*/ 152 w 355"/>
                    <a:gd name="T11" fmla="*/ 390 h 899"/>
                    <a:gd name="T12" fmla="*/ 88 w 355"/>
                    <a:gd name="T13" fmla="*/ 215 h 899"/>
                    <a:gd name="T14" fmla="*/ 112 w 355"/>
                    <a:gd name="T15" fmla="*/ 33 h 899"/>
                    <a:gd name="T16" fmla="*/ 31 w 355"/>
                    <a:gd name="T17" fmla="*/ 17 h 89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5"/>
                    <a:gd name="T28" fmla="*/ 0 h 899"/>
                    <a:gd name="T29" fmla="*/ 355 w 355"/>
                    <a:gd name="T30" fmla="*/ 899 h 89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5" h="899">
                      <a:moveTo>
                        <a:pt x="69" y="33"/>
                      </a:moveTo>
                      <a:cubicBezTo>
                        <a:pt x="29" y="89"/>
                        <a:pt x="6" y="284"/>
                        <a:pt x="3" y="363"/>
                      </a:cubicBezTo>
                      <a:cubicBezTo>
                        <a:pt x="0" y="442"/>
                        <a:pt x="19" y="427"/>
                        <a:pt x="51" y="507"/>
                      </a:cubicBezTo>
                      <a:cubicBezTo>
                        <a:pt x="83" y="587"/>
                        <a:pt x="155" y="787"/>
                        <a:pt x="195" y="843"/>
                      </a:cubicBezTo>
                      <a:cubicBezTo>
                        <a:pt x="235" y="899"/>
                        <a:pt x="267" y="859"/>
                        <a:pt x="291" y="843"/>
                      </a:cubicBezTo>
                      <a:cubicBezTo>
                        <a:pt x="315" y="827"/>
                        <a:pt x="355" y="819"/>
                        <a:pt x="339" y="747"/>
                      </a:cubicBezTo>
                      <a:cubicBezTo>
                        <a:pt x="323" y="675"/>
                        <a:pt x="210" y="525"/>
                        <a:pt x="195" y="411"/>
                      </a:cubicBezTo>
                      <a:cubicBezTo>
                        <a:pt x="180" y="297"/>
                        <a:pt x="270" y="126"/>
                        <a:pt x="249" y="63"/>
                      </a:cubicBezTo>
                      <a:cubicBezTo>
                        <a:pt x="228" y="0"/>
                        <a:pt x="106" y="39"/>
                        <a:pt x="69" y="3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" name="Freeform 87"/>
                <p:cNvSpPr>
                  <a:spLocks/>
                </p:cNvSpPr>
                <p:nvPr/>
              </p:nvSpPr>
              <p:spPr bwMode="auto">
                <a:xfrm rot="318232" flipH="1" flipV="1">
                  <a:off x="3336" y="3055"/>
                  <a:ext cx="180" cy="187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30 h 258"/>
                    <a:gd name="T6" fmla="*/ 109 w 269"/>
                    <a:gd name="T7" fmla="*/ 73 h 258"/>
                    <a:gd name="T8" fmla="*/ 93 w 269"/>
                    <a:gd name="T9" fmla="*/ 130 h 258"/>
                    <a:gd name="T10" fmla="*/ 50 w 269"/>
                    <a:gd name="T11" fmla="*/ 105 h 258"/>
                    <a:gd name="T12" fmla="*/ 7 w 269"/>
                    <a:gd name="T13" fmla="*/ 105 h 258"/>
                    <a:gd name="T14" fmla="*/ 9 w 269"/>
                    <a:gd name="T15" fmla="*/ 58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Freeform 88"/>
                <p:cNvSpPr>
                  <a:spLocks/>
                </p:cNvSpPr>
                <p:nvPr/>
              </p:nvSpPr>
              <p:spPr bwMode="auto">
                <a:xfrm rot="-614604" flipH="1" flipV="1">
                  <a:off x="3308" y="3200"/>
                  <a:ext cx="180" cy="186"/>
                </a:xfrm>
                <a:custGeom>
                  <a:avLst/>
                  <a:gdLst>
                    <a:gd name="T0" fmla="*/ 28 w 269"/>
                    <a:gd name="T1" fmla="*/ 4 h 258"/>
                    <a:gd name="T2" fmla="*/ 71 w 269"/>
                    <a:gd name="T3" fmla="*/ 4 h 258"/>
                    <a:gd name="T4" fmla="*/ 114 w 269"/>
                    <a:gd name="T5" fmla="*/ 29 h 258"/>
                    <a:gd name="T6" fmla="*/ 109 w 269"/>
                    <a:gd name="T7" fmla="*/ 73 h 258"/>
                    <a:gd name="T8" fmla="*/ 93 w 269"/>
                    <a:gd name="T9" fmla="*/ 129 h 258"/>
                    <a:gd name="T10" fmla="*/ 50 w 269"/>
                    <a:gd name="T11" fmla="*/ 104 h 258"/>
                    <a:gd name="T12" fmla="*/ 7 w 269"/>
                    <a:gd name="T13" fmla="*/ 104 h 258"/>
                    <a:gd name="T14" fmla="*/ 9 w 269"/>
                    <a:gd name="T15" fmla="*/ 57 h 258"/>
                    <a:gd name="T16" fmla="*/ 28 w 269"/>
                    <a:gd name="T17" fmla="*/ 4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Freeform 89"/>
                <p:cNvSpPr>
                  <a:spLocks/>
                </p:cNvSpPr>
                <p:nvPr/>
              </p:nvSpPr>
              <p:spPr bwMode="auto">
                <a:xfrm rot="-1389241" flipH="1" flipV="1">
                  <a:off x="3329" y="3333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Freeform 90"/>
                <p:cNvSpPr>
                  <a:spLocks/>
                </p:cNvSpPr>
                <p:nvPr/>
              </p:nvSpPr>
              <p:spPr bwMode="auto">
                <a:xfrm rot="-1389241" flipH="1" flipV="1">
                  <a:off x="3364" y="3478"/>
                  <a:ext cx="162" cy="206"/>
                </a:xfrm>
                <a:custGeom>
                  <a:avLst/>
                  <a:gdLst>
                    <a:gd name="T0" fmla="*/ 23 w 269"/>
                    <a:gd name="T1" fmla="*/ 5 h 258"/>
                    <a:gd name="T2" fmla="*/ 58 w 269"/>
                    <a:gd name="T3" fmla="*/ 5 h 258"/>
                    <a:gd name="T4" fmla="*/ 93 w 269"/>
                    <a:gd name="T5" fmla="*/ 36 h 258"/>
                    <a:gd name="T6" fmla="*/ 88 w 269"/>
                    <a:gd name="T7" fmla="*/ 89 h 258"/>
                    <a:gd name="T8" fmla="*/ 75 w 269"/>
                    <a:gd name="T9" fmla="*/ 158 h 258"/>
                    <a:gd name="T10" fmla="*/ 40 w 269"/>
                    <a:gd name="T11" fmla="*/ 128 h 258"/>
                    <a:gd name="T12" fmla="*/ 5 w 269"/>
                    <a:gd name="T13" fmla="*/ 128 h 258"/>
                    <a:gd name="T14" fmla="*/ 8 w 269"/>
                    <a:gd name="T15" fmla="*/ 70 h 258"/>
                    <a:gd name="T16" fmla="*/ 23 w 269"/>
                    <a:gd name="T17" fmla="*/ 5 h 2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9"/>
                    <a:gd name="T28" fmla="*/ 0 h 258"/>
                    <a:gd name="T29" fmla="*/ 269 w 269"/>
                    <a:gd name="T30" fmla="*/ 258 h 2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9" h="258">
                      <a:moveTo>
                        <a:pt x="63" y="8"/>
                      </a:moveTo>
                      <a:cubicBezTo>
                        <a:pt x="87" y="0"/>
                        <a:pt x="127" y="0"/>
                        <a:pt x="159" y="8"/>
                      </a:cubicBezTo>
                      <a:cubicBezTo>
                        <a:pt x="191" y="16"/>
                        <a:pt x="241" y="34"/>
                        <a:pt x="255" y="56"/>
                      </a:cubicBezTo>
                      <a:cubicBezTo>
                        <a:pt x="269" y="78"/>
                        <a:pt x="251" y="108"/>
                        <a:pt x="243" y="140"/>
                      </a:cubicBezTo>
                      <a:cubicBezTo>
                        <a:pt x="235" y="172"/>
                        <a:pt x="229" y="238"/>
                        <a:pt x="207" y="248"/>
                      </a:cubicBezTo>
                      <a:cubicBezTo>
                        <a:pt x="185" y="258"/>
                        <a:pt x="143" y="208"/>
                        <a:pt x="111" y="200"/>
                      </a:cubicBezTo>
                      <a:cubicBezTo>
                        <a:pt x="79" y="192"/>
                        <a:pt x="30" y="215"/>
                        <a:pt x="15" y="200"/>
                      </a:cubicBezTo>
                      <a:cubicBezTo>
                        <a:pt x="0" y="185"/>
                        <a:pt x="13" y="142"/>
                        <a:pt x="21" y="110"/>
                      </a:cubicBezTo>
                      <a:cubicBezTo>
                        <a:pt x="29" y="78"/>
                        <a:pt x="54" y="29"/>
                        <a:pt x="63" y="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66"/>
                    </a:gs>
                    <a:gs pos="100000">
                      <a:srgbClr val="CC9900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6" name="Group 91"/>
                <p:cNvGrpSpPr>
                  <a:grpSpLocks/>
                </p:cNvGrpSpPr>
                <p:nvPr/>
              </p:nvGrpSpPr>
              <p:grpSpPr bwMode="auto">
                <a:xfrm rot="18208434" flipH="1">
                  <a:off x="3119" y="3647"/>
                  <a:ext cx="623" cy="242"/>
                  <a:chOff x="4224" y="3840"/>
                  <a:chExt cx="588" cy="240"/>
                </a:xfrm>
              </p:grpSpPr>
              <p:sp>
                <p:nvSpPr>
                  <p:cNvPr id="287" name="Freeform 92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8" name="Freeform 93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12" name="Freeform 94"/>
              <p:cNvSpPr>
                <a:spLocks/>
              </p:cNvSpPr>
              <p:nvPr/>
            </p:nvSpPr>
            <p:spPr bwMode="auto">
              <a:xfrm>
                <a:off x="4079875" y="2016125"/>
                <a:ext cx="1058863" cy="1096963"/>
              </a:xfrm>
              <a:custGeom>
                <a:avLst/>
                <a:gdLst>
                  <a:gd name="T0" fmla="*/ 353645629 w 1452"/>
                  <a:gd name="T1" fmla="*/ 411198634 h 1505"/>
                  <a:gd name="T2" fmla="*/ 190383841 w 1452"/>
                  <a:gd name="T3" fmla="*/ 449450195 h 1505"/>
                  <a:gd name="T4" fmla="*/ 99977973 w 1452"/>
                  <a:gd name="T5" fmla="*/ 452106229 h 1505"/>
                  <a:gd name="T6" fmla="*/ 3722793 w 1452"/>
                  <a:gd name="T7" fmla="*/ 537640161 h 1505"/>
                  <a:gd name="T8" fmla="*/ 74983104 w 1452"/>
                  <a:gd name="T9" fmla="*/ 695957016 h 1505"/>
                  <a:gd name="T10" fmla="*/ 140926496 w 1452"/>
                  <a:gd name="T11" fmla="*/ 763958496 h 1505"/>
                  <a:gd name="T12" fmla="*/ 281320644 w 1452"/>
                  <a:gd name="T13" fmla="*/ 794240678 h 1505"/>
                  <a:gd name="T14" fmla="*/ 425438358 w 1452"/>
                  <a:gd name="T15" fmla="*/ 732613791 h 1505"/>
                  <a:gd name="T16" fmla="*/ 456282473 w 1452"/>
                  <a:gd name="T17" fmla="*/ 636454993 h 1505"/>
                  <a:gd name="T18" fmla="*/ 463195708 w 1452"/>
                  <a:gd name="T19" fmla="*/ 513732935 h 1505"/>
                  <a:gd name="T20" fmla="*/ 502017025 w 1452"/>
                  <a:gd name="T21" fmla="*/ 442011986 h 1505"/>
                  <a:gd name="T22" fmla="*/ 572214076 w 1452"/>
                  <a:gd name="T23" fmla="*/ 398448356 h 1505"/>
                  <a:gd name="T24" fmla="*/ 642411127 w 1452"/>
                  <a:gd name="T25" fmla="*/ 336821560 h 1505"/>
                  <a:gd name="T26" fmla="*/ 756216255 w 1452"/>
                  <a:gd name="T27" fmla="*/ 232162577 h 1505"/>
                  <a:gd name="T28" fmla="*/ 738666992 w 1452"/>
                  <a:gd name="T29" fmla="*/ 162035641 h 1505"/>
                  <a:gd name="T30" fmla="*/ 706227291 w 1452"/>
                  <a:gd name="T31" fmla="*/ 123253456 h 1505"/>
                  <a:gd name="T32" fmla="*/ 682296412 w 1452"/>
                  <a:gd name="T33" fmla="*/ 54720601 h 1505"/>
                  <a:gd name="T34" fmla="*/ 655174360 w 1452"/>
                  <a:gd name="T35" fmla="*/ 13812988 h 1505"/>
                  <a:gd name="T36" fmla="*/ 607312602 w 1452"/>
                  <a:gd name="T37" fmla="*/ 17000376 h 1505"/>
                  <a:gd name="T38" fmla="*/ 562642016 w 1452"/>
                  <a:gd name="T39" fmla="*/ 116877953 h 1505"/>
                  <a:gd name="T40" fmla="*/ 497762614 w 1452"/>
                  <a:gd name="T41" fmla="*/ 179567364 h 1505"/>
                  <a:gd name="T42" fmla="*/ 502017025 w 1452"/>
                  <a:gd name="T43" fmla="*/ 236412670 h 1505"/>
                  <a:gd name="T44" fmla="*/ 519566288 w 1452"/>
                  <a:gd name="T45" fmla="*/ 341603005 h 1505"/>
                  <a:gd name="T46" fmla="*/ 353645629 w 1452"/>
                  <a:gd name="T47" fmla="*/ 411198634 h 150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452"/>
                  <a:gd name="T73" fmla="*/ 0 h 1505"/>
                  <a:gd name="T74" fmla="*/ 1452 w 1452"/>
                  <a:gd name="T75" fmla="*/ 1505 h 150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452" h="1505">
                    <a:moveTo>
                      <a:pt x="665" y="774"/>
                    </a:moveTo>
                    <a:cubicBezTo>
                      <a:pt x="574" y="801"/>
                      <a:pt x="437" y="833"/>
                      <a:pt x="358" y="846"/>
                    </a:cubicBezTo>
                    <a:cubicBezTo>
                      <a:pt x="279" y="859"/>
                      <a:pt x="247" y="823"/>
                      <a:pt x="188" y="851"/>
                    </a:cubicBezTo>
                    <a:cubicBezTo>
                      <a:pt x="130" y="878"/>
                      <a:pt x="15" y="935"/>
                      <a:pt x="7" y="1012"/>
                    </a:cubicBezTo>
                    <a:cubicBezTo>
                      <a:pt x="0" y="1088"/>
                      <a:pt x="98" y="1239"/>
                      <a:pt x="141" y="1310"/>
                    </a:cubicBezTo>
                    <a:cubicBezTo>
                      <a:pt x="184" y="1381"/>
                      <a:pt x="201" y="1407"/>
                      <a:pt x="265" y="1438"/>
                    </a:cubicBezTo>
                    <a:cubicBezTo>
                      <a:pt x="330" y="1468"/>
                      <a:pt x="440" y="1505"/>
                      <a:pt x="529" y="1495"/>
                    </a:cubicBezTo>
                    <a:cubicBezTo>
                      <a:pt x="618" y="1486"/>
                      <a:pt x="745" y="1429"/>
                      <a:pt x="800" y="1379"/>
                    </a:cubicBezTo>
                    <a:cubicBezTo>
                      <a:pt x="855" y="1330"/>
                      <a:pt x="846" y="1267"/>
                      <a:pt x="858" y="1198"/>
                    </a:cubicBezTo>
                    <a:cubicBezTo>
                      <a:pt x="870" y="1129"/>
                      <a:pt x="857" y="1028"/>
                      <a:pt x="871" y="967"/>
                    </a:cubicBezTo>
                    <a:cubicBezTo>
                      <a:pt x="885" y="906"/>
                      <a:pt x="910" y="868"/>
                      <a:pt x="944" y="832"/>
                    </a:cubicBezTo>
                    <a:cubicBezTo>
                      <a:pt x="978" y="796"/>
                      <a:pt x="1032" y="783"/>
                      <a:pt x="1076" y="750"/>
                    </a:cubicBezTo>
                    <a:cubicBezTo>
                      <a:pt x="1120" y="717"/>
                      <a:pt x="1150" y="686"/>
                      <a:pt x="1208" y="634"/>
                    </a:cubicBezTo>
                    <a:cubicBezTo>
                      <a:pt x="1266" y="582"/>
                      <a:pt x="1392" y="492"/>
                      <a:pt x="1422" y="437"/>
                    </a:cubicBezTo>
                    <a:cubicBezTo>
                      <a:pt x="1452" y="382"/>
                      <a:pt x="1405" y="339"/>
                      <a:pt x="1389" y="305"/>
                    </a:cubicBezTo>
                    <a:cubicBezTo>
                      <a:pt x="1373" y="271"/>
                      <a:pt x="1346" y="266"/>
                      <a:pt x="1328" y="232"/>
                    </a:cubicBezTo>
                    <a:cubicBezTo>
                      <a:pt x="1310" y="198"/>
                      <a:pt x="1299" y="138"/>
                      <a:pt x="1283" y="103"/>
                    </a:cubicBezTo>
                    <a:cubicBezTo>
                      <a:pt x="1268" y="69"/>
                      <a:pt x="1255" y="38"/>
                      <a:pt x="1232" y="26"/>
                    </a:cubicBezTo>
                    <a:cubicBezTo>
                      <a:pt x="1208" y="14"/>
                      <a:pt x="1171" y="0"/>
                      <a:pt x="1142" y="32"/>
                    </a:cubicBezTo>
                    <a:cubicBezTo>
                      <a:pt x="1112" y="64"/>
                      <a:pt x="1092" y="169"/>
                      <a:pt x="1058" y="220"/>
                    </a:cubicBezTo>
                    <a:cubicBezTo>
                      <a:pt x="1024" y="271"/>
                      <a:pt x="955" y="301"/>
                      <a:pt x="936" y="338"/>
                    </a:cubicBezTo>
                    <a:cubicBezTo>
                      <a:pt x="917" y="375"/>
                      <a:pt x="937" y="394"/>
                      <a:pt x="944" y="445"/>
                    </a:cubicBezTo>
                    <a:cubicBezTo>
                      <a:pt x="951" y="496"/>
                      <a:pt x="1023" y="588"/>
                      <a:pt x="977" y="643"/>
                    </a:cubicBezTo>
                    <a:cubicBezTo>
                      <a:pt x="931" y="698"/>
                      <a:pt x="730" y="747"/>
                      <a:pt x="665" y="77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7C80"/>
                  </a:gs>
                  <a:gs pos="100000">
                    <a:srgbClr val="FFCC99"/>
                  </a:gs>
                </a:gsLst>
                <a:path path="rect">
                  <a:fillToRect t="100000" r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3" name="Group 95"/>
              <p:cNvGrpSpPr>
                <a:grpSpLocks/>
              </p:cNvGrpSpPr>
              <p:nvPr/>
            </p:nvGrpSpPr>
            <p:grpSpPr bwMode="auto">
              <a:xfrm rot="6008488" flipH="1">
                <a:off x="3802063" y="2789238"/>
                <a:ext cx="349250" cy="533400"/>
                <a:chOff x="961" y="2942"/>
                <a:chExt cx="640" cy="973"/>
              </a:xfrm>
            </p:grpSpPr>
            <p:sp>
              <p:nvSpPr>
                <p:cNvPr id="272" name="Freeform 96"/>
                <p:cNvSpPr>
                  <a:spLocks/>
                </p:cNvSpPr>
                <p:nvPr/>
              </p:nvSpPr>
              <p:spPr bwMode="auto">
                <a:xfrm flipH="1">
                  <a:off x="1326" y="3080"/>
                  <a:ext cx="275" cy="605"/>
                </a:xfrm>
                <a:custGeom>
                  <a:avLst/>
                  <a:gdLst>
                    <a:gd name="T0" fmla="*/ 108 w 275"/>
                    <a:gd name="T1" fmla="*/ 19 h 605"/>
                    <a:gd name="T2" fmla="*/ 240 w 275"/>
                    <a:gd name="T3" fmla="*/ 170 h 605"/>
                    <a:gd name="T4" fmla="*/ 265 w 275"/>
                    <a:gd name="T5" fmla="*/ 293 h 605"/>
                    <a:gd name="T6" fmla="*/ 260 w 275"/>
                    <a:gd name="T7" fmla="*/ 557 h 605"/>
                    <a:gd name="T8" fmla="*/ 175 w 275"/>
                    <a:gd name="T9" fmla="*/ 577 h 605"/>
                    <a:gd name="T10" fmla="*/ 164 w 275"/>
                    <a:gd name="T11" fmla="*/ 430 h 605"/>
                    <a:gd name="T12" fmla="*/ 124 w 275"/>
                    <a:gd name="T13" fmla="*/ 276 h 605"/>
                    <a:gd name="T14" fmla="*/ 4 w 275"/>
                    <a:gd name="T15" fmla="*/ 73 h 605"/>
                    <a:gd name="T16" fmla="*/ 108 w 275"/>
                    <a:gd name="T17" fmla="*/ 19 h 60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5"/>
                    <a:gd name="T28" fmla="*/ 0 h 605"/>
                    <a:gd name="T29" fmla="*/ 275 w 275"/>
                    <a:gd name="T30" fmla="*/ 605 h 60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5" h="605">
                      <a:moveTo>
                        <a:pt x="108" y="19"/>
                      </a:moveTo>
                      <a:cubicBezTo>
                        <a:pt x="146" y="35"/>
                        <a:pt x="214" y="125"/>
                        <a:pt x="240" y="170"/>
                      </a:cubicBezTo>
                      <a:cubicBezTo>
                        <a:pt x="266" y="215"/>
                        <a:pt x="262" y="228"/>
                        <a:pt x="265" y="293"/>
                      </a:cubicBezTo>
                      <a:cubicBezTo>
                        <a:pt x="267" y="357"/>
                        <a:pt x="275" y="510"/>
                        <a:pt x="260" y="557"/>
                      </a:cubicBezTo>
                      <a:cubicBezTo>
                        <a:pt x="245" y="605"/>
                        <a:pt x="191" y="598"/>
                        <a:pt x="175" y="577"/>
                      </a:cubicBezTo>
                      <a:cubicBezTo>
                        <a:pt x="159" y="556"/>
                        <a:pt x="172" y="480"/>
                        <a:pt x="164" y="430"/>
                      </a:cubicBezTo>
                      <a:cubicBezTo>
                        <a:pt x="156" y="380"/>
                        <a:pt x="151" y="335"/>
                        <a:pt x="124" y="276"/>
                      </a:cubicBezTo>
                      <a:cubicBezTo>
                        <a:pt x="97" y="217"/>
                        <a:pt x="5" y="116"/>
                        <a:pt x="4" y="73"/>
                      </a:cubicBezTo>
                      <a:cubicBezTo>
                        <a:pt x="0" y="30"/>
                        <a:pt x="63" y="0"/>
                        <a:pt x="108" y="1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3" name="Group 97"/>
                <p:cNvGrpSpPr>
                  <a:grpSpLocks/>
                </p:cNvGrpSpPr>
                <p:nvPr/>
              </p:nvGrpSpPr>
              <p:grpSpPr bwMode="auto">
                <a:xfrm rot="1936676">
                  <a:off x="1291" y="2942"/>
                  <a:ext cx="295" cy="811"/>
                  <a:chOff x="2227" y="3160"/>
                  <a:chExt cx="365" cy="842"/>
                </a:xfrm>
              </p:grpSpPr>
              <p:sp>
                <p:nvSpPr>
                  <p:cNvPr id="277" name="Freeform 98"/>
                  <p:cNvSpPr>
                    <a:spLocks/>
                  </p:cNvSpPr>
                  <p:nvPr/>
                </p:nvSpPr>
                <p:spPr bwMode="auto">
                  <a:xfrm flipH="1" flipV="1">
                    <a:off x="2256" y="31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" name="Freeform 99"/>
                  <p:cNvSpPr>
                    <a:spLocks/>
                  </p:cNvSpPr>
                  <p:nvPr/>
                </p:nvSpPr>
                <p:spPr bwMode="auto">
                  <a:xfrm rot="-932835" flipH="1" flipV="1">
                    <a:off x="2227" y="3360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9" name="Freeform 100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256" y="3552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0" name="Freeform 101"/>
                  <p:cNvSpPr>
                    <a:spLocks/>
                  </p:cNvSpPr>
                  <p:nvPr/>
                </p:nvSpPr>
                <p:spPr bwMode="auto">
                  <a:xfrm rot="-1707473" flipH="1" flipV="1">
                    <a:off x="2323" y="3744"/>
                    <a:ext cx="269" cy="258"/>
                  </a:xfrm>
                  <a:custGeom>
                    <a:avLst/>
                    <a:gdLst>
                      <a:gd name="T0" fmla="*/ 63 w 269"/>
                      <a:gd name="T1" fmla="*/ 8 h 258"/>
                      <a:gd name="T2" fmla="*/ 159 w 269"/>
                      <a:gd name="T3" fmla="*/ 8 h 258"/>
                      <a:gd name="T4" fmla="*/ 255 w 269"/>
                      <a:gd name="T5" fmla="*/ 56 h 258"/>
                      <a:gd name="T6" fmla="*/ 243 w 269"/>
                      <a:gd name="T7" fmla="*/ 140 h 258"/>
                      <a:gd name="T8" fmla="*/ 207 w 269"/>
                      <a:gd name="T9" fmla="*/ 248 h 258"/>
                      <a:gd name="T10" fmla="*/ 111 w 269"/>
                      <a:gd name="T11" fmla="*/ 200 h 258"/>
                      <a:gd name="T12" fmla="*/ 15 w 269"/>
                      <a:gd name="T13" fmla="*/ 200 h 258"/>
                      <a:gd name="T14" fmla="*/ 21 w 269"/>
                      <a:gd name="T15" fmla="*/ 110 h 258"/>
                      <a:gd name="T16" fmla="*/ 63 w 269"/>
                      <a:gd name="T17" fmla="*/ 8 h 25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69"/>
                      <a:gd name="T28" fmla="*/ 0 h 258"/>
                      <a:gd name="T29" fmla="*/ 269 w 269"/>
                      <a:gd name="T30" fmla="*/ 258 h 25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69" h="258">
                        <a:moveTo>
                          <a:pt x="63" y="8"/>
                        </a:moveTo>
                        <a:cubicBezTo>
                          <a:pt x="87" y="0"/>
                          <a:pt x="127" y="0"/>
                          <a:pt x="159" y="8"/>
                        </a:cubicBezTo>
                        <a:cubicBezTo>
                          <a:pt x="191" y="16"/>
                          <a:pt x="241" y="34"/>
                          <a:pt x="255" y="56"/>
                        </a:cubicBezTo>
                        <a:cubicBezTo>
                          <a:pt x="269" y="78"/>
                          <a:pt x="251" y="108"/>
                          <a:pt x="243" y="140"/>
                        </a:cubicBezTo>
                        <a:cubicBezTo>
                          <a:pt x="235" y="172"/>
                          <a:pt x="229" y="238"/>
                          <a:pt x="207" y="248"/>
                        </a:cubicBezTo>
                        <a:cubicBezTo>
                          <a:pt x="185" y="258"/>
                          <a:pt x="143" y="208"/>
                          <a:pt x="111" y="200"/>
                        </a:cubicBezTo>
                        <a:cubicBezTo>
                          <a:pt x="79" y="192"/>
                          <a:pt x="30" y="215"/>
                          <a:pt x="15" y="200"/>
                        </a:cubicBezTo>
                        <a:cubicBezTo>
                          <a:pt x="0" y="185"/>
                          <a:pt x="13" y="142"/>
                          <a:pt x="21" y="110"/>
                        </a:cubicBezTo>
                        <a:cubicBezTo>
                          <a:pt x="29" y="78"/>
                          <a:pt x="54" y="29"/>
                          <a:pt x="63" y="8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66"/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4" name="Group 102"/>
                <p:cNvGrpSpPr>
                  <a:grpSpLocks/>
                </p:cNvGrpSpPr>
                <p:nvPr/>
              </p:nvGrpSpPr>
              <p:grpSpPr bwMode="auto">
                <a:xfrm rot="19262604" flipH="1">
                  <a:off x="961" y="3648"/>
                  <a:ext cx="623" cy="267"/>
                  <a:chOff x="4224" y="3840"/>
                  <a:chExt cx="588" cy="240"/>
                </a:xfrm>
              </p:grpSpPr>
              <p:sp>
                <p:nvSpPr>
                  <p:cNvPr id="275" name="Freeform 103"/>
                  <p:cNvSpPr>
                    <a:spLocks/>
                  </p:cNvSpPr>
                  <p:nvPr/>
                </p:nvSpPr>
                <p:spPr bwMode="auto">
                  <a:xfrm rot="-1180023">
                    <a:off x="4272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99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" name="Freeform 104"/>
                  <p:cNvSpPr>
                    <a:spLocks/>
                  </p:cNvSpPr>
                  <p:nvPr/>
                </p:nvSpPr>
                <p:spPr bwMode="auto">
                  <a:xfrm rot="-1180023">
                    <a:off x="4224" y="3840"/>
                    <a:ext cx="540" cy="240"/>
                  </a:xfrm>
                  <a:custGeom>
                    <a:avLst/>
                    <a:gdLst>
                      <a:gd name="T0" fmla="*/ 53 w 940"/>
                      <a:gd name="T1" fmla="*/ 0 h 384"/>
                      <a:gd name="T2" fmla="*/ 5 w 940"/>
                      <a:gd name="T3" fmla="*/ 56 h 384"/>
                      <a:gd name="T4" fmla="*/ 21 w 940"/>
                      <a:gd name="T5" fmla="*/ 113 h 384"/>
                      <a:gd name="T6" fmla="*/ 84 w 940"/>
                      <a:gd name="T7" fmla="*/ 150 h 384"/>
                      <a:gd name="T8" fmla="*/ 132 w 940"/>
                      <a:gd name="T9" fmla="*/ 113 h 384"/>
                      <a:gd name="T10" fmla="*/ 211 w 940"/>
                      <a:gd name="T11" fmla="*/ 131 h 384"/>
                      <a:gd name="T12" fmla="*/ 275 w 940"/>
                      <a:gd name="T13" fmla="*/ 131 h 384"/>
                      <a:gd name="T14" fmla="*/ 306 w 940"/>
                      <a:gd name="T15" fmla="*/ 56 h 384"/>
                      <a:gd name="T16" fmla="*/ 250 w 940"/>
                      <a:gd name="T17" fmla="*/ 21 h 384"/>
                      <a:gd name="T18" fmla="*/ 125 w 940"/>
                      <a:gd name="T19" fmla="*/ 43 h 384"/>
                      <a:gd name="T20" fmla="*/ 53 w 940"/>
                      <a:gd name="T21" fmla="*/ 0 h 38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40"/>
                      <a:gd name="T34" fmla="*/ 0 h 384"/>
                      <a:gd name="T35" fmla="*/ 940 w 940"/>
                      <a:gd name="T36" fmla="*/ 384 h 38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40" h="384">
                        <a:moveTo>
                          <a:pt x="160" y="0"/>
                        </a:moveTo>
                        <a:cubicBezTo>
                          <a:pt x="80" y="8"/>
                          <a:pt x="32" y="96"/>
                          <a:pt x="16" y="144"/>
                        </a:cubicBezTo>
                        <a:cubicBezTo>
                          <a:pt x="0" y="192"/>
                          <a:pt x="24" y="248"/>
                          <a:pt x="64" y="288"/>
                        </a:cubicBezTo>
                        <a:cubicBezTo>
                          <a:pt x="104" y="328"/>
                          <a:pt x="200" y="384"/>
                          <a:pt x="256" y="384"/>
                        </a:cubicBezTo>
                        <a:cubicBezTo>
                          <a:pt x="312" y="384"/>
                          <a:pt x="336" y="296"/>
                          <a:pt x="400" y="288"/>
                        </a:cubicBezTo>
                        <a:cubicBezTo>
                          <a:pt x="464" y="280"/>
                          <a:pt x="568" y="328"/>
                          <a:pt x="640" y="336"/>
                        </a:cubicBezTo>
                        <a:cubicBezTo>
                          <a:pt x="712" y="344"/>
                          <a:pt x="784" y="368"/>
                          <a:pt x="832" y="336"/>
                        </a:cubicBezTo>
                        <a:cubicBezTo>
                          <a:pt x="880" y="304"/>
                          <a:pt x="940" y="191"/>
                          <a:pt x="928" y="144"/>
                        </a:cubicBezTo>
                        <a:cubicBezTo>
                          <a:pt x="916" y="97"/>
                          <a:pt x="850" y="58"/>
                          <a:pt x="759" y="52"/>
                        </a:cubicBezTo>
                        <a:cubicBezTo>
                          <a:pt x="668" y="46"/>
                          <a:pt x="479" y="118"/>
                          <a:pt x="379" y="109"/>
                        </a:cubicBezTo>
                        <a:cubicBezTo>
                          <a:pt x="279" y="100"/>
                          <a:pt x="206" y="23"/>
                          <a:pt x="160" y="0"/>
                        </a:cubicBezTo>
                        <a:close/>
                      </a:path>
                    </a:pathLst>
                  </a:custGeom>
                  <a:solidFill>
                    <a:srgbClr val="FFCC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4" name="Group 105"/>
              <p:cNvGrpSpPr>
                <a:grpSpLocks/>
              </p:cNvGrpSpPr>
              <p:nvPr/>
            </p:nvGrpSpPr>
            <p:grpSpPr bwMode="auto">
              <a:xfrm rot="20292713">
                <a:off x="4006850" y="2443163"/>
                <a:ext cx="261938" cy="261937"/>
                <a:chOff x="3984" y="819"/>
                <a:chExt cx="694" cy="482"/>
              </a:xfrm>
            </p:grpSpPr>
            <p:grpSp>
              <p:nvGrpSpPr>
                <p:cNvPr id="256" name="Group 106"/>
                <p:cNvGrpSpPr>
                  <a:grpSpLocks/>
                </p:cNvGrpSpPr>
                <p:nvPr/>
              </p:nvGrpSpPr>
              <p:grpSpPr bwMode="auto">
                <a:xfrm>
                  <a:off x="3984" y="819"/>
                  <a:ext cx="694" cy="455"/>
                  <a:chOff x="2304" y="96"/>
                  <a:chExt cx="1210" cy="816"/>
                </a:xfrm>
              </p:grpSpPr>
              <p:sp>
                <p:nvSpPr>
                  <p:cNvPr id="259" name="Freeform 107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0" name="Freeform 108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1" name="Freeform 109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2" name="Freeform 110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3" name="Freeform 111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4" name="Line 1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5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7" name="Line 1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8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9" name="Line 1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0" name="Line 1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1" name="Line 1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7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342" y="1167"/>
                  <a:ext cx="0" cy="10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425" y="1247"/>
                  <a:ext cx="138" cy="5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122"/>
              <p:cNvGrpSpPr>
                <a:grpSpLocks/>
              </p:cNvGrpSpPr>
              <p:nvPr/>
            </p:nvGrpSpPr>
            <p:grpSpPr bwMode="auto">
              <a:xfrm rot="5314277" flipH="1">
                <a:off x="3224213" y="2578100"/>
                <a:ext cx="446087" cy="341313"/>
                <a:chOff x="1104" y="2496"/>
                <a:chExt cx="816" cy="816"/>
              </a:xfrm>
            </p:grpSpPr>
            <p:sp>
              <p:nvSpPr>
                <p:cNvPr id="251" name="Oval 123"/>
                <p:cNvSpPr>
                  <a:spLocks noChangeArrowheads="1"/>
                </p:cNvSpPr>
                <p:nvPr/>
              </p:nvSpPr>
              <p:spPr bwMode="auto">
                <a:xfrm>
                  <a:off x="1104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Oval 124"/>
                <p:cNvSpPr>
                  <a:spLocks noChangeArrowheads="1"/>
                </p:cNvSpPr>
                <p:nvPr/>
              </p:nvSpPr>
              <p:spPr bwMode="auto">
                <a:xfrm>
                  <a:off x="1296" y="2880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Oval 125"/>
                <p:cNvSpPr>
                  <a:spLocks noChangeArrowheads="1"/>
                </p:cNvSpPr>
                <p:nvPr/>
              </p:nvSpPr>
              <p:spPr bwMode="auto">
                <a:xfrm>
                  <a:off x="1488" y="2736"/>
                  <a:ext cx="432" cy="4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Line 126"/>
                <p:cNvSpPr>
                  <a:spLocks noChangeShapeType="1"/>
                </p:cNvSpPr>
                <p:nvPr/>
              </p:nvSpPr>
              <p:spPr bwMode="auto">
                <a:xfrm>
                  <a:off x="1440" y="259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" name="Line 127"/>
                <p:cNvSpPr>
                  <a:spLocks noChangeShapeType="1"/>
                </p:cNvSpPr>
                <p:nvPr/>
              </p:nvSpPr>
              <p:spPr bwMode="auto">
                <a:xfrm>
                  <a:off x="1536" y="2496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" name="Freeform 128"/>
              <p:cNvSpPr>
                <a:spLocks/>
              </p:cNvSpPr>
              <p:nvPr/>
            </p:nvSpPr>
            <p:spPr bwMode="auto">
              <a:xfrm rot="19571836" flipH="1" flipV="1">
                <a:off x="4268788" y="2714625"/>
                <a:ext cx="490537" cy="560388"/>
              </a:xfrm>
              <a:custGeom>
                <a:avLst/>
                <a:gdLst>
                  <a:gd name="T0" fmla="*/ 4419292 w 660"/>
                  <a:gd name="T1" fmla="*/ 243295380 h 960"/>
                  <a:gd name="T2" fmla="*/ 33143949 w 660"/>
                  <a:gd name="T3" fmla="*/ 310763816 h 960"/>
                  <a:gd name="T4" fmla="*/ 139205477 w 660"/>
                  <a:gd name="T5" fmla="*/ 327119553 h 960"/>
                  <a:gd name="T6" fmla="*/ 218751271 w 660"/>
                  <a:gd name="T7" fmla="*/ 310763816 h 960"/>
                  <a:gd name="T8" fmla="*/ 245267016 w 660"/>
                  <a:gd name="T9" fmla="*/ 245339628 h 960"/>
                  <a:gd name="T10" fmla="*/ 218751271 w 660"/>
                  <a:gd name="T11" fmla="*/ 228983891 h 960"/>
                  <a:gd name="T12" fmla="*/ 298297019 w 660"/>
                  <a:gd name="T13" fmla="*/ 212627571 h 960"/>
                  <a:gd name="T14" fmla="*/ 351327765 w 660"/>
                  <a:gd name="T15" fmla="*/ 179915513 h 960"/>
                  <a:gd name="T16" fmla="*/ 218751271 w 660"/>
                  <a:gd name="T17" fmla="*/ 179915513 h 960"/>
                  <a:gd name="T18" fmla="*/ 351327765 w 660"/>
                  <a:gd name="T19" fmla="*/ 130847683 h 960"/>
                  <a:gd name="T20" fmla="*/ 298297019 w 660"/>
                  <a:gd name="T21" fmla="*/ 65424133 h 960"/>
                  <a:gd name="T22" fmla="*/ 192236223 w 660"/>
                  <a:gd name="T23" fmla="*/ 147204003 h 960"/>
                  <a:gd name="T24" fmla="*/ 192236223 w 660"/>
                  <a:gd name="T25" fmla="*/ 32712067 h 960"/>
                  <a:gd name="T26" fmla="*/ 86174707 w 660"/>
                  <a:gd name="T27" fmla="*/ 16355741 h 960"/>
                  <a:gd name="T28" fmla="*/ 139205477 w 660"/>
                  <a:gd name="T29" fmla="*/ 130847683 h 960"/>
                  <a:gd name="T30" fmla="*/ 59659706 w 660"/>
                  <a:gd name="T31" fmla="*/ 179915513 h 960"/>
                  <a:gd name="T32" fmla="*/ 4419292 w 660"/>
                  <a:gd name="T33" fmla="*/ 243295380 h 9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0"/>
                  <a:gd name="T52" fmla="*/ 0 h 960"/>
                  <a:gd name="T53" fmla="*/ 660 w 660"/>
                  <a:gd name="T54" fmla="*/ 960 h 9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0" h="960">
                    <a:moveTo>
                      <a:pt x="8" y="714"/>
                    </a:moveTo>
                    <a:cubicBezTo>
                      <a:pt x="0" y="778"/>
                      <a:pt x="19" y="871"/>
                      <a:pt x="60" y="912"/>
                    </a:cubicBezTo>
                    <a:cubicBezTo>
                      <a:pt x="101" y="953"/>
                      <a:pt x="196" y="960"/>
                      <a:pt x="252" y="960"/>
                    </a:cubicBezTo>
                    <a:cubicBezTo>
                      <a:pt x="308" y="960"/>
                      <a:pt x="364" y="952"/>
                      <a:pt x="396" y="912"/>
                    </a:cubicBezTo>
                    <a:cubicBezTo>
                      <a:pt x="428" y="872"/>
                      <a:pt x="444" y="760"/>
                      <a:pt x="444" y="720"/>
                    </a:cubicBezTo>
                    <a:cubicBezTo>
                      <a:pt x="444" y="680"/>
                      <a:pt x="380" y="688"/>
                      <a:pt x="396" y="672"/>
                    </a:cubicBezTo>
                    <a:cubicBezTo>
                      <a:pt x="412" y="656"/>
                      <a:pt x="500" y="648"/>
                      <a:pt x="540" y="624"/>
                    </a:cubicBezTo>
                    <a:cubicBezTo>
                      <a:pt x="580" y="600"/>
                      <a:pt x="660" y="544"/>
                      <a:pt x="636" y="528"/>
                    </a:cubicBezTo>
                    <a:cubicBezTo>
                      <a:pt x="612" y="512"/>
                      <a:pt x="396" y="552"/>
                      <a:pt x="396" y="528"/>
                    </a:cubicBezTo>
                    <a:cubicBezTo>
                      <a:pt x="396" y="504"/>
                      <a:pt x="612" y="440"/>
                      <a:pt x="636" y="384"/>
                    </a:cubicBezTo>
                    <a:cubicBezTo>
                      <a:pt x="660" y="328"/>
                      <a:pt x="588" y="184"/>
                      <a:pt x="540" y="192"/>
                    </a:cubicBezTo>
                    <a:cubicBezTo>
                      <a:pt x="492" y="200"/>
                      <a:pt x="380" y="448"/>
                      <a:pt x="348" y="432"/>
                    </a:cubicBezTo>
                    <a:cubicBezTo>
                      <a:pt x="316" y="416"/>
                      <a:pt x="380" y="160"/>
                      <a:pt x="348" y="96"/>
                    </a:cubicBezTo>
                    <a:cubicBezTo>
                      <a:pt x="316" y="32"/>
                      <a:pt x="172" y="0"/>
                      <a:pt x="156" y="48"/>
                    </a:cubicBezTo>
                    <a:cubicBezTo>
                      <a:pt x="140" y="96"/>
                      <a:pt x="260" y="304"/>
                      <a:pt x="252" y="384"/>
                    </a:cubicBezTo>
                    <a:cubicBezTo>
                      <a:pt x="244" y="464"/>
                      <a:pt x="149" y="473"/>
                      <a:pt x="108" y="528"/>
                    </a:cubicBezTo>
                    <a:cubicBezTo>
                      <a:pt x="67" y="583"/>
                      <a:pt x="16" y="650"/>
                      <a:pt x="8" y="71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B2B2B2"/>
                  </a:gs>
                  <a:gs pos="100000">
                    <a:srgbClr val="FF9966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7" name="Group 129"/>
              <p:cNvGrpSpPr>
                <a:grpSpLocks/>
              </p:cNvGrpSpPr>
              <p:nvPr/>
            </p:nvGrpSpPr>
            <p:grpSpPr bwMode="auto">
              <a:xfrm>
                <a:off x="4724400" y="1828800"/>
                <a:ext cx="457200" cy="676275"/>
                <a:chOff x="971" y="1776"/>
                <a:chExt cx="482" cy="830"/>
              </a:xfrm>
            </p:grpSpPr>
            <p:sp>
              <p:nvSpPr>
                <p:cNvPr id="218" name="Freeform 130"/>
                <p:cNvSpPr>
                  <a:spLocks/>
                </p:cNvSpPr>
                <p:nvPr/>
              </p:nvSpPr>
              <p:spPr bwMode="auto">
                <a:xfrm flipV="1">
                  <a:off x="992" y="2438"/>
                  <a:ext cx="461" cy="168"/>
                </a:xfrm>
                <a:custGeom>
                  <a:avLst/>
                  <a:gdLst>
                    <a:gd name="T0" fmla="*/ 38 w 1801"/>
                    <a:gd name="T1" fmla="*/ 12 h 622"/>
                    <a:gd name="T2" fmla="*/ 26 w 1801"/>
                    <a:gd name="T3" fmla="*/ 12 h 622"/>
                    <a:gd name="T4" fmla="*/ 16 w 1801"/>
                    <a:gd name="T5" fmla="*/ 5 h 622"/>
                    <a:gd name="T6" fmla="*/ 4 w 1801"/>
                    <a:gd name="T7" fmla="*/ 12 h 622"/>
                    <a:gd name="T8" fmla="*/ 4 w 1801"/>
                    <a:gd name="T9" fmla="*/ 26 h 622"/>
                    <a:gd name="T10" fmla="*/ 26 w 1801"/>
                    <a:gd name="T11" fmla="*/ 40 h 622"/>
                    <a:gd name="T12" fmla="*/ 35 w 1801"/>
                    <a:gd name="T13" fmla="*/ 33 h 622"/>
                    <a:gd name="T14" fmla="*/ 51 w 1801"/>
                    <a:gd name="T15" fmla="*/ 30 h 622"/>
                    <a:gd name="T16" fmla="*/ 73 w 1801"/>
                    <a:gd name="T17" fmla="*/ 37 h 622"/>
                    <a:gd name="T18" fmla="*/ 95 w 1801"/>
                    <a:gd name="T19" fmla="*/ 42 h 622"/>
                    <a:gd name="T20" fmla="*/ 117 w 1801"/>
                    <a:gd name="T21" fmla="*/ 19 h 622"/>
                    <a:gd name="T22" fmla="*/ 101 w 1801"/>
                    <a:gd name="T23" fmla="*/ 2 h 622"/>
                    <a:gd name="T24" fmla="*/ 89 w 1801"/>
                    <a:gd name="T25" fmla="*/ 9 h 622"/>
                    <a:gd name="T26" fmla="*/ 67 w 1801"/>
                    <a:gd name="T27" fmla="*/ 16 h 622"/>
                    <a:gd name="T28" fmla="*/ 38 w 1801"/>
                    <a:gd name="T29" fmla="*/ 12 h 62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01"/>
                    <a:gd name="T46" fmla="*/ 0 h 622"/>
                    <a:gd name="T47" fmla="*/ 1801 w 1801"/>
                    <a:gd name="T48" fmla="*/ 622 h 62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01" h="622">
                      <a:moveTo>
                        <a:pt x="584" y="168"/>
                      </a:moveTo>
                      <a:cubicBezTo>
                        <a:pt x="480" y="160"/>
                        <a:pt x="448" y="184"/>
                        <a:pt x="392" y="168"/>
                      </a:cubicBezTo>
                      <a:cubicBezTo>
                        <a:pt x="336" y="152"/>
                        <a:pt x="304" y="72"/>
                        <a:pt x="248" y="72"/>
                      </a:cubicBezTo>
                      <a:cubicBezTo>
                        <a:pt x="192" y="72"/>
                        <a:pt x="88" y="120"/>
                        <a:pt x="56" y="168"/>
                      </a:cubicBezTo>
                      <a:cubicBezTo>
                        <a:pt x="24" y="216"/>
                        <a:pt x="0" y="296"/>
                        <a:pt x="56" y="360"/>
                      </a:cubicBezTo>
                      <a:cubicBezTo>
                        <a:pt x="112" y="424"/>
                        <a:pt x="312" y="536"/>
                        <a:pt x="392" y="552"/>
                      </a:cubicBezTo>
                      <a:cubicBezTo>
                        <a:pt x="472" y="568"/>
                        <a:pt x="472" y="480"/>
                        <a:pt x="536" y="456"/>
                      </a:cubicBezTo>
                      <a:cubicBezTo>
                        <a:pt x="600" y="432"/>
                        <a:pt x="680" y="400"/>
                        <a:pt x="776" y="408"/>
                      </a:cubicBezTo>
                      <a:cubicBezTo>
                        <a:pt x="872" y="416"/>
                        <a:pt x="1001" y="475"/>
                        <a:pt x="1112" y="504"/>
                      </a:cubicBezTo>
                      <a:cubicBezTo>
                        <a:pt x="1223" y="533"/>
                        <a:pt x="1332" y="622"/>
                        <a:pt x="1444" y="582"/>
                      </a:cubicBezTo>
                      <a:cubicBezTo>
                        <a:pt x="1556" y="542"/>
                        <a:pt x="1767" y="357"/>
                        <a:pt x="1784" y="264"/>
                      </a:cubicBezTo>
                      <a:cubicBezTo>
                        <a:pt x="1801" y="171"/>
                        <a:pt x="1616" y="48"/>
                        <a:pt x="1544" y="24"/>
                      </a:cubicBezTo>
                      <a:cubicBezTo>
                        <a:pt x="1472" y="0"/>
                        <a:pt x="1440" y="88"/>
                        <a:pt x="1352" y="120"/>
                      </a:cubicBezTo>
                      <a:cubicBezTo>
                        <a:pt x="1264" y="152"/>
                        <a:pt x="1144" y="208"/>
                        <a:pt x="1016" y="216"/>
                      </a:cubicBezTo>
                      <a:cubicBezTo>
                        <a:pt x="888" y="224"/>
                        <a:pt x="688" y="176"/>
                        <a:pt x="584" y="168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CC00"/>
                    </a:gs>
                    <a:gs pos="100000">
                      <a:srgbClr val="CC6600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Freeform 131"/>
                <p:cNvSpPr>
                  <a:spLocks/>
                </p:cNvSpPr>
                <p:nvPr/>
              </p:nvSpPr>
              <p:spPr bwMode="auto">
                <a:xfrm flipV="1">
                  <a:off x="1036" y="2494"/>
                  <a:ext cx="374" cy="73"/>
                </a:xfrm>
                <a:custGeom>
                  <a:avLst/>
                  <a:gdLst>
                    <a:gd name="T0" fmla="*/ 6 w 1457"/>
                    <a:gd name="T1" fmla="*/ 1 h 267"/>
                    <a:gd name="T2" fmla="*/ 1 w 1457"/>
                    <a:gd name="T3" fmla="*/ 6 h 267"/>
                    <a:gd name="T4" fmla="*/ 14 w 1457"/>
                    <a:gd name="T5" fmla="*/ 17 h 267"/>
                    <a:gd name="T6" fmla="*/ 32 w 1457"/>
                    <a:gd name="T7" fmla="*/ 12 h 267"/>
                    <a:gd name="T8" fmla="*/ 58 w 1457"/>
                    <a:gd name="T9" fmla="*/ 10 h 267"/>
                    <a:gd name="T10" fmla="*/ 77 w 1457"/>
                    <a:gd name="T11" fmla="*/ 17 h 267"/>
                    <a:gd name="T12" fmla="*/ 94 w 1457"/>
                    <a:gd name="T13" fmla="*/ 6 h 267"/>
                    <a:gd name="T14" fmla="*/ 91 w 1457"/>
                    <a:gd name="T15" fmla="*/ 1 h 267"/>
                    <a:gd name="T16" fmla="*/ 84 w 1457"/>
                    <a:gd name="T17" fmla="*/ 9 h 267"/>
                    <a:gd name="T18" fmla="*/ 68 w 1457"/>
                    <a:gd name="T19" fmla="*/ 13 h 267"/>
                    <a:gd name="T20" fmla="*/ 45 w 1457"/>
                    <a:gd name="T21" fmla="*/ 6 h 267"/>
                    <a:gd name="T22" fmla="*/ 22 w 1457"/>
                    <a:gd name="T23" fmla="*/ 19 h 267"/>
                    <a:gd name="T24" fmla="*/ 11 w 1457"/>
                    <a:gd name="T25" fmla="*/ 12 h 267"/>
                    <a:gd name="T26" fmla="*/ 6 w 1457"/>
                    <a:gd name="T27" fmla="*/ 1 h 26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57"/>
                    <a:gd name="T43" fmla="*/ 0 h 267"/>
                    <a:gd name="T44" fmla="*/ 1457 w 1457"/>
                    <a:gd name="T45" fmla="*/ 267 h 26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57" h="267">
                      <a:moveTo>
                        <a:pt x="95" y="19"/>
                      </a:moveTo>
                      <a:cubicBezTo>
                        <a:pt x="67" y="14"/>
                        <a:pt x="0" y="45"/>
                        <a:pt x="19" y="80"/>
                      </a:cubicBezTo>
                      <a:cubicBezTo>
                        <a:pt x="38" y="115"/>
                        <a:pt x="135" y="218"/>
                        <a:pt x="212" y="231"/>
                      </a:cubicBezTo>
                      <a:cubicBezTo>
                        <a:pt x="289" y="244"/>
                        <a:pt x="371" y="177"/>
                        <a:pt x="483" y="160"/>
                      </a:cubicBezTo>
                      <a:cubicBezTo>
                        <a:pt x="595" y="143"/>
                        <a:pt x="768" y="117"/>
                        <a:pt x="883" y="128"/>
                      </a:cubicBezTo>
                      <a:cubicBezTo>
                        <a:pt x="998" y="139"/>
                        <a:pt x="1081" y="232"/>
                        <a:pt x="1171" y="224"/>
                      </a:cubicBezTo>
                      <a:cubicBezTo>
                        <a:pt x="1261" y="216"/>
                        <a:pt x="1389" y="114"/>
                        <a:pt x="1423" y="78"/>
                      </a:cubicBezTo>
                      <a:cubicBezTo>
                        <a:pt x="1457" y="42"/>
                        <a:pt x="1399" y="0"/>
                        <a:pt x="1376" y="8"/>
                      </a:cubicBezTo>
                      <a:cubicBezTo>
                        <a:pt x="1353" y="16"/>
                        <a:pt x="1340" y="97"/>
                        <a:pt x="1282" y="125"/>
                      </a:cubicBezTo>
                      <a:cubicBezTo>
                        <a:pt x="1224" y="153"/>
                        <a:pt x="1125" y="183"/>
                        <a:pt x="1027" y="176"/>
                      </a:cubicBezTo>
                      <a:cubicBezTo>
                        <a:pt x="929" y="169"/>
                        <a:pt x="807" y="67"/>
                        <a:pt x="691" y="80"/>
                      </a:cubicBezTo>
                      <a:cubicBezTo>
                        <a:pt x="575" y="93"/>
                        <a:pt x="418" y="241"/>
                        <a:pt x="330" y="254"/>
                      </a:cubicBezTo>
                      <a:cubicBezTo>
                        <a:pt x="242" y="267"/>
                        <a:pt x="204" y="199"/>
                        <a:pt x="165" y="160"/>
                      </a:cubicBezTo>
                      <a:cubicBezTo>
                        <a:pt x="126" y="121"/>
                        <a:pt x="110" y="48"/>
                        <a:pt x="95" y="19"/>
                      </a:cubicBezTo>
                      <a:close/>
                    </a:path>
                  </a:pathLst>
                </a:custGeom>
                <a:solidFill>
                  <a:srgbClr val="66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Freeform 132"/>
                <p:cNvSpPr>
                  <a:spLocks/>
                </p:cNvSpPr>
                <p:nvPr/>
              </p:nvSpPr>
              <p:spPr bwMode="auto">
                <a:xfrm>
                  <a:off x="1147" y="2537"/>
                  <a:ext cx="87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6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Freeform 133"/>
                <p:cNvSpPr>
                  <a:spLocks/>
                </p:cNvSpPr>
                <p:nvPr/>
              </p:nvSpPr>
              <p:spPr bwMode="auto">
                <a:xfrm>
                  <a:off x="1217" y="2535"/>
                  <a:ext cx="88" cy="69"/>
                </a:xfrm>
                <a:custGeom>
                  <a:avLst/>
                  <a:gdLst>
                    <a:gd name="T0" fmla="*/ 4 w 227"/>
                    <a:gd name="T1" fmla="*/ 12 h 185"/>
                    <a:gd name="T2" fmla="*/ 4 w 227"/>
                    <a:gd name="T3" fmla="*/ 24 h 185"/>
                    <a:gd name="T4" fmla="*/ 30 w 227"/>
                    <a:gd name="T5" fmla="*/ 22 h 185"/>
                    <a:gd name="T6" fmla="*/ 27 w 227"/>
                    <a:gd name="T7" fmla="*/ 11 h 185"/>
                    <a:gd name="T8" fmla="*/ 16 w 227"/>
                    <a:gd name="T9" fmla="*/ 0 h 185"/>
                    <a:gd name="T10" fmla="*/ 4 w 227"/>
                    <a:gd name="T11" fmla="*/ 12 h 1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7"/>
                    <a:gd name="T19" fmla="*/ 0 h 185"/>
                    <a:gd name="T20" fmla="*/ 227 w 227"/>
                    <a:gd name="T21" fmla="*/ 185 h 18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7" h="185">
                      <a:moveTo>
                        <a:pt x="25" y="89"/>
                      </a:moveTo>
                      <a:cubicBezTo>
                        <a:pt x="10" y="111"/>
                        <a:pt x="0" y="161"/>
                        <a:pt x="29" y="173"/>
                      </a:cubicBezTo>
                      <a:cubicBezTo>
                        <a:pt x="58" y="185"/>
                        <a:pt x="177" y="177"/>
                        <a:pt x="202" y="162"/>
                      </a:cubicBezTo>
                      <a:cubicBezTo>
                        <a:pt x="227" y="147"/>
                        <a:pt x="194" y="108"/>
                        <a:pt x="179" y="81"/>
                      </a:cubicBezTo>
                      <a:cubicBezTo>
                        <a:pt x="164" y="54"/>
                        <a:pt x="135" y="0"/>
                        <a:pt x="109" y="1"/>
                      </a:cubicBezTo>
                      <a:cubicBezTo>
                        <a:pt x="83" y="2"/>
                        <a:pt x="43" y="71"/>
                        <a:pt x="25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" name="Freeform 134"/>
                <p:cNvSpPr>
                  <a:spLocks/>
                </p:cNvSpPr>
                <p:nvPr/>
              </p:nvSpPr>
              <p:spPr bwMode="auto">
                <a:xfrm>
                  <a:off x="1101" y="2408"/>
                  <a:ext cx="260" cy="188"/>
                </a:xfrm>
                <a:custGeom>
                  <a:avLst/>
                  <a:gdLst>
                    <a:gd name="T0" fmla="*/ 42 w 674"/>
                    <a:gd name="T1" fmla="*/ 2 h 498"/>
                    <a:gd name="T2" fmla="*/ 5 w 674"/>
                    <a:gd name="T3" fmla="*/ 18 h 498"/>
                    <a:gd name="T4" fmla="*/ 15 w 674"/>
                    <a:gd name="T5" fmla="*/ 64 h 498"/>
                    <a:gd name="T6" fmla="*/ 49 w 674"/>
                    <a:gd name="T7" fmla="*/ 59 h 498"/>
                    <a:gd name="T8" fmla="*/ 82 w 674"/>
                    <a:gd name="T9" fmla="*/ 64 h 498"/>
                    <a:gd name="T10" fmla="*/ 94 w 674"/>
                    <a:gd name="T11" fmla="*/ 30 h 498"/>
                    <a:gd name="T12" fmla="*/ 42 w 674"/>
                    <a:gd name="T13" fmla="*/ 2 h 49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74"/>
                    <a:gd name="T22" fmla="*/ 0 h 498"/>
                    <a:gd name="T23" fmla="*/ 674 w 674"/>
                    <a:gd name="T24" fmla="*/ 498 h 49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74" h="498">
                      <a:moveTo>
                        <a:pt x="283" y="13"/>
                      </a:moveTo>
                      <a:cubicBezTo>
                        <a:pt x="183" y="0"/>
                        <a:pt x="62" y="56"/>
                        <a:pt x="31" y="129"/>
                      </a:cubicBezTo>
                      <a:cubicBezTo>
                        <a:pt x="0" y="202"/>
                        <a:pt x="49" y="404"/>
                        <a:pt x="99" y="451"/>
                      </a:cubicBezTo>
                      <a:cubicBezTo>
                        <a:pt x="149" y="498"/>
                        <a:pt x="257" y="414"/>
                        <a:pt x="332" y="413"/>
                      </a:cubicBezTo>
                      <a:cubicBezTo>
                        <a:pt x="407" y="412"/>
                        <a:pt x="502" y="481"/>
                        <a:pt x="551" y="447"/>
                      </a:cubicBezTo>
                      <a:cubicBezTo>
                        <a:pt x="600" y="413"/>
                        <a:pt x="674" y="281"/>
                        <a:pt x="629" y="209"/>
                      </a:cubicBezTo>
                      <a:cubicBezTo>
                        <a:pt x="584" y="137"/>
                        <a:pt x="383" y="26"/>
                        <a:pt x="283" y="13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00"/>
                    </a:gs>
                    <a:gs pos="100000">
                      <a:srgbClr val="FF9900"/>
                    </a:gs>
                  </a:gsLst>
                  <a:lin ang="27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" name="Oval 135"/>
                <p:cNvSpPr>
                  <a:spLocks noChangeArrowheads="1"/>
                </p:cNvSpPr>
                <p:nvPr/>
              </p:nvSpPr>
              <p:spPr bwMode="auto">
                <a:xfrm rot="-502900">
                  <a:off x="1027" y="2264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66"/>
                    </a:gs>
                    <a:gs pos="100000">
                      <a:srgbClr val="76472F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Oval 136"/>
                <p:cNvSpPr>
                  <a:spLocks noChangeArrowheads="1"/>
                </p:cNvSpPr>
                <p:nvPr/>
              </p:nvSpPr>
              <p:spPr bwMode="auto">
                <a:xfrm rot="-502900">
                  <a:off x="1054" y="2268"/>
                  <a:ext cx="142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Oval 137"/>
                <p:cNvSpPr>
                  <a:spLocks noChangeArrowheads="1"/>
                </p:cNvSpPr>
                <p:nvPr/>
              </p:nvSpPr>
              <p:spPr bwMode="auto">
                <a:xfrm rot="-502900">
                  <a:off x="1111" y="2317"/>
                  <a:ext cx="83" cy="88"/>
                </a:xfrm>
                <a:prstGeom prst="ellipse">
                  <a:avLst/>
                </a:prstGeom>
                <a:solidFill>
                  <a:srgbClr val="99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Oval 138"/>
                <p:cNvSpPr>
                  <a:spLocks noChangeArrowheads="1"/>
                </p:cNvSpPr>
                <p:nvPr/>
              </p:nvSpPr>
              <p:spPr bwMode="auto">
                <a:xfrm rot="-502900">
                  <a:off x="1128" y="2352"/>
                  <a:ext cx="47" cy="3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Oval 139"/>
                <p:cNvSpPr>
                  <a:spLocks noChangeArrowheads="1"/>
                </p:cNvSpPr>
                <p:nvPr/>
              </p:nvSpPr>
              <p:spPr bwMode="auto">
                <a:xfrm rot="-502900">
                  <a:off x="1127" y="2353"/>
                  <a:ext cx="26" cy="1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Oval 140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3" y="2275"/>
                  <a:ext cx="176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7C80"/>
                    </a:gs>
                    <a:gs pos="100000">
                      <a:srgbClr val="76393B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Oval 141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281"/>
                  <a:ext cx="143" cy="17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Oval 142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09" y="2316"/>
                  <a:ext cx="91" cy="94"/>
                </a:xfrm>
                <a:prstGeom prst="ellipse">
                  <a:avLst/>
                </a:prstGeom>
                <a:solidFill>
                  <a:srgbClr val="99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Oval 143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32" y="2343"/>
                  <a:ext cx="50" cy="46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Oval 144"/>
                <p:cNvSpPr>
                  <a:spLocks noChangeArrowheads="1"/>
                </p:cNvSpPr>
                <p:nvPr/>
              </p:nvSpPr>
              <p:spPr bwMode="auto">
                <a:xfrm rot="502900" flipH="1">
                  <a:off x="1256" y="2345"/>
                  <a:ext cx="28" cy="2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Freeform 145"/>
                <p:cNvSpPr>
                  <a:spLocks/>
                </p:cNvSpPr>
                <p:nvPr/>
              </p:nvSpPr>
              <p:spPr bwMode="auto">
                <a:xfrm>
                  <a:off x="1054" y="2116"/>
                  <a:ext cx="288" cy="99"/>
                </a:xfrm>
                <a:custGeom>
                  <a:avLst/>
                  <a:gdLst>
                    <a:gd name="T0" fmla="*/ 3 w 744"/>
                    <a:gd name="T1" fmla="*/ 8 h 264"/>
                    <a:gd name="T2" fmla="*/ 3 w 744"/>
                    <a:gd name="T3" fmla="*/ 21 h 264"/>
                    <a:gd name="T4" fmla="*/ 18 w 744"/>
                    <a:gd name="T5" fmla="*/ 28 h 264"/>
                    <a:gd name="T6" fmla="*/ 39 w 744"/>
                    <a:gd name="T7" fmla="*/ 28 h 264"/>
                    <a:gd name="T8" fmla="*/ 54 w 744"/>
                    <a:gd name="T9" fmla="*/ 28 h 264"/>
                    <a:gd name="T10" fmla="*/ 75 w 744"/>
                    <a:gd name="T11" fmla="*/ 28 h 264"/>
                    <a:gd name="T12" fmla="*/ 104 w 744"/>
                    <a:gd name="T13" fmla="*/ 35 h 264"/>
                    <a:gd name="T14" fmla="*/ 111 w 744"/>
                    <a:gd name="T15" fmla="*/ 15 h 264"/>
                    <a:gd name="T16" fmla="*/ 104 w 744"/>
                    <a:gd name="T17" fmla="*/ 8 h 264"/>
                    <a:gd name="T18" fmla="*/ 90 w 744"/>
                    <a:gd name="T19" fmla="*/ 1 h 264"/>
                    <a:gd name="T20" fmla="*/ 69 w 744"/>
                    <a:gd name="T21" fmla="*/ 8 h 264"/>
                    <a:gd name="T22" fmla="*/ 47 w 744"/>
                    <a:gd name="T23" fmla="*/ 8 h 264"/>
                    <a:gd name="T24" fmla="*/ 25 w 744"/>
                    <a:gd name="T25" fmla="*/ 1 h 264"/>
                    <a:gd name="T26" fmla="*/ 3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" name="Freeform 146"/>
                <p:cNvSpPr>
                  <a:spLocks/>
                </p:cNvSpPr>
                <p:nvPr/>
              </p:nvSpPr>
              <p:spPr bwMode="auto">
                <a:xfrm>
                  <a:off x="1027" y="2152"/>
                  <a:ext cx="352" cy="100"/>
                </a:xfrm>
                <a:custGeom>
                  <a:avLst/>
                  <a:gdLst>
                    <a:gd name="T0" fmla="*/ 5 w 744"/>
                    <a:gd name="T1" fmla="*/ 8 h 264"/>
                    <a:gd name="T2" fmla="*/ 5 w 744"/>
                    <a:gd name="T3" fmla="*/ 22 h 264"/>
                    <a:gd name="T4" fmla="*/ 27 w 744"/>
                    <a:gd name="T5" fmla="*/ 29 h 264"/>
                    <a:gd name="T6" fmla="*/ 59 w 744"/>
                    <a:gd name="T7" fmla="*/ 29 h 264"/>
                    <a:gd name="T8" fmla="*/ 80 w 744"/>
                    <a:gd name="T9" fmla="*/ 29 h 264"/>
                    <a:gd name="T10" fmla="*/ 113 w 744"/>
                    <a:gd name="T11" fmla="*/ 29 h 264"/>
                    <a:gd name="T12" fmla="*/ 156 w 744"/>
                    <a:gd name="T13" fmla="*/ 36 h 264"/>
                    <a:gd name="T14" fmla="*/ 167 w 744"/>
                    <a:gd name="T15" fmla="*/ 15 h 264"/>
                    <a:gd name="T16" fmla="*/ 156 w 744"/>
                    <a:gd name="T17" fmla="*/ 8 h 264"/>
                    <a:gd name="T18" fmla="*/ 134 w 744"/>
                    <a:gd name="T19" fmla="*/ 1 h 264"/>
                    <a:gd name="T20" fmla="*/ 102 w 744"/>
                    <a:gd name="T21" fmla="*/ 8 h 264"/>
                    <a:gd name="T22" fmla="*/ 70 w 744"/>
                    <a:gd name="T23" fmla="*/ 8 h 264"/>
                    <a:gd name="T24" fmla="*/ 37 w 744"/>
                    <a:gd name="T25" fmla="*/ 1 h 264"/>
                    <a:gd name="T26" fmla="*/ 5 w 744"/>
                    <a:gd name="T27" fmla="*/ 8 h 26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44"/>
                    <a:gd name="T43" fmla="*/ 0 h 264"/>
                    <a:gd name="T44" fmla="*/ 744 w 744"/>
                    <a:gd name="T45" fmla="*/ 264 h 26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44" h="264">
                      <a:moveTo>
                        <a:pt x="24" y="56"/>
                      </a:moveTo>
                      <a:cubicBezTo>
                        <a:pt x="0" y="80"/>
                        <a:pt x="8" y="128"/>
                        <a:pt x="24" y="152"/>
                      </a:cubicBezTo>
                      <a:cubicBezTo>
                        <a:pt x="40" y="176"/>
                        <a:pt x="80" y="192"/>
                        <a:pt x="120" y="200"/>
                      </a:cubicBezTo>
                      <a:cubicBezTo>
                        <a:pt x="160" y="208"/>
                        <a:pt x="224" y="200"/>
                        <a:pt x="264" y="200"/>
                      </a:cubicBezTo>
                      <a:cubicBezTo>
                        <a:pt x="304" y="200"/>
                        <a:pt x="320" y="200"/>
                        <a:pt x="360" y="200"/>
                      </a:cubicBezTo>
                      <a:cubicBezTo>
                        <a:pt x="400" y="200"/>
                        <a:pt x="448" y="192"/>
                        <a:pt x="504" y="200"/>
                      </a:cubicBezTo>
                      <a:cubicBezTo>
                        <a:pt x="560" y="208"/>
                        <a:pt x="656" y="264"/>
                        <a:pt x="696" y="248"/>
                      </a:cubicBezTo>
                      <a:cubicBezTo>
                        <a:pt x="736" y="232"/>
                        <a:pt x="744" y="136"/>
                        <a:pt x="744" y="104"/>
                      </a:cubicBezTo>
                      <a:cubicBezTo>
                        <a:pt x="744" y="72"/>
                        <a:pt x="720" y="72"/>
                        <a:pt x="696" y="56"/>
                      </a:cubicBezTo>
                      <a:cubicBezTo>
                        <a:pt x="672" y="40"/>
                        <a:pt x="640" y="8"/>
                        <a:pt x="600" y="8"/>
                      </a:cubicBezTo>
                      <a:cubicBezTo>
                        <a:pt x="560" y="8"/>
                        <a:pt x="504" y="48"/>
                        <a:pt x="456" y="56"/>
                      </a:cubicBezTo>
                      <a:cubicBezTo>
                        <a:pt x="408" y="64"/>
                        <a:pt x="360" y="64"/>
                        <a:pt x="312" y="56"/>
                      </a:cubicBezTo>
                      <a:cubicBezTo>
                        <a:pt x="264" y="48"/>
                        <a:pt x="216" y="0"/>
                        <a:pt x="168" y="8"/>
                      </a:cubicBezTo>
                      <a:cubicBezTo>
                        <a:pt x="120" y="16"/>
                        <a:pt x="48" y="32"/>
                        <a:pt x="24" y="5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5" name="Group 147"/>
                <p:cNvGrpSpPr>
                  <a:grpSpLocks/>
                </p:cNvGrpSpPr>
                <p:nvPr/>
              </p:nvGrpSpPr>
              <p:grpSpPr bwMode="auto">
                <a:xfrm>
                  <a:off x="971" y="1776"/>
                  <a:ext cx="468" cy="307"/>
                  <a:chOff x="2304" y="96"/>
                  <a:chExt cx="1210" cy="816"/>
                </a:xfrm>
              </p:grpSpPr>
              <p:sp>
                <p:nvSpPr>
                  <p:cNvPr id="238" name="Freeform 148"/>
                  <p:cNvSpPr>
                    <a:spLocks/>
                  </p:cNvSpPr>
                  <p:nvPr/>
                </p:nvSpPr>
                <p:spPr bwMode="auto">
                  <a:xfrm>
                    <a:off x="3024" y="184"/>
                    <a:ext cx="490" cy="680"/>
                  </a:xfrm>
                  <a:custGeom>
                    <a:avLst/>
                    <a:gdLst>
                      <a:gd name="T0" fmla="*/ 0 w 490"/>
                      <a:gd name="T1" fmla="*/ 680 h 680"/>
                      <a:gd name="T2" fmla="*/ 48 w 490"/>
                      <a:gd name="T3" fmla="*/ 488 h 680"/>
                      <a:gd name="T4" fmla="*/ 192 w 490"/>
                      <a:gd name="T5" fmla="*/ 296 h 680"/>
                      <a:gd name="T6" fmla="*/ 351 w 490"/>
                      <a:gd name="T7" fmla="*/ 185 h 680"/>
                      <a:gd name="T8" fmla="*/ 490 w 490"/>
                      <a:gd name="T9" fmla="*/ 0 h 6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90"/>
                      <a:gd name="T16" fmla="*/ 0 h 680"/>
                      <a:gd name="T17" fmla="*/ 490 w 490"/>
                      <a:gd name="T18" fmla="*/ 680 h 6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90" h="680">
                        <a:moveTo>
                          <a:pt x="0" y="680"/>
                        </a:moveTo>
                        <a:cubicBezTo>
                          <a:pt x="8" y="616"/>
                          <a:pt x="16" y="552"/>
                          <a:pt x="48" y="488"/>
                        </a:cubicBezTo>
                        <a:cubicBezTo>
                          <a:pt x="80" y="424"/>
                          <a:pt x="142" y="346"/>
                          <a:pt x="192" y="296"/>
                        </a:cubicBezTo>
                        <a:cubicBezTo>
                          <a:pt x="242" y="246"/>
                          <a:pt x="301" y="234"/>
                          <a:pt x="351" y="185"/>
                        </a:cubicBezTo>
                        <a:cubicBezTo>
                          <a:pt x="401" y="136"/>
                          <a:pt x="461" y="39"/>
                          <a:pt x="49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" name="Freeform 149"/>
                  <p:cNvSpPr>
                    <a:spLocks/>
                  </p:cNvSpPr>
                  <p:nvPr/>
                </p:nvSpPr>
                <p:spPr bwMode="auto">
                  <a:xfrm>
                    <a:off x="3072" y="720"/>
                    <a:ext cx="144" cy="96"/>
                  </a:xfrm>
                  <a:custGeom>
                    <a:avLst/>
                    <a:gdLst>
                      <a:gd name="T0" fmla="*/ 0 w 144"/>
                      <a:gd name="T1" fmla="*/ 96 h 96"/>
                      <a:gd name="T2" fmla="*/ 144 w 144"/>
                      <a:gd name="T3" fmla="*/ 0 h 96"/>
                      <a:gd name="T4" fmla="*/ 0 60000 65536"/>
                      <a:gd name="T5" fmla="*/ 0 60000 65536"/>
                      <a:gd name="T6" fmla="*/ 0 w 144"/>
                      <a:gd name="T7" fmla="*/ 0 h 96"/>
                      <a:gd name="T8" fmla="*/ 144 w 144"/>
                      <a:gd name="T9" fmla="*/ 96 h 9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4" h="96">
                        <a:moveTo>
                          <a:pt x="0" y="96"/>
                        </a:moveTo>
                        <a:cubicBezTo>
                          <a:pt x="56" y="56"/>
                          <a:pt x="112" y="16"/>
                          <a:pt x="144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" name="Freeform 150"/>
                  <p:cNvSpPr>
                    <a:spLocks/>
                  </p:cNvSpPr>
                  <p:nvPr/>
                </p:nvSpPr>
                <p:spPr bwMode="auto">
                  <a:xfrm>
                    <a:off x="3016" y="480"/>
                    <a:ext cx="56" cy="192"/>
                  </a:xfrm>
                  <a:custGeom>
                    <a:avLst/>
                    <a:gdLst>
                      <a:gd name="T0" fmla="*/ 56 w 56"/>
                      <a:gd name="T1" fmla="*/ 192 h 192"/>
                      <a:gd name="T2" fmla="*/ 8 w 56"/>
                      <a:gd name="T3" fmla="*/ 96 h 192"/>
                      <a:gd name="T4" fmla="*/ 8 w 56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92"/>
                      <a:gd name="T11" fmla="*/ 56 w 56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92">
                        <a:moveTo>
                          <a:pt x="56" y="192"/>
                        </a:moveTo>
                        <a:cubicBezTo>
                          <a:pt x="36" y="160"/>
                          <a:pt x="16" y="128"/>
                          <a:pt x="8" y="96"/>
                        </a:cubicBezTo>
                        <a:cubicBezTo>
                          <a:pt x="0" y="64"/>
                          <a:pt x="4" y="32"/>
                          <a:pt x="8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1" name="Freeform 151"/>
                  <p:cNvSpPr>
                    <a:spLocks/>
                  </p:cNvSpPr>
                  <p:nvPr/>
                </p:nvSpPr>
                <p:spPr bwMode="auto">
                  <a:xfrm>
                    <a:off x="2304" y="480"/>
                    <a:ext cx="384" cy="432"/>
                  </a:xfrm>
                  <a:custGeom>
                    <a:avLst/>
                    <a:gdLst>
                      <a:gd name="T0" fmla="*/ 384 w 384"/>
                      <a:gd name="T1" fmla="*/ 432 h 432"/>
                      <a:gd name="T2" fmla="*/ 288 w 384"/>
                      <a:gd name="T3" fmla="*/ 240 h 432"/>
                      <a:gd name="T4" fmla="*/ 0 w 384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432"/>
                      <a:gd name="T11" fmla="*/ 384 w 384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432">
                        <a:moveTo>
                          <a:pt x="384" y="432"/>
                        </a:moveTo>
                        <a:cubicBezTo>
                          <a:pt x="368" y="372"/>
                          <a:pt x="352" y="312"/>
                          <a:pt x="288" y="240"/>
                        </a:cubicBezTo>
                        <a:cubicBezTo>
                          <a:pt x="224" y="168"/>
                          <a:pt x="112" y="84"/>
                          <a:pt x="0" y="0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2" name="Freeform 152"/>
                  <p:cNvSpPr>
                    <a:spLocks/>
                  </p:cNvSpPr>
                  <p:nvPr/>
                </p:nvSpPr>
                <p:spPr bwMode="auto">
                  <a:xfrm>
                    <a:off x="2352" y="96"/>
                    <a:ext cx="480" cy="768"/>
                  </a:xfrm>
                  <a:custGeom>
                    <a:avLst/>
                    <a:gdLst>
                      <a:gd name="T0" fmla="*/ 480 w 480"/>
                      <a:gd name="T1" fmla="*/ 768 h 768"/>
                      <a:gd name="T2" fmla="*/ 480 w 480"/>
                      <a:gd name="T3" fmla="*/ 576 h 768"/>
                      <a:gd name="T4" fmla="*/ 336 w 480"/>
                      <a:gd name="T5" fmla="*/ 0 h 768"/>
                      <a:gd name="T6" fmla="*/ 0 w 480"/>
                      <a:gd name="T7" fmla="*/ 240 h 76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80"/>
                      <a:gd name="T13" fmla="*/ 0 h 768"/>
                      <a:gd name="T14" fmla="*/ 480 w 480"/>
                      <a:gd name="T15" fmla="*/ 768 h 76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80" h="768">
                        <a:moveTo>
                          <a:pt x="480" y="768"/>
                        </a:moveTo>
                        <a:lnTo>
                          <a:pt x="480" y="576"/>
                        </a:lnTo>
                        <a:lnTo>
                          <a:pt x="336" y="0"/>
                        </a:lnTo>
                        <a:lnTo>
                          <a:pt x="0" y="240"/>
                        </a:ln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3" name="Line 1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40" y="480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4" name="Line 1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4" y="288"/>
                    <a:ext cx="96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5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480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" name="Line 15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8" y="192"/>
                    <a:ext cx="48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7" name="Line 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92"/>
                    <a:ext cx="14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8" name="Line 1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768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9" name="Line 1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8" y="432"/>
                    <a:ext cx="48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0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62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6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1212" y="2011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1267" y="2065"/>
                  <a:ext cx="93" cy="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61" name="Group 960"/>
            <p:cNvGrpSpPr/>
            <p:nvPr/>
          </p:nvGrpSpPr>
          <p:grpSpPr>
            <a:xfrm>
              <a:off x="0" y="457200"/>
              <a:ext cx="9144000" cy="59216"/>
              <a:chOff x="0" y="6400800"/>
              <a:chExt cx="9144000" cy="59216"/>
            </a:xfrm>
          </p:grpSpPr>
          <p:cxnSp>
            <p:nvCxnSpPr>
              <p:cNvPr id="962" name="Straight Connector 961"/>
              <p:cNvCxnSpPr/>
              <p:nvPr/>
            </p:nvCxnSpPr>
            <p:spPr>
              <a:xfrm>
                <a:off x="0" y="6401711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3" name="Straight Connector 962"/>
              <p:cNvCxnSpPr/>
              <p:nvPr/>
            </p:nvCxnSpPr>
            <p:spPr>
              <a:xfrm>
                <a:off x="9144000" y="6400800"/>
                <a:ext cx="0" cy="5830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09968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33800" y="2700678"/>
            <a:ext cx="1173012" cy="1185522"/>
            <a:chOff x="3733800" y="2700678"/>
            <a:chExt cx="1173012" cy="1185522"/>
          </a:xfrm>
        </p:grpSpPr>
        <p:sp>
          <p:nvSpPr>
            <p:cNvPr id="4" name="Oval 3"/>
            <p:cNvSpPr/>
            <p:nvPr/>
          </p:nvSpPr>
          <p:spPr>
            <a:xfrm>
              <a:off x="3733800" y="2743200"/>
              <a:ext cx="1143000" cy="1143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763812" y="2700678"/>
              <a:ext cx="1143000" cy="1143000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3700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590800" y="1689161"/>
            <a:ext cx="3276600" cy="3369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09800" y="1524000"/>
            <a:ext cx="3921524" cy="3997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9800" y="1524000"/>
            <a:ext cx="3921524" cy="3997724"/>
            <a:chOff x="2209800" y="1524000"/>
            <a:chExt cx="3921524" cy="3997724"/>
          </a:xfrm>
        </p:grpSpPr>
        <p:grpSp>
          <p:nvGrpSpPr>
            <p:cNvPr id="5" name="Group 4"/>
            <p:cNvGrpSpPr/>
            <p:nvPr/>
          </p:nvGrpSpPr>
          <p:grpSpPr>
            <a:xfrm>
              <a:off x="2590800" y="1689161"/>
              <a:ext cx="3276600" cy="3369767"/>
              <a:chOff x="2590800" y="1689161"/>
              <a:chExt cx="3276600" cy="3369767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3505200" y="2546240"/>
                <a:ext cx="1475258" cy="1568560"/>
                <a:chOff x="3505200" y="2546240"/>
                <a:chExt cx="1475258" cy="1568560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3733800" y="2743200"/>
                  <a:ext cx="1143000" cy="1143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3763812" y="2700678"/>
                  <a:ext cx="1143000" cy="1143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37000">
                      <a:schemeClr val="accent5">
                        <a:lumMod val="75000"/>
                      </a:schemeClr>
                    </a:gs>
                    <a:gs pos="100000">
                      <a:schemeClr val="accent5">
                        <a:lumMod val="40000"/>
                        <a:lumOff val="6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" name="Group 2"/>
                <p:cNvGrpSpPr/>
                <p:nvPr/>
              </p:nvGrpSpPr>
              <p:grpSpPr>
                <a:xfrm>
                  <a:off x="3505200" y="2546240"/>
                  <a:ext cx="1475258" cy="1568560"/>
                  <a:chOff x="2205762" y="1515815"/>
                  <a:chExt cx="3797645" cy="3981263"/>
                </a:xfrm>
              </p:grpSpPr>
              <p:sp>
                <p:nvSpPr>
                  <p:cNvPr id="53" name="Freeform 52"/>
                  <p:cNvSpPr/>
                  <p:nvPr/>
                </p:nvSpPr>
                <p:spPr>
                  <a:xfrm>
                    <a:off x="4061297" y="3514383"/>
                    <a:ext cx="354402" cy="1278550"/>
                  </a:xfrm>
                  <a:custGeom>
                    <a:avLst/>
                    <a:gdLst>
                      <a:gd name="connsiteX0" fmla="*/ 276045 w 483079"/>
                      <a:gd name="connsiteY0" fmla="*/ 0 h 1526876"/>
                      <a:gd name="connsiteX1" fmla="*/ 17253 w 483079"/>
                      <a:gd name="connsiteY1" fmla="*/ 819510 h 1526876"/>
                      <a:gd name="connsiteX2" fmla="*/ 232913 w 483079"/>
                      <a:gd name="connsiteY2" fmla="*/ 724619 h 1526876"/>
                      <a:gd name="connsiteX3" fmla="*/ 0 w 483079"/>
                      <a:gd name="connsiteY3" fmla="*/ 1483744 h 1526876"/>
                      <a:gd name="connsiteX4" fmla="*/ 439947 w 483079"/>
                      <a:gd name="connsiteY4" fmla="*/ 1526876 h 1526876"/>
                      <a:gd name="connsiteX5" fmla="*/ 483079 w 483079"/>
                      <a:gd name="connsiteY5" fmla="*/ 534838 h 1526876"/>
                      <a:gd name="connsiteX6" fmla="*/ 310551 w 483079"/>
                      <a:gd name="connsiteY6" fmla="*/ 629729 h 1526876"/>
                      <a:gd name="connsiteX7" fmla="*/ 276045 w 483079"/>
                      <a:gd name="connsiteY7" fmla="*/ 77638 h 1526876"/>
                      <a:gd name="connsiteX8" fmla="*/ 276045 w 483079"/>
                      <a:gd name="connsiteY8" fmla="*/ 60385 h 1526876"/>
                      <a:gd name="connsiteX0" fmla="*/ 276045 w 483079"/>
                      <a:gd name="connsiteY0" fmla="*/ 189781 h 1716657"/>
                      <a:gd name="connsiteX1" fmla="*/ 17253 w 483079"/>
                      <a:gd name="connsiteY1" fmla="*/ 1009291 h 1716657"/>
                      <a:gd name="connsiteX2" fmla="*/ 232913 w 483079"/>
                      <a:gd name="connsiteY2" fmla="*/ 914400 h 1716657"/>
                      <a:gd name="connsiteX3" fmla="*/ 0 w 483079"/>
                      <a:gd name="connsiteY3" fmla="*/ 1673525 h 1716657"/>
                      <a:gd name="connsiteX4" fmla="*/ 439947 w 483079"/>
                      <a:gd name="connsiteY4" fmla="*/ 1716657 h 1716657"/>
                      <a:gd name="connsiteX5" fmla="*/ 483079 w 483079"/>
                      <a:gd name="connsiteY5" fmla="*/ 724619 h 1716657"/>
                      <a:gd name="connsiteX6" fmla="*/ 310551 w 483079"/>
                      <a:gd name="connsiteY6" fmla="*/ 819510 h 1716657"/>
                      <a:gd name="connsiteX7" fmla="*/ 276045 w 483079"/>
                      <a:gd name="connsiteY7" fmla="*/ 267419 h 1716657"/>
                      <a:gd name="connsiteX8" fmla="*/ 327804 w 483079"/>
                      <a:gd name="connsiteY8" fmla="*/ 0 h 1716657"/>
                      <a:gd name="connsiteX0" fmla="*/ 276045 w 483079"/>
                      <a:gd name="connsiteY0" fmla="*/ 207034 h 1733910"/>
                      <a:gd name="connsiteX1" fmla="*/ 17253 w 483079"/>
                      <a:gd name="connsiteY1" fmla="*/ 1026544 h 1733910"/>
                      <a:gd name="connsiteX2" fmla="*/ 232913 w 483079"/>
                      <a:gd name="connsiteY2" fmla="*/ 931653 h 1733910"/>
                      <a:gd name="connsiteX3" fmla="*/ 0 w 483079"/>
                      <a:gd name="connsiteY3" fmla="*/ 1690778 h 1733910"/>
                      <a:gd name="connsiteX4" fmla="*/ 439947 w 483079"/>
                      <a:gd name="connsiteY4" fmla="*/ 1733910 h 1733910"/>
                      <a:gd name="connsiteX5" fmla="*/ 483079 w 483079"/>
                      <a:gd name="connsiteY5" fmla="*/ 741872 h 1733910"/>
                      <a:gd name="connsiteX6" fmla="*/ 310551 w 483079"/>
                      <a:gd name="connsiteY6" fmla="*/ 836763 h 1733910"/>
                      <a:gd name="connsiteX7" fmla="*/ 319177 w 483079"/>
                      <a:gd name="connsiteY7" fmla="*/ 0 h 1733910"/>
                      <a:gd name="connsiteX8" fmla="*/ 327804 w 483079"/>
                      <a:gd name="connsiteY8" fmla="*/ 17253 h 1733910"/>
                      <a:gd name="connsiteX0" fmla="*/ 276045 w 483079"/>
                      <a:gd name="connsiteY0" fmla="*/ 215892 h 1742768"/>
                      <a:gd name="connsiteX1" fmla="*/ 327804 w 483079"/>
                      <a:gd name="connsiteY1" fmla="*/ 233 h 1742768"/>
                      <a:gd name="connsiteX2" fmla="*/ 17253 w 483079"/>
                      <a:gd name="connsiteY2" fmla="*/ 1035402 h 1742768"/>
                      <a:gd name="connsiteX3" fmla="*/ 232913 w 483079"/>
                      <a:gd name="connsiteY3" fmla="*/ 940511 h 1742768"/>
                      <a:gd name="connsiteX4" fmla="*/ 0 w 483079"/>
                      <a:gd name="connsiteY4" fmla="*/ 1699636 h 1742768"/>
                      <a:gd name="connsiteX5" fmla="*/ 439947 w 483079"/>
                      <a:gd name="connsiteY5" fmla="*/ 1742768 h 1742768"/>
                      <a:gd name="connsiteX6" fmla="*/ 483079 w 483079"/>
                      <a:gd name="connsiteY6" fmla="*/ 750730 h 1742768"/>
                      <a:gd name="connsiteX7" fmla="*/ 310551 w 483079"/>
                      <a:gd name="connsiteY7" fmla="*/ 845621 h 1742768"/>
                      <a:gd name="connsiteX8" fmla="*/ 319177 w 483079"/>
                      <a:gd name="connsiteY8" fmla="*/ 8858 h 1742768"/>
                      <a:gd name="connsiteX9" fmla="*/ 327804 w 483079"/>
                      <a:gd name="connsiteY9" fmla="*/ 26111 h 17427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83079" h="1742768">
                        <a:moveTo>
                          <a:pt x="276045" y="215892"/>
                        </a:moveTo>
                        <a:cubicBezTo>
                          <a:pt x="270294" y="224519"/>
                          <a:pt x="333555" y="-8394"/>
                          <a:pt x="327804" y="233"/>
                        </a:cubicBezTo>
                        <a:lnTo>
                          <a:pt x="17253" y="1035402"/>
                        </a:lnTo>
                        <a:lnTo>
                          <a:pt x="232913" y="940511"/>
                        </a:lnTo>
                        <a:lnTo>
                          <a:pt x="0" y="1699636"/>
                        </a:lnTo>
                        <a:lnTo>
                          <a:pt x="439947" y="1742768"/>
                        </a:lnTo>
                        <a:lnTo>
                          <a:pt x="483079" y="750730"/>
                        </a:lnTo>
                        <a:lnTo>
                          <a:pt x="310551" y="845621"/>
                        </a:lnTo>
                        <a:cubicBezTo>
                          <a:pt x="313426" y="566700"/>
                          <a:pt x="316302" y="287779"/>
                          <a:pt x="319177" y="8858"/>
                        </a:cubicBezTo>
                        <a:lnTo>
                          <a:pt x="327804" y="26111"/>
                        </a:lnTo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lin ang="5400000" scaled="1"/>
                    <a:tileRect/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4" name="Lightning Bolt 53"/>
                  <p:cNvSpPr/>
                  <p:nvPr/>
                </p:nvSpPr>
                <p:spPr>
                  <a:xfrm rot="4500536" flipH="1" flipV="1">
                    <a:off x="2901190" y="3092125"/>
                    <a:ext cx="742140" cy="2132995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Lightning Bolt 54"/>
                  <p:cNvSpPr/>
                  <p:nvPr/>
                </p:nvSpPr>
                <p:spPr>
                  <a:xfrm rot="21218107" flipH="1" flipV="1">
                    <a:off x="4521365" y="3549518"/>
                    <a:ext cx="742140" cy="1947560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6" name="Lightning Bolt 55"/>
                  <p:cNvSpPr/>
                  <p:nvPr/>
                </p:nvSpPr>
                <p:spPr>
                  <a:xfrm rot="6832904" flipH="1" flipV="1">
                    <a:off x="2869760" y="2646258"/>
                    <a:ext cx="742140" cy="1465994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7" name="Lightning Bolt 56"/>
                  <p:cNvSpPr/>
                  <p:nvPr/>
                </p:nvSpPr>
                <p:spPr>
                  <a:xfrm rot="14837002" flipH="1" flipV="1">
                    <a:off x="4669297" y="1744390"/>
                    <a:ext cx="742140" cy="1645100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8" name="Lightning Bolt 57"/>
                  <p:cNvSpPr/>
                  <p:nvPr/>
                </p:nvSpPr>
                <p:spPr>
                  <a:xfrm rot="11746079" flipH="1" flipV="1">
                    <a:off x="3745591" y="1515815"/>
                    <a:ext cx="742140" cy="1390949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 rot="15698321">
                    <a:off x="5032390" y="2478362"/>
                    <a:ext cx="354402" cy="1587632"/>
                  </a:xfrm>
                  <a:custGeom>
                    <a:avLst/>
                    <a:gdLst>
                      <a:gd name="connsiteX0" fmla="*/ 276045 w 483079"/>
                      <a:gd name="connsiteY0" fmla="*/ 0 h 1526876"/>
                      <a:gd name="connsiteX1" fmla="*/ 17253 w 483079"/>
                      <a:gd name="connsiteY1" fmla="*/ 819510 h 1526876"/>
                      <a:gd name="connsiteX2" fmla="*/ 232913 w 483079"/>
                      <a:gd name="connsiteY2" fmla="*/ 724619 h 1526876"/>
                      <a:gd name="connsiteX3" fmla="*/ 0 w 483079"/>
                      <a:gd name="connsiteY3" fmla="*/ 1483744 h 1526876"/>
                      <a:gd name="connsiteX4" fmla="*/ 439947 w 483079"/>
                      <a:gd name="connsiteY4" fmla="*/ 1526876 h 1526876"/>
                      <a:gd name="connsiteX5" fmla="*/ 483079 w 483079"/>
                      <a:gd name="connsiteY5" fmla="*/ 534838 h 1526876"/>
                      <a:gd name="connsiteX6" fmla="*/ 310551 w 483079"/>
                      <a:gd name="connsiteY6" fmla="*/ 629729 h 1526876"/>
                      <a:gd name="connsiteX7" fmla="*/ 276045 w 483079"/>
                      <a:gd name="connsiteY7" fmla="*/ 77638 h 1526876"/>
                      <a:gd name="connsiteX8" fmla="*/ 276045 w 483079"/>
                      <a:gd name="connsiteY8" fmla="*/ 60385 h 1526876"/>
                      <a:gd name="connsiteX0" fmla="*/ 276045 w 483079"/>
                      <a:gd name="connsiteY0" fmla="*/ 189781 h 1716657"/>
                      <a:gd name="connsiteX1" fmla="*/ 17253 w 483079"/>
                      <a:gd name="connsiteY1" fmla="*/ 1009291 h 1716657"/>
                      <a:gd name="connsiteX2" fmla="*/ 232913 w 483079"/>
                      <a:gd name="connsiteY2" fmla="*/ 914400 h 1716657"/>
                      <a:gd name="connsiteX3" fmla="*/ 0 w 483079"/>
                      <a:gd name="connsiteY3" fmla="*/ 1673525 h 1716657"/>
                      <a:gd name="connsiteX4" fmla="*/ 439947 w 483079"/>
                      <a:gd name="connsiteY4" fmla="*/ 1716657 h 1716657"/>
                      <a:gd name="connsiteX5" fmla="*/ 483079 w 483079"/>
                      <a:gd name="connsiteY5" fmla="*/ 724619 h 1716657"/>
                      <a:gd name="connsiteX6" fmla="*/ 310551 w 483079"/>
                      <a:gd name="connsiteY6" fmla="*/ 819510 h 1716657"/>
                      <a:gd name="connsiteX7" fmla="*/ 276045 w 483079"/>
                      <a:gd name="connsiteY7" fmla="*/ 267419 h 1716657"/>
                      <a:gd name="connsiteX8" fmla="*/ 327804 w 483079"/>
                      <a:gd name="connsiteY8" fmla="*/ 0 h 1716657"/>
                      <a:gd name="connsiteX0" fmla="*/ 276045 w 483079"/>
                      <a:gd name="connsiteY0" fmla="*/ 207034 h 1733910"/>
                      <a:gd name="connsiteX1" fmla="*/ 17253 w 483079"/>
                      <a:gd name="connsiteY1" fmla="*/ 1026544 h 1733910"/>
                      <a:gd name="connsiteX2" fmla="*/ 232913 w 483079"/>
                      <a:gd name="connsiteY2" fmla="*/ 931653 h 1733910"/>
                      <a:gd name="connsiteX3" fmla="*/ 0 w 483079"/>
                      <a:gd name="connsiteY3" fmla="*/ 1690778 h 1733910"/>
                      <a:gd name="connsiteX4" fmla="*/ 439947 w 483079"/>
                      <a:gd name="connsiteY4" fmla="*/ 1733910 h 1733910"/>
                      <a:gd name="connsiteX5" fmla="*/ 483079 w 483079"/>
                      <a:gd name="connsiteY5" fmla="*/ 741872 h 1733910"/>
                      <a:gd name="connsiteX6" fmla="*/ 310551 w 483079"/>
                      <a:gd name="connsiteY6" fmla="*/ 836763 h 1733910"/>
                      <a:gd name="connsiteX7" fmla="*/ 319177 w 483079"/>
                      <a:gd name="connsiteY7" fmla="*/ 0 h 1733910"/>
                      <a:gd name="connsiteX8" fmla="*/ 327804 w 483079"/>
                      <a:gd name="connsiteY8" fmla="*/ 17253 h 1733910"/>
                      <a:gd name="connsiteX0" fmla="*/ 276045 w 483079"/>
                      <a:gd name="connsiteY0" fmla="*/ 215892 h 1742768"/>
                      <a:gd name="connsiteX1" fmla="*/ 327804 w 483079"/>
                      <a:gd name="connsiteY1" fmla="*/ 233 h 1742768"/>
                      <a:gd name="connsiteX2" fmla="*/ 17253 w 483079"/>
                      <a:gd name="connsiteY2" fmla="*/ 1035402 h 1742768"/>
                      <a:gd name="connsiteX3" fmla="*/ 232913 w 483079"/>
                      <a:gd name="connsiteY3" fmla="*/ 940511 h 1742768"/>
                      <a:gd name="connsiteX4" fmla="*/ 0 w 483079"/>
                      <a:gd name="connsiteY4" fmla="*/ 1699636 h 1742768"/>
                      <a:gd name="connsiteX5" fmla="*/ 439947 w 483079"/>
                      <a:gd name="connsiteY5" fmla="*/ 1742768 h 1742768"/>
                      <a:gd name="connsiteX6" fmla="*/ 483079 w 483079"/>
                      <a:gd name="connsiteY6" fmla="*/ 750730 h 1742768"/>
                      <a:gd name="connsiteX7" fmla="*/ 310551 w 483079"/>
                      <a:gd name="connsiteY7" fmla="*/ 845621 h 1742768"/>
                      <a:gd name="connsiteX8" fmla="*/ 319177 w 483079"/>
                      <a:gd name="connsiteY8" fmla="*/ 8858 h 1742768"/>
                      <a:gd name="connsiteX9" fmla="*/ 327804 w 483079"/>
                      <a:gd name="connsiteY9" fmla="*/ 26111 h 17427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83079" h="1742768">
                        <a:moveTo>
                          <a:pt x="276045" y="215892"/>
                        </a:moveTo>
                        <a:cubicBezTo>
                          <a:pt x="270294" y="224519"/>
                          <a:pt x="333555" y="-8394"/>
                          <a:pt x="327804" y="233"/>
                        </a:cubicBezTo>
                        <a:lnTo>
                          <a:pt x="17253" y="1035402"/>
                        </a:lnTo>
                        <a:lnTo>
                          <a:pt x="232913" y="940511"/>
                        </a:lnTo>
                        <a:lnTo>
                          <a:pt x="0" y="1699636"/>
                        </a:lnTo>
                        <a:lnTo>
                          <a:pt x="439947" y="1742768"/>
                        </a:lnTo>
                        <a:lnTo>
                          <a:pt x="483079" y="750730"/>
                        </a:lnTo>
                        <a:lnTo>
                          <a:pt x="310551" y="845621"/>
                        </a:lnTo>
                        <a:cubicBezTo>
                          <a:pt x="313426" y="566700"/>
                          <a:pt x="316302" y="287779"/>
                          <a:pt x="319177" y="8858"/>
                        </a:cubicBezTo>
                        <a:lnTo>
                          <a:pt x="327804" y="26111"/>
                        </a:lnTo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lin ang="5400000" scaled="1"/>
                    <a:tileRect/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0" name="Freeform 59"/>
                  <p:cNvSpPr/>
                  <p:nvPr/>
                </p:nvSpPr>
                <p:spPr>
                  <a:xfrm rot="7066752">
                    <a:off x="3393363" y="2192871"/>
                    <a:ext cx="354402" cy="1278550"/>
                  </a:xfrm>
                  <a:custGeom>
                    <a:avLst/>
                    <a:gdLst>
                      <a:gd name="connsiteX0" fmla="*/ 276045 w 483079"/>
                      <a:gd name="connsiteY0" fmla="*/ 0 h 1526876"/>
                      <a:gd name="connsiteX1" fmla="*/ 17253 w 483079"/>
                      <a:gd name="connsiteY1" fmla="*/ 819510 h 1526876"/>
                      <a:gd name="connsiteX2" fmla="*/ 232913 w 483079"/>
                      <a:gd name="connsiteY2" fmla="*/ 724619 h 1526876"/>
                      <a:gd name="connsiteX3" fmla="*/ 0 w 483079"/>
                      <a:gd name="connsiteY3" fmla="*/ 1483744 h 1526876"/>
                      <a:gd name="connsiteX4" fmla="*/ 439947 w 483079"/>
                      <a:gd name="connsiteY4" fmla="*/ 1526876 h 1526876"/>
                      <a:gd name="connsiteX5" fmla="*/ 483079 w 483079"/>
                      <a:gd name="connsiteY5" fmla="*/ 534838 h 1526876"/>
                      <a:gd name="connsiteX6" fmla="*/ 310551 w 483079"/>
                      <a:gd name="connsiteY6" fmla="*/ 629729 h 1526876"/>
                      <a:gd name="connsiteX7" fmla="*/ 276045 w 483079"/>
                      <a:gd name="connsiteY7" fmla="*/ 77638 h 1526876"/>
                      <a:gd name="connsiteX8" fmla="*/ 276045 w 483079"/>
                      <a:gd name="connsiteY8" fmla="*/ 60385 h 1526876"/>
                      <a:gd name="connsiteX0" fmla="*/ 276045 w 483079"/>
                      <a:gd name="connsiteY0" fmla="*/ 189781 h 1716657"/>
                      <a:gd name="connsiteX1" fmla="*/ 17253 w 483079"/>
                      <a:gd name="connsiteY1" fmla="*/ 1009291 h 1716657"/>
                      <a:gd name="connsiteX2" fmla="*/ 232913 w 483079"/>
                      <a:gd name="connsiteY2" fmla="*/ 914400 h 1716657"/>
                      <a:gd name="connsiteX3" fmla="*/ 0 w 483079"/>
                      <a:gd name="connsiteY3" fmla="*/ 1673525 h 1716657"/>
                      <a:gd name="connsiteX4" fmla="*/ 439947 w 483079"/>
                      <a:gd name="connsiteY4" fmla="*/ 1716657 h 1716657"/>
                      <a:gd name="connsiteX5" fmla="*/ 483079 w 483079"/>
                      <a:gd name="connsiteY5" fmla="*/ 724619 h 1716657"/>
                      <a:gd name="connsiteX6" fmla="*/ 310551 w 483079"/>
                      <a:gd name="connsiteY6" fmla="*/ 819510 h 1716657"/>
                      <a:gd name="connsiteX7" fmla="*/ 276045 w 483079"/>
                      <a:gd name="connsiteY7" fmla="*/ 267419 h 1716657"/>
                      <a:gd name="connsiteX8" fmla="*/ 327804 w 483079"/>
                      <a:gd name="connsiteY8" fmla="*/ 0 h 1716657"/>
                      <a:gd name="connsiteX0" fmla="*/ 276045 w 483079"/>
                      <a:gd name="connsiteY0" fmla="*/ 207034 h 1733910"/>
                      <a:gd name="connsiteX1" fmla="*/ 17253 w 483079"/>
                      <a:gd name="connsiteY1" fmla="*/ 1026544 h 1733910"/>
                      <a:gd name="connsiteX2" fmla="*/ 232913 w 483079"/>
                      <a:gd name="connsiteY2" fmla="*/ 931653 h 1733910"/>
                      <a:gd name="connsiteX3" fmla="*/ 0 w 483079"/>
                      <a:gd name="connsiteY3" fmla="*/ 1690778 h 1733910"/>
                      <a:gd name="connsiteX4" fmla="*/ 439947 w 483079"/>
                      <a:gd name="connsiteY4" fmla="*/ 1733910 h 1733910"/>
                      <a:gd name="connsiteX5" fmla="*/ 483079 w 483079"/>
                      <a:gd name="connsiteY5" fmla="*/ 741872 h 1733910"/>
                      <a:gd name="connsiteX6" fmla="*/ 310551 w 483079"/>
                      <a:gd name="connsiteY6" fmla="*/ 836763 h 1733910"/>
                      <a:gd name="connsiteX7" fmla="*/ 319177 w 483079"/>
                      <a:gd name="connsiteY7" fmla="*/ 0 h 1733910"/>
                      <a:gd name="connsiteX8" fmla="*/ 327804 w 483079"/>
                      <a:gd name="connsiteY8" fmla="*/ 17253 h 1733910"/>
                      <a:gd name="connsiteX0" fmla="*/ 276045 w 483079"/>
                      <a:gd name="connsiteY0" fmla="*/ 215892 h 1742768"/>
                      <a:gd name="connsiteX1" fmla="*/ 327804 w 483079"/>
                      <a:gd name="connsiteY1" fmla="*/ 233 h 1742768"/>
                      <a:gd name="connsiteX2" fmla="*/ 17253 w 483079"/>
                      <a:gd name="connsiteY2" fmla="*/ 1035402 h 1742768"/>
                      <a:gd name="connsiteX3" fmla="*/ 232913 w 483079"/>
                      <a:gd name="connsiteY3" fmla="*/ 940511 h 1742768"/>
                      <a:gd name="connsiteX4" fmla="*/ 0 w 483079"/>
                      <a:gd name="connsiteY4" fmla="*/ 1699636 h 1742768"/>
                      <a:gd name="connsiteX5" fmla="*/ 439947 w 483079"/>
                      <a:gd name="connsiteY5" fmla="*/ 1742768 h 1742768"/>
                      <a:gd name="connsiteX6" fmla="*/ 483079 w 483079"/>
                      <a:gd name="connsiteY6" fmla="*/ 750730 h 1742768"/>
                      <a:gd name="connsiteX7" fmla="*/ 310551 w 483079"/>
                      <a:gd name="connsiteY7" fmla="*/ 845621 h 1742768"/>
                      <a:gd name="connsiteX8" fmla="*/ 319177 w 483079"/>
                      <a:gd name="connsiteY8" fmla="*/ 8858 h 1742768"/>
                      <a:gd name="connsiteX9" fmla="*/ 327804 w 483079"/>
                      <a:gd name="connsiteY9" fmla="*/ 26111 h 17427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83079" h="1742768">
                        <a:moveTo>
                          <a:pt x="276045" y="215892"/>
                        </a:moveTo>
                        <a:cubicBezTo>
                          <a:pt x="270294" y="224519"/>
                          <a:pt x="333555" y="-8394"/>
                          <a:pt x="327804" y="233"/>
                        </a:cubicBezTo>
                        <a:lnTo>
                          <a:pt x="17253" y="1035402"/>
                        </a:lnTo>
                        <a:lnTo>
                          <a:pt x="232913" y="940511"/>
                        </a:lnTo>
                        <a:lnTo>
                          <a:pt x="0" y="1699636"/>
                        </a:lnTo>
                        <a:lnTo>
                          <a:pt x="439947" y="1742768"/>
                        </a:lnTo>
                        <a:lnTo>
                          <a:pt x="483079" y="750730"/>
                        </a:lnTo>
                        <a:lnTo>
                          <a:pt x="310551" y="845621"/>
                        </a:lnTo>
                        <a:cubicBezTo>
                          <a:pt x="313426" y="566700"/>
                          <a:pt x="316302" y="287779"/>
                          <a:pt x="319177" y="8858"/>
                        </a:cubicBezTo>
                        <a:lnTo>
                          <a:pt x="327804" y="26111"/>
                        </a:lnTo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lin ang="5400000" scaled="1"/>
                    <a:tileRect/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1" name="Lightning Bolt 60"/>
                  <p:cNvSpPr/>
                  <p:nvPr/>
                </p:nvSpPr>
                <p:spPr>
                  <a:xfrm rot="19749666" flipH="1" flipV="1">
                    <a:off x="4853451" y="3190726"/>
                    <a:ext cx="742140" cy="1390949"/>
                  </a:xfrm>
                  <a:prstGeom prst="lightningBolt">
                    <a:avLst/>
                  </a:prstGeom>
                  <a:gradFill>
                    <a:gsLst>
                      <a:gs pos="0">
                        <a:srgbClr val="FFC000"/>
                      </a:gs>
                      <a:gs pos="100000">
                        <a:srgbClr val="FFFF00"/>
                      </a:gs>
                    </a:gsLst>
                    <a:path path="rect">
                      <a:fillToRect l="100000" t="100000"/>
                    </a:path>
                  </a:gradFill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 extrusionH="44450">
                    <a:bevelT w="88900" prst="artDeco"/>
                    <a:bevelB w="44450" h="120650"/>
                  </a:sp3d>
                </p:spPr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kern="0">
                      <a:solidFill>
                        <a:srgbClr val="FFFFFF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15" name="Rectangle 14"/>
              <p:cNvSpPr/>
              <p:nvPr/>
            </p:nvSpPr>
            <p:spPr>
              <a:xfrm>
                <a:off x="2590800" y="1689161"/>
                <a:ext cx="3276600" cy="33697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209800" y="1524000"/>
              <a:ext cx="3921524" cy="39977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7950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590800" y="1689161"/>
            <a:ext cx="3276600" cy="3369767"/>
            <a:chOff x="2590800" y="1689161"/>
            <a:chExt cx="3276600" cy="3369767"/>
          </a:xfrm>
        </p:grpSpPr>
        <p:grpSp>
          <p:nvGrpSpPr>
            <p:cNvPr id="2" name="Group 1"/>
            <p:cNvGrpSpPr/>
            <p:nvPr/>
          </p:nvGrpSpPr>
          <p:grpSpPr>
            <a:xfrm>
              <a:off x="3048000" y="2209800"/>
              <a:ext cx="2209800" cy="2373654"/>
              <a:chOff x="3048000" y="2209800"/>
              <a:chExt cx="2209800" cy="2373654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733800" y="2743200"/>
                <a:ext cx="1143000" cy="1143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763812" y="2700678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37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3048000" y="2209800"/>
                <a:ext cx="2209800" cy="2373654"/>
                <a:chOff x="2205762" y="1515815"/>
                <a:chExt cx="3797645" cy="3981263"/>
              </a:xfrm>
            </p:grpSpPr>
            <p:sp>
              <p:nvSpPr>
                <p:cNvPr id="53" name="Freeform 52"/>
                <p:cNvSpPr/>
                <p:nvPr/>
              </p:nvSpPr>
              <p:spPr>
                <a:xfrm>
                  <a:off x="4061297" y="3514383"/>
                  <a:ext cx="354402" cy="1278550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4" name="Lightning Bolt 53"/>
                <p:cNvSpPr/>
                <p:nvPr/>
              </p:nvSpPr>
              <p:spPr>
                <a:xfrm rot="4500536" flipH="1" flipV="1">
                  <a:off x="2901190" y="3092125"/>
                  <a:ext cx="742140" cy="2132995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5" name="Lightning Bolt 54"/>
                <p:cNvSpPr/>
                <p:nvPr/>
              </p:nvSpPr>
              <p:spPr>
                <a:xfrm rot="21218107" flipH="1" flipV="1">
                  <a:off x="4521365" y="3549518"/>
                  <a:ext cx="742140" cy="1947560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6" name="Lightning Bolt 55"/>
                <p:cNvSpPr/>
                <p:nvPr/>
              </p:nvSpPr>
              <p:spPr>
                <a:xfrm rot="6832904" flipH="1" flipV="1">
                  <a:off x="2869760" y="2646258"/>
                  <a:ext cx="742140" cy="1465994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7" name="Lightning Bolt 56"/>
                <p:cNvSpPr/>
                <p:nvPr/>
              </p:nvSpPr>
              <p:spPr>
                <a:xfrm rot="14837002" flipH="1" flipV="1">
                  <a:off x="4669297" y="1744390"/>
                  <a:ext cx="742140" cy="1645100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8" name="Lightning Bolt 57"/>
                <p:cNvSpPr/>
                <p:nvPr/>
              </p:nvSpPr>
              <p:spPr>
                <a:xfrm rot="11746079" flipH="1" flipV="1">
                  <a:off x="3745591" y="1515815"/>
                  <a:ext cx="742140" cy="1390949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 rot="15698321">
                  <a:off x="5032390" y="2478362"/>
                  <a:ext cx="354402" cy="1587632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 rot="7066752">
                  <a:off x="3393363" y="2192871"/>
                  <a:ext cx="354402" cy="1278550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61" name="Lightning Bolt 60"/>
                <p:cNvSpPr/>
                <p:nvPr/>
              </p:nvSpPr>
              <p:spPr>
                <a:xfrm rot="19749666" flipH="1" flipV="1">
                  <a:off x="4853451" y="3190726"/>
                  <a:ext cx="742140" cy="1390949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</p:grpSp>
        <p:sp>
          <p:nvSpPr>
            <p:cNvPr id="15" name="Rectangle 14"/>
            <p:cNvSpPr/>
            <p:nvPr/>
          </p:nvSpPr>
          <p:spPr>
            <a:xfrm>
              <a:off x="2590800" y="1689161"/>
              <a:ext cx="3276600" cy="33697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09800" y="1524000"/>
            <a:ext cx="3921524" cy="3997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0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90800" y="1689161"/>
            <a:ext cx="3276600" cy="3369767"/>
            <a:chOff x="2590800" y="1689161"/>
            <a:chExt cx="3276600" cy="3369767"/>
          </a:xfrm>
        </p:grpSpPr>
        <p:grpSp>
          <p:nvGrpSpPr>
            <p:cNvPr id="2" name="Group 1"/>
            <p:cNvGrpSpPr/>
            <p:nvPr/>
          </p:nvGrpSpPr>
          <p:grpSpPr>
            <a:xfrm>
              <a:off x="2590800" y="1752600"/>
              <a:ext cx="3200400" cy="3276600"/>
              <a:chOff x="2590800" y="1752600"/>
              <a:chExt cx="3200400" cy="32766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733800" y="2743200"/>
                <a:ext cx="1143000" cy="1143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763812" y="2700678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37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2590800" y="1752600"/>
                <a:ext cx="3200400" cy="3276600"/>
                <a:chOff x="2205762" y="1515815"/>
                <a:chExt cx="3797645" cy="3981263"/>
              </a:xfrm>
            </p:grpSpPr>
            <p:sp>
              <p:nvSpPr>
                <p:cNvPr id="53" name="Freeform 52"/>
                <p:cNvSpPr/>
                <p:nvPr/>
              </p:nvSpPr>
              <p:spPr>
                <a:xfrm>
                  <a:off x="4061297" y="3514383"/>
                  <a:ext cx="354402" cy="1278550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4" name="Lightning Bolt 53"/>
                <p:cNvSpPr/>
                <p:nvPr/>
              </p:nvSpPr>
              <p:spPr>
                <a:xfrm rot="4500536" flipH="1" flipV="1">
                  <a:off x="2901190" y="3092125"/>
                  <a:ext cx="742140" cy="2132995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5" name="Lightning Bolt 54"/>
                <p:cNvSpPr/>
                <p:nvPr/>
              </p:nvSpPr>
              <p:spPr>
                <a:xfrm rot="21218107" flipH="1" flipV="1">
                  <a:off x="4521365" y="3549518"/>
                  <a:ext cx="742140" cy="1947560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6" name="Lightning Bolt 55"/>
                <p:cNvSpPr/>
                <p:nvPr/>
              </p:nvSpPr>
              <p:spPr>
                <a:xfrm rot="6832904" flipH="1" flipV="1">
                  <a:off x="2869760" y="2646258"/>
                  <a:ext cx="742140" cy="1465994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7" name="Lightning Bolt 56"/>
                <p:cNvSpPr/>
                <p:nvPr/>
              </p:nvSpPr>
              <p:spPr>
                <a:xfrm rot="14837002" flipH="1" flipV="1">
                  <a:off x="4669297" y="1744390"/>
                  <a:ext cx="742140" cy="1645100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8" name="Lightning Bolt 57"/>
                <p:cNvSpPr/>
                <p:nvPr/>
              </p:nvSpPr>
              <p:spPr>
                <a:xfrm rot="11746079" flipH="1" flipV="1">
                  <a:off x="3745591" y="1515815"/>
                  <a:ext cx="742140" cy="1390949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 rot="15698321">
                  <a:off x="5032390" y="2478362"/>
                  <a:ext cx="354402" cy="1587632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 rot="7066752">
                  <a:off x="3393363" y="2192871"/>
                  <a:ext cx="354402" cy="1278550"/>
                </a:xfrm>
                <a:custGeom>
                  <a:avLst/>
                  <a:gdLst>
                    <a:gd name="connsiteX0" fmla="*/ 276045 w 483079"/>
                    <a:gd name="connsiteY0" fmla="*/ 0 h 1526876"/>
                    <a:gd name="connsiteX1" fmla="*/ 17253 w 483079"/>
                    <a:gd name="connsiteY1" fmla="*/ 819510 h 1526876"/>
                    <a:gd name="connsiteX2" fmla="*/ 232913 w 483079"/>
                    <a:gd name="connsiteY2" fmla="*/ 724619 h 1526876"/>
                    <a:gd name="connsiteX3" fmla="*/ 0 w 483079"/>
                    <a:gd name="connsiteY3" fmla="*/ 1483744 h 1526876"/>
                    <a:gd name="connsiteX4" fmla="*/ 439947 w 483079"/>
                    <a:gd name="connsiteY4" fmla="*/ 1526876 h 1526876"/>
                    <a:gd name="connsiteX5" fmla="*/ 483079 w 483079"/>
                    <a:gd name="connsiteY5" fmla="*/ 534838 h 1526876"/>
                    <a:gd name="connsiteX6" fmla="*/ 310551 w 483079"/>
                    <a:gd name="connsiteY6" fmla="*/ 629729 h 1526876"/>
                    <a:gd name="connsiteX7" fmla="*/ 276045 w 483079"/>
                    <a:gd name="connsiteY7" fmla="*/ 77638 h 1526876"/>
                    <a:gd name="connsiteX8" fmla="*/ 276045 w 483079"/>
                    <a:gd name="connsiteY8" fmla="*/ 60385 h 1526876"/>
                    <a:gd name="connsiteX0" fmla="*/ 276045 w 483079"/>
                    <a:gd name="connsiteY0" fmla="*/ 189781 h 1716657"/>
                    <a:gd name="connsiteX1" fmla="*/ 17253 w 483079"/>
                    <a:gd name="connsiteY1" fmla="*/ 1009291 h 1716657"/>
                    <a:gd name="connsiteX2" fmla="*/ 232913 w 483079"/>
                    <a:gd name="connsiteY2" fmla="*/ 914400 h 1716657"/>
                    <a:gd name="connsiteX3" fmla="*/ 0 w 483079"/>
                    <a:gd name="connsiteY3" fmla="*/ 1673525 h 1716657"/>
                    <a:gd name="connsiteX4" fmla="*/ 439947 w 483079"/>
                    <a:gd name="connsiteY4" fmla="*/ 1716657 h 1716657"/>
                    <a:gd name="connsiteX5" fmla="*/ 483079 w 483079"/>
                    <a:gd name="connsiteY5" fmla="*/ 724619 h 1716657"/>
                    <a:gd name="connsiteX6" fmla="*/ 310551 w 483079"/>
                    <a:gd name="connsiteY6" fmla="*/ 819510 h 1716657"/>
                    <a:gd name="connsiteX7" fmla="*/ 276045 w 483079"/>
                    <a:gd name="connsiteY7" fmla="*/ 267419 h 1716657"/>
                    <a:gd name="connsiteX8" fmla="*/ 327804 w 483079"/>
                    <a:gd name="connsiteY8" fmla="*/ 0 h 1716657"/>
                    <a:gd name="connsiteX0" fmla="*/ 276045 w 483079"/>
                    <a:gd name="connsiteY0" fmla="*/ 207034 h 1733910"/>
                    <a:gd name="connsiteX1" fmla="*/ 17253 w 483079"/>
                    <a:gd name="connsiteY1" fmla="*/ 1026544 h 1733910"/>
                    <a:gd name="connsiteX2" fmla="*/ 232913 w 483079"/>
                    <a:gd name="connsiteY2" fmla="*/ 931653 h 1733910"/>
                    <a:gd name="connsiteX3" fmla="*/ 0 w 483079"/>
                    <a:gd name="connsiteY3" fmla="*/ 1690778 h 1733910"/>
                    <a:gd name="connsiteX4" fmla="*/ 439947 w 483079"/>
                    <a:gd name="connsiteY4" fmla="*/ 1733910 h 1733910"/>
                    <a:gd name="connsiteX5" fmla="*/ 483079 w 483079"/>
                    <a:gd name="connsiteY5" fmla="*/ 741872 h 1733910"/>
                    <a:gd name="connsiteX6" fmla="*/ 310551 w 483079"/>
                    <a:gd name="connsiteY6" fmla="*/ 836763 h 1733910"/>
                    <a:gd name="connsiteX7" fmla="*/ 319177 w 483079"/>
                    <a:gd name="connsiteY7" fmla="*/ 0 h 1733910"/>
                    <a:gd name="connsiteX8" fmla="*/ 327804 w 483079"/>
                    <a:gd name="connsiteY8" fmla="*/ 17253 h 1733910"/>
                    <a:gd name="connsiteX0" fmla="*/ 276045 w 483079"/>
                    <a:gd name="connsiteY0" fmla="*/ 215892 h 1742768"/>
                    <a:gd name="connsiteX1" fmla="*/ 327804 w 483079"/>
                    <a:gd name="connsiteY1" fmla="*/ 233 h 1742768"/>
                    <a:gd name="connsiteX2" fmla="*/ 17253 w 483079"/>
                    <a:gd name="connsiteY2" fmla="*/ 1035402 h 1742768"/>
                    <a:gd name="connsiteX3" fmla="*/ 232913 w 483079"/>
                    <a:gd name="connsiteY3" fmla="*/ 940511 h 1742768"/>
                    <a:gd name="connsiteX4" fmla="*/ 0 w 483079"/>
                    <a:gd name="connsiteY4" fmla="*/ 1699636 h 1742768"/>
                    <a:gd name="connsiteX5" fmla="*/ 439947 w 483079"/>
                    <a:gd name="connsiteY5" fmla="*/ 1742768 h 1742768"/>
                    <a:gd name="connsiteX6" fmla="*/ 483079 w 483079"/>
                    <a:gd name="connsiteY6" fmla="*/ 750730 h 1742768"/>
                    <a:gd name="connsiteX7" fmla="*/ 310551 w 483079"/>
                    <a:gd name="connsiteY7" fmla="*/ 845621 h 1742768"/>
                    <a:gd name="connsiteX8" fmla="*/ 319177 w 483079"/>
                    <a:gd name="connsiteY8" fmla="*/ 8858 h 1742768"/>
                    <a:gd name="connsiteX9" fmla="*/ 327804 w 483079"/>
                    <a:gd name="connsiteY9" fmla="*/ 26111 h 1742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3079" h="1742768">
                      <a:moveTo>
                        <a:pt x="276045" y="215892"/>
                      </a:moveTo>
                      <a:cubicBezTo>
                        <a:pt x="270294" y="224519"/>
                        <a:pt x="333555" y="-8394"/>
                        <a:pt x="327804" y="233"/>
                      </a:cubicBezTo>
                      <a:lnTo>
                        <a:pt x="17253" y="1035402"/>
                      </a:lnTo>
                      <a:lnTo>
                        <a:pt x="232913" y="940511"/>
                      </a:lnTo>
                      <a:lnTo>
                        <a:pt x="0" y="1699636"/>
                      </a:lnTo>
                      <a:lnTo>
                        <a:pt x="439947" y="1742768"/>
                      </a:lnTo>
                      <a:lnTo>
                        <a:pt x="483079" y="750730"/>
                      </a:lnTo>
                      <a:lnTo>
                        <a:pt x="310551" y="845621"/>
                      </a:lnTo>
                      <a:cubicBezTo>
                        <a:pt x="313426" y="566700"/>
                        <a:pt x="316302" y="287779"/>
                        <a:pt x="319177" y="8858"/>
                      </a:cubicBezTo>
                      <a:lnTo>
                        <a:pt x="327804" y="26111"/>
                      </a:lnTo>
                    </a:path>
                  </a:pathLst>
                </a:custGeom>
                <a:gradFill flip="none" rotWithShape="1"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lin ang="54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61" name="Lightning Bolt 60"/>
                <p:cNvSpPr/>
                <p:nvPr/>
              </p:nvSpPr>
              <p:spPr>
                <a:xfrm rot="19749666" flipH="1" flipV="1">
                  <a:off x="4853451" y="3190726"/>
                  <a:ext cx="742140" cy="1390949"/>
                </a:xfrm>
                <a:prstGeom prst="lightningBolt">
                  <a:avLst/>
                </a:prstGeom>
                <a:gradFill>
                  <a:gsLst>
                    <a:gs pos="0">
                      <a:srgbClr val="FFC000"/>
                    </a:gs>
                    <a:gs pos="100000">
                      <a:srgbClr val="FFFF00"/>
                    </a:gs>
                  </a:gsLst>
                  <a:path path="rect">
                    <a:fillToRect l="100000" t="100000"/>
                  </a:path>
                </a:gradFill>
                <a:ln w="25400" cap="flat" cmpd="sng" algn="ctr">
                  <a:noFill/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 extrusionH="44450">
                  <a:bevelT w="88900" prst="artDeco"/>
                  <a:bevelB w="44450" h="120650"/>
                </a:sp3d>
              </p:spPr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kern="0">
                    <a:solidFill>
                      <a:srgbClr val="FFFFFF"/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</p:grpSp>
        <p:sp>
          <p:nvSpPr>
            <p:cNvPr id="17" name="Rectangle 16"/>
            <p:cNvSpPr/>
            <p:nvPr/>
          </p:nvSpPr>
          <p:spPr>
            <a:xfrm>
              <a:off x="2590800" y="1689161"/>
              <a:ext cx="3276600" cy="33697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209800" y="1524000"/>
            <a:ext cx="3921524" cy="3997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75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170212" y="1441150"/>
            <a:ext cx="4037312" cy="4113161"/>
            <a:chOff x="2170212" y="1441150"/>
            <a:chExt cx="4037312" cy="4113161"/>
          </a:xfrm>
        </p:grpSpPr>
        <p:grpSp>
          <p:nvGrpSpPr>
            <p:cNvPr id="22" name="Group 21"/>
            <p:cNvGrpSpPr/>
            <p:nvPr/>
          </p:nvGrpSpPr>
          <p:grpSpPr>
            <a:xfrm>
              <a:off x="3977897" y="3085897"/>
              <a:ext cx="571500" cy="577595"/>
              <a:chOff x="3733800" y="2700678"/>
              <a:chExt cx="1173012" cy="118552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733800" y="2743200"/>
                <a:ext cx="1143000" cy="1143000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763812" y="2700678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37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Freeform 52"/>
            <p:cNvSpPr/>
            <p:nvPr/>
          </p:nvSpPr>
          <p:spPr>
            <a:xfrm>
              <a:off x="4061297" y="3514383"/>
              <a:ext cx="354402" cy="1278550"/>
            </a:xfrm>
            <a:custGeom>
              <a:avLst/>
              <a:gdLst>
                <a:gd name="connsiteX0" fmla="*/ 276045 w 483079"/>
                <a:gd name="connsiteY0" fmla="*/ 0 h 1526876"/>
                <a:gd name="connsiteX1" fmla="*/ 17253 w 483079"/>
                <a:gd name="connsiteY1" fmla="*/ 819510 h 1526876"/>
                <a:gd name="connsiteX2" fmla="*/ 232913 w 483079"/>
                <a:gd name="connsiteY2" fmla="*/ 724619 h 1526876"/>
                <a:gd name="connsiteX3" fmla="*/ 0 w 483079"/>
                <a:gd name="connsiteY3" fmla="*/ 1483744 h 1526876"/>
                <a:gd name="connsiteX4" fmla="*/ 439947 w 483079"/>
                <a:gd name="connsiteY4" fmla="*/ 1526876 h 1526876"/>
                <a:gd name="connsiteX5" fmla="*/ 483079 w 483079"/>
                <a:gd name="connsiteY5" fmla="*/ 534838 h 1526876"/>
                <a:gd name="connsiteX6" fmla="*/ 310551 w 483079"/>
                <a:gd name="connsiteY6" fmla="*/ 629729 h 1526876"/>
                <a:gd name="connsiteX7" fmla="*/ 276045 w 483079"/>
                <a:gd name="connsiteY7" fmla="*/ 77638 h 1526876"/>
                <a:gd name="connsiteX8" fmla="*/ 276045 w 483079"/>
                <a:gd name="connsiteY8" fmla="*/ 60385 h 1526876"/>
                <a:gd name="connsiteX0" fmla="*/ 276045 w 483079"/>
                <a:gd name="connsiteY0" fmla="*/ 189781 h 1716657"/>
                <a:gd name="connsiteX1" fmla="*/ 17253 w 483079"/>
                <a:gd name="connsiteY1" fmla="*/ 1009291 h 1716657"/>
                <a:gd name="connsiteX2" fmla="*/ 232913 w 483079"/>
                <a:gd name="connsiteY2" fmla="*/ 914400 h 1716657"/>
                <a:gd name="connsiteX3" fmla="*/ 0 w 483079"/>
                <a:gd name="connsiteY3" fmla="*/ 1673525 h 1716657"/>
                <a:gd name="connsiteX4" fmla="*/ 439947 w 483079"/>
                <a:gd name="connsiteY4" fmla="*/ 1716657 h 1716657"/>
                <a:gd name="connsiteX5" fmla="*/ 483079 w 483079"/>
                <a:gd name="connsiteY5" fmla="*/ 724619 h 1716657"/>
                <a:gd name="connsiteX6" fmla="*/ 310551 w 483079"/>
                <a:gd name="connsiteY6" fmla="*/ 819510 h 1716657"/>
                <a:gd name="connsiteX7" fmla="*/ 276045 w 483079"/>
                <a:gd name="connsiteY7" fmla="*/ 267419 h 1716657"/>
                <a:gd name="connsiteX8" fmla="*/ 327804 w 483079"/>
                <a:gd name="connsiteY8" fmla="*/ 0 h 1716657"/>
                <a:gd name="connsiteX0" fmla="*/ 276045 w 483079"/>
                <a:gd name="connsiteY0" fmla="*/ 207034 h 1733910"/>
                <a:gd name="connsiteX1" fmla="*/ 17253 w 483079"/>
                <a:gd name="connsiteY1" fmla="*/ 1026544 h 1733910"/>
                <a:gd name="connsiteX2" fmla="*/ 232913 w 483079"/>
                <a:gd name="connsiteY2" fmla="*/ 931653 h 1733910"/>
                <a:gd name="connsiteX3" fmla="*/ 0 w 483079"/>
                <a:gd name="connsiteY3" fmla="*/ 1690778 h 1733910"/>
                <a:gd name="connsiteX4" fmla="*/ 439947 w 483079"/>
                <a:gd name="connsiteY4" fmla="*/ 1733910 h 1733910"/>
                <a:gd name="connsiteX5" fmla="*/ 483079 w 483079"/>
                <a:gd name="connsiteY5" fmla="*/ 741872 h 1733910"/>
                <a:gd name="connsiteX6" fmla="*/ 310551 w 483079"/>
                <a:gd name="connsiteY6" fmla="*/ 836763 h 1733910"/>
                <a:gd name="connsiteX7" fmla="*/ 319177 w 483079"/>
                <a:gd name="connsiteY7" fmla="*/ 0 h 1733910"/>
                <a:gd name="connsiteX8" fmla="*/ 327804 w 483079"/>
                <a:gd name="connsiteY8" fmla="*/ 17253 h 1733910"/>
                <a:gd name="connsiteX0" fmla="*/ 276045 w 483079"/>
                <a:gd name="connsiteY0" fmla="*/ 215892 h 1742768"/>
                <a:gd name="connsiteX1" fmla="*/ 327804 w 483079"/>
                <a:gd name="connsiteY1" fmla="*/ 233 h 1742768"/>
                <a:gd name="connsiteX2" fmla="*/ 17253 w 483079"/>
                <a:gd name="connsiteY2" fmla="*/ 1035402 h 1742768"/>
                <a:gd name="connsiteX3" fmla="*/ 232913 w 483079"/>
                <a:gd name="connsiteY3" fmla="*/ 940511 h 1742768"/>
                <a:gd name="connsiteX4" fmla="*/ 0 w 483079"/>
                <a:gd name="connsiteY4" fmla="*/ 1699636 h 1742768"/>
                <a:gd name="connsiteX5" fmla="*/ 439947 w 483079"/>
                <a:gd name="connsiteY5" fmla="*/ 1742768 h 1742768"/>
                <a:gd name="connsiteX6" fmla="*/ 483079 w 483079"/>
                <a:gd name="connsiteY6" fmla="*/ 750730 h 1742768"/>
                <a:gd name="connsiteX7" fmla="*/ 310551 w 483079"/>
                <a:gd name="connsiteY7" fmla="*/ 845621 h 1742768"/>
                <a:gd name="connsiteX8" fmla="*/ 319177 w 483079"/>
                <a:gd name="connsiteY8" fmla="*/ 8858 h 1742768"/>
                <a:gd name="connsiteX9" fmla="*/ 327804 w 483079"/>
                <a:gd name="connsiteY9" fmla="*/ 26111 h 1742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3079" h="1742768">
                  <a:moveTo>
                    <a:pt x="276045" y="215892"/>
                  </a:moveTo>
                  <a:cubicBezTo>
                    <a:pt x="270294" y="224519"/>
                    <a:pt x="333555" y="-8394"/>
                    <a:pt x="327804" y="233"/>
                  </a:cubicBezTo>
                  <a:lnTo>
                    <a:pt x="17253" y="1035402"/>
                  </a:lnTo>
                  <a:lnTo>
                    <a:pt x="232913" y="940511"/>
                  </a:lnTo>
                  <a:lnTo>
                    <a:pt x="0" y="1699636"/>
                  </a:lnTo>
                  <a:lnTo>
                    <a:pt x="439947" y="1742768"/>
                  </a:lnTo>
                  <a:lnTo>
                    <a:pt x="483079" y="750730"/>
                  </a:lnTo>
                  <a:lnTo>
                    <a:pt x="310551" y="845621"/>
                  </a:lnTo>
                  <a:cubicBezTo>
                    <a:pt x="313426" y="566700"/>
                    <a:pt x="316302" y="287779"/>
                    <a:pt x="319177" y="8858"/>
                  </a:cubicBezTo>
                  <a:lnTo>
                    <a:pt x="327804" y="26111"/>
                  </a:lnTo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4" name="Lightning Bolt 53"/>
            <p:cNvSpPr/>
            <p:nvPr/>
          </p:nvSpPr>
          <p:spPr>
            <a:xfrm rot="4500536" flipH="1" flipV="1">
              <a:off x="2925327" y="3082196"/>
              <a:ext cx="742140" cy="2132995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5" name="Lightning Bolt 54"/>
            <p:cNvSpPr/>
            <p:nvPr/>
          </p:nvSpPr>
          <p:spPr>
            <a:xfrm rot="21218107" flipH="1" flipV="1">
              <a:off x="4521365" y="3549518"/>
              <a:ext cx="742140" cy="1947560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6" name="Lightning Bolt 55"/>
            <p:cNvSpPr/>
            <p:nvPr/>
          </p:nvSpPr>
          <p:spPr>
            <a:xfrm rot="6832904" flipH="1" flipV="1">
              <a:off x="2869760" y="2646258"/>
              <a:ext cx="742140" cy="1465994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7" name="Lightning Bolt 56"/>
            <p:cNvSpPr/>
            <p:nvPr/>
          </p:nvSpPr>
          <p:spPr>
            <a:xfrm rot="14837002" flipH="1" flipV="1">
              <a:off x="4669297" y="1744390"/>
              <a:ext cx="742140" cy="1645100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8" name="Lightning Bolt 57"/>
            <p:cNvSpPr/>
            <p:nvPr/>
          </p:nvSpPr>
          <p:spPr>
            <a:xfrm rot="11746079" flipH="1" flipV="1">
              <a:off x="3745591" y="1515815"/>
              <a:ext cx="742140" cy="1390949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5698321">
              <a:off x="5032390" y="2478362"/>
              <a:ext cx="354402" cy="1587632"/>
            </a:xfrm>
            <a:custGeom>
              <a:avLst/>
              <a:gdLst>
                <a:gd name="connsiteX0" fmla="*/ 276045 w 483079"/>
                <a:gd name="connsiteY0" fmla="*/ 0 h 1526876"/>
                <a:gd name="connsiteX1" fmla="*/ 17253 w 483079"/>
                <a:gd name="connsiteY1" fmla="*/ 819510 h 1526876"/>
                <a:gd name="connsiteX2" fmla="*/ 232913 w 483079"/>
                <a:gd name="connsiteY2" fmla="*/ 724619 h 1526876"/>
                <a:gd name="connsiteX3" fmla="*/ 0 w 483079"/>
                <a:gd name="connsiteY3" fmla="*/ 1483744 h 1526876"/>
                <a:gd name="connsiteX4" fmla="*/ 439947 w 483079"/>
                <a:gd name="connsiteY4" fmla="*/ 1526876 h 1526876"/>
                <a:gd name="connsiteX5" fmla="*/ 483079 w 483079"/>
                <a:gd name="connsiteY5" fmla="*/ 534838 h 1526876"/>
                <a:gd name="connsiteX6" fmla="*/ 310551 w 483079"/>
                <a:gd name="connsiteY6" fmla="*/ 629729 h 1526876"/>
                <a:gd name="connsiteX7" fmla="*/ 276045 w 483079"/>
                <a:gd name="connsiteY7" fmla="*/ 77638 h 1526876"/>
                <a:gd name="connsiteX8" fmla="*/ 276045 w 483079"/>
                <a:gd name="connsiteY8" fmla="*/ 60385 h 1526876"/>
                <a:gd name="connsiteX0" fmla="*/ 276045 w 483079"/>
                <a:gd name="connsiteY0" fmla="*/ 189781 h 1716657"/>
                <a:gd name="connsiteX1" fmla="*/ 17253 w 483079"/>
                <a:gd name="connsiteY1" fmla="*/ 1009291 h 1716657"/>
                <a:gd name="connsiteX2" fmla="*/ 232913 w 483079"/>
                <a:gd name="connsiteY2" fmla="*/ 914400 h 1716657"/>
                <a:gd name="connsiteX3" fmla="*/ 0 w 483079"/>
                <a:gd name="connsiteY3" fmla="*/ 1673525 h 1716657"/>
                <a:gd name="connsiteX4" fmla="*/ 439947 w 483079"/>
                <a:gd name="connsiteY4" fmla="*/ 1716657 h 1716657"/>
                <a:gd name="connsiteX5" fmla="*/ 483079 w 483079"/>
                <a:gd name="connsiteY5" fmla="*/ 724619 h 1716657"/>
                <a:gd name="connsiteX6" fmla="*/ 310551 w 483079"/>
                <a:gd name="connsiteY6" fmla="*/ 819510 h 1716657"/>
                <a:gd name="connsiteX7" fmla="*/ 276045 w 483079"/>
                <a:gd name="connsiteY7" fmla="*/ 267419 h 1716657"/>
                <a:gd name="connsiteX8" fmla="*/ 327804 w 483079"/>
                <a:gd name="connsiteY8" fmla="*/ 0 h 1716657"/>
                <a:gd name="connsiteX0" fmla="*/ 276045 w 483079"/>
                <a:gd name="connsiteY0" fmla="*/ 207034 h 1733910"/>
                <a:gd name="connsiteX1" fmla="*/ 17253 w 483079"/>
                <a:gd name="connsiteY1" fmla="*/ 1026544 h 1733910"/>
                <a:gd name="connsiteX2" fmla="*/ 232913 w 483079"/>
                <a:gd name="connsiteY2" fmla="*/ 931653 h 1733910"/>
                <a:gd name="connsiteX3" fmla="*/ 0 w 483079"/>
                <a:gd name="connsiteY3" fmla="*/ 1690778 h 1733910"/>
                <a:gd name="connsiteX4" fmla="*/ 439947 w 483079"/>
                <a:gd name="connsiteY4" fmla="*/ 1733910 h 1733910"/>
                <a:gd name="connsiteX5" fmla="*/ 483079 w 483079"/>
                <a:gd name="connsiteY5" fmla="*/ 741872 h 1733910"/>
                <a:gd name="connsiteX6" fmla="*/ 310551 w 483079"/>
                <a:gd name="connsiteY6" fmla="*/ 836763 h 1733910"/>
                <a:gd name="connsiteX7" fmla="*/ 319177 w 483079"/>
                <a:gd name="connsiteY7" fmla="*/ 0 h 1733910"/>
                <a:gd name="connsiteX8" fmla="*/ 327804 w 483079"/>
                <a:gd name="connsiteY8" fmla="*/ 17253 h 1733910"/>
                <a:gd name="connsiteX0" fmla="*/ 276045 w 483079"/>
                <a:gd name="connsiteY0" fmla="*/ 215892 h 1742768"/>
                <a:gd name="connsiteX1" fmla="*/ 327804 w 483079"/>
                <a:gd name="connsiteY1" fmla="*/ 233 h 1742768"/>
                <a:gd name="connsiteX2" fmla="*/ 17253 w 483079"/>
                <a:gd name="connsiteY2" fmla="*/ 1035402 h 1742768"/>
                <a:gd name="connsiteX3" fmla="*/ 232913 w 483079"/>
                <a:gd name="connsiteY3" fmla="*/ 940511 h 1742768"/>
                <a:gd name="connsiteX4" fmla="*/ 0 w 483079"/>
                <a:gd name="connsiteY4" fmla="*/ 1699636 h 1742768"/>
                <a:gd name="connsiteX5" fmla="*/ 439947 w 483079"/>
                <a:gd name="connsiteY5" fmla="*/ 1742768 h 1742768"/>
                <a:gd name="connsiteX6" fmla="*/ 483079 w 483079"/>
                <a:gd name="connsiteY6" fmla="*/ 750730 h 1742768"/>
                <a:gd name="connsiteX7" fmla="*/ 310551 w 483079"/>
                <a:gd name="connsiteY7" fmla="*/ 845621 h 1742768"/>
                <a:gd name="connsiteX8" fmla="*/ 319177 w 483079"/>
                <a:gd name="connsiteY8" fmla="*/ 8858 h 1742768"/>
                <a:gd name="connsiteX9" fmla="*/ 327804 w 483079"/>
                <a:gd name="connsiteY9" fmla="*/ 26111 h 1742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3079" h="1742768">
                  <a:moveTo>
                    <a:pt x="276045" y="215892"/>
                  </a:moveTo>
                  <a:cubicBezTo>
                    <a:pt x="270294" y="224519"/>
                    <a:pt x="333555" y="-8394"/>
                    <a:pt x="327804" y="233"/>
                  </a:cubicBezTo>
                  <a:lnTo>
                    <a:pt x="17253" y="1035402"/>
                  </a:lnTo>
                  <a:lnTo>
                    <a:pt x="232913" y="940511"/>
                  </a:lnTo>
                  <a:lnTo>
                    <a:pt x="0" y="1699636"/>
                  </a:lnTo>
                  <a:lnTo>
                    <a:pt x="439947" y="1742768"/>
                  </a:lnTo>
                  <a:lnTo>
                    <a:pt x="483079" y="750730"/>
                  </a:lnTo>
                  <a:lnTo>
                    <a:pt x="310551" y="845621"/>
                  </a:lnTo>
                  <a:cubicBezTo>
                    <a:pt x="313426" y="566700"/>
                    <a:pt x="316302" y="287779"/>
                    <a:pt x="319177" y="8858"/>
                  </a:cubicBezTo>
                  <a:lnTo>
                    <a:pt x="327804" y="26111"/>
                  </a:lnTo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 rot="7066752">
              <a:off x="3393363" y="2192871"/>
              <a:ext cx="354402" cy="1278550"/>
            </a:xfrm>
            <a:custGeom>
              <a:avLst/>
              <a:gdLst>
                <a:gd name="connsiteX0" fmla="*/ 276045 w 483079"/>
                <a:gd name="connsiteY0" fmla="*/ 0 h 1526876"/>
                <a:gd name="connsiteX1" fmla="*/ 17253 w 483079"/>
                <a:gd name="connsiteY1" fmla="*/ 819510 h 1526876"/>
                <a:gd name="connsiteX2" fmla="*/ 232913 w 483079"/>
                <a:gd name="connsiteY2" fmla="*/ 724619 h 1526876"/>
                <a:gd name="connsiteX3" fmla="*/ 0 w 483079"/>
                <a:gd name="connsiteY3" fmla="*/ 1483744 h 1526876"/>
                <a:gd name="connsiteX4" fmla="*/ 439947 w 483079"/>
                <a:gd name="connsiteY4" fmla="*/ 1526876 h 1526876"/>
                <a:gd name="connsiteX5" fmla="*/ 483079 w 483079"/>
                <a:gd name="connsiteY5" fmla="*/ 534838 h 1526876"/>
                <a:gd name="connsiteX6" fmla="*/ 310551 w 483079"/>
                <a:gd name="connsiteY6" fmla="*/ 629729 h 1526876"/>
                <a:gd name="connsiteX7" fmla="*/ 276045 w 483079"/>
                <a:gd name="connsiteY7" fmla="*/ 77638 h 1526876"/>
                <a:gd name="connsiteX8" fmla="*/ 276045 w 483079"/>
                <a:gd name="connsiteY8" fmla="*/ 60385 h 1526876"/>
                <a:gd name="connsiteX0" fmla="*/ 276045 w 483079"/>
                <a:gd name="connsiteY0" fmla="*/ 189781 h 1716657"/>
                <a:gd name="connsiteX1" fmla="*/ 17253 w 483079"/>
                <a:gd name="connsiteY1" fmla="*/ 1009291 h 1716657"/>
                <a:gd name="connsiteX2" fmla="*/ 232913 w 483079"/>
                <a:gd name="connsiteY2" fmla="*/ 914400 h 1716657"/>
                <a:gd name="connsiteX3" fmla="*/ 0 w 483079"/>
                <a:gd name="connsiteY3" fmla="*/ 1673525 h 1716657"/>
                <a:gd name="connsiteX4" fmla="*/ 439947 w 483079"/>
                <a:gd name="connsiteY4" fmla="*/ 1716657 h 1716657"/>
                <a:gd name="connsiteX5" fmla="*/ 483079 w 483079"/>
                <a:gd name="connsiteY5" fmla="*/ 724619 h 1716657"/>
                <a:gd name="connsiteX6" fmla="*/ 310551 w 483079"/>
                <a:gd name="connsiteY6" fmla="*/ 819510 h 1716657"/>
                <a:gd name="connsiteX7" fmla="*/ 276045 w 483079"/>
                <a:gd name="connsiteY7" fmla="*/ 267419 h 1716657"/>
                <a:gd name="connsiteX8" fmla="*/ 327804 w 483079"/>
                <a:gd name="connsiteY8" fmla="*/ 0 h 1716657"/>
                <a:gd name="connsiteX0" fmla="*/ 276045 w 483079"/>
                <a:gd name="connsiteY0" fmla="*/ 207034 h 1733910"/>
                <a:gd name="connsiteX1" fmla="*/ 17253 w 483079"/>
                <a:gd name="connsiteY1" fmla="*/ 1026544 h 1733910"/>
                <a:gd name="connsiteX2" fmla="*/ 232913 w 483079"/>
                <a:gd name="connsiteY2" fmla="*/ 931653 h 1733910"/>
                <a:gd name="connsiteX3" fmla="*/ 0 w 483079"/>
                <a:gd name="connsiteY3" fmla="*/ 1690778 h 1733910"/>
                <a:gd name="connsiteX4" fmla="*/ 439947 w 483079"/>
                <a:gd name="connsiteY4" fmla="*/ 1733910 h 1733910"/>
                <a:gd name="connsiteX5" fmla="*/ 483079 w 483079"/>
                <a:gd name="connsiteY5" fmla="*/ 741872 h 1733910"/>
                <a:gd name="connsiteX6" fmla="*/ 310551 w 483079"/>
                <a:gd name="connsiteY6" fmla="*/ 836763 h 1733910"/>
                <a:gd name="connsiteX7" fmla="*/ 319177 w 483079"/>
                <a:gd name="connsiteY7" fmla="*/ 0 h 1733910"/>
                <a:gd name="connsiteX8" fmla="*/ 327804 w 483079"/>
                <a:gd name="connsiteY8" fmla="*/ 17253 h 1733910"/>
                <a:gd name="connsiteX0" fmla="*/ 276045 w 483079"/>
                <a:gd name="connsiteY0" fmla="*/ 215892 h 1742768"/>
                <a:gd name="connsiteX1" fmla="*/ 327804 w 483079"/>
                <a:gd name="connsiteY1" fmla="*/ 233 h 1742768"/>
                <a:gd name="connsiteX2" fmla="*/ 17253 w 483079"/>
                <a:gd name="connsiteY2" fmla="*/ 1035402 h 1742768"/>
                <a:gd name="connsiteX3" fmla="*/ 232913 w 483079"/>
                <a:gd name="connsiteY3" fmla="*/ 940511 h 1742768"/>
                <a:gd name="connsiteX4" fmla="*/ 0 w 483079"/>
                <a:gd name="connsiteY4" fmla="*/ 1699636 h 1742768"/>
                <a:gd name="connsiteX5" fmla="*/ 439947 w 483079"/>
                <a:gd name="connsiteY5" fmla="*/ 1742768 h 1742768"/>
                <a:gd name="connsiteX6" fmla="*/ 483079 w 483079"/>
                <a:gd name="connsiteY6" fmla="*/ 750730 h 1742768"/>
                <a:gd name="connsiteX7" fmla="*/ 310551 w 483079"/>
                <a:gd name="connsiteY7" fmla="*/ 845621 h 1742768"/>
                <a:gd name="connsiteX8" fmla="*/ 319177 w 483079"/>
                <a:gd name="connsiteY8" fmla="*/ 8858 h 1742768"/>
                <a:gd name="connsiteX9" fmla="*/ 327804 w 483079"/>
                <a:gd name="connsiteY9" fmla="*/ 26111 h 1742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3079" h="1742768">
                  <a:moveTo>
                    <a:pt x="276045" y="215892"/>
                  </a:moveTo>
                  <a:cubicBezTo>
                    <a:pt x="270294" y="224519"/>
                    <a:pt x="333555" y="-8394"/>
                    <a:pt x="327804" y="233"/>
                  </a:cubicBezTo>
                  <a:lnTo>
                    <a:pt x="17253" y="1035402"/>
                  </a:lnTo>
                  <a:lnTo>
                    <a:pt x="232913" y="940511"/>
                  </a:lnTo>
                  <a:lnTo>
                    <a:pt x="0" y="1699636"/>
                  </a:lnTo>
                  <a:lnTo>
                    <a:pt x="439947" y="1742768"/>
                  </a:lnTo>
                  <a:lnTo>
                    <a:pt x="483079" y="750730"/>
                  </a:lnTo>
                  <a:lnTo>
                    <a:pt x="310551" y="845621"/>
                  </a:lnTo>
                  <a:cubicBezTo>
                    <a:pt x="313426" y="566700"/>
                    <a:pt x="316302" y="287779"/>
                    <a:pt x="319177" y="8858"/>
                  </a:cubicBezTo>
                  <a:lnTo>
                    <a:pt x="327804" y="26111"/>
                  </a:lnTo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1" name="Lightning Bolt 60"/>
            <p:cNvSpPr/>
            <p:nvPr/>
          </p:nvSpPr>
          <p:spPr>
            <a:xfrm rot="19749666" flipH="1" flipV="1">
              <a:off x="4853451" y="3190726"/>
              <a:ext cx="742140" cy="1390949"/>
            </a:xfrm>
            <a:prstGeom prst="lightningBolt">
              <a:avLst/>
            </a:prstGeom>
            <a:gradFill>
              <a:gsLst>
                <a:gs pos="0">
                  <a:srgbClr val="FFC000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extrusionH="44450">
              <a:bevelT w="88900" prst="artDeco"/>
              <a:bevelB w="44450" h="120650"/>
            </a:sp3d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kern="0"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70212" y="1441150"/>
              <a:ext cx="4037312" cy="41131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2209800" y="1524000"/>
            <a:ext cx="3921524" cy="3997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52800" y="2133600"/>
            <a:ext cx="2895600" cy="2582448"/>
            <a:chOff x="3352800" y="2133600"/>
            <a:chExt cx="2895600" cy="2582448"/>
          </a:xfrm>
        </p:grpSpPr>
        <p:grpSp>
          <p:nvGrpSpPr>
            <p:cNvPr id="2" name="Group 1"/>
            <p:cNvGrpSpPr/>
            <p:nvPr/>
          </p:nvGrpSpPr>
          <p:grpSpPr>
            <a:xfrm>
              <a:off x="3485806" y="2185069"/>
              <a:ext cx="2530980" cy="2530979"/>
              <a:chOff x="3485806" y="2185069"/>
              <a:chExt cx="2530980" cy="2530979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3485806" y="2185069"/>
                <a:ext cx="2530980" cy="2530979"/>
              </a:xfrm>
              <a:prstGeom prst="ellipse">
                <a:avLst/>
              </a:prstGeom>
              <a:gradFill flip="none" rotWithShape="1">
                <a:gsLst>
                  <a:gs pos="2000">
                    <a:srgbClr val="006600"/>
                  </a:gs>
                  <a:gs pos="52000">
                    <a:schemeClr val="accent5">
                      <a:lumMod val="75000"/>
                    </a:schemeClr>
                  </a:gs>
                  <a:gs pos="98000">
                    <a:schemeClr val="accent5">
                      <a:lumMod val="20000"/>
                      <a:lumOff val="8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3672448" y="2767298"/>
                <a:ext cx="1304688" cy="540397"/>
                <a:chOff x="2562474" y="3291091"/>
                <a:chExt cx="1304688" cy="540397"/>
              </a:xfrm>
              <a:solidFill>
                <a:schemeClr val="bg1">
                  <a:alpha val="29000"/>
                </a:schemeClr>
              </a:solidFill>
            </p:grpSpPr>
            <p:sp>
              <p:nvSpPr>
                <p:cNvPr id="3" name="Oval 2"/>
                <p:cNvSpPr/>
                <p:nvPr/>
              </p:nvSpPr>
              <p:spPr>
                <a:xfrm>
                  <a:off x="2562474" y="3291091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773389" y="3527146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110853" y="3365668"/>
                  <a:ext cx="295281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3276600" y="3581400"/>
                  <a:ext cx="590562" cy="161478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4794077" y="3825358"/>
                <a:ext cx="625981" cy="532827"/>
                <a:chOff x="3684103" y="4349151"/>
                <a:chExt cx="625981" cy="532827"/>
              </a:xfrm>
              <a:solidFill>
                <a:schemeClr val="bg1">
                  <a:alpha val="30000"/>
                </a:schemeClr>
              </a:solidFill>
            </p:grpSpPr>
            <p:sp>
              <p:nvSpPr>
                <p:cNvPr id="19" name="Oval 18"/>
                <p:cNvSpPr/>
                <p:nvPr/>
              </p:nvSpPr>
              <p:spPr>
                <a:xfrm>
                  <a:off x="3684103" y="4495800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3984143" y="4349151"/>
                  <a:ext cx="295281" cy="304571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3867162" y="4647971"/>
                  <a:ext cx="442922" cy="234007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Rectangle 12"/>
            <p:cNvSpPr/>
            <p:nvPr/>
          </p:nvSpPr>
          <p:spPr>
            <a:xfrm>
              <a:off x="3352800" y="2133600"/>
              <a:ext cx="2895600" cy="25824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861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52800" y="2133600"/>
            <a:ext cx="2895600" cy="2582448"/>
            <a:chOff x="3352800" y="2133600"/>
            <a:chExt cx="2895600" cy="2582448"/>
          </a:xfrm>
        </p:grpSpPr>
        <p:grpSp>
          <p:nvGrpSpPr>
            <p:cNvPr id="2" name="Group 1"/>
            <p:cNvGrpSpPr/>
            <p:nvPr/>
          </p:nvGrpSpPr>
          <p:grpSpPr>
            <a:xfrm>
              <a:off x="3485806" y="2185069"/>
              <a:ext cx="2530980" cy="2530979"/>
              <a:chOff x="3485806" y="2185069"/>
              <a:chExt cx="2530980" cy="2530979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3485806" y="2185069"/>
                <a:ext cx="2530980" cy="2530979"/>
              </a:xfrm>
              <a:prstGeom prst="ellipse">
                <a:avLst/>
              </a:prstGeom>
              <a:gradFill flip="none" rotWithShape="1">
                <a:gsLst>
                  <a:gs pos="2000">
                    <a:srgbClr val="006600"/>
                  </a:gs>
                  <a:gs pos="52000">
                    <a:schemeClr val="accent5">
                      <a:lumMod val="75000"/>
                    </a:schemeClr>
                  </a:gs>
                  <a:gs pos="98000">
                    <a:schemeClr val="accent5">
                      <a:lumMod val="20000"/>
                      <a:lumOff val="8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181712" y="2767298"/>
                <a:ext cx="1304688" cy="540397"/>
                <a:chOff x="2562474" y="3291091"/>
                <a:chExt cx="1304688" cy="540397"/>
              </a:xfrm>
              <a:solidFill>
                <a:schemeClr val="bg1">
                  <a:alpha val="29000"/>
                </a:schemeClr>
              </a:solidFill>
            </p:grpSpPr>
            <p:sp>
              <p:nvSpPr>
                <p:cNvPr id="3" name="Oval 2"/>
                <p:cNvSpPr/>
                <p:nvPr/>
              </p:nvSpPr>
              <p:spPr>
                <a:xfrm>
                  <a:off x="2562474" y="3291091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773389" y="3527146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110853" y="3365668"/>
                  <a:ext cx="295281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3276600" y="3581400"/>
                  <a:ext cx="590562" cy="161478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415576" y="3825358"/>
                <a:ext cx="377415" cy="532827"/>
                <a:chOff x="3684103" y="4349151"/>
                <a:chExt cx="625981" cy="532827"/>
              </a:xfrm>
              <a:solidFill>
                <a:schemeClr val="bg1">
                  <a:alpha val="30000"/>
                </a:schemeClr>
              </a:solidFill>
            </p:grpSpPr>
            <p:sp>
              <p:nvSpPr>
                <p:cNvPr id="19" name="Oval 18"/>
                <p:cNvSpPr/>
                <p:nvPr/>
              </p:nvSpPr>
              <p:spPr>
                <a:xfrm>
                  <a:off x="3684103" y="4495800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3984143" y="4349151"/>
                  <a:ext cx="295281" cy="304571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3867162" y="4647971"/>
                  <a:ext cx="442922" cy="234007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Rectangle 12"/>
            <p:cNvSpPr/>
            <p:nvPr/>
          </p:nvSpPr>
          <p:spPr>
            <a:xfrm>
              <a:off x="3352800" y="2133600"/>
              <a:ext cx="2895600" cy="25824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8167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352800" y="2133600"/>
            <a:ext cx="2895600" cy="2582448"/>
            <a:chOff x="3352800" y="2133600"/>
            <a:chExt cx="2895600" cy="2582448"/>
          </a:xfrm>
        </p:grpSpPr>
        <p:grpSp>
          <p:nvGrpSpPr>
            <p:cNvPr id="2" name="Group 1"/>
            <p:cNvGrpSpPr/>
            <p:nvPr/>
          </p:nvGrpSpPr>
          <p:grpSpPr>
            <a:xfrm>
              <a:off x="3485806" y="2185069"/>
              <a:ext cx="2595970" cy="2530979"/>
              <a:chOff x="3485806" y="2185069"/>
              <a:chExt cx="2595970" cy="2530979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3485806" y="2185069"/>
                <a:ext cx="2530980" cy="2530979"/>
              </a:xfrm>
              <a:prstGeom prst="ellipse">
                <a:avLst/>
              </a:prstGeom>
              <a:gradFill flip="none" rotWithShape="1">
                <a:gsLst>
                  <a:gs pos="2000">
                    <a:srgbClr val="006600"/>
                  </a:gs>
                  <a:gs pos="52000">
                    <a:schemeClr val="accent5">
                      <a:lumMod val="75000"/>
                    </a:schemeClr>
                  </a:gs>
                  <a:gs pos="98000">
                    <a:schemeClr val="accent5">
                      <a:lumMod val="20000"/>
                      <a:lumOff val="8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876799" y="2767298"/>
                <a:ext cx="1204977" cy="540397"/>
                <a:chOff x="2562474" y="3291091"/>
                <a:chExt cx="1304688" cy="540397"/>
              </a:xfrm>
              <a:solidFill>
                <a:schemeClr val="bg1">
                  <a:alpha val="29000"/>
                </a:schemeClr>
              </a:solidFill>
            </p:grpSpPr>
            <p:sp>
              <p:nvSpPr>
                <p:cNvPr id="3" name="Oval 2"/>
                <p:cNvSpPr/>
                <p:nvPr/>
              </p:nvSpPr>
              <p:spPr>
                <a:xfrm>
                  <a:off x="2562474" y="3291091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773389" y="3527146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110853" y="3365668"/>
                  <a:ext cx="295281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3276600" y="3581400"/>
                  <a:ext cx="590562" cy="161478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3581401" y="3863515"/>
                <a:ext cx="590562" cy="532827"/>
                <a:chOff x="3684103" y="4349151"/>
                <a:chExt cx="625981" cy="532827"/>
              </a:xfrm>
              <a:solidFill>
                <a:schemeClr val="bg1">
                  <a:alpha val="30000"/>
                </a:schemeClr>
              </a:solidFill>
            </p:grpSpPr>
            <p:sp>
              <p:nvSpPr>
                <p:cNvPr id="19" name="Oval 18"/>
                <p:cNvSpPr/>
                <p:nvPr/>
              </p:nvSpPr>
              <p:spPr>
                <a:xfrm>
                  <a:off x="3684103" y="4495800"/>
                  <a:ext cx="590562" cy="304342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3984143" y="4349151"/>
                  <a:ext cx="295281" cy="304571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3867162" y="4647971"/>
                  <a:ext cx="442922" cy="234007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" name="Rectangle 3"/>
            <p:cNvSpPr/>
            <p:nvPr/>
          </p:nvSpPr>
          <p:spPr>
            <a:xfrm>
              <a:off x="3352800" y="2133600"/>
              <a:ext cx="2895600" cy="25824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961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9B4E7-5ACE-C9D6-6CCF-FD42B5079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83CC44-DCDD-94B2-849A-4F1BA44002C9}"/>
              </a:ext>
            </a:extLst>
          </p:cNvPr>
          <p:cNvSpPr txBox="1"/>
          <p:nvPr/>
        </p:nvSpPr>
        <p:spPr>
          <a:xfrm>
            <a:off x="2734957" y="457200"/>
            <a:ext cx="394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Invention Universe Planet View Symbols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7BA8E0A-5545-E333-B1CE-897C1D83FFFE}"/>
              </a:ext>
            </a:extLst>
          </p:cNvPr>
          <p:cNvGrpSpPr/>
          <p:nvPr/>
        </p:nvGrpSpPr>
        <p:grpSpPr>
          <a:xfrm>
            <a:off x="2057400" y="2057400"/>
            <a:ext cx="228600" cy="685799"/>
            <a:chOff x="2057400" y="1123951"/>
            <a:chExt cx="228600" cy="6857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94D23B3-684A-571D-8885-B4E766D84A5F}"/>
                </a:ext>
              </a:extLst>
            </p:cNvPr>
            <p:cNvSpPr/>
            <p:nvPr/>
          </p:nvSpPr>
          <p:spPr>
            <a:xfrm>
              <a:off x="2057400" y="1123951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2E766AA-701A-A2C4-1043-F60B6C7FD601}"/>
                </a:ext>
              </a:extLst>
            </p:cNvPr>
            <p:cNvSpPr/>
            <p:nvPr/>
          </p:nvSpPr>
          <p:spPr>
            <a:xfrm>
              <a:off x="2057400" y="13525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814947E-66D8-0E28-36B3-F1E8EF60ABFB}"/>
                </a:ext>
              </a:extLst>
            </p:cNvPr>
            <p:cNvSpPr/>
            <p:nvPr/>
          </p:nvSpPr>
          <p:spPr>
            <a:xfrm>
              <a:off x="2057400" y="15811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B52CDA3-F748-2D29-AF03-AA20226EB79B}"/>
              </a:ext>
            </a:extLst>
          </p:cNvPr>
          <p:cNvGrpSpPr/>
          <p:nvPr/>
        </p:nvGrpSpPr>
        <p:grpSpPr>
          <a:xfrm>
            <a:off x="2287621" y="1828800"/>
            <a:ext cx="914400" cy="228600"/>
            <a:chOff x="2787650" y="742950"/>
            <a:chExt cx="914400" cy="2286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D179AE0-75F3-7AD8-606F-88F6752869EB}"/>
                </a:ext>
              </a:extLst>
            </p:cNvPr>
            <p:cNvSpPr/>
            <p:nvPr/>
          </p:nvSpPr>
          <p:spPr>
            <a:xfrm>
              <a:off x="27876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C400FF-B743-B213-8207-F9F7849AFC75}"/>
                </a:ext>
              </a:extLst>
            </p:cNvPr>
            <p:cNvSpPr/>
            <p:nvPr/>
          </p:nvSpPr>
          <p:spPr>
            <a:xfrm>
              <a:off x="30162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6EEBB6-A5FC-3D09-75E9-5295036FC2F1}"/>
                </a:ext>
              </a:extLst>
            </p:cNvPr>
            <p:cNvSpPr/>
            <p:nvPr/>
          </p:nvSpPr>
          <p:spPr>
            <a:xfrm>
              <a:off x="32448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542BF2F-D333-24C2-E208-FFF0B17387D3}"/>
                </a:ext>
              </a:extLst>
            </p:cNvPr>
            <p:cNvSpPr/>
            <p:nvPr/>
          </p:nvSpPr>
          <p:spPr>
            <a:xfrm>
              <a:off x="34734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777EFD-E7C6-9108-7D1D-43077B034E44}"/>
              </a:ext>
            </a:extLst>
          </p:cNvPr>
          <p:cNvSpPr/>
          <p:nvPr/>
        </p:nvSpPr>
        <p:spPr>
          <a:xfrm>
            <a:off x="2286000" y="2057400"/>
            <a:ext cx="916021" cy="9143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D46396-DFFC-9333-5C44-C175656633F4}"/>
              </a:ext>
            </a:extLst>
          </p:cNvPr>
          <p:cNvSpPr txBox="1"/>
          <p:nvPr/>
        </p:nvSpPr>
        <p:spPr>
          <a:xfrm>
            <a:off x="1981200" y="2971799"/>
            <a:ext cx="1537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Native </a:t>
            </a:r>
          </a:p>
          <a:p>
            <a:r>
              <a:rPr lang="en-US" dirty="0"/>
              <a:t>Planet Symbol</a:t>
            </a:r>
          </a:p>
          <a:p>
            <a:r>
              <a:rPr lang="en-US" dirty="0"/>
              <a:t>400x400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C323B-174A-1BAF-065A-E31D64B530BF}"/>
              </a:ext>
            </a:extLst>
          </p:cNvPr>
          <p:cNvSpPr/>
          <p:nvPr/>
        </p:nvSpPr>
        <p:spPr>
          <a:xfrm>
            <a:off x="2057400" y="2743199"/>
            <a:ext cx="228600" cy="2286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A59F95-6B5E-ED00-C9A0-DF975D5BC26B}"/>
              </a:ext>
            </a:extLst>
          </p:cNvPr>
          <p:cNvSpPr/>
          <p:nvPr/>
        </p:nvSpPr>
        <p:spPr>
          <a:xfrm rot="16200000">
            <a:off x="4496736" y="2363135"/>
            <a:ext cx="2438344" cy="24365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49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 rot="1265499">
            <a:off x="2166725" y="1518687"/>
            <a:ext cx="2254427" cy="1450793"/>
            <a:chOff x="7630719" y="5495955"/>
            <a:chExt cx="1289856" cy="811183"/>
          </a:xfrm>
        </p:grpSpPr>
        <p:sp>
          <p:nvSpPr>
            <p:cNvPr id="48" name="Oval 15"/>
            <p:cNvSpPr>
              <a:spLocks noChangeArrowheads="1"/>
            </p:cNvSpPr>
            <p:nvPr/>
          </p:nvSpPr>
          <p:spPr bwMode="auto">
            <a:xfrm rot="2492517">
              <a:off x="7709838" y="6045200"/>
              <a:ext cx="232171" cy="261938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9" name="Oval 16"/>
            <p:cNvSpPr>
              <a:spLocks noChangeArrowheads="1"/>
            </p:cNvSpPr>
            <p:nvPr/>
          </p:nvSpPr>
          <p:spPr bwMode="auto">
            <a:xfrm rot="2492517">
              <a:off x="7680592" y="5915025"/>
              <a:ext cx="543454" cy="261938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auto">
            <a:xfrm rot="2492517">
              <a:off x="7651364" y="5783294"/>
              <a:ext cx="854736" cy="263525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auto">
            <a:xfrm rot="2492517">
              <a:off x="7630719" y="5627718"/>
              <a:ext cx="1086908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 rot="2492517">
              <a:off x="7678886" y="5497543"/>
              <a:ext cx="1241689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3" name="Oval 20"/>
            <p:cNvSpPr>
              <a:spLocks noChangeArrowheads="1"/>
            </p:cNvSpPr>
            <p:nvPr/>
          </p:nvSpPr>
          <p:spPr bwMode="auto">
            <a:xfrm rot="2492517">
              <a:off x="7905894" y="5495955"/>
              <a:ext cx="854736" cy="873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2368564">
            <a:off x="4439505" y="1678630"/>
            <a:ext cx="2971800" cy="1941007"/>
            <a:chOff x="7630719" y="5495955"/>
            <a:chExt cx="1289856" cy="811183"/>
          </a:xfrm>
        </p:grpSpPr>
        <p:sp>
          <p:nvSpPr>
            <p:cNvPr id="35" name="Oval 15"/>
            <p:cNvSpPr>
              <a:spLocks noChangeArrowheads="1"/>
            </p:cNvSpPr>
            <p:nvPr/>
          </p:nvSpPr>
          <p:spPr bwMode="auto">
            <a:xfrm rot="2492517">
              <a:off x="7709838" y="6045200"/>
              <a:ext cx="232171" cy="261938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6" name="Oval 16"/>
            <p:cNvSpPr>
              <a:spLocks noChangeArrowheads="1"/>
            </p:cNvSpPr>
            <p:nvPr/>
          </p:nvSpPr>
          <p:spPr bwMode="auto">
            <a:xfrm rot="2492517">
              <a:off x="7680592" y="5915025"/>
              <a:ext cx="543454" cy="261938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7" name="Oval 17"/>
            <p:cNvSpPr>
              <a:spLocks noChangeArrowheads="1"/>
            </p:cNvSpPr>
            <p:nvPr/>
          </p:nvSpPr>
          <p:spPr bwMode="auto">
            <a:xfrm rot="2492517">
              <a:off x="7651364" y="5783294"/>
              <a:ext cx="854736" cy="263525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8" name="Oval 18"/>
            <p:cNvSpPr>
              <a:spLocks noChangeArrowheads="1"/>
            </p:cNvSpPr>
            <p:nvPr/>
          </p:nvSpPr>
          <p:spPr bwMode="auto">
            <a:xfrm rot="2492517">
              <a:off x="7630719" y="5627718"/>
              <a:ext cx="1086908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9" name="Oval 19"/>
            <p:cNvSpPr>
              <a:spLocks noChangeArrowheads="1"/>
            </p:cNvSpPr>
            <p:nvPr/>
          </p:nvSpPr>
          <p:spPr bwMode="auto">
            <a:xfrm rot="2492517">
              <a:off x="7678886" y="5497543"/>
              <a:ext cx="1241689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0" name="Oval 20"/>
            <p:cNvSpPr>
              <a:spLocks noChangeArrowheads="1"/>
            </p:cNvSpPr>
            <p:nvPr/>
          </p:nvSpPr>
          <p:spPr bwMode="auto">
            <a:xfrm rot="2492517">
              <a:off x="7905894" y="5495955"/>
              <a:ext cx="854736" cy="873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 rot="21218170">
            <a:off x="191576" y="1518665"/>
            <a:ext cx="1852836" cy="994183"/>
            <a:chOff x="7630719" y="5495955"/>
            <a:chExt cx="1289856" cy="811183"/>
          </a:xfrm>
        </p:grpSpPr>
        <p:sp>
          <p:nvSpPr>
            <p:cNvPr id="42" name="Oval 15"/>
            <p:cNvSpPr>
              <a:spLocks noChangeArrowheads="1"/>
            </p:cNvSpPr>
            <p:nvPr/>
          </p:nvSpPr>
          <p:spPr bwMode="auto">
            <a:xfrm rot="2492517">
              <a:off x="7709838" y="6045200"/>
              <a:ext cx="232171" cy="261938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 rot="2492517">
              <a:off x="7680592" y="5915025"/>
              <a:ext cx="543454" cy="261938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4" name="Oval 17"/>
            <p:cNvSpPr>
              <a:spLocks noChangeArrowheads="1"/>
            </p:cNvSpPr>
            <p:nvPr/>
          </p:nvSpPr>
          <p:spPr bwMode="auto">
            <a:xfrm rot="2492517">
              <a:off x="7651364" y="5783294"/>
              <a:ext cx="854736" cy="263525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5" name="Oval 18"/>
            <p:cNvSpPr>
              <a:spLocks noChangeArrowheads="1"/>
            </p:cNvSpPr>
            <p:nvPr/>
          </p:nvSpPr>
          <p:spPr bwMode="auto">
            <a:xfrm rot="2492517">
              <a:off x="7630719" y="5627718"/>
              <a:ext cx="1086908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4" name="Oval 19"/>
            <p:cNvSpPr>
              <a:spLocks noChangeArrowheads="1"/>
            </p:cNvSpPr>
            <p:nvPr/>
          </p:nvSpPr>
          <p:spPr bwMode="auto">
            <a:xfrm rot="2492517">
              <a:off x="7678886" y="5497543"/>
              <a:ext cx="1241689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6" name="Oval 20"/>
            <p:cNvSpPr>
              <a:spLocks noChangeArrowheads="1"/>
            </p:cNvSpPr>
            <p:nvPr/>
          </p:nvSpPr>
          <p:spPr bwMode="auto">
            <a:xfrm rot="2492517">
              <a:off x="7905894" y="5495955"/>
              <a:ext cx="854736" cy="873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 rot="1265499">
            <a:off x="7103161" y="1602255"/>
            <a:ext cx="2254427" cy="1450793"/>
            <a:chOff x="7630719" y="5495955"/>
            <a:chExt cx="1289856" cy="811183"/>
          </a:xfrm>
        </p:grpSpPr>
        <p:sp>
          <p:nvSpPr>
            <p:cNvPr id="58" name="Oval 15"/>
            <p:cNvSpPr>
              <a:spLocks noChangeArrowheads="1"/>
            </p:cNvSpPr>
            <p:nvPr/>
          </p:nvSpPr>
          <p:spPr bwMode="auto">
            <a:xfrm rot="2492517">
              <a:off x="7709838" y="6045200"/>
              <a:ext cx="232171" cy="261938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9" name="Oval 16"/>
            <p:cNvSpPr>
              <a:spLocks noChangeArrowheads="1"/>
            </p:cNvSpPr>
            <p:nvPr/>
          </p:nvSpPr>
          <p:spPr bwMode="auto">
            <a:xfrm rot="2492517">
              <a:off x="7680592" y="5915025"/>
              <a:ext cx="543454" cy="261938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0" name="Oval 17"/>
            <p:cNvSpPr>
              <a:spLocks noChangeArrowheads="1"/>
            </p:cNvSpPr>
            <p:nvPr/>
          </p:nvSpPr>
          <p:spPr bwMode="auto">
            <a:xfrm rot="2492517">
              <a:off x="7651364" y="5783294"/>
              <a:ext cx="854736" cy="263525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1" name="Oval 18"/>
            <p:cNvSpPr>
              <a:spLocks noChangeArrowheads="1"/>
            </p:cNvSpPr>
            <p:nvPr/>
          </p:nvSpPr>
          <p:spPr bwMode="auto">
            <a:xfrm rot="2492517">
              <a:off x="7630719" y="5627718"/>
              <a:ext cx="1086908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2" name="Oval 19"/>
            <p:cNvSpPr>
              <a:spLocks noChangeArrowheads="1"/>
            </p:cNvSpPr>
            <p:nvPr/>
          </p:nvSpPr>
          <p:spPr bwMode="auto">
            <a:xfrm rot="2492517">
              <a:off x="7678886" y="5497543"/>
              <a:ext cx="1241689" cy="26193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4D4D4D"/>
                </a:gs>
              </a:gsLst>
              <a:lin ang="540000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3" name="Oval 20"/>
            <p:cNvSpPr>
              <a:spLocks noChangeArrowheads="1"/>
            </p:cNvSpPr>
            <p:nvPr/>
          </p:nvSpPr>
          <p:spPr bwMode="auto">
            <a:xfrm rot="2492517">
              <a:off x="7905894" y="5495955"/>
              <a:ext cx="854736" cy="873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6" tIns="45714" rIns="91426" bIns="45714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cs typeface="Times New Roman" charset="0"/>
                </a:defRPr>
              </a:lvl9pPr>
            </a:lstStyle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03043" y="3995195"/>
            <a:ext cx="2877320" cy="1786758"/>
            <a:chOff x="990600" y="1130891"/>
            <a:chExt cx="2165691" cy="1031945"/>
          </a:xfrm>
        </p:grpSpPr>
        <p:grpSp>
          <p:nvGrpSpPr>
            <p:cNvPr id="65" name="Group 64"/>
            <p:cNvGrpSpPr/>
            <p:nvPr/>
          </p:nvGrpSpPr>
          <p:grpSpPr>
            <a:xfrm>
              <a:off x="1524000" y="1130891"/>
              <a:ext cx="1632291" cy="1031945"/>
              <a:chOff x="1634601" y="1130891"/>
              <a:chExt cx="1518844" cy="1031945"/>
            </a:xfrm>
          </p:grpSpPr>
          <p:grpSp>
            <p:nvGrpSpPr>
              <p:cNvPr id="68" name="Group 23"/>
              <p:cNvGrpSpPr>
                <a:grpSpLocks/>
              </p:cNvGrpSpPr>
              <p:nvPr/>
            </p:nvGrpSpPr>
            <p:grpSpPr bwMode="auto">
              <a:xfrm rot="5190081">
                <a:off x="1591442" y="1586870"/>
                <a:ext cx="619125" cy="532807"/>
                <a:chOff x="864" y="2232"/>
                <a:chExt cx="584" cy="643"/>
              </a:xfrm>
            </p:grpSpPr>
            <p:sp>
              <p:nvSpPr>
                <p:cNvPr id="73" name="Freeform 24"/>
                <p:cNvSpPr>
                  <a:spLocks/>
                </p:cNvSpPr>
                <p:nvPr/>
              </p:nvSpPr>
              <p:spPr bwMode="auto">
                <a:xfrm>
                  <a:off x="864" y="2232"/>
                  <a:ext cx="584" cy="643"/>
                </a:xfrm>
                <a:custGeom>
                  <a:avLst/>
                  <a:gdLst>
                    <a:gd name="T0" fmla="*/ 29 w 832"/>
                    <a:gd name="T1" fmla="*/ 24 h 800"/>
                    <a:gd name="T2" fmla="*/ 13 w 832"/>
                    <a:gd name="T3" fmla="*/ 72 h 800"/>
                    <a:gd name="T4" fmla="*/ 6 w 832"/>
                    <a:gd name="T5" fmla="*/ 264 h 800"/>
                    <a:gd name="T6" fmla="*/ 13 w 832"/>
                    <a:gd name="T7" fmla="*/ 360 h 800"/>
                    <a:gd name="T8" fmla="*/ 18 w 832"/>
                    <a:gd name="T9" fmla="*/ 456 h 800"/>
                    <a:gd name="T10" fmla="*/ 18 w 832"/>
                    <a:gd name="T11" fmla="*/ 600 h 800"/>
                    <a:gd name="T12" fmla="*/ 13 w 832"/>
                    <a:gd name="T13" fmla="*/ 648 h 800"/>
                    <a:gd name="T14" fmla="*/ 1 w 832"/>
                    <a:gd name="T15" fmla="*/ 744 h 800"/>
                    <a:gd name="T16" fmla="*/ 18 w 832"/>
                    <a:gd name="T17" fmla="*/ 696 h 800"/>
                    <a:gd name="T18" fmla="*/ 29 w 832"/>
                    <a:gd name="T19" fmla="*/ 600 h 800"/>
                    <a:gd name="T20" fmla="*/ 36 w 832"/>
                    <a:gd name="T21" fmla="*/ 456 h 800"/>
                    <a:gd name="T22" fmla="*/ 41 w 832"/>
                    <a:gd name="T23" fmla="*/ 408 h 800"/>
                    <a:gd name="T24" fmla="*/ 47 w 832"/>
                    <a:gd name="T25" fmla="*/ 456 h 800"/>
                    <a:gd name="T26" fmla="*/ 41 w 832"/>
                    <a:gd name="T27" fmla="*/ 552 h 800"/>
                    <a:gd name="T28" fmla="*/ 41 w 832"/>
                    <a:gd name="T29" fmla="*/ 648 h 800"/>
                    <a:gd name="T30" fmla="*/ 41 w 832"/>
                    <a:gd name="T31" fmla="*/ 696 h 800"/>
                    <a:gd name="T32" fmla="*/ 53 w 832"/>
                    <a:gd name="T33" fmla="*/ 792 h 800"/>
                    <a:gd name="T34" fmla="*/ 70 w 832"/>
                    <a:gd name="T35" fmla="*/ 744 h 800"/>
                    <a:gd name="T36" fmla="*/ 70 w 832"/>
                    <a:gd name="T37" fmla="*/ 648 h 800"/>
                    <a:gd name="T38" fmla="*/ 64 w 832"/>
                    <a:gd name="T39" fmla="*/ 696 h 800"/>
                    <a:gd name="T40" fmla="*/ 59 w 832"/>
                    <a:gd name="T41" fmla="*/ 648 h 800"/>
                    <a:gd name="T42" fmla="*/ 64 w 832"/>
                    <a:gd name="T43" fmla="*/ 504 h 800"/>
                    <a:gd name="T44" fmla="*/ 70 w 832"/>
                    <a:gd name="T45" fmla="*/ 504 h 800"/>
                    <a:gd name="T46" fmla="*/ 76 w 832"/>
                    <a:gd name="T47" fmla="*/ 456 h 800"/>
                    <a:gd name="T48" fmla="*/ 81 w 832"/>
                    <a:gd name="T49" fmla="*/ 504 h 800"/>
                    <a:gd name="T50" fmla="*/ 81 w 832"/>
                    <a:gd name="T51" fmla="*/ 648 h 800"/>
                    <a:gd name="T52" fmla="*/ 81 w 832"/>
                    <a:gd name="T53" fmla="*/ 696 h 800"/>
                    <a:gd name="T54" fmla="*/ 93 w 832"/>
                    <a:gd name="T55" fmla="*/ 648 h 800"/>
                    <a:gd name="T56" fmla="*/ 98 w 832"/>
                    <a:gd name="T57" fmla="*/ 504 h 800"/>
                    <a:gd name="T58" fmla="*/ 87 w 832"/>
                    <a:gd name="T59" fmla="*/ 360 h 800"/>
                    <a:gd name="T60" fmla="*/ 70 w 832"/>
                    <a:gd name="T61" fmla="*/ 312 h 800"/>
                    <a:gd name="T62" fmla="*/ 59 w 832"/>
                    <a:gd name="T63" fmla="*/ 168 h 800"/>
                    <a:gd name="T64" fmla="*/ 59 w 832"/>
                    <a:gd name="T65" fmla="*/ 24 h 800"/>
                    <a:gd name="T66" fmla="*/ 29 w 832"/>
                    <a:gd name="T67" fmla="*/ 24 h 80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832" h="800">
                      <a:moveTo>
                        <a:pt x="248" y="24"/>
                      </a:moveTo>
                      <a:cubicBezTo>
                        <a:pt x="184" y="32"/>
                        <a:pt x="136" y="32"/>
                        <a:pt x="104" y="72"/>
                      </a:cubicBezTo>
                      <a:cubicBezTo>
                        <a:pt x="72" y="112"/>
                        <a:pt x="56" y="216"/>
                        <a:pt x="56" y="264"/>
                      </a:cubicBezTo>
                      <a:cubicBezTo>
                        <a:pt x="56" y="312"/>
                        <a:pt x="88" y="328"/>
                        <a:pt x="104" y="360"/>
                      </a:cubicBezTo>
                      <a:cubicBezTo>
                        <a:pt x="120" y="392"/>
                        <a:pt x="144" y="416"/>
                        <a:pt x="152" y="456"/>
                      </a:cubicBezTo>
                      <a:cubicBezTo>
                        <a:pt x="160" y="496"/>
                        <a:pt x="160" y="568"/>
                        <a:pt x="152" y="600"/>
                      </a:cubicBezTo>
                      <a:cubicBezTo>
                        <a:pt x="144" y="632"/>
                        <a:pt x="128" y="624"/>
                        <a:pt x="104" y="648"/>
                      </a:cubicBezTo>
                      <a:cubicBezTo>
                        <a:pt x="80" y="672"/>
                        <a:pt x="0" y="736"/>
                        <a:pt x="8" y="744"/>
                      </a:cubicBezTo>
                      <a:cubicBezTo>
                        <a:pt x="16" y="752"/>
                        <a:pt x="112" y="720"/>
                        <a:pt x="152" y="696"/>
                      </a:cubicBezTo>
                      <a:cubicBezTo>
                        <a:pt x="192" y="672"/>
                        <a:pt x="224" y="640"/>
                        <a:pt x="248" y="600"/>
                      </a:cubicBezTo>
                      <a:cubicBezTo>
                        <a:pt x="272" y="560"/>
                        <a:pt x="280" y="488"/>
                        <a:pt x="296" y="456"/>
                      </a:cubicBezTo>
                      <a:cubicBezTo>
                        <a:pt x="312" y="424"/>
                        <a:pt x="328" y="408"/>
                        <a:pt x="344" y="408"/>
                      </a:cubicBezTo>
                      <a:cubicBezTo>
                        <a:pt x="360" y="408"/>
                        <a:pt x="392" y="432"/>
                        <a:pt x="392" y="456"/>
                      </a:cubicBezTo>
                      <a:cubicBezTo>
                        <a:pt x="392" y="480"/>
                        <a:pt x="352" y="520"/>
                        <a:pt x="344" y="552"/>
                      </a:cubicBezTo>
                      <a:cubicBezTo>
                        <a:pt x="336" y="584"/>
                        <a:pt x="344" y="624"/>
                        <a:pt x="344" y="648"/>
                      </a:cubicBezTo>
                      <a:cubicBezTo>
                        <a:pt x="344" y="672"/>
                        <a:pt x="328" y="672"/>
                        <a:pt x="344" y="696"/>
                      </a:cubicBezTo>
                      <a:cubicBezTo>
                        <a:pt x="360" y="720"/>
                        <a:pt x="400" y="784"/>
                        <a:pt x="440" y="792"/>
                      </a:cubicBezTo>
                      <a:cubicBezTo>
                        <a:pt x="480" y="800"/>
                        <a:pt x="560" y="768"/>
                        <a:pt x="584" y="744"/>
                      </a:cubicBezTo>
                      <a:cubicBezTo>
                        <a:pt x="608" y="720"/>
                        <a:pt x="592" y="656"/>
                        <a:pt x="584" y="648"/>
                      </a:cubicBezTo>
                      <a:cubicBezTo>
                        <a:pt x="576" y="640"/>
                        <a:pt x="552" y="696"/>
                        <a:pt x="536" y="696"/>
                      </a:cubicBezTo>
                      <a:cubicBezTo>
                        <a:pt x="520" y="696"/>
                        <a:pt x="488" y="680"/>
                        <a:pt x="488" y="648"/>
                      </a:cubicBezTo>
                      <a:cubicBezTo>
                        <a:pt x="488" y="616"/>
                        <a:pt x="520" y="528"/>
                        <a:pt x="536" y="504"/>
                      </a:cubicBezTo>
                      <a:cubicBezTo>
                        <a:pt x="552" y="480"/>
                        <a:pt x="568" y="512"/>
                        <a:pt x="584" y="504"/>
                      </a:cubicBezTo>
                      <a:cubicBezTo>
                        <a:pt x="600" y="496"/>
                        <a:pt x="616" y="456"/>
                        <a:pt x="632" y="456"/>
                      </a:cubicBezTo>
                      <a:cubicBezTo>
                        <a:pt x="648" y="456"/>
                        <a:pt x="672" y="472"/>
                        <a:pt x="680" y="504"/>
                      </a:cubicBezTo>
                      <a:cubicBezTo>
                        <a:pt x="688" y="536"/>
                        <a:pt x="680" y="616"/>
                        <a:pt x="680" y="648"/>
                      </a:cubicBezTo>
                      <a:cubicBezTo>
                        <a:pt x="680" y="680"/>
                        <a:pt x="664" y="696"/>
                        <a:pt x="680" y="696"/>
                      </a:cubicBezTo>
                      <a:cubicBezTo>
                        <a:pt x="696" y="696"/>
                        <a:pt x="752" y="680"/>
                        <a:pt x="776" y="648"/>
                      </a:cubicBezTo>
                      <a:cubicBezTo>
                        <a:pt x="800" y="616"/>
                        <a:pt x="832" y="552"/>
                        <a:pt x="824" y="504"/>
                      </a:cubicBezTo>
                      <a:cubicBezTo>
                        <a:pt x="816" y="456"/>
                        <a:pt x="768" y="392"/>
                        <a:pt x="728" y="360"/>
                      </a:cubicBezTo>
                      <a:cubicBezTo>
                        <a:pt x="688" y="328"/>
                        <a:pt x="624" y="344"/>
                        <a:pt x="584" y="312"/>
                      </a:cubicBezTo>
                      <a:cubicBezTo>
                        <a:pt x="544" y="280"/>
                        <a:pt x="504" y="216"/>
                        <a:pt x="488" y="168"/>
                      </a:cubicBezTo>
                      <a:cubicBezTo>
                        <a:pt x="472" y="120"/>
                        <a:pt x="528" y="48"/>
                        <a:pt x="488" y="24"/>
                      </a:cubicBezTo>
                      <a:cubicBezTo>
                        <a:pt x="448" y="0"/>
                        <a:pt x="312" y="16"/>
                        <a:pt x="248" y="2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33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2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74" name="Freeform 25"/>
                <p:cNvSpPr>
                  <a:spLocks/>
                </p:cNvSpPr>
                <p:nvPr/>
              </p:nvSpPr>
              <p:spPr bwMode="auto">
                <a:xfrm>
                  <a:off x="952" y="2248"/>
                  <a:ext cx="248" cy="392"/>
                </a:xfrm>
                <a:custGeom>
                  <a:avLst/>
                  <a:gdLst>
                    <a:gd name="T0" fmla="*/ 36 w 296"/>
                    <a:gd name="T1" fmla="*/ 8 h 392"/>
                    <a:gd name="T2" fmla="*/ 19 w 296"/>
                    <a:gd name="T3" fmla="*/ 56 h 392"/>
                    <a:gd name="T4" fmla="*/ 3 w 296"/>
                    <a:gd name="T5" fmla="*/ 152 h 392"/>
                    <a:gd name="T6" fmla="*/ 3 w 296"/>
                    <a:gd name="T7" fmla="*/ 248 h 392"/>
                    <a:gd name="T8" fmla="*/ 19 w 296"/>
                    <a:gd name="T9" fmla="*/ 296 h 392"/>
                    <a:gd name="T10" fmla="*/ 19 w 296"/>
                    <a:gd name="T11" fmla="*/ 248 h 392"/>
                    <a:gd name="T12" fmla="*/ 53 w 296"/>
                    <a:gd name="T13" fmla="*/ 248 h 392"/>
                    <a:gd name="T14" fmla="*/ 53 w 296"/>
                    <a:gd name="T15" fmla="*/ 344 h 392"/>
                    <a:gd name="T16" fmla="*/ 85 w 296"/>
                    <a:gd name="T17" fmla="*/ 392 h 392"/>
                    <a:gd name="T18" fmla="*/ 102 w 296"/>
                    <a:gd name="T19" fmla="*/ 344 h 392"/>
                    <a:gd name="T20" fmla="*/ 85 w 296"/>
                    <a:gd name="T21" fmla="*/ 296 h 392"/>
                    <a:gd name="T22" fmla="*/ 85 w 296"/>
                    <a:gd name="T23" fmla="*/ 200 h 392"/>
                    <a:gd name="T24" fmla="*/ 70 w 296"/>
                    <a:gd name="T25" fmla="*/ 56 h 392"/>
                    <a:gd name="T26" fmla="*/ 53 w 296"/>
                    <a:gd name="T27" fmla="*/ 8 h 392"/>
                    <a:gd name="T28" fmla="*/ 36 w 296"/>
                    <a:gd name="T29" fmla="*/ 8 h 39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96" h="392">
                      <a:moveTo>
                        <a:pt x="104" y="8"/>
                      </a:moveTo>
                      <a:cubicBezTo>
                        <a:pt x="88" y="16"/>
                        <a:pt x="72" y="32"/>
                        <a:pt x="56" y="56"/>
                      </a:cubicBezTo>
                      <a:cubicBezTo>
                        <a:pt x="40" y="80"/>
                        <a:pt x="16" y="120"/>
                        <a:pt x="8" y="152"/>
                      </a:cubicBezTo>
                      <a:cubicBezTo>
                        <a:pt x="0" y="184"/>
                        <a:pt x="0" y="224"/>
                        <a:pt x="8" y="248"/>
                      </a:cubicBezTo>
                      <a:cubicBezTo>
                        <a:pt x="16" y="272"/>
                        <a:pt x="48" y="296"/>
                        <a:pt x="56" y="296"/>
                      </a:cubicBezTo>
                      <a:cubicBezTo>
                        <a:pt x="64" y="296"/>
                        <a:pt x="40" y="256"/>
                        <a:pt x="56" y="248"/>
                      </a:cubicBezTo>
                      <a:cubicBezTo>
                        <a:pt x="72" y="240"/>
                        <a:pt x="136" y="232"/>
                        <a:pt x="152" y="248"/>
                      </a:cubicBezTo>
                      <a:cubicBezTo>
                        <a:pt x="168" y="264"/>
                        <a:pt x="136" y="320"/>
                        <a:pt x="152" y="344"/>
                      </a:cubicBezTo>
                      <a:cubicBezTo>
                        <a:pt x="168" y="368"/>
                        <a:pt x="224" y="392"/>
                        <a:pt x="248" y="392"/>
                      </a:cubicBezTo>
                      <a:cubicBezTo>
                        <a:pt x="272" y="392"/>
                        <a:pt x="296" y="360"/>
                        <a:pt x="296" y="344"/>
                      </a:cubicBezTo>
                      <a:cubicBezTo>
                        <a:pt x="296" y="328"/>
                        <a:pt x="256" y="320"/>
                        <a:pt x="248" y="296"/>
                      </a:cubicBezTo>
                      <a:cubicBezTo>
                        <a:pt x="240" y="272"/>
                        <a:pt x="256" y="240"/>
                        <a:pt x="248" y="200"/>
                      </a:cubicBezTo>
                      <a:cubicBezTo>
                        <a:pt x="240" y="160"/>
                        <a:pt x="216" y="88"/>
                        <a:pt x="200" y="56"/>
                      </a:cubicBezTo>
                      <a:cubicBezTo>
                        <a:pt x="184" y="24"/>
                        <a:pt x="168" y="16"/>
                        <a:pt x="152" y="8"/>
                      </a:cubicBezTo>
                      <a:cubicBezTo>
                        <a:pt x="136" y="0"/>
                        <a:pt x="120" y="0"/>
                        <a:pt x="104" y="8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2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cs typeface="Times New Roman"/>
                  </a:endParaRPr>
                </a:p>
              </p:txBody>
            </p:sp>
          </p:grpSp>
          <p:grpSp>
            <p:nvGrpSpPr>
              <p:cNvPr id="69" name="Group 95"/>
              <p:cNvGrpSpPr>
                <a:grpSpLocks/>
              </p:cNvGrpSpPr>
              <p:nvPr/>
            </p:nvGrpSpPr>
            <p:grpSpPr bwMode="auto">
              <a:xfrm rot="16942249" flipV="1">
                <a:off x="1674779" y="1258890"/>
                <a:ext cx="509058" cy="253059"/>
                <a:chOff x="864" y="2232"/>
                <a:chExt cx="584" cy="489"/>
              </a:xfrm>
            </p:grpSpPr>
            <p:sp>
              <p:nvSpPr>
                <p:cNvPr id="71" name="Freeform 96"/>
                <p:cNvSpPr>
                  <a:spLocks/>
                </p:cNvSpPr>
                <p:nvPr/>
              </p:nvSpPr>
              <p:spPr bwMode="auto">
                <a:xfrm>
                  <a:off x="864" y="2232"/>
                  <a:ext cx="584" cy="489"/>
                </a:xfrm>
                <a:custGeom>
                  <a:avLst/>
                  <a:gdLst>
                    <a:gd name="T0" fmla="*/ 29 w 832"/>
                    <a:gd name="T1" fmla="*/ 24 h 800"/>
                    <a:gd name="T2" fmla="*/ 13 w 832"/>
                    <a:gd name="T3" fmla="*/ 72 h 800"/>
                    <a:gd name="T4" fmla="*/ 6 w 832"/>
                    <a:gd name="T5" fmla="*/ 264 h 800"/>
                    <a:gd name="T6" fmla="*/ 13 w 832"/>
                    <a:gd name="T7" fmla="*/ 360 h 800"/>
                    <a:gd name="T8" fmla="*/ 18 w 832"/>
                    <a:gd name="T9" fmla="*/ 456 h 800"/>
                    <a:gd name="T10" fmla="*/ 18 w 832"/>
                    <a:gd name="T11" fmla="*/ 600 h 800"/>
                    <a:gd name="T12" fmla="*/ 13 w 832"/>
                    <a:gd name="T13" fmla="*/ 648 h 800"/>
                    <a:gd name="T14" fmla="*/ 1 w 832"/>
                    <a:gd name="T15" fmla="*/ 744 h 800"/>
                    <a:gd name="T16" fmla="*/ 18 w 832"/>
                    <a:gd name="T17" fmla="*/ 696 h 800"/>
                    <a:gd name="T18" fmla="*/ 29 w 832"/>
                    <a:gd name="T19" fmla="*/ 600 h 800"/>
                    <a:gd name="T20" fmla="*/ 36 w 832"/>
                    <a:gd name="T21" fmla="*/ 456 h 800"/>
                    <a:gd name="T22" fmla="*/ 41 w 832"/>
                    <a:gd name="T23" fmla="*/ 408 h 800"/>
                    <a:gd name="T24" fmla="*/ 47 w 832"/>
                    <a:gd name="T25" fmla="*/ 456 h 800"/>
                    <a:gd name="T26" fmla="*/ 41 w 832"/>
                    <a:gd name="T27" fmla="*/ 552 h 800"/>
                    <a:gd name="T28" fmla="*/ 41 w 832"/>
                    <a:gd name="T29" fmla="*/ 648 h 800"/>
                    <a:gd name="T30" fmla="*/ 41 w 832"/>
                    <a:gd name="T31" fmla="*/ 696 h 800"/>
                    <a:gd name="T32" fmla="*/ 53 w 832"/>
                    <a:gd name="T33" fmla="*/ 792 h 800"/>
                    <a:gd name="T34" fmla="*/ 70 w 832"/>
                    <a:gd name="T35" fmla="*/ 744 h 800"/>
                    <a:gd name="T36" fmla="*/ 70 w 832"/>
                    <a:gd name="T37" fmla="*/ 648 h 800"/>
                    <a:gd name="T38" fmla="*/ 64 w 832"/>
                    <a:gd name="T39" fmla="*/ 696 h 800"/>
                    <a:gd name="T40" fmla="*/ 59 w 832"/>
                    <a:gd name="T41" fmla="*/ 648 h 800"/>
                    <a:gd name="T42" fmla="*/ 64 w 832"/>
                    <a:gd name="T43" fmla="*/ 504 h 800"/>
                    <a:gd name="T44" fmla="*/ 70 w 832"/>
                    <a:gd name="T45" fmla="*/ 504 h 800"/>
                    <a:gd name="T46" fmla="*/ 76 w 832"/>
                    <a:gd name="T47" fmla="*/ 456 h 800"/>
                    <a:gd name="T48" fmla="*/ 81 w 832"/>
                    <a:gd name="T49" fmla="*/ 504 h 800"/>
                    <a:gd name="T50" fmla="*/ 81 w 832"/>
                    <a:gd name="T51" fmla="*/ 648 h 800"/>
                    <a:gd name="T52" fmla="*/ 81 w 832"/>
                    <a:gd name="T53" fmla="*/ 696 h 800"/>
                    <a:gd name="T54" fmla="*/ 93 w 832"/>
                    <a:gd name="T55" fmla="*/ 648 h 800"/>
                    <a:gd name="T56" fmla="*/ 98 w 832"/>
                    <a:gd name="T57" fmla="*/ 504 h 800"/>
                    <a:gd name="T58" fmla="*/ 87 w 832"/>
                    <a:gd name="T59" fmla="*/ 360 h 800"/>
                    <a:gd name="T60" fmla="*/ 70 w 832"/>
                    <a:gd name="T61" fmla="*/ 312 h 800"/>
                    <a:gd name="T62" fmla="*/ 59 w 832"/>
                    <a:gd name="T63" fmla="*/ 168 h 800"/>
                    <a:gd name="T64" fmla="*/ 59 w 832"/>
                    <a:gd name="T65" fmla="*/ 24 h 800"/>
                    <a:gd name="T66" fmla="*/ 29 w 832"/>
                    <a:gd name="T67" fmla="*/ 24 h 80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832" h="800">
                      <a:moveTo>
                        <a:pt x="248" y="24"/>
                      </a:moveTo>
                      <a:cubicBezTo>
                        <a:pt x="184" y="32"/>
                        <a:pt x="136" y="32"/>
                        <a:pt x="104" y="72"/>
                      </a:cubicBezTo>
                      <a:cubicBezTo>
                        <a:pt x="72" y="112"/>
                        <a:pt x="56" y="216"/>
                        <a:pt x="56" y="264"/>
                      </a:cubicBezTo>
                      <a:cubicBezTo>
                        <a:pt x="56" y="312"/>
                        <a:pt x="88" y="328"/>
                        <a:pt x="104" y="360"/>
                      </a:cubicBezTo>
                      <a:cubicBezTo>
                        <a:pt x="120" y="392"/>
                        <a:pt x="144" y="416"/>
                        <a:pt x="152" y="456"/>
                      </a:cubicBezTo>
                      <a:cubicBezTo>
                        <a:pt x="160" y="496"/>
                        <a:pt x="160" y="568"/>
                        <a:pt x="152" y="600"/>
                      </a:cubicBezTo>
                      <a:cubicBezTo>
                        <a:pt x="144" y="632"/>
                        <a:pt x="128" y="624"/>
                        <a:pt x="104" y="648"/>
                      </a:cubicBezTo>
                      <a:cubicBezTo>
                        <a:pt x="80" y="672"/>
                        <a:pt x="0" y="736"/>
                        <a:pt x="8" y="744"/>
                      </a:cubicBezTo>
                      <a:cubicBezTo>
                        <a:pt x="16" y="752"/>
                        <a:pt x="112" y="720"/>
                        <a:pt x="152" y="696"/>
                      </a:cubicBezTo>
                      <a:cubicBezTo>
                        <a:pt x="192" y="672"/>
                        <a:pt x="224" y="640"/>
                        <a:pt x="248" y="600"/>
                      </a:cubicBezTo>
                      <a:cubicBezTo>
                        <a:pt x="272" y="560"/>
                        <a:pt x="280" y="488"/>
                        <a:pt x="296" y="456"/>
                      </a:cubicBezTo>
                      <a:cubicBezTo>
                        <a:pt x="312" y="424"/>
                        <a:pt x="328" y="408"/>
                        <a:pt x="344" y="408"/>
                      </a:cubicBezTo>
                      <a:cubicBezTo>
                        <a:pt x="360" y="408"/>
                        <a:pt x="392" y="432"/>
                        <a:pt x="392" y="456"/>
                      </a:cubicBezTo>
                      <a:cubicBezTo>
                        <a:pt x="392" y="480"/>
                        <a:pt x="352" y="520"/>
                        <a:pt x="344" y="552"/>
                      </a:cubicBezTo>
                      <a:cubicBezTo>
                        <a:pt x="336" y="584"/>
                        <a:pt x="344" y="624"/>
                        <a:pt x="344" y="648"/>
                      </a:cubicBezTo>
                      <a:cubicBezTo>
                        <a:pt x="344" y="672"/>
                        <a:pt x="328" y="672"/>
                        <a:pt x="344" y="696"/>
                      </a:cubicBezTo>
                      <a:cubicBezTo>
                        <a:pt x="360" y="720"/>
                        <a:pt x="400" y="784"/>
                        <a:pt x="440" y="792"/>
                      </a:cubicBezTo>
                      <a:cubicBezTo>
                        <a:pt x="480" y="800"/>
                        <a:pt x="560" y="768"/>
                        <a:pt x="584" y="744"/>
                      </a:cubicBezTo>
                      <a:cubicBezTo>
                        <a:pt x="608" y="720"/>
                        <a:pt x="592" y="656"/>
                        <a:pt x="584" y="648"/>
                      </a:cubicBezTo>
                      <a:cubicBezTo>
                        <a:pt x="576" y="640"/>
                        <a:pt x="552" y="696"/>
                        <a:pt x="536" y="696"/>
                      </a:cubicBezTo>
                      <a:cubicBezTo>
                        <a:pt x="520" y="696"/>
                        <a:pt x="488" y="680"/>
                        <a:pt x="488" y="648"/>
                      </a:cubicBezTo>
                      <a:cubicBezTo>
                        <a:pt x="488" y="616"/>
                        <a:pt x="520" y="528"/>
                        <a:pt x="536" y="504"/>
                      </a:cubicBezTo>
                      <a:cubicBezTo>
                        <a:pt x="552" y="480"/>
                        <a:pt x="568" y="512"/>
                        <a:pt x="584" y="504"/>
                      </a:cubicBezTo>
                      <a:cubicBezTo>
                        <a:pt x="600" y="496"/>
                        <a:pt x="616" y="456"/>
                        <a:pt x="632" y="456"/>
                      </a:cubicBezTo>
                      <a:cubicBezTo>
                        <a:pt x="648" y="456"/>
                        <a:pt x="672" y="472"/>
                        <a:pt x="680" y="504"/>
                      </a:cubicBezTo>
                      <a:cubicBezTo>
                        <a:pt x="688" y="536"/>
                        <a:pt x="680" y="616"/>
                        <a:pt x="680" y="648"/>
                      </a:cubicBezTo>
                      <a:cubicBezTo>
                        <a:pt x="680" y="680"/>
                        <a:pt x="664" y="696"/>
                        <a:pt x="680" y="696"/>
                      </a:cubicBezTo>
                      <a:cubicBezTo>
                        <a:pt x="696" y="696"/>
                        <a:pt x="752" y="680"/>
                        <a:pt x="776" y="648"/>
                      </a:cubicBezTo>
                      <a:cubicBezTo>
                        <a:pt x="800" y="616"/>
                        <a:pt x="832" y="552"/>
                        <a:pt x="824" y="504"/>
                      </a:cubicBezTo>
                      <a:cubicBezTo>
                        <a:pt x="816" y="456"/>
                        <a:pt x="768" y="392"/>
                        <a:pt x="728" y="360"/>
                      </a:cubicBezTo>
                      <a:cubicBezTo>
                        <a:pt x="688" y="328"/>
                        <a:pt x="624" y="344"/>
                        <a:pt x="584" y="312"/>
                      </a:cubicBezTo>
                      <a:cubicBezTo>
                        <a:pt x="544" y="280"/>
                        <a:pt x="504" y="216"/>
                        <a:pt x="488" y="168"/>
                      </a:cubicBezTo>
                      <a:cubicBezTo>
                        <a:pt x="472" y="120"/>
                        <a:pt x="528" y="48"/>
                        <a:pt x="488" y="24"/>
                      </a:cubicBezTo>
                      <a:cubicBezTo>
                        <a:pt x="448" y="0"/>
                        <a:pt x="312" y="16"/>
                        <a:pt x="248" y="2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3300"/>
                    </a:gs>
                    <a:gs pos="100000">
                      <a:srgbClr val="CC990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2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72" name="Freeform 97"/>
                <p:cNvSpPr>
                  <a:spLocks/>
                </p:cNvSpPr>
                <p:nvPr/>
              </p:nvSpPr>
              <p:spPr bwMode="auto">
                <a:xfrm>
                  <a:off x="952" y="2248"/>
                  <a:ext cx="248" cy="392"/>
                </a:xfrm>
                <a:custGeom>
                  <a:avLst/>
                  <a:gdLst>
                    <a:gd name="T0" fmla="*/ 36 w 296"/>
                    <a:gd name="T1" fmla="*/ 8 h 392"/>
                    <a:gd name="T2" fmla="*/ 19 w 296"/>
                    <a:gd name="T3" fmla="*/ 56 h 392"/>
                    <a:gd name="T4" fmla="*/ 3 w 296"/>
                    <a:gd name="T5" fmla="*/ 152 h 392"/>
                    <a:gd name="T6" fmla="*/ 3 w 296"/>
                    <a:gd name="T7" fmla="*/ 248 h 392"/>
                    <a:gd name="T8" fmla="*/ 19 w 296"/>
                    <a:gd name="T9" fmla="*/ 296 h 392"/>
                    <a:gd name="T10" fmla="*/ 19 w 296"/>
                    <a:gd name="T11" fmla="*/ 248 h 392"/>
                    <a:gd name="T12" fmla="*/ 53 w 296"/>
                    <a:gd name="T13" fmla="*/ 248 h 392"/>
                    <a:gd name="T14" fmla="*/ 53 w 296"/>
                    <a:gd name="T15" fmla="*/ 344 h 392"/>
                    <a:gd name="T16" fmla="*/ 85 w 296"/>
                    <a:gd name="T17" fmla="*/ 392 h 392"/>
                    <a:gd name="T18" fmla="*/ 102 w 296"/>
                    <a:gd name="T19" fmla="*/ 344 h 392"/>
                    <a:gd name="T20" fmla="*/ 85 w 296"/>
                    <a:gd name="T21" fmla="*/ 296 h 392"/>
                    <a:gd name="T22" fmla="*/ 85 w 296"/>
                    <a:gd name="T23" fmla="*/ 200 h 392"/>
                    <a:gd name="T24" fmla="*/ 70 w 296"/>
                    <a:gd name="T25" fmla="*/ 56 h 392"/>
                    <a:gd name="T26" fmla="*/ 53 w 296"/>
                    <a:gd name="T27" fmla="*/ 8 h 392"/>
                    <a:gd name="T28" fmla="*/ 36 w 296"/>
                    <a:gd name="T29" fmla="*/ 8 h 39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96" h="392">
                      <a:moveTo>
                        <a:pt x="104" y="8"/>
                      </a:moveTo>
                      <a:cubicBezTo>
                        <a:pt x="88" y="16"/>
                        <a:pt x="72" y="32"/>
                        <a:pt x="56" y="56"/>
                      </a:cubicBezTo>
                      <a:cubicBezTo>
                        <a:pt x="40" y="80"/>
                        <a:pt x="16" y="120"/>
                        <a:pt x="8" y="152"/>
                      </a:cubicBezTo>
                      <a:cubicBezTo>
                        <a:pt x="0" y="184"/>
                        <a:pt x="0" y="224"/>
                        <a:pt x="8" y="248"/>
                      </a:cubicBezTo>
                      <a:cubicBezTo>
                        <a:pt x="16" y="272"/>
                        <a:pt x="48" y="296"/>
                        <a:pt x="56" y="296"/>
                      </a:cubicBezTo>
                      <a:cubicBezTo>
                        <a:pt x="64" y="296"/>
                        <a:pt x="40" y="256"/>
                        <a:pt x="56" y="248"/>
                      </a:cubicBezTo>
                      <a:cubicBezTo>
                        <a:pt x="72" y="240"/>
                        <a:pt x="136" y="232"/>
                        <a:pt x="152" y="248"/>
                      </a:cubicBezTo>
                      <a:cubicBezTo>
                        <a:pt x="168" y="264"/>
                        <a:pt x="136" y="320"/>
                        <a:pt x="152" y="344"/>
                      </a:cubicBezTo>
                      <a:cubicBezTo>
                        <a:pt x="168" y="368"/>
                        <a:pt x="224" y="392"/>
                        <a:pt x="248" y="392"/>
                      </a:cubicBezTo>
                      <a:cubicBezTo>
                        <a:pt x="272" y="392"/>
                        <a:pt x="296" y="360"/>
                        <a:pt x="296" y="344"/>
                      </a:cubicBezTo>
                      <a:cubicBezTo>
                        <a:pt x="296" y="328"/>
                        <a:pt x="256" y="320"/>
                        <a:pt x="248" y="296"/>
                      </a:cubicBezTo>
                      <a:cubicBezTo>
                        <a:pt x="240" y="272"/>
                        <a:pt x="256" y="240"/>
                        <a:pt x="248" y="200"/>
                      </a:cubicBezTo>
                      <a:cubicBezTo>
                        <a:pt x="240" y="160"/>
                        <a:pt x="216" y="88"/>
                        <a:pt x="200" y="56"/>
                      </a:cubicBezTo>
                      <a:cubicBezTo>
                        <a:pt x="184" y="24"/>
                        <a:pt x="168" y="16"/>
                        <a:pt x="152" y="8"/>
                      </a:cubicBezTo>
                      <a:cubicBezTo>
                        <a:pt x="136" y="0"/>
                        <a:pt x="120" y="0"/>
                        <a:pt x="104" y="8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2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cs typeface="Times New Roman"/>
                  </a:endParaRPr>
                </a:p>
              </p:txBody>
            </p:sp>
          </p:grpSp>
          <p:sp>
            <p:nvSpPr>
              <p:cNvPr id="70" name="Freeform 69"/>
              <p:cNvSpPr/>
              <p:nvPr/>
            </p:nvSpPr>
            <p:spPr>
              <a:xfrm>
                <a:off x="1940383" y="1185972"/>
                <a:ext cx="1213062" cy="921845"/>
              </a:xfrm>
              <a:custGeom>
                <a:avLst/>
                <a:gdLst>
                  <a:gd name="connsiteX0" fmla="*/ 72138 w 1213062"/>
                  <a:gd name="connsiteY0" fmla="*/ 228760 h 921845"/>
                  <a:gd name="connsiteX1" fmla="*/ 201535 w 1213062"/>
                  <a:gd name="connsiteY1" fmla="*/ 99364 h 921845"/>
                  <a:gd name="connsiteX2" fmla="*/ 606976 w 1213062"/>
                  <a:gd name="connsiteY2" fmla="*/ 4473 h 921845"/>
                  <a:gd name="connsiteX3" fmla="*/ 1046923 w 1213062"/>
                  <a:gd name="connsiteY3" fmla="*/ 246013 h 921845"/>
                  <a:gd name="connsiteX4" fmla="*/ 1202199 w 1213062"/>
                  <a:gd name="connsiteY4" fmla="*/ 522058 h 921845"/>
                  <a:gd name="connsiteX5" fmla="*/ 779504 w 1213062"/>
                  <a:gd name="connsiteY5" fmla="*/ 892994 h 921845"/>
                  <a:gd name="connsiteX6" fmla="*/ 261919 w 1213062"/>
                  <a:gd name="connsiteY6" fmla="*/ 875741 h 921845"/>
                  <a:gd name="connsiteX7" fmla="*/ 3127 w 1213062"/>
                  <a:gd name="connsiteY7" fmla="*/ 703213 h 921845"/>
                  <a:gd name="connsiteX8" fmla="*/ 115270 w 1213062"/>
                  <a:gd name="connsiteY8" fmla="*/ 539311 h 921845"/>
                  <a:gd name="connsiteX9" fmla="*/ 63512 w 1213062"/>
                  <a:gd name="connsiteY9" fmla="*/ 315024 h 921845"/>
                  <a:gd name="connsiteX10" fmla="*/ 72138 w 1213062"/>
                  <a:gd name="connsiteY10" fmla="*/ 228760 h 92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13062" h="921845">
                    <a:moveTo>
                      <a:pt x="72138" y="228760"/>
                    </a:moveTo>
                    <a:cubicBezTo>
                      <a:pt x="95142" y="192817"/>
                      <a:pt x="112395" y="136745"/>
                      <a:pt x="201535" y="99364"/>
                    </a:cubicBezTo>
                    <a:cubicBezTo>
                      <a:pt x="290675" y="61983"/>
                      <a:pt x="466078" y="-19969"/>
                      <a:pt x="606976" y="4473"/>
                    </a:cubicBezTo>
                    <a:cubicBezTo>
                      <a:pt x="747874" y="28914"/>
                      <a:pt x="947719" y="159749"/>
                      <a:pt x="1046923" y="246013"/>
                    </a:cubicBezTo>
                    <a:cubicBezTo>
                      <a:pt x="1146127" y="332277"/>
                      <a:pt x="1246769" y="414228"/>
                      <a:pt x="1202199" y="522058"/>
                    </a:cubicBezTo>
                    <a:cubicBezTo>
                      <a:pt x="1157629" y="629888"/>
                      <a:pt x="936217" y="834047"/>
                      <a:pt x="779504" y="892994"/>
                    </a:cubicBezTo>
                    <a:cubicBezTo>
                      <a:pt x="622791" y="951941"/>
                      <a:pt x="391315" y="907371"/>
                      <a:pt x="261919" y="875741"/>
                    </a:cubicBezTo>
                    <a:cubicBezTo>
                      <a:pt x="132523" y="844111"/>
                      <a:pt x="27568" y="759285"/>
                      <a:pt x="3127" y="703213"/>
                    </a:cubicBezTo>
                    <a:cubicBezTo>
                      <a:pt x="-21314" y="647141"/>
                      <a:pt x="105206" y="604009"/>
                      <a:pt x="115270" y="539311"/>
                    </a:cubicBezTo>
                    <a:cubicBezTo>
                      <a:pt x="125334" y="474613"/>
                      <a:pt x="66387" y="368220"/>
                      <a:pt x="63512" y="315024"/>
                    </a:cubicBezTo>
                    <a:cubicBezTo>
                      <a:pt x="60637" y="261828"/>
                      <a:pt x="49134" y="264703"/>
                      <a:pt x="72138" y="22876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4D4D4D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27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200" kern="0">
                  <a:solidFill>
                    <a:srgbClr val="000000"/>
                  </a:solidFill>
                  <a:latin typeface="Times New Roman" charset="0"/>
                  <a:cs typeface="Times New Roman" charset="0"/>
                </a:endParaRPr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990600" y="1542964"/>
              <a:ext cx="1078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143000" y="1600200"/>
              <a:ext cx="1078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 rot="253732">
            <a:off x="4026151" y="4105844"/>
            <a:ext cx="3167301" cy="1723322"/>
            <a:chOff x="1118818" y="1091206"/>
            <a:chExt cx="2034627" cy="1087382"/>
          </a:xfrm>
        </p:grpSpPr>
        <p:grpSp>
          <p:nvGrpSpPr>
            <p:cNvPr id="76" name="Group 23"/>
            <p:cNvGrpSpPr>
              <a:grpSpLocks/>
            </p:cNvGrpSpPr>
            <p:nvPr/>
          </p:nvGrpSpPr>
          <p:grpSpPr bwMode="auto">
            <a:xfrm rot="5190081">
              <a:off x="1333792" y="1344489"/>
              <a:ext cx="619125" cy="1049073"/>
              <a:chOff x="864" y="2232"/>
              <a:chExt cx="584" cy="800"/>
            </a:xfrm>
          </p:grpSpPr>
          <p:sp>
            <p:nvSpPr>
              <p:cNvPr id="81" name="Freeform 24"/>
              <p:cNvSpPr>
                <a:spLocks/>
              </p:cNvSpPr>
              <p:nvPr/>
            </p:nvSpPr>
            <p:spPr bwMode="auto">
              <a:xfrm>
                <a:off x="864" y="2232"/>
                <a:ext cx="584" cy="800"/>
              </a:xfrm>
              <a:custGeom>
                <a:avLst/>
                <a:gdLst>
                  <a:gd name="T0" fmla="*/ 29 w 832"/>
                  <a:gd name="T1" fmla="*/ 24 h 800"/>
                  <a:gd name="T2" fmla="*/ 13 w 832"/>
                  <a:gd name="T3" fmla="*/ 72 h 800"/>
                  <a:gd name="T4" fmla="*/ 6 w 832"/>
                  <a:gd name="T5" fmla="*/ 264 h 800"/>
                  <a:gd name="T6" fmla="*/ 13 w 832"/>
                  <a:gd name="T7" fmla="*/ 360 h 800"/>
                  <a:gd name="T8" fmla="*/ 18 w 832"/>
                  <a:gd name="T9" fmla="*/ 456 h 800"/>
                  <a:gd name="T10" fmla="*/ 18 w 832"/>
                  <a:gd name="T11" fmla="*/ 600 h 800"/>
                  <a:gd name="T12" fmla="*/ 13 w 832"/>
                  <a:gd name="T13" fmla="*/ 648 h 800"/>
                  <a:gd name="T14" fmla="*/ 1 w 832"/>
                  <a:gd name="T15" fmla="*/ 744 h 800"/>
                  <a:gd name="T16" fmla="*/ 18 w 832"/>
                  <a:gd name="T17" fmla="*/ 696 h 800"/>
                  <a:gd name="T18" fmla="*/ 29 w 832"/>
                  <a:gd name="T19" fmla="*/ 600 h 800"/>
                  <a:gd name="T20" fmla="*/ 36 w 832"/>
                  <a:gd name="T21" fmla="*/ 456 h 800"/>
                  <a:gd name="T22" fmla="*/ 41 w 832"/>
                  <a:gd name="T23" fmla="*/ 408 h 800"/>
                  <a:gd name="T24" fmla="*/ 47 w 832"/>
                  <a:gd name="T25" fmla="*/ 456 h 800"/>
                  <a:gd name="T26" fmla="*/ 41 w 832"/>
                  <a:gd name="T27" fmla="*/ 552 h 800"/>
                  <a:gd name="T28" fmla="*/ 41 w 832"/>
                  <a:gd name="T29" fmla="*/ 648 h 800"/>
                  <a:gd name="T30" fmla="*/ 41 w 832"/>
                  <a:gd name="T31" fmla="*/ 696 h 800"/>
                  <a:gd name="T32" fmla="*/ 53 w 832"/>
                  <a:gd name="T33" fmla="*/ 792 h 800"/>
                  <a:gd name="T34" fmla="*/ 70 w 832"/>
                  <a:gd name="T35" fmla="*/ 744 h 800"/>
                  <a:gd name="T36" fmla="*/ 70 w 832"/>
                  <a:gd name="T37" fmla="*/ 648 h 800"/>
                  <a:gd name="T38" fmla="*/ 64 w 832"/>
                  <a:gd name="T39" fmla="*/ 696 h 800"/>
                  <a:gd name="T40" fmla="*/ 59 w 832"/>
                  <a:gd name="T41" fmla="*/ 648 h 800"/>
                  <a:gd name="T42" fmla="*/ 64 w 832"/>
                  <a:gd name="T43" fmla="*/ 504 h 800"/>
                  <a:gd name="T44" fmla="*/ 70 w 832"/>
                  <a:gd name="T45" fmla="*/ 504 h 800"/>
                  <a:gd name="T46" fmla="*/ 76 w 832"/>
                  <a:gd name="T47" fmla="*/ 456 h 800"/>
                  <a:gd name="T48" fmla="*/ 81 w 832"/>
                  <a:gd name="T49" fmla="*/ 504 h 800"/>
                  <a:gd name="T50" fmla="*/ 81 w 832"/>
                  <a:gd name="T51" fmla="*/ 648 h 800"/>
                  <a:gd name="T52" fmla="*/ 81 w 832"/>
                  <a:gd name="T53" fmla="*/ 696 h 800"/>
                  <a:gd name="T54" fmla="*/ 93 w 832"/>
                  <a:gd name="T55" fmla="*/ 648 h 800"/>
                  <a:gd name="T56" fmla="*/ 98 w 832"/>
                  <a:gd name="T57" fmla="*/ 504 h 800"/>
                  <a:gd name="T58" fmla="*/ 87 w 832"/>
                  <a:gd name="T59" fmla="*/ 360 h 800"/>
                  <a:gd name="T60" fmla="*/ 70 w 832"/>
                  <a:gd name="T61" fmla="*/ 312 h 800"/>
                  <a:gd name="T62" fmla="*/ 59 w 832"/>
                  <a:gd name="T63" fmla="*/ 168 h 800"/>
                  <a:gd name="T64" fmla="*/ 59 w 832"/>
                  <a:gd name="T65" fmla="*/ 24 h 800"/>
                  <a:gd name="T66" fmla="*/ 29 w 832"/>
                  <a:gd name="T67" fmla="*/ 24 h 80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32" h="800">
                    <a:moveTo>
                      <a:pt x="248" y="24"/>
                    </a:moveTo>
                    <a:cubicBezTo>
                      <a:pt x="184" y="32"/>
                      <a:pt x="136" y="32"/>
                      <a:pt x="104" y="72"/>
                    </a:cubicBezTo>
                    <a:cubicBezTo>
                      <a:pt x="72" y="112"/>
                      <a:pt x="56" y="216"/>
                      <a:pt x="56" y="264"/>
                    </a:cubicBezTo>
                    <a:cubicBezTo>
                      <a:pt x="56" y="312"/>
                      <a:pt x="88" y="328"/>
                      <a:pt x="104" y="360"/>
                    </a:cubicBezTo>
                    <a:cubicBezTo>
                      <a:pt x="120" y="392"/>
                      <a:pt x="144" y="416"/>
                      <a:pt x="152" y="456"/>
                    </a:cubicBezTo>
                    <a:cubicBezTo>
                      <a:pt x="160" y="496"/>
                      <a:pt x="160" y="568"/>
                      <a:pt x="152" y="600"/>
                    </a:cubicBezTo>
                    <a:cubicBezTo>
                      <a:pt x="144" y="632"/>
                      <a:pt x="128" y="624"/>
                      <a:pt x="104" y="648"/>
                    </a:cubicBezTo>
                    <a:cubicBezTo>
                      <a:pt x="80" y="672"/>
                      <a:pt x="0" y="736"/>
                      <a:pt x="8" y="744"/>
                    </a:cubicBezTo>
                    <a:cubicBezTo>
                      <a:pt x="16" y="752"/>
                      <a:pt x="112" y="720"/>
                      <a:pt x="152" y="696"/>
                    </a:cubicBezTo>
                    <a:cubicBezTo>
                      <a:pt x="192" y="672"/>
                      <a:pt x="224" y="640"/>
                      <a:pt x="248" y="600"/>
                    </a:cubicBezTo>
                    <a:cubicBezTo>
                      <a:pt x="272" y="560"/>
                      <a:pt x="280" y="488"/>
                      <a:pt x="296" y="456"/>
                    </a:cubicBezTo>
                    <a:cubicBezTo>
                      <a:pt x="312" y="424"/>
                      <a:pt x="328" y="408"/>
                      <a:pt x="344" y="408"/>
                    </a:cubicBezTo>
                    <a:cubicBezTo>
                      <a:pt x="360" y="408"/>
                      <a:pt x="392" y="432"/>
                      <a:pt x="392" y="456"/>
                    </a:cubicBezTo>
                    <a:cubicBezTo>
                      <a:pt x="392" y="480"/>
                      <a:pt x="352" y="520"/>
                      <a:pt x="344" y="552"/>
                    </a:cubicBezTo>
                    <a:cubicBezTo>
                      <a:pt x="336" y="584"/>
                      <a:pt x="344" y="624"/>
                      <a:pt x="344" y="648"/>
                    </a:cubicBezTo>
                    <a:cubicBezTo>
                      <a:pt x="344" y="672"/>
                      <a:pt x="328" y="672"/>
                      <a:pt x="344" y="696"/>
                    </a:cubicBezTo>
                    <a:cubicBezTo>
                      <a:pt x="360" y="720"/>
                      <a:pt x="400" y="784"/>
                      <a:pt x="440" y="792"/>
                    </a:cubicBezTo>
                    <a:cubicBezTo>
                      <a:pt x="480" y="800"/>
                      <a:pt x="560" y="768"/>
                      <a:pt x="584" y="744"/>
                    </a:cubicBezTo>
                    <a:cubicBezTo>
                      <a:pt x="608" y="720"/>
                      <a:pt x="592" y="656"/>
                      <a:pt x="584" y="648"/>
                    </a:cubicBezTo>
                    <a:cubicBezTo>
                      <a:pt x="576" y="640"/>
                      <a:pt x="552" y="696"/>
                      <a:pt x="536" y="696"/>
                    </a:cubicBezTo>
                    <a:cubicBezTo>
                      <a:pt x="520" y="696"/>
                      <a:pt x="488" y="680"/>
                      <a:pt x="488" y="648"/>
                    </a:cubicBezTo>
                    <a:cubicBezTo>
                      <a:pt x="488" y="616"/>
                      <a:pt x="520" y="528"/>
                      <a:pt x="536" y="504"/>
                    </a:cubicBezTo>
                    <a:cubicBezTo>
                      <a:pt x="552" y="480"/>
                      <a:pt x="568" y="512"/>
                      <a:pt x="584" y="504"/>
                    </a:cubicBezTo>
                    <a:cubicBezTo>
                      <a:pt x="600" y="496"/>
                      <a:pt x="616" y="456"/>
                      <a:pt x="632" y="456"/>
                    </a:cubicBezTo>
                    <a:cubicBezTo>
                      <a:pt x="648" y="456"/>
                      <a:pt x="672" y="472"/>
                      <a:pt x="680" y="504"/>
                    </a:cubicBezTo>
                    <a:cubicBezTo>
                      <a:pt x="688" y="536"/>
                      <a:pt x="680" y="616"/>
                      <a:pt x="680" y="648"/>
                    </a:cubicBezTo>
                    <a:cubicBezTo>
                      <a:pt x="680" y="680"/>
                      <a:pt x="664" y="696"/>
                      <a:pt x="680" y="696"/>
                    </a:cubicBezTo>
                    <a:cubicBezTo>
                      <a:pt x="696" y="696"/>
                      <a:pt x="752" y="680"/>
                      <a:pt x="776" y="648"/>
                    </a:cubicBezTo>
                    <a:cubicBezTo>
                      <a:pt x="800" y="616"/>
                      <a:pt x="832" y="552"/>
                      <a:pt x="824" y="504"/>
                    </a:cubicBezTo>
                    <a:cubicBezTo>
                      <a:pt x="816" y="456"/>
                      <a:pt x="768" y="392"/>
                      <a:pt x="728" y="360"/>
                    </a:cubicBezTo>
                    <a:cubicBezTo>
                      <a:pt x="688" y="328"/>
                      <a:pt x="624" y="344"/>
                      <a:pt x="584" y="312"/>
                    </a:cubicBezTo>
                    <a:cubicBezTo>
                      <a:pt x="544" y="280"/>
                      <a:pt x="504" y="216"/>
                      <a:pt x="488" y="168"/>
                    </a:cubicBezTo>
                    <a:cubicBezTo>
                      <a:pt x="472" y="120"/>
                      <a:pt x="528" y="48"/>
                      <a:pt x="488" y="24"/>
                    </a:cubicBezTo>
                    <a:cubicBezTo>
                      <a:pt x="448" y="0"/>
                      <a:pt x="312" y="16"/>
                      <a:pt x="248" y="2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3300"/>
                  </a:gs>
                  <a:gs pos="100000">
                    <a:srgbClr val="CC99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82" name="Freeform 25"/>
              <p:cNvSpPr>
                <a:spLocks/>
              </p:cNvSpPr>
              <p:nvPr/>
            </p:nvSpPr>
            <p:spPr bwMode="auto">
              <a:xfrm>
                <a:off x="952" y="2248"/>
                <a:ext cx="248" cy="392"/>
              </a:xfrm>
              <a:custGeom>
                <a:avLst/>
                <a:gdLst>
                  <a:gd name="T0" fmla="*/ 36 w 296"/>
                  <a:gd name="T1" fmla="*/ 8 h 392"/>
                  <a:gd name="T2" fmla="*/ 19 w 296"/>
                  <a:gd name="T3" fmla="*/ 56 h 392"/>
                  <a:gd name="T4" fmla="*/ 3 w 296"/>
                  <a:gd name="T5" fmla="*/ 152 h 392"/>
                  <a:gd name="T6" fmla="*/ 3 w 296"/>
                  <a:gd name="T7" fmla="*/ 248 h 392"/>
                  <a:gd name="T8" fmla="*/ 19 w 296"/>
                  <a:gd name="T9" fmla="*/ 296 h 392"/>
                  <a:gd name="T10" fmla="*/ 19 w 296"/>
                  <a:gd name="T11" fmla="*/ 248 h 392"/>
                  <a:gd name="T12" fmla="*/ 53 w 296"/>
                  <a:gd name="T13" fmla="*/ 248 h 392"/>
                  <a:gd name="T14" fmla="*/ 53 w 296"/>
                  <a:gd name="T15" fmla="*/ 344 h 392"/>
                  <a:gd name="T16" fmla="*/ 85 w 296"/>
                  <a:gd name="T17" fmla="*/ 392 h 392"/>
                  <a:gd name="T18" fmla="*/ 102 w 296"/>
                  <a:gd name="T19" fmla="*/ 344 h 392"/>
                  <a:gd name="T20" fmla="*/ 85 w 296"/>
                  <a:gd name="T21" fmla="*/ 296 h 392"/>
                  <a:gd name="T22" fmla="*/ 85 w 296"/>
                  <a:gd name="T23" fmla="*/ 200 h 392"/>
                  <a:gd name="T24" fmla="*/ 70 w 296"/>
                  <a:gd name="T25" fmla="*/ 56 h 392"/>
                  <a:gd name="T26" fmla="*/ 53 w 296"/>
                  <a:gd name="T27" fmla="*/ 8 h 392"/>
                  <a:gd name="T28" fmla="*/ 36 w 296"/>
                  <a:gd name="T29" fmla="*/ 8 h 3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96" h="392">
                    <a:moveTo>
                      <a:pt x="104" y="8"/>
                    </a:moveTo>
                    <a:cubicBezTo>
                      <a:pt x="88" y="16"/>
                      <a:pt x="72" y="32"/>
                      <a:pt x="56" y="56"/>
                    </a:cubicBezTo>
                    <a:cubicBezTo>
                      <a:pt x="40" y="80"/>
                      <a:pt x="16" y="120"/>
                      <a:pt x="8" y="152"/>
                    </a:cubicBezTo>
                    <a:cubicBezTo>
                      <a:pt x="0" y="184"/>
                      <a:pt x="0" y="224"/>
                      <a:pt x="8" y="248"/>
                    </a:cubicBezTo>
                    <a:cubicBezTo>
                      <a:pt x="16" y="272"/>
                      <a:pt x="48" y="296"/>
                      <a:pt x="56" y="296"/>
                    </a:cubicBezTo>
                    <a:cubicBezTo>
                      <a:pt x="64" y="296"/>
                      <a:pt x="40" y="256"/>
                      <a:pt x="56" y="248"/>
                    </a:cubicBezTo>
                    <a:cubicBezTo>
                      <a:pt x="72" y="240"/>
                      <a:pt x="136" y="232"/>
                      <a:pt x="152" y="248"/>
                    </a:cubicBezTo>
                    <a:cubicBezTo>
                      <a:pt x="168" y="264"/>
                      <a:pt x="136" y="320"/>
                      <a:pt x="152" y="344"/>
                    </a:cubicBezTo>
                    <a:cubicBezTo>
                      <a:pt x="168" y="368"/>
                      <a:pt x="224" y="392"/>
                      <a:pt x="248" y="392"/>
                    </a:cubicBezTo>
                    <a:cubicBezTo>
                      <a:pt x="272" y="392"/>
                      <a:pt x="296" y="360"/>
                      <a:pt x="296" y="344"/>
                    </a:cubicBezTo>
                    <a:cubicBezTo>
                      <a:pt x="296" y="328"/>
                      <a:pt x="256" y="320"/>
                      <a:pt x="248" y="296"/>
                    </a:cubicBezTo>
                    <a:cubicBezTo>
                      <a:pt x="240" y="272"/>
                      <a:pt x="256" y="240"/>
                      <a:pt x="248" y="200"/>
                    </a:cubicBezTo>
                    <a:cubicBezTo>
                      <a:pt x="240" y="160"/>
                      <a:pt x="216" y="88"/>
                      <a:pt x="200" y="56"/>
                    </a:cubicBezTo>
                    <a:cubicBezTo>
                      <a:pt x="184" y="24"/>
                      <a:pt x="168" y="16"/>
                      <a:pt x="152" y="8"/>
                    </a:cubicBezTo>
                    <a:cubicBezTo>
                      <a:pt x="136" y="0"/>
                      <a:pt x="120" y="0"/>
                      <a:pt x="10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77" name="Group 95"/>
            <p:cNvGrpSpPr>
              <a:grpSpLocks/>
            </p:cNvGrpSpPr>
            <p:nvPr/>
          </p:nvGrpSpPr>
          <p:grpSpPr bwMode="auto">
            <a:xfrm rot="16636904" flipV="1">
              <a:off x="1420517" y="961648"/>
              <a:ext cx="509058" cy="768174"/>
              <a:chOff x="864" y="2232"/>
              <a:chExt cx="584" cy="800"/>
            </a:xfrm>
          </p:grpSpPr>
          <p:sp>
            <p:nvSpPr>
              <p:cNvPr id="79" name="Freeform 96"/>
              <p:cNvSpPr>
                <a:spLocks/>
              </p:cNvSpPr>
              <p:nvPr/>
            </p:nvSpPr>
            <p:spPr bwMode="auto">
              <a:xfrm>
                <a:off x="864" y="2232"/>
                <a:ext cx="584" cy="800"/>
              </a:xfrm>
              <a:custGeom>
                <a:avLst/>
                <a:gdLst>
                  <a:gd name="T0" fmla="*/ 29 w 832"/>
                  <a:gd name="T1" fmla="*/ 24 h 800"/>
                  <a:gd name="T2" fmla="*/ 13 w 832"/>
                  <a:gd name="T3" fmla="*/ 72 h 800"/>
                  <a:gd name="T4" fmla="*/ 6 w 832"/>
                  <a:gd name="T5" fmla="*/ 264 h 800"/>
                  <a:gd name="T6" fmla="*/ 13 w 832"/>
                  <a:gd name="T7" fmla="*/ 360 h 800"/>
                  <a:gd name="T8" fmla="*/ 18 w 832"/>
                  <a:gd name="T9" fmla="*/ 456 h 800"/>
                  <a:gd name="T10" fmla="*/ 18 w 832"/>
                  <a:gd name="T11" fmla="*/ 600 h 800"/>
                  <a:gd name="T12" fmla="*/ 13 w 832"/>
                  <a:gd name="T13" fmla="*/ 648 h 800"/>
                  <a:gd name="T14" fmla="*/ 1 w 832"/>
                  <a:gd name="T15" fmla="*/ 744 h 800"/>
                  <a:gd name="T16" fmla="*/ 18 w 832"/>
                  <a:gd name="T17" fmla="*/ 696 h 800"/>
                  <a:gd name="T18" fmla="*/ 29 w 832"/>
                  <a:gd name="T19" fmla="*/ 600 h 800"/>
                  <a:gd name="T20" fmla="*/ 36 w 832"/>
                  <a:gd name="T21" fmla="*/ 456 h 800"/>
                  <a:gd name="T22" fmla="*/ 41 w 832"/>
                  <a:gd name="T23" fmla="*/ 408 h 800"/>
                  <a:gd name="T24" fmla="*/ 47 w 832"/>
                  <a:gd name="T25" fmla="*/ 456 h 800"/>
                  <a:gd name="T26" fmla="*/ 41 w 832"/>
                  <a:gd name="T27" fmla="*/ 552 h 800"/>
                  <a:gd name="T28" fmla="*/ 41 w 832"/>
                  <a:gd name="T29" fmla="*/ 648 h 800"/>
                  <a:gd name="T30" fmla="*/ 41 w 832"/>
                  <a:gd name="T31" fmla="*/ 696 h 800"/>
                  <a:gd name="T32" fmla="*/ 53 w 832"/>
                  <a:gd name="T33" fmla="*/ 792 h 800"/>
                  <a:gd name="T34" fmla="*/ 70 w 832"/>
                  <a:gd name="T35" fmla="*/ 744 h 800"/>
                  <a:gd name="T36" fmla="*/ 70 w 832"/>
                  <a:gd name="T37" fmla="*/ 648 h 800"/>
                  <a:gd name="T38" fmla="*/ 64 w 832"/>
                  <a:gd name="T39" fmla="*/ 696 h 800"/>
                  <a:gd name="T40" fmla="*/ 59 w 832"/>
                  <a:gd name="T41" fmla="*/ 648 h 800"/>
                  <a:gd name="T42" fmla="*/ 64 w 832"/>
                  <a:gd name="T43" fmla="*/ 504 h 800"/>
                  <a:gd name="T44" fmla="*/ 70 w 832"/>
                  <a:gd name="T45" fmla="*/ 504 h 800"/>
                  <a:gd name="T46" fmla="*/ 76 w 832"/>
                  <a:gd name="T47" fmla="*/ 456 h 800"/>
                  <a:gd name="T48" fmla="*/ 81 w 832"/>
                  <a:gd name="T49" fmla="*/ 504 h 800"/>
                  <a:gd name="T50" fmla="*/ 81 w 832"/>
                  <a:gd name="T51" fmla="*/ 648 h 800"/>
                  <a:gd name="T52" fmla="*/ 81 w 832"/>
                  <a:gd name="T53" fmla="*/ 696 h 800"/>
                  <a:gd name="T54" fmla="*/ 93 w 832"/>
                  <a:gd name="T55" fmla="*/ 648 h 800"/>
                  <a:gd name="T56" fmla="*/ 98 w 832"/>
                  <a:gd name="T57" fmla="*/ 504 h 800"/>
                  <a:gd name="T58" fmla="*/ 87 w 832"/>
                  <a:gd name="T59" fmla="*/ 360 h 800"/>
                  <a:gd name="T60" fmla="*/ 70 w 832"/>
                  <a:gd name="T61" fmla="*/ 312 h 800"/>
                  <a:gd name="T62" fmla="*/ 59 w 832"/>
                  <a:gd name="T63" fmla="*/ 168 h 800"/>
                  <a:gd name="T64" fmla="*/ 59 w 832"/>
                  <a:gd name="T65" fmla="*/ 24 h 800"/>
                  <a:gd name="T66" fmla="*/ 29 w 832"/>
                  <a:gd name="T67" fmla="*/ 24 h 80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32" h="800">
                    <a:moveTo>
                      <a:pt x="248" y="24"/>
                    </a:moveTo>
                    <a:cubicBezTo>
                      <a:pt x="184" y="32"/>
                      <a:pt x="136" y="32"/>
                      <a:pt x="104" y="72"/>
                    </a:cubicBezTo>
                    <a:cubicBezTo>
                      <a:pt x="72" y="112"/>
                      <a:pt x="56" y="216"/>
                      <a:pt x="56" y="264"/>
                    </a:cubicBezTo>
                    <a:cubicBezTo>
                      <a:pt x="56" y="312"/>
                      <a:pt x="88" y="328"/>
                      <a:pt x="104" y="360"/>
                    </a:cubicBezTo>
                    <a:cubicBezTo>
                      <a:pt x="120" y="392"/>
                      <a:pt x="144" y="416"/>
                      <a:pt x="152" y="456"/>
                    </a:cubicBezTo>
                    <a:cubicBezTo>
                      <a:pt x="160" y="496"/>
                      <a:pt x="160" y="568"/>
                      <a:pt x="152" y="600"/>
                    </a:cubicBezTo>
                    <a:cubicBezTo>
                      <a:pt x="144" y="632"/>
                      <a:pt x="128" y="624"/>
                      <a:pt x="104" y="648"/>
                    </a:cubicBezTo>
                    <a:cubicBezTo>
                      <a:pt x="80" y="672"/>
                      <a:pt x="0" y="736"/>
                      <a:pt x="8" y="744"/>
                    </a:cubicBezTo>
                    <a:cubicBezTo>
                      <a:pt x="16" y="752"/>
                      <a:pt x="112" y="720"/>
                      <a:pt x="152" y="696"/>
                    </a:cubicBezTo>
                    <a:cubicBezTo>
                      <a:pt x="192" y="672"/>
                      <a:pt x="224" y="640"/>
                      <a:pt x="248" y="600"/>
                    </a:cubicBezTo>
                    <a:cubicBezTo>
                      <a:pt x="272" y="560"/>
                      <a:pt x="280" y="488"/>
                      <a:pt x="296" y="456"/>
                    </a:cubicBezTo>
                    <a:cubicBezTo>
                      <a:pt x="312" y="424"/>
                      <a:pt x="328" y="408"/>
                      <a:pt x="344" y="408"/>
                    </a:cubicBezTo>
                    <a:cubicBezTo>
                      <a:pt x="360" y="408"/>
                      <a:pt x="392" y="432"/>
                      <a:pt x="392" y="456"/>
                    </a:cubicBezTo>
                    <a:cubicBezTo>
                      <a:pt x="392" y="480"/>
                      <a:pt x="352" y="520"/>
                      <a:pt x="344" y="552"/>
                    </a:cubicBezTo>
                    <a:cubicBezTo>
                      <a:pt x="336" y="584"/>
                      <a:pt x="344" y="624"/>
                      <a:pt x="344" y="648"/>
                    </a:cubicBezTo>
                    <a:cubicBezTo>
                      <a:pt x="344" y="672"/>
                      <a:pt x="328" y="672"/>
                      <a:pt x="344" y="696"/>
                    </a:cubicBezTo>
                    <a:cubicBezTo>
                      <a:pt x="360" y="720"/>
                      <a:pt x="400" y="784"/>
                      <a:pt x="440" y="792"/>
                    </a:cubicBezTo>
                    <a:cubicBezTo>
                      <a:pt x="480" y="800"/>
                      <a:pt x="560" y="768"/>
                      <a:pt x="584" y="744"/>
                    </a:cubicBezTo>
                    <a:cubicBezTo>
                      <a:pt x="608" y="720"/>
                      <a:pt x="592" y="656"/>
                      <a:pt x="584" y="648"/>
                    </a:cubicBezTo>
                    <a:cubicBezTo>
                      <a:pt x="576" y="640"/>
                      <a:pt x="552" y="696"/>
                      <a:pt x="536" y="696"/>
                    </a:cubicBezTo>
                    <a:cubicBezTo>
                      <a:pt x="520" y="696"/>
                      <a:pt x="488" y="680"/>
                      <a:pt x="488" y="648"/>
                    </a:cubicBezTo>
                    <a:cubicBezTo>
                      <a:pt x="488" y="616"/>
                      <a:pt x="520" y="528"/>
                      <a:pt x="536" y="504"/>
                    </a:cubicBezTo>
                    <a:cubicBezTo>
                      <a:pt x="552" y="480"/>
                      <a:pt x="568" y="512"/>
                      <a:pt x="584" y="504"/>
                    </a:cubicBezTo>
                    <a:cubicBezTo>
                      <a:pt x="600" y="496"/>
                      <a:pt x="616" y="456"/>
                      <a:pt x="632" y="456"/>
                    </a:cubicBezTo>
                    <a:cubicBezTo>
                      <a:pt x="648" y="456"/>
                      <a:pt x="672" y="472"/>
                      <a:pt x="680" y="504"/>
                    </a:cubicBezTo>
                    <a:cubicBezTo>
                      <a:pt x="688" y="536"/>
                      <a:pt x="680" y="616"/>
                      <a:pt x="680" y="648"/>
                    </a:cubicBezTo>
                    <a:cubicBezTo>
                      <a:pt x="680" y="680"/>
                      <a:pt x="664" y="696"/>
                      <a:pt x="680" y="696"/>
                    </a:cubicBezTo>
                    <a:cubicBezTo>
                      <a:pt x="696" y="696"/>
                      <a:pt x="752" y="680"/>
                      <a:pt x="776" y="648"/>
                    </a:cubicBezTo>
                    <a:cubicBezTo>
                      <a:pt x="800" y="616"/>
                      <a:pt x="832" y="552"/>
                      <a:pt x="824" y="504"/>
                    </a:cubicBezTo>
                    <a:cubicBezTo>
                      <a:pt x="816" y="456"/>
                      <a:pt x="768" y="392"/>
                      <a:pt x="728" y="360"/>
                    </a:cubicBezTo>
                    <a:cubicBezTo>
                      <a:pt x="688" y="328"/>
                      <a:pt x="624" y="344"/>
                      <a:pt x="584" y="312"/>
                    </a:cubicBezTo>
                    <a:cubicBezTo>
                      <a:pt x="544" y="280"/>
                      <a:pt x="504" y="216"/>
                      <a:pt x="488" y="168"/>
                    </a:cubicBezTo>
                    <a:cubicBezTo>
                      <a:pt x="472" y="120"/>
                      <a:pt x="528" y="48"/>
                      <a:pt x="488" y="24"/>
                    </a:cubicBezTo>
                    <a:cubicBezTo>
                      <a:pt x="448" y="0"/>
                      <a:pt x="312" y="16"/>
                      <a:pt x="248" y="2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3300"/>
                  </a:gs>
                  <a:gs pos="100000">
                    <a:srgbClr val="CC99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80" name="Freeform 97"/>
              <p:cNvSpPr>
                <a:spLocks/>
              </p:cNvSpPr>
              <p:nvPr/>
            </p:nvSpPr>
            <p:spPr bwMode="auto">
              <a:xfrm>
                <a:off x="952" y="2248"/>
                <a:ext cx="248" cy="392"/>
              </a:xfrm>
              <a:custGeom>
                <a:avLst/>
                <a:gdLst>
                  <a:gd name="T0" fmla="*/ 36 w 296"/>
                  <a:gd name="T1" fmla="*/ 8 h 392"/>
                  <a:gd name="T2" fmla="*/ 19 w 296"/>
                  <a:gd name="T3" fmla="*/ 56 h 392"/>
                  <a:gd name="T4" fmla="*/ 3 w 296"/>
                  <a:gd name="T5" fmla="*/ 152 h 392"/>
                  <a:gd name="T6" fmla="*/ 3 w 296"/>
                  <a:gd name="T7" fmla="*/ 248 h 392"/>
                  <a:gd name="T8" fmla="*/ 19 w 296"/>
                  <a:gd name="T9" fmla="*/ 296 h 392"/>
                  <a:gd name="T10" fmla="*/ 19 w 296"/>
                  <a:gd name="T11" fmla="*/ 248 h 392"/>
                  <a:gd name="T12" fmla="*/ 53 w 296"/>
                  <a:gd name="T13" fmla="*/ 248 h 392"/>
                  <a:gd name="T14" fmla="*/ 53 w 296"/>
                  <a:gd name="T15" fmla="*/ 344 h 392"/>
                  <a:gd name="T16" fmla="*/ 85 w 296"/>
                  <a:gd name="T17" fmla="*/ 392 h 392"/>
                  <a:gd name="T18" fmla="*/ 102 w 296"/>
                  <a:gd name="T19" fmla="*/ 344 h 392"/>
                  <a:gd name="T20" fmla="*/ 85 w 296"/>
                  <a:gd name="T21" fmla="*/ 296 h 392"/>
                  <a:gd name="T22" fmla="*/ 85 w 296"/>
                  <a:gd name="T23" fmla="*/ 200 h 392"/>
                  <a:gd name="T24" fmla="*/ 70 w 296"/>
                  <a:gd name="T25" fmla="*/ 56 h 392"/>
                  <a:gd name="T26" fmla="*/ 53 w 296"/>
                  <a:gd name="T27" fmla="*/ 8 h 392"/>
                  <a:gd name="T28" fmla="*/ 36 w 296"/>
                  <a:gd name="T29" fmla="*/ 8 h 3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96" h="392">
                    <a:moveTo>
                      <a:pt x="104" y="8"/>
                    </a:moveTo>
                    <a:cubicBezTo>
                      <a:pt x="88" y="16"/>
                      <a:pt x="72" y="32"/>
                      <a:pt x="56" y="56"/>
                    </a:cubicBezTo>
                    <a:cubicBezTo>
                      <a:pt x="40" y="80"/>
                      <a:pt x="16" y="120"/>
                      <a:pt x="8" y="152"/>
                    </a:cubicBezTo>
                    <a:cubicBezTo>
                      <a:pt x="0" y="184"/>
                      <a:pt x="0" y="224"/>
                      <a:pt x="8" y="248"/>
                    </a:cubicBezTo>
                    <a:cubicBezTo>
                      <a:pt x="16" y="272"/>
                      <a:pt x="48" y="296"/>
                      <a:pt x="56" y="296"/>
                    </a:cubicBezTo>
                    <a:cubicBezTo>
                      <a:pt x="64" y="296"/>
                      <a:pt x="40" y="256"/>
                      <a:pt x="56" y="248"/>
                    </a:cubicBezTo>
                    <a:cubicBezTo>
                      <a:pt x="72" y="240"/>
                      <a:pt x="136" y="232"/>
                      <a:pt x="152" y="248"/>
                    </a:cubicBezTo>
                    <a:cubicBezTo>
                      <a:pt x="168" y="264"/>
                      <a:pt x="136" y="320"/>
                      <a:pt x="152" y="344"/>
                    </a:cubicBezTo>
                    <a:cubicBezTo>
                      <a:pt x="168" y="368"/>
                      <a:pt x="224" y="392"/>
                      <a:pt x="248" y="392"/>
                    </a:cubicBezTo>
                    <a:cubicBezTo>
                      <a:pt x="272" y="392"/>
                      <a:pt x="296" y="360"/>
                      <a:pt x="296" y="344"/>
                    </a:cubicBezTo>
                    <a:cubicBezTo>
                      <a:pt x="296" y="328"/>
                      <a:pt x="256" y="320"/>
                      <a:pt x="248" y="296"/>
                    </a:cubicBezTo>
                    <a:cubicBezTo>
                      <a:pt x="240" y="272"/>
                      <a:pt x="256" y="240"/>
                      <a:pt x="248" y="200"/>
                    </a:cubicBezTo>
                    <a:cubicBezTo>
                      <a:pt x="240" y="160"/>
                      <a:pt x="216" y="88"/>
                      <a:pt x="200" y="56"/>
                    </a:cubicBezTo>
                    <a:cubicBezTo>
                      <a:pt x="184" y="24"/>
                      <a:pt x="168" y="16"/>
                      <a:pt x="152" y="8"/>
                    </a:cubicBezTo>
                    <a:cubicBezTo>
                      <a:pt x="136" y="0"/>
                      <a:pt x="120" y="0"/>
                      <a:pt x="10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8" name="Freeform 77"/>
            <p:cNvSpPr/>
            <p:nvPr/>
          </p:nvSpPr>
          <p:spPr>
            <a:xfrm rot="21259098">
              <a:off x="1940383" y="1124584"/>
              <a:ext cx="1213062" cy="921845"/>
            </a:xfrm>
            <a:custGeom>
              <a:avLst/>
              <a:gdLst>
                <a:gd name="connsiteX0" fmla="*/ 72138 w 1213062"/>
                <a:gd name="connsiteY0" fmla="*/ 228760 h 921845"/>
                <a:gd name="connsiteX1" fmla="*/ 201535 w 1213062"/>
                <a:gd name="connsiteY1" fmla="*/ 99364 h 921845"/>
                <a:gd name="connsiteX2" fmla="*/ 606976 w 1213062"/>
                <a:gd name="connsiteY2" fmla="*/ 4473 h 921845"/>
                <a:gd name="connsiteX3" fmla="*/ 1046923 w 1213062"/>
                <a:gd name="connsiteY3" fmla="*/ 246013 h 921845"/>
                <a:gd name="connsiteX4" fmla="*/ 1202199 w 1213062"/>
                <a:gd name="connsiteY4" fmla="*/ 522058 h 921845"/>
                <a:gd name="connsiteX5" fmla="*/ 779504 w 1213062"/>
                <a:gd name="connsiteY5" fmla="*/ 892994 h 921845"/>
                <a:gd name="connsiteX6" fmla="*/ 261919 w 1213062"/>
                <a:gd name="connsiteY6" fmla="*/ 875741 h 921845"/>
                <a:gd name="connsiteX7" fmla="*/ 3127 w 1213062"/>
                <a:gd name="connsiteY7" fmla="*/ 703213 h 921845"/>
                <a:gd name="connsiteX8" fmla="*/ 115270 w 1213062"/>
                <a:gd name="connsiteY8" fmla="*/ 539311 h 921845"/>
                <a:gd name="connsiteX9" fmla="*/ 63512 w 1213062"/>
                <a:gd name="connsiteY9" fmla="*/ 315024 h 921845"/>
                <a:gd name="connsiteX10" fmla="*/ 72138 w 1213062"/>
                <a:gd name="connsiteY10" fmla="*/ 228760 h 92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3062" h="921845">
                  <a:moveTo>
                    <a:pt x="72138" y="228760"/>
                  </a:moveTo>
                  <a:cubicBezTo>
                    <a:pt x="95142" y="192817"/>
                    <a:pt x="112395" y="136745"/>
                    <a:pt x="201535" y="99364"/>
                  </a:cubicBezTo>
                  <a:cubicBezTo>
                    <a:pt x="290675" y="61983"/>
                    <a:pt x="466078" y="-19969"/>
                    <a:pt x="606976" y="4473"/>
                  </a:cubicBezTo>
                  <a:cubicBezTo>
                    <a:pt x="747874" y="28914"/>
                    <a:pt x="947719" y="159749"/>
                    <a:pt x="1046923" y="246013"/>
                  </a:cubicBezTo>
                  <a:cubicBezTo>
                    <a:pt x="1146127" y="332277"/>
                    <a:pt x="1246769" y="414228"/>
                    <a:pt x="1202199" y="522058"/>
                  </a:cubicBezTo>
                  <a:cubicBezTo>
                    <a:pt x="1157629" y="629888"/>
                    <a:pt x="936217" y="834047"/>
                    <a:pt x="779504" y="892994"/>
                  </a:cubicBezTo>
                  <a:cubicBezTo>
                    <a:pt x="622791" y="951941"/>
                    <a:pt x="391315" y="907371"/>
                    <a:pt x="261919" y="875741"/>
                  </a:cubicBezTo>
                  <a:cubicBezTo>
                    <a:pt x="132523" y="844111"/>
                    <a:pt x="27568" y="759285"/>
                    <a:pt x="3127" y="703213"/>
                  </a:cubicBezTo>
                  <a:cubicBezTo>
                    <a:pt x="-21314" y="647141"/>
                    <a:pt x="105206" y="604009"/>
                    <a:pt x="115270" y="539311"/>
                  </a:cubicBezTo>
                  <a:cubicBezTo>
                    <a:pt x="125334" y="474613"/>
                    <a:pt x="66387" y="368220"/>
                    <a:pt x="63512" y="315024"/>
                  </a:cubicBezTo>
                  <a:cubicBezTo>
                    <a:pt x="60637" y="261828"/>
                    <a:pt x="49134" y="264703"/>
                    <a:pt x="72138" y="228760"/>
                  </a:cubicBez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4D4D4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73" fontAlgn="base">
                <a:spcBef>
                  <a:spcPct val="0"/>
                </a:spcBef>
                <a:spcAft>
                  <a:spcPct val="0"/>
                </a:spcAft>
              </a:pPr>
              <a:endParaRPr lang="en-US" sz="3200" kern="0">
                <a:solidFill>
                  <a:srgbClr val="000000"/>
                </a:solidFill>
                <a:latin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1815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8"/>
          <p:cNvGrpSpPr>
            <a:grpSpLocks/>
          </p:cNvGrpSpPr>
          <p:nvPr/>
        </p:nvGrpSpPr>
        <p:grpSpPr bwMode="auto">
          <a:xfrm rot="20776161">
            <a:off x="238133" y="551214"/>
            <a:ext cx="2729309" cy="2446339"/>
            <a:chOff x="591" y="366"/>
            <a:chExt cx="1587" cy="1541"/>
          </a:xfrm>
        </p:grpSpPr>
        <p:grpSp>
          <p:nvGrpSpPr>
            <p:cNvPr id="3" name="Group 71"/>
            <p:cNvGrpSpPr>
              <a:grpSpLocks/>
            </p:cNvGrpSpPr>
            <p:nvPr/>
          </p:nvGrpSpPr>
          <p:grpSpPr bwMode="auto">
            <a:xfrm rot="1253130">
              <a:off x="1296" y="1440"/>
              <a:ext cx="450" cy="467"/>
              <a:chOff x="4416" y="1344"/>
              <a:chExt cx="450" cy="467"/>
            </a:xfrm>
          </p:grpSpPr>
          <p:sp>
            <p:nvSpPr>
              <p:cNvPr id="17" name="Freeform 72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8" name="Freeform 73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4" name="Group 74"/>
            <p:cNvGrpSpPr>
              <a:grpSpLocks/>
            </p:cNvGrpSpPr>
            <p:nvPr/>
          </p:nvGrpSpPr>
          <p:grpSpPr bwMode="auto">
            <a:xfrm rot="1253130" flipH="1">
              <a:off x="620" y="1169"/>
              <a:ext cx="450" cy="467"/>
              <a:chOff x="4416" y="1344"/>
              <a:chExt cx="450" cy="467"/>
            </a:xfrm>
          </p:grpSpPr>
          <p:sp>
            <p:nvSpPr>
              <p:cNvPr id="15" name="Freeform 75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6" name="Freeform 76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5" name="Group 77"/>
            <p:cNvGrpSpPr>
              <a:grpSpLocks/>
            </p:cNvGrpSpPr>
            <p:nvPr/>
          </p:nvGrpSpPr>
          <p:grpSpPr bwMode="auto">
            <a:xfrm rot="3970336" flipH="1">
              <a:off x="600" y="573"/>
              <a:ext cx="450" cy="467"/>
              <a:chOff x="4416" y="1344"/>
              <a:chExt cx="450" cy="467"/>
            </a:xfrm>
          </p:grpSpPr>
          <p:sp>
            <p:nvSpPr>
              <p:cNvPr id="13" name="Freeform 78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4" name="Freeform 79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6" name="Group 80"/>
            <p:cNvGrpSpPr>
              <a:grpSpLocks/>
            </p:cNvGrpSpPr>
            <p:nvPr/>
          </p:nvGrpSpPr>
          <p:grpSpPr bwMode="auto">
            <a:xfrm rot="20135923">
              <a:off x="1728" y="1008"/>
              <a:ext cx="450" cy="467"/>
              <a:chOff x="4416" y="1344"/>
              <a:chExt cx="450" cy="467"/>
            </a:xfrm>
          </p:grpSpPr>
          <p:sp>
            <p:nvSpPr>
              <p:cNvPr id="11" name="Freeform 81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2" name="Freeform 82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7" name="Group 83"/>
            <p:cNvGrpSpPr>
              <a:grpSpLocks/>
            </p:cNvGrpSpPr>
            <p:nvPr/>
          </p:nvGrpSpPr>
          <p:grpSpPr bwMode="auto">
            <a:xfrm rot="14735923">
              <a:off x="1355" y="357"/>
              <a:ext cx="450" cy="467"/>
              <a:chOff x="4416" y="1344"/>
              <a:chExt cx="450" cy="467"/>
            </a:xfrm>
          </p:grpSpPr>
          <p:sp>
            <p:nvSpPr>
              <p:cNvPr id="9" name="Freeform 84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0" name="Freeform 85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8" name="Freeform 86"/>
            <p:cNvSpPr>
              <a:spLocks/>
            </p:cNvSpPr>
            <p:nvPr/>
          </p:nvSpPr>
          <p:spPr bwMode="auto">
            <a:xfrm rot="1253130">
              <a:off x="1009" y="786"/>
              <a:ext cx="717" cy="653"/>
            </a:xfrm>
            <a:custGeom>
              <a:avLst/>
              <a:gdLst>
                <a:gd name="T0" fmla="*/ 374 w 717"/>
                <a:gd name="T1" fmla="*/ 0 h 653"/>
                <a:gd name="T2" fmla="*/ 0 w 717"/>
                <a:gd name="T3" fmla="*/ 239 h 653"/>
                <a:gd name="T4" fmla="*/ 197 w 717"/>
                <a:gd name="T5" fmla="*/ 635 h 653"/>
                <a:gd name="T6" fmla="*/ 541 w 717"/>
                <a:gd name="T7" fmla="*/ 653 h 653"/>
                <a:gd name="T8" fmla="*/ 717 w 717"/>
                <a:gd name="T9" fmla="*/ 232 h 653"/>
                <a:gd name="T10" fmla="*/ 378 w 717"/>
                <a:gd name="T11" fmla="*/ 1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653">
                  <a:moveTo>
                    <a:pt x="374" y="0"/>
                  </a:moveTo>
                  <a:lnTo>
                    <a:pt x="0" y="239"/>
                  </a:lnTo>
                  <a:lnTo>
                    <a:pt x="197" y="635"/>
                  </a:lnTo>
                  <a:lnTo>
                    <a:pt x="541" y="653"/>
                  </a:lnTo>
                  <a:lnTo>
                    <a:pt x="717" y="232"/>
                  </a:lnTo>
                  <a:lnTo>
                    <a:pt x="378" y="1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  <p:grpSp>
        <p:nvGrpSpPr>
          <p:cNvPr id="148" name="Group 88"/>
          <p:cNvGrpSpPr>
            <a:grpSpLocks/>
          </p:cNvGrpSpPr>
          <p:nvPr/>
        </p:nvGrpSpPr>
        <p:grpSpPr bwMode="auto">
          <a:xfrm rot="3998267">
            <a:off x="3146406" y="677829"/>
            <a:ext cx="2729309" cy="2446338"/>
            <a:chOff x="591" y="366"/>
            <a:chExt cx="1587" cy="1541"/>
          </a:xfrm>
        </p:grpSpPr>
        <p:grpSp>
          <p:nvGrpSpPr>
            <p:cNvPr id="149" name="Group 71"/>
            <p:cNvGrpSpPr>
              <a:grpSpLocks/>
            </p:cNvGrpSpPr>
            <p:nvPr/>
          </p:nvGrpSpPr>
          <p:grpSpPr bwMode="auto">
            <a:xfrm rot="1253130">
              <a:off x="1296" y="1440"/>
              <a:ext cx="450" cy="467"/>
              <a:chOff x="4416" y="1344"/>
              <a:chExt cx="450" cy="467"/>
            </a:xfrm>
          </p:grpSpPr>
          <p:sp>
            <p:nvSpPr>
              <p:cNvPr id="163" name="Freeform 72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64" name="Freeform 73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50" name="Group 74"/>
            <p:cNvGrpSpPr>
              <a:grpSpLocks/>
            </p:cNvGrpSpPr>
            <p:nvPr/>
          </p:nvGrpSpPr>
          <p:grpSpPr bwMode="auto">
            <a:xfrm rot="1253130" flipH="1">
              <a:off x="620" y="1169"/>
              <a:ext cx="450" cy="467"/>
              <a:chOff x="4416" y="1344"/>
              <a:chExt cx="450" cy="467"/>
            </a:xfrm>
          </p:grpSpPr>
          <p:sp>
            <p:nvSpPr>
              <p:cNvPr id="161" name="Freeform 75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62" name="Freeform 76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51" name="Group 77"/>
            <p:cNvGrpSpPr>
              <a:grpSpLocks/>
            </p:cNvGrpSpPr>
            <p:nvPr/>
          </p:nvGrpSpPr>
          <p:grpSpPr bwMode="auto">
            <a:xfrm rot="3970336" flipH="1">
              <a:off x="600" y="573"/>
              <a:ext cx="450" cy="467"/>
              <a:chOff x="4416" y="1344"/>
              <a:chExt cx="450" cy="467"/>
            </a:xfrm>
          </p:grpSpPr>
          <p:sp>
            <p:nvSpPr>
              <p:cNvPr id="159" name="Freeform 78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60" name="Freeform 79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52" name="Group 80"/>
            <p:cNvGrpSpPr>
              <a:grpSpLocks/>
            </p:cNvGrpSpPr>
            <p:nvPr/>
          </p:nvGrpSpPr>
          <p:grpSpPr bwMode="auto">
            <a:xfrm rot="-1464077">
              <a:off x="1728" y="1008"/>
              <a:ext cx="450" cy="467"/>
              <a:chOff x="4416" y="1344"/>
              <a:chExt cx="450" cy="467"/>
            </a:xfrm>
          </p:grpSpPr>
          <p:sp>
            <p:nvSpPr>
              <p:cNvPr id="157" name="Freeform 81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58" name="Freeform 82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53" name="Group 83"/>
            <p:cNvGrpSpPr>
              <a:grpSpLocks/>
            </p:cNvGrpSpPr>
            <p:nvPr/>
          </p:nvGrpSpPr>
          <p:grpSpPr bwMode="auto">
            <a:xfrm rot="-6864077">
              <a:off x="1355" y="357"/>
              <a:ext cx="450" cy="467"/>
              <a:chOff x="4416" y="1344"/>
              <a:chExt cx="450" cy="467"/>
            </a:xfrm>
          </p:grpSpPr>
          <p:sp>
            <p:nvSpPr>
              <p:cNvPr id="155" name="Freeform 84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56" name="Freeform 85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54" name="Freeform 86"/>
            <p:cNvSpPr>
              <a:spLocks/>
            </p:cNvSpPr>
            <p:nvPr/>
          </p:nvSpPr>
          <p:spPr bwMode="auto">
            <a:xfrm rot="1253130">
              <a:off x="1009" y="786"/>
              <a:ext cx="717" cy="653"/>
            </a:xfrm>
            <a:custGeom>
              <a:avLst/>
              <a:gdLst>
                <a:gd name="T0" fmla="*/ 374 w 717"/>
                <a:gd name="T1" fmla="*/ 0 h 653"/>
                <a:gd name="T2" fmla="*/ 0 w 717"/>
                <a:gd name="T3" fmla="*/ 239 h 653"/>
                <a:gd name="T4" fmla="*/ 197 w 717"/>
                <a:gd name="T5" fmla="*/ 635 h 653"/>
                <a:gd name="T6" fmla="*/ 541 w 717"/>
                <a:gd name="T7" fmla="*/ 653 h 653"/>
                <a:gd name="T8" fmla="*/ 717 w 717"/>
                <a:gd name="T9" fmla="*/ 232 h 653"/>
                <a:gd name="T10" fmla="*/ 378 w 717"/>
                <a:gd name="T11" fmla="*/ 1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653">
                  <a:moveTo>
                    <a:pt x="374" y="0"/>
                  </a:moveTo>
                  <a:lnTo>
                    <a:pt x="0" y="239"/>
                  </a:lnTo>
                  <a:lnTo>
                    <a:pt x="197" y="635"/>
                  </a:lnTo>
                  <a:lnTo>
                    <a:pt x="541" y="653"/>
                  </a:lnTo>
                  <a:lnTo>
                    <a:pt x="717" y="232"/>
                  </a:lnTo>
                  <a:lnTo>
                    <a:pt x="378" y="1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  <p:grpSp>
        <p:nvGrpSpPr>
          <p:cNvPr id="182" name="Group 88"/>
          <p:cNvGrpSpPr>
            <a:grpSpLocks/>
          </p:cNvGrpSpPr>
          <p:nvPr/>
        </p:nvGrpSpPr>
        <p:grpSpPr bwMode="auto">
          <a:xfrm rot="7415021">
            <a:off x="6214439" y="835856"/>
            <a:ext cx="2729309" cy="2446338"/>
            <a:chOff x="591" y="366"/>
            <a:chExt cx="1587" cy="1541"/>
          </a:xfrm>
        </p:grpSpPr>
        <p:grpSp>
          <p:nvGrpSpPr>
            <p:cNvPr id="183" name="Group 71"/>
            <p:cNvGrpSpPr>
              <a:grpSpLocks/>
            </p:cNvGrpSpPr>
            <p:nvPr/>
          </p:nvGrpSpPr>
          <p:grpSpPr bwMode="auto">
            <a:xfrm rot="1253130">
              <a:off x="1296" y="1440"/>
              <a:ext cx="450" cy="467"/>
              <a:chOff x="4416" y="1344"/>
              <a:chExt cx="450" cy="467"/>
            </a:xfrm>
          </p:grpSpPr>
          <p:sp>
            <p:nvSpPr>
              <p:cNvPr id="197" name="Freeform 72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98" name="Freeform 73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84" name="Group 74"/>
            <p:cNvGrpSpPr>
              <a:grpSpLocks/>
            </p:cNvGrpSpPr>
            <p:nvPr/>
          </p:nvGrpSpPr>
          <p:grpSpPr bwMode="auto">
            <a:xfrm rot="1253130" flipH="1">
              <a:off x="620" y="1169"/>
              <a:ext cx="450" cy="467"/>
              <a:chOff x="4416" y="1344"/>
              <a:chExt cx="450" cy="467"/>
            </a:xfrm>
          </p:grpSpPr>
          <p:sp>
            <p:nvSpPr>
              <p:cNvPr id="195" name="Freeform 75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96" name="Freeform 76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85" name="Group 77"/>
            <p:cNvGrpSpPr>
              <a:grpSpLocks/>
            </p:cNvGrpSpPr>
            <p:nvPr/>
          </p:nvGrpSpPr>
          <p:grpSpPr bwMode="auto">
            <a:xfrm rot="3970336" flipH="1">
              <a:off x="600" y="573"/>
              <a:ext cx="450" cy="467"/>
              <a:chOff x="4416" y="1344"/>
              <a:chExt cx="450" cy="467"/>
            </a:xfrm>
          </p:grpSpPr>
          <p:sp>
            <p:nvSpPr>
              <p:cNvPr id="193" name="Freeform 78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94" name="Freeform 79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86" name="Group 80"/>
            <p:cNvGrpSpPr>
              <a:grpSpLocks/>
            </p:cNvGrpSpPr>
            <p:nvPr/>
          </p:nvGrpSpPr>
          <p:grpSpPr bwMode="auto">
            <a:xfrm rot="-1464077">
              <a:off x="1728" y="1008"/>
              <a:ext cx="450" cy="467"/>
              <a:chOff x="4416" y="1344"/>
              <a:chExt cx="450" cy="467"/>
            </a:xfrm>
          </p:grpSpPr>
          <p:sp>
            <p:nvSpPr>
              <p:cNvPr id="191" name="Freeform 81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92" name="Freeform 82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87" name="Group 83"/>
            <p:cNvGrpSpPr>
              <a:grpSpLocks/>
            </p:cNvGrpSpPr>
            <p:nvPr/>
          </p:nvGrpSpPr>
          <p:grpSpPr bwMode="auto">
            <a:xfrm rot="-6864077">
              <a:off x="1355" y="357"/>
              <a:ext cx="450" cy="467"/>
              <a:chOff x="4416" y="1344"/>
              <a:chExt cx="450" cy="467"/>
            </a:xfrm>
          </p:grpSpPr>
          <p:sp>
            <p:nvSpPr>
              <p:cNvPr id="189" name="Freeform 84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90" name="Freeform 85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88" name="Freeform 86"/>
            <p:cNvSpPr>
              <a:spLocks/>
            </p:cNvSpPr>
            <p:nvPr/>
          </p:nvSpPr>
          <p:spPr bwMode="auto">
            <a:xfrm rot="1253130">
              <a:off x="1009" y="786"/>
              <a:ext cx="717" cy="653"/>
            </a:xfrm>
            <a:custGeom>
              <a:avLst/>
              <a:gdLst>
                <a:gd name="T0" fmla="*/ 374 w 717"/>
                <a:gd name="T1" fmla="*/ 0 h 653"/>
                <a:gd name="T2" fmla="*/ 0 w 717"/>
                <a:gd name="T3" fmla="*/ 239 h 653"/>
                <a:gd name="T4" fmla="*/ 197 w 717"/>
                <a:gd name="T5" fmla="*/ 635 h 653"/>
                <a:gd name="T6" fmla="*/ 541 w 717"/>
                <a:gd name="T7" fmla="*/ 653 h 653"/>
                <a:gd name="T8" fmla="*/ 717 w 717"/>
                <a:gd name="T9" fmla="*/ 232 h 653"/>
                <a:gd name="T10" fmla="*/ 378 w 717"/>
                <a:gd name="T11" fmla="*/ 1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653">
                  <a:moveTo>
                    <a:pt x="374" y="0"/>
                  </a:moveTo>
                  <a:lnTo>
                    <a:pt x="0" y="239"/>
                  </a:lnTo>
                  <a:lnTo>
                    <a:pt x="197" y="635"/>
                  </a:lnTo>
                  <a:lnTo>
                    <a:pt x="541" y="653"/>
                  </a:lnTo>
                  <a:lnTo>
                    <a:pt x="717" y="232"/>
                  </a:lnTo>
                  <a:lnTo>
                    <a:pt x="378" y="1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  <p:grpSp>
        <p:nvGrpSpPr>
          <p:cNvPr id="216" name="Group 88"/>
          <p:cNvGrpSpPr>
            <a:grpSpLocks/>
          </p:cNvGrpSpPr>
          <p:nvPr/>
        </p:nvGrpSpPr>
        <p:grpSpPr bwMode="auto">
          <a:xfrm rot="13130335">
            <a:off x="1434291" y="3826271"/>
            <a:ext cx="2729309" cy="2446338"/>
            <a:chOff x="591" y="366"/>
            <a:chExt cx="1587" cy="1541"/>
          </a:xfrm>
        </p:grpSpPr>
        <p:grpSp>
          <p:nvGrpSpPr>
            <p:cNvPr id="217" name="Group 71"/>
            <p:cNvGrpSpPr>
              <a:grpSpLocks/>
            </p:cNvGrpSpPr>
            <p:nvPr/>
          </p:nvGrpSpPr>
          <p:grpSpPr bwMode="auto">
            <a:xfrm rot="1253130">
              <a:off x="1296" y="1440"/>
              <a:ext cx="450" cy="467"/>
              <a:chOff x="4416" y="1344"/>
              <a:chExt cx="450" cy="467"/>
            </a:xfrm>
          </p:grpSpPr>
          <p:sp>
            <p:nvSpPr>
              <p:cNvPr id="231" name="Freeform 72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32" name="Freeform 73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18" name="Group 74"/>
            <p:cNvGrpSpPr>
              <a:grpSpLocks/>
            </p:cNvGrpSpPr>
            <p:nvPr/>
          </p:nvGrpSpPr>
          <p:grpSpPr bwMode="auto">
            <a:xfrm rot="1253130" flipH="1">
              <a:off x="620" y="1169"/>
              <a:ext cx="450" cy="467"/>
              <a:chOff x="4416" y="1344"/>
              <a:chExt cx="450" cy="467"/>
            </a:xfrm>
          </p:grpSpPr>
          <p:sp>
            <p:nvSpPr>
              <p:cNvPr id="229" name="Freeform 75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30" name="Freeform 76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19" name="Group 77"/>
            <p:cNvGrpSpPr>
              <a:grpSpLocks/>
            </p:cNvGrpSpPr>
            <p:nvPr/>
          </p:nvGrpSpPr>
          <p:grpSpPr bwMode="auto">
            <a:xfrm rot="3970336" flipH="1">
              <a:off x="600" y="573"/>
              <a:ext cx="450" cy="467"/>
              <a:chOff x="4416" y="1344"/>
              <a:chExt cx="450" cy="467"/>
            </a:xfrm>
          </p:grpSpPr>
          <p:sp>
            <p:nvSpPr>
              <p:cNvPr id="227" name="Freeform 78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28" name="Freeform 79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20" name="Group 80"/>
            <p:cNvGrpSpPr>
              <a:grpSpLocks/>
            </p:cNvGrpSpPr>
            <p:nvPr/>
          </p:nvGrpSpPr>
          <p:grpSpPr bwMode="auto">
            <a:xfrm rot="-1464077">
              <a:off x="1728" y="1008"/>
              <a:ext cx="450" cy="467"/>
              <a:chOff x="4416" y="1344"/>
              <a:chExt cx="450" cy="467"/>
            </a:xfrm>
          </p:grpSpPr>
          <p:sp>
            <p:nvSpPr>
              <p:cNvPr id="225" name="Freeform 81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26" name="Freeform 82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21" name="Group 83"/>
            <p:cNvGrpSpPr>
              <a:grpSpLocks/>
            </p:cNvGrpSpPr>
            <p:nvPr/>
          </p:nvGrpSpPr>
          <p:grpSpPr bwMode="auto">
            <a:xfrm rot="-6864077">
              <a:off x="1355" y="357"/>
              <a:ext cx="450" cy="467"/>
              <a:chOff x="4416" y="1344"/>
              <a:chExt cx="450" cy="467"/>
            </a:xfrm>
          </p:grpSpPr>
          <p:sp>
            <p:nvSpPr>
              <p:cNvPr id="223" name="Freeform 84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24" name="Freeform 85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222" name="Freeform 86"/>
            <p:cNvSpPr>
              <a:spLocks/>
            </p:cNvSpPr>
            <p:nvPr/>
          </p:nvSpPr>
          <p:spPr bwMode="auto">
            <a:xfrm rot="1253130">
              <a:off x="1009" y="786"/>
              <a:ext cx="717" cy="653"/>
            </a:xfrm>
            <a:custGeom>
              <a:avLst/>
              <a:gdLst>
                <a:gd name="T0" fmla="*/ 374 w 717"/>
                <a:gd name="T1" fmla="*/ 0 h 653"/>
                <a:gd name="T2" fmla="*/ 0 w 717"/>
                <a:gd name="T3" fmla="*/ 239 h 653"/>
                <a:gd name="T4" fmla="*/ 197 w 717"/>
                <a:gd name="T5" fmla="*/ 635 h 653"/>
                <a:gd name="T6" fmla="*/ 541 w 717"/>
                <a:gd name="T7" fmla="*/ 653 h 653"/>
                <a:gd name="T8" fmla="*/ 717 w 717"/>
                <a:gd name="T9" fmla="*/ 232 h 653"/>
                <a:gd name="T10" fmla="*/ 378 w 717"/>
                <a:gd name="T11" fmla="*/ 1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653">
                  <a:moveTo>
                    <a:pt x="374" y="0"/>
                  </a:moveTo>
                  <a:lnTo>
                    <a:pt x="0" y="239"/>
                  </a:lnTo>
                  <a:lnTo>
                    <a:pt x="197" y="635"/>
                  </a:lnTo>
                  <a:lnTo>
                    <a:pt x="541" y="653"/>
                  </a:lnTo>
                  <a:lnTo>
                    <a:pt x="717" y="232"/>
                  </a:lnTo>
                  <a:lnTo>
                    <a:pt x="378" y="1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  <p:grpSp>
        <p:nvGrpSpPr>
          <p:cNvPr id="250" name="Group 88"/>
          <p:cNvGrpSpPr>
            <a:grpSpLocks/>
          </p:cNvGrpSpPr>
          <p:nvPr/>
        </p:nvGrpSpPr>
        <p:grpSpPr bwMode="auto">
          <a:xfrm rot="16663815">
            <a:off x="4904552" y="4133113"/>
            <a:ext cx="2729309" cy="2446338"/>
            <a:chOff x="591" y="366"/>
            <a:chExt cx="1587" cy="1541"/>
          </a:xfrm>
        </p:grpSpPr>
        <p:grpSp>
          <p:nvGrpSpPr>
            <p:cNvPr id="251" name="Group 71"/>
            <p:cNvGrpSpPr>
              <a:grpSpLocks/>
            </p:cNvGrpSpPr>
            <p:nvPr/>
          </p:nvGrpSpPr>
          <p:grpSpPr bwMode="auto">
            <a:xfrm rot="1253130">
              <a:off x="1296" y="1440"/>
              <a:ext cx="450" cy="467"/>
              <a:chOff x="4416" y="1344"/>
              <a:chExt cx="450" cy="467"/>
            </a:xfrm>
          </p:grpSpPr>
          <p:sp>
            <p:nvSpPr>
              <p:cNvPr id="265" name="Freeform 72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66" name="Freeform 73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52" name="Group 74"/>
            <p:cNvGrpSpPr>
              <a:grpSpLocks/>
            </p:cNvGrpSpPr>
            <p:nvPr/>
          </p:nvGrpSpPr>
          <p:grpSpPr bwMode="auto">
            <a:xfrm rot="1253130" flipH="1">
              <a:off x="620" y="1169"/>
              <a:ext cx="450" cy="467"/>
              <a:chOff x="4416" y="1344"/>
              <a:chExt cx="450" cy="467"/>
            </a:xfrm>
          </p:grpSpPr>
          <p:sp>
            <p:nvSpPr>
              <p:cNvPr id="263" name="Freeform 75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64" name="Freeform 76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53" name="Group 77"/>
            <p:cNvGrpSpPr>
              <a:grpSpLocks/>
            </p:cNvGrpSpPr>
            <p:nvPr/>
          </p:nvGrpSpPr>
          <p:grpSpPr bwMode="auto">
            <a:xfrm rot="3970336" flipH="1">
              <a:off x="600" y="573"/>
              <a:ext cx="450" cy="467"/>
              <a:chOff x="4416" y="1344"/>
              <a:chExt cx="450" cy="467"/>
            </a:xfrm>
          </p:grpSpPr>
          <p:sp>
            <p:nvSpPr>
              <p:cNvPr id="261" name="Freeform 78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62" name="Freeform 79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54" name="Group 80"/>
            <p:cNvGrpSpPr>
              <a:grpSpLocks/>
            </p:cNvGrpSpPr>
            <p:nvPr/>
          </p:nvGrpSpPr>
          <p:grpSpPr bwMode="auto">
            <a:xfrm rot="-1464077">
              <a:off x="1728" y="1008"/>
              <a:ext cx="450" cy="467"/>
              <a:chOff x="4416" y="1344"/>
              <a:chExt cx="450" cy="467"/>
            </a:xfrm>
          </p:grpSpPr>
          <p:sp>
            <p:nvSpPr>
              <p:cNvPr id="259" name="Freeform 81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60" name="Freeform 82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F66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255" name="Group 83"/>
            <p:cNvGrpSpPr>
              <a:grpSpLocks/>
            </p:cNvGrpSpPr>
            <p:nvPr/>
          </p:nvGrpSpPr>
          <p:grpSpPr bwMode="auto">
            <a:xfrm rot="-6864077">
              <a:off x="1355" y="357"/>
              <a:ext cx="450" cy="467"/>
              <a:chOff x="4416" y="1344"/>
              <a:chExt cx="450" cy="467"/>
            </a:xfrm>
          </p:grpSpPr>
          <p:sp>
            <p:nvSpPr>
              <p:cNvPr id="257" name="Freeform 84"/>
              <p:cNvSpPr>
                <a:spLocks/>
              </p:cNvSpPr>
              <p:nvPr/>
            </p:nvSpPr>
            <p:spPr bwMode="auto">
              <a:xfrm>
                <a:off x="4512" y="1488"/>
                <a:ext cx="354" cy="323"/>
              </a:xfrm>
              <a:custGeom>
                <a:avLst/>
                <a:gdLst>
                  <a:gd name="T0" fmla="*/ 96 w 354"/>
                  <a:gd name="T1" fmla="*/ 48 h 323"/>
                  <a:gd name="T2" fmla="*/ 0 w 354"/>
                  <a:gd name="T3" fmla="*/ 288 h 323"/>
                  <a:gd name="T4" fmla="*/ 88 w 354"/>
                  <a:gd name="T5" fmla="*/ 323 h 323"/>
                  <a:gd name="T6" fmla="*/ 270 w 354"/>
                  <a:gd name="T7" fmla="*/ 202 h 323"/>
                  <a:gd name="T8" fmla="*/ 354 w 354"/>
                  <a:gd name="T9" fmla="*/ 66 h 323"/>
                  <a:gd name="T10" fmla="*/ 288 w 354"/>
                  <a:gd name="T11" fmla="*/ 0 h 323"/>
                  <a:gd name="T12" fmla="*/ 96 w 354"/>
                  <a:gd name="T13" fmla="*/ 4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323">
                    <a:moveTo>
                      <a:pt x="96" y="48"/>
                    </a:moveTo>
                    <a:lnTo>
                      <a:pt x="0" y="288"/>
                    </a:lnTo>
                    <a:lnTo>
                      <a:pt x="88" y="323"/>
                    </a:lnTo>
                    <a:lnTo>
                      <a:pt x="270" y="202"/>
                    </a:lnTo>
                    <a:lnTo>
                      <a:pt x="354" y="66"/>
                    </a:lnTo>
                    <a:lnTo>
                      <a:pt x="288" y="0"/>
                    </a:lnTo>
                    <a:lnTo>
                      <a:pt x="96" y="4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258" name="Freeform 85"/>
              <p:cNvSpPr>
                <a:spLocks/>
              </p:cNvSpPr>
              <p:nvPr/>
            </p:nvSpPr>
            <p:spPr bwMode="auto">
              <a:xfrm>
                <a:off x="4416" y="1344"/>
                <a:ext cx="240" cy="240"/>
              </a:xfrm>
              <a:custGeom>
                <a:avLst/>
                <a:gdLst>
                  <a:gd name="T0" fmla="*/ 0 w 240"/>
                  <a:gd name="T1" fmla="*/ 48 h 240"/>
                  <a:gd name="T2" fmla="*/ 192 w 240"/>
                  <a:gd name="T3" fmla="*/ 240 h 240"/>
                  <a:gd name="T4" fmla="*/ 240 w 240"/>
                  <a:gd name="T5" fmla="*/ 192 h 240"/>
                  <a:gd name="T6" fmla="*/ 0 w 240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240">
                    <a:moveTo>
                      <a:pt x="0" y="48"/>
                    </a:moveTo>
                    <a:lnTo>
                      <a:pt x="192" y="240"/>
                    </a:lnTo>
                    <a:lnTo>
                      <a:pt x="240" y="1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256" name="Freeform 86"/>
            <p:cNvSpPr>
              <a:spLocks/>
            </p:cNvSpPr>
            <p:nvPr/>
          </p:nvSpPr>
          <p:spPr bwMode="auto">
            <a:xfrm rot="1253130">
              <a:off x="1009" y="786"/>
              <a:ext cx="717" cy="653"/>
            </a:xfrm>
            <a:custGeom>
              <a:avLst/>
              <a:gdLst>
                <a:gd name="T0" fmla="*/ 374 w 717"/>
                <a:gd name="T1" fmla="*/ 0 h 653"/>
                <a:gd name="T2" fmla="*/ 0 w 717"/>
                <a:gd name="T3" fmla="*/ 239 h 653"/>
                <a:gd name="T4" fmla="*/ 197 w 717"/>
                <a:gd name="T5" fmla="*/ 635 h 653"/>
                <a:gd name="T6" fmla="*/ 541 w 717"/>
                <a:gd name="T7" fmla="*/ 653 h 653"/>
                <a:gd name="T8" fmla="*/ 717 w 717"/>
                <a:gd name="T9" fmla="*/ 232 h 653"/>
                <a:gd name="T10" fmla="*/ 378 w 717"/>
                <a:gd name="T11" fmla="*/ 1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653">
                  <a:moveTo>
                    <a:pt x="374" y="0"/>
                  </a:moveTo>
                  <a:lnTo>
                    <a:pt x="0" y="239"/>
                  </a:lnTo>
                  <a:lnTo>
                    <a:pt x="197" y="635"/>
                  </a:lnTo>
                  <a:lnTo>
                    <a:pt x="541" y="653"/>
                  </a:lnTo>
                  <a:lnTo>
                    <a:pt x="717" y="232"/>
                  </a:lnTo>
                  <a:lnTo>
                    <a:pt x="378" y="1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111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327150" y="1552575"/>
            <a:ext cx="839788" cy="863600"/>
            <a:chOff x="1327514" y="1552060"/>
            <a:chExt cx="839424" cy="864115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1327514" y="1552060"/>
              <a:ext cx="790780" cy="863528"/>
              <a:chOff x="2933700" y="2019300"/>
              <a:chExt cx="685800" cy="7620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8" name="Freeform 1034"/>
              <p:cNvSpPr>
                <a:spLocks/>
              </p:cNvSpPr>
              <p:nvPr/>
            </p:nvSpPr>
            <p:spPr bwMode="auto">
              <a:xfrm>
                <a:off x="2933700" y="2019300"/>
                <a:ext cx="685800" cy="762000"/>
              </a:xfrm>
              <a:custGeom>
                <a:avLst/>
                <a:gdLst>
                  <a:gd name="T0" fmla="*/ 0 w 480"/>
                  <a:gd name="T1" fmla="*/ 0 h 720"/>
                  <a:gd name="T2" fmla="*/ 2147483647 w 480"/>
                  <a:gd name="T3" fmla="*/ 2147483647 h 720"/>
                  <a:gd name="T4" fmla="*/ 2147483647 w 480"/>
                  <a:gd name="T5" fmla="*/ 2147483647 h 720"/>
                  <a:gd name="T6" fmla="*/ 2147483647 w 480"/>
                  <a:gd name="T7" fmla="*/ 2147483647 h 720"/>
                  <a:gd name="T8" fmla="*/ 2147483647 w 480"/>
                  <a:gd name="T9" fmla="*/ 2147483647 h 720"/>
                  <a:gd name="T10" fmla="*/ 2147483647 w 480"/>
                  <a:gd name="T11" fmla="*/ 2147483647 h 720"/>
                  <a:gd name="T12" fmla="*/ 2147483647 w 480"/>
                  <a:gd name="T13" fmla="*/ 2147483647 h 720"/>
                  <a:gd name="T14" fmla="*/ 2147483647 w 480"/>
                  <a:gd name="T15" fmla="*/ 2147483647 h 720"/>
                  <a:gd name="T16" fmla="*/ 2147483647 w 480"/>
                  <a:gd name="T17" fmla="*/ 2147483647 h 720"/>
                  <a:gd name="T18" fmla="*/ 0 w 480"/>
                  <a:gd name="T19" fmla="*/ 0 h 7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0" h="720">
                    <a:moveTo>
                      <a:pt x="0" y="0"/>
                    </a:moveTo>
                    <a:lnTo>
                      <a:pt x="48" y="720"/>
                    </a:lnTo>
                    <a:lnTo>
                      <a:pt x="432" y="720"/>
                    </a:lnTo>
                    <a:lnTo>
                      <a:pt x="480" y="576"/>
                    </a:lnTo>
                    <a:lnTo>
                      <a:pt x="432" y="432"/>
                    </a:lnTo>
                    <a:lnTo>
                      <a:pt x="336" y="432"/>
                    </a:lnTo>
                    <a:lnTo>
                      <a:pt x="432" y="288"/>
                    </a:lnTo>
                    <a:lnTo>
                      <a:pt x="480" y="96"/>
                    </a:lnTo>
                    <a:lnTo>
                      <a:pt x="336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035"/>
              <p:cNvSpPr>
                <a:spLocks/>
              </p:cNvSpPr>
              <p:nvPr/>
            </p:nvSpPr>
            <p:spPr bwMode="auto">
              <a:xfrm>
                <a:off x="3162300" y="2209800"/>
                <a:ext cx="152400" cy="190500"/>
              </a:xfrm>
              <a:custGeom>
                <a:avLst/>
                <a:gdLst>
                  <a:gd name="T0" fmla="*/ 0 w 96"/>
                  <a:gd name="T1" fmla="*/ 0 h 144"/>
                  <a:gd name="T2" fmla="*/ 2147483647 w 96"/>
                  <a:gd name="T3" fmla="*/ 2147483647 h 144"/>
                  <a:gd name="T4" fmla="*/ 2147483647 w 96"/>
                  <a:gd name="T5" fmla="*/ 2147483647 h 144"/>
                  <a:gd name="T6" fmla="*/ 0 w 96"/>
                  <a:gd name="T7" fmla="*/ 0 h 1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" h="144">
                    <a:moveTo>
                      <a:pt x="0" y="0"/>
                    </a:moveTo>
                    <a:lnTo>
                      <a:pt x="48" y="144"/>
                    </a:lnTo>
                    <a:lnTo>
                      <a:pt x="96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036"/>
              <p:cNvSpPr>
                <a:spLocks/>
              </p:cNvSpPr>
              <p:nvPr/>
            </p:nvSpPr>
            <p:spPr bwMode="auto">
              <a:xfrm>
                <a:off x="3162300" y="2590800"/>
                <a:ext cx="228600" cy="63500"/>
              </a:xfrm>
              <a:custGeom>
                <a:avLst/>
                <a:gdLst>
                  <a:gd name="T0" fmla="*/ 0 w 144"/>
                  <a:gd name="T1" fmla="*/ 0 h 48"/>
                  <a:gd name="T2" fmla="*/ 0 w 144"/>
                  <a:gd name="T3" fmla="*/ 2147483647 h 48"/>
                  <a:gd name="T4" fmla="*/ 2147483647 w 144"/>
                  <a:gd name="T5" fmla="*/ 2147483647 h 48"/>
                  <a:gd name="T6" fmla="*/ 0 w 144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48">
                    <a:moveTo>
                      <a:pt x="0" y="0"/>
                    </a:moveTo>
                    <a:lnTo>
                      <a:pt x="0" y="48"/>
                    </a:lnTo>
                    <a:lnTo>
                      <a:pt x="144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376363" y="1552575"/>
              <a:ext cx="790575" cy="863600"/>
              <a:chOff x="2933700" y="2019300"/>
              <a:chExt cx="685800" cy="762000"/>
            </a:xfrm>
          </p:grpSpPr>
          <p:sp>
            <p:nvSpPr>
              <p:cNvPr id="5" name="Freeform 1034"/>
              <p:cNvSpPr>
                <a:spLocks/>
              </p:cNvSpPr>
              <p:nvPr/>
            </p:nvSpPr>
            <p:spPr bwMode="auto">
              <a:xfrm>
                <a:off x="2933700" y="2019300"/>
                <a:ext cx="685800" cy="762000"/>
              </a:xfrm>
              <a:custGeom>
                <a:avLst/>
                <a:gdLst>
                  <a:gd name="T0" fmla="*/ 0 w 480"/>
                  <a:gd name="T1" fmla="*/ 0 h 720"/>
                  <a:gd name="T2" fmla="*/ 2147483647 w 480"/>
                  <a:gd name="T3" fmla="*/ 2147483647 h 720"/>
                  <a:gd name="T4" fmla="*/ 2147483647 w 480"/>
                  <a:gd name="T5" fmla="*/ 2147483647 h 720"/>
                  <a:gd name="T6" fmla="*/ 2147483647 w 480"/>
                  <a:gd name="T7" fmla="*/ 2147483647 h 720"/>
                  <a:gd name="T8" fmla="*/ 2147483647 w 480"/>
                  <a:gd name="T9" fmla="*/ 2147483647 h 720"/>
                  <a:gd name="T10" fmla="*/ 2147483647 w 480"/>
                  <a:gd name="T11" fmla="*/ 2147483647 h 720"/>
                  <a:gd name="T12" fmla="*/ 2147483647 w 480"/>
                  <a:gd name="T13" fmla="*/ 2147483647 h 720"/>
                  <a:gd name="T14" fmla="*/ 2147483647 w 480"/>
                  <a:gd name="T15" fmla="*/ 2147483647 h 720"/>
                  <a:gd name="T16" fmla="*/ 2147483647 w 480"/>
                  <a:gd name="T17" fmla="*/ 2147483647 h 720"/>
                  <a:gd name="T18" fmla="*/ 0 w 480"/>
                  <a:gd name="T19" fmla="*/ 0 h 7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0" h="720">
                    <a:moveTo>
                      <a:pt x="0" y="0"/>
                    </a:moveTo>
                    <a:lnTo>
                      <a:pt x="48" y="720"/>
                    </a:lnTo>
                    <a:lnTo>
                      <a:pt x="432" y="720"/>
                    </a:lnTo>
                    <a:lnTo>
                      <a:pt x="480" y="576"/>
                    </a:lnTo>
                    <a:lnTo>
                      <a:pt x="432" y="432"/>
                    </a:lnTo>
                    <a:lnTo>
                      <a:pt x="336" y="432"/>
                    </a:lnTo>
                    <a:lnTo>
                      <a:pt x="432" y="288"/>
                    </a:lnTo>
                    <a:lnTo>
                      <a:pt x="480" y="96"/>
                    </a:lnTo>
                    <a:lnTo>
                      <a:pt x="336" y="4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1035"/>
              <p:cNvSpPr>
                <a:spLocks/>
              </p:cNvSpPr>
              <p:nvPr/>
            </p:nvSpPr>
            <p:spPr bwMode="auto">
              <a:xfrm>
                <a:off x="3162300" y="2209800"/>
                <a:ext cx="152400" cy="190500"/>
              </a:xfrm>
              <a:custGeom>
                <a:avLst/>
                <a:gdLst>
                  <a:gd name="T0" fmla="*/ 0 w 96"/>
                  <a:gd name="T1" fmla="*/ 0 h 144"/>
                  <a:gd name="T2" fmla="*/ 2147483647 w 96"/>
                  <a:gd name="T3" fmla="*/ 2147483647 h 144"/>
                  <a:gd name="T4" fmla="*/ 2147483647 w 96"/>
                  <a:gd name="T5" fmla="*/ 2147483647 h 144"/>
                  <a:gd name="T6" fmla="*/ 0 w 96"/>
                  <a:gd name="T7" fmla="*/ 0 h 1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" h="144">
                    <a:moveTo>
                      <a:pt x="0" y="0"/>
                    </a:moveTo>
                    <a:lnTo>
                      <a:pt x="48" y="144"/>
                    </a:lnTo>
                    <a:lnTo>
                      <a:pt x="96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Freeform 1036"/>
              <p:cNvSpPr>
                <a:spLocks/>
              </p:cNvSpPr>
              <p:nvPr/>
            </p:nvSpPr>
            <p:spPr bwMode="auto">
              <a:xfrm>
                <a:off x="3162300" y="2590800"/>
                <a:ext cx="228600" cy="63500"/>
              </a:xfrm>
              <a:custGeom>
                <a:avLst/>
                <a:gdLst>
                  <a:gd name="T0" fmla="*/ 0 w 144"/>
                  <a:gd name="T1" fmla="*/ 0 h 48"/>
                  <a:gd name="T2" fmla="*/ 0 w 144"/>
                  <a:gd name="T3" fmla="*/ 2147483647 h 48"/>
                  <a:gd name="T4" fmla="*/ 2147483647 w 144"/>
                  <a:gd name="T5" fmla="*/ 2147483647 h 48"/>
                  <a:gd name="T6" fmla="*/ 0 w 144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48">
                    <a:moveTo>
                      <a:pt x="0" y="0"/>
                    </a:moveTo>
                    <a:lnTo>
                      <a:pt x="0" y="48"/>
                    </a:lnTo>
                    <a:lnTo>
                      <a:pt x="144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20"/>
          <p:cNvGrpSpPr>
            <a:grpSpLocks/>
          </p:cNvGrpSpPr>
          <p:nvPr/>
        </p:nvGrpSpPr>
        <p:grpSpPr bwMode="auto">
          <a:xfrm>
            <a:off x="3130550" y="1611313"/>
            <a:ext cx="881063" cy="808037"/>
            <a:chOff x="3131232" y="1611313"/>
            <a:chExt cx="880381" cy="808037"/>
          </a:xfrm>
        </p:grpSpPr>
        <p:grpSp>
          <p:nvGrpSpPr>
            <p:cNvPr id="12" name="Group 65"/>
            <p:cNvGrpSpPr>
              <a:grpSpLocks/>
            </p:cNvGrpSpPr>
            <p:nvPr/>
          </p:nvGrpSpPr>
          <p:grpSpPr bwMode="auto">
            <a:xfrm>
              <a:off x="3131232" y="1611636"/>
              <a:ext cx="831168" cy="807186"/>
              <a:chOff x="1336089" y="4557313"/>
              <a:chExt cx="1217700" cy="1614672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1" name="Freeform 20"/>
              <p:cNvSpPr/>
              <p:nvPr/>
            </p:nvSpPr>
            <p:spPr>
              <a:xfrm>
                <a:off x="1336674" y="4557313"/>
                <a:ext cx="1217588" cy="1614869"/>
              </a:xfrm>
              <a:custGeom>
                <a:avLst/>
                <a:gdLst>
                  <a:gd name="connsiteX0" fmla="*/ 680263 w 1167639"/>
                  <a:gd name="connsiteY0" fmla="*/ 498369 h 1413805"/>
                  <a:gd name="connsiteX1" fmla="*/ 1048254 w 1167639"/>
                  <a:gd name="connsiteY1" fmla="*/ 609882 h 1413805"/>
                  <a:gd name="connsiteX2" fmla="*/ 1126312 w 1167639"/>
                  <a:gd name="connsiteY2" fmla="*/ 398009 h 1413805"/>
                  <a:gd name="connsiteX3" fmla="*/ 1092859 w 1167639"/>
                  <a:gd name="connsiteY3" fmla="*/ 108077 h 1413805"/>
                  <a:gd name="connsiteX4" fmla="*/ 613356 w 1167639"/>
                  <a:gd name="connsiteY4" fmla="*/ 30018 h 1413805"/>
                  <a:gd name="connsiteX5" fmla="*/ 178459 w 1167639"/>
                  <a:gd name="connsiteY5" fmla="*/ 52321 h 1413805"/>
                  <a:gd name="connsiteX6" fmla="*/ 39 w 1167639"/>
                  <a:gd name="connsiteY6" fmla="*/ 609882 h 1413805"/>
                  <a:gd name="connsiteX7" fmla="*/ 167307 w 1167639"/>
                  <a:gd name="connsiteY7" fmla="*/ 1223199 h 1413805"/>
                  <a:gd name="connsiteX8" fmla="*/ 635659 w 1167639"/>
                  <a:gd name="connsiteY8" fmla="*/ 1412769 h 1413805"/>
                  <a:gd name="connsiteX9" fmla="*/ 1115161 w 1167639"/>
                  <a:gd name="connsiteY9" fmla="*/ 1278955 h 1413805"/>
                  <a:gd name="connsiteX10" fmla="*/ 1126312 w 1167639"/>
                  <a:gd name="connsiteY10" fmla="*/ 877511 h 1413805"/>
                  <a:gd name="connsiteX11" fmla="*/ 858683 w 1167639"/>
                  <a:gd name="connsiteY11" fmla="*/ 810604 h 1413805"/>
                  <a:gd name="connsiteX12" fmla="*/ 713717 w 1167639"/>
                  <a:gd name="connsiteY12" fmla="*/ 955569 h 1413805"/>
                  <a:gd name="connsiteX13" fmla="*/ 512995 w 1167639"/>
                  <a:gd name="connsiteY13" fmla="*/ 955569 h 1413805"/>
                  <a:gd name="connsiteX14" fmla="*/ 446088 w 1167639"/>
                  <a:gd name="connsiteY14" fmla="*/ 609882 h 1413805"/>
                  <a:gd name="connsiteX15" fmla="*/ 579902 w 1167639"/>
                  <a:gd name="connsiteY15" fmla="*/ 364555 h 1413805"/>
                  <a:gd name="connsiteX16" fmla="*/ 680263 w 1167639"/>
                  <a:gd name="connsiteY16" fmla="*/ 498369 h 1413805"/>
                  <a:gd name="connsiteX0" fmla="*/ 680263 w 1258330"/>
                  <a:gd name="connsiteY0" fmla="*/ 498369 h 1413805"/>
                  <a:gd name="connsiteX1" fmla="*/ 1048254 w 1258330"/>
                  <a:gd name="connsiteY1" fmla="*/ 609882 h 1413805"/>
                  <a:gd name="connsiteX2" fmla="*/ 1257754 w 1258330"/>
                  <a:gd name="connsiteY2" fmla="*/ 329042 h 1413805"/>
                  <a:gd name="connsiteX3" fmla="*/ 1092859 w 1258330"/>
                  <a:gd name="connsiteY3" fmla="*/ 108077 h 1413805"/>
                  <a:gd name="connsiteX4" fmla="*/ 613356 w 1258330"/>
                  <a:gd name="connsiteY4" fmla="*/ 30018 h 1413805"/>
                  <a:gd name="connsiteX5" fmla="*/ 178459 w 1258330"/>
                  <a:gd name="connsiteY5" fmla="*/ 52321 h 1413805"/>
                  <a:gd name="connsiteX6" fmla="*/ 39 w 1258330"/>
                  <a:gd name="connsiteY6" fmla="*/ 609882 h 1413805"/>
                  <a:gd name="connsiteX7" fmla="*/ 167307 w 1258330"/>
                  <a:gd name="connsiteY7" fmla="*/ 1223199 h 1413805"/>
                  <a:gd name="connsiteX8" fmla="*/ 635659 w 1258330"/>
                  <a:gd name="connsiteY8" fmla="*/ 1412769 h 1413805"/>
                  <a:gd name="connsiteX9" fmla="*/ 1115161 w 1258330"/>
                  <a:gd name="connsiteY9" fmla="*/ 1278955 h 1413805"/>
                  <a:gd name="connsiteX10" fmla="*/ 1126312 w 1258330"/>
                  <a:gd name="connsiteY10" fmla="*/ 877511 h 1413805"/>
                  <a:gd name="connsiteX11" fmla="*/ 858683 w 1258330"/>
                  <a:gd name="connsiteY11" fmla="*/ 810604 h 1413805"/>
                  <a:gd name="connsiteX12" fmla="*/ 713717 w 1258330"/>
                  <a:gd name="connsiteY12" fmla="*/ 955569 h 1413805"/>
                  <a:gd name="connsiteX13" fmla="*/ 512995 w 1258330"/>
                  <a:gd name="connsiteY13" fmla="*/ 955569 h 1413805"/>
                  <a:gd name="connsiteX14" fmla="*/ 446088 w 1258330"/>
                  <a:gd name="connsiteY14" fmla="*/ 609882 h 1413805"/>
                  <a:gd name="connsiteX15" fmla="*/ 579902 w 1258330"/>
                  <a:gd name="connsiteY15" fmla="*/ 364555 h 1413805"/>
                  <a:gd name="connsiteX16" fmla="*/ 680263 w 1258330"/>
                  <a:gd name="connsiteY16" fmla="*/ 498369 h 1413805"/>
                  <a:gd name="connsiteX0" fmla="*/ 680263 w 1258330"/>
                  <a:gd name="connsiteY0" fmla="*/ 496434 h 1411870"/>
                  <a:gd name="connsiteX1" fmla="*/ 1048254 w 1258330"/>
                  <a:gd name="connsiteY1" fmla="*/ 607947 h 1411870"/>
                  <a:gd name="connsiteX2" fmla="*/ 1257754 w 1258330"/>
                  <a:gd name="connsiteY2" fmla="*/ 327107 h 1411870"/>
                  <a:gd name="connsiteX3" fmla="*/ 1092859 w 1258330"/>
                  <a:gd name="connsiteY3" fmla="*/ 66733 h 1411870"/>
                  <a:gd name="connsiteX4" fmla="*/ 613356 w 1258330"/>
                  <a:gd name="connsiteY4" fmla="*/ 28083 h 1411870"/>
                  <a:gd name="connsiteX5" fmla="*/ 178459 w 1258330"/>
                  <a:gd name="connsiteY5" fmla="*/ 50386 h 1411870"/>
                  <a:gd name="connsiteX6" fmla="*/ 39 w 1258330"/>
                  <a:gd name="connsiteY6" fmla="*/ 607947 h 1411870"/>
                  <a:gd name="connsiteX7" fmla="*/ 167307 w 1258330"/>
                  <a:gd name="connsiteY7" fmla="*/ 1221264 h 1411870"/>
                  <a:gd name="connsiteX8" fmla="*/ 635659 w 1258330"/>
                  <a:gd name="connsiteY8" fmla="*/ 1410834 h 1411870"/>
                  <a:gd name="connsiteX9" fmla="*/ 1115161 w 1258330"/>
                  <a:gd name="connsiteY9" fmla="*/ 1277020 h 1411870"/>
                  <a:gd name="connsiteX10" fmla="*/ 1126312 w 1258330"/>
                  <a:gd name="connsiteY10" fmla="*/ 875576 h 1411870"/>
                  <a:gd name="connsiteX11" fmla="*/ 858683 w 1258330"/>
                  <a:gd name="connsiteY11" fmla="*/ 808669 h 1411870"/>
                  <a:gd name="connsiteX12" fmla="*/ 713717 w 1258330"/>
                  <a:gd name="connsiteY12" fmla="*/ 953634 h 1411870"/>
                  <a:gd name="connsiteX13" fmla="*/ 512995 w 1258330"/>
                  <a:gd name="connsiteY13" fmla="*/ 953634 h 1411870"/>
                  <a:gd name="connsiteX14" fmla="*/ 446088 w 1258330"/>
                  <a:gd name="connsiteY14" fmla="*/ 607947 h 1411870"/>
                  <a:gd name="connsiteX15" fmla="*/ 579902 w 1258330"/>
                  <a:gd name="connsiteY15" fmla="*/ 362620 h 1411870"/>
                  <a:gd name="connsiteX16" fmla="*/ 680263 w 1258330"/>
                  <a:gd name="connsiteY16" fmla="*/ 496434 h 1411870"/>
                  <a:gd name="connsiteX0" fmla="*/ 680263 w 1258330"/>
                  <a:gd name="connsiteY0" fmla="*/ 548259 h 1463695"/>
                  <a:gd name="connsiteX1" fmla="*/ 1048254 w 1258330"/>
                  <a:gd name="connsiteY1" fmla="*/ 65977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680263 w 1258330"/>
                  <a:gd name="connsiteY16" fmla="*/ 548259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759127 w 1258330"/>
                  <a:gd name="connsiteY16" fmla="*/ 410327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759127 w 1258330"/>
                  <a:gd name="connsiteY16" fmla="*/ 410327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824848 w 1258330"/>
                  <a:gd name="connsiteY16" fmla="*/ 489145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53613 w 1258330"/>
                  <a:gd name="connsiteY15" fmla="*/ 296217 h 1463695"/>
                  <a:gd name="connsiteX16" fmla="*/ 824848 w 1258330"/>
                  <a:gd name="connsiteY16" fmla="*/ 489145 h 1463695"/>
                  <a:gd name="connsiteX0" fmla="*/ 824848 w 1306355"/>
                  <a:gd name="connsiteY0" fmla="*/ 489145 h 1463505"/>
                  <a:gd name="connsiteX1" fmla="*/ 1048254 w 1306355"/>
                  <a:gd name="connsiteY1" fmla="*/ 531692 h 1463505"/>
                  <a:gd name="connsiteX2" fmla="*/ 1257754 w 1306355"/>
                  <a:gd name="connsiteY2" fmla="*/ 378932 h 1463505"/>
                  <a:gd name="connsiteX3" fmla="*/ 1092859 w 1306355"/>
                  <a:gd name="connsiteY3" fmla="*/ 118558 h 1463505"/>
                  <a:gd name="connsiteX4" fmla="*/ 613356 w 1306355"/>
                  <a:gd name="connsiteY4" fmla="*/ 1089 h 1463505"/>
                  <a:gd name="connsiteX5" fmla="*/ 178459 w 1306355"/>
                  <a:gd name="connsiteY5" fmla="*/ 102211 h 1463505"/>
                  <a:gd name="connsiteX6" fmla="*/ 39 w 1306355"/>
                  <a:gd name="connsiteY6" fmla="*/ 659772 h 1463505"/>
                  <a:gd name="connsiteX7" fmla="*/ 167307 w 1306355"/>
                  <a:gd name="connsiteY7" fmla="*/ 1273089 h 1463505"/>
                  <a:gd name="connsiteX8" fmla="*/ 635659 w 1306355"/>
                  <a:gd name="connsiteY8" fmla="*/ 1462659 h 1463505"/>
                  <a:gd name="connsiteX9" fmla="*/ 1115161 w 1306355"/>
                  <a:gd name="connsiteY9" fmla="*/ 1328845 h 1463505"/>
                  <a:gd name="connsiteX10" fmla="*/ 1297186 w 1306355"/>
                  <a:gd name="connsiteY10" fmla="*/ 1016072 h 1463505"/>
                  <a:gd name="connsiteX11" fmla="*/ 858683 w 1306355"/>
                  <a:gd name="connsiteY11" fmla="*/ 860494 h 1463505"/>
                  <a:gd name="connsiteX12" fmla="*/ 713717 w 1306355"/>
                  <a:gd name="connsiteY12" fmla="*/ 1005459 h 1463505"/>
                  <a:gd name="connsiteX13" fmla="*/ 512995 w 1306355"/>
                  <a:gd name="connsiteY13" fmla="*/ 1005459 h 1463505"/>
                  <a:gd name="connsiteX14" fmla="*/ 446088 w 1306355"/>
                  <a:gd name="connsiteY14" fmla="*/ 659772 h 1463505"/>
                  <a:gd name="connsiteX15" fmla="*/ 553613 w 1306355"/>
                  <a:gd name="connsiteY15" fmla="*/ 296217 h 1463505"/>
                  <a:gd name="connsiteX16" fmla="*/ 824848 w 1306355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57754 w 1303651"/>
                  <a:gd name="connsiteY2" fmla="*/ 378932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785415 w 1303651"/>
                  <a:gd name="connsiteY0" fmla="*/ 498997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785415 w 1303651"/>
                  <a:gd name="connsiteY16" fmla="*/ 498997 h 1463505"/>
                  <a:gd name="connsiteX0" fmla="*/ 785415 w 1303651"/>
                  <a:gd name="connsiteY0" fmla="*/ 467867 h 1432375"/>
                  <a:gd name="connsiteX1" fmla="*/ 1048254 w 1303651"/>
                  <a:gd name="connsiteY1" fmla="*/ 500562 h 1432375"/>
                  <a:gd name="connsiteX2" fmla="*/ 1297187 w 1303651"/>
                  <a:gd name="connsiteY2" fmla="*/ 357655 h 1432375"/>
                  <a:gd name="connsiteX3" fmla="*/ 1092859 w 1303651"/>
                  <a:gd name="connsiteY3" fmla="*/ 87428 h 1432375"/>
                  <a:gd name="connsiteX4" fmla="*/ 705366 w 1303651"/>
                  <a:gd name="connsiteY4" fmla="*/ 9369 h 1432375"/>
                  <a:gd name="connsiteX5" fmla="*/ 178459 w 1303651"/>
                  <a:gd name="connsiteY5" fmla="*/ 71081 h 1432375"/>
                  <a:gd name="connsiteX6" fmla="*/ 39 w 1303651"/>
                  <a:gd name="connsiteY6" fmla="*/ 628642 h 1432375"/>
                  <a:gd name="connsiteX7" fmla="*/ 167307 w 1303651"/>
                  <a:gd name="connsiteY7" fmla="*/ 1241959 h 1432375"/>
                  <a:gd name="connsiteX8" fmla="*/ 635659 w 1303651"/>
                  <a:gd name="connsiteY8" fmla="*/ 1431529 h 1432375"/>
                  <a:gd name="connsiteX9" fmla="*/ 1115161 w 1303651"/>
                  <a:gd name="connsiteY9" fmla="*/ 1297715 h 1432375"/>
                  <a:gd name="connsiteX10" fmla="*/ 1297186 w 1303651"/>
                  <a:gd name="connsiteY10" fmla="*/ 984942 h 1432375"/>
                  <a:gd name="connsiteX11" fmla="*/ 911260 w 1303651"/>
                  <a:gd name="connsiteY11" fmla="*/ 888477 h 1432375"/>
                  <a:gd name="connsiteX12" fmla="*/ 713717 w 1303651"/>
                  <a:gd name="connsiteY12" fmla="*/ 974329 h 1432375"/>
                  <a:gd name="connsiteX13" fmla="*/ 512995 w 1303651"/>
                  <a:gd name="connsiteY13" fmla="*/ 974329 h 1432375"/>
                  <a:gd name="connsiteX14" fmla="*/ 446088 w 1303651"/>
                  <a:gd name="connsiteY14" fmla="*/ 628642 h 1432375"/>
                  <a:gd name="connsiteX15" fmla="*/ 553613 w 1303651"/>
                  <a:gd name="connsiteY15" fmla="*/ 265087 h 1432375"/>
                  <a:gd name="connsiteX16" fmla="*/ 785415 w 1303651"/>
                  <a:gd name="connsiteY16" fmla="*/ 467867 h 1432375"/>
                  <a:gd name="connsiteX0" fmla="*/ 786772 w 1305008"/>
                  <a:gd name="connsiteY0" fmla="*/ 462083 h 1426591"/>
                  <a:gd name="connsiteX1" fmla="*/ 1049611 w 1305008"/>
                  <a:gd name="connsiteY1" fmla="*/ 494778 h 1426591"/>
                  <a:gd name="connsiteX2" fmla="*/ 1298544 w 1305008"/>
                  <a:gd name="connsiteY2" fmla="*/ 351871 h 1426591"/>
                  <a:gd name="connsiteX3" fmla="*/ 1094216 w 1305008"/>
                  <a:gd name="connsiteY3" fmla="*/ 81644 h 1426591"/>
                  <a:gd name="connsiteX4" fmla="*/ 706723 w 1305008"/>
                  <a:gd name="connsiteY4" fmla="*/ 3585 h 1426591"/>
                  <a:gd name="connsiteX5" fmla="*/ 127240 w 1305008"/>
                  <a:gd name="connsiteY5" fmla="*/ 173672 h 1426591"/>
                  <a:gd name="connsiteX6" fmla="*/ 1396 w 1305008"/>
                  <a:gd name="connsiteY6" fmla="*/ 622858 h 1426591"/>
                  <a:gd name="connsiteX7" fmla="*/ 168664 w 1305008"/>
                  <a:gd name="connsiteY7" fmla="*/ 1236175 h 1426591"/>
                  <a:gd name="connsiteX8" fmla="*/ 637016 w 1305008"/>
                  <a:gd name="connsiteY8" fmla="*/ 1425745 h 1426591"/>
                  <a:gd name="connsiteX9" fmla="*/ 1116518 w 1305008"/>
                  <a:gd name="connsiteY9" fmla="*/ 1291931 h 1426591"/>
                  <a:gd name="connsiteX10" fmla="*/ 1298543 w 1305008"/>
                  <a:gd name="connsiteY10" fmla="*/ 979158 h 1426591"/>
                  <a:gd name="connsiteX11" fmla="*/ 912617 w 1305008"/>
                  <a:gd name="connsiteY11" fmla="*/ 882693 h 1426591"/>
                  <a:gd name="connsiteX12" fmla="*/ 715074 w 1305008"/>
                  <a:gd name="connsiteY12" fmla="*/ 968545 h 1426591"/>
                  <a:gd name="connsiteX13" fmla="*/ 514352 w 1305008"/>
                  <a:gd name="connsiteY13" fmla="*/ 968545 h 1426591"/>
                  <a:gd name="connsiteX14" fmla="*/ 447445 w 1305008"/>
                  <a:gd name="connsiteY14" fmla="*/ 622858 h 1426591"/>
                  <a:gd name="connsiteX15" fmla="*/ 554970 w 1305008"/>
                  <a:gd name="connsiteY15" fmla="*/ 259303 h 1426591"/>
                  <a:gd name="connsiteX16" fmla="*/ 786772 w 1305008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85289 w 1435327"/>
                  <a:gd name="connsiteY15" fmla="*/ 259303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70960 w 1435327"/>
                  <a:gd name="connsiteY13" fmla="*/ 1116330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35327" h="1426591">
                    <a:moveTo>
                      <a:pt x="917091" y="462083"/>
                    </a:moveTo>
                    <a:cubicBezTo>
                      <a:pt x="997340" y="494761"/>
                      <a:pt x="1094635" y="513147"/>
                      <a:pt x="1179930" y="494778"/>
                    </a:cubicBezTo>
                    <a:cubicBezTo>
                      <a:pt x="1265225" y="476409"/>
                      <a:pt x="1421429" y="420727"/>
                      <a:pt x="1428863" y="351871"/>
                    </a:cubicBezTo>
                    <a:cubicBezTo>
                      <a:pt x="1436297" y="283015"/>
                      <a:pt x="1323172" y="139692"/>
                      <a:pt x="1224535" y="81644"/>
                    </a:cubicBezTo>
                    <a:cubicBezTo>
                      <a:pt x="1125898" y="23596"/>
                      <a:pt x="998205" y="-11753"/>
                      <a:pt x="837042" y="3585"/>
                    </a:cubicBezTo>
                    <a:cubicBezTo>
                      <a:pt x="675879" y="18923"/>
                      <a:pt x="397021" y="70460"/>
                      <a:pt x="257559" y="173672"/>
                    </a:cubicBezTo>
                    <a:cubicBezTo>
                      <a:pt x="118097" y="276884"/>
                      <a:pt x="-6631" y="445774"/>
                      <a:pt x="273" y="622858"/>
                    </a:cubicBezTo>
                    <a:cubicBezTo>
                      <a:pt x="7177" y="799942"/>
                      <a:pt x="171139" y="1102360"/>
                      <a:pt x="298983" y="1236175"/>
                    </a:cubicBezTo>
                    <a:cubicBezTo>
                      <a:pt x="426827" y="1369990"/>
                      <a:pt x="609359" y="1416452"/>
                      <a:pt x="767335" y="1425745"/>
                    </a:cubicBezTo>
                    <a:cubicBezTo>
                      <a:pt x="925311" y="1435038"/>
                      <a:pt x="1136583" y="1366362"/>
                      <a:pt x="1246837" y="1291931"/>
                    </a:cubicBezTo>
                    <a:cubicBezTo>
                      <a:pt x="1357091" y="1217500"/>
                      <a:pt x="1462845" y="1047364"/>
                      <a:pt x="1428862" y="979158"/>
                    </a:cubicBezTo>
                    <a:cubicBezTo>
                      <a:pt x="1394879" y="910952"/>
                      <a:pt x="1140181" y="868041"/>
                      <a:pt x="1042936" y="882693"/>
                    </a:cubicBezTo>
                    <a:cubicBezTo>
                      <a:pt x="945691" y="897345"/>
                      <a:pt x="907389" y="1028129"/>
                      <a:pt x="845393" y="1067068"/>
                    </a:cubicBezTo>
                    <a:cubicBezTo>
                      <a:pt x="783397" y="1106007"/>
                      <a:pt x="715565" y="1190365"/>
                      <a:pt x="670960" y="1116330"/>
                    </a:cubicBezTo>
                    <a:cubicBezTo>
                      <a:pt x="626355" y="1042295"/>
                      <a:pt x="566613" y="721360"/>
                      <a:pt x="577764" y="622858"/>
                    </a:cubicBezTo>
                    <a:cubicBezTo>
                      <a:pt x="588915" y="524356"/>
                      <a:pt x="641880" y="325508"/>
                      <a:pt x="698434" y="298712"/>
                    </a:cubicBezTo>
                    <a:cubicBezTo>
                      <a:pt x="754989" y="271916"/>
                      <a:pt x="836842" y="429405"/>
                      <a:pt x="917091" y="462083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133583" y="4800257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676392" y="4731979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523995" y="5105130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600194" y="5570378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828789" y="5951468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209782" y="5714874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3" name="Group 65"/>
            <p:cNvGrpSpPr>
              <a:grpSpLocks/>
            </p:cNvGrpSpPr>
            <p:nvPr/>
          </p:nvGrpSpPr>
          <p:grpSpPr bwMode="auto">
            <a:xfrm>
              <a:off x="3179763" y="1611313"/>
              <a:ext cx="831850" cy="808037"/>
              <a:chOff x="1336089" y="4557313"/>
              <a:chExt cx="1217700" cy="1614672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1337031" y="4557313"/>
                <a:ext cx="1216758" cy="1614672"/>
              </a:xfrm>
              <a:custGeom>
                <a:avLst/>
                <a:gdLst>
                  <a:gd name="connsiteX0" fmla="*/ 680263 w 1167639"/>
                  <a:gd name="connsiteY0" fmla="*/ 498369 h 1413805"/>
                  <a:gd name="connsiteX1" fmla="*/ 1048254 w 1167639"/>
                  <a:gd name="connsiteY1" fmla="*/ 609882 h 1413805"/>
                  <a:gd name="connsiteX2" fmla="*/ 1126312 w 1167639"/>
                  <a:gd name="connsiteY2" fmla="*/ 398009 h 1413805"/>
                  <a:gd name="connsiteX3" fmla="*/ 1092859 w 1167639"/>
                  <a:gd name="connsiteY3" fmla="*/ 108077 h 1413805"/>
                  <a:gd name="connsiteX4" fmla="*/ 613356 w 1167639"/>
                  <a:gd name="connsiteY4" fmla="*/ 30018 h 1413805"/>
                  <a:gd name="connsiteX5" fmla="*/ 178459 w 1167639"/>
                  <a:gd name="connsiteY5" fmla="*/ 52321 h 1413805"/>
                  <a:gd name="connsiteX6" fmla="*/ 39 w 1167639"/>
                  <a:gd name="connsiteY6" fmla="*/ 609882 h 1413805"/>
                  <a:gd name="connsiteX7" fmla="*/ 167307 w 1167639"/>
                  <a:gd name="connsiteY7" fmla="*/ 1223199 h 1413805"/>
                  <a:gd name="connsiteX8" fmla="*/ 635659 w 1167639"/>
                  <a:gd name="connsiteY8" fmla="*/ 1412769 h 1413805"/>
                  <a:gd name="connsiteX9" fmla="*/ 1115161 w 1167639"/>
                  <a:gd name="connsiteY9" fmla="*/ 1278955 h 1413805"/>
                  <a:gd name="connsiteX10" fmla="*/ 1126312 w 1167639"/>
                  <a:gd name="connsiteY10" fmla="*/ 877511 h 1413805"/>
                  <a:gd name="connsiteX11" fmla="*/ 858683 w 1167639"/>
                  <a:gd name="connsiteY11" fmla="*/ 810604 h 1413805"/>
                  <a:gd name="connsiteX12" fmla="*/ 713717 w 1167639"/>
                  <a:gd name="connsiteY12" fmla="*/ 955569 h 1413805"/>
                  <a:gd name="connsiteX13" fmla="*/ 512995 w 1167639"/>
                  <a:gd name="connsiteY13" fmla="*/ 955569 h 1413805"/>
                  <a:gd name="connsiteX14" fmla="*/ 446088 w 1167639"/>
                  <a:gd name="connsiteY14" fmla="*/ 609882 h 1413805"/>
                  <a:gd name="connsiteX15" fmla="*/ 579902 w 1167639"/>
                  <a:gd name="connsiteY15" fmla="*/ 364555 h 1413805"/>
                  <a:gd name="connsiteX16" fmla="*/ 680263 w 1167639"/>
                  <a:gd name="connsiteY16" fmla="*/ 498369 h 1413805"/>
                  <a:gd name="connsiteX0" fmla="*/ 680263 w 1258330"/>
                  <a:gd name="connsiteY0" fmla="*/ 498369 h 1413805"/>
                  <a:gd name="connsiteX1" fmla="*/ 1048254 w 1258330"/>
                  <a:gd name="connsiteY1" fmla="*/ 609882 h 1413805"/>
                  <a:gd name="connsiteX2" fmla="*/ 1257754 w 1258330"/>
                  <a:gd name="connsiteY2" fmla="*/ 329042 h 1413805"/>
                  <a:gd name="connsiteX3" fmla="*/ 1092859 w 1258330"/>
                  <a:gd name="connsiteY3" fmla="*/ 108077 h 1413805"/>
                  <a:gd name="connsiteX4" fmla="*/ 613356 w 1258330"/>
                  <a:gd name="connsiteY4" fmla="*/ 30018 h 1413805"/>
                  <a:gd name="connsiteX5" fmla="*/ 178459 w 1258330"/>
                  <a:gd name="connsiteY5" fmla="*/ 52321 h 1413805"/>
                  <a:gd name="connsiteX6" fmla="*/ 39 w 1258330"/>
                  <a:gd name="connsiteY6" fmla="*/ 609882 h 1413805"/>
                  <a:gd name="connsiteX7" fmla="*/ 167307 w 1258330"/>
                  <a:gd name="connsiteY7" fmla="*/ 1223199 h 1413805"/>
                  <a:gd name="connsiteX8" fmla="*/ 635659 w 1258330"/>
                  <a:gd name="connsiteY8" fmla="*/ 1412769 h 1413805"/>
                  <a:gd name="connsiteX9" fmla="*/ 1115161 w 1258330"/>
                  <a:gd name="connsiteY9" fmla="*/ 1278955 h 1413805"/>
                  <a:gd name="connsiteX10" fmla="*/ 1126312 w 1258330"/>
                  <a:gd name="connsiteY10" fmla="*/ 877511 h 1413805"/>
                  <a:gd name="connsiteX11" fmla="*/ 858683 w 1258330"/>
                  <a:gd name="connsiteY11" fmla="*/ 810604 h 1413805"/>
                  <a:gd name="connsiteX12" fmla="*/ 713717 w 1258330"/>
                  <a:gd name="connsiteY12" fmla="*/ 955569 h 1413805"/>
                  <a:gd name="connsiteX13" fmla="*/ 512995 w 1258330"/>
                  <a:gd name="connsiteY13" fmla="*/ 955569 h 1413805"/>
                  <a:gd name="connsiteX14" fmla="*/ 446088 w 1258330"/>
                  <a:gd name="connsiteY14" fmla="*/ 609882 h 1413805"/>
                  <a:gd name="connsiteX15" fmla="*/ 579902 w 1258330"/>
                  <a:gd name="connsiteY15" fmla="*/ 364555 h 1413805"/>
                  <a:gd name="connsiteX16" fmla="*/ 680263 w 1258330"/>
                  <a:gd name="connsiteY16" fmla="*/ 498369 h 1413805"/>
                  <a:gd name="connsiteX0" fmla="*/ 680263 w 1258330"/>
                  <a:gd name="connsiteY0" fmla="*/ 496434 h 1411870"/>
                  <a:gd name="connsiteX1" fmla="*/ 1048254 w 1258330"/>
                  <a:gd name="connsiteY1" fmla="*/ 607947 h 1411870"/>
                  <a:gd name="connsiteX2" fmla="*/ 1257754 w 1258330"/>
                  <a:gd name="connsiteY2" fmla="*/ 327107 h 1411870"/>
                  <a:gd name="connsiteX3" fmla="*/ 1092859 w 1258330"/>
                  <a:gd name="connsiteY3" fmla="*/ 66733 h 1411870"/>
                  <a:gd name="connsiteX4" fmla="*/ 613356 w 1258330"/>
                  <a:gd name="connsiteY4" fmla="*/ 28083 h 1411870"/>
                  <a:gd name="connsiteX5" fmla="*/ 178459 w 1258330"/>
                  <a:gd name="connsiteY5" fmla="*/ 50386 h 1411870"/>
                  <a:gd name="connsiteX6" fmla="*/ 39 w 1258330"/>
                  <a:gd name="connsiteY6" fmla="*/ 607947 h 1411870"/>
                  <a:gd name="connsiteX7" fmla="*/ 167307 w 1258330"/>
                  <a:gd name="connsiteY7" fmla="*/ 1221264 h 1411870"/>
                  <a:gd name="connsiteX8" fmla="*/ 635659 w 1258330"/>
                  <a:gd name="connsiteY8" fmla="*/ 1410834 h 1411870"/>
                  <a:gd name="connsiteX9" fmla="*/ 1115161 w 1258330"/>
                  <a:gd name="connsiteY9" fmla="*/ 1277020 h 1411870"/>
                  <a:gd name="connsiteX10" fmla="*/ 1126312 w 1258330"/>
                  <a:gd name="connsiteY10" fmla="*/ 875576 h 1411870"/>
                  <a:gd name="connsiteX11" fmla="*/ 858683 w 1258330"/>
                  <a:gd name="connsiteY11" fmla="*/ 808669 h 1411870"/>
                  <a:gd name="connsiteX12" fmla="*/ 713717 w 1258330"/>
                  <a:gd name="connsiteY12" fmla="*/ 953634 h 1411870"/>
                  <a:gd name="connsiteX13" fmla="*/ 512995 w 1258330"/>
                  <a:gd name="connsiteY13" fmla="*/ 953634 h 1411870"/>
                  <a:gd name="connsiteX14" fmla="*/ 446088 w 1258330"/>
                  <a:gd name="connsiteY14" fmla="*/ 607947 h 1411870"/>
                  <a:gd name="connsiteX15" fmla="*/ 579902 w 1258330"/>
                  <a:gd name="connsiteY15" fmla="*/ 362620 h 1411870"/>
                  <a:gd name="connsiteX16" fmla="*/ 680263 w 1258330"/>
                  <a:gd name="connsiteY16" fmla="*/ 496434 h 1411870"/>
                  <a:gd name="connsiteX0" fmla="*/ 680263 w 1258330"/>
                  <a:gd name="connsiteY0" fmla="*/ 548259 h 1463695"/>
                  <a:gd name="connsiteX1" fmla="*/ 1048254 w 1258330"/>
                  <a:gd name="connsiteY1" fmla="*/ 65977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680263 w 1258330"/>
                  <a:gd name="connsiteY16" fmla="*/ 548259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759127 w 1258330"/>
                  <a:gd name="connsiteY16" fmla="*/ 410327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759127 w 1258330"/>
                  <a:gd name="connsiteY16" fmla="*/ 410327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824848 w 1258330"/>
                  <a:gd name="connsiteY16" fmla="*/ 489145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53613 w 1258330"/>
                  <a:gd name="connsiteY15" fmla="*/ 296217 h 1463695"/>
                  <a:gd name="connsiteX16" fmla="*/ 824848 w 1258330"/>
                  <a:gd name="connsiteY16" fmla="*/ 489145 h 1463695"/>
                  <a:gd name="connsiteX0" fmla="*/ 824848 w 1306355"/>
                  <a:gd name="connsiteY0" fmla="*/ 489145 h 1463505"/>
                  <a:gd name="connsiteX1" fmla="*/ 1048254 w 1306355"/>
                  <a:gd name="connsiteY1" fmla="*/ 531692 h 1463505"/>
                  <a:gd name="connsiteX2" fmla="*/ 1257754 w 1306355"/>
                  <a:gd name="connsiteY2" fmla="*/ 378932 h 1463505"/>
                  <a:gd name="connsiteX3" fmla="*/ 1092859 w 1306355"/>
                  <a:gd name="connsiteY3" fmla="*/ 118558 h 1463505"/>
                  <a:gd name="connsiteX4" fmla="*/ 613356 w 1306355"/>
                  <a:gd name="connsiteY4" fmla="*/ 1089 h 1463505"/>
                  <a:gd name="connsiteX5" fmla="*/ 178459 w 1306355"/>
                  <a:gd name="connsiteY5" fmla="*/ 102211 h 1463505"/>
                  <a:gd name="connsiteX6" fmla="*/ 39 w 1306355"/>
                  <a:gd name="connsiteY6" fmla="*/ 659772 h 1463505"/>
                  <a:gd name="connsiteX7" fmla="*/ 167307 w 1306355"/>
                  <a:gd name="connsiteY7" fmla="*/ 1273089 h 1463505"/>
                  <a:gd name="connsiteX8" fmla="*/ 635659 w 1306355"/>
                  <a:gd name="connsiteY8" fmla="*/ 1462659 h 1463505"/>
                  <a:gd name="connsiteX9" fmla="*/ 1115161 w 1306355"/>
                  <a:gd name="connsiteY9" fmla="*/ 1328845 h 1463505"/>
                  <a:gd name="connsiteX10" fmla="*/ 1297186 w 1306355"/>
                  <a:gd name="connsiteY10" fmla="*/ 1016072 h 1463505"/>
                  <a:gd name="connsiteX11" fmla="*/ 858683 w 1306355"/>
                  <a:gd name="connsiteY11" fmla="*/ 860494 h 1463505"/>
                  <a:gd name="connsiteX12" fmla="*/ 713717 w 1306355"/>
                  <a:gd name="connsiteY12" fmla="*/ 1005459 h 1463505"/>
                  <a:gd name="connsiteX13" fmla="*/ 512995 w 1306355"/>
                  <a:gd name="connsiteY13" fmla="*/ 1005459 h 1463505"/>
                  <a:gd name="connsiteX14" fmla="*/ 446088 w 1306355"/>
                  <a:gd name="connsiteY14" fmla="*/ 659772 h 1463505"/>
                  <a:gd name="connsiteX15" fmla="*/ 553613 w 1306355"/>
                  <a:gd name="connsiteY15" fmla="*/ 296217 h 1463505"/>
                  <a:gd name="connsiteX16" fmla="*/ 824848 w 1306355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57754 w 1303651"/>
                  <a:gd name="connsiteY2" fmla="*/ 378932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785415 w 1303651"/>
                  <a:gd name="connsiteY0" fmla="*/ 498997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785415 w 1303651"/>
                  <a:gd name="connsiteY16" fmla="*/ 498997 h 1463505"/>
                  <a:gd name="connsiteX0" fmla="*/ 785415 w 1303651"/>
                  <a:gd name="connsiteY0" fmla="*/ 467867 h 1432375"/>
                  <a:gd name="connsiteX1" fmla="*/ 1048254 w 1303651"/>
                  <a:gd name="connsiteY1" fmla="*/ 500562 h 1432375"/>
                  <a:gd name="connsiteX2" fmla="*/ 1297187 w 1303651"/>
                  <a:gd name="connsiteY2" fmla="*/ 357655 h 1432375"/>
                  <a:gd name="connsiteX3" fmla="*/ 1092859 w 1303651"/>
                  <a:gd name="connsiteY3" fmla="*/ 87428 h 1432375"/>
                  <a:gd name="connsiteX4" fmla="*/ 705366 w 1303651"/>
                  <a:gd name="connsiteY4" fmla="*/ 9369 h 1432375"/>
                  <a:gd name="connsiteX5" fmla="*/ 178459 w 1303651"/>
                  <a:gd name="connsiteY5" fmla="*/ 71081 h 1432375"/>
                  <a:gd name="connsiteX6" fmla="*/ 39 w 1303651"/>
                  <a:gd name="connsiteY6" fmla="*/ 628642 h 1432375"/>
                  <a:gd name="connsiteX7" fmla="*/ 167307 w 1303651"/>
                  <a:gd name="connsiteY7" fmla="*/ 1241959 h 1432375"/>
                  <a:gd name="connsiteX8" fmla="*/ 635659 w 1303651"/>
                  <a:gd name="connsiteY8" fmla="*/ 1431529 h 1432375"/>
                  <a:gd name="connsiteX9" fmla="*/ 1115161 w 1303651"/>
                  <a:gd name="connsiteY9" fmla="*/ 1297715 h 1432375"/>
                  <a:gd name="connsiteX10" fmla="*/ 1297186 w 1303651"/>
                  <a:gd name="connsiteY10" fmla="*/ 984942 h 1432375"/>
                  <a:gd name="connsiteX11" fmla="*/ 911260 w 1303651"/>
                  <a:gd name="connsiteY11" fmla="*/ 888477 h 1432375"/>
                  <a:gd name="connsiteX12" fmla="*/ 713717 w 1303651"/>
                  <a:gd name="connsiteY12" fmla="*/ 974329 h 1432375"/>
                  <a:gd name="connsiteX13" fmla="*/ 512995 w 1303651"/>
                  <a:gd name="connsiteY13" fmla="*/ 974329 h 1432375"/>
                  <a:gd name="connsiteX14" fmla="*/ 446088 w 1303651"/>
                  <a:gd name="connsiteY14" fmla="*/ 628642 h 1432375"/>
                  <a:gd name="connsiteX15" fmla="*/ 553613 w 1303651"/>
                  <a:gd name="connsiteY15" fmla="*/ 265087 h 1432375"/>
                  <a:gd name="connsiteX16" fmla="*/ 785415 w 1303651"/>
                  <a:gd name="connsiteY16" fmla="*/ 467867 h 1432375"/>
                  <a:gd name="connsiteX0" fmla="*/ 786772 w 1305008"/>
                  <a:gd name="connsiteY0" fmla="*/ 462083 h 1426591"/>
                  <a:gd name="connsiteX1" fmla="*/ 1049611 w 1305008"/>
                  <a:gd name="connsiteY1" fmla="*/ 494778 h 1426591"/>
                  <a:gd name="connsiteX2" fmla="*/ 1298544 w 1305008"/>
                  <a:gd name="connsiteY2" fmla="*/ 351871 h 1426591"/>
                  <a:gd name="connsiteX3" fmla="*/ 1094216 w 1305008"/>
                  <a:gd name="connsiteY3" fmla="*/ 81644 h 1426591"/>
                  <a:gd name="connsiteX4" fmla="*/ 706723 w 1305008"/>
                  <a:gd name="connsiteY4" fmla="*/ 3585 h 1426591"/>
                  <a:gd name="connsiteX5" fmla="*/ 127240 w 1305008"/>
                  <a:gd name="connsiteY5" fmla="*/ 173672 h 1426591"/>
                  <a:gd name="connsiteX6" fmla="*/ 1396 w 1305008"/>
                  <a:gd name="connsiteY6" fmla="*/ 622858 h 1426591"/>
                  <a:gd name="connsiteX7" fmla="*/ 168664 w 1305008"/>
                  <a:gd name="connsiteY7" fmla="*/ 1236175 h 1426591"/>
                  <a:gd name="connsiteX8" fmla="*/ 637016 w 1305008"/>
                  <a:gd name="connsiteY8" fmla="*/ 1425745 h 1426591"/>
                  <a:gd name="connsiteX9" fmla="*/ 1116518 w 1305008"/>
                  <a:gd name="connsiteY9" fmla="*/ 1291931 h 1426591"/>
                  <a:gd name="connsiteX10" fmla="*/ 1298543 w 1305008"/>
                  <a:gd name="connsiteY10" fmla="*/ 979158 h 1426591"/>
                  <a:gd name="connsiteX11" fmla="*/ 912617 w 1305008"/>
                  <a:gd name="connsiteY11" fmla="*/ 882693 h 1426591"/>
                  <a:gd name="connsiteX12" fmla="*/ 715074 w 1305008"/>
                  <a:gd name="connsiteY12" fmla="*/ 968545 h 1426591"/>
                  <a:gd name="connsiteX13" fmla="*/ 514352 w 1305008"/>
                  <a:gd name="connsiteY13" fmla="*/ 968545 h 1426591"/>
                  <a:gd name="connsiteX14" fmla="*/ 447445 w 1305008"/>
                  <a:gd name="connsiteY14" fmla="*/ 622858 h 1426591"/>
                  <a:gd name="connsiteX15" fmla="*/ 554970 w 1305008"/>
                  <a:gd name="connsiteY15" fmla="*/ 259303 h 1426591"/>
                  <a:gd name="connsiteX16" fmla="*/ 786772 w 1305008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85289 w 1435327"/>
                  <a:gd name="connsiteY15" fmla="*/ 259303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70960 w 1435327"/>
                  <a:gd name="connsiteY13" fmla="*/ 1116330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35327" h="1426591">
                    <a:moveTo>
                      <a:pt x="917091" y="462083"/>
                    </a:moveTo>
                    <a:cubicBezTo>
                      <a:pt x="997340" y="494761"/>
                      <a:pt x="1094635" y="513147"/>
                      <a:pt x="1179930" y="494778"/>
                    </a:cubicBezTo>
                    <a:cubicBezTo>
                      <a:pt x="1265225" y="476409"/>
                      <a:pt x="1421429" y="420727"/>
                      <a:pt x="1428863" y="351871"/>
                    </a:cubicBezTo>
                    <a:cubicBezTo>
                      <a:pt x="1436297" y="283015"/>
                      <a:pt x="1323172" y="139692"/>
                      <a:pt x="1224535" y="81644"/>
                    </a:cubicBezTo>
                    <a:cubicBezTo>
                      <a:pt x="1125898" y="23596"/>
                      <a:pt x="998205" y="-11753"/>
                      <a:pt x="837042" y="3585"/>
                    </a:cubicBezTo>
                    <a:cubicBezTo>
                      <a:pt x="675879" y="18923"/>
                      <a:pt x="397021" y="70460"/>
                      <a:pt x="257559" y="173672"/>
                    </a:cubicBezTo>
                    <a:cubicBezTo>
                      <a:pt x="118097" y="276884"/>
                      <a:pt x="-6631" y="445774"/>
                      <a:pt x="273" y="622858"/>
                    </a:cubicBezTo>
                    <a:cubicBezTo>
                      <a:pt x="7177" y="799942"/>
                      <a:pt x="171139" y="1102360"/>
                      <a:pt x="298983" y="1236175"/>
                    </a:cubicBezTo>
                    <a:cubicBezTo>
                      <a:pt x="426827" y="1369990"/>
                      <a:pt x="609359" y="1416452"/>
                      <a:pt x="767335" y="1425745"/>
                    </a:cubicBezTo>
                    <a:cubicBezTo>
                      <a:pt x="925311" y="1435038"/>
                      <a:pt x="1136583" y="1366362"/>
                      <a:pt x="1246837" y="1291931"/>
                    </a:cubicBezTo>
                    <a:cubicBezTo>
                      <a:pt x="1357091" y="1217500"/>
                      <a:pt x="1462845" y="1047364"/>
                      <a:pt x="1428862" y="979158"/>
                    </a:cubicBezTo>
                    <a:cubicBezTo>
                      <a:pt x="1394879" y="910952"/>
                      <a:pt x="1140181" y="868041"/>
                      <a:pt x="1042936" y="882693"/>
                    </a:cubicBezTo>
                    <a:cubicBezTo>
                      <a:pt x="945691" y="897345"/>
                      <a:pt x="907389" y="1028129"/>
                      <a:pt x="845393" y="1067068"/>
                    </a:cubicBezTo>
                    <a:cubicBezTo>
                      <a:pt x="783397" y="1106007"/>
                      <a:pt x="715565" y="1190365"/>
                      <a:pt x="670960" y="1116330"/>
                    </a:cubicBezTo>
                    <a:cubicBezTo>
                      <a:pt x="626355" y="1042295"/>
                      <a:pt x="566613" y="721360"/>
                      <a:pt x="577764" y="622858"/>
                    </a:cubicBezTo>
                    <a:cubicBezTo>
                      <a:pt x="588915" y="524356"/>
                      <a:pt x="641880" y="325508"/>
                      <a:pt x="698434" y="298712"/>
                    </a:cubicBezTo>
                    <a:cubicBezTo>
                      <a:pt x="754989" y="271916"/>
                      <a:pt x="836842" y="429405"/>
                      <a:pt x="917091" y="4620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B050"/>
                  </a:gs>
                  <a:gs pos="99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33496" y="4801575"/>
                <a:ext cx="153256" cy="142752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76051" y="4731786"/>
                <a:ext cx="153256" cy="145923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525117" y="5106110"/>
                <a:ext cx="150934" cy="142752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01746" y="5569258"/>
                <a:ext cx="150933" cy="145923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829307" y="5949928"/>
                <a:ext cx="153256" cy="145923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210125" y="5715182"/>
                <a:ext cx="153256" cy="142752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4111625" y="1581150"/>
            <a:ext cx="738188" cy="842963"/>
            <a:chOff x="4111626" y="1580622"/>
            <a:chExt cx="738187" cy="843776"/>
          </a:xfrm>
        </p:grpSpPr>
        <p:grpSp>
          <p:nvGrpSpPr>
            <p:cNvPr id="29" name="Group 28"/>
            <p:cNvGrpSpPr/>
            <p:nvPr/>
          </p:nvGrpSpPr>
          <p:grpSpPr>
            <a:xfrm>
              <a:off x="4111626" y="1580622"/>
              <a:ext cx="688974" cy="843776"/>
              <a:chOff x="2612850" y="457200"/>
              <a:chExt cx="4473750" cy="5478937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33" name="Freeform 32"/>
              <p:cNvSpPr/>
              <p:nvPr/>
            </p:nvSpPr>
            <p:spPr bwMode="auto">
              <a:xfrm>
                <a:off x="2612850" y="457200"/>
                <a:ext cx="4473750" cy="5478937"/>
              </a:xfrm>
              <a:custGeom>
                <a:avLst/>
                <a:gdLst>
                  <a:gd name="connsiteX0" fmla="*/ 29352 w 2001185"/>
                  <a:gd name="connsiteY0" fmla="*/ 171561 h 1594374"/>
                  <a:gd name="connsiteX1" fmla="*/ 296981 w 2001185"/>
                  <a:gd name="connsiteY1" fmla="*/ 71200 h 1594374"/>
                  <a:gd name="connsiteX2" fmla="*/ 620366 w 2001185"/>
                  <a:gd name="connsiteY2" fmla="*/ 93503 h 1594374"/>
                  <a:gd name="connsiteX3" fmla="*/ 631518 w 2001185"/>
                  <a:gd name="connsiteY3" fmla="*/ 249620 h 1594374"/>
                  <a:gd name="connsiteX4" fmla="*/ 676123 w 2001185"/>
                  <a:gd name="connsiteY4" fmla="*/ 283073 h 1594374"/>
                  <a:gd name="connsiteX5" fmla="*/ 865693 w 2001185"/>
                  <a:gd name="connsiteY5" fmla="*/ 138108 h 1594374"/>
                  <a:gd name="connsiteX6" fmla="*/ 1289440 w 2001185"/>
                  <a:gd name="connsiteY6" fmla="*/ 4293 h 1594374"/>
                  <a:gd name="connsiteX7" fmla="*/ 1668581 w 2001185"/>
                  <a:gd name="connsiteY7" fmla="*/ 305376 h 1594374"/>
                  <a:gd name="connsiteX8" fmla="*/ 1947362 w 2001185"/>
                  <a:gd name="connsiteY8" fmla="*/ 907542 h 1594374"/>
                  <a:gd name="connsiteX9" fmla="*/ 1969664 w 2001185"/>
                  <a:gd name="connsiteY9" fmla="*/ 1186322 h 1594374"/>
                  <a:gd name="connsiteX10" fmla="*/ 1601674 w 2001185"/>
                  <a:gd name="connsiteY10" fmla="*/ 1498556 h 1594374"/>
                  <a:gd name="connsiteX11" fmla="*/ 1244835 w 2001185"/>
                  <a:gd name="connsiteY11" fmla="*/ 1554312 h 1594374"/>
                  <a:gd name="connsiteX12" fmla="*/ 943752 w 2001185"/>
                  <a:gd name="connsiteY12" fmla="*/ 1453951 h 1594374"/>
                  <a:gd name="connsiteX13" fmla="*/ 776484 w 2001185"/>
                  <a:gd name="connsiteY13" fmla="*/ 1387044 h 1594374"/>
                  <a:gd name="connsiteX14" fmla="*/ 921449 w 2001185"/>
                  <a:gd name="connsiteY14" fmla="*/ 1543161 h 1594374"/>
                  <a:gd name="connsiteX15" fmla="*/ 140864 w 2001185"/>
                  <a:gd name="connsiteY15" fmla="*/ 1565464 h 1594374"/>
                  <a:gd name="connsiteX16" fmla="*/ 107410 w 2001185"/>
                  <a:gd name="connsiteY16" fmla="*/ 1164020 h 1594374"/>
                  <a:gd name="connsiteX17" fmla="*/ 140864 w 2001185"/>
                  <a:gd name="connsiteY17" fmla="*/ 740273 h 1594374"/>
                  <a:gd name="connsiteX18" fmla="*/ 18201 w 2001185"/>
                  <a:gd name="connsiteY18" fmla="*/ 316527 h 1594374"/>
                  <a:gd name="connsiteX19" fmla="*/ 29352 w 2001185"/>
                  <a:gd name="connsiteY19" fmla="*/ 171561 h 1594374"/>
                  <a:gd name="connsiteX0" fmla="*/ 29352 w 1957672"/>
                  <a:gd name="connsiteY0" fmla="*/ 171561 h 1594374"/>
                  <a:gd name="connsiteX1" fmla="*/ 296981 w 1957672"/>
                  <a:gd name="connsiteY1" fmla="*/ 71200 h 1594374"/>
                  <a:gd name="connsiteX2" fmla="*/ 620366 w 1957672"/>
                  <a:gd name="connsiteY2" fmla="*/ 93503 h 1594374"/>
                  <a:gd name="connsiteX3" fmla="*/ 631518 w 1957672"/>
                  <a:gd name="connsiteY3" fmla="*/ 249620 h 1594374"/>
                  <a:gd name="connsiteX4" fmla="*/ 676123 w 1957672"/>
                  <a:gd name="connsiteY4" fmla="*/ 283073 h 1594374"/>
                  <a:gd name="connsiteX5" fmla="*/ 865693 w 1957672"/>
                  <a:gd name="connsiteY5" fmla="*/ 138108 h 1594374"/>
                  <a:gd name="connsiteX6" fmla="*/ 1289440 w 1957672"/>
                  <a:gd name="connsiteY6" fmla="*/ 4293 h 1594374"/>
                  <a:gd name="connsiteX7" fmla="*/ 1668581 w 1957672"/>
                  <a:gd name="connsiteY7" fmla="*/ 305376 h 1594374"/>
                  <a:gd name="connsiteX8" fmla="*/ 1947362 w 1957672"/>
                  <a:gd name="connsiteY8" fmla="*/ 907542 h 1594374"/>
                  <a:gd name="connsiteX9" fmla="*/ 1869389 w 1957672"/>
                  <a:gd name="connsiteY9" fmla="*/ 1202863 h 1594374"/>
                  <a:gd name="connsiteX10" fmla="*/ 1601674 w 1957672"/>
                  <a:gd name="connsiteY10" fmla="*/ 1498556 h 1594374"/>
                  <a:gd name="connsiteX11" fmla="*/ 1244835 w 1957672"/>
                  <a:gd name="connsiteY11" fmla="*/ 1554312 h 1594374"/>
                  <a:gd name="connsiteX12" fmla="*/ 943752 w 1957672"/>
                  <a:gd name="connsiteY12" fmla="*/ 1453951 h 1594374"/>
                  <a:gd name="connsiteX13" fmla="*/ 776484 w 1957672"/>
                  <a:gd name="connsiteY13" fmla="*/ 1387044 h 1594374"/>
                  <a:gd name="connsiteX14" fmla="*/ 921449 w 1957672"/>
                  <a:gd name="connsiteY14" fmla="*/ 1543161 h 1594374"/>
                  <a:gd name="connsiteX15" fmla="*/ 140864 w 1957672"/>
                  <a:gd name="connsiteY15" fmla="*/ 1565464 h 1594374"/>
                  <a:gd name="connsiteX16" fmla="*/ 107410 w 1957672"/>
                  <a:gd name="connsiteY16" fmla="*/ 1164020 h 1594374"/>
                  <a:gd name="connsiteX17" fmla="*/ 140864 w 1957672"/>
                  <a:gd name="connsiteY17" fmla="*/ 740273 h 1594374"/>
                  <a:gd name="connsiteX18" fmla="*/ 18201 w 1957672"/>
                  <a:gd name="connsiteY18" fmla="*/ 316527 h 1594374"/>
                  <a:gd name="connsiteX19" fmla="*/ 29352 w 1957672"/>
                  <a:gd name="connsiteY19" fmla="*/ 171561 h 1594374"/>
                  <a:gd name="connsiteX0" fmla="*/ 29352 w 1876348"/>
                  <a:gd name="connsiteY0" fmla="*/ 171561 h 1594374"/>
                  <a:gd name="connsiteX1" fmla="*/ 296981 w 1876348"/>
                  <a:gd name="connsiteY1" fmla="*/ 71200 h 1594374"/>
                  <a:gd name="connsiteX2" fmla="*/ 620366 w 1876348"/>
                  <a:gd name="connsiteY2" fmla="*/ 93503 h 1594374"/>
                  <a:gd name="connsiteX3" fmla="*/ 631518 w 1876348"/>
                  <a:gd name="connsiteY3" fmla="*/ 249620 h 1594374"/>
                  <a:gd name="connsiteX4" fmla="*/ 676123 w 1876348"/>
                  <a:gd name="connsiteY4" fmla="*/ 283073 h 1594374"/>
                  <a:gd name="connsiteX5" fmla="*/ 865693 w 1876348"/>
                  <a:gd name="connsiteY5" fmla="*/ 138108 h 1594374"/>
                  <a:gd name="connsiteX6" fmla="*/ 1289440 w 1876348"/>
                  <a:gd name="connsiteY6" fmla="*/ 4293 h 1594374"/>
                  <a:gd name="connsiteX7" fmla="*/ 1668581 w 1876348"/>
                  <a:gd name="connsiteY7" fmla="*/ 305376 h 1594374"/>
                  <a:gd name="connsiteX8" fmla="*/ 1786919 w 1876348"/>
                  <a:gd name="connsiteY8" fmla="*/ 675958 h 1594374"/>
                  <a:gd name="connsiteX9" fmla="*/ 1869389 w 1876348"/>
                  <a:gd name="connsiteY9" fmla="*/ 1202863 h 1594374"/>
                  <a:gd name="connsiteX10" fmla="*/ 1601674 w 1876348"/>
                  <a:gd name="connsiteY10" fmla="*/ 1498556 h 1594374"/>
                  <a:gd name="connsiteX11" fmla="*/ 1244835 w 1876348"/>
                  <a:gd name="connsiteY11" fmla="*/ 1554312 h 1594374"/>
                  <a:gd name="connsiteX12" fmla="*/ 943752 w 1876348"/>
                  <a:gd name="connsiteY12" fmla="*/ 1453951 h 1594374"/>
                  <a:gd name="connsiteX13" fmla="*/ 776484 w 1876348"/>
                  <a:gd name="connsiteY13" fmla="*/ 1387044 h 1594374"/>
                  <a:gd name="connsiteX14" fmla="*/ 921449 w 1876348"/>
                  <a:gd name="connsiteY14" fmla="*/ 1543161 h 1594374"/>
                  <a:gd name="connsiteX15" fmla="*/ 140864 w 1876348"/>
                  <a:gd name="connsiteY15" fmla="*/ 1565464 h 1594374"/>
                  <a:gd name="connsiteX16" fmla="*/ 107410 w 1876348"/>
                  <a:gd name="connsiteY16" fmla="*/ 1164020 h 1594374"/>
                  <a:gd name="connsiteX17" fmla="*/ 140864 w 1876348"/>
                  <a:gd name="connsiteY17" fmla="*/ 740273 h 1594374"/>
                  <a:gd name="connsiteX18" fmla="*/ 18201 w 1876348"/>
                  <a:gd name="connsiteY18" fmla="*/ 316527 h 1594374"/>
                  <a:gd name="connsiteX19" fmla="*/ 29352 w 1876348"/>
                  <a:gd name="connsiteY19" fmla="*/ 171561 h 1594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76348" h="1594374">
                    <a:moveTo>
                      <a:pt x="29352" y="171561"/>
                    </a:moveTo>
                    <a:cubicBezTo>
                      <a:pt x="75815" y="130673"/>
                      <a:pt x="198479" y="84210"/>
                      <a:pt x="296981" y="71200"/>
                    </a:cubicBezTo>
                    <a:cubicBezTo>
                      <a:pt x="395483" y="58190"/>
                      <a:pt x="564610" y="63766"/>
                      <a:pt x="620366" y="93503"/>
                    </a:cubicBezTo>
                    <a:cubicBezTo>
                      <a:pt x="676122" y="123240"/>
                      <a:pt x="622225" y="218025"/>
                      <a:pt x="631518" y="249620"/>
                    </a:cubicBezTo>
                    <a:cubicBezTo>
                      <a:pt x="640811" y="281215"/>
                      <a:pt x="637094" y="301658"/>
                      <a:pt x="676123" y="283073"/>
                    </a:cubicBezTo>
                    <a:cubicBezTo>
                      <a:pt x="715152" y="264488"/>
                      <a:pt x="763474" y="184571"/>
                      <a:pt x="865693" y="138108"/>
                    </a:cubicBezTo>
                    <a:cubicBezTo>
                      <a:pt x="967912" y="91645"/>
                      <a:pt x="1155625" y="-23585"/>
                      <a:pt x="1289440" y="4293"/>
                    </a:cubicBezTo>
                    <a:cubicBezTo>
                      <a:pt x="1423255" y="32171"/>
                      <a:pt x="1585668" y="193432"/>
                      <a:pt x="1668581" y="305376"/>
                    </a:cubicBezTo>
                    <a:cubicBezTo>
                      <a:pt x="1751494" y="417320"/>
                      <a:pt x="1753451" y="526377"/>
                      <a:pt x="1786919" y="675958"/>
                    </a:cubicBezTo>
                    <a:cubicBezTo>
                      <a:pt x="1820387" y="825539"/>
                      <a:pt x="1900263" y="1065763"/>
                      <a:pt x="1869389" y="1202863"/>
                    </a:cubicBezTo>
                    <a:cubicBezTo>
                      <a:pt x="1838515" y="1339963"/>
                      <a:pt x="1705766" y="1439981"/>
                      <a:pt x="1601674" y="1498556"/>
                    </a:cubicBezTo>
                    <a:cubicBezTo>
                      <a:pt x="1497582" y="1557131"/>
                      <a:pt x="1354489" y="1561746"/>
                      <a:pt x="1244835" y="1554312"/>
                    </a:cubicBezTo>
                    <a:cubicBezTo>
                      <a:pt x="1135181" y="1546878"/>
                      <a:pt x="1021810" y="1481829"/>
                      <a:pt x="943752" y="1453951"/>
                    </a:cubicBezTo>
                    <a:cubicBezTo>
                      <a:pt x="865694" y="1426073"/>
                      <a:pt x="780201" y="1372176"/>
                      <a:pt x="776484" y="1387044"/>
                    </a:cubicBezTo>
                    <a:cubicBezTo>
                      <a:pt x="772767" y="1401912"/>
                      <a:pt x="1027386" y="1513424"/>
                      <a:pt x="921449" y="1543161"/>
                    </a:cubicBezTo>
                    <a:cubicBezTo>
                      <a:pt x="815512" y="1572898"/>
                      <a:pt x="276537" y="1628654"/>
                      <a:pt x="140864" y="1565464"/>
                    </a:cubicBezTo>
                    <a:cubicBezTo>
                      <a:pt x="5191" y="1502274"/>
                      <a:pt x="107410" y="1301552"/>
                      <a:pt x="107410" y="1164020"/>
                    </a:cubicBezTo>
                    <a:cubicBezTo>
                      <a:pt x="107410" y="1026488"/>
                      <a:pt x="155732" y="881522"/>
                      <a:pt x="140864" y="740273"/>
                    </a:cubicBezTo>
                    <a:cubicBezTo>
                      <a:pt x="125996" y="599024"/>
                      <a:pt x="34928" y="413171"/>
                      <a:pt x="18201" y="316527"/>
                    </a:cubicBezTo>
                    <a:cubicBezTo>
                      <a:pt x="1474" y="219883"/>
                      <a:pt x="-17111" y="212449"/>
                      <a:pt x="29352" y="171561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4771414" y="3176433"/>
                <a:ext cx="1014597" cy="139198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0" name="Group 415"/>
            <p:cNvGrpSpPr>
              <a:grpSpLocks/>
            </p:cNvGrpSpPr>
            <p:nvPr/>
          </p:nvGrpSpPr>
          <p:grpSpPr bwMode="auto">
            <a:xfrm>
              <a:off x="4160838" y="1581150"/>
              <a:ext cx="688975" cy="842963"/>
              <a:chOff x="2612850" y="457200"/>
              <a:chExt cx="4473750" cy="5478937"/>
            </a:xfrm>
          </p:grpSpPr>
          <p:sp>
            <p:nvSpPr>
              <p:cNvPr id="31" name="Freeform 30"/>
              <p:cNvSpPr/>
              <p:nvPr/>
            </p:nvSpPr>
            <p:spPr bwMode="auto">
              <a:xfrm>
                <a:off x="2612856" y="453771"/>
                <a:ext cx="4473744" cy="5484220"/>
              </a:xfrm>
              <a:custGeom>
                <a:avLst/>
                <a:gdLst>
                  <a:gd name="connsiteX0" fmla="*/ 29352 w 2001185"/>
                  <a:gd name="connsiteY0" fmla="*/ 171561 h 1594374"/>
                  <a:gd name="connsiteX1" fmla="*/ 296981 w 2001185"/>
                  <a:gd name="connsiteY1" fmla="*/ 71200 h 1594374"/>
                  <a:gd name="connsiteX2" fmla="*/ 620366 w 2001185"/>
                  <a:gd name="connsiteY2" fmla="*/ 93503 h 1594374"/>
                  <a:gd name="connsiteX3" fmla="*/ 631518 w 2001185"/>
                  <a:gd name="connsiteY3" fmla="*/ 249620 h 1594374"/>
                  <a:gd name="connsiteX4" fmla="*/ 676123 w 2001185"/>
                  <a:gd name="connsiteY4" fmla="*/ 283073 h 1594374"/>
                  <a:gd name="connsiteX5" fmla="*/ 865693 w 2001185"/>
                  <a:gd name="connsiteY5" fmla="*/ 138108 h 1594374"/>
                  <a:gd name="connsiteX6" fmla="*/ 1289440 w 2001185"/>
                  <a:gd name="connsiteY6" fmla="*/ 4293 h 1594374"/>
                  <a:gd name="connsiteX7" fmla="*/ 1668581 w 2001185"/>
                  <a:gd name="connsiteY7" fmla="*/ 305376 h 1594374"/>
                  <a:gd name="connsiteX8" fmla="*/ 1947362 w 2001185"/>
                  <a:gd name="connsiteY8" fmla="*/ 907542 h 1594374"/>
                  <a:gd name="connsiteX9" fmla="*/ 1969664 w 2001185"/>
                  <a:gd name="connsiteY9" fmla="*/ 1186322 h 1594374"/>
                  <a:gd name="connsiteX10" fmla="*/ 1601674 w 2001185"/>
                  <a:gd name="connsiteY10" fmla="*/ 1498556 h 1594374"/>
                  <a:gd name="connsiteX11" fmla="*/ 1244835 w 2001185"/>
                  <a:gd name="connsiteY11" fmla="*/ 1554312 h 1594374"/>
                  <a:gd name="connsiteX12" fmla="*/ 943752 w 2001185"/>
                  <a:gd name="connsiteY12" fmla="*/ 1453951 h 1594374"/>
                  <a:gd name="connsiteX13" fmla="*/ 776484 w 2001185"/>
                  <a:gd name="connsiteY13" fmla="*/ 1387044 h 1594374"/>
                  <a:gd name="connsiteX14" fmla="*/ 921449 w 2001185"/>
                  <a:gd name="connsiteY14" fmla="*/ 1543161 h 1594374"/>
                  <a:gd name="connsiteX15" fmla="*/ 140864 w 2001185"/>
                  <a:gd name="connsiteY15" fmla="*/ 1565464 h 1594374"/>
                  <a:gd name="connsiteX16" fmla="*/ 107410 w 2001185"/>
                  <a:gd name="connsiteY16" fmla="*/ 1164020 h 1594374"/>
                  <a:gd name="connsiteX17" fmla="*/ 140864 w 2001185"/>
                  <a:gd name="connsiteY17" fmla="*/ 740273 h 1594374"/>
                  <a:gd name="connsiteX18" fmla="*/ 18201 w 2001185"/>
                  <a:gd name="connsiteY18" fmla="*/ 316527 h 1594374"/>
                  <a:gd name="connsiteX19" fmla="*/ 29352 w 2001185"/>
                  <a:gd name="connsiteY19" fmla="*/ 171561 h 1594374"/>
                  <a:gd name="connsiteX0" fmla="*/ 29352 w 1957672"/>
                  <a:gd name="connsiteY0" fmla="*/ 171561 h 1594374"/>
                  <a:gd name="connsiteX1" fmla="*/ 296981 w 1957672"/>
                  <a:gd name="connsiteY1" fmla="*/ 71200 h 1594374"/>
                  <a:gd name="connsiteX2" fmla="*/ 620366 w 1957672"/>
                  <a:gd name="connsiteY2" fmla="*/ 93503 h 1594374"/>
                  <a:gd name="connsiteX3" fmla="*/ 631518 w 1957672"/>
                  <a:gd name="connsiteY3" fmla="*/ 249620 h 1594374"/>
                  <a:gd name="connsiteX4" fmla="*/ 676123 w 1957672"/>
                  <a:gd name="connsiteY4" fmla="*/ 283073 h 1594374"/>
                  <a:gd name="connsiteX5" fmla="*/ 865693 w 1957672"/>
                  <a:gd name="connsiteY5" fmla="*/ 138108 h 1594374"/>
                  <a:gd name="connsiteX6" fmla="*/ 1289440 w 1957672"/>
                  <a:gd name="connsiteY6" fmla="*/ 4293 h 1594374"/>
                  <a:gd name="connsiteX7" fmla="*/ 1668581 w 1957672"/>
                  <a:gd name="connsiteY7" fmla="*/ 305376 h 1594374"/>
                  <a:gd name="connsiteX8" fmla="*/ 1947362 w 1957672"/>
                  <a:gd name="connsiteY8" fmla="*/ 907542 h 1594374"/>
                  <a:gd name="connsiteX9" fmla="*/ 1869389 w 1957672"/>
                  <a:gd name="connsiteY9" fmla="*/ 1202863 h 1594374"/>
                  <a:gd name="connsiteX10" fmla="*/ 1601674 w 1957672"/>
                  <a:gd name="connsiteY10" fmla="*/ 1498556 h 1594374"/>
                  <a:gd name="connsiteX11" fmla="*/ 1244835 w 1957672"/>
                  <a:gd name="connsiteY11" fmla="*/ 1554312 h 1594374"/>
                  <a:gd name="connsiteX12" fmla="*/ 943752 w 1957672"/>
                  <a:gd name="connsiteY12" fmla="*/ 1453951 h 1594374"/>
                  <a:gd name="connsiteX13" fmla="*/ 776484 w 1957672"/>
                  <a:gd name="connsiteY13" fmla="*/ 1387044 h 1594374"/>
                  <a:gd name="connsiteX14" fmla="*/ 921449 w 1957672"/>
                  <a:gd name="connsiteY14" fmla="*/ 1543161 h 1594374"/>
                  <a:gd name="connsiteX15" fmla="*/ 140864 w 1957672"/>
                  <a:gd name="connsiteY15" fmla="*/ 1565464 h 1594374"/>
                  <a:gd name="connsiteX16" fmla="*/ 107410 w 1957672"/>
                  <a:gd name="connsiteY16" fmla="*/ 1164020 h 1594374"/>
                  <a:gd name="connsiteX17" fmla="*/ 140864 w 1957672"/>
                  <a:gd name="connsiteY17" fmla="*/ 740273 h 1594374"/>
                  <a:gd name="connsiteX18" fmla="*/ 18201 w 1957672"/>
                  <a:gd name="connsiteY18" fmla="*/ 316527 h 1594374"/>
                  <a:gd name="connsiteX19" fmla="*/ 29352 w 1957672"/>
                  <a:gd name="connsiteY19" fmla="*/ 171561 h 1594374"/>
                  <a:gd name="connsiteX0" fmla="*/ 29352 w 1876348"/>
                  <a:gd name="connsiteY0" fmla="*/ 171561 h 1594374"/>
                  <a:gd name="connsiteX1" fmla="*/ 296981 w 1876348"/>
                  <a:gd name="connsiteY1" fmla="*/ 71200 h 1594374"/>
                  <a:gd name="connsiteX2" fmla="*/ 620366 w 1876348"/>
                  <a:gd name="connsiteY2" fmla="*/ 93503 h 1594374"/>
                  <a:gd name="connsiteX3" fmla="*/ 631518 w 1876348"/>
                  <a:gd name="connsiteY3" fmla="*/ 249620 h 1594374"/>
                  <a:gd name="connsiteX4" fmla="*/ 676123 w 1876348"/>
                  <a:gd name="connsiteY4" fmla="*/ 283073 h 1594374"/>
                  <a:gd name="connsiteX5" fmla="*/ 865693 w 1876348"/>
                  <a:gd name="connsiteY5" fmla="*/ 138108 h 1594374"/>
                  <a:gd name="connsiteX6" fmla="*/ 1289440 w 1876348"/>
                  <a:gd name="connsiteY6" fmla="*/ 4293 h 1594374"/>
                  <a:gd name="connsiteX7" fmla="*/ 1668581 w 1876348"/>
                  <a:gd name="connsiteY7" fmla="*/ 305376 h 1594374"/>
                  <a:gd name="connsiteX8" fmla="*/ 1786919 w 1876348"/>
                  <a:gd name="connsiteY8" fmla="*/ 675958 h 1594374"/>
                  <a:gd name="connsiteX9" fmla="*/ 1869389 w 1876348"/>
                  <a:gd name="connsiteY9" fmla="*/ 1202863 h 1594374"/>
                  <a:gd name="connsiteX10" fmla="*/ 1601674 w 1876348"/>
                  <a:gd name="connsiteY10" fmla="*/ 1498556 h 1594374"/>
                  <a:gd name="connsiteX11" fmla="*/ 1244835 w 1876348"/>
                  <a:gd name="connsiteY11" fmla="*/ 1554312 h 1594374"/>
                  <a:gd name="connsiteX12" fmla="*/ 943752 w 1876348"/>
                  <a:gd name="connsiteY12" fmla="*/ 1453951 h 1594374"/>
                  <a:gd name="connsiteX13" fmla="*/ 776484 w 1876348"/>
                  <a:gd name="connsiteY13" fmla="*/ 1387044 h 1594374"/>
                  <a:gd name="connsiteX14" fmla="*/ 921449 w 1876348"/>
                  <a:gd name="connsiteY14" fmla="*/ 1543161 h 1594374"/>
                  <a:gd name="connsiteX15" fmla="*/ 140864 w 1876348"/>
                  <a:gd name="connsiteY15" fmla="*/ 1565464 h 1594374"/>
                  <a:gd name="connsiteX16" fmla="*/ 107410 w 1876348"/>
                  <a:gd name="connsiteY16" fmla="*/ 1164020 h 1594374"/>
                  <a:gd name="connsiteX17" fmla="*/ 140864 w 1876348"/>
                  <a:gd name="connsiteY17" fmla="*/ 740273 h 1594374"/>
                  <a:gd name="connsiteX18" fmla="*/ 18201 w 1876348"/>
                  <a:gd name="connsiteY18" fmla="*/ 316527 h 1594374"/>
                  <a:gd name="connsiteX19" fmla="*/ 29352 w 1876348"/>
                  <a:gd name="connsiteY19" fmla="*/ 171561 h 1594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76348" h="1594374">
                    <a:moveTo>
                      <a:pt x="29352" y="171561"/>
                    </a:moveTo>
                    <a:cubicBezTo>
                      <a:pt x="75815" y="130673"/>
                      <a:pt x="198479" y="84210"/>
                      <a:pt x="296981" y="71200"/>
                    </a:cubicBezTo>
                    <a:cubicBezTo>
                      <a:pt x="395483" y="58190"/>
                      <a:pt x="564610" y="63766"/>
                      <a:pt x="620366" y="93503"/>
                    </a:cubicBezTo>
                    <a:cubicBezTo>
                      <a:pt x="676122" y="123240"/>
                      <a:pt x="622225" y="218025"/>
                      <a:pt x="631518" y="249620"/>
                    </a:cubicBezTo>
                    <a:cubicBezTo>
                      <a:pt x="640811" y="281215"/>
                      <a:pt x="637094" y="301658"/>
                      <a:pt x="676123" y="283073"/>
                    </a:cubicBezTo>
                    <a:cubicBezTo>
                      <a:pt x="715152" y="264488"/>
                      <a:pt x="763474" y="184571"/>
                      <a:pt x="865693" y="138108"/>
                    </a:cubicBezTo>
                    <a:cubicBezTo>
                      <a:pt x="967912" y="91645"/>
                      <a:pt x="1155625" y="-23585"/>
                      <a:pt x="1289440" y="4293"/>
                    </a:cubicBezTo>
                    <a:cubicBezTo>
                      <a:pt x="1423255" y="32171"/>
                      <a:pt x="1585668" y="193432"/>
                      <a:pt x="1668581" y="305376"/>
                    </a:cubicBezTo>
                    <a:cubicBezTo>
                      <a:pt x="1751494" y="417320"/>
                      <a:pt x="1753451" y="526377"/>
                      <a:pt x="1786919" y="675958"/>
                    </a:cubicBezTo>
                    <a:cubicBezTo>
                      <a:pt x="1820387" y="825539"/>
                      <a:pt x="1900263" y="1065763"/>
                      <a:pt x="1869389" y="1202863"/>
                    </a:cubicBezTo>
                    <a:cubicBezTo>
                      <a:pt x="1838515" y="1339963"/>
                      <a:pt x="1705766" y="1439981"/>
                      <a:pt x="1601674" y="1498556"/>
                    </a:cubicBezTo>
                    <a:cubicBezTo>
                      <a:pt x="1497582" y="1557131"/>
                      <a:pt x="1354489" y="1561746"/>
                      <a:pt x="1244835" y="1554312"/>
                    </a:cubicBezTo>
                    <a:cubicBezTo>
                      <a:pt x="1135181" y="1546878"/>
                      <a:pt x="1021810" y="1481829"/>
                      <a:pt x="943752" y="1453951"/>
                    </a:cubicBezTo>
                    <a:cubicBezTo>
                      <a:pt x="865694" y="1426073"/>
                      <a:pt x="780201" y="1372176"/>
                      <a:pt x="776484" y="1387044"/>
                    </a:cubicBezTo>
                    <a:cubicBezTo>
                      <a:pt x="772767" y="1401912"/>
                      <a:pt x="1027386" y="1513424"/>
                      <a:pt x="921449" y="1543161"/>
                    </a:cubicBezTo>
                    <a:cubicBezTo>
                      <a:pt x="815512" y="1572898"/>
                      <a:pt x="276537" y="1628654"/>
                      <a:pt x="140864" y="1565464"/>
                    </a:cubicBezTo>
                    <a:cubicBezTo>
                      <a:pt x="5191" y="1502274"/>
                      <a:pt x="107410" y="1301552"/>
                      <a:pt x="107410" y="1164020"/>
                    </a:cubicBezTo>
                    <a:cubicBezTo>
                      <a:pt x="107410" y="1026488"/>
                      <a:pt x="155732" y="881522"/>
                      <a:pt x="140864" y="740273"/>
                    </a:cubicBezTo>
                    <a:cubicBezTo>
                      <a:pt x="125996" y="599024"/>
                      <a:pt x="34928" y="413171"/>
                      <a:pt x="18201" y="316527"/>
                    </a:cubicBezTo>
                    <a:cubicBezTo>
                      <a:pt x="1474" y="219883"/>
                      <a:pt x="-17111" y="212449"/>
                      <a:pt x="29352" y="17156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9900"/>
                  </a:gs>
                  <a:gs pos="99000">
                    <a:srgbClr val="00B0F0"/>
                  </a:gs>
                  <a:gs pos="98000">
                    <a:srgbClr val="00B0F0"/>
                  </a:gs>
                </a:gsLst>
                <a:lin ang="0" scaled="1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4767260" y="3180388"/>
                <a:ext cx="1020512" cy="1383964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5" name="Group 24"/>
          <p:cNvGrpSpPr>
            <a:grpSpLocks/>
          </p:cNvGrpSpPr>
          <p:nvPr/>
        </p:nvGrpSpPr>
        <p:grpSpPr bwMode="auto">
          <a:xfrm>
            <a:off x="5795963" y="1581150"/>
            <a:ext cx="806450" cy="857250"/>
            <a:chOff x="5795963" y="1581150"/>
            <a:chExt cx="806450" cy="857250"/>
          </a:xfrm>
        </p:grpSpPr>
        <p:sp>
          <p:nvSpPr>
            <p:cNvPr id="36" name="Freeform 35"/>
            <p:cNvSpPr/>
            <p:nvPr/>
          </p:nvSpPr>
          <p:spPr bwMode="auto">
            <a:xfrm>
              <a:off x="5795963" y="1581150"/>
              <a:ext cx="757237" cy="857250"/>
            </a:xfrm>
            <a:custGeom>
              <a:avLst/>
              <a:gdLst>
                <a:gd name="connsiteX0" fmla="*/ 821017 w 1061142"/>
                <a:gd name="connsiteY0" fmla="*/ 472054 h 1457440"/>
                <a:gd name="connsiteX1" fmla="*/ 932529 w 1061142"/>
                <a:gd name="connsiteY1" fmla="*/ 561264 h 1457440"/>
                <a:gd name="connsiteX2" fmla="*/ 1055193 w 1061142"/>
                <a:gd name="connsiteY2" fmla="*/ 393996 h 1457440"/>
                <a:gd name="connsiteX3" fmla="*/ 1010588 w 1061142"/>
                <a:gd name="connsiteY3" fmla="*/ 37157 h 1457440"/>
                <a:gd name="connsiteX4" fmla="*/ 742959 w 1061142"/>
                <a:gd name="connsiteY4" fmla="*/ 14854 h 1457440"/>
                <a:gd name="connsiteX5" fmla="*/ 720656 w 1061142"/>
                <a:gd name="connsiteY5" fmla="*/ 70610 h 1457440"/>
                <a:gd name="connsiteX6" fmla="*/ 486481 w 1061142"/>
                <a:gd name="connsiteY6" fmla="*/ 159820 h 1457440"/>
                <a:gd name="connsiteX7" fmla="*/ 252305 w 1061142"/>
                <a:gd name="connsiteY7" fmla="*/ 81762 h 1457440"/>
                <a:gd name="connsiteX8" fmla="*/ 85037 w 1061142"/>
                <a:gd name="connsiteY8" fmla="*/ 159820 h 1457440"/>
                <a:gd name="connsiteX9" fmla="*/ 107339 w 1061142"/>
                <a:gd name="connsiteY9" fmla="*/ 527810 h 1457440"/>
                <a:gd name="connsiteX10" fmla="*/ 252305 w 1061142"/>
                <a:gd name="connsiteY10" fmla="*/ 884649 h 1457440"/>
                <a:gd name="connsiteX11" fmla="*/ 230002 w 1061142"/>
                <a:gd name="connsiteY11" fmla="*/ 1152279 h 1457440"/>
                <a:gd name="connsiteX12" fmla="*/ 29281 w 1061142"/>
                <a:gd name="connsiteY12" fmla="*/ 1174581 h 1457440"/>
                <a:gd name="connsiteX13" fmla="*/ 73885 w 1061142"/>
                <a:gd name="connsiteY13" fmla="*/ 1386454 h 1457440"/>
                <a:gd name="connsiteX14" fmla="*/ 698354 w 1061142"/>
                <a:gd name="connsiteY14" fmla="*/ 1453362 h 1457440"/>
                <a:gd name="connsiteX15" fmla="*/ 765261 w 1061142"/>
                <a:gd name="connsiteY15" fmla="*/ 1286093 h 1457440"/>
                <a:gd name="connsiteX16" fmla="*/ 664900 w 1061142"/>
                <a:gd name="connsiteY16" fmla="*/ 1163430 h 1457440"/>
                <a:gd name="connsiteX17" fmla="*/ 519934 w 1061142"/>
                <a:gd name="connsiteY17" fmla="*/ 1141127 h 1457440"/>
                <a:gd name="connsiteX18" fmla="*/ 486481 w 1061142"/>
                <a:gd name="connsiteY18" fmla="*/ 929254 h 1457440"/>
                <a:gd name="connsiteX19" fmla="*/ 575690 w 1061142"/>
                <a:gd name="connsiteY19" fmla="*/ 918103 h 1457440"/>
                <a:gd name="connsiteX20" fmla="*/ 597993 w 1061142"/>
                <a:gd name="connsiteY20" fmla="*/ 973859 h 1457440"/>
                <a:gd name="connsiteX21" fmla="*/ 720656 w 1061142"/>
                <a:gd name="connsiteY21" fmla="*/ 985010 h 1457440"/>
                <a:gd name="connsiteX22" fmla="*/ 776412 w 1061142"/>
                <a:gd name="connsiteY22" fmla="*/ 761986 h 1457440"/>
                <a:gd name="connsiteX23" fmla="*/ 609144 w 1061142"/>
                <a:gd name="connsiteY23" fmla="*/ 561264 h 1457440"/>
                <a:gd name="connsiteX24" fmla="*/ 519934 w 1061142"/>
                <a:gd name="connsiteY24" fmla="*/ 617020 h 1457440"/>
                <a:gd name="connsiteX25" fmla="*/ 397271 w 1061142"/>
                <a:gd name="connsiteY25" fmla="*/ 617020 h 1457440"/>
                <a:gd name="connsiteX26" fmla="*/ 397271 w 1061142"/>
                <a:gd name="connsiteY26" fmla="*/ 472054 h 1457440"/>
                <a:gd name="connsiteX27" fmla="*/ 597993 w 1061142"/>
                <a:gd name="connsiteY27" fmla="*/ 382845 h 1457440"/>
                <a:gd name="connsiteX28" fmla="*/ 821017 w 1061142"/>
                <a:gd name="connsiteY28" fmla="*/ 472054 h 145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61142" h="1457440">
                  <a:moveTo>
                    <a:pt x="821017" y="472054"/>
                  </a:moveTo>
                  <a:cubicBezTo>
                    <a:pt x="876773" y="501791"/>
                    <a:pt x="893500" y="574274"/>
                    <a:pt x="932529" y="561264"/>
                  </a:cubicBezTo>
                  <a:cubicBezTo>
                    <a:pt x="971558" y="548254"/>
                    <a:pt x="1042183" y="481347"/>
                    <a:pt x="1055193" y="393996"/>
                  </a:cubicBezTo>
                  <a:cubicBezTo>
                    <a:pt x="1068203" y="306645"/>
                    <a:pt x="1062627" y="100347"/>
                    <a:pt x="1010588" y="37157"/>
                  </a:cubicBezTo>
                  <a:cubicBezTo>
                    <a:pt x="958549" y="-26033"/>
                    <a:pt x="791281" y="9279"/>
                    <a:pt x="742959" y="14854"/>
                  </a:cubicBezTo>
                  <a:cubicBezTo>
                    <a:pt x="694637" y="20429"/>
                    <a:pt x="763402" y="46449"/>
                    <a:pt x="720656" y="70610"/>
                  </a:cubicBezTo>
                  <a:cubicBezTo>
                    <a:pt x="677910" y="94771"/>
                    <a:pt x="564539" y="157961"/>
                    <a:pt x="486481" y="159820"/>
                  </a:cubicBezTo>
                  <a:cubicBezTo>
                    <a:pt x="408423" y="161679"/>
                    <a:pt x="319212" y="81762"/>
                    <a:pt x="252305" y="81762"/>
                  </a:cubicBezTo>
                  <a:cubicBezTo>
                    <a:pt x="185398" y="81762"/>
                    <a:pt x="109198" y="85479"/>
                    <a:pt x="85037" y="159820"/>
                  </a:cubicBezTo>
                  <a:cubicBezTo>
                    <a:pt x="60876" y="234161"/>
                    <a:pt x="79461" y="407005"/>
                    <a:pt x="107339" y="527810"/>
                  </a:cubicBezTo>
                  <a:cubicBezTo>
                    <a:pt x="135217" y="648615"/>
                    <a:pt x="231861" y="780571"/>
                    <a:pt x="252305" y="884649"/>
                  </a:cubicBezTo>
                  <a:cubicBezTo>
                    <a:pt x="272749" y="988727"/>
                    <a:pt x="267173" y="1103957"/>
                    <a:pt x="230002" y="1152279"/>
                  </a:cubicBezTo>
                  <a:cubicBezTo>
                    <a:pt x="192831" y="1200601"/>
                    <a:pt x="55300" y="1135552"/>
                    <a:pt x="29281" y="1174581"/>
                  </a:cubicBezTo>
                  <a:cubicBezTo>
                    <a:pt x="3262" y="1213610"/>
                    <a:pt x="-37627" y="1339991"/>
                    <a:pt x="73885" y="1386454"/>
                  </a:cubicBezTo>
                  <a:cubicBezTo>
                    <a:pt x="185397" y="1432917"/>
                    <a:pt x="583125" y="1470089"/>
                    <a:pt x="698354" y="1453362"/>
                  </a:cubicBezTo>
                  <a:cubicBezTo>
                    <a:pt x="813583" y="1436635"/>
                    <a:pt x="770837" y="1334415"/>
                    <a:pt x="765261" y="1286093"/>
                  </a:cubicBezTo>
                  <a:cubicBezTo>
                    <a:pt x="759685" y="1237771"/>
                    <a:pt x="705788" y="1187591"/>
                    <a:pt x="664900" y="1163430"/>
                  </a:cubicBezTo>
                  <a:cubicBezTo>
                    <a:pt x="624012" y="1139269"/>
                    <a:pt x="549670" y="1180156"/>
                    <a:pt x="519934" y="1141127"/>
                  </a:cubicBezTo>
                  <a:cubicBezTo>
                    <a:pt x="490198" y="1102098"/>
                    <a:pt x="477188" y="966425"/>
                    <a:pt x="486481" y="929254"/>
                  </a:cubicBezTo>
                  <a:cubicBezTo>
                    <a:pt x="495774" y="892083"/>
                    <a:pt x="557105" y="910669"/>
                    <a:pt x="575690" y="918103"/>
                  </a:cubicBezTo>
                  <a:cubicBezTo>
                    <a:pt x="594275" y="925537"/>
                    <a:pt x="573832" y="962708"/>
                    <a:pt x="597993" y="973859"/>
                  </a:cubicBezTo>
                  <a:cubicBezTo>
                    <a:pt x="622154" y="985010"/>
                    <a:pt x="690920" y="1020322"/>
                    <a:pt x="720656" y="985010"/>
                  </a:cubicBezTo>
                  <a:cubicBezTo>
                    <a:pt x="750392" y="949698"/>
                    <a:pt x="794997" y="832610"/>
                    <a:pt x="776412" y="761986"/>
                  </a:cubicBezTo>
                  <a:cubicBezTo>
                    <a:pt x="757827" y="691362"/>
                    <a:pt x="651890" y="585425"/>
                    <a:pt x="609144" y="561264"/>
                  </a:cubicBezTo>
                  <a:cubicBezTo>
                    <a:pt x="566398" y="537103"/>
                    <a:pt x="555246" y="607727"/>
                    <a:pt x="519934" y="617020"/>
                  </a:cubicBezTo>
                  <a:cubicBezTo>
                    <a:pt x="484622" y="626313"/>
                    <a:pt x="417715" y="641181"/>
                    <a:pt x="397271" y="617020"/>
                  </a:cubicBezTo>
                  <a:cubicBezTo>
                    <a:pt x="376827" y="592859"/>
                    <a:pt x="363817" y="511083"/>
                    <a:pt x="397271" y="472054"/>
                  </a:cubicBezTo>
                  <a:cubicBezTo>
                    <a:pt x="430725" y="433025"/>
                    <a:pt x="525510" y="382845"/>
                    <a:pt x="597993" y="382845"/>
                  </a:cubicBezTo>
                  <a:cubicBezTo>
                    <a:pt x="670476" y="382845"/>
                    <a:pt x="765261" y="442317"/>
                    <a:pt x="821017" y="472054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5845175" y="1581150"/>
              <a:ext cx="757238" cy="857250"/>
            </a:xfrm>
            <a:custGeom>
              <a:avLst/>
              <a:gdLst>
                <a:gd name="connsiteX0" fmla="*/ 821017 w 1061142"/>
                <a:gd name="connsiteY0" fmla="*/ 472054 h 1457440"/>
                <a:gd name="connsiteX1" fmla="*/ 932529 w 1061142"/>
                <a:gd name="connsiteY1" fmla="*/ 561264 h 1457440"/>
                <a:gd name="connsiteX2" fmla="*/ 1055193 w 1061142"/>
                <a:gd name="connsiteY2" fmla="*/ 393996 h 1457440"/>
                <a:gd name="connsiteX3" fmla="*/ 1010588 w 1061142"/>
                <a:gd name="connsiteY3" fmla="*/ 37157 h 1457440"/>
                <a:gd name="connsiteX4" fmla="*/ 742959 w 1061142"/>
                <a:gd name="connsiteY4" fmla="*/ 14854 h 1457440"/>
                <a:gd name="connsiteX5" fmla="*/ 720656 w 1061142"/>
                <a:gd name="connsiteY5" fmla="*/ 70610 h 1457440"/>
                <a:gd name="connsiteX6" fmla="*/ 486481 w 1061142"/>
                <a:gd name="connsiteY6" fmla="*/ 159820 h 1457440"/>
                <a:gd name="connsiteX7" fmla="*/ 252305 w 1061142"/>
                <a:gd name="connsiteY7" fmla="*/ 81762 h 1457440"/>
                <a:gd name="connsiteX8" fmla="*/ 85037 w 1061142"/>
                <a:gd name="connsiteY8" fmla="*/ 159820 h 1457440"/>
                <a:gd name="connsiteX9" fmla="*/ 107339 w 1061142"/>
                <a:gd name="connsiteY9" fmla="*/ 527810 h 1457440"/>
                <a:gd name="connsiteX10" fmla="*/ 252305 w 1061142"/>
                <a:gd name="connsiteY10" fmla="*/ 884649 h 1457440"/>
                <a:gd name="connsiteX11" fmla="*/ 230002 w 1061142"/>
                <a:gd name="connsiteY11" fmla="*/ 1152279 h 1457440"/>
                <a:gd name="connsiteX12" fmla="*/ 29281 w 1061142"/>
                <a:gd name="connsiteY12" fmla="*/ 1174581 h 1457440"/>
                <a:gd name="connsiteX13" fmla="*/ 73885 w 1061142"/>
                <a:gd name="connsiteY13" fmla="*/ 1386454 h 1457440"/>
                <a:gd name="connsiteX14" fmla="*/ 698354 w 1061142"/>
                <a:gd name="connsiteY14" fmla="*/ 1453362 h 1457440"/>
                <a:gd name="connsiteX15" fmla="*/ 765261 w 1061142"/>
                <a:gd name="connsiteY15" fmla="*/ 1286093 h 1457440"/>
                <a:gd name="connsiteX16" fmla="*/ 664900 w 1061142"/>
                <a:gd name="connsiteY16" fmla="*/ 1163430 h 1457440"/>
                <a:gd name="connsiteX17" fmla="*/ 519934 w 1061142"/>
                <a:gd name="connsiteY17" fmla="*/ 1141127 h 1457440"/>
                <a:gd name="connsiteX18" fmla="*/ 486481 w 1061142"/>
                <a:gd name="connsiteY18" fmla="*/ 929254 h 1457440"/>
                <a:gd name="connsiteX19" fmla="*/ 575690 w 1061142"/>
                <a:gd name="connsiteY19" fmla="*/ 918103 h 1457440"/>
                <a:gd name="connsiteX20" fmla="*/ 597993 w 1061142"/>
                <a:gd name="connsiteY20" fmla="*/ 973859 h 1457440"/>
                <a:gd name="connsiteX21" fmla="*/ 720656 w 1061142"/>
                <a:gd name="connsiteY21" fmla="*/ 985010 h 1457440"/>
                <a:gd name="connsiteX22" fmla="*/ 776412 w 1061142"/>
                <a:gd name="connsiteY22" fmla="*/ 761986 h 1457440"/>
                <a:gd name="connsiteX23" fmla="*/ 609144 w 1061142"/>
                <a:gd name="connsiteY23" fmla="*/ 561264 h 1457440"/>
                <a:gd name="connsiteX24" fmla="*/ 519934 w 1061142"/>
                <a:gd name="connsiteY24" fmla="*/ 617020 h 1457440"/>
                <a:gd name="connsiteX25" fmla="*/ 397271 w 1061142"/>
                <a:gd name="connsiteY25" fmla="*/ 617020 h 1457440"/>
                <a:gd name="connsiteX26" fmla="*/ 397271 w 1061142"/>
                <a:gd name="connsiteY26" fmla="*/ 472054 h 1457440"/>
                <a:gd name="connsiteX27" fmla="*/ 597993 w 1061142"/>
                <a:gd name="connsiteY27" fmla="*/ 382845 h 1457440"/>
                <a:gd name="connsiteX28" fmla="*/ 821017 w 1061142"/>
                <a:gd name="connsiteY28" fmla="*/ 472054 h 145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61142" h="1457440">
                  <a:moveTo>
                    <a:pt x="821017" y="472054"/>
                  </a:moveTo>
                  <a:cubicBezTo>
                    <a:pt x="876773" y="501791"/>
                    <a:pt x="893500" y="574274"/>
                    <a:pt x="932529" y="561264"/>
                  </a:cubicBezTo>
                  <a:cubicBezTo>
                    <a:pt x="971558" y="548254"/>
                    <a:pt x="1042183" y="481347"/>
                    <a:pt x="1055193" y="393996"/>
                  </a:cubicBezTo>
                  <a:cubicBezTo>
                    <a:pt x="1068203" y="306645"/>
                    <a:pt x="1062627" y="100347"/>
                    <a:pt x="1010588" y="37157"/>
                  </a:cubicBezTo>
                  <a:cubicBezTo>
                    <a:pt x="958549" y="-26033"/>
                    <a:pt x="791281" y="9279"/>
                    <a:pt x="742959" y="14854"/>
                  </a:cubicBezTo>
                  <a:cubicBezTo>
                    <a:pt x="694637" y="20429"/>
                    <a:pt x="763402" y="46449"/>
                    <a:pt x="720656" y="70610"/>
                  </a:cubicBezTo>
                  <a:cubicBezTo>
                    <a:pt x="677910" y="94771"/>
                    <a:pt x="564539" y="157961"/>
                    <a:pt x="486481" y="159820"/>
                  </a:cubicBezTo>
                  <a:cubicBezTo>
                    <a:pt x="408423" y="161679"/>
                    <a:pt x="319212" y="81762"/>
                    <a:pt x="252305" y="81762"/>
                  </a:cubicBezTo>
                  <a:cubicBezTo>
                    <a:pt x="185398" y="81762"/>
                    <a:pt x="109198" y="85479"/>
                    <a:pt x="85037" y="159820"/>
                  </a:cubicBezTo>
                  <a:cubicBezTo>
                    <a:pt x="60876" y="234161"/>
                    <a:pt x="79461" y="407005"/>
                    <a:pt x="107339" y="527810"/>
                  </a:cubicBezTo>
                  <a:cubicBezTo>
                    <a:pt x="135217" y="648615"/>
                    <a:pt x="231861" y="780571"/>
                    <a:pt x="252305" y="884649"/>
                  </a:cubicBezTo>
                  <a:cubicBezTo>
                    <a:pt x="272749" y="988727"/>
                    <a:pt x="267173" y="1103957"/>
                    <a:pt x="230002" y="1152279"/>
                  </a:cubicBezTo>
                  <a:cubicBezTo>
                    <a:pt x="192831" y="1200601"/>
                    <a:pt x="55300" y="1135552"/>
                    <a:pt x="29281" y="1174581"/>
                  </a:cubicBezTo>
                  <a:cubicBezTo>
                    <a:pt x="3262" y="1213610"/>
                    <a:pt x="-37627" y="1339991"/>
                    <a:pt x="73885" y="1386454"/>
                  </a:cubicBezTo>
                  <a:cubicBezTo>
                    <a:pt x="185397" y="1432917"/>
                    <a:pt x="583125" y="1470089"/>
                    <a:pt x="698354" y="1453362"/>
                  </a:cubicBezTo>
                  <a:cubicBezTo>
                    <a:pt x="813583" y="1436635"/>
                    <a:pt x="770837" y="1334415"/>
                    <a:pt x="765261" y="1286093"/>
                  </a:cubicBezTo>
                  <a:cubicBezTo>
                    <a:pt x="759685" y="1237771"/>
                    <a:pt x="705788" y="1187591"/>
                    <a:pt x="664900" y="1163430"/>
                  </a:cubicBezTo>
                  <a:cubicBezTo>
                    <a:pt x="624012" y="1139269"/>
                    <a:pt x="549670" y="1180156"/>
                    <a:pt x="519934" y="1141127"/>
                  </a:cubicBezTo>
                  <a:cubicBezTo>
                    <a:pt x="490198" y="1102098"/>
                    <a:pt x="477188" y="966425"/>
                    <a:pt x="486481" y="929254"/>
                  </a:cubicBezTo>
                  <a:cubicBezTo>
                    <a:pt x="495774" y="892083"/>
                    <a:pt x="557105" y="910669"/>
                    <a:pt x="575690" y="918103"/>
                  </a:cubicBezTo>
                  <a:cubicBezTo>
                    <a:pt x="594275" y="925537"/>
                    <a:pt x="573832" y="962708"/>
                    <a:pt x="597993" y="973859"/>
                  </a:cubicBezTo>
                  <a:cubicBezTo>
                    <a:pt x="622154" y="985010"/>
                    <a:pt x="690920" y="1020322"/>
                    <a:pt x="720656" y="985010"/>
                  </a:cubicBezTo>
                  <a:cubicBezTo>
                    <a:pt x="750392" y="949698"/>
                    <a:pt x="794997" y="832610"/>
                    <a:pt x="776412" y="761986"/>
                  </a:cubicBezTo>
                  <a:cubicBezTo>
                    <a:pt x="757827" y="691362"/>
                    <a:pt x="651890" y="585425"/>
                    <a:pt x="609144" y="561264"/>
                  </a:cubicBezTo>
                  <a:cubicBezTo>
                    <a:pt x="566398" y="537103"/>
                    <a:pt x="555246" y="607727"/>
                    <a:pt x="519934" y="617020"/>
                  </a:cubicBezTo>
                  <a:cubicBezTo>
                    <a:pt x="484622" y="626313"/>
                    <a:pt x="417715" y="641181"/>
                    <a:pt x="397271" y="617020"/>
                  </a:cubicBezTo>
                  <a:cubicBezTo>
                    <a:pt x="376827" y="592859"/>
                    <a:pt x="363817" y="511083"/>
                    <a:pt x="397271" y="472054"/>
                  </a:cubicBezTo>
                  <a:cubicBezTo>
                    <a:pt x="430725" y="433025"/>
                    <a:pt x="525510" y="382845"/>
                    <a:pt x="597993" y="382845"/>
                  </a:cubicBezTo>
                  <a:cubicBezTo>
                    <a:pt x="670476" y="382845"/>
                    <a:pt x="765261" y="442317"/>
                    <a:pt x="821017" y="472054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</a:schemeClr>
                </a:gs>
                <a:gs pos="99000">
                  <a:srgbClr val="00B0F0"/>
                </a:gs>
                <a:gs pos="98000">
                  <a:srgbClr val="00B0F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8" name="Group 25"/>
          <p:cNvGrpSpPr>
            <a:grpSpLocks/>
          </p:cNvGrpSpPr>
          <p:nvPr/>
        </p:nvGrpSpPr>
        <p:grpSpPr bwMode="auto">
          <a:xfrm>
            <a:off x="6673850" y="1593850"/>
            <a:ext cx="766763" cy="838200"/>
            <a:chOff x="6673850" y="1593850"/>
            <a:chExt cx="766763" cy="838200"/>
          </a:xfrm>
        </p:grpSpPr>
        <p:sp>
          <p:nvSpPr>
            <p:cNvPr id="39" name="Freeform 22"/>
            <p:cNvSpPr>
              <a:spLocks/>
            </p:cNvSpPr>
            <p:nvPr/>
          </p:nvSpPr>
          <p:spPr bwMode="auto">
            <a:xfrm>
              <a:off x="6673850" y="1593850"/>
              <a:ext cx="717550" cy="838200"/>
            </a:xfrm>
            <a:custGeom>
              <a:avLst/>
              <a:gdLst>
                <a:gd name="T0" fmla="*/ 9 w 936"/>
                <a:gd name="T1" fmla="*/ 10 h 864"/>
                <a:gd name="T2" fmla="*/ 10 w 936"/>
                <a:gd name="T3" fmla="*/ 12 h 864"/>
                <a:gd name="T4" fmla="*/ 13 w 936"/>
                <a:gd name="T5" fmla="*/ 11 h 864"/>
                <a:gd name="T6" fmla="*/ 14 w 936"/>
                <a:gd name="T7" fmla="*/ 7 h 864"/>
                <a:gd name="T8" fmla="*/ 11 w 936"/>
                <a:gd name="T9" fmla="*/ 2 h 864"/>
                <a:gd name="T10" fmla="*/ 4 w 936"/>
                <a:gd name="T11" fmla="*/ 2 h 864"/>
                <a:gd name="T12" fmla="*/ 0 w 936"/>
                <a:gd name="T13" fmla="*/ 9 h 864"/>
                <a:gd name="T14" fmla="*/ 1 w 936"/>
                <a:gd name="T15" fmla="*/ 20 h 864"/>
                <a:gd name="T16" fmla="*/ 4 w 936"/>
                <a:gd name="T17" fmla="*/ 30 h 864"/>
                <a:gd name="T18" fmla="*/ 9 w 936"/>
                <a:gd name="T19" fmla="*/ 32 h 864"/>
                <a:gd name="T20" fmla="*/ 14 w 936"/>
                <a:gd name="T21" fmla="*/ 30 h 864"/>
                <a:gd name="T22" fmla="*/ 13 w 936"/>
                <a:gd name="T23" fmla="*/ 23 h 864"/>
                <a:gd name="T24" fmla="*/ 14 w 936"/>
                <a:gd name="T25" fmla="*/ 24 h 864"/>
                <a:gd name="T26" fmla="*/ 16 w 936"/>
                <a:gd name="T27" fmla="*/ 24 h 864"/>
                <a:gd name="T28" fmla="*/ 17 w 936"/>
                <a:gd name="T29" fmla="*/ 20 h 864"/>
                <a:gd name="T30" fmla="*/ 16 w 936"/>
                <a:gd name="T31" fmla="*/ 17 h 864"/>
                <a:gd name="T32" fmla="*/ 13 w 936"/>
                <a:gd name="T33" fmla="*/ 16 h 864"/>
                <a:gd name="T34" fmla="*/ 9 w 936"/>
                <a:gd name="T35" fmla="*/ 17 h 864"/>
                <a:gd name="T36" fmla="*/ 9 w 936"/>
                <a:gd name="T37" fmla="*/ 19 h 864"/>
                <a:gd name="T38" fmla="*/ 9 w 936"/>
                <a:gd name="T39" fmla="*/ 22 h 864"/>
                <a:gd name="T40" fmla="*/ 11 w 936"/>
                <a:gd name="T41" fmla="*/ 23 h 864"/>
                <a:gd name="T42" fmla="*/ 11 w 936"/>
                <a:gd name="T43" fmla="*/ 24 h 864"/>
                <a:gd name="T44" fmla="*/ 11 w 936"/>
                <a:gd name="T45" fmla="*/ 25 h 864"/>
                <a:gd name="T46" fmla="*/ 9 w 936"/>
                <a:gd name="T47" fmla="*/ 25 h 864"/>
                <a:gd name="T48" fmla="*/ 7 w 936"/>
                <a:gd name="T49" fmla="*/ 17 h 864"/>
                <a:gd name="T50" fmla="*/ 6 w 936"/>
                <a:gd name="T51" fmla="*/ 11 h 864"/>
                <a:gd name="T52" fmla="*/ 8 w 936"/>
                <a:gd name="T53" fmla="*/ 6 h 864"/>
                <a:gd name="T54" fmla="*/ 9 w 936"/>
                <a:gd name="T55" fmla="*/ 10 h 8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36" h="864">
                  <a:moveTo>
                    <a:pt x="501" y="266"/>
                  </a:moveTo>
                  <a:cubicBezTo>
                    <a:pt x="528" y="295"/>
                    <a:pt x="542" y="322"/>
                    <a:pt x="578" y="326"/>
                  </a:cubicBezTo>
                  <a:cubicBezTo>
                    <a:pt x="614" y="330"/>
                    <a:pt x="682" y="312"/>
                    <a:pt x="716" y="288"/>
                  </a:cubicBezTo>
                  <a:cubicBezTo>
                    <a:pt x="750" y="264"/>
                    <a:pt x="806" y="225"/>
                    <a:pt x="785" y="182"/>
                  </a:cubicBezTo>
                  <a:cubicBezTo>
                    <a:pt x="764" y="139"/>
                    <a:pt x="686" y="57"/>
                    <a:pt x="588" y="32"/>
                  </a:cubicBezTo>
                  <a:cubicBezTo>
                    <a:pt x="490" y="7"/>
                    <a:pt x="290" y="0"/>
                    <a:pt x="196" y="32"/>
                  </a:cubicBezTo>
                  <a:cubicBezTo>
                    <a:pt x="102" y="65"/>
                    <a:pt x="44" y="143"/>
                    <a:pt x="22" y="227"/>
                  </a:cubicBezTo>
                  <a:cubicBezTo>
                    <a:pt x="0" y="312"/>
                    <a:pt x="36" y="442"/>
                    <a:pt x="65" y="539"/>
                  </a:cubicBezTo>
                  <a:cubicBezTo>
                    <a:pt x="94" y="637"/>
                    <a:pt x="123" y="760"/>
                    <a:pt x="196" y="812"/>
                  </a:cubicBezTo>
                  <a:cubicBezTo>
                    <a:pt x="268" y="864"/>
                    <a:pt x="399" y="851"/>
                    <a:pt x="501" y="851"/>
                  </a:cubicBezTo>
                  <a:cubicBezTo>
                    <a:pt x="602" y="851"/>
                    <a:pt x="762" y="851"/>
                    <a:pt x="805" y="812"/>
                  </a:cubicBezTo>
                  <a:cubicBezTo>
                    <a:pt x="849" y="773"/>
                    <a:pt x="762" y="643"/>
                    <a:pt x="762" y="617"/>
                  </a:cubicBezTo>
                  <a:cubicBezTo>
                    <a:pt x="762" y="591"/>
                    <a:pt x="784" y="650"/>
                    <a:pt x="805" y="656"/>
                  </a:cubicBezTo>
                  <a:cubicBezTo>
                    <a:pt x="827" y="663"/>
                    <a:pt x="871" y="676"/>
                    <a:pt x="892" y="656"/>
                  </a:cubicBezTo>
                  <a:cubicBezTo>
                    <a:pt x="914" y="637"/>
                    <a:pt x="936" y="572"/>
                    <a:pt x="936" y="539"/>
                  </a:cubicBezTo>
                  <a:cubicBezTo>
                    <a:pt x="936" y="507"/>
                    <a:pt x="929" y="481"/>
                    <a:pt x="892" y="461"/>
                  </a:cubicBezTo>
                  <a:cubicBezTo>
                    <a:pt x="856" y="442"/>
                    <a:pt x="776" y="422"/>
                    <a:pt x="718" y="422"/>
                  </a:cubicBezTo>
                  <a:cubicBezTo>
                    <a:pt x="660" y="422"/>
                    <a:pt x="580" y="448"/>
                    <a:pt x="541" y="463"/>
                  </a:cubicBezTo>
                  <a:cubicBezTo>
                    <a:pt x="502" y="478"/>
                    <a:pt x="489" y="490"/>
                    <a:pt x="484" y="513"/>
                  </a:cubicBezTo>
                  <a:cubicBezTo>
                    <a:pt x="479" y="536"/>
                    <a:pt x="485" y="584"/>
                    <a:pt x="509" y="601"/>
                  </a:cubicBezTo>
                  <a:cubicBezTo>
                    <a:pt x="533" y="618"/>
                    <a:pt x="611" y="608"/>
                    <a:pt x="631" y="617"/>
                  </a:cubicBezTo>
                  <a:cubicBezTo>
                    <a:pt x="651" y="626"/>
                    <a:pt x="638" y="647"/>
                    <a:pt x="631" y="656"/>
                  </a:cubicBezTo>
                  <a:cubicBezTo>
                    <a:pt x="624" y="665"/>
                    <a:pt x="619" y="668"/>
                    <a:pt x="591" y="670"/>
                  </a:cubicBezTo>
                  <a:cubicBezTo>
                    <a:pt x="563" y="672"/>
                    <a:pt x="502" y="705"/>
                    <a:pt x="465" y="670"/>
                  </a:cubicBezTo>
                  <a:cubicBezTo>
                    <a:pt x="428" y="635"/>
                    <a:pt x="393" y="522"/>
                    <a:pt x="370" y="461"/>
                  </a:cubicBezTo>
                  <a:cubicBezTo>
                    <a:pt x="347" y="400"/>
                    <a:pt x="319" y="357"/>
                    <a:pt x="327" y="305"/>
                  </a:cubicBezTo>
                  <a:cubicBezTo>
                    <a:pt x="334" y="253"/>
                    <a:pt x="385" y="156"/>
                    <a:pt x="414" y="149"/>
                  </a:cubicBezTo>
                  <a:cubicBezTo>
                    <a:pt x="443" y="143"/>
                    <a:pt x="479" y="227"/>
                    <a:pt x="501" y="266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22"/>
            <p:cNvSpPr>
              <a:spLocks/>
            </p:cNvSpPr>
            <p:nvPr/>
          </p:nvSpPr>
          <p:spPr bwMode="auto">
            <a:xfrm>
              <a:off x="6721475" y="1593850"/>
              <a:ext cx="719138" cy="838200"/>
            </a:xfrm>
            <a:custGeom>
              <a:avLst/>
              <a:gdLst>
                <a:gd name="T0" fmla="*/ 2147483647 w 936"/>
                <a:gd name="T1" fmla="*/ 2147483647 h 864"/>
                <a:gd name="T2" fmla="*/ 2147483647 w 936"/>
                <a:gd name="T3" fmla="*/ 2147483647 h 864"/>
                <a:gd name="T4" fmla="*/ 2147483647 w 936"/>
                <a:gd name="T5" fmla="*/ 2147483647 h 864"/>
                <a:gd name="T6" fmla="*/ 2147483647 w 936"/>
                <a:gd name="T7" fmla="*/ 2147483647 h 864"/>
                <a:gd name="T8" fmla="*/ 2147483647 w 936"/>
                <a:gd name="T9" fmla="*/ 2147483647 h 864"/>
                <a:gd name="T10" fmla="*/ 2147483647 w 936"/>
                <a:gd name="T11" fmla="*/ 2147483647 h 864"/>
                <a:gd name="T12" fmla="*/ 0 w 936"/>
                <a:gd name="T13" fmla="*/ 2147483647 h 864"/>
                <a:gd name="T14" fmla="*/ 2147483647 w 936"/>
                <a:gd name="T15" fmla="*/ 2147483647 h 864"/>
                <a:gd name="T16" fmla="*/ 2147483647 w 936"/>
                <a:gd name="T17" fmla="*/ 2147483647 h 864"/>
                <a:gd name="T18" fmla="*/ 2147483647 w 936"/>
                <a:gd name="T19" fmla="*/ 2147483647 h 864"/>
                <a:gd name="T20" fmla="*/ 2147483647 w 936"/>
                <a:gd name="T21" fmla="*/ 2147483647 h 864"/>
                <a:gd name="T22" fmla="*/ 2147483647 w 936"/>
                <a:gd name="T23" fmla="*/ 2147483647 h 864"/>
                <a:gd name="T24" fmla="*/ 2147483647 w 936"/>
                <a:gd name="T25" fmla="*/ 2147483647 h 864"/>
                <a:gd name="T26" fmla="*/ 2147483647 w 936"/>
                <a:gd name="T27" fmla="*/ 2147483647 h 864"/>
                <a:gd name="T28" fmla="*/ 2147483647 w 936"/>
                <a:gd name="T29" fmla="*/ 2147483647 h 864"/>
                <a:gd name="T30" fmla="*/ 2147483647 w 936"/>
                <a:gd name="T31" fmla="*/ 2147483647 h 864"/>
                <a:gd name="T32" fmla="*/ 2147483647 w 936"/>
                <a:gd name="T33" fmla="*/ 2147483647 h 864"/>
                <a:gd name="T34" fmla="*/ 2147483647 w 936"/>
                <a:gd name="T35" fmla="*/ 2147483647 h 864"/>
                <a:gd name="T36" fmla="*/ 2147483647 w 936"/>
                <a:gd name="T37" fmla="*/ 2147483647 h 864"/>
                <a:gd name="T38" fmla="*/ 2147483647 w 936"/>
                <a:gd name="T39" fmla="*/ 2147483647 h 864"/>
                <a:gd name="T40" fmla="*/ 2147483647 w 936"/>
                <a:gd name="T41" fmla="*/ 2147483647 h 864"/>
                <a:gd name="T42" fmla="*/ 2147483647 w 936"/>
                <a:gd name="T43" fmla="*/ 2147483647 h 864"/>
                <a:gd name="T44" fmla="*/ 2147483647 w 936"/>
                <a:gd name="T45" fmla="*/ 2147483647 h 864"/>
                <a:gd name="T46" fmla="*/ 2147483647 w 936"/>
                <a:gd name="T47" fmla="*/ 2147483647 h 864"/>
                <a:gd name="T48" fmla="*/ 2147483647 w 936"/>
                <a:gd name="T49" fmla="*/ 2147483647 h 864"/>
                <a:gd name="T50" fmla="*/ 2147483647 w 936"/>
                <a:gd name="T51" fmla="*/ 2147483647 h 864"/>
                <a:gd name="T52" fmla="*/ 2147483647 w 936"/>
                <a:gd name="T53" fmla="*/ 2147483647 h 864"/>
                <a:gd name="T54" fmla="*/ 2147483647 w 936"/>
                <a:gd name="T55" fmla="*/ 2147483647 h 8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36" h="864">
                  <a:moveTo>
                    <a:pt x="501" y="266"/>
                  </a:moveTo>
                  <a:cubicBezTo>
                    <a:pt x="528" y="295"/>
                    <a:pt x="542" y="322"/>
                    <a:pt x="578" y="326"/>
                  </a:cubicBezTo>
                  <a:cubicBezTo>
                    <a:pt x="614" y="330"/>
                    <a:pt x="682" y="312"/>
                    <a:pt x="716" y="288"/>
                  </a:cubicBezTo>
                  <a:cubicBezTo>
                    <a:pt x="750" y="264"/>
                    <a:pt x="806" y="225"/>
                    <a:pt x="785" y="182"/>
                  </a:cubicBezTo>
                  <a:cubicBezTo>
                    <a:pt x="764" y="139"/>
                    <a:pt x="686" y="57"/>
                    <a:pt x="588" y="32"/>
                  </a:cubicBezTo>
                  <a:cubicBezTo>
                    <a:pt x="490" y="7"/>
                    <a:pt x="290" y="0"/>
                    <a:pt x="196" y="32"/>
                  </a:cubicBezTo>
                  <a:cubicBezTo>
                    <a:pt x="102" y="65"/>
                    <a:pt x="44" y="143"/>
                    <a:pt x="22" y="227"/>
                  </a:cubicBezTo>
                  <a:cubicBezTo>
                    <a:pt x="0" y="312"/>
                    <a:pt x="36" y="442"/>
                    <a:pt x="65" y="539"/>
                  </a:cubicBezTo>
                  <a:cubicBezTo>
                    <a:pt x="94" y="637"/>
                    <a:pt x="123" y="760"/>
                    <a:pt x="196" y="812"/>
                  </a:cubicBezTo>
                  <a:cubicBezTo>
                    <a:pt x="268" y="864"/>
                    <a:pt x="399" y="851"/>
                    <a:pt x="501" y="851"/>
                  </a:cubicBezTo>
                  <a:cubicBezTo>
                    <a:pt x="602" y="851"/>
                    <a:pt x="762" y="851"/>
                    <a:pt x="805" y="812"/>
                  </a:cubicBezTo>
                  <a:cubicBezTo>
                    <a:pt x="849" y="773"/>
                    <a:pt x="762" y="643"/>
                    <a:pt x="762" y="617"/>
                  </a:cubicBezTo>
                  <a:cubicBezTo>
                    <a:pt x="762" y="591"/>
                    <a:pt x="784" y="650"/>
                    <a:pt x="805" y="656"/>
                  </a:cubicBezTo>
                  <a:cubicBezTo>
                    <a:pt x="827" y="663"/>
                    <a:pt x="871" y="676"/>
                    <a:pt x="892" y="656"/>
                  </a:cubicBezTo>
                  <a:cubicBezTo>
                    <a:pt x="914" y="637"/>
                    <a:pt x="936" y="572"/>
                    <a:pt x="936" y="539"/>
                  </a:cubicBezTo>
                  <a:cubicBezTo>
                    <a:pt x="936" y="507"/>
                    <a:pt x="929" y="481"/>
                    <a:pt x="892" y="461"/>
                  </a:cubicBezTo>
                  <a:cubicBezTo>
                    <a:pt x="856" y="442"/>
                    <a:pt x="776" y="422"/>
                    <a:pt x="718" y="422"/>
                  </a:cubicBezTo>
                  <a:cubicBezTo>
                    <a:pt x="660" y="422"/>
                    <a:pt x="580" y="448"/>
                    <a:pt x="541" y="463"/>
                  </a:cubicBezTo>
                  <a:cubicBezTo>
                    <a:pt x="502" y="478"/>
                    <a:pt x="489" y="490"/>
                    <a:pt x="484" y="513"/>
                  </a:cubicBezTo>
                  <a:cubicBezTo>
                    <a:pt x="479" y="536"/>
                    <a:pt x="485" y="584"/>
                    <a:pt x="509" y="601"/>
                  </a:cubicBezTo>
                  <a:cubicBezTo>
                    <a:pt x="533" y="618"/>
                    <a:pt x="611" y="608"/>
                    <a:pt x="631" y="617"/>
                  </a:cubicBezTo>
                  <a:cubicBezTo>
                    <a:pt x="651" y="626"/>
                    <a:pt x="638" y="647"/>
                    <a:pt x="631" y="656"/>
                  </a:cubicBezTo>
                  <a:cubicBezTo>
                    <a:pt x="624" y="665"/>
                    <a:pt x="619" y="668"/>
                    <a:pt x="591" y="670"/>
                  </a:cubicBezTo>
                  <a:cubicBezTo>
                    <a:pt x="563" y="672"/>
                    <a:pt x="502" y="705"/>
                    <a:pt x="465" y="670"/>
                  </a:cubicBezTo>
                  <a:cubicBezTo>
                    <a:pt x="428" y="635"/>
                    <a:pt x="393" y="522"/>
                    <a:pt x="370" y="461"/>
                  </a:cubicBezTo>
                  <a:cubicBezTo>
                    <a:pt x="347" y="400"/>
                    <a:pt x="319" y="357"/>
                    <a:pt x="327" y="305"/>
                  </a:cubicBezTo>
                  <a:cubicBezTo>
                    <a:pt x="334" y="253"/>
                    <a:pt x="385" y="156"/>
                    <a:pt x="414" y="149"/>
                  </a:cubicBezTo>
                  <a:cubicBezTo>
                    <a:pt x="443" y="143"/>
                    <a:pt x="479" y="227"/>
                    <a:pt x="501" y="26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rgbClr val="33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26"/>
          <p:cNvGrpSpPr>
            <a:grpSpLocks/>
          </p:cNvGrpSpPr>
          <p:nvPr/>
        </p:nvGrpSpPr>
        <p:grpSpPr bwMode="auto">
          <a:xfrm>
            <a:off x="7472363" y="1552575"/>
            <a:ext cx="806450" cy="885825"/>
            <a:chOff x="7472363" y="1552575"/>
            <a:chExt cx="806450" cy="885825"/>
          </a:xfrm>
        </p:grpSpPr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7472363" y="1552575"/>
              <a:ext cx="757237" cy="885825"/>
            </a:xfrm>
            <a:custGeom>
              <a:avLst/>
              <a:gdLst>
                <a:gd name="T0" fmla="*/ 46 w 1152"/>
                <a:gd name="T1" fmla="*/ 42 h 1056"/>
                <a:gd name="T2" fmla="*/ 48 w 1152"/>
                <a:gd name="T3" fmla="*/ 384 h 1056"/>
                <a:gd name="T4" fmla="*/ 240 w 1152"/>
                <a:gd name="T5" fmla="*/ 336 h 1056"/>
                <a:gd name="T6" fmla="*/ 192 w 1152"/>
                <a:gd name="T7" fmla="*/ 816 h 1056"/>
                <a:gd name="T8" fmla="*/ 48 w 1152"/>
                <a:gd name="T9" fmla="*/ 768 h 1056"/>
                <a:gd name="T10" fmla="*/ 0 w 1152"/>
                <a:gd name="T11" fmla="*/ 1008 h 1056"/>
                <a:gd name="T12" fmla="*/ 480 w 1152"/>
                <a:gd name="T13" fmla="*/ 1008 h 1056"/>
                <a:gd name="T14" fmla="*/ 480 w 1152"/>
                <a:gd name="T15" fmla="*/ 816 h 1056"/>
                <a:gd name="T16" fmla="*/ 384 w 1152"/>
                <a:gd name="T17" fmla="*/ 816 h 1056"/>
                <a:gd name="T18" fmla="*/ 384 w 1152"/>
                <a:gd name="T19" fmla="*/ 672 h 1056"/>
                <a:gd name="T20" fmla="*/ 720 w 1152"/>
                <a:gd name="T21" fmla="*/ 624 h 1056"/>
                <a:gd name="T22" fmla="*/ 768 w 1152"/>
                <a:gd name="T23" fmla="*/ 816 h 1056"/>
                <a:gd name="T24" fmla="*/ 624 w 1152"/>
                <a:gd name="T25" fmla="*/ 768 h 1056"/>
                <a:gd name="T26" fmla="*/ 624 w 1152"/>
                <a:gd name="T27" fmla="*/ 1008 h 1056"/>
                <a:gd name="T28" fmla="*/ 1152 w 1152"/>
                <a:gd name="T29" fmla="*/ 1056 h 1056"/>
                <a:gd name="T30" fmla="*/ 1152 w 1152"/>
                <a:gd name="T31" fmla="*/ 768 h 1056"/>
                <a:gd name="T32" fmla="*/ 960 w 1152"/>
                <a:gd name="T33" fmla="*/ 816 h 1056"/>
                <a:gd name="T34" fmla="*/ 985 w 1152"/>
                <a:gd name="T35" fmla="*/ 286 h 1056"/>
                <a:gd name="T36" fmla="*/ 1152 w 1152"/>
                <a:gd name="T37" fmla="*/ 288 h 1056"/>
                <a:gd name="T38" fmla="*/ 1152 w 1152"/>
                <a:gd name="T39" fmla="*/ 0 h 1056"/>
                <a:gd name="T40" fmla="*/ 720 w 1152"/>
                <a:gd name="T41" fmla="*/ 48 h 1056"/>
                <a:gd name="T42" fmla="*/ 685 w 1152"/>
                <a:gd name="T43" fmla="*/ 267 h 1056"/>
                <a:gd name="T44" fmla="*/ 816 w 1152"/>
                <a:gd name="T45" fmla="*/ 240 h 1056"/>
                <a:gd name="T46" fmla="*/ 747 w 1152"/>
                <a:gd name="T47" fmla="*/ 449 h 1056"/>
                <a:gd name="T48" fmla="*/ 384 w 1152"/>
                <a:gd name="T49" fmla="*/ 480 h 1056"/>
                <a:gd name="T50" fmla="*/ 384 w 1152"/>
                <a:gd name="T51" fmla="*/ 336 h 1056"/>
                <a:gd name="T52" fmla="*/ 480 w 1152"/>
                <a:gd name="T53" fmla="*/ 336 h 1056"/>
                <a:gd name="T54" fmla="*/ 432 w 1152"/>
                <a:gd name="T55" fmla="*/ 48 h 1056"/>
                <a:gd name="T56" fmla="*/ 46 w 1152"/>
                <a:gd name="T57" fmla="*/ 42 h 10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52" h="1056">
                  <a:moveTo>
                    <a:pt x="46" y="42"/>
                  </a:moveTo>
                  <a:lnTo>
                    <a:pt x="48" y="384"/>
                  </a:lnTo>
                  <a:lnTo>
                    <a:pt x="240" y="336"/>
                  </a:lnTo>
                  <a:lnTo>
                    <a:pt x="192" y="816"/>
                  </a:lnTo>
                  <a:lnTo>
                    <a:pt x="48" y="768"/>
                  </a:lnTo>
                  <a:lnTo>
                    <a:pt x="0" y="1008"/>
                  </a:lnTo>
                  <a:lnTo>
                    <a:pt x="480" y="1008"/>
                  </a:lnTo>
                  <a:lnTo>
                    <a:pt x="480" y="816"/>
                  </a:lnTo>
                  <a:lnTo>
                    <a:pt x="384" y="816"/>
                  </a:lnTo>
                  <a:lnTo>
                    <a:pt x="384" y="672"/>
                  </a:lnTo>
                  <a:lnTo>
                    <a:pt x="720" y="624"/>
                  </a:lnTo>
                  <a:lnTo>
                    <a:pt x="768" y="816"/>
                  </a:lnTo>
                  <a:lnTo>
                    <a:pt x="624" y="768"/>
                  </a:lnTo>
                  <a:lnTo>
                    <a:pt x="624" y="1008"/>
                  </a:lnTo>
                  <a:lnTo>
                    <a:pt x="1152" y="1056"/>
                  </a:lnTo>
                  <a:lnTo>
                    <a:pt x="1152" y="768"/>
                  </a:lnTo>
                  <a:lnTo>
                    <a:pt x="960" y="816"/>
                  </a:lnTo>
                  <a:lnTo>
                    <a:pt x="985" y="286"/>
                  </a:lnTo>
                  <a:lnTo>
                    <a:pt x="1152" y="288"/>
                  </a:lnTo>
                  <a:lnTo>
                    <a:pt x="1152" y="0"/>
                  </a:lnTo>
                  <a:lnTo>
                    <a:pt x="720" y="48"/>
                  </a:lnTo>
                  <a:lnTo>
                    <a:pt x="685" y="267"/>
                  </a:lnTo>
                  <a:lnTo>
                    <a:pt x="816" y="240"/>
                  </a:lnTo>
                  <a:lnTo>
                    <a:pt x="747" y="449"/>
                  </a:lnTo>
                  <a:lnTo>
                    <a:pt x="384" y="480"/>
                  </a:lnTo>
                  <a:lnTo>
                    <a:pt x="384" y="336"/>
                  </a:lnTo>
                  <a:lnTo>
                    <a:pt x="480" y="336"/>
                  </a:lnTo>
                  <a:lnTo>
                    <a:pt x="432" y="48"/>
                  </a:lnTo>
                  <a:lnTo>
                    <a:pt x="46" y="4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7519988" y="1552575"/>
              <a:ext cx="758825" cy="885825"/>
            </a:xfrm>
            <a:custGeom>
              <a:avLst/>
              <a:gdLst>
                <a:gd name="T0" fmla="*/ 2147483647 w 1152"/>
                <a:gd name="T1" fmla="*/ 2147483647 h 1056"/>
                <a:gd name="T2" fmla="*/ 2147483647 w 1152"/>
                <a:gd name="T3" fmla="*/ 2147483647 h 1056"/>
                <a:gd name="T4" fmla="*/ 2147483647 w 1152"/>
                <a:gd name="T5" fmla="*/ 2147483647 h 1056"/>
                <a:gd name="T6" fmla="*/ 2147483647 w 1152"/>
                <a:gd name="T7" fmla="*/ 2147483647 h 1056"/>
                <a:gd name="T8" fmla="*/ 2147483647 w 1152"/>
                <a:gd name="T9" fmla="*/ 2147483647 h 1056"/>
                <a:gd name="T10" fmla="*/ 0 w 1152"/>
                <a:gd name="T11" fmla="*/ 2147483647 h 1056"/>
                <a:gd name="T12" fmla="*/ 2147483647 w 1152"/>
                <a:gd name="T13" fmla="*/ 2147483647 h 1056"/>
                <a:gd name="T14" fmla="*/ 2147483647 w 1152"/>
                <a:gd name="T15" fmla="*/ 2147483647 h 1056"/>
                <a:gd name="T16" fmla="*/ 2147483647 w 1152"/>
                <a:gd name="T17" fmla="*/ 2147483647 h 1056"/>
                <a:gd name="T18" fmla="*/ 2147483647 w 1152"/>
                <a:gd name="T19" fmla="*/ 2147483647 h 1056"/>
                <a:gd name="T20" fmla="*/ 2147483647 w 1152"/>
                <a:gd name="T21" fmla="*/ 2147483647 h 1056"/>
                <a:gd name="T22" fmla="*/ 2147483647 w 1152"/>
                <a:gd name="T23" fmla="*/ 2147483647 h 1056"/>
                <a:gd name="T24" fmla="*/ 2147483647 w 1152"/>
                <a:gd name="T25" fmla="*/ 2147483647 h 1056"/>
                <a:gd name="T26" fmla="*/ 2147483647 w 1152"/>
                <a:gd name="T27" fmla="*/ 2147483647 h 1056"/>
                <a:gd name="T28" fmla="*/ 2147483647 w 1152"/>
                <a:gd name="T29" fmla="*/ 2147483647 h 1056"/>
                <a:gd name="T30" fmla="*/ 2147483647 w 1152"/>
                <a:gd name="T31" fmla="*/ 2147483647 h 1056"/>
                <a:gd name="T32" fmla="*/ 2147483647 w 1152"/>
                <a:gd name="T33" fmla="*/ 2147483647 h 1056"/>
                <a:gd name="T34" fmla="*/ 2147483647 w 1152"/>
                <a:gd name="T35" fmla="*/ 2147483647 h 1056"/>
                <a:gd name="T36" fmla="*/ 2147483647 w 1152"/>
                <a:gd name="T37" fmla="*/ 2147483647 h 1056"/>
                <a:gd name="T38" fmla="*/ 2147483647 w 1152"/>
                <a:gd name="T39" fmla="*/ 0 h 1056"/>
                <a:gd name="T40" fmla="*/ 2147483647 w 1152"/>
                <a:gd name="T41" fmla="*/ 2147483647 h 1056"/>
                <a:gd name="T42" fmla="*/ 2147483647 w 1152"/>
                <a:gd name="T43" fmla="*/ 2147483647 h 1056"/>
                <a:gd name="T44" fmla="*/ 2147483647 w 1152"/>
                <a:gd name="T45" fmla="*/ 2147483647 h 1056"/>
                <a:gd name="T46" fmla="*/ 2147483647 w 1152"/>
                <a:gd name="T47" fmla="*/ 2147483647 h 1056"/>
                <a:gd name="T48" fmla="*/ 2147483647 w 1152"/>
                <a:gd name="T49" fmla="*/ 2147483647 h 1056"/>
                <a:gd name="T50" fmla="*/ 2147483647 w 1152"/>
                <a:gd name="T51" fmla="*/ 2147483647 h 1056"/>
                <a:gd name="T52" fmla="*/ 2147483647 w 1152"/>
                <a:gd name="T53" fmla="*/ 2147483647 h 1056"/>
                <a:gd name="T54" fmla="*/ 2147483647 w 1152"/>
                <a:gd name="T55" fmla="*/ 2147483647 h 1056"/>
                <a:gd name="T56" fmla="*/ 2147483647 w 1152"/>
                <a:gd name="T57" fmla="*/ 2147483647 h 10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52" h="1056">
                  <a:moveTo>
                    <a:pt x="46" y="42"/>
                  </a:moveTo>
                  <a:lnTo>
                    <a:pt x="48" y="384"/>
                  </a:lnTo>
                  <a:lnTo>
                    <a:pt x="240" y="336"/>
                  </a:lnTo>
                  <a:lnTo>
                    <a:pt x="192" y="816"/>
                  </a:lnTo>
                  <a:lnTo>
                    <a:pt x="48" y="768"/>
                  </a:lnTo>
                  <a:lnTo>
                    <a:pt x="0" y="1008"/>
                  </a:lnTo>
                  <a:lnTo>
                    <a:pt x="480" y="1008"/>
                  </a:lnTo>
                  <a:lnTo>
                    <a:pt x="480" y="816"/>
                  </a:lnTo>
                  <a:lnTo>
                    <a:pt x="384" y="816"/>
                  </a:lnTo>
                  <a:lnTo>
                    <a:pt x="384" y="672"/>
                  </a:lnTo>
                  <a:lnTo>
                    <a:pt x="720" y="624"/>
                  </a:lnTo>
                  <a:lnTo>
                    <a:pt x="768" y="816"/>
                  </a:lnTo>
                  <a:lnTo>
                    <a:pt x="624" y="768"/>
                  </a:lnTo>
                  <a:lnTo>
                    <a:pt x="624" y="1008"/>
                  </a:lnTo>
                  <a:lnTo>
                    <a:pt x="1152" y="1056"/>
                  </a:lnTo>
                  <a:lnTo>
                    <a:pt x="1152" y="768"/>
                  </a:lnTo>
                  <a:lnTo>
                    <a:pt x="960" y="816"/>
                  </a:lnTo>
                  <a:lnTo>
                    <a:pt x="985" y="286"/>
                  </a:lnTo>
                  <a:lnTo>
                    <a:pt x="1152" y="288"/>
                  </a:lnTo>
                  <a:lnTo>
                    <a:pt x="1152" y="0"/>
                  </a:lnTo>
                  <a:lnTo>
                    <a:pt x="720" y="48"/>
                  </a:lnTo>
                  <a:lnTo>
                    <a:pt x="685" y="267"/>
                  </a:lnTo>
                  <a:lnTo>
                    <a:pt x="816" y="240"/>
                  </a:lnTo>
                  <a:lnTo>
                    <a:pt x="747" y="449"/>
                  </a:lnTo>
                  <a:lnTo>
                    <a:pt x="384" y="480"/>
                  </a:lnTo>
                  <a:lnTo>
                    <a:pt x="384" y="336"/>
                  </a:lnTo>
                  <a:lnTo>
                    <a:pt x="480" y="336"/>
                  </a:lnTo>
                  <a:lnTo>
                    <a:pt x="432" y="48"/>
                  </a:lnTo>
                  <a:lnTo>
                    <a:pt x="46" y="42"/>
                  </a:lnTo>
                  <a:close/>
                </a:path>
              </a:pathLst>
            </a:custGeom>
            <a:gradFill rotWithShape="0">
              <a:gsLst>
                <a:gs pos="0">
                  <a:srgbClr val="FF9933"/>
                </a:gs>
                <a:gs pos="100000">
                  <a:srgbClr val="FF0000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" name="Group 27"/>
          <p:cNvGrpSpPr>
            <a:grpSpLocks/>
          </p:cNvGrpSpPr>
          <p:nvPr/>
        </p:nvGrpSpPr>
        <p:grpSpPr bwMode="auto">
          <a:xfrm>
            <a:off x="8332788" y="1552575"/>
            <a:ext cx="555625" cy="871538"/>
            <a:chOff x="8332788" y="1552575"/>
            <a:chExt cx="555625" cy="871538"/>
          </a:xfrm>
        </p:grpSpPr>
        <p:sp>
          <p:nvSpPr>
            <p:cNvPr id="45" name="Freeform 44"/>
            <p:cNvSpPr/>
            <p:nvPr/>
          </p:nvSpPr>
          <p:spPr bwMode="auto">
            <a:xfrm>
              <a:off x="8332788" y="1552575"/>
              <a:ext cx="506412" cy="871538"/>
            </a:xfrm>
            <a:custGeom>
              <a:avLst/>
              <a:gdLst>
                <a:gd name="connsiteX0" fmla="*/ 133854 w 932587"/>
                <a:gd name="connsiteY0" fmla="*/ 102336 h 1454241"/>
                <a:gd name="connsiteX1" fmla="*/ 40 w 932587"/>
                <a:gd name="connsiteY1" fmla="*/ 303058 h 1454241"/>
                <a:gd name="connsiteX2" fmla="*/ 122703 w 932587"/>
                <a:gd name="connsiteY2" fmla="*/ 436873 h 1454241"/>
                <a:gd name="connsiteX3" fmla="*/ 368030 w 932587"/>
                <a:gd name="connsiteY3" fmla="*/ 470326 h 1454241"/>
                <a:gd name="connsiteX4" fmla="*/ 401484 w 932587"/>
                <a:gd name="connsiteY4" fmla="*/ 949829 h 1454241"/>
                <a:gd name="connsiteX5" fmla="*/ 301123 w 932587"/>
                <a:gd name="connsiteY5" fmla="*/ 1117097 h 1454241"/>
                <a:gd name="connsiteX6" fmla="*/ 145006 w 932587"/>
                <a:gd name="connsiteY6" fmla="*/ 1128248 h 1454241"/>
                <a:gd name="connsiteX7" fmla="*/ 122703 w 932587"/>
                <a:gd name="connsiteY7" fmla="*/ 1373575 h 1454241"/>
                <a:gd name="connsiteX8" fmla="*/ 758323 w 932587"/>
                <a:gd name="connsiteY8" fmla="*/ 1451634 h 1454241"/>
                <a:gd name="connsiteX9" fmla="*/ 914440 w 932587"/>
                <a:gd name="connsiteY9" fmla="*/ 1295517 h 1454241"/>
                <a:gd name="connsiteX10" fmla="*/ 914440 w 932587"/>
                <a:gd name="connsiteY10" fmla="*/ 1094795 h 1454241"/>
                <a:gd name="connsiteX11" fmla="*/ 780625 w 932587"/>
                <a:gd name="connsiteY11" fmla="*/ 1083643 h 1454241"/>
                <a:gd name="connsiteX12" fmla="*/ 691415 w 932587"/>
                <a:gd name="connsiteY12" fmla="*/ 704502 h 1454241"/>
                <a:gd name="connsiteX13" fmla="*/ 691415 w 932587"/>
                <a:gd name="connsiteY13" fmla="*/ 448024 h 1454241"/>
                <a:gd name="connsiteX14" fmla="*/ 836381 w 932587"/>
                <a:gd name="connsiteY14" fmla="*/ 459175 h 1454241"/>
                <a:gd name="connsiteX15" fmla="*/ 903289 w 932587"/>
                <a:gd name="connsiteY15" fmla="*/ 280756 h 1454241"/>
                <a:gd name="connsiteX16" fmla="*/ 880986 w 932587"/>
                <a:gd name="connsiteY16" fmla="*/ 46580 h 1454241"/>
                <a:gd name="connsiteX17" fmla="*/ 490694 w 932587"/>
                <a:gd name="connsiteY17" fmla="*/ 1975 h 1454241"/>
                <a:gd name="connsiteX18" fmla="*/ 133854 w 932587"/>
                <a:gd name="connsiteY18" fmla="*/ 102336 h 1454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32587" h="1454241">
                  <a:moveTo>
                    <a:pt x="133854" y="102336"/>
                  </a:moveTo>
                  <a:cubicBezTo>
                    <a:pt x="52078" y="152516"/>
                    <a:pt x="1898" y="247302"/>
                    <a:pt x="40" y="303058"/>
                  </a:cubicBezTo>
                  <a:cubicBezTo>
                    <a:pt x="-1819" y="358814"/>
                    <a:pt x="61371" y="408995"/>
                    <a:pt x="122703" y="436873"/>
                  </a:cubicBezTo>
                  <a:cubicBezTo>
                    <a:pt x="184035" y="464751"/>
                    <a:pt x="321567" y="384833"/>
                    <a:pt x="368030" y="470326"/>
                  </a:cubicBezTo>
                  <a:cubicBezTo>
                    <a:pt x="414494" y="555819"/>
                    <a:pt x="412635" y="842034"/>
                    <a:pt x="401484" y="949829"/>
                  </a:cubicBezTo>
                  <a:cubicBezTo>
                    <a:pt x="390333" y="1057624"/>
                    <a:pt x="343869" y="1087361"/>
                    <a:pt x="301123" y="1117097"/>
                  </a:cubicBezTo>
                  <a:cubicBezTo>
                    <a:pt x="258377" y="1146834"/>
                    <a:pt x="174743" y="1085502"/>
                    <a:pt x="145006" y="1128248"/>
                  </a:cubicBezTo>
                  <a:cubicBezTo>
                    <a:pt x="115269" y="1170994"/>
                    <a:pt x="20484" y="1319677"/>
                    <a:pt x="122703" y="1373575"/>
                  </a:cubicBezTo>
                  <a:cubicBezTo>
                    <a:pt x="224922" y="1427473"/>
                    <a:pt x="626367" y="1464644"/>
                    <a:pt x="758323" y="1451634"/>
                  </a:cubicBezTo>
                  <a:cubicBezTo>
                    <a:pt x="890279" y="1438624"/>
                    <a:pt x="888420" y="1354990"/>
                    <a:pt x="914440" y="1295517"/>
                  </a:cubicBezTo>
                  <a:cubicBezTo>
                    <a:pt x="940460" y="1236044"/>
                    <a:pt x="936743" y="1130107"/>
                    <a:pt x="914440" y="1094795"/>
                  </a:cubicBezTo>
                  <a:cubicBezTo>
                    <a:pt x="892137" y="1059483"/>
                    <a:pt x="817796" y="1148692"/>
                    <a:pt x="780625" y="1083643"/>
                  </a:cubicBezTo>
                  <a:cubicBezTo>
                    <a:pt x="743454" y="1018594"/>
                    <a:pt x="706283" y="810438"/>
                    <a:pt x="691415" y="704502"/>
                  </a:cubicBezTo>
                  <a:cubicBezTo>
                    <a:pt x="676547" y="598566"/>
                    <a:pt x="667254" y="488912"/>
                    <a:pt x="691415" y="448024"/>
                  </a:cubicBezTo>
                  <a:cubicBezTo>
                    <a:pt x="715576" y="407136"/>
                    <a:pt x="801069" y="487053"/>
                    <a:pt x="836381" y="459175"/>
                  </a:cubicBezTo>
                  <a:cubicBezTo>
                    <a:pt x="871693" y="431297"/>
                    <a:pt x="895855" y="349522"/>
                    <a:pt x="903289" y="280756"/>
                  </a:cubicBezTo>
                  <a:cubicBezTo>
                    <a:pt x="910723" y="211990"/>
                    <a:pt x="949752" y="93043"/>
                    <a:pt x="880986" y="46580"/>
                  </a:cubicBezTo>
                  <a:cubicBezTo>
                    <a:pt x="812220" y="117"/>
                    <a:pt x="617075" y="-3601"/>
                    <a:pt x="490694" y="1975"/>
                  </a:cubicBezTo>
                  <a:cubicBezTo>
                    <a:pt x="364314" y="7551"/>
                    <a:pt x="215630" y="52156"/>
                    <a:pt x="133854" y="102336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8380413" y="1552575"/>
              <a:ext cx="508000" cy="871538"/>
            </a:xfrm>
            <a:custGeom>
              <a:avLst/>
              <a:gdLst>
                <a:gd name="connsiteX0" fmla="*/ 133854 w 932587"/>
                <a:gd name="connsiteY0" fmla="*/ 102336 h 1454241"/>
                <a:gd name="connsiteX1" fmla="*/ 40 w 932587"/>
                <a:gd name="connsiteY1" fmla="*/ 303058 h 1454241"/>
                <a:gd name="connsiteX2" fmla="*/ 122703 w 932587"/>
                <a:gd name="connsiteY2" fmla="*/ 436873 h 1454241"/>
                <a:gd name="connsiteX3" fmla="*/ 368030 w 932587"/>
                <a:gd name="connsiteY3" fmla="*/ 470326 h 1454241"/>
                <a:gd name="connsiteX4" fmla="*/ 401484 w 932587"/>
                <a:gd name="connsiteY4" fmla="*/ 949829 h 1454241"/>
                <a:gd name="connsiteX5" fmla="*/ 301123 w 932587"/>
                <a:gd name="connsiteY5" fmla="*/ 1117097 h 1454241"/>
                <a:gd name="connsiteX6" fmla="*/ 145006 w 932587"/>
                <a:gd name="connsiteY6" fmla="*/ 1128248 h 1454241"/>
                <a:gd name="connsiteX7" fmla="*/ 122703 w 932587"/>
                <a:gd name="connsiteY7" fmla="*/ 1373575 h 1454241"/>
                <a:gd name="connsiteX8" fmla="*/ 758323 w 932587"/>
                <a:gd name="connsiteY8" fmla="*/ 1451634 h 1454241"/>
                <a:gd name="connsiteX9" fmla="*/ 914440 w 932587"/>
                <a:gd name="connsiteY9" fmla="*/ 1295517 h 1454241"/>
                <a:gd name="connsiteX10" fmla="*/ 914440 w 932587"/>
                <a:gd name="connsiteY10" fmla="*/ 1094795 h 1454241"/>
                <a:gd name="connsiteX11" fmla="*/ 780625 w 932587"/>
                <a:gd name="connsiteY11" fmla="*/ 1083643 h 1454241"/>
                <a:gd name="connsiteX12" fmla="*/ 691415 w 932587"/>
                <a:gd name="connsiteY12" fmla="*/ 704502 h 1454241"/>
                <a:gd name="connsiteX13" fmla="*/ 691415 w 932587"/>
                <a:gd name="connsiteY13" fmla="*/ 448024 h 1454241"/>
                <a:gd name="connsiteX14" fmla="*/ 836381 w 932587"/>
                <a:gd name="connsiteY14" fmla="*/ 459175 h 1454241"/>
                <a:gd name="connsiteX15" fmla="*/ 903289 w 932587"/>
                <a:gd name="connsiteY15" fmla="*/ 280756 h 1454241"/>
                <a:gd name="connsiteX16" fmla="*/ 880986 w 932587"/>
                <a:gd name="connsiteY16" fmla="*/ 46580 h 1454241"/>
                <a:gd name="connsiteX17" fmla="*/ 490694 w 932587"/>
                <a:gd name="connsiteY17" fmla="*/ 1975 h 1454241"/>
                <a:gd name="connsiteX18" fmla="*/ 133854 w 932587"/>
                <a:gd name="connsiteY18" fmla="*/ 102336 h 1454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32587" h="1454241">
                  <a:moveTo>
                    <a:pt x="133854" y="102336"/>
                  </a:moveTo>
                  <a:cubicBezTo>
                    <a:pt x="52078" y="152516"/>
                    <a:pt x="1898" y="247302"/>
                    <a:pt x="40" y="303058"/>
                  </a:cubicBezTo>
                  <a:cubicBezTo>
                    <a:pt x="-1819" y="358814"/>
                    <a:pt x="61371" y="408995"/>
                    <a:pt x="122703" y="436873"/>
                  </a:cubicBezTo>
                  <a:cubicBezTo>
                    <a:pt x="184035" y="464751"/>
                    <a:pt x="321567" y="384833"/>
                    <a:pt x="368030" y="470326"/>
                  </a:cubicBezTo>
                  <a:cubicBezTo>
                    <a:pt x="414494" y="555819"/>
                    <a:pt x="412635" y="842034"/>
                    <a:pt x="401484" y="949829"/>
                  </a:cubicBezTo>
                  <a:cubicBezTo>
                    <a:pt x="390333" y="1057624"/>
                    <a:pt x="343869" y="1087361"/>
                    <a:pt x="301123" y="1117097"/>
                  </a:cubicBezTo>
                  <a:cubicBezTo>
                    <a:pt x="258377" y="1146834"/>
                    <a:pt x="174743" y="1085502"/>
                    <a:pt x="145006" y="1128248"/>
                  </a:cubicBezTo>
                  <a:cubicBezTo>
                    <a:pt x="115269" y="1170994"/>
                    <a:pt x="20484" y="1319677"/>
                    <a:pt x="122703" y="1373575"/>
                  </a:cubicBezTo>
                  <a:cubicBezTo>
                    <a:pt x="224922" y="1427473"/>
                    <a:pt x="626367" y="1464644"/>
                    <a:pt x="758323" y="1451634"/>
                  </a:cubicBezTo>
                  <a:cubicBezTo>
                    <a:pt x="890279" y="1438624"/>
                    <a:pt x="888420" y="1354990"/>
                    <a:pt x="914440" y="1295517"/>
                  </a:cubicBezTo>
                  <a:cubicBezTo>
                    <a:pt x="940460" y="1236044"/>
                    <a:pt x="936743" y="1130107"/>
                    <a:pt x="914440" y="1094795"/>
                  </a:cubicBezTo>
                  <a:cubicBezTo>
                    <a:pt x="892137" y="1059483"/>
                    <a:pt x="817796" y="1148692"/>
                    <a:pt x="780625" y="1083643"/>
                  </a:cubicBezTo>
                  <a:cubicBezTo>
                    <a:pt x="743454" y="1018594"/>
                    <a:pt x="706283" y="810438"/>
                    <a:pt x="691415" y="704502"/>
                  </a:cubicBezTo>
                  <a:cubicBezTo>
                    <a:pt x="676547" y="598566"/>
                    <a:pt x="667254" y="488912"/>
                    <a:pt x="691415" y="448024"/>
                  </a:cubicBezTo>
                  <a:cubicBezTo>
                    <a:pt x="715576" y="407136"/>
                    <a:pt x="801069" y="487053"/>
                    <a:pt x="836381" y="459175"/>
                  </a:cubicBezTo>
                  <a:cubicBezTo>
                    <a:pt x="871693" y="431297"/>
                    <a:pt x="895855" y="349522"/>
                    <a:pt x="903289" y="280756"/>
                  </a:cubicBezTo>
                  <a:cubicBezTo>
                    <a:pt x="910723" y="211990"/>
                    <a:pt x="949752" y="93043"/>
                    <a:pt x="880986" y="46580"/>
                  </a:cubicBezTo>
                  <a:cubicBezTo>
                    <a:pt x="812220" y="117"/>
                    <a:pt x="617075" y="-3601"/>
                    <a:pt x="490694" y="1975"/>
                  </a:cubicBezTo>
                  <a:cubicBezTo>
                    <a:pt x="364314" y="7551"/>
                    <a:pt x="215630" y="52156"/>
                    <a:pt x="133854" y="102336"/>
                  </a:cubicBezTo>
                  <a:close/>
                </a:path>
              </a:pathLst>
            </a:custGeom>
            <a:gradFill>
              <a:gsLst>
                <a:gs pos="0">
                  <a:srgbClr val="7030A0"/>
                </a:gs>
                <a:gs pos="99000">
                  <a:srgbClr val="FF00FF"/>
                </a:gs>
              </a:gsLst>
              <a:lin ang="0" scaled="1"/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7" name="Group 10"/>
          <p:cNvGrpSpPr>
            <a:grpSpLocks/>
          </p:cNvGrpSpPr>
          <p:nvPr/>
        </p:nvGrpSpPr>
        <p:grpSpPr bwMode="auto">
          <a:xfrm>
            <a:off x="228600" y="2894013"/>
            <a:ext cx="801688" cy="896937"/>
            <a:chOff x="228600" y="2894013"/>
            <a:chExt cx="801688" cy="896937"/>
          </a:xfrm>
        </p:grpSpPr>
        <p:sp>
          <p:nvSpPr>
            <p:cNvPr id="48" name="Freeform 28"/>
            <p:cNvSpPr>
              <a:spLocks/>
            </p:cNvSpPr>
            <p:nvPr/>
          </p:nvSpPr>
          <p:spPr bwMode="auto">
            <a:xfrm>
              <a:off x="228600" y="2894013"/>
              <a:ext cx="754063" cy="896937"/>
            </a:xfrm>
            <a:custGeom>
              <a:avLst/>
              <a:gdLst>
                <a:gd name="T0" fmla="*/ 15 w 1017"/>
                <a:gd name="T1" fmla="*/ 1 h 990"/>
                <a:gd name="T2" fmla="*/ 23 w 1017"/>
                <a:gd name="T3" fmla="*/ 0 h 990"/>
                <a:gd name="T4" fmla="*/ 20 w 1017"/>
                <a:gd name="T5" fmla="*/ 19 h 990"/>
                <a:gd name="T6" fmla="*/ 5 w 1017"/>
                <a:gd name="T7" fmla="*/ 21 h 990"/>
                <a:gd name="T8" fmla="*/ 0 w 1017"/>
                <a:gd name="T9" fmla="*/ 14 h 990"/>
                <a:gd name="T10" fmla="*/ 11 w 1017"/>
                <a:gd name="T11" fmla="*/ 12 h 990"/>
                <a:gd name="T12" fmla="*/ 10 w 1017"/>
                <a:gd name="T13" fmla="*/ 16 h 990"/>
                <a:gd name="T14" fmla="*/ 18 w 1017"/>
                <a:gd name="T15" fmla="*/ 10 h 990"/>
                <a:gd name="T16" fmla="*/ 15 w 1017"/>
                <a:gd name="T17" fmla="*/ 1 h 9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7" h="990">
                  <a:moveTo>
                    <a:pt x="702" y="54"/>
                  </a:moveTo>
                  <a:lnTo>
                    <a:pt x="1017" y="0"/>
                  </a:lnTo>
                  <a:lnTo>
                    <a:pt x="909" y="909"/>
                  </a:lnTo>
                  <a:lnTo>
                    <a:pt x="234" y="990"/>
                  </a:lnTo>
                  <a:lnTo>
                    <a:pt x="0" y="648"/>
                  </a:lnTo>
                  <a:lnTo>
                    <a:pt x="504" y="585"/>
                  </a:lnTo>
                  <a:lnTo>
                    <a:pt x="432" y="756"/>
                  </a:lnTo>
                  <a:lnTo>
                    <a:pt x="792" y="477"/>
                  </a:lnTo>
                  <a:lnTo>
                    <a:pt x="702" y="54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Freeform 28"/>
            <p:cNvSpPr>
              <a:spLocks/>
            </p:cNvSpPr>
            <p:nvPr/>
          </p:nvSpPr>
          <p:spPr bwMode="auto">
            <a:xfrm>
              <a:off x="277813" y="2894013"/>
              <a:ext cx="752475" cy="896937"/>
            </a:xfrm>
            <a:custGeom>
              <a:avLst/>
              <a:gdLst>
                <a:gd name="T0" fmla="*/ 2147483647 w 1017"/>
                <a:gd name="T1" fmla="*/ 2147483647 h 990"/>
                <a:gd name="T2" fmla="*/ 2147483647 w 1017"/>
                <a:gd name="T3" fmla="*/ 0 h 990"/>
                <a:gd name="T4" fmla="*/ 2147483647 w 1017"/>
                <a:gd name="T5" fmla="*/ 2147483647 h 990"/>
                <a:gd name="T6" fmla="*/ 2147483647 w 1017"/>
                <a:gd name="T7" fmla="*/ 2147483647 h 990"/>
                <a:gd name="T8" fmla="*/ 0 w 1017"/>
                <a:gd name="T9" fmla="*/ 2147483647 h 990"/>
                <a:gd name="T10" fmla="*/ 2147483647 w 1017"/>
                <a:gd name="T11" fmla="*/ 2147483647 h 990"/>
                <a:gd name="T12" fmla="*/ 2147483647 w 1017"/>
                <a:gd name="T13" fmla="*/ 2147483647 h 990"/>
                <a:gd name="T14" fmla="*/ 2147483647 w 1017"/>
                <a:gd name="T15" fmla="*/ 2147483647 h 990"/>
                <a:gd name="T16" fmla="*/ 2147483647 w 1017"/>
                <a:gd name="T17" fmla="*/ 2147483647 h 9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7" h="990">
                  <a:moveTo>
                    <a:pt x="702" y="54"/>
                  </a:moveTo>
                  <a:lnTo>
                    <a:pt x="1017" y="0"/>
                  </a:lnTo>
                  <a:lnTo>
                    <a:pt x="909" y="909"/>
                  </a:lnTo>
                  <a:lnTo>
                    <a:pt x="234" y="990"/>
                  </a:lnTo>
                  <a:lnTo>
                    <a:pt x="0" y="648"/>
                  </a:lnTo>
                  <a:lnTo>
                    <a:pt x="504" y="585"/>
                  </a:lnTo>
                  <a:lnTo>
                    <a:pt x="432" y="756"/>
                  </a:lnTo>
                  <a:lnTo>
                    <a:pt x="792" y="477"/>
                  </a:lnTo>
                  <a:lnTo>
                    <a:pt x="702" y="54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0000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>
            <a:off x="1143000" y="2928938"/>
            <a:ext cx="895350" cy="847725"/>
            <a:chOff x="1143000" y="2928938"/>
            <a:chExt cx="895350" cy="847725"/>
          </a:xfrm>
        </p:grpSpPr>
        <p:sp>
          <p:nvSpPr>
            <p:cNvPr id="51" name="Freeform 50"/>
            <p:cNvSpPr/>
            <p:nvPr/>
          </p:nvSpPr>
          <p:spPr bwMode="auto">
            <a:xfrm>
              <a:off x="1143000" y="2928938"/>
              <a:ext cx="847725" cy="847725"/>
            </a:xfrm>
            <a:custGeom>
              <a:avLst/>
              <a:gdLst>
                <a:gd name="connsiteX0" fmla="*/ 692255 w 2077636"/>
                <a:gd name="connsiteY0" fmla="*/ 139826 h 1894206"/>
                <a:gd name="connsiteX1" fmla="*/ 380021 w 2077636"/>
                <a:gd name="connsiteY1" fmla="*/ 6011 h 1894206"/>
                <a:gd name="connsiteX2" fmla="*/ 123543 w 2077636"/>
                <a:gd name="connsiteY2" fmla="*/ 39465 h 1894206"/>
                <a:gd name="connsiteX3" fmla="*/ 879 w 2077636"/>
                <a:gd name="connsiteY3" fmla="*/ 184431 h 1894206"/>
                <a:gd name="connsiteX4" fmla="*/ 78938 w 2077636"/>
                <a:gd name="connsiteY4" fmla="*/ 362850 h 1894206"/>
                <a:gd name="connsiteX5" fmla="*/ 268509 w 2077636"/>
                <a:gd name="connsiteY5" fmla="*/ 585875 h 1894206"/>
                <a:gd name="connsiteX6" fmla="*/ 324265 w 2077636"/>
                <a:gd name="connsiteY6" fmla="*/ 1210343 h 1894206"/>
                <a:gd name="connsiteX7" fmla="*/ 279660 w 2077636"/>
                <a:gd name="connsiteY7" fmla="*/ 1500275 h 1894206"/>
                <a:gd name="connsiteX8" fmla="*/ 56635 w 2077636"/>
                <a:gd name="connsiteY8" fmla="*/ 1600636 h 1894206"/>
                <a:gd name="connsiteX9" fmla="*/ 235055 w 2077636"/>
                <a:gd name="connsiteY9" fmla="*/ 1845962 h 1894206"/>
                <a:gd name="connsiteX10" fmla="*/ 982187 w 2077636"/>
                <a:gd name="connsiteY10" fmla="*/ 1868265 h 1894206"/>
                <a:gd name="connsiteX11" fmla="*/ 1082548 w 2077636"/>
                <a:gd name="connsiteY11" fmla="*/ 1556031 h 1894206"/>
                <a:gd name="connsiteX12" fmla="*/ 848372 w 2077636"/>
                <a:gd name="connsiteY12" fmla="*/ 1477972 h 1894206"/>
                <a:gd name="connsiteX13" fmla="*/ 814918 w 2077636"/>
                <a:gd name="connsiteY13" fmla="*/ 1054226 h 1894206"/>
                <a:gd name="connsiteX14" fmla="*/ 1394782 w 2077636"/>
                <a:gd name="connsiteY14" fmla="*/ 1433367 h 1894206"/>
                <a:gd name="connsiteX15" fmla="*/ 1283269 w 2077636"/>
                <a:gd name="connsiteY15" fmla="*/ 1578333 h 1894206"/>
                <a:gd name="connsiteX16" fmla="*/ 1260967 w 2077636"/>
                <a:gd name="connsiteY16" fmla="*/ 1712148 h 1894206"/>
                <a:gd name="connsiteX17" fmla="*/ 1785074 w 2077636"/>
                <a:gd name="connsiteY17" fmla="*/ 1857114 h 1894206"/>
                <a:gd name="connsiteX18" fmla="*/ 2063855 w 2077636"/>
                <a:gd name="connsiteY18" fmla="*/ 1634089 h 1894206"/>
                <a:gd name="connsiteX19" fmla="*/ 2008099 w 2077636"/>
                <a:gd name="connsiteY19" fmla="*/ 1254948 h 1894206"/>
                <a:gd name="connsiteX20" fmla="*/ 1773923 w 2077636"/>
                <a:gd name="connsiteY20" fmla="*/ 1243797 h 1894206"/>
                <a:gd name="connsiteX21" fmla="*/ 1205211 w 2077636"/>
                <a:gd name="connsiteY21" fmla="*/ 875806 h 1894206"/>
                <a:gd name="connsiteX22" fmla="*/ 1472840 w 2077636"/>
                <a:gd name="connsiteY22" fmla="*/ 753143 h 1894206"/>
                <a:gd name="connsiteX23" fmla="*/ 1528596 w 2077636"/>
                <a:gd name="connsiteY23" fmla="*/ 875806 h 1894206"/>
                <a:gd name="connsiteX24" fmla="*/ 1863133 w 2077636"/>
                <a:gd name="connsiteY24" fmla="*/ 597026 h 1894206"/>
                <a:gd name="connsiteX25" fmla="*/ 1606655 w 2077636"/>
                <a:gd name="connsiteY25" fmla="*/ 173280 h 1894206"/>
                <a:gd name="connsiteX26" fmla="*/ 1294421 w 2077636"/>
                <a:gd name="connsiteY26" fmla="*/ 150977 h 1894206"/>
                <a:gd name="connsiteX27" fmla="*/ 1294421 w 2077636"/>
                <a:gd name="connsiteY27" fmla="*/ 362850 h 1894206"/>
                <a:gd name="connsiteX28" fmla="*/ 859523 w 2077636"/>
                <a:gd name="connsiteY28" fmla="*/ 563572 h 1894206"/>
                <a:gd name="connsiteX29" fmla="*/ 759162 w 2077636"/>
                <a:gd name="connsiteY29" fmla="*/ 563572 h 1894206"/>
                <a:gd name="connsiteX30" fmla="*/ 647650 w 2077636"/>
                <a:gd name="connsiteY30" fmla="*/ 407455 h 1894206"/>
                <a:gd name="connsiteX31" fmla="*/ 703406 w 2077636"/>
                <a:gd name="connsiteY31" fmla="*/ 284792 h 1894206"/>
                <a:gd name="connsiteX32" fmla="*/ 692255 w 2077636"/>
                <a:gd name="connsiteY32" fmla="*/ 139826 h 18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077636" h="1894206">
                  <a:moveTo>
                    <a:pt x="692255" y="139826"/>
                  </a:moveTo>
                  <a:cubicBezTo>
                    <a:pt x="638357" y="93362"/>
                    <a:pt x="474806" y="22738"/>
                    <a:pt x="380021" y="6011"/>
                  </a:cubicBezTo>
                  <a:cubicBezTo>
                    <a:pt x="285236" y="-10716"/>
                    <a:pt x="186733" y="9728"/>
                    <a:pt x="123543" y="39465"/>
                  </a:cubicBezTo>
                  <a:cubicBezTo>
                    <a:pt x="60353" y="69202"/>
                    <a:pt x="8313" y="130534"/>
                    <a:pt x="879" y="184431"/>
                  </a:cubicBezTo>
                  <a:cubicBezTo>
                    <a:pt x="-6555" y="238328"/>
                    <a:pt x="34333" y="295943"/>
                    <a:pt x="78938" y="362850"/>
                  </a:cubicBezTo>
                  <a:cubicBezTo>
                    <a:pt x="123543" y="429757"/>
                    <a:pt x="227621" y="444626"/>
                    <a:pt x="268509" y="585875"/>
                  </a:cubicBezTo>
                  <a:cubicBezTo>
                    <a:pt x="309397" y="727124"/>
                    <a:pt x="322406" y="1057943"/>
                    <a:pt x="324265" y="1210343"/>
                  </a:cubicBezTo>
                  <a:cubicBezTo>
                    <a:pt x="326123" y="1362743"/>
                    <a:pt x="324265" y="1435226"/>
                    <a:pt x="279660" y="1500275"/>
                  </a:cubicBezTo>
                  <a:cubicBezTo>
                    <a:pt x="235055" y="1565324"/>
                    <a:pt x="64069" y="1543021"/>
                    <a:pt x="56635" y="1600636"/>
                  </a:cubicBezTo>
                  <a:cubicBezTo>
                    <a:pt x="49201" y="1658251"/>
                    <a:pt x="80796" y="1801357"/>
                    <a:pt x="235055" y="1845962"/>
                  </a:cubicBezTo>
                  <a:cubicBezTo>
                    <a:pt x="389314" y="1890567"/>
                    <a:pt x="840938" y="1916587"/>
                    <a:pt x="982187" y="1868265"/>
                  </a:cubicBezTo>
                  <a:cubicBezTo>
                    <a:pt x="1123436" y="1819943"/>
                    <a:pt x="1104850" y="1621080"/>
                    <a:pt x="1082548" y="1556031"/>
                  </a:cubicBezTo>
                  <a:cubicBezTo>
                    <a:pt x="1060246" y="1490982"/>
                    <a:pt x="892977" y="1561606"/>
                    <a:pt x="848372" y="1477972"/>
                  </a:cubicBezTo>
                  <a:cubicBezTo>
                    <a:pt x="803767" y="1394338"/>
                    <a:pt x="723850" y="1061660"/>
                    <a:pt x="814918" y="1054226"/>
                  </a:cubicBezTo>
                  <a:cubicBezTo>
                    <a:pt x="905986" y="1046792"/>
                    <a:pt x="1316724" y="1346016"/>
                    <a:pt x="1394782" y="1433367"/>
                  </a:cubicBezTo>
                  <a:cubicBezTo>
                    <a:pt x="1472840" y="1520718"/>
                    <a:pt x="1305571" y="1531870"/>
                    <a:pt x="1283269" y="1578333"/>
                  </a:cubicBezTo>
                  <a:cubicBezTo>
                    <a:pt x="1260967" y="1624796"/>
                    <a:pt x="1177333" y="1665685"/>
                    <a:pt x="1260967" y="1712148"/>
                  </a:cubicBezTo>
                  <a:cubicBezTo>
                    <a:pt x="1344601" y="1758611"/>
                    <a:pt x="1651259" y="1870124"/>
                    <a:pt x="1785074" y="1857114"/>
                  </a:cubicBezTo>
                  <a:cubicBezTo>
                    <a:pt x="1918889" y="1844104"/>
                    <a:pt x="2026684" y="1734450"/>
                    <a:pt x="2063855" y="1634089"/>
                  </a:cubicBezTo>
                  <a:cubicBezTo>
                    <a:pt x="2101026" y="1533728"/>
                    <a:pt x="2056421" y="1319996"/>
                    <a:pt x="2008099" y="1254948"/>
                  </a:cubicBezTo>
                  <a:cubicBezTo>
                    <a:pt x="1959777" y="1189900"/>
                    <a:pt x="1907738" y="1306987"/>
                    <a:pt x="1773923" y="1243797"/>
                  </a:cubicBezTo>
                  <a:cubicBezTo>
                    <a:pt x="1640108" y="1180607"/>
                    <a:pt x="1255391" y="957582"/>
                    <a:pt x="1205211" y="875806"/>
                  </a:cubicBezTo>
                  <a:cubicBezTo>
                    <a:pt x="1155031" y="794030"/>
                    <a:pt x="1418943" y="753143"/>
                    <a:pt x="1472840" y="753143"/>
                  </a:cubicBezTo>
                  <a:cubicBezTo>
                    <a:pt x="1526737" y="753143"/>
                    <a:pt x="1463547" y="901825"/>
                    <a:pt x="1528596" y="875806"/>
                  </a:cubicBezTo>
                  <a:cubicBezTo>
                    <a:pt x="1593645" y="849787"/>
                    <a:pt x="1850123" y="714114"/>
                    <a:pt x="1863133" y="597026"/>
                  </a:cubicBezTo>
                  <a:cubicBezTo>
                    <a:pt x="1876143" y="479938"/>
                    <a:pt x="1701440" y="247621"/>
                    <a:pt x="1606655" y="173280"/>
                  </a:cubicBezTo>
                  <a:cubicBezTo>
                    <a:pt x="1511870" y="98939"/>
                    <a:pt x="1346460" y="119382"/>
                    <a:pt x="1294421" y="150977"/>
                  </a:cubicBezTo>
                  <a:cubicBezTo>
                    <a:pt x="1242382" y="182572"/>
                    <a:pt x="1366904" y="294084"/>
                    <a:pt x="1294421" y="362850"/>
                  </a:cubicBezTo>
                  <a:cubicBezTo>
                    <a:pt x="1221938" y="431616"/>
                    <a:pt x="948733" y="530118"/>
                    <a:pt x="859523" y="563572"/>
                  </a:cubicBezTo>
                  <a:cubicBezTo>
                    <a:pt x="770313" y="597026"/>
                    <a:pt x="794474" y="589591"/>
                    <a:pt x="759162" y="563572"/>
                  </a:cubicBezTo>
                  <a:cubicBezTo>
                    <a:pt x="723850" y="537553"/>
                    <a:pt x="656943" y="453918"/>
                    <a:pt x="647650" y="407455"/>
                  </a:cubicBezTo>
                  <a:cubicBezTo>
                    <a:pt x="638357" y="360992"/>
                    <a:pt x="694113" y="329397"/>
                    <a:pt x="703406" y="284792"/>
                  </a:cubicBezTo>
                  <a:cubicBezTo>
                    <a:pt x="712699" y="240187"/>
                    <a:pt x="746153" y="186290"/>
                    <a:pt x="692255" y="139826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1192213" y="2928938"/>
              <a:ext cx="846137" cy="847725"/>
            </a:xfrm>
            <a:custGeom>
              <a:avLst/>
              <a:gdLst>
                <a:gd name="connsiteX0" fmla="*/ 692255 w 2077636"/>
                <a:gd name="connsiteY0" fmla="*/ 139826 h 1894206"/>
                <a:gd name="connsiteX1" fmla="*/ 380021 w 2077636"/>
                <a:gd name="connsiteY1" fmla="*/ 6011 h 1894206"/>
                <a:gd name="connsiteX2" fmla="*/ 123543 w 2077636"/>
                <a:gd name="connsiteY2" fmla="*/ 39465 h 1894206"/>
                <a:gd name="connsiteX3" fmla="*/ 879 w 2077636"/>
                <a:gd name="connsiteY3" fmla="*/ 184431 h 1894206"/>
                <a:gd name="connsiteX4" fmla="*/ 78938 w 2077636"/>
                <a:gd name="connsiteY4" fmla="*/ 362850 h 1894206"/>
                <a:gd name="connsiteX5" fmla="*/ 268509 w 2077636"/>
                <a:gd name="connsiteY5" fmla="*/ 585875 h 1894206"/>
                <a:gd name="connsiteX6" fmla="*/ 324265 w 2077636"/>
                <a:gd name="connsiteY6" fmla="*/ 1210343 h 1894206"/>
                <a:gd name="connsiteX7" fmla="*/ 279660 w 2077636"/>
                <a:gd name="connsiteY7" fmla="*/ 1500275 h 1894206"/>
                <a:gd name="connsiteX8" fmla="*/ 56635 w 2077636"/>
                <a:gd name="connsiteY8" fmla="*/ 1600636 h 1894206"/>
                <a:gd name="connsiteX9" fmla="*/ 235055 w 2077636"/>
                <a:gd name="connsiteY9" fmla="*/ 1845962 h 1894206"/>
                <a:gd name="connsiteX10" fmla="*/ 982187 w 2077636"/>
                <a:gd name="connsiteY10" fmla="*/ 1868265 h 1894206"/>
                <a:gd name="connsiteX11" fmla="*/ 1082548 w 2077636"/>
                <a:gd name="connsiteY11" fmla="*/ 1556031 h 1894206"/>
                <a:gd name="connsiteX12" fmla="*/ 848372 w 2077636"/>
                <a:gd name="connsiteY12" fmla="*/ 1477972 h 1894206"/>
                <a:gd name="connsiteX13" fmla="*/ 814918 w 2077636"/>
                <a:gd name="connsiteY13" fmla="*/ 1054226 h 1894206"/>
                <a:gd name="connsiteX14" fmla="*/ 1394782 w 2077636"/>
                <a:gd name="connsiteY14" fmla="*/ 1433367 h 1894206"/>
                <a:gd name="connsiteX15" fmla="*/ 1283269 w 2077636"/>
                <a:gd name="connsiteY15" fmla="*/ 1578333 h 1894206"/>
                <a:gd name="connsiteX16" fmla="*/ 1260967 w 2077636"/>
                <a:gd name="connsiteY16" fmla="*/ 1712148 h 1894206"/>
                <a:gd name="connsiteX17" fmla="*/ 1785074 w 2077636"/>
                <a:gd name="connsiteY17" fmla="*/ 1857114 h 1894206"/>
                <a:gd name="connsiteX18" fmla="*/ 2063855 w 2077636"/>
                <a:gd name="connsiteY18" fmla="*/ 1634089 h 1894206"/>
                <a:gd name="connsiteX19" fmla="*/ 2008099 w 2077636"/>
                <a:gd name="connsiteY19" fmla="*/ 1254948 h 1894206"/>
                <a:gd name="connsiteX20" fmla="*/ 1773923 w 2077636"/>
                <a:gd name="connsiteY20" fmla="*/ 1243797 h 1894206"/>
                <a:gd name="connsiteX21" fmla="*/ 1205211 w 2077636"/>
                <a:gd name="connsiteY21" fmla="*/ 875806 h 1894206"/>
                <a:gd name="connsiteX22" fmla="*/ 1472840 w 2077636"/>
                <a:gd name="connsiteY22" fmla="*/ 753143 h 1894206"/>
                <a:gd name="connsiteX23" fmla="*/ 1528596 w 2077636"/>
                <a:gd name="connsiteY23" fmla="*/ 875806 h 1894206"/>
                <a:gd name="connsiteX24" fmla="*/ 1863133 w 2077636"/>
                <a:gd name="connsiteY24" fmla="*/ 597026 h 1894206"/>
                <a:gd name="connsiteX25" fmla="*/ 1606655 w 2077636"/>
                <a:gd name="connsiteY25" fmla="*/ 173280 h 1894206"/>
                <a:gd name="connsiteX26" fmla="*/ 1294421 w 2077636"/>
                <a:gd name="connsiteY26" fmla="*/ 150977 h 1894206"/>
                <a:gd name="connsiteX27" fmla="*/ 1294421 w 2077636"/>
                <a:gd name="connsiteY27" fmla="*/ 362850 h 1894206"/>
                <a:gd name="connsiteX28" fmla="*/ 859523 w 2077636"/>
                <a:gd name="connsiteY28" fmla="*/ 563572 h 1894206"/>
                <a:gd name="connsiteX29" fmla="*/ 759162 w 2077636"/>
                <a:gd name="connsiteY29" fmla="*/ 563572 h 1894206"/>
                <a:gd name="connsiteX30" fmla="*/ 647650 w 2077636"/>
                <a:gd name="connsiteY30" fmla="*/ 407455 h 1894206"/>
                <a:gd name="connsiteX31" fmla="*/ 703406 w 2077636"/>
                <a:gd name="connsiteY31" fmla="*/ 284792 h 1894206"/>
                <a:gd name="connsiteX32" fmla="*/ 692255 w 2077636"/>
                <a:gd name="connsiteY32" fmla="*/ 139826 h 18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077636" h="1894206">
                  <a:moveTo>
                    <a:pt x="692255" y="139826"/>
                  </a:moveTo>
                  <a:cubicBezTo>
                    <a:pt x="638357" y="93362"/>
                    <a:pt x="474806" y="22738"/>
                    <a:pt x="380021" y="6011"/>
                  </a:cubicBezTo>
                  <a:cubicBezTo>
                    <a:pt x="285236" y="-10716"/>
                    <a:pt x="186733" y="9728"/>
                    <a:pt x="123543" y="39465"/>
                  </a:cubicBezTo>
                  <a:cubicBezTo>
                    <a:pt x="60353" y="69202"/>
                    <a:pt x="8313" y="130534"/>
                    <a:pt x="879" y="184431"/>
                  </a:cubicBezTo>
                  <a:cubicBezTo>
                    <a:pt x="-6555" y="238328"/>
                    <a:pt x="34333" y="295943"/>
                    <a:pt x="78938" y="362850"/>
                  </a:cubicBezTo>
                  <a:cubicBezTo>
                    <a:pt x="123543" y="429757"/>
                    <a:pt x="227621" y="444626"/>
                    <a:pt x="268509" y="585875"/>
                  </a:cubicBezTo>
                  <a:cubicBezTo>
                    <a:pt x="309397" y="727124"/>
                    <a:pt x="322406" y="1057943"/>
                    <a:pt x="324265" y="1210343"/>
                  </a:cubicBezTo>
                  <a:cubicBezTo>
                    <a:pt x="326123" y="1362743"/>
                    <a:pt x="324265" y="1435226"/>
                    <a:pt x="279660" y="1500275"/>
                  </a:cubicBezTo>
                  <a:cubicBezTo>
                    <a:pt x="235055" y="1565324"/>
                    <a:pt x="64069" y="1543021"/>
                    <a:pt x="56635" y="1600636"/>
                  </a:cubicBezTo>
                  <a:cubicBezTo>
                    <a:pt x="49201" y="1658251"/>
                    <a:pt x="80796" y="1801357"/>
                    <a:pt x="235055" y="1845962"/>
                  </a:cubicBezTo>
                  <a:cubicBezTo>
                    <a:pt x="389314" y="1890567"/>
                    <a:pt x="840938" y="1916587"/>
                    <a:pt x="982187" y="1868265"/>
                  </a:cubicBezTo>
                  <a:cubicBezTo>
                    <a:pt x="1123436" y="1819943"/>
                    <a:pt x="1104850" y="1621080"/>
                    <a:pt x="1082548" y="1556031"/>
                  </a:cubicBezTo>
                  <a:cubicBezTo>
                    <a:pt x="1060246" y="1490982"/>
                    <a:pt x="892977" y="1561606"/>
                    <a:pt x="848372" y="1477972"/>
                  </a:cubicBezTo>
                  <a:cubicBezTo>
                    <a:pt x="803767" y="1394338"/>
                    <a:pt x="723850" y="1061660"/>
                    <a:pt x="814918" y="1054226"/>
                  </a:cubicBezTo>
                  <a:cubicBezTo>
                    <a:pt x="905986" y="1046792"/>
                    <a:pt x="1316724" y="1346016"/>
                    <a:pt x="1394782" y="1433367"/>
                  </a:cubicBezTo>
                  <a:cubicBezTo>
                    <a:pt x="1472840" y="1520718"/>
                    <a:pt x="1305571" y="1531870"/>
                    <a:pt x="1283269" y="1578333"/>
                  </a:cubicBezTo>
                  <a:cubicBezTo>
                    <a:pt x="1260967" y="1624796"/>
                    <a:pt x="1177333" y="1665685"/>
                    <a:pt x="1260967" y="1712148"/>
                  </a:cubicBezTo>
                  <a:cubicBezTo>
                    <a:pt x="1344601" y="1758611"/>
                    <a:pt x="1651259" y="1870124"/>
                    <a:pt x="1785074" y="1857114"/>
                  </a:cubicBezTo>
                  <a:cubicBezTo>
                    <a:pt x="1918889" y="1844104"/>
                    <a:pt x="2026684" y="1734450"/>
                    <a:pt x="2063855" y="1634089"/>
                  </a:cubicBezTo>
                  <a:cubicBezTo>
                    <a:pt x="2101026" y="1533728"/>
                    <a:pt x="2056421" y="1319996"/>
                    <a:pt x="2008099" y="1254948"/>
                  </a:cubicBezTo>
                  <a:cubicBezTo>
                    <a:pt x="1959777" y="1189900"/>
                    <a:pt x="1907738" y="1306987"/>
                    <a:pt x="1773923" y="1243797"/>
                  </a:cubicBezTo>
                  <a:cubicBezTo>
                    <a:pt x="1640108" y="1180607"/>
                    <a:pt x="1255391" y="957582"/>
                    <a:pt x="1205211" y="875806"/>
                  </a:cubicBezTo>
                  <a:cubicBezTo>
                    <a:pt x="1155031" y="794030"/>
                    <a:pt x="1418943" y="753143"/>
                    <a:pt x="1472840" y="753143"/>
                  </a:cubicBezTo>
                  <a:cubicBezTo>
                    <a:pt x="1526737" y="753143"/>
                    <a:pt x="1463547" y="901825"/>
                    <a:pt x="1528596" y="875806"/>
                  </a:cubicBezTo>
                  <a:cubicBezTo>
                    <a:pt x="1593645" y="849787"/>
                    <a:pt x="1850123" y="714114"/>
                    <a:pt x="1863133" y="597026"/>
                  </a:cubicBezTo>
                  <a:cubicBezTo>
                    <a:pt x="1876143" y="479938"/>
                    <a:pt x="1701440" y="247621"/>
                    <a:pt x="1606655" y="173280"/>
                  </a:cubicBezTo>
                  <a:cubicBezTo>
                    <a:pt x="1511870" y="98939"/>
                    <a:pt x="1346460" y="119382"/>
                    <a:pt x="1294421" y="150977"/>
                  </a:cubicBezTo>
                  <a:cubicBezTo>
                    <a:pt x="1242382" y="182572"/>
                    <a:pt x="1366904" y="294084"/>
                    <a:pt x="1294421" y="362850"/>
                  </a:cubicBezTo>
                  <a:cubicBezTo>
                    <a:pt x="1221938" y="431616"/>
                    <a:pt x="948733" y="530118"/>
                    <a:pt x="859523" y="563572"/>
                  </a:cubicBezTo>
                  <a:cubicBezTo>
                    <a:pt x="770313" y="597026"/>
                    <a:pt x="794474" y="589591"/>
                    <a:pt x="759162" y="563572"/>
                  </a:cubicBezTo>
                  <a:cubicBezTo>
                    <a:pt x="723850" y="537553"/>
                    <a:pt x="656943" y="453918"/>
                    <a:pt x="647650" y="407455"/>
                  </a:cubicBezTo>
                  <a:cubicBezTo>
                    <a:pt x="638357" y="360992"/>
                    <a:pt x="694113" y="329397"/>
                    <a:pt x="703406" y="284792"/>
                  </a:cubicBezTo>
                  <a:cubicBezTo>
                    <a:pt x="712699" y="240187"/>
                    <a:pt x="746153" y="186290"/>
                    <a:pt x="692255" y="139826"/>
                  </a:cubicBezTo>
                  <a:close/>
                </a:path>
              </a:pathLst>
            </a:custGeom>
            <a:gradFill>
              <a:gsLst>
                <a:gs pos="0">
                  <a:srgbClr val="7030A0"/>
                </a:gs>
                <a:gs pos="99000">
                  <a:srgbClr val="FF00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3" name="Group 13"/>
          <p:cNvGrpSpPr>
            <a:grpSpLocks/>
          </p:cNvGrpSpPr>
          <p:nvPr/>
        </p:nvGrpSpPr>
        <p:grpSpPr bwMode="auto">
          <a:xfrm>
            <a:off x="2971800" y="2894013"/>
            <a:ext cx="1263650" cy="889000"/>
            <a:chOff x="2971800" y="2894013"/>
            <a:chExt cx="1263650" cy="889000"/>
          </a:xfrm>
        </p:grpSpPr>
        <p:sp>
          <p:nvSpPr>
            <p:cNvPr id="54" name="Freeform 1027"/>
            <p:cNvSpPr>
              <a:spLocks/>
            </p:cNvSpPr>
            <p:nvPr/>
          </p:nvSpPr>
          <p:spPr bwMode="auto">
            <a:xfrm flipV="1">
              <a:off x="2971800" y="2894013"/>
              <a:ext cx="1214438" cy="889000"/>
            </a:xfrm>
            <a:custGeom>
              <a:avLst/>
              <a:gdLst>
                <a:gd name="T0" fmla="*/ 0 w 960"/>
                <a:gd name="T1" fmla="*/ 2147483647 h 576"/>
                <a:gd name="T2" fmla="*/ 2147483647 w 960"/>
                <a:gd name="T3" fmla="*/ 2147483647 h 576"/>
                <a:gd name="T4" fmla="*/ 2147483647 w 960"/>
                <a:gd name="T5" fmla="*/ 2147483647 h 576"/>
                <a:gd name="T6" fmla="*/ 2147483647 w 960"/>
                <a:gd name="T7" fmla="*/ 2147483647 h 576"/>
                <a:gd name="T8" fmla="*/ 2147483647 w 960"/>
                <a:gd name="T9" fmla="*/ 2147483647 h 576"/>
                <a:gd name="T10" fmla="*/ 2147483647 w 960"/>
                <a:gd name="T11" fmla="*/ 0 h 576"/>
                <a:gd name="T12" fmla="*/ 2147483647 w 960"/>
                <a:gd name="T13" fmla="*/ 2147483647 h 576"/>
                <a:gd name="T14" fmla="*/ 2147483647 w 960"/>
                <a:gd name="T15" fmla="*/ 0 h 576"/>
                <a:gd name="T16" fmla="*/ 2147483647 w 960"/>
                <a:gd name="T17" fmla="*/ 2147483647 h 576"/>
                <a:gd name="T18" fmla="*/ 2147483647 w 960"/>
                <a:gd name="T19" fmla="*/ 0 h 576"/>
                <a:gd name="T20" fmla="*/ 0 w 960"/>
                <a:gd name="T21" fmla="*/ 2147483647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60" h="576">
                  <a:moveTo>
                    <a:pt x="0" y="48"/>
                  </a:moveTo>
                  <a:lnTo>
                    <a:pt x="240" y="576"/>
                  </a:lnTo>
                  <a:lnTo>
                    <a:pt x="432" y="336"/>
                  </a:lnTo>
                  <a:lnTo>
                    <a:pt x="624" y="576"/>
                  </a:lnTo>
                  <a:lnTo>
                    <a:pt x="960" y="48"/>
                  </a:lnTo>
                  <a:lnTo>
                    <a:pt x="720" y="0"/>
                  </a:lnTo>
                  <a:lnTo>
                    <a:pt x="576" y="336"/>
                  </a:lnTo>
                  <a:lnTo>
                    <a:pt x="432" y="0"/>
                  </a:lnTo>
                  <a:lnTo>
                    <a:pt x="288" y="336"/>
                  </a:lnTo>
                  <a:lnTo>
                    <a:pt x="144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Freeform 1027"/>
            <p:cNvSpPr>
              <a:spLocks/>
            </p:cNvSpPr>
            <p:nvPr/>
          </p:nvSpPr>
          <p:spPr bwMode="auto">
            <a:xfrm flipV="1">
              <a:off x="3021013" y="2894013"/>
              <a:ext cx="1214437" cy="889000"/>
            </a:xfrm>
            <a:custGeom>
              <a:avLst/>
              <a:gdLst>
                <a:gd name="T0" fmla="*/ 0 w 960"/>
                <a:gd name="T1" fmla="*/ 2147483647 h 576"/>
                <a:gd name="T2" fmla="*/ 2147483647 w 960"/>
                <a:gd name="T3" fmla="*/ 2147483647 h 576"/>
                <a:gd name="T4" fmla="*/ 2147483647 w 960"/>
                <a:gd name="T5" fmla="*/ 2147483647 h 576"/>
                <a:gd name="T6" fmla="*/ 2147483647 w 960"/>
                <a:gd name="T7" fmla="*/ 2147483647 h 576"/>
                <a:gd name="T8" fmla="*/ 2147483647 w 960"/>
                <a:gd name="T9" fmla="*/ 2147483647 h 576"/>
                <a:gd name="T10" fmla="*/ 2147483647 w 960"/>
                <a:gd name="T11" fmla="*/ 0 h 576"/>
                <a:gd name="T12" fmla="*/ 2147483647 w 960"/>
                <a:gd name="T13" fmla="*/ 2147483647 h 576"/>
                <a:gd name="T14" fmla="*/ 2147483647 w 960"/>
                <a:gd name="T15" fmla="*/ 0 h 576"/>
                <a:gd name="T16" fmla="*/ 2147483647 w 960"/>
                <a:gd name="T17" fmla="*/ 2147483647 h 576"/>
                <a:gd name="T18" fmla="*/ 2147483647 w 960"/>
                <a:gd name="T19" fmla="*/ 0 h 576"/>
                <a:gd name="T20" fmla="*/ 0 w 960"/>
                <a:gd name="T21" fmla="*/ 2147483647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60" h="576">
                  <a:moveTo>
                    <a:pt x="0" y="48"/>
                  </a:moveTo>
                  <a:lnTo>
                    <a:pt x="240" y="576"/>
                  </a:lnTo>
                  <a:lnTo>
                    <a:pt x="432" y="336"/>
                  </a:lnTo>
                  <a:lnTo>
                    <a:pt x="624" y="576"/>
                  </a:lnTo>
                  <a:lnTo>
                    <a:pt x="960" y="48"/>
                  </a:lnTo>
                  <a:lnTo>
                    <a:pt x="720" y="0"/>
                  </a:lnTo>
                  <a:lnTo>
                    <a:pt x="576" y="336"/>
                  </a:lnTo>
                  <a:lnTo>
                    <a:pt x="432" y="0"/>
                  </a:lnTo>
                  <a:lnTo>
                    <a:pt x="288" y="336"/>
                  </a:lnTo>
                  <a:lnTo>
                    <a:pt x="144" y="0"/>
                  </a:lnTo>
                  <a:lnTo>
                    <a:pt x="0" y="48"/>
                  </a:ln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" name="Group 15"/>
          <p:cNvGrpSpPr>
            <a:grpSpLocks/>
          </p:cNvGrpSpPr>
          <p:nvPr/>
        </p:nvGrpSpPr>
        <p:grpSpPr bwMode="auto">
          <a:xfrm>
            <a:off x="5289550" y="2894013"/>
            <a:ext cx="931863" cy="896937"/>
            <a:chOff x="5289062" y="2893610"/>
            <a:chExt cx="932351" cy="897340"/>
          </a:xfrm>
        </p:grpSpPr>
        <p:grpSp>
          <p:nvGrpSpPr>
            <p:cNvPr id="57" name="Group 56"/>
            <p:cNvGrpSpPr/>
            <p:nvPr/>
          </p:nvGrpSpPr>
          <p:grpSpPr>
            <a:xfrm>
              <a:off x="5289062" y="2893610"/>
              <a:ext cx="883138" cy="896811"/>
              <a:chOff x="6221413" y="3546475"/>
              <a:chExt cx="622300" cy="6985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61" name="Freeform 24"/>
              <p:cNvSpPr>
                <a:spLocks/>
              </p:cNvSpPr>
              <p:nvPr/>
            </p:nvSpPr>
            <p:spPr bwMode="auto">
              <a:xfrm>
                <a:off x="6221413" y="3546475"/>
                <a:ext cx="622300" cy="698500"/>
              </a:xfrm>
              <a:custGeom>
                <a:avLst/>
                <a:gdLst>
                  <a:gd name="T0" fmla="*/ 11 w 720"/>
                  <a:gd name="T1" fmla="*/ 3 h 802"/>
                  <a:gd name="T2" fmla="*/ 21 w 720"/>
                  <a:gd name="T3" fmla="*/ 1 h 802"/>
                  <a:gd name="T4" fmla="*/ 30 w 720"/>
                  <a:gd name="T5" fmla="*/ 11 h 802"/>
                  <a:gd name="T6" fmla="*/ 34 w 720"/>
                  <a:gd name="T7" fmla="*/ 30 h 802"/>
                  <a:gd name="T8" fmla="*/ 30 w 720"/>
                  <a:gd name="T9" fmla="*/ 37 h 802"/>
                  <a:gd name="T10" fmla="*/ 16 w 720"/>
                  <a:gd name="T11" fmla="*/ 40 h 802"/>
                  <a:gd name="T12" fmla="*/ 2 w 720"/>
                  <a:gd name="T13" fmla="*/ 35 h 802"/>
                  <a:gd name="T14" fmla="*/ 2 w 720"/>
                  <a:gd name="T15" fmla="*/ 18 h 802"/>
                  <a:gd name="T16" fmla="*/ 5 w 720"/>
                  <a:gd name="T17" fmla="*/ 9 h 802"/>
                  <a:gd name="T18" fmla="*/ 11 w 720"/>
                  <a:gd name="T19" fmla="*/ 3 h 8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0" h="802">
                    <a:moveTo>
                      <a:pt x="227" y="64"/>
                    </a:moveTo>
                    <a:cubicBezTo>
                      <a:pt x="281" y="37"/>
                      <a:pt x="366" y="0"/>
                      <a:pt x="432" y="26"/>
                    </a:cubicBezTo>
                    <a:cubicBezTo>
                      <a:pt x="498" y="52"/>
                      <a:pt x="576" y="122"/>
                      <a:pt x="624" y="218"/>
                    </a:cubicBezTo>
                    <a:cubicBezTo>
                      <a:pt x="672" y="314"/>
                      <a:pt x="720" y="514"/>
                      <a:pt x="720" y="602"/>
                    </a:cubicBezTo>
                    <a:cubicBezTo>
                      <a:pt x="720" y="690"/>
                      <a:pt x="688" y="714"/>
                      <a:pt x="624" y="746"/>
                    </a:cubicBezTo>
                    <a:cubicBezTo>
                      <a:pt x="560" y="778"/>
                      <a:pt x="432" y="802"/>
                      <a:pt x="336" y="794"/>
                    </a:cubicBezTo>
                    <a:cubicBezTo>
                      <a:pt x="240" y="786"/>
                      <a:pt x="96" y="770"/>
                      <a:pt x="48" y="698"/>
                    </a:cubicBezTo>
                    <a:cubicBezTo>
                      <a:pt x="0" y="626"/>
                      <a:pt x="38" y="447"/>
                      <a:pt x="48" y="362"/>
                    </a:cubicBezTo>
                    <a:cubicBezTo>
                      <a:pt x="58" y="277"/>
                      <a:pt x="79" y="239"/>
                      <a:pt x="109" y="189"/>
                    </a:cubicBezTo>
                    <a:cubicBezTo>
                      <a:pt x="139" y="139"/>
                      <a:pt x="173" y="91"/>
                      <a:pt x="227" y="6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Oval 27"/>
              <p:cNvSpPr>
                <a:spLocks noChangeArrowheads="1"/>
              </p:cNvSpPr>
              <p:nvPr/>
            </p:nvSpPr>
            <p:spPr bwMode="auto">
              <a:xfrm>
                <a:off x="6511925" y="3797300"/>
                <a:ext cx="123825" cy="20955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58" name="Group 425"/>
            <p:cNvGrpSpPr>
              <a:grpSpLocks/>
            </p:cNvGrpSpPr>
            <p:nvPr/>
          </p:nvGrpSpPr>
          <p:grpSpPr bwMode="auto">
            <a:xfrm>
              <a:off x="5337175" y="2894013"/>
              <a:ext cx="884238" cy="896937"/>
              <a:chOff x="6221413" y="3546475"/>
              <a:chExt cx="622300" cy="698500"/>
            </a:xfrm>
          </p:grpSpPr>
          <p:sp>
            <p:nvSpPr>
              <p:cNvPr id="59" name="Freeform 24"/>
              <p:cNvSpPr>
                <a:spLocks/>
              </p:cNvSpPr>
              <p:nvPr/>
            </p:nvSpPr>
            <p:spPr bwMode="auto">
              <a:xfrm>
                <a:off x="6221087" y="3546161"/>
                <a:ext cx="622626" cy="698814"/>
              </a:xfrm>
              <a:custGeom>
                <a:avLst/>
                <a:gdLst>
                  <a:gd name="T0" fmla="*/ 11 w 720"/>
                  <a:gd name="T1" fmla="*/ 3 h 802"/>
                  <a:gd name="T2" fmla="*/ 21 w 720"/>
                  <a:gd name="T3" fmla="*/ 1 h 802"/>
                  <a:gd name="T4" fmla="*/ 30 w 720"/>
                  <a:gd name="T5" fmla="*/ 11 h 802"/>
                  <a:gd name="T6" fmla="*/ 34 w 720"/>
                  <a:gd name="T7" fmla="*/ 30 h 802"/>
                  <a:gd name="T8" fmla="*/ 30 w 720"/>
                  <a:gd name="T9" fmla="*/ 37 h 802"/>
                  <a:gd name="T10" fmla="*/ 16 w 720"/>
                  <a:gd name="T11" fmla="*/ 40 h 802"/>
                  <a:gd name="T12" fmla="*/ 2 w 720"/>
                  <a:gd name="T13" fmla="*/ 35 h 802"/>
                  <a:gd name="T14" fmla="*/ 2 w 720"/>
                  <a:gd name="T15" fmla="*/ 18 h 802"/>
                  <a:gd name="T16" fmla="*/ 5 w 720"/>
                  <a:gd name="T17" fmla="*/ 9 h 802"/>
                  <a:gd name="T18" fmla="*/ 11 w 720"/>
                  <a:gd name="T19" fmla="*/ 3 h 8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0" h="802">
                    <a:moveTo>
                      <a:pt x="227" y="64"/>
                    </a:moveTo>
                    <a:cubicBezTo>
                      <a:pt x="281" y="37"/>
                      <a:pt x="366" y="0"/>
                      <a:pt x="432" y="26"/>
                    </a:cubicBezTo>
                    <a:cubicBezTo>
                      <a:pt x="498" y="52"/>
                      <a:pt x="576" y="122"/>
                      <a:pt x="624" y="218"/>
                    </a:cubicBezTo>
                    <a:cubicBezTo>
                      <a:pt x="672" y="314"/>
                      <a:pt x="720" y="514"/>
                      <a:pt x="720" y="602"/>
                    </a:cubicBezTo>
                    <a:cubicBezTo>
                      <a:pt x="720" y="690"/>
                      <a:pt x="688" y="714"/>
                      <a:pt x="624" y="746"/>
                    </a:cubicBezTo>
                    <a:cubicBezTo>
                      <a:pt x="560" y="778"/>
                      <a:pt x="432" y="802"/>
                      <a:pt x="336" y="794"/>
                    </a:cubicBezTo>
                    <a:cubicBezTo>
                      <a:pt x="240" y="786"/>
                      <a:pt x="96" y="770"/>
                      <a:pt x="48" y="698"/>
                    </a:cubicBezTo>
                    <a:cubicBezTo>
                      <a:pt x="0" y="626"/>
                      <a:pt x="38" y="447"/>
                      <a:pt x="48" y="362"/>
                    </a:cubicBezTo>
                    <a:cubicBezTo>
                      <a:pt x="58" y="277"/>
                      <a:pt x="79" y="239"/>
                      <a:pt x="109" y="189"/>
                    </a:cubicBezTo>
                    <a:cubicBezTo>
                      <a:pt x="139" y="139"/>
                      <a:pt x="173" y="91"/>
                      <a:pt x="227" y="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008000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27"/>
              <p:cNvSpPr>
                <a:spLocks noChangeArrowheads="1"/>
              </p:cNvSpPr>
              <p:nvPr/>
            </p:nvSpPr>
            <p:spPr bwMode="auto">
              <a:xfrm>
                <a:off x="6511720" y="3797239"/>
                <a:ext cx="124078" cy="20902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</p:grpSp>
      <p:grpSp>
        <p:nvGrpSpPr>
          <p:cNvPr id="63" name="Group 16"/>
          <p:cNvGrpSpPr>
            <a:grpSpLocks/>
          </p:cNvGrpSpPr>
          <p:nvPr/>
        </p:nvGrpSpPr>
        <p:grpSpPr bwMode="auto">
          <a:xfrm>
            <a:off x="6324600" y="2925763"/>
            <a:ext cx="728663" cy="865187"/>
            <a:chOff x="6324600" y="2925763"/>
            <a:chExt cx="728663" cy="865187"/>
          </a:xfrm>
        </p:grpSpPr>
        <p:grpSp>
          <p:nvGrpSpPr>
            <p:cNvPr id="64" name="Group 63"/>
            <p:cNvGrpSpPr/>
            <p:nvPr/>
          </p:nvGrpSpPr>
          <p:grpSpPr>
            <a:xfrm>
              <a:off x="6324600" y="2926010"/>
              <a:ext cx="680004" cy="864412"/>
              <a:chOff x="2362200" y="457200"/>
              <a:chExt cx="4495800" cy="57150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68" name="Freeform 1029"/>
              <p:cNvSpPr>
                <a:spLocks/>
              </p:cNvSpPr>
              <p:nvPr/>
            </p:nvSpPr>
            <p:spPr bwMode="auto">
              <a:xfrm>
                <a:off x="2362200" y="457200"/>
                <a:ext cx="4495800" cy="5715000"/>
              </a:xfrm>
              <a:custGeom>
                <a:avLst/>
                <a:gdLst>
                  <a:gd name="T0" fmla="*/ 0 w 576"/>
                  <a:gd name="T1" fmla="*/ 18 h 1248"/>
                  <a:gd name="T2" fmla="*/ 0 w 576"/>
                  <a:gd name="T3" fmla="*/ 80 h 1248"/>
                  <a:gd name="T4" fmla="*/ 144 w 576"/>
                  <a:gd name="T5" fmla="*/ 80 h 1248"/>
                  <a:gd name="T6" fmla="*/ 192 w 576"/>
                  <a:gd name="T7" fmla="*/ 52 h 1248"/>
                  <a:gd name="T8" fmla="*/ 576 w 576"/>
                  <a:gd name="T9" fmla="*/ 43 h 1248"/>
                  <a:gd name="T10" fmla="*/ 576 w 576"/>
                  <a:gd name="T11" fmla="*/ 16 h 1248"/>
                  <a:gd name="T12" fmla="*/ 0 w 576"/>
                  <a:gd name="T13" fmla="*/ 0 h 1248"/>
                  <a:gd name="T14" fmla="*/ 0 w 576"/>
                  <a:gd name="T15" fmla="*/ 18 h 12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76" h="1248">
                    <a:moveTo>
                      <a:pt x="0" y="288"/>
                    </a:moveTo>
                    <a:lnTo>
                      <a:pt x="0" y="1248"/>
                    </a:lnTo>
                    <a:lnTo>
                      <a:pt x="144" y="1248"/>
                    </a:lnTo>
                    <a:lnTo>
                      <a:pt x="192" y="816"/>
                    </a:lnTo>
                    <a:lnTo>
                      <a:pt x="576" y="672"/>
                    </a:lnTo>
                    <a:lnTo>
                      <a:pt x="576" y="240"/>
                    </a:lnTo>
                    <a:lnTo>
                      <a:pt x="0" y="0"/>
                    </a:lnTo>
                    <a:lnTo>
                      <a:pt x="0" y="288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Freeform 1030"/>
              <p:cNvSpPr>
                <a:spLocks/>
              </p:cNvSpPr>
              <p:nvPr/>
            </p:nvSpPr>
            <p:spPr bwMode="auto">
              <a:xfrm>
                <a:off x="4610100" y="1981200"/>
                <a:ext cx="749300" cy="1143000"/>
              </a:xfrm>
              <a:custGeom>
                <a:avLst/>
                <a:gdLst>
                  <a:gd name="T0" fmla="*/ 2 w 192"/>
                  <a:gd name="T1" fmla="*/ 0 h 240"/>
                  <a:gd name="T2" fmla="*/ 0 w 192"/>
                  <a:gd name="T3" fmla="*/ 19 h 240"/>
                  <a:gd name="T4" fmla="*/ 6 w 192"/>
                  <a:gd name="T5" fmla="*/ 15 h 240"/>
                  <a:gd name="T6" fmla="*/ 6 w 192"/>
                  <a:gd name="T7" fmla="*/ 0 h 240"/>
                  <a:gd name="T8" fmla="*/ 2 w 192"/>
                  <a:gd name="T9" fmla="*/ 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2" h="240">
                    <a:moveTo>
                      <a:pt x="48" y="0"/>
                    </a:moveTo>
                    <a:lnTo>
                      <a:pt x="0" y="240"/>
                    </a:lnTo>
                    <a:lnTo>
                      <a:pt x="192" y="192"/>
                    </a:lnTo>
                    <a:lnTo>
                      <a:pt x="192" y="0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5" name="Group 428"/>
            <p:cNvGrpSpPr>
              <a:grpSpLocks/>
            </p:cNvGrpSpPr>
            <p:nvPr/>
          </p:nvGrpSpPr>
          <p:grpSpPr bwMode="auto">
            <a:xfrm>
              <a:off x="6373813" y="2925763"/>
              <a:ext cx="679450" cy="865187"/>
              <a:chOff x="2362200" y="457200"/>
              <a:chExt cx="4495800" cy="5715000"/>
            </a:xfrm>
          </p:grpSpPr>
          <p:sp>
            <p:nvSpPr>
              <p:cNvPr id="66" name="Freeform 1029"/>
              <p:cNvSpPr>
                <a:spLocks/>
              </p:cNvSpPr>
              <p:nvPr/>
            </p:nvSpPr>
            <p:spPr bwMode="auto">
              <a:xfrm>
                <a:off x="2362200" y="457200"/>
                <a:ext cx="4495800" cy="5715000"/>
              </a:xfrm>
              <a:custGeom>
                <a:avLst/>
                <a:gdLst>
                  <a:gd name="T0" fmla="*/ 0 w 576"/>
                  <a:gd name="T1" fmla="*/ 2147483647 h 1248"/>
                  <a:gd name="T2" fmla="*/ 0 w 576"/>
                  <a:gd name="T3" fmla="*/ 2147483647 h 1248"/>
                  <a:gd name="T4" fmla="*/ 2147483647 w 576"/>
                  <a:gd name="T5" fmla="*/ 2147483647 h 1248"/>
                  <a:gd name="T6" fmla="*/ 2147483647 w 576"/>
                  <a:gd name="T7" fmla="*/ 2147483647 h 1248"/>
                  <a:gd name="T8" fmla="*/ 2147483647 w 576"/>
                  <a:gd name="T9" fmla="*/ 2147483647 h 1248"/>
                  <a:gd name="T10" fmla="*/ 2147483647 w 576"/>
                  <a:gd name="T11" fmla="*/ 2147483647 h 1248"/>
                  <a:gd name="T12" fmla="*/ 0 w 576"/>
                  <a:gd name="T13" fmla="*/ 0 h 1248"/>
                  <a:gd name="T14" fmla="*/ 0 w 576"/>
                  <a:gd name="T15" fmla="*/ 2147483647 h 12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76" h="1248">
                    <a:moveTo>
                      <a:pt x="0" y="288"/>
                    </a:moveTo>
                    <a:lnTo>
                      <a:pt x="0" y="1248"/>
                    </a:lnTo>
                    <a:lnTo>
                      <a:pt x="144" y="1248"/>
                    </a:lnTo>
                    <a:lnTo>
                      <a:pt x="192" y="816"/>
                    </a:lnTo>
                    <a:lnTo>
                      <a:pt x="576" y="672"/>
                    </a:lnTo>
                    <a:lnTo>
                      <a:pt x="576" y="240"/>
                    </a:lnTo>
                    <a:lnTo>
                      <a:pt x="0" y="0"/>
                    </a:lnTo>
                    <a:lnTo>
                      <a:pt x="0" y="28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1030"/>
              <p:cNvSpPr>
                <a:spLocks/>
              </p:cNvSpPr>
              <p:nvPr/>
            </p:nvSpPr>
            <p:spPr bwMode="auto">
              <a:xfrm>
                <a:off x="4610100" y="1981200"/>
                <a:ext cx="749300" cy="1143000"/>
              </a:xfrm>
              <a:custGeom>
                <a:avLst/>
                <a:gdLst>
                  <a:gd name="T0" fmla="*/ 2147483647 w 192"/>
                  <a:gd name="T1" fmla="*/ 0 h 240"/>
                  <a:gd name="T2" fmla="*/ 0 w 192"/>
                  <a:gd name="T3" fmla="*/ 2147483647 h 240"/>
                  <a:gd name="T4" fmla="*/ 2147483647 w 192"/>
                  <a:gd name="T5" fmla="*/ 2147483647 h 240"/>
                  <a:gd name="T6" fmla="*/ 2147483647 w 192"/>
                  <a:gd name="T7" fmla="*/ 0 h 240"/>
                  <a:gd name="T8" fmla="*/ 2147483647 w 192"/>
                  <a:gd name="T9" fmla="*/ 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2" h="240">
                    <a:moveTo>
                      <a:pt x="48" y="0"/>
                    </a:moveTo>
                    <a:lnTo>
                      <a:pt x="0" y="240"/>
                    </a:lnTo>
                    <a:lnTo>
                      <a:pt x="192" y="192"/>
                    </a:lnTo>
                    <a:lnTo>
                      <a:pt x="192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0" name="Group 28"/>
          <p:cNvGrpSpPr>
            <a:grpSpLocks/>
          </p:cNvGrpSpPr>
          <p:nvPr/>
        </p:nvGrpSpPr>
        <p:grpSpPr bwMode="auto">
          <a:xfrm>
            <a:off x="8124825" y="2946400"/>
            <a:ext cx="839788" cy="844550"/>
            <a:chOff x="8124798" y="2946400"/>
            <a:chExt cx="839815" cy="844550"/>
          </a:xfrm>
        </p:grpSpPr>
        <p:grpSp>
          <p:nvGrpSpPr>
            <p:cNvPr id="71" name="Group 70"/>
            <p:cNvGrpSpPr/>
            <p:nvPr/>
          </p:nvGrpSpPr>
          <p:grpSpPr>
            <a:xfrm>
              <a:off x="8124798" y="2947113"/>
              <a:ext cx="790602" cy="843309"/>
              <a:chOff x="1676400" y="381000"/>
              <a:chExt cx="5562600" cy="59436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75" name="Freeform 25"/>
              <p:cNvSpPr>
                <a:spLocks/>
              </p:cNvSpPr>
              <p:nvPr/>
            </p:nvSpPr>
            <p:spPr bwMode="auto">
              <a:xfrm>
                <a:off x="1676400" y="381000"/>
                <a:ext cx="5562600" cy="5943600"/>
              </a:xfrm>
              <a:custGeom>
                <a:avLst/>
                <a:gdLst>
                  <a:gd name="T0" fmla="*/ 7 w 794"/>
                  <a:gd name="T1" fmla="*/ 4 h 934"/>
                  <a:gd name="T2" fmla="*/ 9 w 794"/>
                  <a:gd name="T3" fmla="*/ 3 h 934"/>
                  <a:gd name="T4" fmla="*/ 15 w 794"/>
                  <a:gd name="T5" fmla="*/ 2 h 934"/>
                  <a:gd name="T6" fmla="*/ 20 w 794"/>
                  <a:gd name="T7" fmla="*/ 8 h 934"/>
                  <a:gd name="T8" fmla="*/ 18 w 794"/>
                  <a:gd name="T9" fmla="*/ 16 h 934"/>
                  <a:gd name="T10" fmla="*/ 13 w 794"/>
                  <a:gd name="T11" fmla="*/ 17 h 934"/>
                  <a:gd name="T12" fmla="*/ 15 w 794"/>
                  <a:gd name="T13" fmla="*/ 18 h 934"/>
                  <a:gd name="T14" fmla="*/ 19 w 794"/>
                  <a:gd name="T15" fmla="*/ 22 h 934"/>
                  <a:gd name="T16" fmla="*/ 21 w 794"/>
                  <a:gd name="T17" fmla="*/ 28 h 934"/>
                  <a:gd name="T18" fmla="*/ 17 w 794"/>
                  <a:gd name="T19" fmla="*/ 31 h 934"/>
                  <a:gd name="T20" fmla="*/ 11 w 794"/>
                  <a:gd name="T21" fmla="*/ 26 h 934"/>
                  <a:gd name="T22" fmla="*/ 8 w 794"/>
                  <a:gd name="T23" fmla="*/ 22 h 934"/>
                  <a:gd name="T24" fmla="*/ 9 w 794"/>
                  <a:gd name="T25" fmla="*/ 25 h 934"/>
                  <a:gd name="T26" fmla="*/ 8 w 794"/>
                  <a:gd name="T27" fmla="*/ 29 h 934"/>
                  <a:gd name="T28" fmla="*/ 3 w 794"/>
                  <a:gd name="T29" fmla="*/ 30 h 934"/>
                  <a:gd name="T30" fmla="*/ 0 w 794"/>
                  <a:gd name="T31" fmla="*/ 23 h 934"/>
                  <a:gd name="T32" fmla="*/ 0 w 794"/>
                  <a:gd name="T33" fmla="*/ 4 h 934"/>
                  <a:gd name="T34" fmla="*/ 5 w 794"/>
                  <a:gd name="T35" fmla="*/ 1 h 934"/>
                  <a:gd name="T36" fmla="*/ 7 w 794"/>
                  <a:gd name="T37" fmla="*/ 2 h 934"/>
                  <a:gd name="T38" fmla="*/ 7 w 794"/>
                  <a:gd name="T39" fmla="*/ 4 h 9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94" h="934">
                    <a:moveTo>
                      <a:pt x="281" y="115"/>
                    </a:moveTo>
                    <a:cubicBezTo>
                      <a:pt x="294" y="119"/>
                      <a:pt x="304" y="99"/>
                      <a:pt x="350" y="90"/>
                    </a:cubicBezTo>
                    <a:cubicBezTo>
                      <a:pt x="396" y="81"/>
                      <a:pt x="492" y="33"/>
                      <a:pt x="557" y="59"/>
                    </a:cubicBezTo>
                    <a:cubicBezTo>
                      <a:pt x="622" y="85"/>
                      <a:pt x="714" y="174"/>
                      <a:pt x="738" y="247"/>
                    </a:cubicBezTo>
                    <a:cubicBezTo>
                      <a:pt x="762" y="320"/>
                      <a:pt x="748" y="451"/>
                      <a:pt x="703" y="495"/>
                    </a:cubicBezTo>
                    <a:cubicBezTo>
                      <a:pt x="658" y="539"/>
                      <a:pt x="491" y="505"/>
                      <a:pt x="469" y="510"/>
                    </a:cubicBezTo>
                    <a:cubicBezTo>
                      <a:pt x="447" y="515"/>
                      <a:pt x="526" y="497"/>
                      <a:pt x="569" y="522"/>
                    </a:cubicBezTo>
                    <a:cubicBezTo>
                      <a:pt x="612" y="547"/>
                      <a:pt x="691" y="610"/>
                      <a:pt x="726" y="660"/>
                    </a:cubicBezTo>
                    <a:cubicBezTo>
                      <a:pt x="761" y="710"/>
                      <a:pt x="794" y="779"/>
                      <a:pt x="782" y="823"/>
                    </a:cubicBezTo>
                    <a:cubicBezTo>
                      <a:pt x="770" y="867"/>
                      <a:pt x="716" y="934"/>
                      <a:pt x="655" y="927"/>
                    </a:cubicBezTo>
                    <a:cubicBezTo>
                      <a:pt x="594" y="920"/>
                      <a:pt x="471" y="830"/>
                      <a:pt x="415" y="783"/>
                    </a:cubicBezTo>
                    <a:cubicBezTo>
                      <a:pt x="359" y="736"/>
                      <a:pt x="330" y="655"/>
                      <a:pt x="319" y="647"/>
                    </a:cubicBezTo>
                    <a:cubicBezTo>
                      <a:pt x="308" y="639"/>
                      <a:pt x="354" y="696"/>
                      <a:pt x="350" y="735"/>
                    </a:cubicBezTo>
                    <a:cubicBezTo>
                      <a:pt x="346" y="774"/>
                      <a:pt x="329" y="854"/>
                      <a:pt x="294" y="879"/>
                    </a:cubicBezTo>
                    <a:cubicBezTo>
                      <a:pt x="259" y="904"/>
                      <a:pt x="183" y="918"/>
                      <a:pt x="137" y="885"/>
                    </a:cubicBezTo>
                    <a:cubicBezTo>
                      <a:pt x="91" y="852"/>
                      <a:pt x="36" y="808"/>
                      <a:pt x="18" y="679"/>
                    </a:cubicBezTo>
                    <a:cubicBezTo>
                      <a:pt x="0" y="550"/>
                      <a:pt x="5" y="222"/>
                      <a:pt x="31" y="111"/>
                    </a:cubicBezTo>
                    <a:cubicBezTo>
                      <a:pt x="57" y="0"/>
                      <a:pt x="135" y="23"/>
                      <a:pt x="175" y="15"/>
                    </a:cubicBezTo>
                    <a:cubicBezTo>
                      <a:pt x="215" y="7"/>
                      <a:pt x="254" y="47"/>
                      <a:pt x="271" y="63"/>
                    </a:cubicBezTo>
                    <a:cubicBezTo>
                      <a:pt x="288" y="79"/>
                      <a:pt x="268" y="111"/>
                      <a:pt x="281" y="11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Oval 28"/>
              <p:cNvSpPr>
                <a:spLocks noChangeArrowheads="1"/>
              </p:cNvSpPr>
              <p:nvPr/>
            </p:nvSpPr>
            <p:spPr bwMode="auto">
              <a:xfrm>
                <a:off x="3733800" y="1676400"/>
                <a:ext cx="1981199" cy="1096963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72" name="Group 431"/>
            <p:cNvGrpSpPr>
              <a:grpSpLocks/>
            </p:cNvGrpSpPr>
            <p:nvPr/>
          </p:nvGrpSpPr>
          <p:grpSpPr bwMode="auto">
            <a:xfrm>
              <a:off x="8174038" y="2946400"/>
              <a:ext cx="790575" cy="844550"/>
              <a:chOff x="1676400" y="381000"/>
              <a:chExt cx="5562600" cy="5943600"/>
            </a:xfrm>
          </p:grpSpPr>
          <p:sp>
            <p:nvSpPr>
              <p:cNvPr id="73" name="Freeform 25"/>
              <p:cNvSpPr>
                <a:spLocks/>
              </p:cNvSpPr>
              <p:nvPr/>
            </p:nvSpPr>
            <p:spPr bwMode="auto">
              <a:xfrm>
                <a:off x="1676400" y="381000"/>
                <a:ext cx="5562600" cy="5943600"/>
              </a:xfrm>
              <a:custGeom>
                <a:avLst/>
                <a:gdLst>
                  <a:gd name="T0" fmla="*/ 2147483647 w 794"/>
                  <a:gd name="T1" fmla="*/ 2147483647 h 934"/>
                  <a:gd name="T2" fmla="*/ 2147483647 w 794"/>
                  <a:gd name="T3" fmla="*/ 2147483647 h 934"/>
                  <a:gd name="T4" fmla="*/ 2147483647 w 794"/>
                  <a:gd name="T5" fmla="*/ 2147483647 h 934"/>
                  <a:gd name="T6" fmla="*/ 2147483647 w 794"/>
                  <a:gd name="T7" fmla="*/ 2147483647 h 934"/>
                  <a:gd name="T8" fmla="*/ 2147483647 w 794"/>
                  <a:gd name="T9" fmla="*/ 2147483647 h 934"/>
                  <a:gd name="T10" fmla="*/ 2147483647 w 794"/>
                  <a:gd name="T11" fmla="*/ 2147483647 h 934"/>
                  <a:gd name="T12" fmla="*/ 2147483647 w 794"/>
                  <a:gd name="T13" fmla="*/ 2147483647 h 934"/>
                  <a:gd name="T14" fmla="*/ 2147483647 w 794"/>
                  <a:gd name="T15" fmla="*/ 2147483647 h 934"/>
                  <a:gd name="T16" fmla="*/ 2147483647 w 794"/>
                  <a:gd name="T17" fmla="*/ 2147483647 h 934"/>
                  <a:gd name="T18" fmla="*/ 2147483647 w 794"/>
                  <a:gd name="T19" fmla="*/ 2147483647 h 934"/>
                  <a:gd name="T20" fmla="*/ 2147483647 w 794"/>
                  <a:gd name="T21" fmla="*/ 2147483647 h 934"/>
                  <a:gd name="T22" fmla="*/ 2147483647 w 794"/>
                  <a:gd name="T23" fmla="*/ 2147483647 h 934"/>
                  <a:gd name="T24" fmla="*/ 2147483647 w 794"/>
                  <a:gd name="T25" fmla="*/ 2147483647 h 934"/>
                  <a:gd name="T26" fmla="*/ 2147483647 w 794"/>
                  <a:gd name="T27" fmla="*/ 2147483647 h 934"/>
                  <a:gd name="T28" fmla="*/ 2147483647 w 794"/>
                  <a:gd name="T29" fmla="*/ 2147483647 h 934"/>
                  <a:gd name="T30" fmla="*/ 0 w 794"/>
                  <a:gd name="T31" fmla="*/ 2147483647 h 934"/>
                  <a:gd name="T32" fmla="*/ 0 w 794"/>
                  <a:gd name="T33" fmla="*/ 2147483647 h 934"/>
                  <a:gd name="T34" fmla="*/ 2147483647 w 794"/>
                  <a:gd name="T35" fmla="*/ 2147483647 h 934"/>
                  <a:gd name="T36" fmla="*/ 2147483647 w 794"/>
                  <a:gd name="T37" fmla="*/ 2147483647 h 934"/>
                  <a:gd name="T38" fmla="*/ 2147483647 w 794"/>
                  <a:gd name="T39" fmla="*/ 2147483647 h 9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94" h="934">
                    <a:moveTo>
                      <a:pt x="281" y="115"/>
                    </a:moveTo>
                    <a:cubicBezTo>
                      <a:pt x="294" y="119"/>
                      <a:pt x="304" y="99"/>
                      <a:pt x="350" y="90"/>
                    </a:cubicBezTo>
                    <a:cubicBezTo>
                      <a:pt x="396" y="81"/>
                      <a:pt x="492" y="33"/>
                      <a:pt x="557" y="59"/>
                    </a:cubicBezTo>
                    <a:cubicBezTo>
                      <a:pt x="622" y="85"/>
                      <a:pt x="714" y="174"/>
                      <a:pt x="738" y="247"/>
                    </a:cubicBezTo>
                    <a:cubicBezTo>
                      <a:pt x="762" y="320"/>
                      <a:pt x="748" y="451"/>
                      <a:pt x="703" y="495"/>
                    </a:cubicBezTo>
                    <a:cubicBezTo>
                      <a:pt x="658" y="539"/>
                      <a:pt x="491" y="505"/>
                      <a:pt x="469" y="510"/>
                    </a:cubicBezTo>
                    <a:cubicBezTo>
                      <a:pt x="447" y="515"/>
                      <a:pt x="526" y="497"/>
                      <a:pt x="569" y="522"/>
                    </a:cubicBezTo>
                    <a:cubicBezTo>
                      <a:pt x="612" y="547"/>
                      <a:pt x="691" y="610"/>
                      <a:pt x="726" y="660"/>
                    </a:cubicBezTo>
                    <a:cubicBezTo>
                      <a:pt x="761" y="710"/>
                      <a:pt x="794" y="779"/>
                      <a:pt x="782" y="823"/>
                    </a:cubicBezTo>
                    <a:cubicBezTo>
                      <a:pt x="770" y="867"/>
                      <a:pt x="716" y="934"/>
                      <a:pt x="655" y="927"/>
                    </a:cubicBezTo>
                    <a:cubicBezTo>
                      <a:pt x="594" y="920"/>
                      <a:pt x="471" y="830"/>
                      <a:pt x="415" y="783"/>
                    </a:cubicBezTo>
                    <a:cubicBezTo>
                      <a:pt x="359" y="736"/>
                      <a:pt x="330" y="655"/>
                      <a:pt x="319" y="647"/>
                    </a:cubicBezTo>
                    <a:cubicBezTo>
                      <a:pt x="308" y="639"/>
                      <a:pt x="354" y="696"/>
                      <a:pt x="350" y="735"/>
                    </a:cubicBezTo>
                    <a:cubicBezTo>
                      <a:pt x="346" y="774"/>
                      <a:pt x="329" y="854"/>
                      <a:pt x="294" y="879"/>
                    </a:cubicBezTo>
                    <a:cubicBezTo>
                      <a:pt x="259" y="904"/>
                      <a:pt x="183" y="918"/>
                      <a:pt x="137" y="885"/>
                    </a:cubicBezTo>
                    <a:cubicBezTo>
                      <a:pt x="91" y="852"/>
                      <a:pt x="36" y="808"/>
                      <a:pt x="18" y="679"/>
                    </a:cubicBezTo>
                    <a:cubicBezTo>
                      <a:pt x="0" y="550"/>
                      <a:pt x="5" y="222"/>
                      <a:pt x="31" y="111"/>
                    </a:cubicBezTo>
                    <a:cubicBezTo>
                      <a:pt x="57" y="0"/>
                      <a:pt x="135" y="23"/>
                      <a:pt x="175" y="15"/>
                    </a:cubicBezTo>
                    <a:cubicBezTo>
                      <a:pt x="215" y="7"/>
                      <a:pt x="254" y="47"/>
                      <a:pt x="271" y="63"/>
                    </a:cubicBezTo>
                    <a:cubicBezTo>
                      <a:pt x="288" y="79"/>
                      <a:pt x="268" y="111"/>
                      <a:pt x="281" y="11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Oval 28"/>
              <p:cNvSpPr>
                <a:spLocks noChangeArrowheads="1"/>
              </p:cNvSpPr>
              <p:nvPr/>
            </p:nvSpPr>
            <p:spPr bwMode="auto">
              <a:xfrm>
                <a:off x="3733800" y="1676400"/>
                <a:ext cx="1981199" cy="10969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</p:grpSp>
      </p:grpSp>
      <p:grpSp>
        <p:nvGrpSpPr>
          <p:cNvPr id="77" name="Group 9"/>
          <p:cNvGrpSpPr>
            <a:grpSpLocks/>
          </p:cNvGrpSpPr>
          <p:nvPr/>
        </p:nvGrpSpPr>
        <p:grpSpPr bwMode="auto">
          <a:xfrm>
            <a:off x="312738" y="4400550"/>
            <a:ext cx="755650" cy="838200"/>
            <a:chOff x="312738" y="4400550"/>
            <a:chExt cx="755650" cy="838200"/>
          </a:xfrm>
        </p:grpSpPr>
        <p:sp>
          <p:nvSpPr>
            <p:cNvPr id="78" name="Freeform 77"/>
            <p:cNvSpPr/>
            <p:nvPr/>
          </p:nvSpPr>
          <p:spPr bwMode="auto">
            <a:xfrm>
              <a:off x="312738" y="4400550"/>
              <a:ext cx="706437" cy="838200"/>
            </a:xfrm>
            <a:custGeom>
              <a:avLst/>
              <a:gdLst>
                <a:gd name="connsiteX0" fmla="*/ 926421 w 1779126"/>
                <a:gd name="connsiteY0" fmla="*/ 503457 h 1603859"/>
                <a:gd name="connsiteX1" fmla="*/ 1082538 w 1779126"/>
                <a:gd name="connsiteY1" fmla="*/ 715330 h 1603859"/>
                <a:gd name="connsiteX2" fmla="*/ 1483982 w 1779126"/>
                <a:gd name="connsiteY2" fmla="*/ 704179 h 1603859"/>
                <a:gd name="connsiteX3" fmla="*/ 1495133 w 1779126"/>
                <a:gd name="connsiteY3" fmla="*/ 213525 h 1603859"/>
                <a:gd name="connsiteX4" fmla="*/ 1049084 w 1779126"/>
                <a:gd name="connsiteY4" fmla="*/ 12803 h 1603859"/>
                <a:gd name="connsiteX5" fmla="*/ 502674 w 1779126"/>
                <a:gd name="connsiteY5" fmla="*/ 68559 h 1603859"/>
                <a:gd name="connsiteX6" fmla="*/ 223894 w 1779126"/>
                <a:gd name="connsiteY6" fmla="*/ 458852 h 1603859"/>
                <a:gd name="connsiteX7" fmla="*/ 324255 w 1779126"/>
                <a:gd name="connsiteY7" fmla="*/ 815691 h 1603859"/>
                <a:gd name="connsiteX8" fmla="*/ 725699 w 1779126"/>
                <a:gd name="connsiteY8" fmla="*/ 1027564 h 1603859"/>
                <a:gd name="connsiteX9" fmla="*/ 982177 w 1779126"/>
                <a:gd name="connsiteY9" fmla="*/ 1072169 h 1603859"/>
                <a:gd name="connsiteX10" fmla="*/ 971025 w 1779126"/>
                <a:gd name="connsiteY10" fmla="*/ 1217135 h 1603859"/>
                <a:gd name="connsiteX11" fmla="*/ 837211 w 1779126"/>
                <a:gd name="connsiteY11" fmla="*/ 1350950 h 1603859"/>
                <a:gd name="connsiteX12" fmla="*/ 491523 w 1779126"/>
                <a:gd name="connsiteY12" fmla="*/ 1384403 h 1603859"/>
                <a:gd name="connsiteX13" fmla="*/ 536128 w 1779126"/>
                <a:gd name="connsiteY13" fmla="*/ 1194833 h 1603859"/>
                <a:gd name="connsiteX14" fmla="*/ 268499 w 1779126"/>
                <a:gd name="connsiteY14" fmla="*/ 1038716 h 1603859"/>
                <a:gd name="connsiteX15" fmla="*/ 34323 w 1779126"/>
                <a:gd name="connsiteY15" fmla="*/ 1150228 h 1603859"/>
                <a:gd name="connsiteX16" fmla="*/ 34323 w 1779126"/>
                <a:gd name="connsiteY16" fmla="*/ 1440159 h 1603859"/>
                <a:gd name="connsiteX17" fmla="*/ 346557 w 1779126"/>
                <a:gd name="connsiteY17" fmla="*/ 1551672 h 1603859"/>
                <a:gd name="connsiteX18" fmla="*/ 1283260 w 1779126"/>
                <a:gd name="connsiteY18" fmla="*/ 1585125 h 1603859"/>
                <a:gd name="connsiteX19" fmla="*/ 1773913 w 1779126"/>
                <a:gd name="connsiteY19" fmla="*/ 1261740 h 1603859"/>
                <a:gd name="connsiteX20" fmla="*/ 1506284 w 1779126"/>
                <a:gd name="connsiteY20" fmla="*/ 927203 h 1603859"/>
                <a:gd name="connsiteX21" fmla="*/ 959874 w 1779126"/>
                <a:gd name="connsiteY21" fmla="*/ 860296 h 1603859"/>
                <a:gd name="connsiteX22" fmla="*/ 792606 w 1779126"/>
                <a:gd name="connsiteY22" fmla="*/ 670725 h 1603859"/>
                <a:gd name="connsiteX23" fmla="*/ 770304 w 1779126"/>
                <a:gd name="connsiteY23" fmla="*/ 291584 h 1603859"/>
                <a:gd name="connsiteX24" fmla="*/ 859513 w 1779126"/>
                <a:gd name="connsiteY24" fmla="*/ 224677 h 1603859"/>
                <a:gd name="connsiteX25" fmla="*/ 1015630 w 1779126"/>
                <a:gd name="connsiteY25" fmla="*/ 358491 h 1603859"/>
                <a:gd name="connsiteX26" fmla="*/ 926421 w 1779126"/>
                <a:gd name="connsiteY26" fmla="*/ 503457 h 1603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779126" h="1603859">
                  <a:moveTo>
                    <a:pt x="926421" y="503457"/>
                  </a:moveTo>
                  <a:cubicBezTo>
                    <a:pt x="937572" y="562930"/>
                    <a:pt x="989611" y="681876"/>
                    <a:pt x="1082538" y="715330"/>
                  </a:cubicBezTo>
                  <a:cubicBezTo>
                    <a:pt x="1175465" y="748784"/>
                    <a:pt x="1415216" y="787813"/>
                    <a:pt x="1483982" y="704179"/>
                  </a:cubicBezTo>
                  <a:cubicBezTo>
                    <a:pt x="1552748" y="620545"/>
                    <a:pt x="1567616" y="328754"/>
                    <a:pt x="1495133" y="213525"/>
                  </a:cubicBezTo>
                  <a:cubicBezTo>
                    <a:pt x="1422650" y="98296"/>
                    <a:pt x="1214494" y="36964"/>
                    <a:pt x="1049084" y="12803"/>
                  </a:cubicBezTo>
                  <a:cubicBezTo>
                    <a:pt x="883674" y="-11358"/>
                    <a:pt x="640206" y="-5783"/>
                    <a:pt x="502674" y="68559"/>
                  </a:cubicBezTo>
                  <a:cubicBezTo>
                    <a:pt x="365142" y="142900"/>
                    <a:pt x="253630" y="334330"/>
                    <a:pt x="223894" y="458852"/>
                  </a:cubicBezTo>
                  <a:cubicBezTo>
                    <a:pt x="194157" y="583374"/>
                    <a:pt x="240621" y="720906"/>
                    <a:pt x="324255" y="815691"/>
                  </a:cubicBezTo>
                  <a:cubicBezTo>
                    <a:pt x="407889" y="910476"/>
                    <a:pt x="616045" y="984818"/>
                    <a:pt x="725699" y="1027564"/>
                  </a:cubicBezTo>
                  <a:cubicBezTo>
                    <a:pt x="835353" y="1070310"/>
                    <a:pt x="941289" y="1040574"/>
                    <a:pt x="982177" y="1072169"/>
                  </a:cubicBezTo>
                  <a:cubicBezTo>
                    <a:pt x="1023065" y="1103764"/>
                    <a:pt x="995186" y="1170672"/>
                    <a:pt x="971025" y="1217135"/>
                  </a:cubicBezTo>
                  <a:cubicBezTo>
                    <a:pt x="946864" y="1263598"/>
                    <a:pt x="917128" y="1323072"/>
                    <a:pt x="837211" y="1350950"/>
                  </a:cubicBezTo>
                  <a:cubicBezTo>
                    <a:pt x="757294" y="1378828"/>
                    <a:pt x="541703" y="1410423"/>
                    <a:pt x="491523" y="1384403"/>
                  </a:cubicBezTo>
                  <a:cubicBezTo>
                    <a:pt x="441342" y="1358384"/>
                    <a:pt x="573299" y="1252447"/>
                    <a:pt x="536128" y="1194833"/>
                  </a:cubicBezTo>
                  <a:cubicBezTo>
                    <a:pt x="498957" y="1137219"/>
                    <a:pt x="352133" y="1046150"/>
                    <a:pt x="268499" y="1038716"/>
                  </a:cubicBezTo>
                  <a:cubicBezTo>
                    <a:pt x="184865" y="1031282"/>
                    <a:pt x="73352" y="1083321"/>
                    <a:pt x="34323" y="1150228"/>
                  </a:cubicBezTo>
                  <a:cubicBezTo>
                    <a:pt x="-4706" y="1217135"/>
                    <a:pt x="-17716" y="1373252"/>
                    <a:pt x="34323" y="1440159"/>
                  </a:cubicBezTo>
                  <a:cubicBezTo>
                    <a:pt x="86362" y="1507066"/>
                    <a:pt x="138401" y="1527511"/>
                    <a:pt x="346557" y="1551672"/>
                  </a:cubicBezTo>
                  <a:cubicBezTo>
                    <a:pt x="554713" y="1575833"/>
                    <a:pt x="1045367" y="1633447"/>
                    <a:pt x="1283260" y="1585125"/>
                  </a:cubicBezTo>
                  <a:cubicBezTo>
                    <a:pt x="1521153" y="1536803"/>
                    <a:pt x="1736742" y="1371394"/>
                    <a:pt x="1773913" y="1261740"/>
                  </a:cubicBezTo>
                  <a:cubicBezTo>
                    <a:pt x="1811084" y="1152086"/>
                    <a:pt x="1641957" y="994110"/>
                    <a:pt x="1506284" y="927203"/>
                  </a:cubicBezTo>
                  <a:cubicBezTo>
                    <a:pt x="1370611" y="860296"/>
                    <a:pt x="1078820" y="903042"/>
                    <a:pt x="959874" y="860296"/>
                  </a:cubicBezTo>
                  <a:cubicBezTo>
                    <a:pt x="840928" y="817550"/>
                    <a:pt x="824201" y="765510"/>
                    <a:pt x="792606" y="670725"/>
                  </a:cubicBezTo>
                  <a:cubicBezTo>
                    <a:pt x="761011" y="575940"/>
                    <a:pt x="759153" y="365925"/>
                    <a:pt x="770304" y="291584"/>
                  </a:cubicBezTo>
                  <a:cubicBezTo>
                    <a:pt x="781455" y="217243"/>
                    <a:pt x="818625" y="213526"/>
                    <a:pt x="859513" y="224677"/>
                  </a:cubicBezTo>
                  <a:cubicBezTo>
                    <a:pt x="900401" y="235828"/>
                    <a:pt x="1000762" y="312028"/>
                    <a:pt x="1015630" y="358491"/>
                  </a:cubicBezTo>
                  <a:cubicBezTo>
                    <a:pt x="1030498" y="404954"/>
                    <a:pt x="915270" y="443984"/>
                    <a:pt x="926421" y="503457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9" name="Freeform 78"/>
            <p:cNvSpPr/>
            <p:nvPr/>
          </p:nvSpPr>
          <p:spPr bwMode="auto">
            <a:xfrm>
              <a:off x="361950" y="4400550"/>
              <a:ext cx="706438" cy="838200"/>
            </a:xfrm>
            <a:custGeom>
              <a:avLst/>
              <a:gdLst>
                <a:gd name="connsiteX0" fmla="*/ 926421 w 1779126"/>
                <a:gd name="connsiteY0" fmla="*/ 503457 h 1603859"/>
                <a:gd name="connsiteX1" fmla="*/ 1082538 w 1779126"/>
                <a:gd name="connsiteY1" fmla="*/ 715330 h 1603859"/>
                <a:gd name="connsiteX2" fmla="*/ 1483982 w 1779126"/>
                <a:gd name="connsiteY2" fmla="*/ 704179 h 1603859"/>
                <a:gd name="connsiteX3" fmla="*/ 1495133 w 1779126"/>
                <a:gd name="connsiteY3" fmla="*/ 213525 h 1603859"/>
                <a:gd name="connsiteX4" fmla="*/ 1049084 w 1779126"/>
                <a:gd name="connsiteY4" fmla="*/ 12803 h 1603859"/>
                <a:gd name="connsiteX5" fmla="*/ 502674 w 1779126"/>
                <a:gd name="connsiteY5" fmla="*/ 68559 h 1603859"/>
                <a:gd name="connsiteX6" fmla="*/ 223894 w 1779126"/>
                <a:gd name="connsiteY6" fmla="*/ 458852 h 1603859"/>
                <a:gd name="connsiteX7" fmla="*/ 324255 w 1779126"/>
                <a:gd name="connsiteY7" fmla="*/ 815691 h 1603859"/>
                <a:gd name="connsiteX8" fmla="*/ 725699 w 1779126"/>
                <a:gd name="connsiteY8" fmla="*/ 1027564 h 1603859"/>
                <a:gd name="connsiteX9" fmla="*/ 982177 w 1779126"/>
                <a:gd name="connsiteY9" fmla="*/ 1072169 h 1603859"/>
                <a:gd name="connsiteX10" fmla="*/ 971025 w 1779126"/>
                <a:gd name="connsiteY10" fmla="*/ 1217135 h 1603859"/>
                <a:gd name="connsiteX11" fmla="*/ 837211 w 1779126"/>
                <a:gd name="connsiteY11" fmla="*/ 1350950 h 1603859"/>
                <a:gd name="connsiteX12" fmla="*/ 491523 w 1779126"/>
                <a:gd name="connsiteY12" fmla="*/ 1384403 h 1603859"/>
                <a:gd name="connsiteX13" fmla="*/ 536128 w 1779126"/>
                <a:gd name="connsiteY13" fmla="*/ 1194833 h 1603859"/>
                <a:gd name="connsiteX14" fmla="*/ 268499 w 1779126"/>
                <a:gd name="connsiteY14" fmla="*/ 1038716 h 1603859"/>
                <a:gd name="connsiteX15" fmla="*/ 34323 w 1779126"/>
                <a:gd name="connsiteY15" fmla="*/ 1150228 h 1603859"/>
                <a:gd name="connsiteX16" fmla="*/ 34323 w 1779126"/>
                <a:gd name="connsiteY16" fmla="*/ 1440159 h 1603859"/>
                <a:gd name="connsiteX17" fmla="*/ 346557 w 1779126"/>
                <a:gd name="connsiteY17" fmla="*/ 1551672 h 1603859"/>
                <a:gd name="connsiteX18" fmla="*/ 1283260 w 1779126"/>
                <a:gd name="connsiteY18" fmla="*/ 1585125 h 1603859"/>
                <a:gd name="connsiteX19" fmla="*/ 1773913 w 1779126"/>
                <a:gd name="connsiteY19" fmla="*/ 1261740 h 1603859"/>
                <a:gd name="connsiteX20" fmla="*/ 1506284 w 1779126"/>
                <a:gd name="connsiteY20" fmla="*/ 927203 h 1603859"/>
                <a:gd name="connsiteX21" fmla="*/ 959874 w 1779126"/>
                <a:gd name="connsiteY21" fmla="*/ 860296 h 1603859"/>
                <a:gd name="connsiteX22" fmla="*/ 792606 w 1779126"/>
                <a:gd name="connsiteY22" fmla="*/ 670725 h 1603859"/>
                <a:gd name="connsiteX23" fmla="*/ 770304 w 1779126"/>
                <a:gd name="connsiteY23" fmla="*/ 291584 h 1603859"/>
                <a:gd name="connsiteX24" fmla="*/ 859513 w 1779126"/>
                <a:gd name="connsiteY24" fmla="*/ 224677 h 1603859"/>
                <a:gd name="connsiteX25" fmla="*/ 1015630 w 1779126"/>
                <a:gd name="connsiteY25" fmla="*/ 358491 h 1603859"/>
                <a:gd name="connsiteX26" fmla="*/ 926421 w 1779126"/>
                <a:gd name="connsiteY26" fmla="*/ 503457 h 1603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779126" h="1603859">
                  <a:moveTo>
                    <a:pt x="926421" y="503457"/>
                  </a:moveTo>
                  <a:cubicBezTo>
                    <a:pt x="937572" y="562930"/>
                    <a:pt x="989611" y="681876"/>
                    <a:pt x="1082538" y="715330"/>
                  </a:cubicBezTo>
                  <a:cubicBezTo>
                    <a:pt x="1175465" y="748784"/>
                    <a:pt x="1415216" y="787813"/>
                    <a:pt x="1483982" y="704179"/>
                  </a:cubicBezTo>
                  <a:cubicBezTo>
                    <a:pt x="1552748" y="620545"/>
                    <a:pt x="1567616" y="328754"/>
                    <a:pt x="1495133" y="213525"/>
                  </a:cubicBezTo>
                  <a:cubicBezTo>
                    <a:pt x="1422650" y="98296"/>
                    <a:pt x="1214494" y="36964"/>
                    <a:pt x="1049084" y="12803"/>
                  </a:cubicBezTo>
                  <a:cubicBezTo>
                    <a:pt x="883674" y="-11358"/>
                    <a:pt x="640206" y="-5783"/>
                    <a:pt x="502674" y="68559"/>
                  </a:cubicBezTo>
                  <a:cubicBezTo>
                    <a:pt x="365142" y="142900"/>
                    <a:pt x="253630" y="334330"/>
                    <a:pt x="223894" y="458852"/>
                  </a:cubicBezTo>
                  <a:cubicBezTo>
                    <a:pt x="194157" y="583374"/>
                    <a:pt x="240621" y="720906"/>
                    <a:pt x="324255" y="815691"/>
                  </a:cubicBezTo>
                  <a:cubicBezTo>
                    <a:pt x="407889" y="910476"/>
                    <a:pt x="616045" y="984818"/>
                    <a:pt x="725699" y="1027564"/>
                  </a:cubicBezTo>
                  <a:cubicBezTo>
                    <a:pt x="835353" y="1070310"/>
                    <a:pt x="941289" y="1040574"/>
                    <a:pt x="982177" y="1072169"/>
                  </a:cubicBezTo>
                  <a:cubicBezTo>
                    <a:pt x="1023065" y="1103764"/>
                    <a:pt x="995186" y="1170672"/>
                    <a:pt x="971025" y="1217135"/>
                  </a:cubicBezTo>
                  <a:cubicBezTo>
                    <a:pt x="946864" y="1263598"/>
                    <a:pt x="917128" y="1323072"/>
                    <a:pt x="837211" y="1350950"/>
                  </a:cubicBezTo>
                  <a:cubicBezTo>
                    <a:pt x="757294" y="1378828"/>
                    <a:pt x="541703" y="1410423"/>
                    <a:pt x="491523" y="1384403"/>
                  </a:cubicBezTo>
                  <a:cubicBezTo>
                    <a:pt x="441342" y="1358384"/>
                    <a:pt x="573299" y="1252447"/>
                    <a:pt x="536128" y="1194833"/>
                  </a:cubicBezTo>
                  <a:cubicBezTo>
                    <a:pt x="498957" y="1137219"/>
                    <a:pt x="352133" y="1046150"/>
                    <a:pt x="268499" y="1038716"/>
                  </a:cubicBezTo>
                  <a:cubicBezTo>
                    <a:pt x="184865" y="1031282"/>
                    <a:pt x="73352" y="1083321"/>
                    <a:pt x="34323" y="1150228"/>
                  </a:cubicBezTo>
                  <a:cubicBezTo>
                    <a:pt x="-4706" y="1217135"/>
                    <a:pt x="-17716" y="1373252"/>
                    <a:pt x="34323" y="1440159"/>
                  </a:cubicBezTo>
                  <a:cubicBezTo>
                    <a:pt x="86362" y="1507066"/>
                    <a:pt x="138401" y="1527511"/>
                    <a:pt x="346557" y="1551672"/>
                  </a:cubicBezTo>
                  <a:cubicBezTo>
                    <a:pt x="554713" y="1575833"/>
                    <a:pt x="1045367" y="1633447"/>
                    <a:pt x="1283260" y="1585125"/>
                  </a:cubicBezTo>
                  <a:cubicBezTo>
                    <a:pt x="1521153" y="1536803"/>
                    <a:pt x="1736742" y="1371394"/>
                    <a:pt x="1773913" y="1261740"/>
                  </a:cubicBezTo>
                  <a:cubicBezTo>
                    <a:pt x="1811084" y="1152086"/>
                    <a:pt x="1641957" y="994110"/>
                    <a:pt x="1506284" y="927203"/>
                  </a:cubicBezTo>
                  <a:cubicBezTo>
                    <a:pt x="1370611" y="860296"/>
                    <a:pt x="1078820" y="903042"/>
                    <a:pt x="959874" y="860296"/>
                  </a:cubicBezTo>
                  <a:cubicBezTo>
                    <a:pt x="840928" y="817550"/>
                    <a:pt x="824201" y="765510"/>
                    <a:pt x="792606" y="670725"/>
                  </a:cubicBezTo>
                  <a:cubicBezTo>
                    <a:pt x="761011" y="575940"/>
                    <a:pt x="759153" y="365925"/>
                    <a:pt x="770304" y="291584"/>
                  </a:cubicBezTo>
                  <a:cubicBezTo>
                    <a:pt x="781455" y="217243"/>
                    <a:pt x="818625" y="213526"/>
                    <a:pt x="859513" y="224677"/>
                  </a:cubicBezTo>
                  <a:cubicBezTo>
                    <a:pt x="900401" y="235828"/>
                    <a:pt x="1000762" y="312028"/>
                    <a:pt x="1015630" y="358491"/>
                  </a:cubicBezTo>
                  <a:cubicBezTo>
                    <a:pt x="1030498" y="404954"/>
                    <a:pt x="915270" y="443984"/>
                    <a:pt x="926421" y="50345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99000">
                  <a:srgbClr val="FF00FF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0" name="Group 7"/>
          <p:cNvGrpSpPr>
            <a:grpSpLocks/>
          </p:cNvGrpSpPr>
          <p:nvPr/>
        </p:nvGrpSpPr>
        <p:grpSpPr bwMode="auto">
          <a:xfrm>
            <a:off x="1931988" y="4383088"/>
            <a:ext cx="936625" cy="855662"/>
            <a:chOff x="1931331" y="4383088"/>
            <a:chExt cx="937282" cy="855662"/>
          </a:xfrm>
        </p:grpSpPr>
        <p:grpSp>
          <p:nvGrpSpPr>
            <p:cNvPr id="81" name="Group 9"/>
            <p:cNvGrpSpPr>
              <a:grpSpLocks/>
            </p:cNvGrpSpPr>
            <p:nvPr/>
          </p:nvGrpSpPr>
          <p:grpSpPr bwMode="auto">
            <a:xfrm>
              <a:off x="1931331" y="4383455"/>
              <a:ext cx="888069" cy="854767"/>
              <a:chOff x="2928" y="3216"/>
              <a:chExt cx="912" cy="720"/>
            </a:xfrm>
            <a:solidFill>
              <a:schemeClr val="tx1">
                <a:lumMod val="95000"/>
                <a:lumOff val="5000"/>
              </a:schemeClr>
            </a:solidFill>
            <a:effectLst/>
          </p:grpSpPr>
          <p:sp>
            <p:nvSpPr>
              <p:cNvPr id="91" name="Freeform 10"/>
              <p:cNvSpPr>
                <a:spLocks/>
              </p:cNvSpPr>
              <p:nvPr/>
            </p:nvSpPr>
            <p:spPr bwMode="auto">
              <a:xfrm>
                <a:off x="2928" y="3216"/>
                <a:ext cx="912" cy="720"/>
              </a:xfrm>
              <a:custGeom>
                <a:avLst/>
                <a:gdLst>
                  <a:gd name="T0" fmla="*/ 33 w 1064"/>
                  <a:gd name="T1" fmla="*/ 57 h 904"/>
                  <a:gd name="T2" fmla="*/ 11 w 1064"/>
                  <a:gd name="T3" fmla="*/ 118 h 904"/>
                  <a:gd name="T4" fmla="*/ 11 w 1064"/>
                  <a:gd name="T5" fmla="*/ 149 h 904"/>
                  <a:gd name="T6" fmla="*/ 77 w 1064"/>
                  <a:gd name="T7" fmla="*/ 133 h 904"/>
                  <a:gd name="T8" fmla="*/ 167 w 1064"/>
                  <a:gd name="T9" fmla="*/ 118 h 904"/>
                  <a:gd name="T10" fmla="*/ 189 w 1064"/>
                  <a:gd name="T11" fmla="*/ 118 h 904"/>
                  <a:gd name="T12" fmla="*/ 167 w 1064"/>
                  <a:gd name="T13" fmla="*/ 164 h 904"/>
                  <a:gd name="T14" fmla="*/ 100 w 1064"/>
                  <a:gd name="T15" fmla="*/ 256 h 904"/>
                  <a:gd name="T16" fmla="*/ 100 w 1064"/>
                  <a:gd name="T17" fmla="*/ 288 h 904"/>
                  <a:gd name="T18" fmla="*/ 122 w 1064"/>
                  <a:gd name="T19" fmla="*/ 272 h 904"/>
                  <a:gd name="T20" fmla="*/ 211 w 1064"/>
                  <a:gd name="T21" fmla="*/ 272 h 904"/>
                  <a:gd name="T22" fmla="*/ 367 w 1064"/>
                  <a:gd name="T23" fmla="*/ 288 h 904"/>
                  <a:gd name="T24" fmla="*/ 367 w 1064"/>
                  <a:gd name="T25" fmla="*/ 272 h 904"/>
                  <a:gd name="T26" fmla="*/ 322 w 1064"/>
                  <a:gd name="T27" fmla="*/ 179 h 904"/>
                  <a:gd name="T28" fmla="*/ 278 w 1064"/>
                  <a:gd name="T29" fmla="*/ 118 h 904"/>
                  <a:gd name="T30" fmla="*/ 367 w 1064"/>
                  <a:gd name="T31" fmla="*/ 149 h 904"/>
                  <a:gd name="T32" fmla="*/ 478 w 1064"/>
                  <a:gd name="T33" fmla="*/ 164 h 904"/>
                  <a:gd name="T34" fmla="*/ 455 w 1064"/>
                  <a:gd name="T35" fmla="*/ 72 h 904"/>
                  <a:gd name="T36" fmla="*/ 411 w 1064"/>
                  <a:gd name="T37" fmla="*/ 10 h 904"/>
                  <a:gd name="T38" fmla="*/ 255 w 1064"/>
                  <a:gd name="T39" fmla="*/ 10 h 904"/>
                  <a:gd name="T40" fmla="*/ 100 w 1064"/>
                  <a:gd name="T41" fmla="*/ 41 h 904"/>
                  <a:gd name="T42" fmla="*/ 33 w 1064"/>
                  <a:gd name="T43" fmla="*/ 57 h 90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64" h="904">
                    <a:moveTo>
                      <a:pt x="72" y="176"/>
                    </a:moveTo>
                    <a:cubicBezTo>
                      <a:pt x="40" y="216"/>
                      <a:pt x="32" y="320"/>
                      <a:pt x="24" y="368"/>
                    </a:cubicBezTo>
                    <a:cubicBezTo>
                      <a:pt x="16" y="416"/>
                      <a:pt x="0" y="456"/>
                      <a:pt x="24" y="464"/>
                    </a:cubicBezTo>
                    <a:cubicBezTo>
                      <a:pt x="48" y="472"/>
                      <a:pt x="112" y="432"/>
                      <a:pt x="168" y="416"/>
                    </a:cubicBezTo>
                    <a:cubicBezTo>
                      <a:pt x="224" y="400"/>
                      <a:pt x="320" y="376"/>
                      <a:pt x="360" y="368"/>
                    </a:cubicBezTo>
                    <a:cubicBezTo>
                      <a:pt x="400" y="360"/>
                      <a:pt x="408" y="344"/>
                      <a:pt x="408" y="368"/>
                    </a:cubicBezTo>
                    <a:cubicBezTo>
                      <a:pt x="408" y="392"/>
                      <a:pt x="392" y="440"/>
                      <a:pt x="360" y="512"/>
                    </a:cubicBezTo>
                    <a:cubicBezTo>
                      <a:pt x="328" y="584"/>
                      <a:pt x="240" y="736"/>
                      <a:pt x="216" y="800"/>
                    </a:cubicBezTo>
                    <a:cubicBezTo>
                      <a:pt x="192" y="864"/>
                      <a:pt x="208" y="888"/>
                      <a:pt x="216" y="896"/>
                    </a:cubicBezTo>
                    <a:cubicBezTo>
                      <a:pt x="224" y="904"/>
                      <a:pt x="224" y="856"/>
                      <a:pt x="264" y="848"/>
                    </a:cubicBezTo>
                    <a:cubicBezTo>
                      <a:pt x="304" y="840"/>
                      <a:pt x="368" y="840"/>
                      <a:pt x="456" y="848"/>
                    </a:cubicBezTo>
                    <a:cubicBezTo>
                      <a:pt x="544" y="856"/>
                      <a:pt x="736" y="896"/>
                      <a:pt x="792" y="896"/>
                    </a:cubicBezTo>
                    <a:cubicBezTo>
                      <a:pt x="848" y="896"/>
                      <a:pt x="808" y="904"/>
                      <a:pt x="792" y="848"/>
                    </a:cubicBezTo>
                    <a:cubicBezTo>
                      <a:pt x="776" y="792"/>
                      <a:pt x="728" y="640"/>
                      <a:pt x="696" y="560"/>
                    </a:cubicBezTo>
                    <a:cubicBezTo>
                      <a:pt x="664" y="480"/>
                      <a:pt x="584" y="384"/>
                      <a:pt x="600" y="368"/>
                    </a:cubicBezTo>
                    <a:cubicBezTo>
                      <a:pt x="616" y="352"/>
                      <a:pt x="720" y="440"/>
                      <a:pt x="792" y="464"/>
                    </a:cubicBezTo>
                    <a:cubicBezTo>
                      <a:pt x="864" y="488"/>
                      <a:pt x="1000" y="552"/>
                      <a:pt x="1032" y="512"/>
                    </a:cubicBezTo>
                    <a:cubicBezTo>
                      <a:pt x="1064" y="472"/>
                      <a:pt x="1008" y="304"/>
                      <a:pt x="984" y="224"/>
                    </a:cubicBezTo>
                    <a:cubicBezTo>
                      <a:pt x="960" y="144"/>
                      <a:pt x="960" y="64"/>
                      <a:pt x="888" y="32"/>
                    </a:cubicBezTo>
                    <a:cubicBezTo>
                      <a:pt x="816" y="0"/>
                      <a:pt x="664" y="16"/>
                      <a:pt x="552" y="32"/>
                    </a:cubicBezTo>
                    <a:cubicBezTo>
                      <a:pt x="440" y="48"/>
                      <a:pt x="296" y="104"/>
                      <a:pt x="216" y="128"/>
                    </a:cubicBezTo>
                    <a:cubicBezTo>
                      <a:pt x="136" y="152"/>
                      <a:pt x="104" y="136"/>
                      <a:pt x="72" y="176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Oval 11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3" name="Oval 12"/>
              <p:cNvSpPr>
                <a:spLocks noChangeArrowheads="1"/>
              </p:cNvSpPr>
              <p:nvPr/>
            </p:nvSpPr>
            <p:spPr bwMode="auto">
              <a:xfrm>
                <a:off x="3216" y="3312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4" name="Oval 13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5" name="Oval 14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6" name="Oval 15"/>
              <p:cNvSpPr>
                <a:spLocks noChangeArrowheads="1"/>
              </p:cNvSpPr>
              <p:nvPr/>
            </p:nvSpPr>
            <p:spPr bwMode="auto">
              <a:xfrm>
                <a:off x="3312" y="3456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7" name="Oval 16"/>
              <p:cNvSpPr>
                <a:spLocks noChangeArrowheads="1"/>
              </p:cNvSpPr>
              <p:nvPr/>
            </p:nvSpPr>
            <p:spPr bwMode="auto">
              <a:xfrm>
                <a:off x="3312" y="3600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98" name="Oval 17"/>
              <p:cNvSpPr>
                <a:spLocks noChangeArrowheads="1"/>
              </p:cNvSpPr>
              <p:nvPr/>
            </p:nvSpPr>
            <p:spPr bwMode="auto">
              <a:xfrm>
                <a:off x="3312" y="3744"/>
                <a:ext cx="96" cy="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82" name="Group 9"/>
            <p:cNvGrpSpPr>
              <a:grpSpLocks/>
            </p:cNvGrpSpPr>
            <p:nvPr/>
          </p:nvGrpSpPr>
          <p:grpSpPr bwMode="auto">
            <a:xfrm>
              <a:off x="1979613" y="4383088"/>
              <a:ext cx="889000" cy="855662"/>
              <a:chOff x="2928" y="3216"/>
              <a:chExt cx="912" cy="720"/>
            </a:xfrm>
          </p:grpSpPr>
          <p:sp>
            <p:nvSpPr>
              <p:cNvPr id="83" name="Freeform 10"/>
              <p:cNvSpPr>
                <a:spLocks/>
              </p:cNvSpPr>
              <p:nvPr/>
            </p:nvSpPr>
            <p:spPr bwMode="auto">
              <a:xfrm>
                <a:off x="2928" y="3216"/>
                <a:ext cx="912" cy="720"/>
              </a:xfrm>
              <a:custGeom>
                <a:avLst/>
                <a:gdLst>
                  <a:gd name="T0" fmla="*/ 7 w 1064"/>
                  <a:gd name="T1" fmla="*/ 6 h 904"/>
                  <a:gd name="T2" fmla="*/ 3 w 1064"/>
                  <a:gd name="T3" fmla="*/ 12 h 904"/>
                  <a:gd name="T4" fmla="*/ 3 w 1064"/>
                  <a:gd name="T5" fmla="*/ 16 h 904"/>
                  <a:gd name="T6" fmla="*/ 17 w 1064"/>
                  <a:gd name="T7" fmla="*/ 14 h 904"/>
                  <a:gd name="T8" fmla="*/ 36 w 1064"/>
                  <a:gd name="T9" fmla="*/ 12 h 904"/>
                  <a:gd name="T10" fmla="*/ 40 w 1064"/>
                  <a:gd name="T11" fmla="*/ 12 h 904"/>
                  <a:gd name="T12" fmla="*/ 36 w 1064"/>
                  <a:gd name="T13" fmla="*/ 17 h 904"/>
                  <a:gd name="T14" fmla="*/ 21 w 1064"/>
                  <a:gd name="T15" fmla="*/ 26 h 904"/>
                  <a:gd name="T16" fmla="*/ 21 w 1064"/>
                  <a:gd name="T17" fmla="*/ 29 h 904"/>
                  <a:gd name="T18" fmla="*/ 27 w 1064"/>
                  <a:gd name="T19" fmla="*/ 29 h 904"/>
                  <a:gd name="T20" fmla="*/ 45 w 1064"/>
                  <a:gd name="T21" fmla="*/ 29 h 904"/>
                  <a:gd name="T22" fmla="*/ 79 w 1064"/>
                  <a:gd name="T23" fmla="*/ 29 h 904"/>
                  <a:gd name="T24" fmla="*/ 79 w 1064"/>
                  <a:gd name="T25" fmla="*/ 29 h 904"/>
                  <a:gd name="T26" fmla="*/ 69 w 1064"/>
                  <a:gd name="T27" fmla="*/ 18 h 904"/>
                  <a:gd name="T28" fmla="*/ 59 w 1064"/>
                  <a:gd name="T29" fmla="*/ 12 h 904"/>
                  <a:gd name="T30" fmla="*/ 79 w 1064"/>
                  <a:gd name="T31" fmla="*/ 16 h 904"/>
                  <a:gd name="T32" fmla="*/ 102 w 1064"/>
                  <a:gd name="T33" fmla="*/ 17 h 904"/>
                  <a:gd name="T34" fmla="*/ 97 w 1064"/>
                  <a:gd name="T35" fmla="*/ 7 h 904"/>
                  <a:gd name="T36" fmla="*/ 88 w 1064"/>
                  <a:gd name="T37" fmla="*/ 2 h 904"/>
                  <a:gd name="T38" fmla="*/ 55 w 1064"/>
                  <a:gd name="T39" fmla="*/ 2 h 904"/>
                  <a:gd name="T40" fmla="*/ 21 w 1064"/>
                  <a:gd name="T41" fmla="*/ 5 h 904"/>
                  <a:gd name="T42" fmla="*/ 7 w 1064"/>
                  <a:gd name="T43" fmla="*/ 6 h 90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64" h="904">
                    <a:moveTo>
                      <a:pt x="72" y="176"/>
                    </a:moveTo>
                    <a:cubicBezTo>
                      <a:pt x="40" y="216"/>
                      <a:pt x="32" y="320"/>
                      <a:pt x="24" y="368"/>
                    </a:cubicBezTo>
                    <a:cubicBezTo>
                      <a:pt x="16" y="416"/>
                      <a:pt x="0" y="456"/>
                      <a:pt x="24" y="464"/>
                    </a:cubicBezTo>
                    <a:cubicBezTo>
                      <a:pt x="48" y="472"/>
                      <a:pt x="112" y="432"/>
                      <a:pt x="168" y="416"/>
                    </a:cubicBezTo>
                    <a:cubicBezTo>
                      <a:pt x="224" y="400"/>
                      <a:pt x="320" y="376"/>
                      <a:pt x="360" y="368"/>
                    </a:cubicBezTo>
                    <a:cubicBezTo>
                      <a:pt x="400" y="360"/>
                      <a:pt x="408" y="344"/>
                      <a:pt x="408" y="368"/>
                    </a:cubicBezTo>
                    <a:cubicBezTo>
                      <a:pt x="408" y="392"/>
                      <a:pt x="392" y="440"/>
                      <a:pt x="360" y="512"/>
                    </a:cubicBezTo>
                    <a:cubicBezTo>
                      <a:pt x="328" y="584"/>
                      <a:pt x="240" y="736"/>
                      <a:pt x="216" y="800"/>
                    </a:cubicBezTo>
                    <a:cubicBezTo>
                      <a:pt x="192" y="864"/>
                      <a:pt x="208" y="888"/>
                      <a:pt x="216" y="896"/>
                    </a:cubicBezTo>
                    <a:cubicBezTo>
                      <a:pt x="224" y="904"/>
                      <a:pt x="224" y="856"/>
                      <a:pt x="264" y="848"/>
                    </a:cubicBezTo>
                    <a:cubicBezTo>
                      <a:pt x="304" y="840"/>
                      <a:pt x="368" y="840"/>
                      <a:pt x="456" y="848"/>
                    </a:cubicBezTo>
                    <a:cubicBezTo>
                      <a:pt x="544" y="856"/>
                      <a:pt x="736" y="896"/>
                      <a:pt x="792" y="896"/>
                    </a:cubicBezTo>
                    <a:cubicBezTo>
                      <a:pt x="848" y="896"/>
                      <a:pt x="808" y="904"/>
                      <a:pt x="792" y="848"/>
                    </a:cubicBezTo>
                    <a:cubicBezTo>
                      <a:pt x="776" y="792"/>
                      <a:pt x="728" y="640"/>
                      <a:pt x="696" y="560"/>
                    </a:cubicBezTo>
                    <a:cubicBezTo>
                      <a:pt x="664" y="480"/>
                      <a:pt x="584" y="384"/>
                      <a:pt x="600" y="368"/>
                    </a:cubicBezTo>
                    <a:cubicBezTo>
                      <a:pt x="616" y="352"/>
                      <a:pt x="720" y="440"/>
                      <a:pt x="792" y="464"/>
                    </a:cubicBezTo>
                    <a:cubicBezTo>
                      <a:pt x="864" y="488"/>
                      <a:pt x="1000" y="552"/>
                      <a:pt x="1032" y="512"/>
                    </a:cubicBezTo>
                    <a:cubicBezTo>
                      <a:pt x="1064" y="472"/>
                      <a:pt x="1008" y="304"/>
                      <a:pt x="984" y="224"/>
                    </a:cubicBezTo>
                    <a:cubicBezTo>
                      <a:pt x="960" y="144"/>
                      <a:pt x="960" y="64"/>
                      <a:pt x="888" y="32"/>
                    </a:cubicBezTo>
                    <a:cubicBezTo>
                      <a:pt x="816" y="0"/>
                      <a:pt x="664" y="16"/>
                      <a:pt x="552" y="32"/>
                    </a:cubicBezTo>
                    <a:cubicBezTo>
                      <a:pt x="440" y="48"/>
                      <a:pt x="296" y="104"/>
                      <a:pt x="216" y="128"/>
                    </a:cubicBezTo>
                    <a:cubicBezTo>
                      <a:pt x="136" y="152"/>
                      <a:pt x="104" y="136"/>
                      <a:pt x="72" y="17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rgbClr val="969696"/>
                  </a:gs>
                </a:gsLst>
                <a:lin ang="540000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Oval 11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85" name="Oval 12"/>
              <p:cNvSpPr>
                <a:spLocks noChangeArrowheads="1"/>
              </p:cNvSpPr>
              <p:nvPr/>
            </p:nvSpPr>
            <p:spPr bwMode="auto">
              <a:xfrm>
                <a:off x="3216" y="3312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86" name="Oval 13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87" name="Oval 14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88" name="Oval 15"/>
              <p:cNvSpPr>
                <a:spLocks noChangeArrowheads="1"/>
              </p:cNvSpPr>
              <p:nvPr/>
            </p:nvSpPr>
            <p:spPr bwMode="auto">
              <a:xfrm>
                <a:off x="3312" y="3456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89" name="Oval 16"/>
              <p:cNvSpPr>
                <a:spLocks noChangeArrowheads="1"/>
              </p:cNvSpPr>
              <p:nvPr/>
            </p:nvSpPr>
            <p:spPr bwMode="auto">
              <a:xfrm>
                <a:off x="3312" y="3600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90" name="Oval 17"/>
              <p:cNvSpPr>
                <a:spLocks noChangeArrowheads="1"/>
              </p:cNvSpPr>
              <p:nvPr/>
            </p:nvSpPr>
            <p:spPr bwMode="auto">
              <a:xfrm>
                <a:off x="3312" y="3744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</p:grpSp>
      </p:grpSp>
      <p:grpSp>
        <p:nvGrpSpPr>
          <p:cNvPr id="99" name="Group 6"/>
          <p:cNvGrpSpPr>
            <a:grpSpLocks/>
          </p:cNvGrpSpPr>
          <p:nvPr/>
        </p:nvGrpSpPr>
        <p:grpSpPr bwMode="auto">
          <a:xfrm>
            <a:off x="3017838" y="4386263"/>
            <a:ext cx="758825" cy="846137"/>
            <a:chOff x="3017838" y="4386263"/>
            <a:chExt cx="758825" cy="846137"/>
          </a:xfrm>
        </p:grpSpPr>
        <p:sp>
          <p:nvSpPr>
            <p:cNvPr id="100" name="Freeform 99"/>
            <p:cNvSpPr/>
            <p:nvPr/>
          </p:nvSpPr>
          <p:spPr bwMode="auto">
            <a:xfrm>
              <a:off x="3017838" y="4386263"/>
              <a:ext cx="709612" cy="846137"/>
            </a:xfrm>
            <a:custGeom>
              <a:avLst/>
              <a:gdLst>
                <a:gd name="connsiteX0" fmla="*/ 483098 w 1475021"/>
                <a:gd name="connsiteY0" fmla="*/ 286499 h 1295741"/>
                <a:gd name="connsiteX1" fmla="*/ 393888 w 1475021"/>
                <a:gd name="connsiteY1" fmla="*/ 41172 h 1295741"/>
                <a:gd name="connsiteX2" fmla="*/ 59351 w 1475021"/>
                <a:gd name="connsiteY2" fmla="*/ 41172 h 1295741"/>
                <a:gd name="connsiteX3" fmla="*/ 3595 w 1475021"/>
                <a:gd name="connsiteY3" fmla="*/ 409163 h 1295741"/>
                <a:gd name="connsiteX4" fmla="*/ 103956 w 1475021"/>
                <a:gd name="connsiteY4" fmla="*/ 1078236 h 1295741"/>
                <a:gd name="connsiteX5" fmla="*/ 661517 w 1475021"/>
                <a:gd name="connsiteY5" fmla="*/ 1256655 h 1295741"/>
                <a:gd name="connsiteX6" fmla="*/ 1185625 w 1475021"/>
                <a:gd name="connsiteY6" fmla="*/ 1256655 h 1295741"/>
                <a:gd name="connsiteX7" fmla="*/ 1386346 w 1475021"/>
                <a:gd name="connsiteY7" fmla="*/ 832909 h 1295741"/>
                <a:gd name="connsiteX8" fmla="*/ 1464405 w 1475021"/>
                <a:gd name="connsiteY8" fmla="*/ 219592 h 1295741"/>
                <a:gd name="connsiteX9" fmla="*/ 1163322 w 1475021"/>
                <a:gd name="connsiteY9" fmla="*/ 7719 h 1295741"/>
                <a:gd name="connsiteX10" fmla="*/ 929146 w 1475021"/>
                <a:gd name="connsiteY10" fmla="*/ 85777 h 1295741"/>
                <a:gd name="connsiteX11" fmla="*/ 951449 w 1475021"/>
                <a:gd name="connsiteY11" fmla="*/ 453767 h 1295741"/>
                <a:gd name="connsiteX12" fmla="*/ 1051810 w 1475021"/>
                <a:gd name="connsiteY12" fmla="*/ 721397 h 1295741"/>
                <a:gd name="connsiteX13" fmla="*/ 717273 w 1475021"/>
                <a:gd name="connsiteY13" fmla="*/ 910967 h 1295741"/>
                <a:gd name="connsiteX14" fmla="*/ 427342 w 1475021"/>
                <a:gd name="connsiteY14" fmla="*/ 777153 h 1295741"/>
                <a:gd name="connsiteX15" fmla="*/ 483098 w 1475021"/>
                <a:gd name="connsiteY15" fmla="*/ 286499 h 1295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75021" h="1295741">
                  <a:moveTo>
                    <a:pt x="483098" y="286499"/>
                  </a:moveTo>
                  <a:cubicBezTo>
                    <a:pt x="477522" y="163836"/>
                    <a:pt x="464512" y="82060"/>
                    <a:pt x="393888" y="41172"/>
                  </a:cubicBezTo>
                  <a:cubicBezTo>
                    <a:pt x="323264" y="284"/>
                    <a:pt x="124400" y="-20160"/>
                    <a:pt x="59351" y="41172"/>
                  </a:cubicBezTo>
                  <a:cubicBezTo>
                    <a:pt x="-5698" y="102504"/>
                    <a:pt x="-3839" y="236319"/>
                    <a:pt x="3595" y="409163"/>
                  </a:cubicBezTo>
                  <a:cubicBezTo>
                    <a:pt x="11029" y="582007"/>
                    <a:pt x="-5698" y="936987"/>
                    <a:pt x="103956" y="1078236"/>
                  </a:cubicBezTo>
                  <a:cubicBezTo>
                    <a:pt x="213610" y="1219485"/>
                    <a:pt x="481239" y="1226919"/>
                    <a:pt x="661517" y="1256655"/>
                  </a:cubicBezTo>
                  <a:cubicBezTo>
                    <a:pt x="841795" y="1286391"/>
                    <a:pt x="1064820" y="1327279"/>
                    <a:pt x="1185625" y="1256655"/>
                  </a:cubicBezTo>
                  <a:cubicBezTo>
                    <a:pt x="1306430" y="1186031"/>
                    <a:pt x="1339883" y="1005753"/>
                    <a:pt x="1386346" y="832909"/>
                  </a:cubicBezTo>
                  <a:cubicBezTo>
                    <a:pt x="1432809" y="660065"/>
                    <a:pt x="1501576" y="357124"/>
                    <a:pt x="1464405" y="219592"/>
                  </a:cubicBezTo>
                  <a:cubicBezTo>
                    <a:pt x="1427234" y="82060"/>
                    <a:pt x="1252532" y="30021"/>
                    <a:pt x="1163322" y="7719"/>
                  </a:cubicBezTo>
                  <a:cubicBezTo>
                    <a:pt x="1074112" y="-14583"/>
                    <a:pt x="964458" y="11436"/>
                    <a:pt x="929146" y="85777"/>
                  </a:cubicBezTo>
                  <a:cubicBezTo>
                    <a:pt x="893834" y="160118"/>
                    <a:pt x="931005" y="347830"/>
                    <a:pt x="951449" y="453767"/>
                  </a:cubicBezTo>
                  <a:cubicBezTo>
                    <a:pt x="971893" y="559704"/>
                    <a:pt x="1090839" y="645197"/>
                    <a:pt x="1051810" y="721397"/>
                  </a:cubicBezTo>
                  <a:cubicBezTo>
                    <a:pt x="1012781" y="797597"/>
                    <a:pt x="821351" y="901674"/>
                    <a:pt x="717273" y="910967"/>
                  </a:cubicBezTo>
                  <a:cubicBezTo>
                    <a:pt x="613195" y="920260"/>
                    <a:pt x="468230" y="884948"/>
                    <a:pt x="427342" y="777153"/>
                  </a:cubicBezTo>
                  <a:cubicBezTo>
                    <a:pt x="386454" y="669358"/>
                    <a:pt x="488674" y="409162"/>
                    <a:pt x="483098" y="286499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1" name="Freeform 100"/>
            <p:cNvSpPr/>
            <p:nvPr/>
          </p:nvSpPr>
          <p:spPr bwMode="auto">
            <a:xfrm>
              <a:off x="3065463" y="4386263"/>
              <a:ext cx="711200" cy="846137"/>
            </a:xfrm>
            <a:custGeom>
              <a:avLst/>
              <a:gdLst>
                <a:gd name="connsiteX0" fmla="*/ 483098 w 1475021"/>
                <a:gd name="connsiteY0" fmla="*/ 286499 h 1295741"/>
                <a:gd name="connsiteX1" fmla="*/ 393888 w 1475021"/>
                <a:gd name="connsiteY1" fmla="*/ 41172 h 1295741"/>
                <a:gd name="connsiteX2" fmla="*/ 59351 w 1475021"/>
                <a:gd name="connsiteY2" fmla="*/ 41172 h 1295741"/>
                <a:gd name="connsiteX3" fmla="*/ 3595 w 1475021"/>
                <a:gd name="connsiteY3" fmla="*/ 409163 h 1295741"/>
                <a:gd name="connsiteX4" fmla="*/ 103956 w 1475021"/>
                <a:gd name="connsiteY4" fmla="*/ 1078236 h 1295741"/>
                <a:gd name="connsiteX5" fmla="*/ 661517 w 1475021"/>
                <a:gd name="connsiteY5" fmla="*/ 1256655 h 1295741"/>
                <a:gd name="connsiteX6" fmla="*/ 1185625 w 1475021"/>
                <a:gd name="connsiteY6" fmla="*/ 1256655 h 1295741"/>
                <a:gd name="connsiteX7" fmla="*/ 1386346 w 1475021"/>
                <a:gd name="connsiteY7" fmla="*/ 832909 h 1295741"/>
                <a:gd name="connsiteX8" fmla="*/ 1464405 w 1475021"/>
                <a:gd name="connsiteY8" fmla="*/ 219592 h 1295741"/>
                <a:gd name="connsiteX9" fmla="*/ 1163322 w 1475021"/>
                <a:gd name="connsiteY9" fmla="*/ 7719 h 1295741"/>
                <a:gd name="connsiteX10" fmla="*/ 929146 w 1475021"/>
                <a:gd name="connsiteY10" fmla="*/ 85777 h 1295741"/>
                <a:gd name="connsiteX11" fmla="*/ 951449 w 1475021"/>
                <a:gd name="connsiteY11" fmla="*/ 453767 h 1295741"/>
                <a:gd name="connsiteX12" fmla="*/ 1051810 w 1475021"/>
                <a:gd name="connsiteY12" fmla="*/ 721397 h 1295741"/>
                <a:gd name="connsiteX13" fmla="*/ 717273 w 1475021"/>
                <a:gd name="connsiteY13" fmla="*/ 910967 h 1295741"/>
                <a:gd name="connsiteX14" fmla="*/ 427342 w 1475021"/>
                <a:gd name="connsiteY14" fmla="*/ 777153 h 1295741"/>
                <a:gd name="connsiteX15" fmla="*/ 483098 w 1475021"/>
                <a:gd name="connsiteY15" fmla="*/ 286499 h 1295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75021" h="1295741">
                  <a:moveTo>
                    <a:pt x="483098" y="286499"/>
                  </a:moveTo>
                  <a:cubicBezTo>
                    <a:pt x="477522" y="163836"/>
                    <a:pt x="464512" y="82060"/>
                    <a:pt x="393888" y="41172"/>
                  </a:cubicBezTo>
                  <a:cubicBezTo>
                    <a:pt x="323264" y="284"/>
                    <a:pt x="124400" y="-20160"/>
                    <a:pt x="59351" y="41172"/>
                  </a:cubicBezTo>
                  <a:cubicBezTo>
                    <a:pt x="-5698" y="102504"/>
                    <a:pt x="-3839" y="236319"/>
                    <a:pt x="3595" y="409163"/>
                  </a:cubicBezTo>
                  <a:cubicBezTo>
                    <a:pt x="11029" y="582007"/>
                    <a:pt x="-5698" y="936987"/>
                    <a:pt x="103956" y="1078236"/>
                  </a:cubicBezTo>
                  <a:cubicBezTo>
                    <a:pt x="213610" y="1219485"/>
                    <a:pt x="481239" y="1226919"/>
                    <a:pt x="661517" y="1256655"/>
                  </a:cubicBezTo>
                  <a:cubicBezTo>
                    <a:pt x="841795" y="1286391"/>
                    <a:pt x="1064820" y="1327279"/>
                    <a:pt x="1185625" y="1256655"/>
                  </a:cubicBezTo>
                  <a:cubicBezTo>
                    <a:pt x="1306430" y="1186031"/>
                    <a:pt x="1339883" y="1005753"/>
                    <a:pt x="1386346" y="832909"/>
                  </a:cubicBezTo>
                  <a:cubicBezTo>
                    <a:pt x="1432809" y="660065"/>
                    <a:pt x="1501576" y="357124"/>
                    <a:pt x="1464405" y="219592"/>
                  </a:cubicBezTo>
                  <a:cubicBezTo>
                    <a:pt x="1427234" y="82060"/>
                    <a:pt x="1252532" y="30021"/>
                    <a:pt x="1163322" y="7719"/>
                  </a:cubicBezTo>
                  <a:cubicBezTo>
                    <a:pt x="1074112" y="-14583"/>
                    <a:pt x="964458" y="11436"/>
                    <a:pt x="929146" y="85777"/>
                  </a:cubicBezTo>
                  <a:cubicBezTo>
                    <a:pt x="893834" y="160118"/>
                    <a:pt x="931005" y="347830"/>
                    <a:pt x="951449" y="453767"/>
                  </a:cubicBezTo>
                  <a:cubicBezTo>
                    <a:pt x="971893" y="559704"/>
                    <a:pt x="1090839" y="645197"/>
                    <a:pt x="1051810" y="721397"/>
                  </a:cubicBezTo>
                  <a:cubicBezTo>
                    <a:pt x="1012781" y="797597"/>
                    <a:pt x="821351" y="901674"/>
                    <a:pt x="717273" y="910967"/>
                  </a:cubicBezTo>
                  <a:cubicBezTo>
                    <a:pt x="613195" y="920260"/>
                    <a:pt x="468230" y="884948"/>
                    <a:pt x="427342" y="777153"/>
                  </a:cubicBezTo>
                  <a:cubicBezTo>
                    <a:pt x="386454" y="669358"/>
                    <a:pt x="488674" y="409162"/>
                    <a:pt x="483098" y="28649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/>
                </a:gs>
                <a:gs pos="99000">
                  <a:srgbClr val="FFFF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" name="Group 4"/>
          <p:cNvGrpSpPr>
            <a:grpSpLocks/>
          </p:cNvGrpSpPr>
          <p:nvPr/>
        </p:nvGrpSpPr>
        <p:grpSpPr bwMode="auto">
          <a:xfrm>
            <a:off x="4953000" y="4343400"/>
            <a:ext cx="928688" cy="914400"/>
            <a:chOff x="4953000" y="4343400"/>
            <a:chExt cx="928688" cy="914400"/>
          </a:xfrm>
        </p:grpSpPr>
        <p:sp>
          <p:nvSpPr>
            <p:cNvPr id="103" name="Freeform 26"/>
            <p:cNvSpPr>
              <a:spLocks/>
            </p:cNvSpPr>
            <p:nvPr/>
          </p:nvSpPr>
          <p:spPr bwMode="auto">
            <a:xfrm>
              <a:off x="4953000" y="4343400"/>
              <a:ext cx="881063" cy="914400"/>
            </a:xfrm>
            <a:custGeom>
              <a:avLst/>
              <a:gdLst>
                <a:gd name="T0" fmla="*/ 17 w 992"/>
                <a:gd name="T1" fmla="*/ 16 h 888"/>
                <a:gd name="T2" fmla="*/ 14 w 992"/>
                <a:gd name="T3" fmla="*/ 7 h 888"/>
                <a:gd name="T4" fmla="*/ 5 w 992"/>
                <a:gd name="T5" fmla="*/ 5 h 888"/>
                <a:gd name="T6" fmla="*/ 1 w 992"/>
                <a:gd name="T7" fmla="*/ 10 h 888"/>
                <a:gd name="T8" fmla="*/ 3 w 992"/>
                <a:gd name="T9" fmla="*/ 26 h 888"/>
                <a:gd name="T10" fmla="*/ 17 w 992"/>
                <a:gd name="T11" fmla="*/ 41 h 888"/>
                <a:gd name="T12" fmla="*/ 26 w 992"/>
                <a:gd name="T13" fmla="*/ 31 h 888"/>
                <a:gd name="T14" fmla="*/ 28 w 992"/>
                <a:gd name="T15" fmla="*/ 33 h 888"/>
                <a:gd name="T16" fmla="*/ 33 w 992"/>
                <a:gd name="T17" fmla="*/ 41 h 888"/>
                <a:gd name="T18" fmla="*/ 38 w 992"/>
                <a:gd name="T19" fmla="*/ 41 h 888"/>
                <a:gd name="T20" fmla="*/ 47 w 992"/>
                <a:gd name="T21" fmla="*/ 19 h 888"/>
                <a:gd name="T22" fmla="*/ 44 w 992"/>
                <a:gd name="T23" fmla="*/ 2 h 888"/>
                <a:gd name="T24" fmla="*/ 33 w 992"/>
                <a:gd name="T25" fmla="*/ 5 h 888"/>
                <a:gd name="T26" fmla="*/ 28 w 992"/>
                <a:gd name="T27" fmla="*/ 14 h 888"/>
                <a:gd name="T28" fmla="*/ 33 w 992"/>
                <a:gd name="T29" fmla="*/ 26 h 888"/>
                <a:gd name="T30" fmla="*/ 31 w 992"/>
                <a:gd name="T31" fmla="*/ 21 h 888"/>
                <a:gd name="T32" fmla="*/ 23 w 992"/>
                <a:gd name="T33" fmla="*/ 14 h 888"/>
                <a:gd name="T34" fmla="*/ 19 w 992"/>
                <a:gd name="T35" fmla="*/ 19 h 888"/>
                <a:gd name="T36" fmla="*/ 14 w 992"/>
                <a:gd name="T37" fmla="*/ 24 h 888"/>
                <a:gd name="T38" fmla="*/ 17 w 992"/>
                <a:gd name="T39" fmla="*/ 21 h 888"/>
                <a:gd name="T40" fmla="*/ 17 w 992"/>
                <a:gd name="T41" fmla="*/ 16 h 8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92" h="888">
                  <a:moveTo>
                    <a:pt x="344" y="336"/>
                  </a:moveTo>
                  <a:cubicBezTo>
                    <a:pt x="336" y="288"/>
                    <a:pt x="336" y="184"/>
                    <a:pt x="296" y="144"/>
                  </a:cubicBezTo>
                  <a:cubicBezTo>
                    <a:pt x="256" y="104"/>
                    <a:pt x="152" y="88"/>
                    <a:pt x="104" y="96"/>
                  </a:cubicBezTo>
                  <a:cubicBezTo>
                    <a:pt x="56" y="104"/>
                    <a:pt x="16" y="120"/>
                    <a:pt x="8" y="192"/>
                  </a:cubicBezTo>
                  <a:cubicBezTo>
                    <a:pt x="0" y="264"/>
                    <a:pt x="0" y="424"/>
                    <a:pt x="56" y="528"/>
                  </a:cubicBezTo>
                  <a:cubicBezTo>
                    <a:pt x="112" y="632"/>
                    <a:pt x="264" y="800"/>
                    <a:pt x="344" y="816"/>
                  </a:cubicBezTo>
                  <a:cubicBezTo>
                    <a:pt x="424" y="832"/>
                    <a:pt x="496" y="648"/>
                    <a:pt x="536" y="624"/>
                  </a:cubicBezTo>
                  <a:cubicBezTo>
                    <a:pt x="576" y="600"/>
                    <a:pt x="560" y="640"/>
                    <a:pt x="584" y="672"/>
                  </a:cubicBezTo>
                  <a:cubicBezTo>
                    <a:pt x="608" y="704"/>
                    <a:pt x="648" y="792"/>
                    <a:pt x="680" y="816"/>
                  </a:cubicBezTo>
                  <a:cubicBezTo>
                    <a:pt x="712" y="840"/>
                    <a:pt x="728" y="888"/>
                    <a:pt x="776" y="816"/>
                  </a:cubicBezTo>
                  <a:cubicBezTo>
                    <a:pt x="824" y="744"/>
                    <a:pt x="944" y="512"/>
                    <a:pt x="968" y="384"/>
                  </a:cubicBezTo>
                  <a:cubicBezTo>
                    <a:pt x="992" y="256"/>
                    <a:pt x="968" y="96"/>
                    <a:pt x="920" y="48"/>
                  </a:cubicBezTo>
                  <a:cubicBezTo>
                    <a:pt x="872" y="0"/>
                    <a:pt x="736" y="56"/>
                    <a:pt x="680" y="96"/>
                  </a:cubicBezTo>
                  <a:cubicBezTo>
                    <a:pt x="624" y="136"/>
                    <a:pt x="584" y="216"/>
                    <a:pt x="584" y="288"/>
                  </a:cubicBezTo>
                  <a:cubicBezTo>
                    <a:pt x="584" y="360"/>
                    <a:pt x="672" y="504"/>
                    <a:pt x="680" y="528"/>
                  </a:cubicBezTo>
                  <a:cubicBezTo>
                    <a:pt x="688" y="552"/>
                    <a:pt x="664" y="472"/>
                    <a:pt x="632" y="432"/>
                  </a:cubicBezTo>
                  <a:cubicBezTo>
                    <a:pt x="600" y="392"/>
                    <a:pt x="528" y="296"/>
                    <a:pt x="488" y="288"/>
                  </a:cubicBezTo>
                  <a:cubicBezTo>
                    <a:pt x="448" y="280"/>
                    <a:pt x="424" y="352"/>
                    <a:pt x="392" y="384"/>
                  </a:cubicBezTo>
                  <a:cubicBezTo>
                    <a:pt x="360" y="416"/>
                    <a:pt x="304" y="472"/>
                    <a:pt x="296" y="480"/>
                  </a:cubicBezTo>
                  <a:cubicBezTo>
                    <a:pt x="288" y="488"/>
                    <a:pt x="336" y="456"/>
                    <a:pt x="344" y="432"/>
                  </a:cubicBezTo>
                  <a:cubicBezTo>
                    <a:pt x="352" y="408"/>
                    <a:pt x="352" y="384"/>
                    <a:pt x="344" y="336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26"/>
            <p:cNvSpPr>
              <a:spLocks/>
            </p:cNvSpPr>
            <p:nvPr/>
          </p:nvSpPr>
          <p:spPr bwMode="auto">
            <a:xfrm>
              <a:off x="5002213" y="4343400"/>
              <a:ext cx="879475" cy="914400"/>
            </a:xfrm>
            <a:custGeom>
              <a:avLst/>
              <a:gdLst>
                <a:gd name="T0" fmla="*/ 2147483647 w 992"/>
                <a:gd name="T1" fmla="*/ 2147483647 h 888"/>
                <a:gd name="T2" fmla="*/ 2147483647 w 992"/>
                <a:gd name="T3" fmla="*/ 2147483647 h 888"/>
                <a:gd name="T4" fmla="*/ 2147483647 w 992"/>
                <a:gd name="T5" fmla="*/ 2147483647 h 888"/>
                <a:gd name="T6" fmla="*/ 2147483647 w 992"/>
                <a:gd name="T7" fmla="*/ 2147483647 h 888"/>
                <a:gd name="T8" fmla="*/ 2147483647 w 992"/>
                <a:gd name="T9" fmla="*/ 2147483647 h 888"/>
                <a:gd name="T10" fmla="*/ 2147483647 w 992"/>
                <a:gd name="T11" fmla="*/ 2147483647 h 888"/>
                <a:gd name="T12" fmla="*/ 2147483647 w 992"/>
                <a:gd name="T13" fmla="*/ 2147483647 h 888"/>
                <a:gd name="T14" fmla="*/ 2147483647 w 992"/>
                <a:gd name="T15" fmla="*/ 2147483647 h 888"/>
                <a:gd name="T16" fmla="*/ 2147483647 w 992"/>
                <a:gd name="T17" fmla="*/ 2147483647 h 888"/>
                <a:gd name="T18" fmla="*/ 2147483647 w 992"/>
                <a:gd name="T19" fmla="*/ 2147483647 h 888"/>
                <a:gd name="T20" fmla="*/ 2147483647 w 992"/>
                <a:gd name="T21" fmla="*/ 2147483647 h 888"/>
                <a:gd name="T22" fmla="*/ 2147483647 w 992"/>
                <a:gd name="T23" fmla="*/ 2147483647 h 888"/>
                <a:gd name="T24" fmla="*/ 2147483647 w 992"/>
                <a:gd name="T25" fmla="*/ 2147483647 h 888"/>
                <a:gd name="T26" fmla="*/ 2147483647 w 992"/>
                <a:gd name="T27" fmla="*/ 2147483647 h 888"/>
                <a:gd name="T28" fmla="*/ 2147483647 w 992"/>
                <a:gd name="T29" fmla="*/ 2147483647 h 888"/>
                <a:gd name="T30" fmla="*/ 2147483647 w 992"/>
                <a:gd name="T31" fmla="*/ 2147483647 h 888"/>
                <a:gd name="T32" fmla="*/ 2147483647 w 992"/>
                <a:gd name="T33" fmla="*/ 2147483647 h 888"/>
                <a:gd name="T34" fmla="*/ 2147483647 w 992"/>
                <a:gd name="T35" fmla="*/ 2147483647 h 888"/>
                <a:gd name="T36" fmla="*/ 2147483647 w 992"/>
                <a:gd name="T37" fmla="*/ 2147483647 h 888"/>
                <a:gd name="T38" fmla="*/ 2147483647 w 992"/>
                <a:gd name="T39" fmla="*/ 2147483647 h 888"/>
                <a:gd name="T40" fmla="*/ 2147483647 w 992"/>
                <a:gd name="T41" fmla="*/ 2147483647 h 8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92" h="888">
                  <a:moveTo>
                    <a:pt x="344" y="336"/>
                  </a:moveTo>
                  <a:cubicBezTo>
                    <a:pt x="336" y="288"/>
                    <a:pt x="336" y="184"/>
                    <a:pt x="296" y="144"/>
                  </a:cubicBezTo>
                  <a:cubicBezTo>
                    <a:pt x="256" y="104"/>
                    <a:pt x="152" y="88"/>
                    <a:pt x="104" y="96"/>
                  </a:cubicBezTo>
                  <a:cubicBezTo>
                    <a:pt x="56" y="104"/>
                    <a:pt x="16" y="120"/>
                    <a:pt x="8" y="192"/>
                  </a:cubicBezTo>
                  <a:cubicBezTo>
                    <a:pt x="0" y="264"/>
                    <a:pt x="0" y="424"/>
                    <a:pt x="56" y="528"/>
                  </a:cubicBezTo>
                  <a:cubicBezTo>
                    <a:pt x="112" y="632"/>
                    <a:pt x="264" y="800"/>
                    <a:pt x="344" y="816"/>
                  </a:cubicBezTo>
                  <a:cubicBezTo>
                    <a:pt x="424" y="832"/>
                    <a:pt x="496" y="648"/>
                    <a:pt x="536" y="624"/>
                  </a:cubicBezTo>
                  <a:cubicBezTo>
                    <a:pt x="576" y="600"/>
                    <a:pt x="560" y="640"/>
                    <a:pt x="584" y="672"/>
                  </a:cubicBezTo>
                  <a:cubicBezTo>
                    <a:pt x="608" y="704"/>
                    <a:pt x="648" y="792"/>
                    <a:pt x="680" y="816"/>
                  </a:cubicBezTo>
                  <a:cubicBezTo>
                    <a:pt x="712" y="840"/>
                    <a:pt x="728" y="888"/>
                    <a:pt x="776" y="816"/>
                  </a:cubicBezTo>
                  <a:cubicBezTo>
                    <a:pt x="824" y="744"/>
                    <a:pt x="944" y="512"/>
                    <a:pt x="968" y="384"/>
                  </a:cubicBezTo>
                  <a:cubicBezTo>
                    <a:pt x="992" y="256"/>
                    <a:pt x="968" y="96"/>
                    <a:pt x="920" y="48"/>
                  </a:cubicBezTo>
                  <a:cubicBezTo>
                    <a:pt x="872" y="0"/>
                    <a:pt x="736" y="56"/>
                    <a:pt x="680" y="96"/>
                  </a:cubicBezTo>
                  <a:cubicBezTo>
                    <a:pt x="624" y="136"/>
                    <a:pt x="584" y="216"/>
                    <a:pt x="584" y="288"/>
                  </a:cubicBezTo>
                  <a:cubicBezTo>
                    <a:pt x="584" y="360"/>
                    <a:pt x="672" y="504"/>
                    <a:pt x="680" y="528"/>
                  </a:cubicBezTo>
                  <a:cubicBezTo>
                    <a:pt x="688" y="552"/>
                    <a:pt x="664" y="472"/>
                    <a:pt x="632" y="432"/>
                  </a:cubicBezTo>
                  <a:cubicBezTo>
                    <a:pt x="600" y="392"/>
                    <a:pt x="528" y="296"/>
                    <a:pt x="488" y="288"/>
                  </a:cubicBezTo>
                  <a:cubicBezTo>
                    <a:pt x="448" y="280"/>
                    <a:pt x="424" y="352"/>
                    <a:pt x="392" y="384"/>
                  </a:cubicBezTo>
                  <a:cubicBezTo>
                    <a:pt x="360" y="416"/>
                    <a:pt x="304" y="472"/>
                    <a:pt x="296" y="480"/>
                  </a:cubicBezTo>
                  <a:cubicBezTo>
                    <a:pt x="288" y="488"/>
                    <a:pt x="336" y="456"/>
                    <a:pt x="344" y="432"/>
                  </a:cubicBezTo>
                  <a:cubicBezTo>
                    <a:pt x="352" y="408"/>
                    <a:pt x="352" y="384"/>
                    <a:pt x="344" y="336"/>
                  </a:cubicBezTo>
                  <a:close/>
                </a:path>
              </a:pathLst>
            </a:custGeom>
            <a:gradFill rotWithShape="0">
              <a:gsLst>
                <a:gs pos="0">
                  <a:srgbClr val="6600FF"/>
                </a:gs>
                <a:gs pos="100000">
                  <a:srgbClr val="FF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" name="Group 23"/>
          <p:cNvGrpSpPr>
            <a:grpSpLocks/>
          </p:cNvGrpSpPr>
          <p:nvPr/>
        </p:nvGrpSpPr>
        <p:grpSpPr bwMode="auto">
          <a:xfrm>
            <a:off x="4948238" y="1573213"/>
            <a:ext cx="739775" cy="858837"/>
            <a:chOff x="4947924" y="1572876"/>
            <a:chExt cx="740089" cy="859174"/>
          </a:xfrm>
        </p:grpSpPr>
        <p:grpSp>
          <p:nvGrpSpPr>
            <p:cNvPr id="106" name="Group 105"/>
            <p:cNvGrpSpPr/>
            <p:nvPr/>
          </p:nvGrpSpPr>
          <p:grpSpPr>
            <a:xfrm>
              <a:off x="4947924" y="1572876"/>
              <a:ext cx="690876" cy="858400"/>
              <a:chOff x="2148274" y="824513"/>
              <a:chExt cx="4919426" cy="5397441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136" name="Freeform 135"/>
              <p:cNvSpPr/>
              <p:nvPr/>
            </p:nvSpPr>
            <p:spPr>
              <a:xfrm>
                <a:off x="2148274" y="824513"/>
                <a:ext cx="4919426" cy="5397441"/>
              </a:xfrm>
              <a:custGeom>
                <a:avLst/>
                <a:gdLst>
                  <a:gd name="connsiteX0" fmla="*/ 4126066 w 4919426"/>
                  <a:gd name="connsiteY0" fmla="*/ 1247478 h 5397441"/>
                  <a:gd name="connsiteX1" fmla="*/ 4427624 w 4919426"/>
                  <a:gd name="connsiteY1" fmla="*/ 109342 h 5397441"/>
                  <a:gd name="connsiteX2" fmla="*/ 3464586 w 4919426"/>
                  <a:gd name="connsiteY2" fmla="*/ 60704 h 5397441"/>
                  <a:gd name="connsiteX3" fmla="*/ 3347854 w 4919426"/>
                  <a:gd name="connsiteY3" fmla="*/ 245530 h 5397441"/>
                  <a:gd name="connsiteX4" fmla="*/ 2443181 w 4919426"/>
                  <a:gd name="connsiteY4" fmla="*/ 333078 h 5397441"/>
                  <a:gd name="connsiteX5" fmla="*/ 1207769 w 4919426"/>
                  <a:gd name="connsiteY5" fmla="*/ 31521 h 5397441"/>
                  <a:gd name="connsiteX6" fmla="*/ 215547 w 4919426"/>
                  <a:gd name="connsiteY6" fmla="*/ 410900 h 5397441"/>
                  <a:gd name="connsiteX7" fmla="*/ 468466 w 4919426"/>
                  <a:gd name="connsiteY7" fmla="*/ 1831138 h 5397441"/>
                  <a:gd name="connsiteX8" fmla="*/ 536560 w 4919426"/>
                  <a:gd name="connsiteY8" fmla="*/ 3523751 h 5397441"/>
                  <a:gd name="connsiteX9" fmla="*/ 1539 w 4919426"/>
                  <a:gd name="connsiteY9" fmla="*/ 4759164 h 5397441"/>
                  <a:gd name="connsiteX10" fmla="*/ 731113 w 4919426"/>
                  <a:gd name="connsiteY10" fmla="*/ 5284457 h 5397441"/>
                  <a:gd name="connsiteX11" fmla="*/ 1762245 w 4919426"/>
                  <a:gd name="connsiteY11" fmla="*/ 5080176 h 5397441"/>
                  <a:gd name="connsiteX12" fmla="*/ 2676645 w 4919426"/>
                  <a:gd name="connsiteY12" fmla="*/ 4798074 h 5397441"/>
                  <a:gd name="connsiteX13" fmla="*/ 3853692 w 4919426"/>
                  <a:gd name="connsiteY13" fmla="*/ 5021810 h 5397441"/>
                  <a:gd name="connsiteX14" fmla="*/ 4126066 w 4919426"/>
                  <a:gd name="connsiteY14" fmla="*/ 5323368 h 5397441"/>
                  <a:gd name="connsiteX15" fmla="*/ 4777820 w 4919426"/>
                  <a:gd name="connsiteY15" fmla="*/ 5265002 h 5397441"/>
                  <a:gd name="connsiteX16" fmla="*/ 4875096 w 4919426"/>
                  <a:gd name="connsiteY16" fmla="*/ 3942040 h 5397441"/>
                  <a:gd name="connsiteX17" fmla="*/ 4213615 w 4919426"/>
                  <a:gd name="connsiteY17" fmla="*/ 3611300 h 5397441"/>
                  <a:gd name="connsiteX18" fmla="*/ 3989879 w 4919426"/>
                  <a:gd name="connsiteY18" fmla="*/ 3747487 h 5397441"/>
                  <a:gd name="connsiteX19" fmla="*/ 3766143 w 4919426"/>
                  <a:gd name="connsiteY19" fmla="*/ 4000406 h 5397441"/>
                  <a:gd name="connsiteX20" fmla="*/ 2579369 w 4919426"/>
                  <a:gd name="connsiteY20" fmla="*/ 4107410 h 5397441"/>
                  <a:gd name="connsiteX21" fmla="*/ 2161079 w 4919426"/>
                  <a:gd name="connsiteY21" fmla="*/ 3990678 h 5397441"/>
                  <a:gd name="connsiteX22" fmla="*/ 2122169 w 4919426"/>
                  <a:gd name="connsiteY22" fmla="*/ 3241649 h 5397441"/>
                  <a:gd name="connsiteX23" fmla="*/ 2598824 w 4919426"/>
                  <a:gd name="connsiteY23" fmla="*/ 3124917 h 5397441"/>
                  <a:gd name="connsiteX24" fmla="*/ 2696100 w 4919426"/>
                  <a:gd name="connsiteY24" fmla="*/ 3455657 h 5397441"/>
                  <a:gd name="connsiteX25" fmla="*/ 3231122 w 4919426"/>
                  <a:gd name="connsiteY25" fmla="*/ 3523751 h 5397441"/>
                  <a:gd name="connsiteX26" fmla="*/ 3454858 w 4919426"/>
                  <a:gd name="connsiteY26" fmla="*/ 2142423 h 5397441"/>
                  <a:gd name="connsiteX27" fmla="*/ 2812832 w 4919426"/>
                  <a:gd name="connsiteY27" fmla="*/ 1899232 h 5397441"/>
                  <a:gd name="connsiteX28" fmla="*/ 2559913 w 4919426"/>
                  <a:gd name="connsiteY28" fmla="*/ 2307793 h 5397441"/>
                  <a:gd name="connsiteX29" fmla="*/ 2073530 w 4919426"/>
                  <a:gd name="connsiteY29" fmla="*/ 2424525 h 5397441"/>
                  <a:gd name="connsiteX30" fmla="*/ 1956798 w 4919426"/>
                  <a:gd name="connsiteY30" fmla="*/ 1743589 h 5397441"/>
                  <a:gd name="connsiteX31" fmla="*/ 2131896 w 4919426"/>
                  <a:gd name="connsiteY31" fmla="*/ 1266934 h 5397441"/>
                  <a:gd name="connsiteX32" fmla="*/ 2929564 w 4919426"/>
                  <a:gd name="connsiteY32" fmla="*/ 887555 h 5397441"/>
                  <a:gd name="connsiteX33" fmla="*/ 3338126 w 4919426"/>
                  <a:gd name="connsiteY33" fmla="*/ 1033470 h 5397441"/>
                  <a:gd name="connsiteX34" fmla="*/ 3600773 w 4919426"/>
                  <a:gd name="connsiteY34" fmla="*/ 1373938 h 5397441"/>
                  <a:gd name="connsiteX35" fmla="*/ 4126066 w 4919426"/>
                  <a:gd name="connsiteY35" fmla="*/ 1247478 h 5397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919426" h="5397441">
                    <a:moveTo>
                      <a:pt x="4126066" y="1247478"/>
                    </a:moveTo>
                    <a:cubicBezTo>
                      <a:pt x="4263875" y="1036712"/>
                      <a:pt x="4537871" y="307138"/>
                      <a:pt x="4427624" y="109342"/>
                    </a:cubicBezTo>
                    <a:cubicBezTo>
                      <a:pt x="4317377" y="-88454"/>
                      <a:pt x="3644548" y="38006"/>
                      <a:pt x="3464586" y="60704"/>
                    </a:cubicBezTo>
                    <a:cubicBezTo>
                      <a:pt x="3284624" y="83402"/>
                      <a:pt x="3518088" y="200134"/>
                      <a:pt x="3347854" y="245530"/>
                    </a:cubicBezTo>
                    <a:cubicBezTo>
                      <a:pt x="3177620" y="290926"/>
                      <a:pt x="2799862" y="368746"/>
                      <a:pt x="2443181" y="333078"/>
                    </a:cubicBezTo>
                    <a:cubicBezTo>
                      <a:pt x="2086500" y="297410"/>
                      <a:pt x="1579041" y="18551"/>
                      <a:pt x="1207769" y="31521"/>
                    </a:cubicBezTo>
                    <a:cubicBezTo>
                      <a:pt x="836497" y="44491"/>
                      <a:pt x="338764" y="110964"/>
                      <a:pt x="215547" y="410900"/>
                    </a:cubicBezTo>
                    <a:cubicBezTo>
                      <a:pt x="92330" y="710836"/>
                      <a:pt x="414964" y="1312330"/>
                      <a:pt x="468466" y="1831138"/>
                    </a:cubicBezTo>
                    <a:cubicBezTo>
                      <a:pt x="521968" y="2349947"/>
                      <a:pt x="614381" y="3035747"/>
                      <a:pt x="536560" y="3523751"/>
                    </a:cubicBezTo>
                    <a:cubicBezTo>
                      <a:pt x="458739" y="4011755"/>
                      <a:pt x="-30886" y="4465713"/>
                      <a:pt x="1539" y="4759164"/>
                    </a:cubicBezTo>
                    <a:cubicBezTo>
                      <a:pt x="33964" y="5052615"/>
                      <a:pt x="437662" y="5230955"/>
                      <a:pt x="731113" y="5284457"/>
                    </a:cubicBezTo>
                    <a:cubicBezTo>
                      <a:pt x="1024564" y="5337959"/>
                      <a:pt x="1437990" y="5161240"/>
                      <a:pt x="1762245" y="5080176"/>
                    </a:cubicBezTo>
                    <a:cubicBezTo>
                      <a:pt x="2086500" y="4999112"/>
                      <a:pt x="2328071" y="4807802"/>
                      <a:pt x="2676645" y="4798074"/>
                    </a:cubicBezTo>
                    <a:cubicBezTo>
                      <a:pt x="3025219" y="4788346"/>
                      <a:pt x="3612122" y="4934261"/>
                      <a:pt x="3853692" y="5021810"/>
                    </a:cubicBezTo>
                    <a:cubicBezTo>
                      <a:pt x="4095262" y="5109359"/>
                      <a:pt x="3972045" y="5282836"/>
                      <a:pt x="4126066" y="5323368"/>
                    </a:cubicBezTo>
                    <a:cubicBezTo>
                      <a:pt x="4280087" y="5363900"/>
                      <a:pt x="4652982" y="5495223"/>
                      <a:pt x="4777820" y="5265002"/>
                    </a:cubicBezTo>
                    <a:cubicBezTo>
                      <a:pt x="4902658" y="5034781"/>
                      <a:pt x="4969130" y="4217657"/>
                      <a:pt x="4875096" y="3942040"/>
                    </a:cubicBezTo>
                    <a:cubicBezTo>
                      <a:pt x="4781062" y="3666423"/>
                      <a:pt x="4361151" y="3643725"/>
                      <a:pt x="4213615" y="3611300"/>
                    </a:cubicBezTo>
                    <a:cubicBezTo>
                      <a:pt x="4066079" y="3578875"/>
                      <a:pt x="4064458" y="3682636"/>
                      <a:pt x="3989879" y="3747487"/>
                    </a:cubicBezTo>
                    <a:cubicBezTo>
                      <a:pt x="3915300" y="3812338"/>
                      <a:pt x="4001228" y="3940419"/>
                      <a:pt x="3766143" y="4000406"/>
                    </a:cubicBezTo>
                    <a:cubicBezTo>
                      <a:pt x="3531058" y="4060393"/>
                      <a:pt x="2846880" y="4109031"/>
                      <a:pt x="2579369" y="4107410"/>
                    </a:cubicBezTo>
                    <a:cubicBezTo>
                      <a:pt x="2311858" y="4105789"/>
                      <a:pt x="2237279" y="4134971"/>
                      <a:pt x="2161079" y="3990678"/>
                    </a:cubicBezTo>
                    <a:cubicBezTo>
                      <a:pt x="2084879" y="3846385"/>
                      <a:pt x="2049212" y="3385942"/>
                      <a:pt x="2122169" y="3241649"/>
                    </a:cubicBezTo>
                    <a:cubicBezTo>
                      <a:pt x="2195126" y="3097356"/>
                      <a:pt x="2503169" y="3089249"/>
                      <a:pt x="2598824" y="3124917"/>
                    </a:cubicBezTo>
                    <a:cubicBezTo>
                      <a:pt x="2694479" y="3160585"/>
                      <a:pt x="2590717" y="3389185"/>
                      <a:pt x="2696100" y="3455657"/>
                    </a:cubicBezTo>
                    <a:cubicBezTo>
                      <a:pt x="2801483" y="3522129"/>
                      <a:pt x="3104662" y="3742623"/>
                      <a:pt x="3231122" y="3523751"/>
                    </a:cubicBezTo>
                    <a:cubicBezTo>
                      <a:pt x="3357582" y="3304879"/>
                      <a:pt x="3524573" y="2413176"/>
                      <a:pt x="3454858" y="2142423"/>
                    </a:cubicBezTo>
                    <a:cubicBezTo>
                      <a:pt x="3385143" y="1871670"/>
                      <a:pt x="2961989" y="1871670"/>
                      <a:pt x="2812832" y="1899232"/>
                    </a:cubicBezTo>
                    <a:cubicBezTo>
                      <a:pt x="2663674" y="1926794"/>
                      <a:pt x="2683130" y="2220244"/>
                      <a:pt x="2559913" y="2307793"/>
                    </a:cubicBezTo>
                    <a:cubicBezTo>
                      <a:pt x="2436696" y="2395342"/>
                      <a:pt x="2174049" y="2518559"/>
                      <a:pt x="2073530" y="2424525"/>
                    </a:cubicBezTo>
                    <a:cubicBezTo>
                      <a:pt x="1973011" y="2330491"/>
                      <a:pt x="1947070" y="1936521"/>
                      <a:pt x="1956798" y="1743589"/>
                    </a:cubicBezTo>
                    <a:cubicBezTo>
                      <a:pt x="1966526" y="1550657"/>
                      <a:pt x="1969768" y="1409606"/>
                      <a:pt x="2131896" y="1266934"/>
                    </a:cubicBezTo>
                    <a:cubicBezTo>
                      <a:pt x="2294024" y="1124262"/>
                      <a:pt x="2728526" y="926466"/>
                      <a:pt x="2929564" y="887555"/>
                    </a:cubicBezTo>
                    <a:cubicBezTo>
                      <a:pt x="3130602" y="848644"/>
                      <a:pt x="3226258" y="952406"/>
                      <a:pt x="3338126" y="1033470"/>
                    </a:cubicBezTo>
                    <a:cubicBezTo>
                      <a:pt x="3449994" y="1114534"/>
                      <a:pt x="3469450" y="1336649"/>
                      <a:pt x="3600773" y="1373938"/>
                    </a:cubicBezTo>
                    <a:cubicBezTo>
                      <a:pt x="3732096" y="1411227"/>
                      <a:pt x="3988257" y="1458244"/>
                      <a:pt x="4126066" y="1247478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667000" y="1295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971800" y="1600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3200400" y="10668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667000" y="1981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971800" y="22860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743200" y="2743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48000" y="29718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2895600" y="3505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819400" y="41910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048000" y="3886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048000" y="44958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2667000" y="4724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2514600" y="5105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971800" y="5105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2667000" y="55626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200400" y="55626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3733800" y="5410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4495800" y="53340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5486400" y="53340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5943600" y="5486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6400800" y="5791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848100" y="3776764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4572000" y="35814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029200" y="40386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5715000" y="18288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5334000" y="14478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4343400" y="1600200"/>
                <a:ext cx="228600" cy="228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7" name="Group 446"/>
            <p:cNvGrpSpPr>
              <a:grpSpLocks/>
            </p:cNvGrpSpPr>
            <p:nvPr/>
          </p:nvGrpSpPr>
          <p:grpSpPr bwMode="auto">
            <a:xfrm>
              <a:off x="4995863" y="1573213"/>
              <a:ext cx="692150" cy="858837"/>
              <a:chOff x="2148274" y="824513"/>
              <a:chExt cx="4919426" cy="5397441"/>
            </a:xfrm>
          </p:grpSpPr>
          <p:sp>
            <p:nvSpPr>
              <p:cNvPr id="108" name="Freeform 107"/>
              <p:cNvSpPr/>
              <p:nvPr/>
            </p:nvSpPr>
            <p:spPr>
              <a:xfrm>
                <a:off x="2146184" y="822394"/>
                <a:ext cx="4921516" cy="5399560"/>
              </a:xfrm>
              <a:custGeom>
                <a:avLst/>
                <a:gdLst>
                  <a:gd name="connsiteX0" fmla="*/ 4126066 w 4919426"/>
                  <a:gd name="connsiteY0" fmla="*/ 1247478 h 5397441"/>
                  <a:gd name="connsiteX1" fmla="*/ 4427624 w 4919426"/>
                  <a:gd name="connsiteY1" fmla="*/ 109342 h 5397441"/>
                  <a:gd name="connsiteX2" fmla="*/ 3464586 w 4919426"/>
                  <a:gd name="connsiteY2" fmla="*/ 60704 h 5397441"/>
                  <a:gd name="connsiteX3" fmla="*/ 3347854 w 4919426"/>
                  <a:gd name="connsiteY3" fmla="*/ 245530 h 5397441"/>
                  <a:gd name="connsiteX4" fmla="*/ 2443181 w 4919426"/>
                  <a:gd name="connsiteY4" fmla="*/ 333078 h 5397441"/>
                  <a:gd name="connsiteX5" fmla="*/ 1207769 w 4919426"/>
                  <a:gd name="connsiteY5" fmla="*/ 31521 h 5397441"/>
                  <a:gd name="connsiteX6" fmla="*/ 215547 w 4919426"/>
                  <a:gd name="connsiteY6" fmla="*/ 410900 h 5397441"/>
                  <a:gd name="connsiteX7" fmla="*/ 468466 w 4919426"/>
                  <a:gd name="connsiteY7" fmla="*/ 1831138 h 5397441"/>
                  <a:gd name="connsiteX8" fmla="*/ 536560 w 4919426"/>
                  <a:gd name="connsiteY8" fmla="*/ 3523751 h 5397441"/>
                  <a:gd name="connsiteX9" fmla="*/ 1539 w 4919426"/>
                  <a:gd name="connsiteY9" fmla="*/ 4759164 h 5397441"/>
                  <a:gd name="connsiteX10" fmla="*/ 731113 w 4919426"/>
                  <a:gd name="connsiteY10" fmla="*/ 5284457 h 5397441"/>
                  <a:gd name="connsiteX11" fmla="*/ 1762245 w 4919426"/>
                  <a:gd name="connsiteY11" fmla="*/ 5080176 h 5397441"/>
                  <a:gd name="connsiteX12" fmla="*/ 2676645 w 4919426"/>
                  <a:gd name="connsiteY12" fmla="*/ 4798074 h 5397441"/>
                  <a:gd name="connsiteX13" fmla="*/ 3853692 w 4919426"/>
                  <a:gd name="connsiteY13" fmla="*/ 5021810 h 5397441"/>
                  <a:gd name="connsiteX14" fmla="*/ 4126066 w 4919426"/>
                  <a:gd name="connsiteY14" fmla="*/ 5323368 h 5397441"/>
                  <a:gd name="connsiteX15" fmla="*/ 4777820 w 4919426"/>
                  <a:gd name="connsiteY15" fmla="*/ 5265002 h 5397441"/>
                  <a:gd name="connsiteX16" fmla="*/ 4875096 w 4919426"/>
                  <a:gd name="connsiteY16" fmla="*/ 3942040 h 5397441"/>
                  <a:gd name="connsiteX17" fmla="*/ 4213615 w 4919426"/>
                  <a:gd name="connsiteY17" fmla="*/ 3611300 h 5397441"/>
                  <a:gd name="connsiteX18" fmla="*/ 3989879 w 4919426"/>
                  <a:gd name="connsiteY18" fmla="*/ 3747487 h 5397441"/>
                  <a:gd name="connsiteX19" fmla="*/ 3766143 w 4919426"/>
                  <a:gd name="connsiteY19" fmla="*/ 4000406 h 5397441"/>
                  <a:gd name="connsiteX20" fmla="*/ 2579369 w 4919426"/>
                  <a:gd name="connsiteY20" fmla="*/ 4107410 h 5397441"/>
                  <a:gd name="connsiteX21" fmla="*/ 2161079 w 4919426"/>
                  <a:gd name="connsiteY21" fmla="*/ 3990678 h 5397441"/>
                  <a:gd name="connsiteX22" fmla="*/ 2122169 w 4919426"/>
                  <a:gd name="connsiteY22" fmla="*/ 3241649 h 5397441"/>
                  <a:gd name="connsiteX23" fmla="*/ 2598824 w 4919426"/>
                  <a:gd name="connsiteY23" fmla="*/ 3124917 h 5397441"/>
                  <a:gd name="connsiteX24" fmla="*/ 2696100 w 4919426"/>
                  <a:gd name="connsiteY24" fmla="*/ 3455657 h 5397441"/>
                  <a:gd name="connsiteX25" fmla="*/ 3231122 w 4919426"/>
                  <a:gd name="connsiteY25" fmla="*/ 3523751 h 5397441"/>
                  <a:gd name="connsiteX26" fmla="*/ 3454858 w 4919426"/>
                  <a:gd name="connsiteY26" fmla="*/ 2142423 h 5397441"/>
                  <a:gd name="connsiteX27" fmla="*/ 2812832 w 4919426"/>
                  <a:gd name="connsiteY27" fmla="*/ 1899232 h 5397441"/>
                  <a:gd name="connsiteX28" fmla="*/ 2559913 w 4919426"/>
                  <a:gd name="connsiteY28" fmla="*/ 2307793 h 5397441"/>
                  <a:gd name="connsiteX29" fmla="*/ 2073530 w 4919426"/>
                  <a:gd name="connsiteY29" fmla="*/ 2424525 h 5397441"/>
                  <a:gd name="connsiteX30" fmla="*/ 1956798 w 4919426"/>
                  <a:gd name="connsiteY30" fmla="*/ 1743589 h 5397441"/>
                  <a:gd name="connsiteX31" fmla="*/ 2131896 w 4919426"/>
                  <a:gd name="connsiteY31" fmla="*/ 1266934 h 5397441"/>
                  <a:gd name="connsiteX32" fmla="*/ 2929564 w 4919426"/>
                  <a:gd name="connsiteY32" fmla="*/ 887555 h 5397441"/>
                  <a:gd name="connsiteX33" fmla="*/ 3338126 w 4919426"/>
                  <a:gd name="connsiteY33" fmla="*/ 1033470 h 5397441"/>
                  <a:gd name="connsiteX34" fmla="*/ 3600773 w 4919426"/>
                  <a:gd name="connsiteY34" fmla="*/ 1373938 h 5397441"/>
                  <a:gd name="connsiteX35" fmla="*/ 4126066 w 4919426"/>
                  <a:gd name="connsiteY35" fmla="*/ 1247478 h 5397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919426" h="5397441">
                    <a:moveTo>
                      <a:pt x="4126066" y="1247478"/>
                    </a:moveTo>
                    <a:cubicBezTo>
                      <a:pt x="4263875" y="1036712"/>
                      <a:pt x="4537871" y="307138"/>
                      <a:pt x="4427624" y="109342"/>
                    </a:cubicBezTo>
                    <a:cubicBezTo>
                      <a:pt x="4317377" y="-88454"/>
                      <a:pt x="3644548" y="38006"/>
                      <a:pt x="3464586" y="60704"/>
                    </a:cubicBezTo>
                    <a:cubicBezTo>
                      <a:pt x="3284624" y="83402"/>
                      <a:pt x="3518088" y="200134"/>
                      <a:pt x="3347854" y="245530"/>
                    </a:cubicBezTo>
                    <a:cubicBezTo>
                      <a:pt x="3177620" y="290926"/>
                      <a:pt x="2799862" y="368746"/>
                      <a:pt x="2443181" y="333078"/>
                    </a:cubicBezTo>
                    <a:cubicBezTo>
                      <a:pt x="2086500" y="297410"/>
                      <a:pt x="1579041" y="18551"/>
                      <a:pt x="1207769" y="31521"/>
                    </a:cubicBezTo>
                    <a:cubicBezTo>
                      <a:pt x="836497" y="44491"/>
                      <a:pt x="338764" y="110964"/>
                      <a:pt x="215547" y="410900"/>
                    </a:cubicBezTo>
                    <a:cubicBezTo>
                      <a:pt x="92330" y="710836"/>
                      <a:pt x="414964" y="1312330"/>
                      <a:pt x="468466" y="1831138"/>
                    </a:cubicBezTo>
                    <a:cubicBezTo>
                      <a:pt x="521968" y="2349947"/>
                      <a:pt x="614381" y="3035747"/>
                      <a:pt x="536560" y="3523751"/>
                    </a:cubicBezTo>
                    <a:cubicBezTo>
                      <a:pt x="458739" y="4011755"/>
                      <a:pt x="-30886" y="4465713"/>
                      <a:pt x="1539" y="4759164"/>
                    </a:cubicBezTo>
                    <a:cubicBezTo>
                      <a:pt x="33964" y="5052615"/>
                      <a:pt x="437662" y="5230955"/>
                      <a:pt x="731113" y="5284457"/>
                    </a:cubicBezTo>
                    <a:cubicBezTo>
                      <a:pt x="1024564" y="5337959"/>
                      <a:pt x="1437990" y="5161240"/>
                      <a:pt x="1762245" y="5080176"/>
                    </a:cubicBezTo>
                    <a:cubicBezTo>
                      <a:pt x="2086500" y="4999112"/>
                      <a:pt x="2328071" y="4807802"/>
                      <a:pt x="2676645" y="4798074"/>
                    </a:cubicBezTo>
                    <a:cubicBezTo>
                      <a:pt x="3025219" y="4788346"/>
                      <a:pt x="3612122" y="4934261"/>
                      <a:pt x="3853692" y="5021810"/>
                    </a:cubicBezTo>
                    <a:cubicBezTo>
                      <a:pt x="4095262" y="5109359"/>
                      <a:pt x="3972045" y="5282836"/>
                      <a:pt x="4126066" y="5323368"/>
                    </a:cubicBezTo>
                    <a:cubicBezTo>
                      <a:pt x="4280087" y="5363900"/>
                      <a:pt x="4652982" y="5495223"/>
                      <a:pt x="4777820" y="5265002"/>
                    </a:cubicBezTo>
                    <a:cubicBezTo>
                      <a:pt x="4902658" y="5034781"/>
                      <a:pt x="4969130" y="4217657"/>
                      <a:pt x="4875096" y="3942040"/>
                    </a:cubicBezTo>
                    <a:cubicBezTo>
                      <a:pt x="4781062" y="3666423"/>
                      <a:pt x="4361151" y="3643725"/>
                      <a:pt x="4213615" y="3611300"/>
                    </a:cubicBezTo>
                    <a:cubicBezTo>
                      <a:pt x="4066079" y="3578875"/>
                      <a:pt x="4064458" y="3682636"/>
                      <a:pt x="3989879" y="3747487"/>
                    </a:cubicBezTo>
                    <a:cubicBezTo>
                      <a:pt x="3915300" y="3812338"/>
                      <a:pt x="4001228" y="3940419"/>
                      <a:pt x="3766143" y="4000406"/>
                    </a:cubicBezTo>
                    <a:cubicBezTo>
                      <a:pt x="3531058" y="4060393"/>
                      <a:pt x="2846880" y="4109031"/>
                      <a:pt x="2579369" y="4107410"/>
                    </a:cubicBezTo>
                    <a:cubicBezTo>
                      <a:pt x="2311858" y="4105789"/>
                      <a:pt x="2237279" y="4134971"/>
                      <a:pt x="2161079" y="3990678"/>
                    </a:cubicBezTo>
                    <a:cubicBezTo>
                      <a:pt x="2084879" y="3846385"/>
                      <a:pt x="2049212" y="3385942"/>
                      <a:pt x="2122169" y="3241649"/>
                    </a:cubicBezTo>
                    <a:cubicBezTo>
                      <a:pt x="2195126" y="3097356"/>
                      <a:pt x="2503169" y="3089249"/>
                      <a:pt x="2598824" y="3124917"/>
                    </a:cubicBezTo>
                    <a:cubicBezTo>
                      <a:pt x="2694479" y="3160585"/>
                      <a:pt x="2590717" y="3389185"/>
                      <a:pt x="2696100" y="3455657"/>
                    </a:cubicBezTo>
                    <a:cubicBezTo>
                      <a:pt x="2801483" y="3522129"/>
                      <a:pt x="3104662" y="3742623"/>
                      <a:pt x="3231122" y="3523751"/>
                    </a:cubicBezTo>
                    <a:cubicBezTo>
                      <a:pt x="3357582" y="3304879"/>
                      <a:pt x="3524573" y="2413176"/>
                      <a:pt x="3454858" y="2142423"/>
                    </a:cubicBezTo>
                    <a:cubicBezTo>
                      <a:pt x="3385143" y="1871670"/>
                      <a:pt x="2961989" y="1871670"/>
                      <a:pt x="2812832" y="1899232"/>
                    </a:cubicBezTo>
                    <a:cubicBezTo>
                      <a:pt x="2663674" y="1926794"/>
                      <a:pt x="2683130" y="2220244"/>
                      <a:pt x="2559913" y="2307793"/>
                    </a:cubicBezTo>
                    <a:cubicBezTo>
                      <a:pt x="2436696" y="2395342"/>
                      <a:pt x="2174049" y="2518559"/>
                      <a:pt x="2073530" y="2424525"/>
                    </a:cubicBezTo>
                    <a:cubicBezTo>
                      <a:pt x="1973011" y="2330491"/>
                      <a:pt x="1947070" y="1936521"/>
                      <a:pt x="1956798" y="1743589"/>
                    </a:cubicBezTo>
                    <a:cubicBezTo>
                      <a:pt x="1966526" y="1550657"/>
                      <a:pt x="1969768" y="1409606"/>
                      <a:pt x="2131896" y="1266934"/>
                    </a:cubicBezTo>
                    <a:cubicBezTo>
                      <a:pt x="2294024" y="1124262"/>
                      <a:pt x="2728526" y="926466"/>
                      <a:pt x="2929564" y="887555"/>
                    </a:cubicBezTo>
                    <a:cubicBezTo>
                      <a:pt x="3130602" y="848644"/>
                      <a:pt x="3226258" y="952406"/>
                      <a:pt x="3338126" y="1033470"/>
                    </a:cubicBezTo>
                    <a:cubicBezTo>
                      <a:pt x="3449994" y="1114534"/>
                      <a:pt x="3469450" y="1336649"/>
                      <a:pt x="3600773" y="1373938"/>
                    </a:cubicBezTo>
                    <a:cubicBezTo>
                      <a:pt x="3732096" y="1411227"/>
                      <a:pt x="3988257" y="1458244"/>
                      <a:pt x="4126066" y="124747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6600"/>
                  </a:gs>
                  <a:gs pos="100000">
                    <a:srgbClr val="C00000"/>
                  </a:gs>
                </a:gsLst>
                <a:lin ang="5400000" scaled="1"/>
              </a:gra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5426" y="1291484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970195" y="1600889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195953" y="1061931"/>
                <a:ext cx="237049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2665426" y="1980156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2970195" y="2279578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744438" y="2738690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049214" y="2968243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891184" y="3507201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812165" y="4185890"/>
                <a:ext cx="237049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049214" y="3886468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049214" y="4495295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665426" y="4724848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507396" y="5104115"/>
                <a:ext cx="237042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970195" y="5104115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665426" y="5563227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195953" y="5563227"/>
                <a:ext cx="237049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737771" y="5413520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4494063" y="5333674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5487397" y="5333674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5938912" y="5483382"/>
                <a:ext cx="237042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6401711" y="5792787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850650" y="3776684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4573075" y="3577070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5024590" y="4036182"/>
                <a:ext cx="237049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5713154" y="1830443"/>
                <a:ext cx="225758" cy="229559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5329366" y="1441198"/>
                <a:ext cx="237042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4347317" y="1600889"/>
                <a:ext cx="225758" cy="229553"/>
              </a:xfrm>
              <a:prstGeom prst="ellipse">
                <a:avLst/>
              </a:prstGeom>
              <a:solidFill>
                <a:srgbClr val="0070C0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164" name="Group 12"/>
          <p:cNvGrpSpPr>
            <a:grpSpLocks/>
          </p:cNvGrpSpPr>
          <p:nvPr/>
        </p:nvGrpSpPr>
        <p:grpSpPr bwMode="auto">
          <a:xfrm>
            <a:off x="2133600" y="2895600"/>
            <a:ext cx="739775" cy="881063"/>
            <a:chOff x="2133600" y="2895600"/>
            <a:chExt cx="739775" cy="881063"/>
          </a:xfrm>
        </p:grpSpPr>
        <p:sp>
          <p:nvSpPr>
            <p:cNvPr id="165" name="Freeform 164"/>
            <p:cNvSpPr/>
            <p:nvPr/>
          </p:nvSpPr>
          <p:spPr>
            <a:xfrm>
              <a:off x="2133600" y="2895600"/>
              <a:ext cx="690563" cy="881063"/>
            </a:xfrm>
            <a:custGeom>
              <a:avLst/>
              <a:gdLst>
                <a:gd name="connsiteX0" fmla="*/ 535544 w 4138856"/>
                <a:gd name="connsiteY0" fmla="*/ 138264 h 6015153"/>
                <a:gd name="connsiteX1" fmla="*/ 321535 w 4138856"/>
                <a:gd name="connsiteY1" fmla="*/ 751106 h 6015153"/>
                <a:gd name="connsiteX2" fmla="*/ 866284 w 4138856"/>
                <a:gd name="connsiteY2" fmla="*/ 809472 h 6015153"/>
                <a:gd name="connsiteX3" fmla="*/ 506361 w 4138856"/>
                <a:gd name="connsiteY3" fmla="*/ 2784187 h 6015153"/>
                <a:gd name="connsiteX4" fmla="*/ 10250 w 4138856"/>
                <a:gd name="connsiteY4" fmla="*/ 4992366 h 6015153"/>
                <a:gd name="connsiteX5" fmla="*/ 253442 w 4138856"/>
                <a:gd name="connsiteY5" fmla="*/ 5556570 h 6015153"/>
                <a:gd name="connsiteX6" fmla="*/ 1187297 w 4138856"/>
                <a:gd name="connsiteY6" fmla="*/ 5877583 h 6015153"/>
                <a:gd name="connsiteX7" fmla="*/ 2091969 w 4138856"/>
                <a:gd name="connsiteY7" fmla="*/ 5683030 h 6015153"/>
                <a:gd name="connsiteX8" fmla="*/ 3239833 w 4138856"/>
                <a:gd name="connsiteY8" fmla="*/ 5751123 h 6015153"/>
                <a:gd name="connsiteX9" fmla="*/ 3911042 w 4138856"/>
                <a:gd name="connsiteY9" fmla="*/ 5916493 h 6015153"/>
                <a:gd name="connsiteX10" fmla="*/ 4134778 w 4138856"/>
                <a:gd name="connsiteY10" fmla="*/ 4058510 h 6015153"/>
                <a:gd name="connsiteX11" fmla="*/ 3755399 w 4138856"/>
                <a:gd name="connsiteY11" fmla="*/ 4496255 h 6015153"/>
                <a:gd name="connsiteX12" fmla="*/ 3230105 w 4138856"/>
                <a:gd name="connsiteY12" fmla="*/ 5196647 h 6015153"/>
                <a:gd name="connsiteX13" fmla="*/ 2130880 w 4138856"/>
                <a:gd name="connsiteY13" fmla="*/ 5245285 h 6015153"/>
                <a:gd name="connsiteX14" fmla="*/ 1751501 w 4138856"/>
                <a:gd name="connsiteY14" fmla="*/ 4661625 h 6015153"/>
                <a:gd name="connsiteX15" fmla="*/ 1751501 w 4138856"/>
                <a:gd name="connsiteY15" fmla="*/ 2667455 h 6015153"/>
                <a:gd name="connsiteX16" fmla="*/ 2276795 w 4138856"/>
                <a:gd name="connsiteY16" fmla="*/ 838655 h 6015153"/>
                <a:gd name="connsiteX17" fmla="*/ 2714540 w 4138856"/>
                <a:gd name="connsiteY17" fmla="*/ 867838 h 6015153"/>
                <a:gd name="connsiteX18" fmla="*/ 2840999 w 4138856"/>
                <a:gd name="connsiteY18" fmla="*/ 196630 h 6015153"/>
                <a:gd name="connsiteX19" fmla="*/ 1644497 w 4138856"/>
                <a:gd name="connsiteY19" fmla="*/ 2076 h 6015153"/>
                <a:gd name="connsiteX20" fmla="*/ 535544 w 4138856"/>
                <a:gd name="connsiteY20" fmla="*/ 138264 h 6015153"/>
                <a:gd name="connsiteX0" fmla="*/ 535544 w 4138856"/>
                <a:gd name="connsiteY0" fmla="*/ 138264 h 6015153"/>
                <a:gd name="connsiteX1" fmla="*/ 321535 w 4138856"/>
                <a:gd name="connsiteY1" fmla="*/ 751106 h 6015153"/>
                <a:gd name="connsiteX2" fmla="*/ 866284 w 4138856"/>
                <a:gd name="connsiteY2" fmla="*/ 809472 h 6015153"/>
                <a:gd name="connsiteX3" fmla="*/ 506361 w 4138856"/>
                <a:gd name="connsiteY3" fmla="*/ 2784187 h 6015153"/>
                <a:gd name="connsiteX4" fmla="*/ 10250 w 4138856"/>
                <a:gd name="connsiteY4" fmla="*/ 4992366 h 6015153"/>
                <a:gd name="connsiteX5" fmla="*/ 253442 w 4138856"/>
                <a:gd name="connsiteY5" fmla="*/ 5556570 h 6015153"/>
                <a:gd name="connsiteX6" fmla="*/ 1187297 w 4138856"/>
                <a:gd name="connsiteY6" fmla="*/ 5877583 h 6015153"/>
                <a:gd name="connsiteX7" fmla="*/ 2091969 w 4138856"/>
                <a:gd name="connsiteY7" fmla="*/ 5683030 h 6015153"/>
                <a:gd name="connsiteX8" fmla="*/ 3239833 w 4138856"/>
                <a:gd name="connsiteY8" fmla="*/ 5751123 h 6015153"/>
                <a:gd name="connsiteX9" fmla="*/ 3911042 w 4138856"/>
                <a:gd name="connsiteY9" fmla="*/ 5916493 h 6015153"/>
                <a:gd name="connsiteX10" fmla="*/ 4134778 w 4138856"/>
                <a:gd name="connsiteY10" fmla="*/ 4058510 h 6015153"/>
                <a:gd name="connsiteX11" fmla="*/ 3755399 w 4138856"/>
                <a:gd name="connsiteY11" fmla="*/ 4496255 h 6015153"/>
                <a:gd name="connsiteX12" fmla="*/ 2919304 w 4138856"/>
                <a:gd name="connsiteY12" fmla="*/ 5276510 h 6015153"/>
                <a:gd name="connsiteX13" fmla="*/ 2130880 w 4138856"/>
                <a:gd name="connsiteY13" fmla="*/ 5245285 h 6015153"/>
                <a:gd name="connsiteX14" fmla="*/ 1751501 w 4138856"/>
                <a:gd name="connsiteY14" fmla="*/ 4661625 h 6015153"/>
                <a:gd name="connsiteX15" fmla="*/ 1751501 w 4138856"/>
                <a:gd name="connsiteY15" fmla="*/ 2667455 h 6015153"/>
                <a:gd name="connsiteX16" fmla="*/ 2276795 w 4138856"/>
                <a:gd name="connsiteY16" fmla="*/ 838655 h 6015153"/>
                <a:gd name="connsiteX17" fmla="*/ 2714540 w 4138856"/>
                <a:gd name="connsiteY17" fmla="*/ 867838 h 6015153"/>
                <a:gd name="connsiteX18" fmla="*/ 2840999 w 4138856"/>
                <a:gd name="connsiteY18" fmla="*/ 196630 h 6015153"/>
                <a:gd name="connsiteX19" fmla="*/ 1644497 w 4138856"/>
                <a:gd name="connsiteY19" fmla="*/ 2076 h 6015153"/>
                <a:gd name="connsiteX20" fmla="*/ 535544 w 4138856"/>
                <a:gd name="connsiteY20" fmla="*/ 138264 h 6015153"/>
                <a:gd name="connsiteX0" fmla="*/ 535544 w 4144362"/>
                <a:gd name="connsiteY0" fmla="*/ 138264 h 6015153"/>
                <a:gd name="connsiteX1" fmla="*/ 321535 w 4144362"/>
                <a:gd name="connsiteY1" fmla="*/ 751106 h 6015153"/>
                <a:gd name="connsiteX2" fmla="*/ 866284 w 4144362"/>
                <a:gd name="connsiteY2" fmla="*/ 809472 h 6015153"/>
                <a:gd name="connsiteX3" fmla="*/ 506361 w 4144362"/>
                <a:gd name="connsiteY3" fmla="*/ 2784187 h 6015153"/>
                <a:gd name="connsiteX4" fmla="*/ 10250 w 4144362"/>
                <a:gd name="connsiteY4" fmla="*/ 4992366 h 6015153"/>
                <a:gd name="connsiteX5" fmla="*/ 253442 w 4144362"/>
                <a:gd name="connsiteY5" fmla="*/ 5556570 h 6015153"/>
                <a:gd name="connsiteX6" fmla="*/ 1187297 w 4144362"/>
                <a:gd name="connsiteY6" fmla="*/ 5877583 h 6015153"/>
                <a:gd name="connsiteX7" fmla="*/ 2091969 w 4144362"/>
                <a:gd name="connsiteY7" fmla="*/ 5683030 h 6015153"/>
                <a:gd name="connsiteX8" fmla="*/ 3239833 w 4144362"/>
                <a:gd name="connsiteY8" fmla="*/ 5751123 h 6015153"/>
                <a:gd name="connsiteX9" fmla="*/ 3911042 w 4144362"/>
                <a:gd name="connsiteY9" fmla="*/ 5916493 h 6015153"/>
                <a:gd name="connsiteX10" fmla="*/ 4134778 w 4144362"/>
                <a:gd name="connsiteY10" fmla="*/ 4058510 h 6015153"/>
                <a:gd name="connsiteX11" fmla="*/ 3641438 w 4144362"/>
                <a:gd name="connsiteY11" fmla="*/ 4106922 h 6015153"/>
                <a:gd name="connsiteX12" fmla="*/ 2919304 w 4144362"/>
                <a:gd name="connsiteY12" fmla="*/ 5276510 h 6015153"/>
                <a:gd name="connsiteX13" fmla="*/ 2130880 w 4144362"/>
                <a:gd name="connsiteY13" fmla="*/ 5245285 h 6015153"/>
                <a:gd name="connsiteX14" fmla="*/ 1751501 w 4144362"/>
                <a:gd name="connsiteY14" fmla="*/ 4661625 h 6015153"/>
                <a:gd name="connsiteX15" fmla="*/ 1751501 w 4144362"/>
                <a:gd name="connsiteY15" fmla="*/ 2667455 h 6015153"/>
                <a:gd name="connsiteX16" fmla="*/ 2276795 w 4144362"/>
                <a:gd name="connsiteY16" fmla="*/ 838655 h 6015153"/>
                <a:gd name="connsiteX17" fmla="*/ 2714540 w 4144362"/>
                <a:gd name="connsiteY17" fmla="*/ 867838 h 6015153"/>
                <a:gd name="connsiteX18" fmla="*/ 2840999 w 4144362"/>
                <a:gd name="connsiteY18" fmla="*/ 196630 h 6015153"/>
                <a:gd name="connsiteX19" fmla="*/ 1644497 w 4144362"/>
                <a:gd name="connsiteY19" fmla="*/ 2076 h 6015153"/>
                <a:gd name="connsiteX20" fmla="*/ 535544 w 4144362"/>
                <a:gd name="connsiteY20" fmla="*/ 138264 h 6015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44362" h="6015153">
                  <a:moveTo>
                    <a:pt x="535544" y="138264"/>
                  </a:moveTo>
                  <a:cubicBezTo>
                    <a:pt x="315050" y="263102"/>
                    <a:pt x="266412" y="639238"/>
                    <a:pt x="321535" y="751106"/>
                  </a:cubicBezTo>
                  <a:cubicBezTo>
                    <a:pt x="376658" y="862974"/>
                    <a:pt x="835480" y="470625"/>
                    <a:pt x="866284" y="809472"/>
                  </a:cubicBezTo>
                  <a:cubicBezTo>
                    <a:pt x="897088" y="1148319"/>
                    <a:pt x="649033" y="2087038"/>
                    <a:pt x="506361" y="2784187"/>
                  </a:cubicBezTo>
                  <a:cubicBezTo>
                    <a:pt x="363689" y="3481336"/>
                    <a:pt x="52403" y="4530302"/>
                    <a:pt x="10250" y="4992366"/>
                  </a:cubicBezTo>
                  <a:cubicBezTo>
                    <a:pt x="-31903" y="5454430"/>
                    <a:pt x="57268" y="5409034"/>
                    <a:pt x="253442" y="5556570"/>
                  </a:cubicBezTo>
                  <a:cubicBezTo>
                    <a:pt x="449616" y="5704106"/>
                    <a:pt x="880876" y="5856506"/>
                    <a:pt x="1187297" y="5877583"/>
                  </a:cubicBezTo>
                  <a:cubicBezTo>
                    <a:pt x="1493718" y="5898660"/>
                    <a:pt x="1749880" y="5704107"/>
                    <a:pt x="2091969" y="5683030"/>
                  </a:cubicBezTo>
                  <a:cubicBezTo>
                    <a:pt x="2434058" y="5661953"/>
                    <a:pt x="2936654" y="5712213"/>
                    <a:pt x="3239833" y="5751123"/>
                  </a:cubicBezTo>
                  <a:cubicBezTo>
                    <a:pt x="3543012" y="5790033"/>
                    <a:pt x="3761885" y="6198595"/>
                    <a:pt x="3911042" y="5916493"/>
                  </a:cubicBezTo>
                  <a:cubicBezTo>
                    <a:pt x="4060199" y="5634391"/>
                    <a:pt x="4179712" y="4360105"/>
                    <a:pt x="4134778" y="4058510"/>
                  </a:cubicBezTo>
                  <a:cubicBezTo>
                    <a:pt x="4089844" y="3756915"/>
                    <a:pt x="3844017" y="3903922"/>
                    <a:pt x="3641438" y="4106922"/>
                  </a:cubicBezTo>
                  <a:cubicBezTo>
                    <a:pt x="3438859" y="4309922"/>
                    <a:pt x="3171064" y="5086783"/>
                    <a:pt x="2919304" y="5276510"/>
                  </a:cubicBezTo>
                  <a:cubicBezTo>
                    <a:pt x="2667544" y="5466237"/>
                    <a:pt x="2325514" y="5347766"/>
                    <a:pt x="2130880" y="5245285"/>
                  </a:cubicBezTo>
                  <a:cubicBezTo>
                    <a:pt x="1936246" y="5142804"/>
                    <a:pt x="1814731" y="5091263"/>
                    <a:pt x="1751501" y="4661625"/>
                  </a:cubicBezTo>
                  <a:cubicBezTo>
                    <a:pt x="1688271" y="4231987"/>
                    <a:pt x="1663952" y="3304617"/>
                    <a:pt x="1751501" y="2667455"/>
                  </a:cubicBezTo>
                  <a:cubicBezTo>
                    <a:pt x="1839050" y="2030293"/>
                    <a:pt x="2116288" y="1138591"/>
                    <a:pt x="2276795" y="838655"/>
                  </a:cubicBezTo>
                  <a:cubicBezTo>
                    <a:pt x="2437302" y="538719"/>
                    <a:pt x="2620506" y="974842"/>
                    <a:pt x="2714540" y="867838"/>
                  </a:cubicBezTo>
                  <a:cubicBezTo>
                    <a:pt x="2808574" y="760834"/>
                    <a:pt x="3019340" y="340924"/>
                    <a:pt x="2840999" y="196630"/>
                  </a:cubicBezTo>
                  <a:cubicBezTo>
                    <a:pt x="2662659" y="52336"/>
                    <a:pt x="2027118" y="11804"/>
                    <a:pt x="1644497" y="2076"/>
                  </a:cubicBezTo>
                  <a:cubicBezTo>
                    <a:pt x="1261876" y="-7652"/>
                    <a:pt x="756038" y="13426"/>
                    <a:pt x="535544" y="138264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2182813" y="2895600"/>
              <a:ext cx="690562" cy="881063"/>
            </a:xfrm>
            <a:custGeom>
              <a:avLst/>
              <a:gdLst>
                <a:gd name="connsiteX0" fmla="*/ 535544 w 4138856"/>
                <a:gd name="connsiteY0" fmla="*/ 138264 h 6015153"/>
                <a:gd name="connsiteX1" fmla="*/ 321535 w 4138856"/>
                <a:gd name="connsiteY1" fmla="*/ 751106 h 6015153"/>
                <a:gd name="connsiteX2" fmla="*/ 866284 w 4138856"/>
                <a:gd name="connsiteY2" fmla="*/ 809472 h 6015153"/>
                <a:gd name="connsiteX3" fmla="*/ 506361 w 4138856"/>
                <a:gd name="connsiteY3" fmla="*/ 2784187 h 6015153"/>
                <a:gd name="connsiteX4" fmla="*/ 10250 w 4138856"/>
                <a:gd name="connsiteY4" fmla="*/ 4992366 h 6015153"/>
                <a:gd name="connsiteX5" fmla="*/ 253442 w 4138856"/>
                <a:gd name="connsiteY5" fmla="*/ 5556570 h 6015153"/>
                <a:gd name="connsiteX6" fmla="*/ 1187297 w 4138856"/>
                <a:gd name="connsiteY6" fmla="*/ 5877583 h 6015153"/>
                <a:gd name="connsiteX7" fmla="*/ 2091969 w 4138856"/>
                <a:gd name="connsiteY7" fmla="*/ 5683030 h 6015153"/>
                <a:gd name="connsiteX8" fmla="*/ 3239833 w 4138856"/>
                <a:gd name="connsiteY8" fmla="*/ 5751123 h 6015153"/>
                <a:gd name="connsiteX9" fmla="*/ 3911042 w 4138856"/>
                <a:gd name="connsiteY9" fmla="*/ 5916493 h 6015153"/>
                <a:gd name="connsiteX10" fmla="*/ 4134778 w 4138856"/>
                <a:gd name="connsiteY10" fmla="*/ 4058510 h 6015153"/>
                <a:gd name="connsiteX11" fmla="*/ 3755399 w 4138856"/>
                <a:gd name="connsiteY11" fmla="*/ 4496255 h 6015153"/>
                <a:gd name="connsiteX12" fmla="*/ 3230105 w 4138856"/>
                <a:gd name="connsiteY12" fmla="*/ 5196647 h 6015153"/>
                <a:gd name="connsiteX13" fmla="*/ 2130880 w 4138856"/>
                <a:gd name="connsiteY13" fmla="*/ 5245285 h 6015153"/>
                <a:gd name="connsiteX14" fmla="*/ 1751501 w 4138856"/>
                <a:gd name="connsiteY14" fmla="*/ 4661625 h 6015153"/>
                <a:gd name="connsiteX15" fmla="*/ 1751501 w 4138856"/>
                <a:gd name="connsiteY15" fmla="*/ 2667455 h 6015153"/>
                <a:gd name="connsiteX16" fmla="*/ 2276795 w 4138856"/>
                <a:gd name="connsiteY16" fmla="*/ 838655 h 6015153"/>
                <a:gd name="connsiteX17" fmla="*/ 2714540 w 4138856"/>
                <a:gd name="connsiteY17" fmla="*/ 867838 h 6015153"/>
                <a:gd name="connsiteX18" fmla="*/ 2840999 w 4138856"/>
                <a:gd name="connsiteY18" fmla="*/ 196630 h 6015153"/>
                <a:gd name="connsiteX19" fmla="*/ 1644497 w 4138856"/>
                <a:gd name="connsiteY19" fmla="*/ 2076 h 6015153"/>
                <a:gd name="connsiteX20" fmla="*/ 535544 w 4138856"/>
                <a:gd name="connsiteY20" fmla="*/ 138264 h 6015153"/>
                <a:gd name="connsiteX0" fmla="*/ 535544 w 4138856"/>
                <a:gd name="connsiteY0" fmla="*/ 138264 h 6015153"/>
                <a:gd name="connsiteX1" fmla="*/ 321535 w 4138856"/>
                <a:gd name="connsiteY1" fmla="*/ 751106 h 6015153"/>
                <a:gd name="connsiteX2" fmla="*/ 866284 w 4138856"/>
                <a:gd name="connsiteY2" fmla="*/ 809472 h 6015153"/>
                <a:gd name="connsiteX3" fmla="*/ 506361 w 4138856"/>
                <a:gd name="connsiteY3" fmla="*/ 2784187 h 6015153"/>
                <a:gd name="connsiteX4" fmla="*/ 10250 w 4138856"/>
                <a:gd name="connsiteY4" fmla="*/ 4992366 h 6015153"/>
                <a:gd name="connsiteX5" fmla="*/ 253442 w 4138856"/>
                <a:gd name="connsiteY5" fmla="*/ 5556570 h 6015153"/>
                <a:gd name="connsiteX6" fmla="*/ 1187297 w 4138856"/>
                <a:gd name="connsiteY6" fmla="*/ 5877583 h 6015153"/>
                <a:gd name="connsiteX7" fmla="*/ 2091969 w 4138856"/>
                <a:gd name="connsiteY7" fmla="*/ 5683030 h 6015153"/>
                <a:gd name="connsiteX8" fmla="*/ 3239833 w 4138856"/>
                <a:gd name="connsiteY8" fmla="*/ 5751123 h 6015153"/>
                <a:gd name="connsiteX9" fmla="*/ 3911042 w 4138856"/>
                <a:gd name="connsiteY9" fmla="*/ 5916493 h 6015153"/>
                <a:gd name="connsiteX10" fmla="*/ 4134778 w 4138856"/>
                <a:gd name="connsiteY10" fmla="*/ 4058510 h 6015153"/>
                <a:gd name="connsiteX11" fmla="*/ 3755399 w 4138856"/>
                <a:gd name="connsiteY11" fmla="*/ 4496255 h 6015153"/>
                <a:gd name="connsiteX12" fmla="*/ 2919304 w 4138856"/>
                <a:gd name="connsiteY12" fmla="*/ 5276510 h 6015153"/>
                <a:gd name="connsiteX13" fmla="*/ 2130880 w 4138856"/>
                <a:gd name="connsiteY13" fmla="*/ 5245285 h 6015153"/>
                <a:gd name="connsiteX14" fmla="*/ 1751501 w 4138856"/>
                <a:gd name="connsiteY14" fmla="*/ 4661625 h 6015153"/>
                <a:gd name="connsiteX15" fmla="*/ 1751501 w 4138856"/>
                <a:gd name="connsiteY15" fmla="*/ 2667455 h 6015153"/>
                <a:gd name="connsiteX16" fmla="*/ 2276795 w 4138856"/>
                <a:gd name="connsiteY16" fmla="*/ 838655 h 6015153"/>
                <a:gd name="connsiteX17" fmla="*/ 2714540 w 4138856"/>
                <a:gd name="connsiteY17" fmla="*/ 867838 h 6015153"/>
                <a:gd name="connsiteX18" fmla="*/ 2840999 w 4138856"/>
                <a:gd name="connsiteY18" fmla="*/ 196630 h 6015153"/>
                <a:gd name="connsiteX19" fmla="*/ 1644497 w 4138856"/>
                <a:gd name="connsiteY19" fmla="*/ 2076 h 6015153"/>
                <a:gd name="connsiteX20" fmla="*/ 535544 w 4138856"/>
                <a:gd name="connsiteY20" fmla="*/ 138264 h 6015153"/>
                <a:gd name="connsiteX0" fmla="*/ 535544 w 4144362"/>
                <a:gd name="connsiteY0" fmla="*/ 138264 h 6015153"/>
                <a:gd name="connsiteX1" fmla="*/ 321535 w 4144362"/>
                <a:gd name="connsiteY1" fmla="*/ 751106 h 6015153"/>
                <a:gd name="connsiteX2" fmla="*/ 866284 w 4144362"/>
                <a:gd name="connsiteY2" fmla="*/ 809472 h 6015153"/>
                <a:gd name="connsiteX3" fmla="*/ 506361 w 4144362"/>
                <a:gd name="connsiteY3" fmla="*/ 2784187 h 6015153"/>
                <a:gd name="connsiteX4" fmla="*/ 10250 w 4144362"/>
                <a:gd name="connsiteY4" fmla="*/ 4992366 h 6015153"/>
                <a:gd name="connsiteX5" fmla="*/ 253442 w 4144362"/>
                <a:gd name="connsiteY5" fmla="*/ 5556570 h 6015153"/>
                <a:gd name="connsiteX6" fmla="*/ 1187297 w 4144362"/>
                <a:gd name="connsiteY6" fmla="*/ 5877583 h 6015153"/>
                <a:gd name="connsiteX7" fmla="*/ 2091969 w 4144362"/>
                <a:gd name="connsiteY7" fmla="*/ 5683030 h 6015153"/>
                <a:gd name="connsiteX8" fmla="*/ 3239833 w 4144362"/>
                <a:gd name="connsiteY8" fmla="*/ 5751123 h 6015153"/>
                <a:gd name="connsiteX9" fmla="*/ 3911042 w 4144362"/>
                <a:gd name="connsiteY9" fmla="*/ 5916493 h 6015153"/>
                <a:gd name="connsiteX10" fmla="*/ 4134778 w 4144362"/>
                <a:gd name="connsiteY10" fmla="*/ 4058510 h 6015153"/>
                <a:gd name="connsiteX11" fmla="*/ 3641438 w 4144362"/>
                <a:gd name="connsiteY11" fmla="*/ 4106922 h 6015153"/>
                <a:gd name="connsiteX12" fmla="*/ 2919304 w 4144362"/>
                <a:gd name="connsiteY12" fmla="*/ 5276510 h 6015153"/>
                <a:gd name="connsiteX13" fmla="*/ 2130880 w 4144362"/>
                <a:gd name="connsiteY13" fmla="*/ 5245285 h 6015153"/>
                <a:gd name="connsiteX14" fmla="*/ 1751501 w 4144362"/>
                <a:gd name="connsiteY14" fmla="*/ 4661625 h 6015153"/>
                <a:gd name="connsiteX15" fmla="*/ 1751501 w 4144362"/>
                <a:gd name="connsiteY15" fmla="*/ 2667455 h 6015153"/>
                <a:gd name="connsiteX16" fmla="*/ 2276795 w 4144362"/>
                <a:gd name="connsiteY16" fmla="*/ 838655 h 6015153"/>
                <a:gd name="connsiteX17" fmla="*/ 2714540 w 4144362"/>
                <a:gd name="connsiteY17" fmla="*/ 867838 h 6015153"/>
                <a:gd name="connsiteX18" fmla="*/ 2840999 w 4144362"/>
                <a:gd name="connsiteY18" fmla="*/ 196630 h 6015153"/>
                <a:gd name="connsiteX19" fmla="*/ 1644497 w 4144362"/>
                <a:gd name="connsiteY19" fmla="*/ 2076 h 6015153"/>
                <a:gd name="connsiteX20" fmla="*/ 535544 w 4144362"/>
                <a:gd name="connsiteY20" fmla="*/ 138264 h 6015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44362" h="6015153">
                  <a:moveTo>
                    <a:pt x="535544" y="138264"/>
                  </a:moveTo>
                  <a:cubicBezTo>
                    <a:pt x="315050" y="263102"/>
                    <a:pt x="266412" y="639238"/>
                    <a:pt x="321535" y="751106"/>
                  </a:cubicBezTo>
                  <a:cubicBezTo>
                    <a:pt x="376658" y="862974"/>
                    <a:pt x="835480" y="470625"/>
                    <a:pt x="866284" y="809472"/>
                  </a:cubicBezTo>
                  <a:cubicBezTo>
                    <a:pt x="897088" y="1148319"/>
                    <a:pt x="649033" y="2087038"/>
                    <a:pt x="506361" y="2784187"/>
                  </a:cubicBezTo>
                  <a:cubicBezTo>
                    <a:pt x="363689" y="3481336"/>
                    <a:pt x="52403" y="4530302"/>
                    <a:pt x="10250" y="4992366"/>
                  </a:cubicBezTo>
                  <a:cubicBezTo>
                    <a:pt x="-31903" y="5454430"/>
                    <a:pt x="57268" y="5409034"/>
                    <a:pt x="253442" y="5556570"/>
                  </a:cubicBezTo>
                  <a:cubicBezTo>
                    <a:pt x="449616" y="5704106"/>
                    <a:pt x="880876" y="5856506"/>
                    <a:pt x="1187297" y="5877583"/>
                  </a:cubicBezTo>
                  <a:cubicBezTo>
                    <a:pt x="1493718" y="5898660"/>
                    <a:pt x="1749880" y="5704107"/>
                    <a:pt x="2091969" y="5683030"/>
                  </a:cubicBezTo>
                  <a:cubicBezTo>
                    <a:pt x="2434058" y="5661953"/>
                    <a:pt x="2936654" y="5712213"/>
                    <a:pt x="3239833" y="5751123"/>
                  </a:cubicBezTo>
                  <a:cubicBezTo>
                    <a:pt x="3543012" y="5790033"/>
                    <a:pt x="3761885" y="6198595"/>
                    <a:pt x="3911042" y="5916493"/>
                  </a:cubicBezTo>
                  <a:cubicBezTo>
                    <a:pt x="4060199" y="5634391"/>
                    <a:pt x="4179712" y="4360105"/>
                    <a:pt x="4134778" y="4058510"/>
                  </a:cubicBezTo>
                  <a:cubicBezTo>
                    <a:pt x="4089844" y="3756915"/>
                    <a:pt x="3844017" y="3903922"/>
                    <a:pt x="3641438" y="4106922"/>
                  </a:cubicBezTo>
                  <a:cubicBezTo>
                    <a:pt x="3438859" y="4309922"/>
                    <a:pt x="3171064" y="5086783"/>
                    <a:pt x="2919304" y="5276510"/>
                  </a:cubicBezTo>
                  <a:cubicBezTo>
                    <a:pt x="2667544" y="5466237"/>
                    <a:pt x="2325514" y="5347766"/>
                    <a:pt x="2130880" y="5245285"/>
                  </a:cubicBezTo>
                  <a:cubicBezTo>
                    <a:pt x="1936246" y="5142804"/>
                    <a:pt x="1814731" y="5091263"/>
                    <a:pt x="1751501" y="4661625"/>
                  </a:cubicBezTo>
                  <a:cubicBezTo>
                    <a:pt x="1688271" y="4231987"/>
                    <a:pt x="1663952" y="3304617"/>
                    <a:pt x="1751501" y="2667455"/>
                  </a:cubicBezTo>
                  <a:cubicBezTo>
                    <a:pt x="1839050" y="2030293"/>
                    <a:pt x="2116288" y="1138591"/>
                    <a:pt x="2276795" y="838655"/>
                  </a:cubicBezTo>
                  <a:cubicBezTo>
                    <a:pt x="2437302" y="538719"/>
                    <a:pt x="2620506" y="974842"/>
                    <a:pt x="2714540" y="867838"/>
                  </a:cubicBezTo>
                  <a:cubicBezTo>
                    <a:pt x="2808574" y="760834"/>
                    <a:pt x="3019340" y="340924"/>
                    <a:pt x="2840999" y="196630"/>
                  </a:cubicBezTo>
                  <a:cubicBezTo>
                    <a:pt x="2662659" y="52336"/>
                    <a:pt x="2027118" y="11804"/>
                    <a:pt x="1644497" y="2076"/>
                  </a:cubicBezTo>
                  <a:cubicBezTo>
                    <a:pt x="1261876" y="-7652"/>
                    <a:pt x="756038" y="13426"/>
                    <a:pt x="535544" y="13826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67" name="Group 8"/>
          <p:cNvGrpSpPr>
            <a:grpSpLocks/>
          </p:cNvGrpSpPr>
          <p:nvPr/>
        </p:nvGrpSpPr>
        <p:grpSpPr bwMode="auto">
          <a:xfrm>
            <a:off x="1143000" y="4343400"/>
            <a:ext cx="749300" cy="881063"/>
            <a:chOff x="1143000" y="4343400"/>
            <a:chExt cx="749300" cy="881063"/>
          </a:xfrm>
        </p:grpSpPr>
        <p:grpSp>
          <p:nvGrpSpPr>
            <p:cNvPr id="168" name="Group 63"/>
            <p:cNvGrpSpPr>
              <a:grpSpLocks/>
            </p:cNvGrpSpPr>
            <p:nvPr/>
          </p:nvGrpSpPr>
          <p:grpSpPr bwMode="auto">
            <a:xfrm>
              <a:off x="1143000" y="4343400"/>
              <a:ext cx="701131" cy="880664"/>
              <a:chOff x="703" y="3174"/>
              <a:chExt cx="441" cy="596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173" name="Freeform 58"/>
              <p:cNvSpPr>
                <a:spLocks/>
              </p:cNvSpPr>
              <p:nvPr/>
            </p:nvSpPr>
            <p:spPr bwMode="auto">
              <a:xfrm>
                <a:off x="703" y="3174"/>
                <a:ext cx="441" cy="596"/>
              </a:xfrm>
              <a:custGeom>
                <a:avLst/>
                <a:gdLst>
                  <a:gd name="T0" fmla="*/ 32 w 822"/>
                  <a:gd name="T1" fmla="*/ 11 h 1200"/>
                  <a:gd name="T2" fmla="*/ 32 w 822"/>
                  <a:gd name="T3" fmla="*/ 14 h 1200"/>
                  <a:gd name="T4" fmla="*/ 43 w 822"/>
                  <a:gd name="T5" fmla="*/ 14 h 1200"/>
                  <a:gd name="T6" fmla="*/ 44 w 822"/>
                  <a:gd name="T7" fmla="*/ 10 h 1200"/>
                  <a:gd name="T8" fmla="*/ 39 w 822"/>
                  <a:gd name="T9" fmla="*/ 6 h 1200"/>
                  <a:gd name="T10" fmla="*/ 24 w 822"/>
                  <a:gd name="T11" fmla="*/ 4 h 1200"/>
                  <a:gd name="T12" fmla="*/ 11 w 822"/>
                  <a:gd name="T13" fmla="*/ 7 h 1200"/>
                  <a:gd name="T14" fmla="*/ 9 w 822"/>
                  <a:gd name="T15" fmla="*/ 13 h 1200"/>
                  <a:gd name="T16" fmla="*/ 14 w 822"/>
                  <a:gd name="T17" fmla="*/ 17 h 1200"/>
                  <a:gd name="T18" fmla="*/ 30 w 822"/>
                  <a:gd name="T19" fmla="*/ 21 h 1200"/>
                  <a:gd name="T20" fmla="*/ 33 w 822"/>
                  <a:gd name="T21" fmla="*/ 23 h 1200"/>
                  <a:gd name="T22" fmla="*/ 41 w 822"/>
                  <a:gd name="T23" fmla="*/ 26 h 1200"/>
                  <a:gd name="T24" fmla="*/ 48 w 822"/>
                  <a:gd name="T25" fmla="*/ 32 h 1200"/>
                  <a:gd name="T26" fmla="*/ 41 w 822"/>
                  <a:gd name="T27" fmla="*/ 39 h 1200"/>
                  <a:gd name="T28" fmla="*/ 11 w 822"/>
                  <a:gd name="T29" fmla="*/ 39 h 1200"/>
                  <a:gd name="T30" fmla="*/ 2 w 822"/>
                  <a:gd name="T31" fmla="*/ 34 h 1200"/>
                  <a:gd name="T32" fmla="*/ 2 w 822"/>
                  <a:gd name="T33" fmla="*/ 26 h 1200"/>
                  <a:gd name="T34" fmla="*/ 11 w 822"/>
                  <a:gd name="T35" fmla="*/ 23 h 1200"/>
                  <a:gd name="T36" fmla="*/ 24 w 822"/>
                  <a:gd name="T37" fmla="*/ 26 h 1200"/>
                  <a:gd name="T38" fmla="*/ 26 w 822"/>
                  <a:gd name="T39" fmla="*/ 33 h 1200"/>
                  <a:gd name="T40" fmla="*/ 17 w 822"/>
                  <a:gd name="T41" fmla="*/ 33 h 1200"/>
                  <a:gd name="T42" fmla="*/ 17 w 822"/>
                  <a:gd name="T43" fmla="*/ 29 h 1200"/>
                  <a:gd name="T44" fmla="*/ 14 w 822"/>
                  <a:gd name="T45" fmla="*/ 26 h 1200"/>
                  <a:gd name="T46" fmla="*/ 12 w 822"/>
                  <a:gd name="T47" fmla="*/ 26 h 1200"/>
                  <a:gd name="T48" fmla="*/ 9 w 822"/>
                  <a:gd name="T49" fmla="*/ 28 h 1200"/>
                  <a:gd name="T50" fmla="*/ 9 w 822"/>
                  <a:gd name="T51" fmla="*/ 34 h 1200"/>
                  <a:gd name="T52" fmla="*/ 17 w 822"/>
                  <a:gd name="T53" fmla="*/ 35 h 1200"/>
                  <a:gd name="T54" fmla="*/ 30 w 822"/>
                  <a:gd name="T55" fmla="*/ 35 h 1200"/>
                  <a:gd name="T56" fmla="*/ 38 w 822"/>
                  <a:gd name="T57" fmla="*/ 32 h 1200"/>
                  <a:gd name="T58" fmla="*/ 33 w 822"/>
                  <a:gd name="T59" fmla="*/ 26 h 1200"/>
                  <a:gd name="T60" fmla="*/ 17 w 822"/>
                  <a:gd name="T61" fmla="*/ 21 h 1200"/>
                  <a:gd name="T62" fmla="*/ 2 w 822"/>
                  <a:gd name="T63" fmla="*/ 16 h 1200"/>
                  <a:gd name="T64" fmla="*/ 2 w 822"/>
                  <a:gd name="T65" fmla="*/ 7 h 1200"/>
                  <a:gd name="T66" fmla="*/ 17 w 822"/>
                  <a:gd name="T67" fmla="*/ 1 h 1200"/>
                  <a:gd name="T68" fmla="*/ 45 w 822"/>
                  <a:gd name="T69" fmla="*/ 4 h 1200"/>
                  <a:gd name="T70" fmla="*/ 50 w 822"/>
                  <a:gd name="T71" fmla="*/ 14 h 1200"/>
                  <a:gd name="T72" fmla="*/ 37 w 822"/>
                  <a:gd name="T73" fmla="*/ 18 h 1200"/>
                  <a:gd name="T74" fmla="*/ 22 w 822"/>
                  <a:gd name="T75" fmla="*/ 16 h 1200"/>
                  <a:gd name="T76" fmla="*/ 25 w 822"/>
                  <a:gd name="T77" fmla="*/ 10 h 1200"/>
                  <a:gd name="T78" fmla="*/ 32 w 822"/>
                  <a:gd name="T79" fmla="*/ 10 h 12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connsiteX0" fmla="*/ 5608 w 9351"/>
                  <a:gd name="connsiteY0" fmla="*/ 2477 h 9803"/>
                  <a:gd name="connsiteX1" fmla="*/ 5681 w 9351"/>
                  <a:gd name="connsiteY1" fmla="*/ 3369 h 9803"/>
                  <a:gd name="connsiteX2" fmla="*/ 7968 w 9351"/>
                  <a:gd name="connsiteY2" fmla="*/ 3261 h 9803"/>
                  <a:gd name="connsiteX3" fmla="*/ 8126 w 9351"/>
                  <a:gd name="connsiteY3" fmla="*/ 2269 h 9803"/>
                  <a:gd name="connsiteX4" fmla="*/ 7214 w 9351"/>
                  <a:gd name="connsiteY4" fmla="*/ 1386 h 9803"/>
                  <a:gd name="connsiteX5" fmla="*/ 4087 w 9351"/>
                  <a:gd name="connsiteY5" fmla="*/ 811 h 9803"/>
                  <a:gd name="connsiteX6" fmla="*/ 1654 w 9351"/>
                  <a:gd name="connsiteY6" fmla="*/ 1486 h 9803"/>
                  <a:gd name="connsiteX7" fmla="*/ 1192 w 9351"/>
                  <a:gd name="connsiteY7" fmla="*/ 3211 h 9803"/>
                  <a:gd name="connsiteX8" fmla="*/ 2262 w 9351"/>
                  <a:gd name="connsiteY8" fmla="*/ 4152 h 9803"/>
                  <a:gd name="connsiteX9" fmla="*/ 5255 w 9351"/>
                  <a:gd name="connsiteY9" fmla="*/ 5227 h 9803"/>
                  <a:gd name="connsiteX10" fmla="*/ 7591 w 9351"/>
                  <a:gd name="connsiteY10" fmla="*/ 6427 h 9803"/>
                  <a:gd name="connsiteX11" fmla="*/ 8759 w 9351"/>
                  <a:gd name="connsiteY11" fmla="*/ 8027 h 9803"/>
                  <a:gd name="connsiteX12" fmla="*/ 7591 w 9351"/>
                  <a:gd name="connsiteY12" fmla="*/ 9627 h 9803"/>
                  <a:gd name="connsiteX13" fmla="*/ 1751 w 9351"/>
                  <a:gd name="connsiteY13" fmla="*/ 9627 h 9803"/>
                  <a:gd name="connsiteX14" fmla="*/ 0 w 9351"/>
                  <a:gd name="connsiteY14" fmla="*/ 8427 h 9803"/>
                  <a:gd name="connsiteX15" fmla="*/ 0 w 9351"/>
                  <a:gd name="connsiteY15" fmla="*/ 6427 h 9803"/>
                  <a:gd name="connsiteX16" fmla="*/ 1751 w 9351"/>
                  <a:gd name="connsiteY16" fmla="*/ 5627 h 9803"/>
                  <a:gd name="connsiteX17" fmla="*/ 4087 w 9351"/>
                  <a:gd name="connsiteY17" fmla="*/ 6427 h 9803"/>
                  <a:gd name="connsiteX18" fmla="*/ 4549 w 9351"/>
                  <a:gd name="connsiteY18" fmla="*/ 8219 h 9803"/>
                  <a:gd name="connsiteX19" fmla="*/ 2944 w 9351"/>
                  <a:gd name="connsiteY19" fmla="*/ 8061 h 9803"/>
                  <a:gd name="connsiteX20" fmla="*/ 2944 w 9351"/>
                  <a:gd name="connsiteY20" fmla="*/ 7177 h 9803"/>
                  <a:gd name="connsiteX21" fmla="*/ 2335 w 9351"/>
                  <a:gd name="connsiteY21" fmla="*/ 6427 h 9803"/>
                  <a:gd name="connsiteX22" fmla="*/ 1800 w 9351"/>
                  <a:gd name="connsiteY22" fmla="*/ 6344 h 9803"/>
                  <a:gd name="connsiteX23" fmla="*/ 1168 w 9351"/>
                  <a:gd name="connsiteY23" fmla="*/ 6827 h 9803"/>
                  <a:gd name="connsiteX24" fmla="*/ 1168 w 9351"/>
                  <a:gd name="connsiteY24" fmla="*/ 8427 h 9803"/>
                  <a:gd name="connsiteX25" fmla="*/ 2919 w 9351"/>
                  <a:gd name="connsiteY25" fmla="*/ 8827 h 9803"/>
                  <a:gd name="connsiteX26" fmla="*/ 5255 w 9351"/>
                  <a:gd name="connsiteY26" fmla="*/ 8827 h 9803"/>
                  <a:gd name="connsiteX27" fmla="*/ 7007 w 9351"/>
                  <a:gd name="connsiteY27" fmla="*/ 8027 h 9803"/>
                  <a:gd name="connsiteX28" fmla="*/ 5839 w 9351"/>
                  <a:gd name="connsiteY28" fmla="*/ 6427 h 9803"/>
                  <a:gd name="connsiteX29" fmla="*/ 2919 w 9351"/>
                  <a:gd name="connsiteY29" fmla="*/ 5227 h 9803"/>
                  <a:gd name="connsiteX30" fmla="*/ 0 w 9351"/>
                  <a:gd name="connsiteY30" fmla="*/ 4027 h 9803"/>
                  <a:gd name="connsiteX31" fmla="*/ 0 w 9351"/>
                  <a:gd name="connsiteY31" fmla="*/ 1627 h 9803"/>
                  <a:gd name="connsiteX32" fmla="*/ 2919 w 9351"/>
                  <a:gd name="connsiteY32" fmla="*/ 27 h 9803"/>
                  <a:gd name="connsiteX33" fmla="*/ 8175 w 9351"/>
                  <a:gd name="connsiteY33" fmla="*/ 827 h 9803"/>
                  <a:gd name="connsiteX34" fmla="*/ 9270 w 9351"/>
                  <a:gd name="connsiteY34" fmla="*/ 3369 h 9803"/>
                  <a:gd name="connsiteX35" fmla="*/ 6751 w 9351"/>
                  <a:gd name="connsiteY35" fmla="*/ 4302 h 9803"/>
                  <a:gd name="connsiteX36" fmla="*/ 3783 w 9351"/>
                  <a:gd name="connsiteY36" fmla="*/ 3836 h 9803"/>
                  <a:gd name="connsiteX37" fmla="*/ 4318 w 9351"/>
                  <a:gd name="connsiteY37" fmla="*/ 2427 h 9803"/>
                  <a:gd name="connsiteX38" fmla="*/ 5681 w 9351"/>
                  <a:gd name="connsiteY38" fmla="*/ 2427 h 9803"/>
                  <a:gd name="connsiteX0" fmla="*/ 5997 w 10000"/>
                  <a:gd name="connsiteY0" fmla="*/ 2527 h 9999"/>
                  <a:gd name="connsiteX1" fmla="*/ 6075 w 10000"/>
                  <a:gd name="connsiteY1" fmla="*/ 3437 h 9999"/>
                  <a:gd name="connsiteX2" fmla="*/ 8521 w 10000"/>
                  <a:gd name="connsiteY2" fmla="*/ 3327 h 9999"/>
                  <a:gd name="connsiteX3" fmla="*/ 8690 w 10000"/>
                  <a:gd name="connsiteY3" fmla="*/ 2315 h 9999"/>
                  <a:gd name="connsiteX4" fmla="*/ 7715 w 10000"/>
                  <a:gd name="connsiteY4" fmla="*/ 1414 h 9999"/>
                  <a:gd name="connsiteX5" fmla="*/ 4371 w 10000"/>
                  <a:gd name="connsiteY5" fmla="*/ 827 h 9999"/>
                  <a:gd name="connsiteX6" fmla="*/ 1769 w 10000"/>
                  <a:gd name="connsiteY6" fmla="*/ 1516 h 9999"/>
                  <a:gd name="connsiteX7" fmla="*/ 1275 w 10000"/>
                  <a:gd name="connsiteY7" fmla="*/ 3276 h 9999"/>
                  <a:gd name="connsiteX8" fmla="*/ 2419 w 10000"/>
                  <a:gd name="connsiteY8" fmla="*/ 4235 h 9999"/>
                  <a:gd name="connsiteX9" fmla="*/ 5620 w 10000"/>
                  <a:gd name="connsiteY9" fmla="*/ 5332 h 9999"/>
                  <a:gd name="connsiteX10" fmla="*/ 8118 w 10000"/>
                  <a:gd name="connsiteY10" fmla="*/ 6556 h 9999"/>
                  <a:gd name="connsiteX11" fmla="*/ 9367 w 10000"/>
                  <a:gd name="connsiteY11" fmla="*/ 8188 h 9999"/>
                  <a:gd name="connsiteX12" fmla="*/ 8118 w 10000"/>
                  <a:gd name="connsiteY12" fmla="*/ 9820 h 9999"/>
                  <a:gd name="connsiteX13" fmla="*/ 1873 w 10000"/>
                  <a:gd name="connsiteY13" fmla="*/ 9820 h 9999"/>
                  <a:gd name="connsiteX14" fmla="*/ 0 w 10000"/>
                  <a:gd name="connsiteY14" fmla="*/ 8596 h 9999"/>
                  <a:gd name="connsiteX15" fmla="*/ 0 w 10000"/>
                  <a:gd name="connsiteY15" fmla="*/ 6556 h 9999"/>
                  <a:gd name="connsiteX16" fmla="*/ 1873 w 10000"/>
                  <a:gd name="connsiteY16" fmla="*/ 5740 h 9999"/>
                  <a:gd name="connsiteX17" fmla="*/ 4371 w 10000"/>
                  <a:gd name="connsiteY17" fmla="*/ 6556 h 9999"/>
                  <a:gd name="connsiteX18" fmla="*/ 4865 w 10000"/>
                  <a:gd name="connsiteY18" fmla="*/ 8384 h 9999"/>
                  <a:gd name="connsiteX19" fmla="*/ 3148 w 10000"/>
                  <a:gd name="connsiteY19" fmla="*/ 8223 h 9999"/>
                  <a:gd name="connsiteX20" fmla="*/ 3148 w 10000"/>
                  <a:gd name="connsiteY20" fmla="*/ 7321 h 9999"/>
                  <a:gd name="connsiteX21" fmla="*/ 2497 w 10000"/>
                  <a:gd name="connsiteY21" fmla="*/ 6556 h 9999"/>
                  <a:gd name="connsiteX22" fmla="*/ 1925 w 10000"/>
                  <a:gd name="connsiteY22" fmla="*/ 6471 h 9999"/>
                  <a:gd name="connsiteX23" fmla="*/ 1249 w 10000"/>
                  <a:gd name="connsiteY23" fmla="*/ 6964 h 9999"/>
                  <a:gd name="connsiteX24" fmla="*/ 1249 w 10000"/>
                  <a:gd name="connsiteY24" fmla="*/ 8596 h 9999"/>
                  <a:gd name="connsiteX25" fmla="*/ 3122 w 10000"/>
                  <a:gd name="connsiteY25" fmla="*/ 9004 h 9999"/>
                  <a:gd name="connsiteX26" fmla="*/ 5620 w 10000"/>
                  <a:gd name="connsiteY26" fmla="*/ 9004 h 9999"/>
                  <a:gd name="connsiteX27" fmla="*/ 7493 w 10000"/>
                  <a:gd name="connsiteY27" fmla="*/ 8188 h 9999"/>
                  <a:gd name="connsiteX28" fmla="*/ 6244 w 10000"/>
                  <a:gd name="connsiteY28" fmla="*/ 6556 h 9999"/>
                  <a:gd name="connsiteX29" fmla="*/ 3122 w 10000"/>
                  <a:gd name="connsiteY29" fmla="*/ 5332 h 9999"/>
                  <a:gd name="connsiteX30" fmla="*/ 0 w 10000"/>
                  <a:gd name="connsiteY30" fmla="*/ 4108 h 9999"/>
                  <a:gd name="connsiteX31" fmla="*/ 0 w 10000"/>
                  <a:gd name="connsiteY31" fmla="*/ 1660 h 9999"/>
                  <a:gd name="connsiteX32" fmla="*/ 3122 w 10000"/>
                  <a:gd name="connsiteY32" fmla="*/ 28 h 9999"/>
                  <a:gd name="connsiteX33" fmla="*/ 8742 w 10000"/>
                  <a:gd name="connsiteY33" fmla="*/ 844 h 9999"/>
                  <a:gd name="connsiteX34" fmla="*/ 9913 w 10000"/>
                  <a:gd name="connsiteY34" fmla="*/ 3437 h 9999"/>
                  <a:gd name="connsiteX35" fmla="*/ 7220 w 10000"/>
                  <a:gd name="connsiteY35" fmla="*/ 4388 h 9999"/>
                  <a:gd name="connsiteX36" fmla="*/ 4183 w 10000"/>
                  <a:gd name="connsiteY36" fmla="*/ 3519 h 9999"/>
                  <a:gd name="connsiteX37" fmla="*/ 4618 w 10000"/>
                  <a:gd name="connsiteY37" fmla="*/ 2476 h 9999"/>
                  <a:gd name="connsiteX38" fmla="*/ 6075 w 10000"/>
                  <a:gd name="connsiteY38" fmla="*/ 2476 h 9999"/>
                  <a:gd name="connsiteX0" fmla="*/ 5997 w 10000"/>
                  <a:gd name="connsiteY0" fmla="*/ 2527 h 10000"/>
                  <a:gd name="connsiteX1" fmla="*/ 6280 w 10000"/>
                  <a:gd name="connsiteY1" fmla="*/ 3129 h 10000"/>
                  <a:gd name="connsiteX2" fmla="*/ 8521 w 10000"/>
                  <a:gd name="connsiteY2" fmla="*/ 3327 h 10000"/>
                  <a:gd name="connsiteX3" fmla="*/ 8690 w 10000"/>
                  <a:gd name="connsiteY3" fmla="*/ 2315 h 10000"/>
                  <a:gd name="connsiteX4" fmla="*/ 7715 w 10000"/>
                  <a:gd name="connsiteY4" fmla="*/ 1414 h 10000"/>
                  <a:gd name="connsiteX5" fmla="*/ 4371 w 10000"/>
                  <a:gd name="connsiteY5" fmla="*/ 827 h 10000"/>
                  <a:gd name="connsiteX6" fmla="*/ 1769 w 10000"/>
                  <a:gd name="connsiteY6" fmla="*/ 1516 h 10000"/>
                  <a:gd name="connsiteX7" fmla="*/ 1275 w 10000"/>
                  <a:gd name="connsiteY7" fmla="*/ 3276 h 10000"/>
                  <a:gd name="connsiteX8" fmla="*/ 2419 w 10000"/>
                  <a:gd name="connsiteY8" fmla="*/ 4235 h 10000"/>
                  <a:gd name="connsiteX9" fmla="*/ 5620 w 10000"/>
                  <a:gd name="connsiteY9" fmla="*/ 5333 h 10000"/>
                  <a:gd name="connsiteX10" fmla="*/ 8118 w 10000"/>
                  <a:gd name="connsiteY10" fmla="*/ 6557 h 10000"/>
                  <a:gd name="connsiteX11" fmla="*/ 9367 w 10000"/>
                  <a:gd name="connsiteY11" fmla="*/ 8189 h 10000"/>
                  <a:gd name="connsiteX12" fmla="*/ 8118 w 10000"/>
                  <a:gd name="connsiteY12" fmla="*/ 9821 h 10000"/>
                  <a:gd name="connsiteX13" fmla="*/ 1873 w 10000"/>
                  <a:gd name="connsiteY13" fmla="*/ 9821 h 10000"/>
                  <a:gd name="connsiteX14" fmla="*/ 0 w 10000"/>
                  <a:gd name="connsiteY14" fmla="*/ 8597 h 10000"/>
                  <a:gd name="connsiteX15" fmla="*/ 0 w 10000"/>
                  <a:gd name="connsiteY15" fmla="*/ 6557 h 10000"/>
                  <a:gd name="connsiteX16" fmla="*/ 1873 w 10000"/>
                  <a:gd name="connsiteY16" fmla="*/ 5741 h 10000"/>
                  <a:gd name="connsiteX17" fmla="*/ 4371 w 10000"/>
                  <a:gd name="connsiteY17" fmla="*/ 6557 h 10000"/>
                  <a:gd name="connsiteX18" fmla="*/ 4865 w 10000"/>
                  <a:gd name="connsiteY18" fmla="*/ 8385 h 10000"/>
                  <a:gd name="connsiteX19" fmla="*/ 3148 w 10000"/>
                  <a:gd name="connsiteY19" fmla="*/ 8224 h 10000"/>
                  <a:gd name="connsiteX20" fmla="*/ 3148 w 10000"/>
                  <a:gd name="connsiteY20" fmla="*/ 7322 h 10000"/>
                  <a:gd name="connsiteX21" fmla="*/ 2497 w 10000"/>
                  <a:gd name="connsiteY21" fmla="*/ 6557 h 10000"/>
                  <a:gd name="connsiteX22" fmla="*/ 1925 w 10000"/>
                  <a:gd name="connsiteY22" fmla="*/ 6472 h 10000"/>
                  <a:gd name="connsiteX23" fmla="*/ 1249 w 10000"/>
                  <a:gd name="connsiteY23" fmla="*/ 6965 h 10000"/>
                  <a:gd name="connsiteX24" fmla="*/ 1249 w 10000"/>
                  <a:gd name="connsiteY24" fmla="*/ 8597 h 10000"/>
                  <a:gd name="connsiteX25" fmla="*/ 3122 w 10000"/>
                  <a:gd name="connsiteY25" fmla="*/ 9005 h 10000"/>
                  <a:gd name="connsiteX26" fmla="*/ 5620 w 10000"/>
                  <a:gd name="connsiteY26" fmla="*/ 9005 h 10000"/>
                  <a:gd name="connsiteX27" fmla="*/ 7493 w 10000"/>
                  <a:gd name="connsiteY27" fmla="*/ 8189 h 10000"/>
                  <a:gd name="connsiteX28" fmla="*/ 6244 w 10000"/>
                  <a:gd name="connsiteY28" fmla="*/ 6557 h 10000"/>
                  <a:gd name="connsiteX29" fmla="*/ 3122 w 10000"/>
                  <a:gd name="connsiteY29" fmla="*/ 5333 h 10000"/>
                  <a:gd name="connsiteX30" fmla="*/ 0 w 10000"/>
                  <a:gd name="connsiteY30" fmla="*/ 4108 h 10000"/>
                  <a:gd name="connsiteX31" fmla="*/ 0 w 10000"/>
                  <a:gd name="connsiteY31" fmla="*/ 1660 h 10000"/>
                  <a:gd name="connsiteX32" fmla="*/ 3122 w 10000"/>
                  <a:gd name="connsiteY32" fmla="*/ 28 h 10000"/>
                  <a:gd name="connsiteX33" fmla="*/ 8742 w 10000"/>
                  <a:gd name="connsiteY33" fmla="*/ 844 h 10000"/>
                  <a:gd name="connsiteX34" fmla="*/ 9913 w 10000"/>
                  <a:gd name="connsiteY34" fmla="*/ 3437 h 10000"/>
                  <a:gd name="connsiteX35" fmla="*/ 7220 w 10000"/>
                  <a:gd name="connsiteY35" fmla="*/ 4388 h 10000"/>
                  <a:gd name="connsiteX36" fmla="*/ 4183 w 10000"/>
                  <a:gd name="connsiteY36" fmla="*/ 3519 h 10000"/>
                  <a:gd name="connsiteX37" fmla="*/ 4618 w 10000"/>
                  <a:gd name="connsiteY37" fmla="*/ 2476 h 10000"/>
                  <a:gd name="connsiteX38" fmla="*/ 6075 w 10000"/>
                  <a:gd name="connsiteY38" fmla="*/ 2476 h 10000"/>
                  <a:gd name="connsiteX0" fmla="*/ 5997 w 10000"/>
                  <a:gd name="connsiteY0" fmla="*/ 2527 h 10000"/>
                  <a:gd name="connsiteX1" fmla="*/ 6303 w 10000"/>
                  <a:gd name="connsiteY1" fmla="*/ 3335 h 10000"/>
                  <a:gd name="connsiteX2" fmla="*/ 8521 w 10000"/>
                  <a:gd name="connsiteY2" fmla="*/ 3327 h 10000"/>
                  <a:gd name="connsiteX3" fmla="*/ 8690 w 10000"/>
                  <a:gd name="connsiteY3" fmla="*/ 2315 h 10000"/>
                  <a:gd name="connsiteX4" fmla="*/ 7715 w 10000"/>
                  <a:gd name="connsiteY4" fmla="*/ 1414 h 10000"/>
                  <a:gd name="connsiteX5" fmla="*/ 4371 w 10000"/>
                  <a:gd name="connsiteY5" fmla="*/ 827 h 10000"/>
                  <a:gd name="connsiteX6" fmla="*/ 1769 w 10000"/>
                  <a:gd name="connsiteY6" fmla="*/ 1516 h 10000"/>
                  <a:gd name="connsiteX7" fmla="*/ 1275 w 10000"/>
                  <a:gd name="connsiteY7" fmla="*/ 3276 h 10000"/>
                  <a:gd name="connsiteX8" fmla="*/ 2419 w 10000"/>
                  <a:gd name="connsiteY8" fmla="*/ 4235 h 10000"/>
                  <a:gd name="connsiteX9" fmla="*/ 5620 w 10000"/>
                  <a:gd name="connsiteY9" fmla="*/ 5333 h 10000"/>
                  <a:gd name="connsiteX10" fmla="*/ 8118 w 10000"/>
                  <a:gd name="connsiteY10" fmla="*/ 6557 h 10000"/>
                  <a:gd name="connsiteX11" fmla="*/ 9367 w 10000"/>
                  <a:gd name="connsiteY11" fmla="*/ 8189 h 10000"/>
                  <a:gd name="connsiteX12" fmla="*/ 8118 w 10000"/>
                  <a:gd name="connsiteY12" fmla="*/ 9821 h 10000"/>
                  <a:gd name="connsiteX13" fmla="*/ 1873 w 10000"/>
                  <a:gd name="connsiteY13" fmla="*/ 9821 h 10000"/>
                  <a:gd name="connsiteX14" fmla="*/ 0 w 10000"/>
                  <a:gd name="connsiteY14" fmla="*/ 8597 h 10000"/>
                  <a:gd name="connsiteX15" fmla="*/ 0 w 10000"/>
                  <a:gd name="connsiteY15" fmla="*/ 6557 h 10000"/>
                  <a:gd name="connsiteX16" fmla="*/ 1873 w 10000"/>
                  <a:gd name="connsiteY16" fmla="*/ 5741 h 10000"/>
                  <a:gd name="connsiteX17" fmla="*/ 4371 w 10000"/>
                  <a:gd name="connsiteY17" fmla="*/ 6557 h 10000"/>
                  <a:gd name="connsiteX18" fmla="*/ 4865 w 10000"/>
                  <a:gd name="connsiteY18" fmla="*/ 8385 h 10000"/>
                  <a:gd name="connsiteX19" fmla="*/ 3148 w 10000"/>
                  <a:gd name="connsiteY19" fmla="*/ 8224 h 10000"/>
                  <a:gd name="connsiteX20" fmla="*/ 3148 w 10000"/>
                  <a:gd name="connsiteY20" fmla="*/ 7322 h 10000"/>
                  <a:gd name="connsiteX21" fmla="*/ 2497 w 10000"/>
                  <a:gd name="connsiteY21" fmla="*/ 6557 h 10000"/>
                  <a:gd name="connsiteX22" fmla="*/ 1925 w 10000"/>
                  <a:gd name="connsiteY22" fmla="*/ 6472 h 10000"/>
                  <a:gd name="connsiteX23" fmla="*/ 1249 w 10000"/>
                  <a:gd name="connsiteY23" fmla="*/ 6965 h 10000"/>
                  <a:gd name="connsiteX24" fmla="*/ 1249 w 10000"/>
                  <a:gd name="connsiteY24" fmla="*/ 8597 h 10000"/>
                  <a:gd name="connsiteX25" fmla="*/ 3122 w 10000"/>
                  <a:gd name="connsiteY25" fmla="*/ 9005 h 10000"/>
                  <a:gd name="connsiteX26" fmla="*/ 5620 w 10000"/>
                  <a:gd name="connsiteY26" fmla="*/ 9005 h 10000"/>
                  <a:gd name="connsiteX27" fmla="*/ 7493 w 10000"/>
                  <a:gd name="connsiteY27" fmla="*/ 8189 h 10000"/>
                  <a:gd name="connsiteX28" fmla="*/ 6244 w 10000"/>
                  <a:gd name="connsiteY28" fmla="*/ 6557 h 10000"/>
                  <a:gd name="connsiteX29" fmla="*/ 3122 w 10000"/>
                  <a:gd name="connsiteY29" fmla="*/ 5333 h 10000"/>
                  <a:gd name="connsiteX30" fmla="*/ 0 w 10000"/>
                  <a:gd name="connsiteY30" fmla="*/ 4108 h 10000"/>
                  <a:gd name="connsiteX31" fmla="*/ 0 w 10000"/>
                  <a:gd name="connsiteY31" fmla="*/ 1660 h 10000"/>
                  <a:gd name="connsiteX32" fmla="*/ 3122 w 10000"/>
                  <a:gd name="connsiteY32" fmla="*/ 28 h 10000"/>
                  <a:gd name="connsiteX33" fmla="*/ 8742 w 10000"/>
                  <a:gd name="connsiteY33" fmla="*/ 844 h 10000"/>
                  <a:gd name="connsiteX34" fmla="*/ 9913 w 10000"/>
                  <a:gd name="connsiteY34" fmla="*/ 3437 h 10000"/>
                  <a:gd name="connsiteX35" fmla="*/ 7220 w 10000"/>
                  <a:gd name="connsiteY35" fmla="*/ 4388 h 10000"/>
                  <a:gd name="connsiteX36" fmla="*/ 4183 w 10000"/>
                  <a:gd name="connsiteY36" fmla="*/ 3519 h 10000"/>
                  <a:gd name="connsiteX37" fmla="*/ 4618 w 10000"/>
                  <a:gd name="connsiteY37" fmla="*/ 2476 h 10000"/>
                  <a:gd name="connsiteX38" fmla="*/ 6075 w 10000"/>
                  <a:gd name="connsiteY38" fmla="*/ 2476 h 10000"/>
                  <a:gd name="connsiteX0" fmla="*/ 5997 w 10000"/>
                  <a:gd name="connsiteY0" fmla="*/ 2527 h 10000"/>
                  <a:gd name="connsiteX1" fmla="*/ 6303 w 10000"/>
                  <a:gd name="connsiteY1" fmla="*/ 3335 h 10000"/>
                  <a:gd name="connsiteX2" fmla="*/ 8384 w 10000"/>
                  <a:gd name="connsiteY2" fmla="*/ 3258 h 10000"/>
                  <a:gd name="connsiteX3" fmla="*/ 8690 w 10000"/>
                  <a:gd name="connsiteY3" fmla="*/ 2315 h 10000"/>
                  <a:gd name="connsiteX4" fmla="*/ 7715 w 10000"/>
                  <a:gd name="connsiteY4" fmla="*/ 1414 h 10000"/>
                  <a:gd name="connsiteX5" fmla="*/ 4371 w 10000"/>
                  <a:gd name="connsiteY5" fmla="*/ 827 h 10000"/>
                  <a:gd name="connsiteX6" fmla="*/ 1769 w 10000"/>
                  <a:gd name="connsiteY6" fmla="*/ 1516 h 10000"/>
                  <a:gd name="connsiteX7" fmla="*/ 1275 w 10000"/>
                  <a:gd name="connsiteY7" fmla="*/ 3276 h 10000"/>
                  <a:gd name="connsiteX8" fmla="*/ 2419 w 10000"/>
                  <a:gd name="connsiteY8" fmla="*/ 4235 h 10000"/>
                  <a:gd name="connsiteX9" fmla="*/ 5620 w 10000"/>
                  <a:gd name="connsiteY9" fmla="*/ 5333 h 10000"/>
                  <a:gd name="connsiteX10" fmla="*/ 8118 w 10000"/>
                  <a:gd name="connsiteY10" fmla="*/ 6557 h 10000"/>
                  <a:gd name="connsiteX11" fmla="*/ 9367 w 10000"/>
                  <a:gd name="connsiteY11" fmla="*/ 8189 h 10000"/>
                  <a:gd name="connsiteX12" fmla="*/ 8118 w 10000"/>
                  <a:gd name="connsiteY12" fmla="*/ 9821 h 10000"/>
                  <a:gd name="connsiteX13" fmla="*/ 1873 w 10000"/>
                  <a:gd name="connsiteY13" fmla="*/ 9821 h 10000"/>
                  <a:gd name="connsiteX14" fmla="*/ 0 w 10000"/>
                  <a:gd name="connsiteY14" fmla="*/ 8597 h 10000"/>
                  <a:gd name="connsiteX15" fmla="*/ 0 w 10000"/>
                  <a:gd name="connsiteY15" fmla="*/ 6557 h 10000"/>
                  <a:gd name="connsiteX16" fmla="*/ 1873 w 10000"/>
                  <a:gd name="connsiteY16" fmla="*/ 5741 h 10000"/>
                  <a:gd name="connsiteX17" fmla="*/ 4371 w 10000"/>
                  <a:gd name="connsiteY17" fmla="*/ 6557 h 10000"/>
                  <a:gd name="connsiteX18" fmla="*/ 4865 w 10000"/>
                  <a:gd name="connsiteY18" fmla="*/ 8385 h 10000"/>
                  <a:gd name="connsiteX19" fmla="*/ 3148 w 10000"/>
                  <a:gd name="connsiteY19" fmla="*/ 8224 h 10000"/>
                  <a:gd name="connsiteX20" fmla="*/ 3148 w 10000"/>
                  <a:gd name="connsiteY20" fmla="*/ 7322 h 10000"/>
                  <a:gd name="connsiteX21" fmla="*/ 2497 w 10000"/>
                  <a:gd name="connsiteY21" fmla="*/ 6557 h 10000"/>
                  <a:gd name="connsiteX22" fmla="*/ 1925 w 10000"/>
                  <a:gd name="connsiteY22" fmla="*/ 6472 h 10000"/>
                  <a:gd name="connsiteX23" fmla="*/ 1249 w 10000"/>
                  <a:gd name="connsiteY23" fmla="*/ 6965 h 10000"/>
                  <a:gd name="connsiteX24" fmla="*/ 1249 w 10000"/>
                  <a:gd name="connsiteY24" fmla="*/ 8597 h 10000"/>
                  <a:gd name="connsiteX25" fmla="*/ 3122 w 10000"/>
                  <a:gd name="connsiteY25" fmla="*/ 9005 h 10000"/>
                  <a:gd name="connsiteX26" fmla="*/ 5620 w 10000"/>
                  <a:gd name="connsiteY26" fmla="*/ 9005 h 10000"/>
                  <a:gd name="connsiteX27" fmla="*/ 7493 w 10000"/>
                  <a:gd name="connsiteY27" fmla="*/ 8189 h 10000"/>
                  <a:gd name="connsiteX28" fmla="*/ 6244 w 10000"/>
                  <a:gd name="connsiteY28" fmla="*/ 6557 h 10000"/>
                  <a:gd name="connsiteX29" fmla="*/ 3122 w 10000"/>
                  <a:gd name="connsiteY29" fmla="*/ 5333 h 10000"/>
                  <a:gd name="connsiteX30" fmla="*/ 0 w 10000"/>
                  <a:gd name="connsiteY30" fmla="*/ 4108 h 10000"/>
                  <a:gd name="connsiteX31" fmla="*/ 0 w 10000"/>
                  <a:gd name="connsiteY31" fmla="*/ 1660 h 10000"/>
                  <a:gd name="connsiteX32" fmla="*/ 3122 w 10000"/>
                  <a:gd name="connsiteY32" fmla="*/ 28 h 10000"/>
                  <a:gd name="connsiteX33" fmla="*/ 8742 w 10000"/>
                  <a:gd name="connsiteY33" fmla="*/ 844 h 10000"/>
                  <a:gd name="connsiteX34" fmla="*/ 9913 w 10000"/>
                  <a:gd name="connsiteY34" fmla="*/ 3437 h 10000"/>
                  <a:gd name="connsiteX35" fmla="*/ 7220 w 10000"/>
                  <a:gd name="connsiteY35" fmla="*/ 4388 h 10000"/>
                  <a:gd name="connsiteX36" fmla="*/ 4183 w 10000"/>
                  <a:gd name="connsiteY36" fmla="*/ 3519 h 10000"/>
                  <a:gd name="connsiteX37" fmla="*/ 4618 w 10000"/>
                  <a:gd name="connsiteY37" fmla="*/ 2476 h 10000"/>
                  <a:gd name="connsiteX38" fmla="*/ 6075 w 10000"/>
                  <a:gd name="connsiteY38" fmla="*/ 2476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0000" h="10000">
                    <a:moveTo>
                      <a:pt x="5997" y="2527"/>
                    </a:moveTo>
                    <a:cubicBezTo>
                      <a:pt x="6010" y="2672"/>
                      <a:pt x="5905" y="3213"/>
                      <a:pt x="6303" y="3335"/>
                    </a:cubicBezTo>
                    <a:cubicBezTo>
                      <a:pt x="6701" y="3457"/>
                      <a:pt x="7986" y="3428"/>
                      <a:pt x="8384" y="3258"/>
                    </a:cubicBezTo>
                    <a:cubicBezTo>
                      <a:pt x="8782" y="3088"/>
                      <a:pt x="8801" y="2622"/>
                      <a:pt x="8690" y="2315"/>
                    </a:cubicBezTo>
                    <a:cubicBezTo>
                      <a:pt x="8579" y="2008"/>
                      <a:pt x="8430" y="1660"/>
                      <a:pt x="7715" y="1414"/>
                    </a:cubicBezTo>
                    <a:cubicBezTo>
                      <a:pt x="6999" y="1167"/>
                      <a:pt x="5360" y="810"/>
                      <a:pt x="4371" y="827"/>
                    </a:cubicBezTo>
                    <a:cubicBezTo>
                      <a:pt x="3383" y="844"/>
                      <a:pt x="2290" y="1108"/>
                      <a:pt x="1769" y="1516"/>
                    </a:cubicBezTo>
                    <a:cubicBezTo>
                      <a:pt x="1249" y="1924"/>
                      <a:pt x="1171" y="2825"/>
                      <a:pt x="1275" y="3276"/>
                    </a:cubicBezTo>
                    <a:cubicBezTo>
                      <a:pt x="1378" y="3725"/>
                      <a:pt x="1691" y="3896"/>
                      <a:pt x="2419" y="4235"/>
                    </a:cubicBezTo>
                    <a:cubicBezTo>
                      <a:pt x="3148" y="4576"/>
                      <a:pt x="4670" y="4945"/>
                      <a:pt x="5620" y="5333"/>
                    </a:cubicBezTo>
                    <a:cubicBezTo>
                      <a:pt x="6569" y="5720"/>
                      <a:pt x="7493" y="6081"/>
                      <a:pt x="8118" y="6557"/>
                    </a:cubicBezTo>
                    <a:cubicBezTo>
                      <a:pt x="8742" y="7034"/>
                      <a:pt x="9367" y="7646"/>
                      <a:pt x="9367" y="8189"/>
                    </a:cubicBezTo>
                    <a:cubicBezTo>
                      <a:pt x="9367" y="8734"/>
                      <a:pt x="9367" y="9550"/>
                      <a:pt x="8118" y="9821"/>
                    </a:cubicBezTo>
                    <a:cubicBezTo>
                      <a:pt x="6869" y="10094"/>
                      <a:pt x="3226" y="10025"/>
                      <a:pt x="1873" y="9821"/>
                    </a:cubicBezTo>
                    <a:cubicBezTo>
                      <a:pt x="520" y="9617"/>
                      <a:pt x="312" y="9142"/>
                      <a:pt x="0" y="8597"/>
                    </a:cubicBezTo>
                    <a:cubicBezTo>
                      <a:pt x="-312" y="8054"/>
                      <a:pt x="-312" y="7034"/>
                      <a:pt x="0" y="6557"/>
                    </a:cubicBezTo>
                    <a:cubicBezTo>
                      <a:pt x="312" y="6082"/>
                      <a:pt x="1144" y="5741"/>
                      <a:pt x="1873" y="5741"/>
                    </a:cubicBezTo>
                    <a:cubicBezTo>
                      <a:pt x="2602" y="5741"/>
                      <a:pt x="3877" y="6115"/>
                      <a:pt x="4371" y="6557"/>
                    </a:cubicBezTo>
                    <a:cubicBezTo>
                      <a:pt x="4865" y="7000"/>
                      <a:pt x="5073" y="8105"/>
                      <a:pt x="4865" y="8385"/>
                    </a:cubicBezTo>
                    <a:cubicBezTo>
                      <a:pt x="4657" y="8666"/>
                      <a:pt x="3434" y="8403"/>
                      <a:pt x="3148" y="8224"/>
                    </a:cubicBezTo>
                    <a:cubicBezTo>
                      <a:pt x="2862" y="8045"/>
                      <a:pt x="3252" y="7603"/>
                      <a:pt x="3148" y="7322"/>
                    </a:cubicBezTo>
                    <a:cubicBezTo>
                      <a:pt x="3044" y="7042"/>
                      <a:pt x="2706" y="6702"/>
                      <a:pt x="2497" y="6557"/>
                    </a:cubicBezTo>
                    <a:cubicBezTo>
                      <a:pt x="2290" y="6413"/>
                      <a:pt x="2133" y="6404"/>
                      <a:pt x="1925" y="6472"/>
                    </a:cubicBezTo>
                    <a:cubicBezTo>
                      <a:pt x="1716" y="6541"/>
                      <a:pt x="1366" y="6608"/>
                      <a:pt x="1249" y="6965"/>
                    </a:cubicBezTo>
                    <a:cubicBezTo>
                      <a:pt x="1131" y="7322"/>
                      <a:pt x="937" y="8258"/>
                      <a:pt x="1249" y="8597"/>
                    </a:cubicBezTo>
                    <a:cubicBezTo>
                      <a:pt x="1560" y="8938"/>
                      <a:pt x="2393" y="8938"/>
                      <a:pt x="3122" y="9005"/>
                    </a:cubicBezTo>
                    <a:cubicBezTo>
                      <a:pt x="3851" y="9074"/>
                      <a:pt x="4891" y="9142"/>
                      <a:pt x="5620" y="9005"/>
                    </a:cubicBezTo>
                    <a:cubicBezTo>
                      <a:pt x="6348" y="8870"/>
                      <a:pt x="7390" y="8597"/>
                      <a:pt x="7493" y="8189"/>
                    </a:cubicBezTo>
                    <a:cubicBezTo>
                      <a:pt x="7597" y="7781"/>
                      <a:pt x="6973" y="7034"/>
                      <a:pt x="6244" y="6557"/>
                    </a:cubicBezTo>
                    <a:cubicBezTo>
                      <a:pt x="5516" y="6082"/>
                      <a:pt x="4163" y="5741"/>
                      <a:pt x="3122" y="5333"/>
                    </a:cubicBezTo>
                    <a:cubicBezTo>
                      <a:pt x="2081" y="4924"/>
                      <a:pt x="520" y="4720"/>
                      <a:pt x="0" y="4108"/>
                    </a:cubicBezTo>
                    <a:cubicBezTo>
                      <a:pt x="-521" y="3496"/>
                      <a:pt x="-521" y="2340"/>
                      <a:pt x="0" y="1660"/>
                    </a:cubicBezTo>
                    <a:cubicBezTo>
                      <a:pt x="520" y="980"/>
                      <a:pt x="1665" y="164"/>
                      <a:pt x="3122" y="28"/>
                    </a:cubicBezTo>
                    <a:cubicBezTo>
                      <a:pt x="4579" y="-108"/>
                      <a:pt x="7610" y="274"/>
                      <a:pt x="8742" y="844"/>
                    </a:cubicBezTo>
                    <a:cubicBezTo>
                      <a:pt x="9874" y="1414"/>
                      <a:pt x="10173" y="2842"/>
                      <a:pt x="9913" y="3437"/>
                    </a:cubicBezTo>
                    <a:cubicBezTo>
                      <a:pt x="9652" y="4031"/>
                      <a:pt x="8175" y="4374"/>
                      <a:pt x="7220" y="4388"/>
                    </a:cubicBezTo>
                    <a:cubicBezTo>
                      <a:pt x="6265" y="4402"/>
                      <a:pt x="4612" y="3833"/>
                      <a:pt x="4183" y="3519"/>
                    </a:cubicBezTo>
                    <a:cubicBezTo>
                      <a:pt x="3754" y="3204"/>
                      <a:pt x="4280" y="2714"/>
                      <a:pt x="4618" y="2476"/>
                    </a:cubicBezTo>
                    <a:cubicBezTo>
                      <a:pt x="4957" y="2238"/>
                      <a:pt x="5776" y="2476"/>
                      <a:pt x="6075" y="2476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4" name="Oval 56"/>
              <p:cNvSpPr>
                <a:spLocks noChangeArrowheads="1"/>
              </p:cNvSpPr>
              <p:nvPr/>
            </p:nvSpPr>
            <p:spPr bwMode="auto">
              <a:xfrm>
                <a:off x="845" y="3264"/>
                <a:ext cx="163" cy="135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175" name="Oval 61"/>
              <p:cNvSpPr>
                <a:spLocks noChangeArrowheads="1"/>
              </p:cNvSpPr>
              <p:nvPr/>
            </p:nvSpPr>
            <p:spPr bwMode="auto">
              <a:xfrm>
                <a:off x="792" y="3561"/>
                <a:ext cx="163" cy="135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169" name="Group 63"/>
            <p:cNvGrpSpPr>
              <a:grpSpLocks/>
            </p:cNvGrpSpPr>
            <p:nvPr/>
          </p:nvGrpSpPr>
          <p:grpSpPr bwMode="auto">
            <a:xfrm>
              <a:off x="1192213" y="4343400"/>
              <a:ext cx="700087" cy="881063"/>
              <a:chOff x="703" y="3174"/>
              <a:chExt cx="441" cy="596"/>
            </a:xfrm>
          </p:grpSpPr>
          <p:sp>
            <p:nvSpPr>
              <p:cNvPr id="170" name="Freeform 58"/>
              <p:cNvSpPr>
                <a:spLocks/>
              </p:cNvSpPr>
              <p:nvPr/>
            </p:nvSpPr>
            <p:spPr bwMode="auto">
              <a:xfrm>
                <a:off x="703" y="3174"/>
                <a:ext cx="441" cy="596"/>
              </a:xfrm>
              <a:custGeom>
                <a:avLst/>
                <a:gdLst>
                  <a:gd name="T0" fmla="*/ 0 w 10000"/>
                  <a:gd name="T1" fmla="*/ 0 h 10000"/>
                  <a:gd name="T2" fmla="*/ 0 w 10000"/>
                  <a:gd name="T3" fmla="*/ 0 h 10000"/>
                  <a:gd name="T4" fmla="*/ 0 w 10000"/>
                  <a:gd name="T5" fmla="*/ 0 h 10000"/>
                  <a:gd name="T6" fmla="*/ 0 w 10000"/>
                  <a:gd name="T7" fmla="*/ 0 h 10000"/>
                  <a:gd name="T8" fmla="*/ 0 w 10000"/>
                  <a:gd name="T9" fmla="*/ 0 h 10000"/>
                  <a:gd name="T10" fmla="*/ 0 w 10000"/>
                  <a:gd name="T11" fmla="*/ 0 h 10000"/>
                  <a:gd name="T12" fmla="*/ 0 w 10000"/>
                  <a:gd name="T13" fmla="*/ 0 h 10000"/>
                  <a:gd name="T14" fmla="*/ 0 w 10000"/>
                  <a:gd name="T15" fmla="*/ 0 h 10000"/>
                  <a:gd name="T16" fmla="*/ 0 w 10000"/>
                  <a:gd name="T17" fmla="*/ 0 h 10000"/>
                  <a:gd name="T18" fmla="*/ 0 w 10000"/>
                  <a:gd name="T19" fmla="*/ 0 h 10000"/>
                  <a:gd name="T20" fmla="*/ 0 w 10000"/>
                  <a:gd name="T21" fmla="*/ 0 h 10000"/>
                  <a:gd name="T22" fmla="*/ 0 w 10000"/>
                  <a:gd name="T23" fmla="*/ 0 h 10000"/>
                  <a:gd name="T24" fmla="*/ 0 w 10000"/>
                  <a:gd name="T25" fmla="*/ 0 h 10000"/>
                  <a:gd name="T26" fmla="*/ 0 w 10000"/>
                  <a:gd name="T27" fmla="*/ 0 h 10000"/>
                  <a:gd name="T28" fmla="*/ 0 w 10000"/>
                  <a:gd name="T29" fmla="*/ 0 h 10000"/>
                  <a:gd name="T30" fmla="*/ 0 w 10000"/>
                  <a:gd name="T31" fmla="*/ 0 h 10000"/>
                  <a:gd name="T32" fmla="*/ 0 w 10000"/>
                  <a:gd name="T33" fmla="*/ 0 h 10000"/>
                  <a:gd name="T34" fmla="*/ 0 w 10000"/>
                  <a:gd name="T35" fmla="*/ 0 h 10000"/>
                  <a:gd name="T36" fmla="*/ 0 w 10000"/>
                  <a:gd name="T37" fmla="*/ 0 h 10000"/>
                  <a:gd name="T38" fmla="*/ 0 w 10000"/>
                  <a:gd name="T39" fmla="*/ 0 h 10000"/>
                  <a:gd name="T40" fmla="*/ 0 w 10000"/>
                  <a:gd name="T41" fmla="*/ 0 h 10000"/>
                  <a:gd name="T42" fmla="*/ 0 w 10000"/>
                  <a:gd name="T43" fmla="*/ 0 h 10000"/>
                  <a:gd name="T44" fmla="*/ 0 w 10000"/>
                  <a:gd name="T45" fmla="*/ 0 h 10000"/>
                  <a:gd name="T46" fmla="*/ 0 w 10000"/>
                  <a:gd name="T47" fmla="*/ 0 h 10000"/>
                  <a:gd name="T48" fmla="*/ 0 w 10000"/>
                  <a:gd name="T49" fmla="*/ 0 h 10000"/>
                  <a:gd name="T50" fmla="*/ 0 w 10000"/>
                  <a:gd name="T51" fmla="*/ 0 h 10000"/>
                  <a:gd name="T52" fmla="*/ 0 w 10000"/>
                  <a:gd name="T53" fmla="*/ 0 h 10000"/>
                  <a:gd name="T54" fmla="*/ 0 w 10000"/>
                  <a:gd name="T55" fmla="*/ 0 h 10000"/>
                  <a:gd name="T56" fmla="*/ 0 w 10000"/>
                  <a:gd name="T57" fmla="*/ 0 h 10000"/>
                  <a:gd name="T58" fmla="*/ 0 w 10000"/>
                  <a:gd name="T59" fmla="*/ 0 h 10000"/>
                  <a:gd name="T60" fmla="*/ 0 w 10000"/>
                  <a:gd name="T61" fmla="*/ 0 h 10000"/>
                  <a:gd name="T62" fmla="*/ 0 w 10000"/>
                  <a:gd name="T63" fmla="*/ 0 h 10000"/>
                  <a:gd name="T64" fmla="*/ 0 w 10000"/>
                  <a:gd name="T65" fmla="*/ 0 h 10000"/>
                  <a:gd name="T66" fmla="*/ 0 w 10000"/>
                  <a:gd name="T67" fmla="*/ 0 h 10000"/>
                  <a:gd name="T68" fmla="*/ 0 w 10000"/>
                  <a:gd name="T69" fmla="*/ 0 h 10000"/>
                  <a:gd name="T70" fmla="*/ 0 w 10000"/>
                  <a:gd name="T71" fmla="*/ 0 h 10000"/>
                  <a:gd name="T72" fmla="*/ 0 w 10000"/>
                  <a:gd name="T73" fmla="*/ 0 h 10000"/>
                  <a:gd name="T74" fmla="*/ 0 w 10000"/>
                  <a:gd name="T75" fmla="*/ 0 h 10000"/>
                  <a:gd name="T76" fmla="*/ 0 w 10000"/>
                  <a:gd name="T77" fmla="*/ 0 h 1000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0000" h="10000">
                    <a:moveTo>
                      <a:pt x="5997" y="2527"/>
                    </a:moveTo>
                    <a:cubicBezTo>
                      <a:pt x="6010" y="2672"/>
                      <a:pt x="5905" y="3213"/>
                      <a:pt x="6303" y="3335"/>
                    </a:cubicBezTo>
                    <a:cubicBezTo>
                      <a:pt x="6701" y="3457"/>
                      <a:pt x="7986" y="3428"/>
                      <a:pt x="8384" y="3258"/>
                    </a:cubicBezTo>
                    <a:cubicBezTo>
                      <a:pt x="8782" y="3088"/>
                      <a:pt x="8801" y="2622"/>
                      <a:pt x="8690" y="2315"/>
                    </a:cubicBezTo>
                    <a:cubicBezTo>
                      <a:pt x="8579" y="2008"/>
                      <a:pt x="8430" y="1660"/>
                      <a:pt x="7715" y="1414"/>
                    </a:cubicBezTo>
                    <a:cubicBezTo>
                      <a:pt x="6999" y="1167"/>
                      <a:pt x="5360" y="810"/>
                      <a:pt x="4371" y="827"/>
                    </a:cubicBezTo>
                    <a:cubicBezTo>
                      <a:pt x="3383" y="844"/>
                      <a:pt x="2290" y="1108"/>
                      <a:pt x="1769" y="1516"/>
                    </a:cubicBezTo>
                    <a:cubicBezTo>
                      <a:pt x="1249" y="1924"/>
                      <a:pt x="1171" y="2825"/>
                      <a:pt x="1275" y="3276"/>
                    </a:cubicBezTo>
                    <a:cubicBezTo>
                      <a:pt x="1378" y="3725"/>
                      <a:pt x="1691" y="3896"/>
                      <a:pt x="2419" y="4235"/>
                    </a:cubicBezTo>
                    <a:cubicBezTo>
                      <a:pt x="3148" y="4576"/>
                      <a:pt x="4670" y="4945"/>
                      <a:pt x="5620" y="5333"/>
                    </a:cubicBezTo>
                    <a:cubicBezTo>
                      <a:pt x="6569" y="5720"/>
                      <a:pt x="7493" y="6081"/>
                      <a:pt x="8118" y="6557"/>
                    </a:cubicBezTo>
                    <a:cubicBezTo>
                      <a:pt x="8742" y="7034"/>
                      <a:pt x="9367" y="7646"/>
                      <a:pt x="9367" y="8189"/>
                    </a:cubicBezTo>
                    <a:cubicBezTo>
                      <a:pt x="9367" y="8734"/>
                      <a:pt x="9367" y="9550"/>
                      <a:pt x="8118" y="9821"/>
                    </a:cubicBezTo>
                    <a:cubicBezTo>
                      <a:pt x="6869" y="10094"/>
                      <a:pt x="3226" y="10025"/>
                      <a:pt x="1873" y="9821"/>
                    </a:cubicBezTo>
                    <a:cubicBezTo>
                      <a:pt x="520" y="9617"/>
                      <a:pt x="312" y="9142"/>
                      <a:pt x="0" y="8597"/>
                    </a:cubicBezTo>
                    <a:cubicBezTo>
                      <a:pt x="-312" y="8054"/>
                      <a:pt x="-312" y="7034"/>
                      <a:pt x="0" y="6557"/>
                    </a:cubicBezTo>
                    <a:cubicBezTo>
                      <a:pt x="312" y="6082"/>
                      <a:pt x="1144" y="5741"/>
                      <a:pt x="1873" y="5741"/>
                    </a:cubicBezTo>
                    <a:cubicBezTo>
                      <a:pt x="2602" y="5741"/>
                      <a:pt x="3877" y="6115"/>
                      <a:pt x="4371" y="6557"/>
                    </a:cubicBezTo>
                    <a:cubicBezTo>
                      <a:pt x="4865" y="7000"/>
                      <a:pt x="5073" y="8105"/>
                      <a:pt x="4865" y="8385"/>
                    </a:cubicBezTo>
                    <a:cubicBezTo>
                      <a:pt x="4657" y="8666"/>
                      <a:pt x="3434" y="8403"/>
                      <a:pt x="3148" y="8224"/>
                    </a:cubicBezTo>
                    <a:cubicBezTo>
                      <a:pt x="2862" y="8045"/>
                      <a:pt x="3252" y="7603"/>
                      <a:pt x="3148" y="7322"/>
                    </a:cubicBezTo>
                    <a:cubicBezTo>
                      <a:pt x="3044" y="7042"/>
                      <a:pt x="2706" y="6702"/>
                      <a:pt x="2497" y="6557"/>
                    </a:cubicBezTo>
                    <a:cubicBezTo>
                      <a:pt x="2290" y="6413"/>
                      <a:pt x="2133" y="6404"/>
                      <a:pt x="1925" y="6472"/>
                    </a:cubicBezTo>
                    <a:cubicBezTo>
                      <a:pt x="1716" y="6541"/>
                      <a:pt x="1366" y="6608"/>
                      <a:pt x="1249" y="6965"/>
                    </a:cubicBezTo>
                    <a:cubicBezTo>
                      <a:pt x="1131" y="7322"/>
                      <a:pt x="937" y="8258"/>
                      <a:pt x="1249" y="8597"/>
                    </a:cubicBezTo>
                    <a:cubicBezTo>
                      <a:pt x="1560" y="8938"/>
                      <a:pt x="2393" y="8938"/>
                      <a:pt x="3122" y="9005"/>
                    </a:cubicBezTo>
                    <a:cubicBezTo>
                      <a:pt x="3851" y="9074"/>
                      <a:pt x="4891" y="9142"/>
                      <a:pt x="5620" y="9005"/>
                    </a:cubicBezTo>
                    <a:cubicBezTo>
                      <a:pt x="6348" y="8870"/>
                      <a:pt x="7390" y="8597"/>
                      <a:pt x="7493" y="8189"/>
                    </a:cubicBezTo>
                    <a:cubicBezTo>
                      <a:pt x="7597" y="7781"/>
                      <a:pt x="6973" y="7034"/>
                      <a:pt x="6244" y="6557"/>
                    </a:cubicBezTo>
                    <a:cubicBezTo>
                      <a:pt x="5516" y="6082"/>
                      <a:pt x="4163" y="5741"/>
                      <a:pt x="3122" y="5333"/>
                    </a:cubicBezTo>
                    <a:cubicBezTo>
                      <a:pt x="2081" y="4924"/>
                      <a:pt x="520" y="4720"/>
                      <a:pt x="0" y="4108"/>
                    </a:cubicBezTo>
                    <a:cubicBezTo>
                      <a:pt x="-521" y="3496"/>
                      <a:pt x="-521" y="2340"/>
                      <a:pt x="0" y="1660"/>
                    </a:cubicBezTo>
                    <a:cubicBezTo>
                      <a:pt x="520" y="980"/>
                      <a:pt x="1665" y="164"/>
                      <a:pt x="3122" y="28"/>
                    </a:cubicBezTo>
                    <a:cubicBezTo>
                      <a:pt x="4579" y="-108"/>
                      <a:pt x="7610" y="274"/>
                      <a:pt x="8742" y="844"/>
                    </a:cubicBezTo>
                    <a:cubicBezTo>
                      <a:pt x="9874" y="1414"/>
                      <a:pt x="10173" y="2842"/>
                      <a:pt x="9913" y="3437"/>
                    </a:cubicBezTo>
                    <a:cubicBezTo>
                      <a:pt x="9652" y="4031"/>
                      <a:pt x="8175" y="4374"/>
                      <a:pt x="7220" y="4388"/>
                    </a:cubicBezTo>
                    <a:cubicBezTo>
                      <a:pt x="6265" y="4402"/>
                      <a:pt x="4612" y="3833"/>
                      <a:pt x="4183" y="3519"/>
                    </a:cubicBezTo>
                    <a:cubicBezTo>
                      <a:pt x="3754" y="3204"/>
                      <a:pt x="4280" y="2714"/>
                      <a:pt x="4618" y="2476"/>
                    </a:cubicBezTo>
                    <a:cubicBezTo>
                      <a:pt x="4957" y="2238"/>
                      <a:pt x="5776" y="2476"/>
                      <a:pt x="6075" y="2476"/>
                    </a:cubicBezTo>
                  </a:path>
                </a:pathLst>
              </a:custGeom>
              <a:solidFill>
                <a:srgbClr val="5F5F5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Oval 56"/>
              <p:cNvSpPr>
                <a:spLocks noChangeArrowheads="1"/>
              </p:cNvSpPr>
              <p:nvPr/>
            </p:nvSpPr>
            <p:spPr bwMode="auto">
              <a:xfrm>
                <a:off x="845" y="3264"/>
                <a:ext cx="163" cy="135"/>
              </a:xfrm>
              <a:prstGeom prst="ellipse">
                <a:avLst/>
              </a:prstGeom>
              <a:gradFill rotWithShape="0">
                <a:gsLst>
                  <a:gs pos="0">
                    <a:srgbClr val="FF9933"/>
                  </a:gs>
                  <a:gs pos="100000">
                    <a:srgbClr val="CC33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172" name="Oval 61"/>
              <p:cNvSpPr>
                <a:spLocks noChangeArrowheads="1"/>
              </p:cNvSpPr>
              <p:nvPr/>
            </p:nvSpPr>
            <p:spPr bwMode="auto">
              <a:xfrm>
                <a:off x="792" y="3561"/>
                <a:ext cx="163" cy="135"/>
              </a:xfrm>
              <a:prstGeom prst="ellipse">
                <a:avLst/>
              </a:prstGeom>
              <a:gradFill rotWithShape="0">
                <a:gsLst>
                  <a:gs pos="0">
                    <a:srgbClr val="FF9933"/>
                  </a:gs>
                  <a:gs pos="100000">
                    <a:srgbClr val="CC33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</p:grpSp>
      </p:grpSp>
      <p:grpSp>
        <p:nvGrpSpPr>
          <p:cNvPr id="176" name="Group 17"/>
          <p:cNvGrpSpPr>
            <a:grpSpLocks/>
          </p:cNvGrpSpPr>
          <p:nvPr/>
        </p:nvGrpSpPr>
        <p:grpSpPr bwMode="auto">
          <a:xfrm>
            <a:off x="179388" y="1570038"/>
            <a:ext cx="1089025" cy="828675"/>
            <a:chOff x="180111" y="1570038"/>
            <a:chExt cx="1088302" cy="829088"/>
          </a:xfrm>
        </p:grpSpPr>
        <p:grpSp>
          <p:nvGrpSpPr>
            <p:cNvPr id="177" name="Group 176"/>
            <p:cNvGrpSpPr/>
            <p:nvPr/>
          </p:nvGrpSpPr>
          <p:grpSpPr>
            <a:xfrm>
              <a:off x="180111" y="1570569"/>
              <a:ext cx="1039089" cy="828557"/>
              <a:chOff x="1905000" y="381000"/>
              <a:chExt cx="5486400" cy="58674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14" name="Rectangle 213"/>
              <p:cNvSpPr/>
              <p:nvPr/>
            </p:nvSpPr>
            <p:spPr>
              <a:xfrm>
                <a:off x="3036699" y="4337932"/>
                <a:ext cx="3281361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>
                <a:off x="2187102" y="662567"/>
                <a:ext cx="5077839" cy="5293564"/>
              </a:xfrm>
              <a:custGeom>
                <a:avLst/>
                <a:gdLst>
                  <a:gd name="connsiteX0" fmla="*/ 525294 w 1614791"/>
                  <a:gd name="connsiteY0" fmla="*/ 0 h 1274323"/>
                  <a:gd name="connsiteX1" fmla="*/ 1089498 w 1614791"/>
                  <a:gd name="connsiteY1" fmla="*/ 29183 h 1274323"/>
                  <a:gd name="connsiteX2" fmla="*/ 1614791 w 1614791"/>
                  <a:gd name="connsiteY2" fmla="*/ 1274323 h 1274323"/>
                  <a:gd name="connsiteX3" fmla="*/ 1138136 w 1614791"/>
                  <a:gd name="connsiteY3" fmla="*/ 1264595 h 1274323"/>
                  <a:gd name="connsiteX4" fmla="*/ 807396 w 1614791"/>
                  <a:gd name="connsiteY4" fmla="*/ 155642 h 1274323"/>
                  <a:gd name="connsiteX5" fmla="*/ 447472 w 1614791"/>
                  <a:gd name="connsiteY5" fmla="*/ 1274323 h 1274323"/>
                  <a:gd name="connsiteX6" fmla="*/ 0 w 1614791"/>
                  <a:gd name="connsiteY6" fmla="*/ 1264595 h 1274323"/>
                  <a:gd name="connsiteX7" fmla="*/ 525294 w 1614791"/>
                  <a:gd name="connsiteY7" fmla="*/ 0 h 1274323"/>
                  <a:gd name="connsiteX0" fmla="*/ 525294 w 1614791"/>
                  <a:gd name="connsiteY0" fmla="*/ 24393 h 1298716"/>
                  <a:gd name="connsiteX1" fmla="*/ 1066800 w 1614791"/>
                  <a:gd name="connsiteY1" fmla="*/ 0 h 1298716"/>
                  <a:gd name="connsiteX2" fmla="*/ 1614791 w 1614791"/>
                  <a:gd name="connsiteY2" fmla="*/ 1298716 h 1298716"/>
                  <a:gd name="connsiteX3" fmla="*/ 1138136 w 1614791"/>
                  <a:gd name="connsiteY3" fmla="*/ 1288988 h 1298716"/>
                  <a:gd name="connsiteX4" fmla="*/ 807396 w 1614791"/>
                  <a:gd name="connsiteY4" fmla="*/ 180035 h 1298716"/>
                  <a:gd name="connsiteX5" fmla="*/ 447472 w 1614791"/>
                  <a:gd name="connsiteY5" fmla="*/ 1298716 h 1298716"/>
                  <a:gd name="connsiteX6" fmla="*/ 0 w 1614791"/>
                  <a:gd name="connsiteY6" fmla="*/ 1288988 h 1298716"/>
                  <a:gd name="connsiteX7" fmla="*/ 525294 w 1614791"/>
                  <a:gd name="connsiteY7" fmla="*/ 24393 h 1298716"/>
                  <a:gd name="connsiteX0" fmla="*/ 525294 w 1647217"/>
                  <a:gd name="connsiteY0" fmla="*/ 24393 h 1298716"/>
                  <a:gd name="connsiteX1" fmla="*/ 1066800 w 1647217"/>
                  <a:gd name="connsiteY1" fmla="*/ 0 h 1298716"/>
                  <a:gd name="connsiteX2" fmla="*/ 1647217 w 1647217"/>
                  <a:gd name="connsiteY2" fmla="*/ 1298716 h 1298716"/>
                  <a:gd name="connsiteX3" fmla="*/ 1138136 w 1647217"/>
                  <a:gd name="connsiteY3" fmla="*/ 1288988 h 1298716"/>
                  <a:gd name="connsiteX4" fmla="*/ 807396 w 1647217"/>
                  <a:gd name="connsiteY4" fmla="*/ 180035 h 1298716"/>
                  <a:gd name="connsiteX5" fmla="*/ 447472 w 1647217"/>
                  <a:gd name="connsiteY5" fmla="*/ 1298716 h 1298716"/>
                  <a:gd name="connsiteX6" fmla="*/ 0 w 1647217"/>
                  <a:gd name="connsiteY6" fmla="*/ 1288988 h 1298716"/>
                  <a:gd name="connsiteX7" fmla="*/ 525294 w 1647217"/>
                  <a:gd name="connsiteY7" fmla="*/ 24393 h 1298716"/>
                  <a:gd name="connsiteX0" fmla="*/ 547992 w 1669915"/>
                  <a:gd name="connsiteY0" fmla="*/ 24393 h 1313097"/>
                  <a:gd name="connsiteX1" fmla="*/ 1089498 w 1669915"/>
                  <a:gd name="connsiteY1" fmla="*/ 0 h 1313097"/>
                  <a:gd name="connsiteX2" fmla="*/ 1669915 w 1669915"/>
                  <a:gd name="connsiteY2" fmla="*/ 1298716 h 1313097"/>
                  <a:gd name="connsiteX3" fmla="*/ 1160834 w 1669915"/>
                  <a:gd name="connsiteY3" fmla="*/ 1288988 h 1313097"/>
                  <a:gd name="connsiteX4" fmla="*/ 830094 w 1669915"/>
                  <a:gd name="connsiteY4" fmla="*/ 180035 h 1313097"/>
                  <a:gd name="connsiteX5" fmla="*/ 470170 w 1669915"/>
                  <a:gd name="connsiteY5" fmla="*/ 1298716 h 1313097"/>
                  <a:gd name="connsiteX6" fmla="*/ 0 w 1669915"/>
                  <a:gd name="connsiteY6" fmla="*/ 1313097 h 1313097"/>
                  <a:gd name="connsiteX7" fmla="*/ 547992 w 1669915"/>
                  <a:gd name="connsiteY7" fmla="*/ 24393 h 1313097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60834 w 1663430"/>
                  <a:gd name="connsiteY3" fmla="*/ 1288988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57591 w 1663430"/>
                  <a:gd name="connsiteY3" fmla="*/ 1315776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7"/>
                  <a:gd name="connsiteX1" fmla="*/ 1089498 w 1663430"/>
                  <a:gd name="connsiteY1" fmla="*/ 0 h 1320147"/>
                  <a:gd name="connsiteX2" fmla="*/ 1663430 w 1663430"/>
                  <a:gd name="connsiteY2" fmla="*/ 1320146 h 1320147"/>
                  <a:gd name="connsiteX3" fmla="*/ 1157591 w 1663430"/>
                  <a:gd name="connsiteY3" fmla="*/ 1315776 h 1320147"/>
                  <a:gd name="connsiteX4" fmla="*/ 830094 w 1663430"/>
                  <a:gd name="connsiteY4" fmla="*/ 180035 h 1320147"/>
                  <a:gd name="connsiteX5" fmla="*/ 470170 w 1663430"/>
                  <a:gd name="connsiteY5" fmla="*/ 1320147 h 1320147"/>
                  <a:gd name="connsiteX6" fmla="*/ 0 w 1663430"/>
                  <a:gd name="connsiteY6" fmla="*/ 1313097 h 1320147"/>
                  <a:gd name="connsiteX7" fmla="*/ 547992 w 1663430"/>
                  <a:gd name="connsiteY7" fmla="*/ 24393 h 1320147"/>
                  <a:gd name="connsiteX0" fmla="*/ 547992 w 1692613"/>
                  <a:gd name="connsiteY0" fmla="*/ 24393 h 1322825"/>
                  <a:gd name="connsiteX1" fmla="*/ 1089498 w 1692613"/>
                  <a:gd name="connsiteY1" fmla="*/ 0 h 1322825"/>
                  <a:gd name="connsiteX2" fmla="*/ 1692613 w 1692613"/>
                  <a:gd name="connsiteY2" fmla="*/ 1322825 h 1322825"/>
                  <a:gd name="connsiteX3" fmla="*/ 1157591 w 1692613"/>
                  <a:gd name="connsiteY3" fmla="*/ 1315776 h 1322825"/>
                  <a:gd name="connsiteX4" fmla="*/ 830094 w 1692613"/>
                  <a:gd name="connsiteY4" fmla="*/ 180035 h 1322825"/>
                  <a:gd name="connsiteX5" fmla="*/ 470170 w 1692613"/>
                  <a:gd name="connsiteY5" fmla="*/ 1320147 h 1322825"/>
                  <a:gd name="connsiteX6" fmla="*/ 0 w 1692613"/>
                  <a:gd name="connsiteY6" fmla="*/ 1313097 h 1322825"/>
                  <a:gd name="connsiteX7" fmla="*/ 547992 w 1692613"/>
                  <a:gd name="connsiteY7" fmla="*/ 24393 h 1322825"/>
                  <a:gd name="connsiteX0" fmla="*/ 557720 w 1692613"/>
                  <a:gd name="connsiteY0" fmla="*/ 0 h 1325220"/>
                  <a:gd name="connsiteX1" fmla="*/ 1089498 w 1692613"/>
                  <a:gd name="connsiteY1" fmla="*/ 2395 h 1325220"/>
                  <a:gd name="connsiteX2" fmla="*/ 1692613 w 1692613"/>
                  <a:gd name="connsiteY2" fmla="*/ 1325220 h 1325220"/>
                  <a:gd name="connsiteX3" fmla="*/ 1157591 w 1692613"/>
                  <a:gd name="connsiteY3" fmla="*/ 1318171 h 1325220"/>
                  <a:gd name="connsiteX4" fmla="*/ 830094 w 1692613"/>
                  <a:gd name="connsiteY4" fmla="*/ 182430 h 1325220"/>
                  <a:gd name="connsiteX5" fmla="*/ 470170 w 1692613"/>
                  <a:gd name="connsiteY5" fmla="*/ 1322542 h 1325220"/>
                  <a:gd name="connsiteX6" fmla="*/ 0 w 1692613"/>
                  <a:gd name="connsiteY6" fmla="*/ 1315492 h 1325220"/>
                  <a:gd name="connsiteX7" fmla="*/ 557720 w 1692613"/>
                  <a:gd name="connsiteY7" fmla="*/ 0 h 1325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613" h="1325220">
                    <a:moveTo>
                      <a:pt x="557720" y="0"/>
                    </a:moveTo>
                    <a:lnTo>
                      <a:pt x="1089498" y="2395"/>
                    </a:lnTo>
                    <a:lnTo>
                      <a:pt x="1692613" y="1325220"/>
                    </a:lnTo>
                    <a:lnTo>
                      <a:pt x="1157591" y="1318171"/>
                    </a:lnTo>
                    <a:lnTo>
                      <a:pt x="830094" y="182430"/>
                    </a:lnTo>
                    <a:lnTo>
                      <a:pt x="470170" y="1322542"/>
                    </a:lnTo>
                    <a:lnTo>
                      <a:pt x="0" y="1315492"/>
                    </a:lnTo>
                    <a:lnTo>
                      <a:pt x="55772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3357077" y="381000"/>
                <a:ext cx="27432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733800" y="1294139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800" y="1902897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505200" y="2207276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505200" y="2816035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276600" y="3120415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276600" y="3729173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048000" y="3424794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19400" y="4642311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2590800" y="5251071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2819400" y="4033552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048000" y="4337932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3962400" y="989759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 flipH="1">
                <a:off x="5504617" y="1598519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 flipH="1">
                <a:off x="5504617" y="2207277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 flipH="1">
                <a:off x="5742881" y="2511656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 flipH="1">
                <a:off x="5742881" y="3120415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 flipH="1">
                <a:off x="5981145" y="3424795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 flipH="1">
                <a:off x="5981145" y="4033553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 flipH="1">
                <a:off x="6219408" y="3729173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 flipH="1">
                <a:off x="6457672" y="4946691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 flipH="1">
                <a:off x="6695936" y="54102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 flipH="1">
                <a:off x="6400800" y="432054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 flipH="1">
                <a:off x="6219408" y="4642312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 flipH="1">
                <a:off x="5266353" y="96774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5859829"/>
                <a:ext cx="20574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5334000" y="5859829"/>
                <a:ext cx="20574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2362200" y="579162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200400" y="579120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 flipH="1">
                <a:off x="6314936" y="57150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2819400" y="563922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 flipH="1">
                <a:off x="5791200" y="57912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4572000" y="60960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78" name="Group 480"/>
            <p:cNvGrpSpPr>
              <a:grpSpLocks/>
            </p:cNvGrpSpPr>
            <p:nvPr/>
          </p:nvGrpSpPr>
          <p:grpSpPr bwMode="auto">
            <a:xfrm>
              <a:off x="228600" y="1570038"/>
              <a:ext cx="1039813" cy="828675"/>
              <a:chOff x="1905000" y="381000"/>
              <a:chExt cx="5486400" cy="5867400"/>
            </a:xfrm>
          </p:grpSpPr>
          <p:sp>
            <p:nvSpPr>
              <p:cNvPr id="179" name="Rectangle 178"/>
              <p:cNvSpPr/>
              <p:nvPr/>
            </p:nvSpPr>
            <p:spPr>
              <a:xfrm>
                <a:off x="3038679" y="4339534"/>
                <a:ext cx="3281282" cy="39360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193244" y="662142"/>
                <a:ext cx="5072594" cy="5296792"/>
              </a:xfrm>
              <a:custGeom>
                <a:avLst/>
                <a:gdLst>
                  <a:gd name="connsiteX0" fmla="*/ 525294 w 1614791"/>
                  <a:gd name="connsiteY0" fmla="*/ 0 h 1274323"/>
                  <a:gd name="connsiteX1" fmla="*/ 1089498 w 1614791"/>
                  <a:gd name="connsiteY1" fmla="*/ 29183 h 1274323"/>
                  <a:gd name="connsiteX2" fmla="*/ 1614791 w 1614791"/>
                  <a:gd name="connsiteY2" fmla="*/ 1274323 h 1274323"/>
                  <a:gd name="connsiteX3" fmla="*/ 1138136 w 1614791"/>
                  <a:gd name="connsiteY3" fmla="*/ 1264595 h 1274323"/>
                  <a:gd name="connsiteX4" fmla="*/ 807396 w 1614791"/>
                  <a:gd name="connsiteY4" fmla="*/ 155642 h 1274323"/>
                  <a:gd name="connsiteX5" fmla="*/ 447472 w 1614791"/>
                  <a:gd name="connsiteY5" fmla="*/ 1274323 h 1274323"/>
                  <a:gd name="connsiteX6" fmla="*/ 0 w 1614791"/>
                  <a:gd name="connsiteY6" fmla="*/ 1264595 h 1274323"/>
                  <a:gd name="connsiteX7" fmla="*/ 525294 w 1614791"/>
                  <a:gd name="connsiteY7" fmla="*/ 0 h 1274323"/>
                  <a:gd name="connsiteX0" fmla="*/ 525294 w 1614791"/>
                  <a:gd name="connsiteY0" fmla="*/ 24393 h 1298716"/>
                  <a:gd name="connsiteX1" fmla="*/ 1066800 w 1614791"/>
                  <a:gd name="connsiteY1" fmla="*/ 0 h 1298716"/>
                  <a:gd name="connsiteX2" fmla="*/ 1614791 w 1614791"/>
                  <a:gd name="connsiteY2" fmla="*/ 1298716 h 1298716"/>
                  <a:gd name="connsiteX3" fmla="*/ 1138136 w 1614791"/>
                  <a:gd name="connsiteY3" fmla="*/ 1288988 h 1298716"/>
                  <a:gd name="connsiteX4" fmla="*/ 807396 w 1614791"/>
                  <a:gd name="connsiteY4" fmla="*/ 180035 h 1298716"/>
                  <a:gd name="connsiteX5" fmla="*/ 447472 w 1614791"/>
                  <a:gd name="connsiteY5" fmla="*/ 1298716 h 1298716"/>
                  <a:gd name="connsiteX6" fmla="*/ 0 w 1614791"/>
                  <a:gd name="connsiteY6" fmla="*/ 1288988 h 1298716"/>
                  <a:gd name="connsiteX7" fmla="*/ 525294 w 1614791"/>
                  <a:gd name="connsiteY7" fmla="*/ 24393 h 1298716"/>
                  <a:gd name="connsiteX0" fmla="*/ 525294 w 1647217"/>
                  <a:gd name="connsiteY0" fmla="*/ 24393 h 1298716"/>
                  <a:gd name="connsiteX1" fmla="*/ 1066800 w 1647217"/>
                  <a:gd name="connsiteY1" fmla="*/ 0 h 1298716"/>
                  <a:gd name="connsiteX2" fmla="*/ 1647217 w 1647217"/>
                  <a:gd name="connsiteY2" fmla="*/ 1298716 h 1298716"/>
                  <a:gd name="connsiteX3" fmla="*/ 1138136 w 1647217"/>
                  <a:gd name="connsiteY3" fmla="*/ 1288988 h 1298716"/>
                  <a:gd name="connsiteX4" fmla="*/ 807396 w 1647217"/>
                  <a:gd name="connsiteY4" fmla="*/ 180035 h 1298716"/>
                  <a:gd name="connsiteX5" fmla="*/ 447472 w 1647217"/>
                  <a:gd name="connsiteY5" fmla="*/ 1298716 h 1298716"/>
                  <a:gd name="connsiteX6" fmla="*/ 0 w 1647217"/>
                  <a:gd name="connsiteY6" fmla="*/ 1288988 h 1298716"/>
                  <a:gd name="connsiteX7" fmla="*/ 525294 w 1647217"/>
                  <a:gd name="connsiteY7" fmla="*/ 24393 h 1298716"/>
                  <a:gd name="connsiteX0" fmla="*/ 547992 w 1669915"/>
                  <a:gd name="connsiteY0" fmla="*/ 24393 h 1313097"/>
                  <a:gd name="connsiteX1" fmla="*/ 1089498 w 1669915"/>
                  <a:gd name="connsiteY1" fmla="*/ 0 h 1313097"/>
                  <a:gd name="connsiteX2" fmla="*/ 1669915 w 1669915"/>
                  <a:gd name="connsiteY2" fmla="*/ 1298716 h 1313097"/>
                  <a:gd name="connsiteX3" fmla="*/ 1160834 w 1669915"/>
                  <a:gd name="connsiteY3" fmla="*/ 1288988 h 1313097"/>
                  <a:gd name="connsiteX4" fmla="*/ 830094 w 1669915"/>
                  <a:gd name="connsiteY4" fmla="*/ 180035 h 1313097"/>
                  <a:gd name="connsiteX5" fmla="*/ 470170 w 1669915"/>
                  <a:gd name="connsiteY5" fmla="*/ 1298716 h 1313097"/>
                  <a:gd name="connsiteX6" fmla="*/ 0 w 1669915"/>
                  <a:gd name="connsiteY6" fmla="*/ 1313097 h 1313097"/>
                  <a:gd name="connsiteX7" fmla="*/ 547992 w 1669915"/>
                  <a:gd name="connsiteY7" fmla="*/ 24393 h 1313097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60834 w 1663430"/>
                  <a:gd name="connsiteY3" fmla="*/ 1288988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57591 w 1663430"/>
                  <a:gd name="connsiteY3" fmla="*/ 1315776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7"/>
                  <a:gd name="connsiteX1" fmla="*/ 1089498 w 1663430"/>
                  <a:gd name="connsiteY1" fmla="*/ 0 h 1320147"/>
                  <a:gd name="connsiteX2" fmla="*/ 1663430 w 1663430"/>
                  <a:gd name="connsiteY2" fmla="*/ 1320146 h 1320147"/>
                  <a:gd name="connsiteX3" fmla="*/ 1157591 w 1663430"/>
                  <a:gd name="connsiteY3" fmla="*/ 1315776 h 1320147"/>
                  <a:gd name="connsiteX4" fmla="*/ 830094 w 1663430"/>
                  <a:gd name="connsiteY4" fmla="*/ 180035 h 1320147"/>
                  <a:gd name="connsiteX5" fmla="*/ 470170 w 1663430"/>
                  <a:gd name="connsiteY5" fmla="*/ 1320147 h 1320147"/>
                  <a:gd name="connsiteX6" fmla="*/ 0 w 1663430"/>
                  <a:gd name="connsiteY6" fmla="*/ 1313097 h 1320147"/>
                  <a:gd name="connsiteX7" fmla="*/ 547992 w 1663430"/>
                  <a:gd name="connsiteY7" fmla="*/ 24393 h 1320147"/>
                  <a:gd name="connsiteX0" fmla="*/ 547992 w 1692613"/>
                  <a:gd name="connsiteY0" fmla="*/ 24393 h 1322825"/>
                  <a:gd name="connsiteX1" fmla="*/ 1089498 w 1692613"/>
                  <a:gd name="connsiteY1" fmla="*/ 0 h 1322825"/>
                  <a:gd name="connsiteX2" fmla="*/ 1692613 w 1692613"/>
                  <a:gd name="connsiteY2" fmla="*/ 1322825 h 1322825"/>
                  <a:gd name="connsiteX3" fmla="*/ 1157591 w 1692613"/>
                  <a:gd name="connsiteY3" fmla="*/ 1315776 h 1322825"/>
                  <a:gd name="connsiteX4" fmla="*/ 830094 w 1692613"/>
                  <a:gd name="connsiteY4" fmla="*/ 180035 h 1322825"/>
                  <a:gd name="connsiteX5" fmla="*/ 470170 w 1692613"/>
                  <a:gd name="connsiteY5" fmla="*/ 1320147 h 1322825"/>
                  <a:gd name="connsiteX6" fmla="*/ 0 w 1692613"/>
                  <a:gd name="connsiteY6" fmla="*/ 1313097 h 1322825"/>
                  <a:gd name="connsiteX7" fmla="*/ 547992 w 1692613"/>
                  <a:gd name="connsiteY7" fmla="*/ 24393 h 1322825"/>
                  <a:gd name="connsiteX0" fmla="*/ 557720 w 1692613"/>
                  <a:gd name="connsiteY0" fmla="*/ 0 h 1325220"/>
                  <a:gd name="connsiteX1" fmla="*/ 1089498 w 1692613"/>
                  <a:gd name="connsiteY1" fmla="*/ 2395 h 1325220"/>
                  <a:gd name="connsiteX2" fmla="*/ 1692613 w 1692613"/>
                  <a:gd name="connsiteY2" fmla="*/ 1325220 h 1325220"/>
                  <a:gd name="connsiteX3" fmla="*/ 1157591 w 1692613"/>
                  <a:gd name="connsiteY3" fmla="*/ 1318171 h 1325220"/>
                  <a:gd name="connsiteX4" fmla="*/ 830094 w 1692613"/>
                  <a:gd name="connsiteY4" fmla="*/ 182430 h 1325220"/>
                  <a:gd name="connsiteX5" fmla="*/ 470170 w 1692613"/>
                  <a:gd name="connsiteY5" fmla="*/ 1322542 h 1325220"/>
                  <a:gd name="connsiteX6" fmla="*/ 0 w 1692613"/>
                  <a:gd name="connsiteY6" fmla="*/ 1315492 h 1325220"/>
                  <a:gd name="connsiteX7" fmla="*/ 557720 w 1692613"/>
                  <a:gd name="connsiteY7" fmla="*/ 0 h 1325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613" h="1325220">
                    <a:moveTo>
                      <a:pt x="557720" y="0"/>
                    </a:moveTo>
                    <a:lnTo>
                      <a:pt x="1089498" y="2395"/>
                    </a:lnTo>
                    <a:lnTo>
                      <a:pt x="1692613" y="1325220"/>
                    </a:lnTo>
                    <a:lnTo>
                      <a:pt x="1157591" y="1318171"/>
                    </a:lnTo>
                    <a:lnTo>
                      <a:pt x="830094" y="182430"/>
                    </a:lnTo>
                    <a:lnTo>
                      <a:pt x="470170" y="1322542"/>
                    </a:lnTo>
                    <a:lnTo>
                      <a:pt x="0" y="1315492"/>
                    </a:lnTo>
                    <a:lnTo>
                      <a:pt x="55772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3356763" y="381000"/>
                <a:ext cx="2745562" cy="39360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733800" y="1294139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733800" y="1902897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505200" y="2207276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3505200" y="2816035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3276600" y="3120415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3276600" y="3729173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048000" y="3424794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819400" y="4642311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590800" y="5251071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19400" y="4033552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048000" y="4337932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962400" y="989759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 flipH="1">
                <a:off x="5504617" y="1598519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 flipH="1">
                <a:off x="5504617" y="2207277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 flipH="1">
                <a:off x="5742881" y="2511656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 flipH="1">
                <a:off x="5742881" y="3120415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 flipH="1">
                <a:off x="5981145" y="3424795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 flipH="1">
                <a:off x="5981145" y="4033553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 flipH="1">
                <a:off x="6219408" y="3729173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 flipH="1">
                <a:off x="6457672" y="4946691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 flipH="1">
                <a:off x="6695936" y="54102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 flipH="1">
                <a:off x="6400800" y="432054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 flipH="1">
                <a:off x="6219408" y="4642312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 flipH="1">
                <a:off x="5266353" y="96774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908644" y="5857718"/>
                <a:ext cx="2059172" cy="393608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5332228" y="5857718"/>
                <a:ext cx="2059172" cy="393608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362200" y="579162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200400" y="579120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 flipH="1">
                <a:off x="6314936" y="57150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819400" y="563922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 flipH="1">
                <a:off x="5791200" y="57912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4572000" y="60960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249" name="Group 1"/>
          <p:cNvGrpSpPr>
            <a:grpSpLocks/>
          </p:cNvGrpSpPr>
          <p:nvPr/>
        </p:nvGrpSpPr>
        <p:grpSpPr bwMode="auto">
          <a:xfrm>
            <a:off x="7954963" y="4403725"/>
            <a:ext cx="857250" cy="850900"/>
            <a:chOff x="7954963" y="4403725"/>
            <a:chExt cx="857250" cy="850900"/>
          </a:xfrm>
        </p:grpSpPr>
        <p:sp>
          <p:nvSpPr>
            <p:cNvPr id="250" name="Freeform 249"/>
            <p:cNvSpPr/>
            <p:nvPr/>
          </p:nvSpPr>
          <p:spPr>
            <a:xfrm>
              <a:off x="7954963" y="4403725"/>
              <a:ext cx="808037" cy="850900"/>
            </a:xfrm>
            <a:custGeom>
              <a:avLst/>
              <a:gdLst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957209 w 4601183"/>
                <a:gd name="connsiteY2" fmla="*/ 1157591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782111 w 4601183"/>
                <a:gd name="connsiteY2" fmla="*/ 1439694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01183" h="5573949">
                  <a:moveTo>
                    <a:pt x="389107" y="0"/>
                  </a:moveTo>
                  <a:lnTo>
                    <a:pt x="9728" y="1828800"/>
                  </a:lnTo>
                  <a:lnTo>
                    <a:pt x="2782111" y="1439694"/>
                  </a:lnTo>
                  <a:lnTo>
                    <a:pt x="0" y="5165387"/>
                  </a:lnTo>
                  <a:lnTo>
                    <a:pt x="4426085" y="5573949"/>
                  </a:lnTo>
                  <a:lnTo>
                    <a:pt x="4212077" y="3647872"/>
                  </a:lnTo>
                  <a:lnTo>
                    <a:pt x="1653702" y="4562272"/>
                  </a:lnTo>
                  <a:lnTo>
                    <a:pt x="4601183" y="525294"/>
                  </a:lnTo>
                  <a:lnTo>
                    <a:pt x="38910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8088313" y="4484688"/>
              <a:ext cx="531812" cy="687387"/>
            </a:xfrm>
            <a:custGeom>
              <a:avLst/>
              <a:gdLst>
                <a:gd name="connsiteX0" fmla="*/ 233464 w 3025302"/>
                <a:gd name="connsiteY0" fmla="*/ 0 h 4503906"/>
                <a:gd name="connsiteX1" fmla="*/ 0 w 3025302"/>
                <a:gd name="connsiteY1" fmla="*/ 583659 h 4503906"/>
                <a:gd name="connsiteX2" fmla="*/ 2743200 w 3025302"/>
                <a:gd name="connsiteY2" fmla="*/ 408561 h 4503906"/>
                <a:gd name="connsiteX3" fmla="*/ 68093 w 3025302"/>
                <a:gd name="connsiteY3" fmla="*/ 4396902 h 4503906"/>
                <a:gd name="connsiteX4" fmla="*/ 3025302 w 3025302"/>
                <a:gd name="connsiteY4" fmla="*/ 4503906 h 4503906"/>
                <a:gd name="connsiteX5" fmla="*/ 2947481 w 3025302"/>
                <a:gd name="connsiteY5" fmla="*/ 3998068 h 4503906"/>
                <a:gd name="connsiteX6" fmla="*/ 379379 w 3025302"/>
                <a:gd name="connsiteY6" fmla="*/ 4270442 h 4503906"/>
                <a:gd name="connsiteX7" fmla="*/ 2957208 w 3025302"/>
                <a:gd name="connsiteY7" fmla="*/ 223736 h 4503906"/>
                <a:gd name="connsiteX8" fmla="*/ 233464 w 3025302"/>
                <a:gd name="connsiteY8" fmla="*/ 0 h 45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5302" h="4503906">
                  <a:moveTo>
                    <a:pt x="233464" y="0"/>
                  </a:moveTo>
                  <a:lnTo>
                    <a:pt x="0" y="583659"/>
                  </a:lnTo>
                  <a:lnTo>
                    <a:pt x="2743200" y="408561"/>
                  </a:lnTo>
                  <a:lnTo>
                    <a:pt x="68093" y="4396902"/>
                  </a:lnTo>
                  <a:lnTo>
                    <a:pt x="3025302" y="4503906"/>
                  </a:lnTo>
                  <a:lnTo>
                    <a:pt x="2947481" y="3998068"/>
                  </a:lnTo>
                  <a:lnTo>
                    <a:pt x="379379" y="4270442"/>
                  </a:lnTo>
                  <a:lnTo>
                    <a:pt x="2957208" y="223736"/>
                  </a:lnTo>
                  <a:lnTo>
                    <a:pt x="233464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8004175" y="4403725"/>
              <a:ext cx="808038" cy="850900"/>
            </a:xfrm>
            <a:custGeom>
              <a:avLst/>
              <a:gdLst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957209 w 4601183"/>
                <a:gd name="connsiteY2" fmla="*/ 1157591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782111 w 4601183"/>
                <a:gd name="connsiteY2" fmla="*/ 1439694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01183" h="5573949">
                  <a:moveTo>
                    <a:pt x="389107" y="0"/>
                  </a:moveTo>
                  <a:lnTo>
                    <a:pt x="9728" y="1828800"/>
                  </a:lnTo>
                  <a:lnTo>
                    <a:pt x="2782111" y="1439694"/>
                  </a:lnTo>
                  <a:lnTo>
                    <a:pt x="0" y="5165387"/>
                  </a:lnTo>
                  <a:lnTo>
                    <a:pt x="4426085" y="5573949"/>
                  </a:lnTo>
                  <a:lnTo>
                    <a:pt x="4212077" y="3647872"/>
                  </a:lnTo>
                  <a:lnTo>
                    <a:pt x="1653702" y="4562272"/>
                  </a:lnTo>
                  <a:lnTo>
                    <a:pt x="4601183" y="525294"/>
                  </a:lnTo>
                  <a:lnTo>
                    <a:pt x="389107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rgbClr val="FFFF00"/>
                </a:gs>
                <a:gs pos="92000">
                  <a:srgbClr val="C00000"/>
                </a:gs>
              </a:gsLst>
              <a:lin ang="2700000" scaled="1"/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8137525" y="4484688"/>
              <a:ext cx="530225" cy="687387"/>
            </a:xfrm>
            <a:custGeom>
              <a:avLst/>
              <a:gdLst>
                <a:gd name="connsiteX0" fmla="*/ 233464 w 3025302"/>
                <a:gd name="connsiteY0" fmla="*/ 0 h 4503906"/>
                <a:gd name="connsiteX1" fmla="*/ 0 w 3025302"/>
                <a:gd name="connsiteY1" fmla="*/ 583659 h 4503906"/>
                <a:gd name="connsiteX2" fmla="*/ 2743200 w 3025302"/>
                <a:gd name="connsiteY2" fmla="*/ 408561 h 4503906"/>
                <a:gd name="connsiteX3" fmla="*/ 68093 w 3025302"/>
                <a:gd name="connsiteY3" fmla="*/ 4396902 h 4503906"/>
                <a:gd name="connsiteX4" fmla="*/ 3025302 w 3025302"/>
                <a:gd name="connsiteY4" fmla="*/ 4503906 h 4503906"/>
                <a:gd name="connsiteX5" fmla="*/ 2947481 w 3025302"/>
                <a:gd name="connsiteY5" fmla="*/ 3998068 h 4503906"/>
                <a:gd name="connsiteX6" fmla="*/ 379379 w 3025302"/>
                <a:gd name="connsiteY6" fmla="*/ 4270442 h 4503906"/>
                <a:gd name="connsiteX7" fmla="*/ 2957208 w 3025302"/>
                <a:gd name="connsiteY7" fmla="*/ 223736 h 4503906"/>
                <a:gd name="connsiteX8" fmla="*/ 233464 w 3025302"/>
                <a:gd name="connsiteY8" fmla="*/ 0 h 45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5302" h="4503906">
                  <a:moveTo>
                    <a:pt x="233464" y="0"/>
                  </a:moveTo>
                  <a:lnTo>
                    <a:pt x="0" y="583659"/>
                  </a:lnTo>
                  <a:lnTo>
                    <a:pt x="2743200" y="408561"/>
                  </a:lnTo>
                  <a:lnTo>
                    <a:pt x="68093" y="4396902"/>
                  </a:lnTo>
                  <a:lnTo>
                    <a:pt x="3025302" y="4503906"/>
                  </a:lnTo>
                  <a:lnTo>
                    <a:pt x="2947481" y="3998068"/>
                  </a:lnTo>
                  <a:lnTo>
                    <a:pt x="379379" y="4270442"/>
                  </a:lnTo>
                  <a:lnTo>
                    <a:pt x="2957208" y="223736"/>
                  </a:lnTo>
                  <a:lnTo>
                    <a:pt x="233464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54" name="Group 2"/>
          <p:cNvGrpSpPr>
            <a:grpSpLocks/>
          </p:cNvGrpSpPr>
          <p:nvPr/>
        </p:nvGrpSpPr>
        <p:grpSpPr bwMode="auto">
          <a:xfrm>
            <a:off x="7008813" y="4411663"/>
            <a:ext cx="841375" cy="842962"/>
            <a:chOff x="7008892" y="4410940"/>
            <a:chExt cx="841296" cy="844212"/>
          </a:xfrm>
        </p:grpSpPr>
        <p:grpSp>
          <p:nvGrpSpPr>
            <p:cNvPr id="255" name="Group 254"/>
            <p:cNvGrpSpPr/>
            <p:nvPr/>
          </p:nvGrpSpPr>
          <p:grpSpPr>
            <a:xfrm>
              <a:off x="7008892" y="4410940"/>
              <a:ext cx="793403" cy="844212"/>
              <a:chOff x="2057400" y="457200"/>
              <a:chExt cx="5105400" cy="57150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67" name="Freeform 1027"/>
              <p:cNvSpPr>
                <a:spLocks/>
              </p:cNvSpPr>
              <p:nvPr/>
            </p:nvSpPr>
            <p:spPr bwMode="auto">
              <a:xfrm>
                <a:off x="2057400" y="457200"/>
                <a:ext cx="5105400" cy="5715000"/>
              </a:xfrm>
              <a:custGeom>
                <a:avLst/>
                <a:gdLst>
                  <a:gd name="T0" fmla="*/ 0 w 1056"/>
                  <a:gd name="T1" fmla="*/ 0 h 912"/>
                  <a:gd name="T2" fmla="*/ 0 w 1056"/>
                  <a:gd name="T3" fmla="*/ 2147483647 h 912"/>
                  <a:gd name="T4" fmla="*/ 2147483647 w 1056"/>
                  <a:gd name="T5" fmla="*/ 2147483647 h 912"/>
                  <a:gd name="T6" fmla="*/ 2147483647 w 1056"/>
                  <a:gd name="T7" fmla="*/ 2147483647 h 912"/>
                  <a:gd name="T8" fmla="*/ 2147483647 w 1056"/>
                  <a:gd name="T9" fmla="*/ 2147483647 h 912"/>
                  <a:gd name="T10" fmla="*/ 2147483647 w 1056"/>
                  <a:gd name="T11" fmla="*/ 2147483647 h 912"/>
                  <a:gd name="T12" fmla="*/ 2147483647 w 1056"/>
                  <a:gd name="T13" fmla="*/ 2147483647 h 912"/>
                  <a:gd name="T14" fmla="*/ 2147483647 w 1056"/>
                  <a:gd name="T15" fmla="*/ 2147483647 h 912"/>
                  <a:gd name="T16" fmla="*/ 2147483647 w 1056"/>
                  <a:gd name="T17" fmla="*/ 2147483647 h 912"/>
                  <a:gd name="T18" fmla="*/ 2147483647 w 1056"/>
                  <a:gd name="T19" fmla="*/ 2147483647 h 912"/>
                  <a:gd name="T20" fmla="*/ 2147483647 w 1056"/>
                  <a:gd name="T21" fmla="*/ 2147483647 h 912"/>
                  <a:gd name="T22" fmla="*/ 2147483647 w 1056"/>
                  <a:gd name="T23" fmla="*/ 2147483647 h 912"/>
                  <a:gd name="T24" fmla="*/ 2147483647 w 1056"/>
                  <a:gd name="T25" fmla="*/ 2147483647 h 912"/>
                  <a:gd name="T26" fmla="*/ 2147483647 w 1056"/>
                  <a:gd name="T27" fmla="*/ 0 h 912"/>
                  <a:gd name="T28" fmla="*/ 2147483647 w 1056"/>
                  <a:gd name="T29" fmla="*/ 0 h 912"/>
                  <a:gd name="T30" fmla="*/ 2147483647 w 1056"/>
                  <a:gd name="T31" fmla="*/ 2147483647 h 912"/>
                  <a:gd name="T32" fmla="*/ 2147483647 w 1056"/>
                  <a:gd name="T33" fmla="*/ 2147483647 h 912"/>
                  <a:gd name="T34" fmla="*/ 2147483647 w 1056"/>
                  <a:gd name="T35" fmla="*/ 2147483647 h 912"/>
                  <a:gd name="T36" fmla="*/ 2147483647 w 1056"/>
                  <a:gd name="T37" fmla="*/ 2147483647 h 912"/>
                  <a:gd name="T38" fmla="*/ 2147483647 w 1056"/>
                  <a:gd name="T39" fmla="*/ 2147483647 h 912"/>
                  <a:gd name="T40" fmla="*/ 2147483647 w 1056"/>
                  <a:gd name="T41" fmla="*/ 0 h 912"/>
                  <a:gd name="T42" fmla="*/ 0 w 1056"/>
                  <a:gd name="T43" fmla="*/ 0 h 91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5909 w 10000"/>
                  <a:gd name="connsiteY10" fmla="*/ 5263 h 10000"/>
                  <a:gd name="connsiteX11" fmla="*/ 8636 w 10000"/>
                  <a:gd name="connsiteY11" fmla="*/ 2105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5909 w 10000"/>
                  <a:gd name="connsiteY10" fmla="*/ 5263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3900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3939 w 10000"/>
                  <a:gd name="connsiteY3" fmla="*/ 5365 h 10000"/>
                  <a:gd name="connsiteX4" fmla="*/ 3900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0000" h="10000">
                    <a:moveTo>
                      <a:pt x="0" y="0"/>
                    </a:moveTo>
                    <a:lnTo>
                      <a:pt x="0" y="2105"/>
                    </a:lnTo>
                    <a:lnTo>
                      <a:pt x="945" y="2088"/>
                    </a:lnTo>
                    <a:lnTo>
                      <a:pt x="3939" y="5365"/>
                    </a:lnTo>
                    <a:cubicBezTo>
                      <a:pt x="3875" y="6418"/>
                      <a:pt x="3964" y="7368"/>
                      <a:pt x="3900" y="8421"/>
                    </a:cubicBezTo>
                    <a:lnTo>
                      <a:pt x="3182" y="8421"/>
                    </a:lnTo>
                    <a:lnTo>
                      <a:pt x="3182" y="10000"/>
                    </a:lnTo>
                    <a:lnTo>
                      <a:pt x="6818" y="10000"/>
                    </a:lnTo>
                    <a:lnTo>
                      <a:pt x="6818" y="8421"/>
                    </a:lnTo>
                    <a:lnTo>
                      <a:pt x="6119" y="8404"/>
                    </a:lnTo>
                    <a:cubicBezTo>
                      <a:pt x="6202" y="7397"/>
                      <a:pt x="6074" y="6406"/>
                      <a:pt x="6157" y="5399"/>
                    </a:cubicBezTo>
                    <a:lnTo>
                      <a:pt x="9189" y="2071"/>
                    </a:lnTo>
                    <a:lnTo>
                      <a:pt x="10000" y="2105"/>
                    </a:lnTo>
                    <a:lnTo>
                      <a:pt x="10000" y="0"/>
                    </a:lnTo>
                    <a:lnTo>
                      <a:pt x="6364" y="0"/>
                    </a:lnTo>
                    <a:lnTo>
                      <a:pt x="6364" y="2105"/>
                    </a:lnTo>
                    <a:lnTo>
                      <a:pt x="6818" y="2105"/>
                    </a:lnTo>
                    <a:lnTo>
                      <a:pt x="5028" y="3991"/>
                    </a:lnTo>
                    <a:lnTo>
                      <a:pt x="3636" y="2105"/>
                    </a:lnTo>
                    <a:lnTo>
                      <a:pt x="4091" y="2105"/>
                    </a:lnTo>
                    <a:lnTo>
                      <a:pt x="409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8" name="Oval 1028"/>
              <p:cNvSpPr>
                <a:spLocks noChangeArrowheads="1"/>
              </p:cNvSpPr>
              <p:nvPr/>
            </p:nvSpPr>
            <p:spPr bwMode="auto">
              <a:xfrm>
                <a:off x="2753591" y="757989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69" name="Oval 1029"/>
              <p:cNvSpPr>
                <a:spLocks noChangeArrowheads="1"/>
              </p:cNvSpPr>
              <p:nvPr/>
            </p:nvSpPr>
            <p:spPr bwMode="auto">
              <a:xfrm>
                <a:off x="3217718" y="1660358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0" name="Oval 1030"/>
              <p:cNvSpPr>
                <a:spLocks noChangeArrowheads="1"/>
              </p:cNvSpPr>
              <p:nvPr/>
            </p:nvSpPr>
            <p:spPr bwMode="auto">
              <a:xfrm>
                <a:off x="3913909" y="2562726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1" name="Oval 1031"/>
              <p:cNvSpPr>
                <a:spLocks noChangeArrowheads="1"/>
              </p:cNvSpPr>
              <p:nvPr/>
            </p:nvSpPr>
            <p:spPr bwMode="auto">
              <a:xfrm>
                <a:off x="4378036" y="3465095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2" name="Oval 1032"/>
              <p:cNvSpPr>
                <a:spLocks noChangeArrowheads="1"/>
              </p:cNvSpPr>
              <p:nvPr/>
            </p:nvSpPr>
            <p:spPr bwMode="auto">
              <a:xfrm>
                <a:off x="4378036" y="4367463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3" name="Oval 1033"/>
              <p:cNvSpPr>
                <a:spLocks noChangeArrowheads="1"/>
              </p:cNvSpPr>
              <p:nvPr/>
            </p:nvSpPr>
            <p:spPr bwMode="auto">
              <a:xfrm>
                <a:off x="4378036" y="5269832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4" name="Oval 1034"/>
              <p:cNvSpPr>
                <a:spLocks noChangeArrowheads="1"/>
              </p:cNvSpPr>
              <p:nvPr/>
            </p:nvSpPr>
            <p:spPr bwMode="auto">
              <a:xfrm>
                <a:off x="4842164" y="2562726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5" name="Oval 1035"/>
              <p:cNvSpPr>
                <a:spLocks noChangeArrowheads="1"/>
              </p:cNvSpPr>
              <p:nvPr/>
            </p:nvSpPr>
            <p:spPr bwMode="auto">
              <a:xfrm>
                <a:off x="5538355" y="1660358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6" name="Oval 1036"/>
              <p:cNvSpPr>
                <a:spLocks noChangeArrowheads="1"/>
              </p:cNvSpPr>
              <p:nvPr/>
            </p:nvSpPr>
            <p:spPr bwMode="auto">
              <a:xfrm>
                <a:off x="6234545" y="757989"/>
                <a:ext cx="464127" cy="601579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256" name="Group 518"/>
            <p:cNvGrpSpPr>
              <a:grpSpLocks/>
            </p:cNvGrpSpPr>
            <p:nvPr/>
          </p:nvGrpSpPr>
          <p:grpSpPr bwMode="auto">
            <a:xfrm>
              <a:off x="7058025" y="4411663"/>
              <a:ext cx="792163" cy="842962"/>
              <a:chOff x="2057400" y="457200"/>
              <a:chExt cx="5105400" cy="5715000"/>
            </a:xfrm>
          </p:grpSpPr>
          <p:sp>
            <p:nvSpPr>
              <p:cNvPr id="257" name="Freeform 1027"/>
              <p:cNvSpPr>
                <a:spLocks/>
              </p:cNvSpPr>
              <p:nvPr/>
            </p:nvSpPr>
            <p:spPr bwMode="auto">
              <a:xfrm>
                <a:off x="2057400" y="457200"/>
                <a:ext cx="5105400" cy="5715000"/>
              </a:xfrm>
              <a:custGeom>
                <a:avLst/>
                <a:gdLst>
                  <a:gd name="T0" fmla="*/ 0 w 10000"/>
                  <a:gd name="T1" fmla="*/ 0 h 10000"/>
                  <a:gd name="T2" fmla="*/ 0 w 10000"/>
                  <a:gd name="T3" fmla="*/ 2147483647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2147483647 w 10000"/>
                  <a:gd name="T9" fmla="*/ 2147483647 h 10000"/>
                  <a:gd name="T10" fmla="*/ 2147483647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2147483647 w 10000"/>
                  <a:gd name="T21" fmla="*/ 2147483647 h 10000"/>
                  <a:gd name="T22" fmla="*/ 2147483647 w 10000"/>
                  <a:gd name="T23" fmla="*/ 2147483647 h 10000"/>
                  <a:gd name="T24" fmla="*/ 2147483647 w 10000"/>
                  <a:gd name="T25" fmla="*/ 2147483647 h 10000"/>
                  <a:gd name="T26" fmla="*/ 2147483647 w 10000"/>
                  <a:gd name="T27" fmla="*/ 0 h 10000"/>
                  <a:gd name="T28" fmla="*/ 2147483647 w 10000"/>
                  <a:gd name="T29" fmla="*/ 0 h 10000"/>
                  <a:gd name="T30" fmla="*/ 2147483647 w 10000"/>
                  <a:gd name="T31" fmla="*/ 2147483647 h 10000"/>
                  <a:gd name="T32" fmla="*/ 2147483647 w 10000"/>
                  <a:gd name="T33" fmla="*/ 2147483647 h 10000"/>
                  <a:gd name="T34" fmla="*/ 2147483647 w 10000"/>
                  <a:gd name="T35" fmla="*/ 2147483647 h 10000"/>
                  <a:gd name="T36" fmla="*/ 2147483647 w 10000"/>
                  <a:gd name="T37" fmla="*/ 2147483647 h 10000"/>
                  <a:gd name="T38" fmla="*/ 2147483647 w 10000"/>
                  <a:gd name="T39" fmla="*/ 2147483647 h 10000"/>
                  <a:gd name="T40" fmla="*/ 2147483647 w 10000"/>
                  <a:gd name="T41" fmla="*/ 0 h 10000"/>
                  <a:gd name="T42" fmla="*/ 0 w 10000"/>
                  <a:gd name="T43" fmla="*/ 0 h 100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0" y="2105"/>
                    </a:lnTo>
                    <a:lnTo>
                      <a:pt x="945" y="2088"/>
                    </a:lnTo>
                    <a:lnTo>
                      <a:pt x="3939" y="5365"/>
                    </a:lnTo>
                    <a:cubicBezTo>
                      <a:pt x="3875" y="6418"/>
                      <a:pt x="3964" y="7368"/>
                      <a:pt x="3900" y="8421"/>
                    </a:cubicBezTo>
                    <a:lnTo>
                      <a:pt x="3182" y="8421"/>
                    </a:lnTo>
                    <a:lnTo>
                      <a:pt x="3182" y="10000"/>
                    </a:lnTo>
                    <a:lnTo>
                      <a:pt x="6818" y="10000"/>
                    </a:lnTo>
                    <a:lnTo>
                      <a:pt x="6818" y="8421"/>
                    </a:lnTo>
                    <a:lnTo>
                      <a:pt x="6119" y="8404"/>
                    </a:lnTo>
                    <a:cubicBezTo>
                      <a:pt x="6202" y="7397"/>
                      <a:pt x="6074" y="6406"/>
                      <a:pt x="6157" y="5399"/>
                    </a:cubicBezTo>
                    <a:lnTo>
                      <a:pt x="9189" y="2071"/>
                    </a:lnTo>
                    <a:lnTo>
                      <a:pt x="10000" y="2105"/>
                    </a:lnTo>
                    <a:lnTo>
                      <a:pt x="10000" y="0"/>
                    </a:lnTo>
                    <a:lnTo>
                      <a:pt x="6364" y="0"/>
                    </a:lnTo>
                    <a:lnTo>
                      <a:pt x="6364" y="2105"/>
                    </a:lnTo>
                    <a:lnTo>
                      <a:pt x="6818" y="2105"/>
                    </a:lnTo>
                    <a:lnTo>
                      <a:pt x="5028" y="3991"/>
                    </a:lnTo>
                    <a:lnTo>
                      <a:pt x="3636" y="2105"/>
                    </a:lnTo>
                    <a:lnTo>
                      <a:pt x="4091" y="2105"/>
                    </a:lnTo>
                    <a:lnTo>
                      <a:pt x="40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Oval 1028"/>
              <p:cNvSpPr>
                <a:spLocks noChangeArrowheads="1"/>
              </p:cNvSpPr>
              <p:nvPr/>
            </p:nvSpPr>
            <p:spPr bwMode="auto">
              <a:xfrm>
                <a:off x="2753591" y="757989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59" name="Oval 1029"/>
              <p:cNvSpPr>
                <a:spLocks noChangeArrowheads="1"/>
              </p:cNvSpPr>
              <p:nvPr/>
            </p:nvSpPr>
            <p:spPr bwMode="auto">
              <a:xfrm>
                <a:off x="3217718" y="1660358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0" name="Oval 1030"/>
              <p:cNvSpPr>
                <a:spLocks noChangeArrowheads="1"/>
              </p:cNvSpPr>
              <p:nvPr/>
            </p:nvSpPr>
            <p:spPr bwMode="auto">
              <a:xfrm>
                <a:off x="3913909" y="2562726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1" name="Oval 1031"/>
              <p:cNvSpPr>
                <a:spLocks noChangeArrowheads="1"/>
              </p:cNvSpPr>
              <p:nvPr/>
            </p:nvSpPr>
            <p:spPr bwMode="auto">
              <a:xfrm>
                <a:off x="4378036" y="3465095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2" name="Oval 1032"/>
              <p:cNvSpPr>
                <a:spLocks noChangeArrowheads="1"/>
              </p:cNvSpPr>
              <p:nvPr/>
            </p:nvSpPr>
            <p:spPr bwMode="auto">
              <a:xfrm>
                <a:off x="4378036" y="4367463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3" name="Oval 1033"/>
              <p:cNvSpPr>
                <a:spLocks noChangeArrowheads="1"/>
              </p:cNvSpPr>
              <p:nvPr/>
            </p:nvSpPr>
            <p:spPr bwMode="auto">
              <a:xfrm>
                <a:off x="4378036" y="5269832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4" name="Oval 1034"/>
              <p:cNvSpPr>
                <a:spLocks noChangeArrowheads="1"/>
              </p:cNvSpPr>
              <p:nvPr/>
            </p:nvSpPr>
            <p:spPr bwMode="auto">
              <a:xfrm>
                <a:off x="4842164" y="2562726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5" name="Oval 1035"/>
              <p:cNvSpPr>
                <a:spLocks noChangeArrowheads="1"/>
              </p:cNvSpPr>
              <p:nvPr/>
            </p:nvSpPr>
            <p:spPr bwMode="auto">
              <a:xfrm>
                <a:off x="5538355" y="1660358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6" name="Oval 1036"/>
              <p:cNvSpPr>
                <a:spLocks noChangeArrowheads="1"/>
              </p:cNvSpPr>
              <p:nvPr/>
            </p:nvSpPr>
            <p:spPr bwMode="auto">
              <a:xfrm>
                <a:off x="6234545" y="757989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</p:grpSp>
      </p:grpSp>
      <p:grpSp>
        <p:nvGrpSpPr>
          <p:cNvPr id="277" name="Group 14"/>
          <p:cNvGrpSpPr>
            <a:grpSpLocks/>
          </p:cNvGrpSpPr>
          <p:nvPr/>
        </p:nvGrpSpPr>
        <p:grpSpPr bwMode="auto">
          <a:xfrm>
            <a:off x="4267200" y="2895600"/>
            <a:ext cx="930275" cy="931863"/>
            <a:chOff x="4267200" y="2895600"/>
            <a:chExt cx="930275" cy="931863"/>
          </a:xfrm>
        </p:grpSpPr>
        <p:grpSp>
          <p:nvGrpSpPr>
            <p:cNvPr id="278" name="Group 277"/>
            <p:cNvGrpSpPr/>
            <p:nvPr/>
          </p:nvGrpSpPr>
          <p:grpSpPr>
            <a:xfrm>
              <a:off x="4267200" y="2895600"/>
              <a:ext cx="881601" cy="931233"/>
              <a:chOff x="1981200" y="328277"/>
              <a:chExt cx="5257800" cy="5996323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92" name="Freeform 23"/>
              <p:cNvSpPr>
                <a:spLocks/>
              </p:cNvSpPr>
              <p:nvPr/>
            </p:nvSpPr>
            <p:spPr bwMode="auto">
              <a:xfrm>
                <a:off x="1981200" y="328277"/>
                <a:ext cx="5257800" cy="5996323"/>
              </a:xfrm>
              <a:custGeom>
                <a:avLst/>
                <a:gdLst>
                  <a:gd name="T0" fmla="*/ 27 w 899"/>
                  <a:gd name="T1" fmla="*/ 23 h 832"/>
                  <a:gd name="T2" fmla="*/ 18 w 899"/>
                  <a:gd name="T3" fmla="*/ 5 h 832"/>
                  <a:gd name="T4" fmla="*/ 7 w 899"/>
                  <a:gd name="T5" fmla="*/ 2 h 832"/>
                  <a:gd name="T6" fmla="*/ 1 w 899"/>
                  <a:gd name="T7" fmla="*/ 11 h 832"/>
                  <a:gd name="T8" fmla="*/ 1 w 899"/>
                  <a:gd name="T9" fmla="*/ 27 h 832"/>
                  <a:gd name="T10" fmla="*/ 3 w 899"/>
                  <a:gd name="T11" fmla="*/ 37 h 832"/>
                  <a:gd name="T12" fmla="*/ 10 w 899"/>
                  <a:gd name="T13" fmla="*/ 40 h 832"/>
                  <a:gd name="T14" fmla="*/ 15 w 899"/>
                  <a:gd name="T15" fmla="*/ 35 h 832"/>
                  <a:gd name="T16" fmla="*/ 15 w 899"/>
                  <a:gd name="T17" fmla="*/ 25 h 832"/>
                  <a:gd name="T18" fmla="*/ 13 w 899"/>
                  <a:gd name="T19" fmla="*/ 18 h 832"/>
                  <a:gd name="T20" fmla="*/ 15 w 899"/>
                  <a:gd name="T21" fmla="*/ 23 h 832"/>
                  <a:gd name="T22" fmla="*/ 21 w 899"/>
                  <a:gd name="T23" fmla="*/ 35 h 832"/>
                  <a:gd name="T24" fmla="*/ 27 w 899"/>
                  <a:gd name="T25" fmla="*/ 40 h 832"/>
                  <a:gd name="T26" fmla="*/ 33 w 899"/>
                  <a:gd name="T27" fmla="*/ 40 h 832"/>
                  <a:gd name="T28" fmla="*/ 40 w 899"/>
                  <a:gd name="T29" fmla="*/ 27 h 832"/>
                  <a:gd name="T30" fmla="*/ 43 w 899"/>
                  <a:gd name="T31" fmla="*/ 8 h 832"/>
                  <a:gd name="T32" fmla="*/ 35 w 899"/>
                  <a:gd name="T33" fmla="*/ 1 h 832"/>
                  <a:gd name="T34" fmla="*/ 26 w 899"/>
                  <a:gd name="T35" fmla="*/ 1 h 832"/>
                  <a:gd name="T36" fmla="*/ 24 w 899"/>
                  <a:gd name="T37" fmla="*/ 6 h 832"/>
                  <a:gd name="T38" fmla="*/ 25 w 899"/>
                  <a:gd name="T39" fmla="*/ 18 h 832"/>
                  <a:gd name="T40" fmla="*/ 27 w 899"/>
                  <a:gd name="T41" fmla="*/ 23 h 83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99" h="832">
                    <a:moveTo>
                      <a:pt x="562" y="462"/>
                    </a:moveTo>
                    <a:cubicBezTo>
                      <a:pt x="540" y="421"/>
                      <a:pt x="445" y="175"/>
                      <a:pt x="374" y="105"/>
                    </a:cubicBezTo>
                    <a:cubicBezTo>
                      <a:pt x="303" y="35"/>
                      <a:pt x="195" y="25"/>
                      <a:pt x="136" y="43"/>
                    </a:cubicBezTo>
                    <a:cubicBezTo>
                      <a:pt x="77" y="61"/>
                      <a:pt x="38" y="131"/>
                      <a:pt x="19" y="216"/>
                    </a:cubicBezTo>
                    <a:cubicBezTo>
                      <a:pt x="0" y="301"/>
                      <a:pt x="11" y="464"/>
                      <a:pt x="19" y="552"/>
                    </a:cubicBezTo>
                    <a:cubicBezTo>
                      <a:pt x="27" y="640"/>
                      <a:pt x="35" y="704"/>
                      <a:pt x="67" y="744"/>
                    </a:cubicBezTo>
                    <a:cubicBezTo>
                      <a:pt x="99" y="784"/>
                      <a:pt x="171" y="800"/>
                      <a:pt x="211" y="792"/>
                    </a:cubicBezTo>
                    <a:cubicBezTo>
                      <a:pt x="251" y="784"/>
                      <a:pt x="288" y="746"/>
                      <a:pt x="307" y="696"/>
                    </a:cubicBezTo>
                    <a:cubicBezTo>
                      <a:pt x="326" y="646"/>
                      <a:pt x="331" y="550"/>
                      <a:pt x="324" y="494"/>
                    </a:cubicBezTo>
                    <a:cubicBezTo>
                      <a:pt x="317" y="438"/>
                      <a:pt x="270" y="368"/>
                      <a:pt x="267" y="362"/>
                    </a:cubicBezTo>
                    <a:cubicBezTo>
                      <a:pt x="264" y="356"/>
                      <a:pt x="278" y="402"/>
                      <a:pt x="307" y="456"/>
                    </a:cubicBezTo>
                    <a:cubicBezTo>
                      <a:pt x="336" y="510"/>
                      <a:pt x="403" y="632"/>
                      <a:pt x="443" y="688"/>
                    </a:cubicBezTo>
                    <a:cubicBezTo>
                      <a:pt x="483" y="744"/>
                      <a:pt x="508" y="777"/>
                      <a:pt x="549" y="794"/>
                    </a:cubicBezTo>
                    <a:cubicBezTo>
                      <a:pt x="590" y="811"/>
                      <a:pt x="643" y="832"/>
                      <a:pt x="691" y="792"/>
                    </a:cubicBezTo>
                    <a:cubicBezTo>
                      <a:pt x="739" y="752"/>
                      <a:pt x="803" y="656"/>
                      <a:pt x="835" y="552"/>
                    </a:cubicBezTo>
                    <a:cubicBezTo>
                      <a:pt x="867" y="448"/>
                      <a:pt x="899" y="256"/>
                      <a:pt x="883" y="168"/>
                    </a:cubicBezTo>
                    <a:cubicBezTo>
                      <a:pt x="867" y="80"/>
                      <a:pt x="795" y="48"/>
                      <a:pt x="739" y="24"/>
                    </a:cubicBezTo>
                    <a:cubicBezTo>
                      <a:pt x="683" y="0"/>
                      <a:pt x="587" y="8"/>
                      <a:pt x="547" y="24"/>
                    </a:cubicBezTo>
                    <a:cubicBezTo>
                      <a:pt x="507" y="40"/>
                      <a:pt x="506" y="66"/>
                      <a:pt x="499" y="120"/>
                    </a:cubicBezTo>
                    <a:cubicBezTo>
                      <a:pt x="492" y="174"/>
                      <a:pt x="495" y="293"/>
                      <a:pt x="505" y="350"/>
                    </a:cubicBezTo>
                    <a:cubicBezTo>
                      <a:pt x="515" y="407"/>
                      <a:pt x="550" y="439"/>
                      <a:pt x="562" y="46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93" name="Group 292"/>
              <p:cNvGrpSpPr/>
              <p:nvPr/>
            </p:nvGrpSpPr>
            <p:grpSpPr>
              <a:xfrm>
                <a:off x="2438400" y="838200"/>
                <a:ext cx="3962400" cy="4724400"/>
                <a:chOff x="2438400" y="838200"/>
                <a:chExt cx="3962400" cy="4724400"/>
              </a:xfrm>
              <a:grpFill/>
            </p:grpSpPr>
            <p:sp>
              <p:nvSpPr>
                <p:cNvPr id="294" name="Oval 11"/>
                <p:cNvSpPr>
                  <a:spLocks noChangeArrowheads="1"/>
                </p:cNvSpPr>
                <p:nvPr/>
              </p:nvSpPr>
              <p:spPr bwMode="auto">
                <a:xfrm>
                  <a:off x="2634916" y="478028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295" name="Oval 11"/>
                <p:cNvSpPr>
                  <a:spLocks noChangeArrowheads="1"/>
                </p:cNvSpPr>
                <p:nvPr/>
              </p:nvSpPr>
              <p:spPr bwMode="auto">
                <a:xfrm>
                  <a:off x="2590800" y="35052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296" name="Oval 11"/>
                <p:cNvSpPr>
                  <a:spLocks noChangeArrowheads="1"/>
                </p:cNvSpPr>
                <p:nvPr/>
              </p:nvSpPr>
              <p:spPr bwMode="auto">
                <a:xfrm>
                  <a:off x="2438400" y="20574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297" name="Oval 11"/>
                <p:cNvSpPr>
                  <a:spLocks noChangeArrowheads="1"/>
                </p:cNvSpPr>
                <p:nvPr/>
              </p:nvSpPr>
              <p:spPr bwMode="auto">
                <a:xfrm>
                  <a:off x="2939716" y="8382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298" name="Oval 11"/>
                <p:cNvSpPr>
                  <a:spLocks noChangeArrowheads="1"/>
                </p:cNvSpPr>
                <p:nvPr/>
              </p:nvSpPr>
              <p:spPr bwMode="auto">
                <a:xfrm>
                  <a:off x="3777916" y="211328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299" name="Oval 11"/>
                <p:cNvSpPr>
                  <a:spLocks noChangeArrowheads="1"/>
                </p:cNvSpPr>
                <p:nvPr/>
              </p:nvSpPr>
              <p:spPr bwMode="auto">
                <a:xfrm>
                  <a:off x="4267200" y="33528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300" name="Oval 11"/>
                <p:cNvSpPr>
                  <a:spLocks noChangeArrowheads="1"/>
                </p:cNvSpPr>
                <p:nvPr/>
              </p:nvSpPr>
              <p:spPr bwMode="auto">
                <a:xfrm>
                  <a:off x="4997116" y="470408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301" name="Oval 300"/>
                <p:cNvSpPr>
                  <a:spLocks noChangeArrowheads="1"/>
                </p:cNvSpPr>
                <p:nvPr/>
              </p:nvSpPr>
              <p:spPr bwMode="auto">
                <a:xfrm>
                  <a:off x="5759116" y="35814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302" name="Oval 301"/>
                <p:cNvSpPr>
                  <a:spLocks noChangeArrowheads="1"/>
                </p:cNvSpPr>
                <p:nvPr/>
              </p:nvSpPr>
              <p:spPr bwMode="auto">
                <a:xfrm>
                  <a:off x="5715000" y="22098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  <p:sp>
              <p:nvSpPr>
                <p:cNvPr id="303" name="Oval 302"/>
                <p:cNvSpPr>
                  <a:spLocks noChangeArrowheads="1"/>
                </p:cNvSpPr>
                <p:nvPr/>
              </p:nvSpPr>
              <p:spPr bwMode="auto">
                <a:xfrm>
                  <a:off x="5562600" y="838200"/>
                  <a:ext cx="641684" cy="782320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endParaRPr lang="en-US" altLang="en-US" sz="4800"/>
                </a:p>
              </p:txBody>
            </p:sp>
          </p:grpSp>
        </p:grpSp>
        <p:grpSp>
          <p:nvGrpSpPr>
            <p:cNvPr id="279" name="Group 529"/>
            <p:cNvGrpSpPr>
              <a:grpSpLocks/>
            </p:cNvGrpSpPr>
            <p:nvPr/>
          </p:nvGrpSpPr>
          <p:grpSpPr bwMode="auto">
            <a:xfrm>
              <a:off x="4316413" y="2895600"/>
              <a:ext cx="881062" cy="931863"/>
              <a:chOff x="1981200" y="328277"/>
              <a:chExt cx="5257800" cy="5996323"/>
            </a:xfrm>
          </p:grpSpPr>
          <p:sp>
            <p:nvSpPr>
              <p:cNvPr id="280" name="Freeform 23"/>
              <p:cNvSpPr>
                <a:spLocks/>
              </p:cNvSpPr>
              <p:nvPr/>
            </p:nvSpPr>
            <p:spPr bwMode="auto">
              <a:xfrm>
                <a:off x="1981200" y="328277"/>
                <a:ext cx="5257800" cy="5996323"/>
              </a:xfrm>
              <a:custGeom>
                <a:avLst/>
                <a:gdLst>
                  <a:gd name="T0" fmla="*/ 27 w 899"/>
                  <a:gd name="T1" fmla="*/ 23 h 832"/>
                  <a:gd name="T2" fmla="*/ 18 w 899"/>
                  <a:gd name="T3" fmla="*/ 5 h 832"/>
                  <a:gd name="T4" fmla="*/ 7 w 899"/>
                  <a:gd name="T5" fmla="*/ 2 h 832"/>
                  <a:gd name="T6" fmla="*/ 1 w 899"/>
                  <a:gd name="T7" fmla="*/ 11 h 832"/>
                  <a:gd name="T8" fmla="*/ 1 w 899"/>
                  <a:gd name="T9" fmla="*/ 27 h 832"/>
                  <a:gd name="T10" fmla="*/ 3 w 899"/>
                  <a:gd name="T11" fmla="*/ 37 h 832"/>
                  <a:gd name="T12" fmla="*/ 10 w 899"/>
                  <a:gd name="T13" fmla="*/ 40 h 832"/>
                  <a:gd name="T14" fmla="*/ 15 w 899"/>
                  <a:gd name="T15" fmla="*/ 35 h 832"/>
                  <a:gd name="T16" fmla="*/ 15 w 899"/>
                  <a:gd name="T17" fmla="*/ 25 h 832"/>
                  <a:gd name="T18" fmla="*/ 13 w 899"/>
                  <a:gd name="T19" fmla="*/ 18 h 832"/>
                  <a:gd name="T20" fmla="*/ 15 w 899"/>
                  <a:gd name="T21" fmla="*/ 23 h 832"/>
                  <a:gd name="T22" fmla="*/ 21 w 899"/>
                  <a:gd name="T23" fmla="*/ 35 h 832"/>
                  <a:gd name="T24" fmla="*/ 27 w 899"/>
                  <a:gd name="T25" fmla="*/ 40 h 832"/>
                  <a:gd name="T26" fmla="*/ 33 w 899"/>
                  <a:gd name="T27" fmla="*/ 40 h 832"/>
                  <a:gd name="T28" fmla="*/ 40 w 899"/>
                  <a:gd name="T29" fmla="*/ 27 h 832"/>
                  <a:gd name="T30" fmla="*/ 43 w 899"/>
                  <a:gd name="T31" fmla="*/ 8 h 832"/>
                  <a:gd name="T32" fmla="*/ 35 w 899"/>
                  <a:gd name="T33" fmla="*/ 1 h 832"/>
                  <a:gd name="T34" fmla="*/ 26 w 899"/>
                  <a:gd name="T35" fmla="*/ 1 h 832"/>
                  <a:gd name="T36" fmla="*/ 24 w 899"/>
                  <a:gd name="T37" fmla="*/ 6 h 832"/>
                  <a:gd name="T38" fmla="*/ 25 w 899"/>
                  <a:gd name="T39" fmla="*/ 18 h 832"/>
                  <a:gd name="T40" fmla="*/ 27 w 899"/>
                  <a:gd name="T41" fmla="*/ 23 h 83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99" h="832">
                    <a:moveTo>
                      <a:pt x="562" y="462"/>
                    </a:moveTo>
                    <a:cubicBezTo>
                      <a:pt x="540" y="421"/>
                      <a:pt x="445" y="175"/>
                      <a:pt x="374" y="105"/>
                    </a:cubicBezTo>
                    <a:cubicBezTo>
                      <a:pt x="303" y="35"/>
                      <a:pt x="195" y="25"/>
                      <a:pt x="136" y="43"/>
                    </a:cubicBezTo>
                    <a:cubicBezTo>
                      <a:pt x="77" y="61"/>
                      <a:pt x="38" y="131"/>
                      <a:pt x="19" y="216"/>
                    </a:cubicBezTo>
                    <a:cubicBezTo>
                      <a:pt x="0" y="301"/>
                      <a:pt x="11" y="464"/>
                      <a:pt x="19" y="552"/>
                    </a:cubicBezTo>
                    <a:cubicBezTo>
                      <a:pt x="27" y="640"/>
                      <a:pt x="35" y="704"/>
                      <a:pt x="67" y="744"/>
                    </a:cubicBezTo>
                    <a:cubicBezTo>
                      <a:pt x="99" y="784"/>
                      <a:pt x="171" y="800"/>
                      <a:pt x="211" y="792"/>
                    </a:cubicBezTo>
                    <a:cubicBezTo>
                      <a:pt x="251" y="784"/>
                      <a:pt x="288" y="746"/>
                      <a:pt x="307" y="696"/>
                    </a:cubicBezTo>
                    <a:cubicBezTo>
                      <a:pt x="326" y="646"/>
                      <a:pt x="331" y="550"/>
                      <a:pt x="324" y="494"/>
                    </a:cubicBezTo>
                    <a:cubicBezTo>
                      <a:pt x="317" y="438"/>
                      <a:pt x="270" y="368"/>
                      <a:pt x="267" y="362"/>
                    </a:cubicBezTo>
                    <a:cubicBezTo>
                      <a:pt x="264" y="356"/>
                      <a:pt x="278" y="402"/>
                      <a:pt x="307" y="456"/>
                    </a:cubicBezTo>
                    <a:cubicBezTo>
                      <a:pt x="336" y="510"/>
                      <a:pt x="403" y="632"/>
                      <a:pt x="443" y="688"/>
                    </a:cubicBezTo>
                    <a:cubicBezTo>
                      <a:pt x="483" y="744"/>
                      <a:pt x="508" y="777"/>
                      <a:pt x="549" y="794"/>
                    </a:cubicBezTo>
                    <a:cubicBezTo>
                      <a:pt x="590" y="811"/>
                      <a:pt x="643" y="832"/>
                      <a:pt x="691" y="792"/>
                    </a:cubicBezTo>
                    <a:cubicBezTo>
                      <a:pt x="739" y="752"/>
                      <a:pt x="803" y="656"/>
                      <a:pt x="835" y="552"/>
                    </a:cubicBezTo>
                    <a:cubicBezTo>
                      <a:pt x="867" y="448"/>
                      <a:pt x="899" y="256"/>
                      <a:pt x="883" y="168"/>
                    </a:cubicBezTo>
                    <a:cubicBezTo>
                      <a:pt x="867" y="80"/>
                      <a:pt x="795" y="48"/>
                      <a:pt x="739" y="24"/>
                    </a:cubicBezTo>
                    <a:cubicBezTo>
                      <a:pt x="683" y="0"/>
                      <a:pt x="587" y="8"/>
                      <a:pt x="547" y="24"/>
                    </a:cubicBezTo>
                    <a:cubicBezTo>
                      <a:pt x="507" y="40"/>
                      <a:pt x="506" y="66"/>
                      <a:pt x="499" y="120"/>
                    </a:cubicBezTo>
                    <a:cubicBezTo>
                      <a:pt x="492" y="174"/>
                      <a:pt x="495" y="293"/>
                      <a:pt x="505" y="350"/>
                    </a:cubicBezTo>
                    <a:cubicBezTo>
                      <a:pt x="515" y="407"/>
                      <a:pt x="550" y="439"/>
                      <a:pt x="562" y="46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lumMod val="75000"/>
                    </a:schemeClr>
                  </a:gs>
                  <a:gs pos="100000">
                    <a:srgbClr val="00B0F0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81" name="Group 531"/>
              <p:cNvGrpSpPr>
                <a:grpSpLocks/>
              </p:cNvGrpSpPr>
              <p:nvPr/>
            </p:nvGrpSpPr>
            <p:grpSpPr bwMode="auto">
              <a:xfrm>
                <a:off x="2438400" y="838200"/>
                <a:ext cx="3962400" cy="4724400"/>
                <a:chOff x="2438400" y="838200"/>
                <a:chExt cx="3962400" cy="4724400"/>
              </a:xfrm>
            </p:grpSpPr>
            <p:sp>
              <p:nvSpPr>
                <p:cNvPr id="282" name="Oval 11"/>
                <p:cNvSpPr>
                  <a:spLocks noChangeArrowheads="1"/>
                </p:cNvSpPr>
                <p:nvPr/>
              </p:nvSpPr>
              <p:spPr bwMode="auto">
                <a:xfrm>
                  <a:off x="2634916" y="478028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3" name="Oval 11"/>
                <p:cNvSpPr>
                  <a:spLocks noChangeArrowheads="1"/>
                </p:cNvSpPr>
                <p:nvPr/>
              </p:nvSpPr>
              <p:spPr bwMode="auto">
                <a:xfrm>
                  <a:off x="2590800" y="35052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4" name="Oval 11"/>
                <p:cNvSpPr>
                  <a:spLocks noChangeArrowheads="1"/>
                </p:cNvSpPr>
                <p:nvPr/>
              </p:nvSpPr>
              <p:spPr bwMode="auto">
                <a:xfrm>
                  <a:off x="2438400" y="20574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5" name="Oval 11"/>
                <p:cNvSpPr>
                  <a:spLocks noChangeArrowheads="1"/>
                </p:cNvSpPr>
                <p:nvPr/>
              </p:nvSpPr>
              <p:spPr bwMode="auto">
                <a:xfrm>
                  <a:off x="2939716" y="8382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6" name="Oval 11"/>
                <p:cNvSpPr>
                  <a:spLocks noChangeArrowheads="1"/>
                </p:cNvSpPr>
                <p:nvPr/>
              </p:nvSpPr>
              <p:spPr bwMode="auto">
                <a:xfrm>
                  <a:off x="3777916" y="211328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7" name="Oval 11"/>
                <p:cNvSpPr>
                  <a:spLocks noChangeArrowheads="1"/>
                </p:cNvSpPr>
                <p:nvPr/>
              </p:nvSpPr>
              <p:spPr bwMode="auto">
                <a:xfrm>
                  <a:off x="4267200" y="33528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8" name="Oval 11"/>
                <p:cNvSpPr>
                  <a:spLocks noChangeArrowheads="1"/>
                </p:cNvSpPr>
                <p:nvPr/>
              </p:nvSpPr>
              <p:spPr bwMode="auto">
                <a:xfrm>
                  <a:off x="4997116" y="470408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89" name="Oval 539"/>
                <p:cNvSpPr>
                  <a:spLocks noChangeArrowheads="1"/>
                </p:cNvSpPr>
                <p:nvPr/>
              </p:nvSpPr>
              <p:spPr bwMode="auto">
                <a:xfrm>
                  <a:off x="5759116" y="35814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90" name="Oval 540"/>
                <p:cNvSpPr>
                  <a:spLocks noChangeArrowheads="1"/>
                </p:cNvSpPr>
                <p:nvPr/>
              </p:nvSpPr>
              <p:spPr bwMode="auto">
                <a:xfrm>
                  <a:off x="5715000" y="22098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  <p:sp>
              <p:nvSpPr>
                <p:cNvPr id="291" name="Oval 541"/>
                <p:cNvSpPr>
                  <a:spLocks noChangeArrowheads="1"/>
                </p:cNvSpPr>
                <p:nvPr/>
              </p:nvSpPr>
              <p:spPr bwMode="auto">
                <a:xfrm>
                  <a:off x="5562600" y="838200"/>
                  <a:ext cx="641684" cy="7823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800"/>
                </a:p>
              </p:txBody>
            </p:sp>
          </p:grpSp>
        </p:grpSp>
      </p:grpSp>
      <p:grpSp>
        <p:nvGrpSpPr>
          <p:cNvPr id="304" name="Group 19"/>
          <p:cNvGrpSpPr>
            <a:grpSpLocks/>
          </p:cNvGrpSpPr>
          <p:nvPr/>
        </p:nvGrpSpPr>
        <p:grpSpPr bwMode="auto">
          <a:xfrm>
            <a:off x="2246313" y="1581150"/>
            <a:ext cx="850900" cy="879475"/>
            <a:chOff x="2246814" y="1580622"/>
            <a:chExt cx="850399" cy="880003"/>
          </a:xfrm>
        </p:grpSpPr>
        <p:grpSp>
          <p:nvGrpSpPr>
            <p:cNvPr id="305" name="Group 304"/>
            <p:cNvGrpSpPr/>
            <p:nvPr/>
          </p:nvGrpSpPr>
          <p:grpSpPr>
            <a:xfrm>
              <a:off x="2246814" y="1580622"/>
              <a:ext cx="801186" cy="879786"/>
              <a:chOff x="2177687" y="457200"/>
              <a:chExt cx="4986733" cy="5815648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316" name="Freeform 315"/>
              <p:cNvSpPr/>
              <p:nvPr/>
            </p:nvSpPr>
            <p:spPr bwMode="auto">
              <a:xfrm>
                <a:off x="2177687" y="457200"/>
                <a:ext cx="4986733" cy="5815648"/>
              </a:xfrm>
              <a:custGeom>
                <a:avLst/>
                <a:gdLst>
                  <a:gd name="connsiteX0" fmla="*/ 858644 w 1360449"/>
                  <a:gd name="connsiteY0" fmla="*/ 468351 h 1427356"/>
                  <a:gd name="connsiteX1" fmla="*/ 802888 w 1360449"/>
                  <a:gd name="connsiteY1" fmla="*/ 657922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858644 w 1360449"/>
                  <a:gd name="connsiteY25" fmla="*/ 468351 h 1427356"/>
                  <a:gd name="connsiteX0" fmla="*/ 901778 w 1360449"/>
                  <a:gd name="connsiteY0" fmla="*/ 465963 h 1427356"/>
                  <a:gd name="connsiteX1" fmla="*/ 802888 w 1360449"/>
                  <a:gd name="connsiteY1" fmla="*/ 657922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901778 w 1360449"/>
                  <a:gd name="connsiteY25" fmla="*/ 465963 h 1427356"/>
                  <a:gd name="connsiteX0" fmla="*/ 901778 w 1360449"/>
                  <a:gd name="connsiteY0" fmla="*/ 465963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901778 w 1360449"/>
                  <a:gd name="connsiteY25" fmla="*/ 465963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282391 w 1360449"/>
                  <a:gd name="connsiteY11" fmla="*/ 1092819 h 1427356"/>
                  <a:gd name="connsiteX12" fmla="*/ 1360449 w 1360449"/>
                  <a:gd name="connsiteY12" fmla="*/ 1115122 h 1427356"/>
                  <a:gd name="connsiteX13" fmla="*/ 1360449 w 1360449"/>
                  <a:gd name="connsiteY13" fmla="*/ 925551 h 1427356"/>
                  <a:gd name="connsiteX14" fmla="*/ 903249 w 1360449"/>
                  <a:gd name="connsiteY14" fmla="*/ 914400 h 1427356"/>
                  <a:gd name="connsiteX15" fmla="*/ 914400 w 1360449"/>
                  <a:gd name="connsiteY15" fmla="*/ 1081668 h 1427356"/>
                  <a:gd name="connsiteX16" fmla="*/ 981308 w 1360449"/>
                  <a:gd name="connsiteY16" fmla="*/ 1103970 h 1427356"/>
                  <a:gd name="connsiteX17" fmla="*/ 814039 w 1360449"/>
                  <a:gd name="connsiteY17" fmla="*/ 1226634 h 1427356"/>
                  <a:gd name="connsiteX18" fmla="*/ 591015 w 1360449"/>
                  <a:gd name="connsiteY18" fmla="*/ 1081668 h 1427356"/>
                  <a:gd name="connsiteX19" fmla="*/ 535259 w 1360449"/>
                  <a:gd name="connsiteY19" fmla="*/ 724829 h 1427356"/>
                  <a:gd name="connsiteX20" fmla="*/ 602166 w 1360449"/>
                  <a:gd name="connsiteY20" fmla="*/ 289931 h 1427356"/>
                  <a:gd name="connsiteX21" fmla="*/ 724830 w 1360449"/>
                  <a:gd name="connsiteY21" fmla="*/ 200722 h 1427356"/>
                  <a:gd name="connsiteX22" fmla="*/ 947854 w 1360449"/>
                  <a:gd name="connsiteY22" fmla="*/ 256478 h 1427356"/>
                  <a:gd name="connsiteX23" fmla="*/ 970156 w 1360449"/>
                  <a:gd name="connsiteY23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282391 w 1360449"/>
                  <a:gd name="connsiteY11" fmla="*/ 1092819 h 1427356"/>
                  <a:gd name="connsiteX12" fmla="*/ 1360449 w 1360449"/>
                  <a:gd name="connsiteY12" fmla="*/ 1115122 h 1427356"/>
                  <a:gd name="connsiteX13" fmla="*/ 1360449 w 1360449"/>
                  <a:gd name="connsiteY13" fmla="*/ 925551 h 1427356"/>
                  <a:gd name="connsiteX14" fmla="*/ 903249 w 1360449"/>
                  <a:gd name="connsiteY14" fmla="*/ 914400 h 1427356"/>
                  <a:gd name="connsiteX15" fmla="*/ 914400 w 1360449"/>
                  <a:gd name="connsiteY15" fmla="*/ 1081668 h 1427356"/>
                  <a:gd name="connsiteX16" fmla="*/ 814039 w 1360449"/>
                  <a:gd name="connsiteY16" fmla="*/ 1226634 h 1427356"/>
                  <a:gd name="connsiteX17" fmla="*/ 591015 w 1360449"/>
                  <a:gd name="connsiteY17" fmla="*/ 1081668 h 1427356"/>
                  <a:gd name="connsiteX18" fmla="*/ 535259 w 1360449"/>
                  <a:gd name="connsiteY18" fmla="*/ 724829 h 1427356"/>
                  <a:gd name="connsiteX19" fmla="*/ 602166 w 1360449"/>
                  <a:gd name="connsiteY19" fmla="*/ 289931 h 1427356"/>
                  <a:gd name="connsiteX20" fmla="*/ 724830 w 1360449"/>
                  <a:gd name="connsiteY20" fmla="*/ 200722 h 1427356"/>
                  <a:gd name="connsiteX21" fmla="*/ 947854 w 1360449"/>
                  <a:gd name="connsiteY21" fmla="*/ 256478 h 1427356"/>
                  <a:gd name="connsiteX22" fmla="*/ 970156 w 1360449"/>
                  <a:gd name="connsiteY22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03249 w 1360449"/>
                  <a:gd name="connsiteY13" fmla="*/ 914400 h 1427356"/>
                  <a:gd name="connsiteX14" fmla="*/ 914400 w 1360449"/>
                  <a:gd name="connsiteY14" fmla="*/ 1081668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03249 w 1360449"/>
                  <a:gd name="connsiteY13" fmla="*/ 914400 h 1427356"/>
                  <a:gd name="connsiteX14" fmla="*/ 973710 w 1360449"/>
                  <a:gd name="connsiteY14" fmla="*/ 1064956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57167 w 1360449"/>
                  <a:gd name="connsiteY13" fmla="*/ 909625 h 1427356"/>
                  <a:gd name="connsiteX14" fmla="*/ 973710 w 1360449"/>
                  <a:gd name="connsiteY14" fmla="*/ 1064956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82016"/>
                  <a:gd name="connsiteY0" fmla="*/ 423746 h 1427356"/>
                  <a:gd name="connsiteX1" fmla="*/ 889157 w 1382016"/>
                  <a:gd name="connsiteY1" fmla="*/ 634047 h 1427356"/>
                  <a:gd name="connsiteX2" fmla="*/ 1338147 w 1382016"/>
                  <a:gd name="connsiteY2" fmla="*/ 624468 h 1427356"/>
                  <a:gd name="connsiteX3" fmla="*/ 1237786 w 1382016"/>
                  <a:gd name="connsiteY3" fmla="*/ 334536 h 1427356"/>
                  <a:gd name="connsiteX4" fmla="*/ 1103971 w 1382016"/>
                  <a:gd name="connsiteY4" fmla="*/ 55756 h 1427356"/>
                  <a:gd name="connsiteX5" fmla="*/ 669074 w 1382016"/>
                  <a:gd name="connsiteY5" fmla="*/ 0 h 1427356"/>
                  <a:gd name="connsiteX6" fmla="*/ 223025 w 1382016"/>
                  <a:gd name="connsiteY6" fmla="*/ 189570 h 1427356"/>
                  <a:gd name="connsiteX7" fmla="*/ 0 w 1382016"/>
                  <a:gd name="connsiteY7" fmla="*/ 847492 h 1427356"/>
                  <a:gd name="connsiteX8" fmla="*/ 390293 w 1382016"/>
                  <a:gd name="connsiteY8" fmla="*/ 1315844 h 1427356"/>
                  <a:gd name="connsiteX9" fmla="*/ 847493 w 1382016"/>
                  <a:gd name="connsiteY9" fmla="*/ 1427356 h 1427356"/>
                  <a:gd name="connsiteX10" fmla="*/ 1215483 w 1382016"/>
                  <a:gd name="connsiteY10" fmla="*/ 1315844 h 1427356"/>
                  <a:gd name="connsiteX11" fmla="*/ 1360449 w 1382016"/>
                  <a:gd name="connsiteY11" fmla="*/ 1115122 h 1427356"/>
                  <a:gd name="connsiteX12" fmla="*/ 1382016 w 1382016"/>
                  <a:gd name="connsiteY12" fmla="*/ 925551 h 1427356"/>
                  <a:gd name="connsiteX13" fmla="*/ 957167 w 1382016"/>
                  <a:gd name="connsiteY13" fmla="*/ 909625 h 1427356"/>
                  <a:gd name="connsiteX14" fmla="*/ 973710 w 1382016"/>
                  <a:gd name="connsiteY14" fmla="*/ 1064956 h 1427356"/>
                  <a:gd name="connsiteX15" fmla="*/ 814039 w 1382016"/>
                  <a:gd name="connsiteY15" fmla="*/ 1226634 h 1427356"/>
                  <a:gd name="connsiteX16" fmla="*/ 591015 w 1382016"/>
                  <a:gd name="connsiteY16" fmla="*/ 1081668 h 1427356"/>
                  <a:gd name="connsiteX17" fmla="*/ 535259 w 1382016"/>
                  <a:gd name="connsiteY17" fmla="*/ 724829 h 1427356"/>
                  <a:gd name="connsiteX18" fmla="*/ 602166 w 1382016"/>
                  <a:gd name="connsiteY18" fmla="*/ 289931 h 1427356"/>
                  <a:gd name="connsiteX19" fmla="*/ 724830 w 1382016"/>
                  <a:gd name="connsiteY19" fmla="*/ 200722 h 1427356"/>
                  <a:gd name="connsiteX20" fmla="*/ 947854 w 1382016"/>
                  <a:gd name="connsiteY20" fmla="*/ 256478 h 1427356"/>
                  <a:gd name="connsiteX21" fmla="*/ 970156 w 1382016"/>
                  <a:gd name="connsiteY21" fmla="*/ 423746 h 1427356"/>
                  <a:gd name="connsiteX0" fmla="*/ 970156 w 1382016"/>
                  <a:gd name="connsiteY0" fmla="*/ 423746 h 1427356"/>
                  <a:gd name="connsiteX1" fmla="*/ 889157 w 1382016"/>
                  <a:gd name="connsiteY1" fmla="*/ 634047 h 1427356"/>
                  <a:gd name="connsiteX2" fmla="*/ 1338147 w 1382016"/>
                  <a:gd name="connsiteY2" fmla="*/ 624468 h 1427356"/>
                  <a:gd name="connsiteX3" fmla="*/ 1237786 w 1382016"/>
                  <a:gd name="connsiteY3" fmla="*/ 334536 h 1427356"/>
                  <a:gd name="connsiteX4" fmla="*/ 1103971 w 1382016"/>
                  <a:gd name="connsiteY4" fmla="*/ 55756 h 1427356"/>
                  <a:gd name="connsiteX5" fmla="*/ 669074 w 1382016"/>
                  <a:gd name="connsiteY5" fmla="*/ 0 h 1427356"/>
                  <a:gd name="connsiteX6" fmla="*/ 223025 w 1382016"/>
                  <a:gd name="connsiteY6" fmla="*/ 189570 h 1427356"/>
                  <a:gd name="connsiteX7" fmla="*/ 0 w 1382016"/>
                  <a:gd name="connsiteY7" fmla="*/ 847492 h 1427356"/>
                  <a:gd name="connsiteX8" fmla="*/ 390293 w 1382016"/>
                  <a:gd name="connsiteY8" fmla="*/ 1315844 h 1427356"/>
                  <a:gd name="connsiteX9" fmla="*/ 847493 w 1382016"/>
                  <a:gd name="connsiteY9" fmla="*/ 1427356 h 1427356"/>
                  <a:gd name="connsiteX10" fmla="*/ 1215483 w 1382016"/>
                  <a:gd name="connsiteY10" fmla="*/ 1315844 h 1427356"/>
                  <a:gd name="connsiteX11" fmla="*/ 1306531 w 1382016"/>
                  <a:gd name="connsiteY11" fmla="*/ 1117510 h 1427356"/>
                  <a:gd name="connsiteX12" fmla="*/ 1382016 w 1382016"/>
                  <a:gd name="connsiteY12" fmla="*/ 925551 h 1427356"/>
                  <a:gd name="connsiteX13" fmla="*/ 957167 w 1382016"/>
                  <a:gd name="connsiteY13" fmla="*/ 909625 h 1427356"/>
                  <a:gd name="connsiteX14" fmla="*/ 973710 w 1382016"/>
                  <a:gd name="connsiteY14" fmla="*/ 1064956 h 1427356"/>
                  <a:gd name="connsiteX15" fmla="*/ 814039 w 1382016"/>
                  <a:gd name="connsiteY15" fmla="*/ 1226634 h 1427356"/>
                  <a:gd name="connsiteX16" fmla="*/ 591015 w 1382016"/>
                  <a:gd name="connsiteY16" fmla="*/ 1081668 h 1427356"/>
                  <a:gd name="connsiteX17" fmla="*/ 535259 w 1382016"/>
                  <a:gd name="connsiteY17" fmla="*/ 724829 h 1427356"/>
                  <a:gd name="connsiteX18" fmla="*/ 602166 w 1382016"/>
                  <a:gd name="connsiteY18" fmla="*/ 289931 h 1427356"/>
                  <a:gd name="connsiteX19" fmla="*/ 724830 w 1382016"/>
                  <a:gd name="connsiteY19" fmla="*/ 200722 h 1427356"/>
                  <a:gd name="connsiteX20" fmla="*/ 947854 w 1382016"/>
                  <a:gd name="connsiteY20" fmla="*/ 256478 h 1427356"/>
                  <a:gd name="connsiteX21" fmla="*/ 970156 w 1382016"/>
                  <a:gd name="connsiteY21" fmla="*/ 423746 h 1427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382016" h="1427356">
                    <a:moveTo>
                      <a:pt x="970156" y="423746"/>
                    </a:moveTo>
                    <a:lnTo>
                      <a:pt x="889157" y="634047"/>
                    </a:lnTo>
                    <a:lnTo>
                      <a:pt x="1338147" y="624468"/>
                    </a:lnTo>
                    <a:lnTo>
                      <a:pt x="1237786" y="334536"/>
                    </a:lnTo>
                    <a:lnTo>
                      <a:pt x="1103971" y="55756"/>
                    </a:lnTo>
                    <a:lnTo>
                      <a:pt x="669074" y="0"/>
                    </a:lnTo>
                    <a:lnTo>
                      <a:pt x="223025" y="189570"/>
                    </a:lnTo>
                    <a:lnTo>
                      <a:pt x="0" y="847492"/>
                    </a:lnTo>
                    <a:lnTo>
                      <a:pt x="390293" y="1315844"/>
                    </a:lnTo>
                    <a:lnTo>
                      <a:pt x="847493" y="1427356"/>
                    </a:lnTo>
                    <a:lnTo>
                      <a:pt x="1215483" y="1315844"/>
                    </a:lnTo>
                    <a:lnTo>
                      <a:pt x="1306531" y="1117510"/>
                    </a:lnTo>
                    <a:lnTo>
                      <a:pt x="1382016" y="925551"/>
                    </a:lnTo>
                    <a:lnTo>
                      <a:pt x="957167" y="909625"/>
                    </a:lnTo>
                    <a:lnTo>
                      <a:pt x="973710" y="1064956"/>
                    </a:lnTo>
                    <a:lnTo>
                      <a:pt x="814039" y="1226634"/>
                    </a:lnTo>
                    <a:lnTo>
                      <a:pt x="591015" y="1081668"/>
                    </a:lnTo>
                    <a:lnTo>
                      <a:pt x="535259" y="724829"/>
                    </a:lnTo>
                    <a:lnTo>
                      <a:pt x="602166" y="289931"/>
                    </a:lnTo>
                    <a:lnTo>
                      <a:pt x="724830" y="200722"/>
                    </a:lnTo>
                    <a:lnTo>
                      <a:pt x="947854" y="256478"/>
                    </a:lnTo>
                    <a:lnTo>
                      <a:pt x="970156" y="423746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317" name="Group 52"/>
              <p:cNvGrpSpPr>
                <a:grpSpLocks/>
              </p:cNvGrpSpPr>
              <p:nvPr/>
            </p:nvGrpSpPr>
            <p:grpSpPr bwMode="auto">
              <a:xfrm>
                <a:off x="3002922" y="767603"/>
                <a:ext cx="3574200" cy="5276876"/>
                <a:chOff x="685800" y="2438400"/>
                <a:chExt cx="990600" cy="1295400"/>
              </a:xfrm>
              <a:grpFill/>
            </p:grpSpPr>
            <p:sp>
              <p:nvSpPr>
                <p:cNvPr id="318" name="Oval 317"/>
                <p:cNvSpPr/>
                <p:nvPr/>
              </p:nvSpPr>
              <p:spPr>
                <a:xfrm>
                  <a:off x="1523908" y="2743333"/>
                  <a:ext cx="152404" cy="14451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9" name="Oval 318"/>
                <p:cNvSpPr/>
                <p:nvPr/>
              </p:nvSpPr>
              <p:spPr>
                <a:xfrm>
                  <a:off x="838093" y="2514654"/>
                  <a:ext cx="152404" cy="14451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0" name="Oval 319"/>
                <p:cNvSpPr/>
                <p:nvPr/>
              </p:nvSpPr>
              <p:spPr>
                <a:xfrm>
                  <a:off x="685689" y="2903727"/>
                  <a:ext cx="152404" cy="14451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1" name="Oval 320"/>
                <p:cNvSpPr/>
                <p:nvPr/>
              </p:nvSpPr>
              <p:spPr>
                <a:xfrm>
                  <a:off x="761891" y="3284860"/>
                  <a:ext cx="152404" cy="14451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2" name="Oval 321"/>
                <p:cNvSpPr/>
                <p:nvPr/>
              </p:nvSpPr>
              <p:spPr>
                <a:xfrm>
                  <a:off x="1523908" y="3429373"/>
                  <a:ext cx="152404" cy="14451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3" name="Oval 322"/>
                <p:cNvSpPr/>
                <p:nvPr/>
              </p:nvSpPr>
              <p:spPr>
                <a:xfrm>
                  <a:off x="1295303" y="2438427"/>
                  <a:ext cx="152404" cy="14451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4" name="Oval 323"/>
                <p:cNvSpPr/>
                <p:nvPr/>
              </p:nvSpPr>
              <p:spPr>
                <a:xfrm>
                  <a:off x="1066698" y="3589767"/>
                  <a:ext cx="152404" cy="14451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306" name="Group 542"/>
            <p:cNvGrpSpPr>
              <a:grpSpLocks/>
            </p:cNvGrpSpPr>
            <p:nvPr/>
          </p:nvGrpSpPr>
          <p:grpSpPr bwMode="auto">
            <a:xfrm>
              <a:off x="2295525" y="1581150"/>
              <a:ext cx="801688" cy="879475"/>
              <a:chOff x="2177687" y="457200"/>
              <a:chExt cx="4986733" cy="5815648"/>
            </a:xfrm>
          </p:grpSpPr>
          <p:sp>
            <p:nvSpPr>
              <p:cNvPr id="307" name="Freeform 306"/>
              <p:cNvSpPr/>
              <p:nvPr/>
            </p:nvSpPr>
            <p:spPr bwMode="auto">
              <a:xfrm>
                <a:off x="2180621" y="453706"/>
                <a:ext cx="4983799" cy="5819142"/>
              </a:xfrm>
              <a:custGeom>
                <a:avLst/>
                <a:gdLst>
                  <a:gd name="connsiteX0" fmla="*/ 858644 w 1360449"/>
                  <a:gd name="connsiteY0" fmla="*/ 468351 h 1427356"/>
                  <a:gd name="connsiteX1" fmla="*/ 802888 w 1360449"/>
                  <a:gd name="connsiteY1" fmla="*/ 657922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858644 w 1360449"/>
                  <a:gd name="connsiteY25" fmla="*/ 468351 h 1427356"/>
                  <a:gd name="connsiteX0" fmla="*/ 901778 w 1360449"/>
                  <a:gd name="connsiteY0" fmla="*/ 465963 h 1427356"/>
                  <a:gd name="connsiteX1" fmla="*/ 802888 w 1360449"/>
                  <a:gd name="connsiteY1" fmla="*/ 657922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901778 w 1360449"/>
                  <a:gd name="connsiteY25" fmla="*/ 465963 h 1427356"/>
                  <a:gd name="connsiteX0" fmla="*/ 901778 w 1360449"/>
                  <a:gd name="connsiteY0" fmla="*/ 465963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25" fmla="*/ 901778 w 1360449"/>
                  <a:gd name="connsiteY25" fmla="*/ 465963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304693 w 1360449"/>
                  <a:gd name="connsiteY3" fmla="*/ 334536 h 1427356"/>
                  <a:gd name="connsiteX4" fmla="*/ 1237786 w 1360449"/>
                  <a:gd name="connsiteY4" fmla="*/ 334536 h 1427356"/>
                  <a:gd name="connsiteX5" fmla="*/ 1103971 w 1360449"/>
                  <a:gd name="connsiteY5" fmla="*/ 55756 h 1427356"/>
                  <a:gd name="connsiteX6" fmla="*/ 669074 w 1360449"/>
                  <a:gd name="connsiteY6" fmla="*/ 0 h 1427356"/>
                  <a:gd name="connsiteX7" fmla="*/ 223025 w 1360449"/>
                  <a:gd name="connsiteY7" fmla="*/ 189570 h 1427356"/>
                  <a:gd name="connsiteX8" fmla="*/ 0 w 1360449"/>
                  <a:gd name="connsiteY8" fmla="*/ 847492 h 1427356"/>
                  <a:gd name="connsiteX9" fmla="*/ 390293 w 1360449"/>
                  <a:gd name="connsiteY9" fmla="*/ 1315844 h 1427356"/>
                  <a:gd name="connsiteX10" fmla="*/ 847493 w 1360449"/>
                  <a:gd name="connsiteY10" fmla="*/ 1427356 h 1427356"/>
                  <a:gd name="connsiteX11" fmla="*/ 1215483 w 1360449"/>
                  <a:gd name="connsiteY11" fmla="*/ 1315844 h 1427356"/>
                  <a:gd name="connsiteX12" fmla="*/ 1282391 w 1360449"/>
                  <a:gd name="connsiteY12" fmla="*/ 1092819 h 1427356"/>
                  <a:gd name="connsiteX13" fmla="*/ 1360449 w 1360449"/>
                  <a:gd name="connsiteY13" fmla="*/ 1115122 h 1427356"/>
                  <a:gd name="connsiteX14" fmla="*/ 1360449 w 1360449"/>
                  <a:gd name="connsiteY14" fmla="*/ 925551 h 1427356"/>
                  <a:gd name="connsiteX15" fmla="*/ 903249 w 1360449"/>
                  <a:gd name="connsiteY15" fmla="*/ 914400 h 1427356"/>
                  <a:gd name="connsiteX16" fmla="*/ 914400 w 1360449"/>
                  <a:gd name="connsiteY16" fmla="*/ 1081668 h 1427356"/>
                  <a:gd name="connsiteX17" fmla="*/ 981308 w 1360449"/>
                  <a:gd name="connsiteY17" fmla="*/ 1103970 h 1427356"/>
                  <a:gd name="connsiteX18" fmla="*/ 814039 w 1360449"/>
                  <a:gd name="connsiteY18" fmla="*/ 1226634 h 1427356"/>
                  <a:gd name="connsiteX19" fmla="*/ 591015 w 1360449"/>
                  <a:gd name="connsiteY19" fmla="*/ 1081668 h 1427356"/>
                  <a:gd name="connsiteX20" fmla="*/ 535259 w 1360449"/>
                  <a:gd name="connsiteY20" fmla="*/ 724829 h 1427356"/>
                  <a:gd name="connsiteX21" fmla="*/ 602166 w 1360449"/>
                  <a:gd name="connsiteY21" fmla="*/ 289931 h 1427356"/>
                  <a:gd name="connsiteX22" fmla="*/ 724830 w 1360449"/>
                  <a:gd name="connsiteY22" fmla="*/ 200722 h 1427356"/>
                  <a:gd name="connsiteX23" fmla="*/ 947854 w 1360449"/>
                  <a:gd name="connsiteY23" fmla="*/ 256478 h 1427356"/>
                  <a:gd name="connsiteX24" fmla="*/ 970156 w 1360449"/>
                  <a:gd name="connsiteY24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282391 w 1360449"/>
                  <a:gd name="connsiteY11" fmla="*/ 1092819 h 1427356"/>
                  <a:gd name="connsiteX12" fmla="*/ 1360449 w 1360449"/>
                  <a:gd name="connsiteY12" fmla="*/ 1115122 h 1427356"/>
                  <a:gd name="connsiteX13" fmla="*/ 1360449 w 1360449"/>
                  <a:gd name="connsiteY13" fmla="*/ 925551 h 1427356"/>
                  <a:gd name="connsiteX14" fmla="*/ 903249 w 1360449"/>
                  <a:gd name="connsiteY14" fmla="*/ 914400 h 1427356"/>
                  <a:gd name="connsiteX15" fmla="*/ 914400 w 1360449"/>
                  <a:gd name="connsiteY15" fmla="*/ 1081668 h 1427356"/>
                  <a:gd name="connsiteX16" fmla="*/ 981308 w 1360449"/>
                  <a:gd name="connsiteY16" fmla="*/ 1103970 h 1427356"/>
                  <a:gd name="connsiteX17" fmla="*/ 814039 w 1360449"/>
                  <a:gd name="connsiteY17" fmla="*/ 1226634 h 1427356"/>
                  <a:gd name="connsiteX18" fmla="*/ 591015 w 1360449"/>
                  <a:gd name="connsiteY18" fmla="*/ 1081668 h 1427356"/>
                  <a:gd name="connsiteX19" fmla="*/ 535259 w 1360449"/>
                  <a:gd name="connsiteY19" fmla="*/ 724829 h 1427356"/>
                  <a:gd name="connsiteX20" fmla="*/ 602166 w 1360449"/>
                  <a:gd name="connsiteY20" fmla="*/ 289931 h 1427356"/>
                  <a:gd name="connsiteX21" fmla="*/ 724830 w 1360449"/>
                  <a:gd name="connsiteY21" fmla="*/ 200722 h 1427356"/>
                  <a:gd name="connsiteX22" fmla="*/ 947854 w 1360449"/>
                  <a:gd name="connsiteY22" fmla="*/ 256478 h 1427356"/>
                  <a:gd name="connsiteX23" fmla="*/ 970156 w 1360449"/>
                  <a:gd name="connsiteY23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282391 w 1360449"/>
                  <a:gd name="connsiteY11" fmla="*/ 1092819 h 1427356"/>
                  <a:gd name="connsiteX12" fmla="*/ 1360449 w 1360449"/>
                  <a:gd name="connsiteY12" fmla="*/ 1115122 h 1427356"/>
                  <a:gd name="connsiteX13" fmla="*/ 1360449 w 1360449"/>
                  <a:gd name="connsiteY13" fmla="*/ 925551 h 1427356"/>
                  <a:gd name="connsiteX14" fmla="*/ 903249 w 1360449"/>
                  <a:gd name="connsiteY14" fmla="*/ 914400 h 1427356"/>
                  <a:gd name="connsiteX15" fmla="*/ 914400 w 1360449"/>
                  <a:gd name="connsiteY15" fmla="*/ 1081668 h 1427356"/>
                  <a:gd name="connsiteX16" fmla="*/ 814039 w 1360449"/>
                  <a:gd name="connsiteY16" fmla="*/ 1226634 h 1427356"/>
                  <a:gd name="connsiteX17" fmla="*/ 591015 w 1360449"/>
                  <a:gd name="connsiteY17" fmla="*/ 1081668 h 1427356"/>
                  <a:gd name="connsiteX18" fmla="*/ 535259 w 1360449"/>
                  <a:gd name="connsiteY18" fmla="*/ 724829 h 1427356"/>
                  <a:gd name="connsiteX19" fmla="*/ 602166 w 1360449"/>
                  <a:gd name="connsiteY19" fmla="*/ 289931 h 1427356"/>
                  <a:gd name="connsiteX20" fmla="*/ 724830 w 1360449"/>
                  <a:gd name="connsiteY20" fmla="*/ 200722 h 1427356"/>
                  <a:gd name="connsiteX21" fmla="*/ 947854 w 1360449"/>
                  <a:gd name="connsiteY21" fmla="*/ 256478 h 1427356"/>
                  <a:gd name="connsiteX22" fmla="*/ 970156 w 1360449"/>
                  <a:gd name="connsiteY22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03249 w 1360449"/>
                  <a:gd name="connsiteY13" fmla="*/ 914400 h 1427356"/>
                  <a:gd name="connsiteX14" fmla="*/ 914400 w 1360449"/>
                  <a:gd name="connsiteY14" fmla="*/ 1081668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03249 w 1360449"/>
                  <a:gd name="connsiteY13" fmla="*/ 914400 h 1427356"/>
                  <a:gd name="connsiteX14" fmla="*/ 973710 w 1360449"/>
                  <a:gd name="connsiteY14" fmla="*/ 1064956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60449"/>
                  <a:gd name="connsiteY0" fmla="*/ 423746 h 1427356"/>
                  <a:gd name="connsiteX1" fmla="*/ 889157 w 1360449"/>
                  <a:gd name="connsiteY1" fmla="*/ 634047 h 1427356"/>
                  <a:gd name="connsiteX2" fmla="*/ 1338147 w 1360449"/>
                  <a:gd name="connsiteY2" fmla="*/ 624468 h 1427356"/>
                  <a:gd name="connsiteX3" fmla="*/ 1237786 w 1360449"/>
                  <a:gd name="connsiteY3" fmla="*/ 334536 h 1427356"/>
                  <a:gd name="connsiteX4" fmla="*/ 1103971 w 1360449"/>
                  <a:gd name="connsiteY4" fmla="*/ 55756 h 1427356"/>
                  <a:gd name="connsiteX5" fmla="*/ 669074 w 1360449"/>
                  <a:gd name="connsiteY5" fmla="*/ 0 h 1427356"/>
                  <a:gd name="connsiteX6" fmla="*/ 223025 w 1360449"/>
                  <a:gd name="connsiteY6" fmla="*/ 189570 h 1427356"/>
                  <a:gd name="connsiteX7" fmla="*/ 0 w 1360449"/>
                  <a:gd name="connsiteY7" fmla="*/ 847492 h 1427356"/>
                  <a:gd name="connsiteX8" fmla="*/ 390293 w 1360449"/>
                  <a:gd name="connsiteY8" fmla="*/ 1315844 h 1427356"/>
                  <a:gd name="connsiteX9" fmla="*/ 847493 w 1360449"/>
                  <a:gd name="connsiteY9" fmla="*/ 1427356 h 1427356"/>
                  <a:gd name="connsiteX10" fmla="*/ 1215483 w 1360449"/>
                  <a:gd name="connsiteY10" fmla="*/ 1315844 h 1427356"/>
                  <a:gd name="connsiteX11" fmla="*/ 1360449 w 1360449"/>
                  <a:gd name="connsiteY11" fmla="*/ 1115122 h 1427356"/>
                  <a:gd name="connsiteX12" fmla="*/ 1360449 w 1360449"/>
                  <a:gd name="connsiteY12" fmla="*/ 925551 h 1427356"/>
                  <a:gd name="connsiteX13" fmla="*/ 957167 w 1360449"/>
                  <a:gd name="connsiteY13" fmla="*/ 909625 h 1427356"/>
                  <a:gd name="connsiteX14" fmla="*/ 973710 w 1360449"/>
                  <a:gd name="connsiteY14" fmla="*/ 1064956 h 1427356"/>
                  <a:gd name="connsiteX15" fmla="*/ 814039 w 1360449"/>
                  <a:gd name="connsiteY15" fmla="*/ 1226634 h 1427356"/>
                  <a:gd name="connsiteX16" fmla="*/ 591015 w 1360449"/>
                  <a:gd name="connsiteY16" fmla="*/ 1081668 h 1427356"/>
                  <a:gd name="connsiteX17" fmla="*/ 535259 w 1360449"/>
                  <a:gd name="connsiteY17" fmla="*/ 724829 h 1427356"/>
                  <a:gd name="connsiteX18" fmla="*/ 602166 w 1360449"/>
                  <a:gd name="connsiteY18" fmla="*/ 289931 h 1427356"/>
                  <a:gd name="connsiteX19" fmla="*/ 724830 w 1360449"/>
                  <a:gd name="connsiteY19" fmla="*/ 200722 h 1427356"/>
                  <a:gd name="connsiteX20" fmla="*/ 947854 w 1360449"/>
                  <a:gd name="connsiteY20" fmla="*/ 256478 h 1427356"/>
                  <a:gd name="connsiteX21" fmla="*/ 970156 w 1360449"/>
                  <a:gd name="connsiteY21" fmla="*/ 423746 h 1427356"/>
                  <a:gd name="connsiteX0" fmla="*/ 970156 w 1382016"/>
                  <a:gd name="connsiteY0" fmla="*/ 423746 h 1427356"/>
                  <a:gd name="connsiteX1" fmla="*/ 889157 w 1382016"/>
                  <a:gd name="connsiteY1" fmla="*/ 634047 h 1427356"/>
                  <a:gd name="connsiteX2" fmla="*/ 1338147 w 1382016"/>
                  <a:gd name="connsiteY2" fmla="*/ 624468 h 1427356"/>
                  <a:gd name="connsiteX3" fmla="*/ 1237786 w 1382016"/>
                  <a:gd name="connsiteY3" fmla="*/ 334536 h 1427356"/>
                  <a:gd name="connsiteX4" fmla="*/ 1103971 w 1382016"/>
                  <a:gd name="connsiteY4" fmla="*/ 55756 h 1427356"/>
                  <a:gd name="connsiteX5" fmla="*/ 669074 w 1382016"/>
                  <a:gd name="connsiteY5" fmla="*/ 0 h 1427356"/>
                  <a:gd name="connsiteX6" fmla="*/ 223025 w 1382016"/>
                  <a:gd name="connsiteY6" fmla="*/ 189570 h 1427356"/>
                  <a:gd name="connsiteX7" fmla="*/ 0 w 1382016"/>
                  <a:gd name="connsiteY7" fmla="*/ 847492 h 1427356"/>
                  <a:gd name="connsiteX8" fmla="*/ 390293 w 1382016"/>
                  <a:gd name="connsiteY8" fmla="*/ 1315844 h 1427356"/>
                  <a:gd name="connsiteX9" fmla="*/ 847493 w 1382016"/>
                  <a:gd name="connsiteY9" fmla="*/ 1427356 h 1427356"/>
                  <a:gd name="connsiteX10" fmla="*/ 1215483 w 1382016"/>
                  <a:gd name="connsiteY10" fmla="*/ 1315844 h 1427356"/>
                  <a:gd name="connsiteX11" fmla="*/ 1360449 w 1382016"/>
                  <a:gd name="connsiteY11" fmla="*/ 1115122 h 1427356"/>
                  <a:gd name="connsiteX12" fmla="*/ 1382016 w 1382016"/>
                  <a:gd name="connsiteY12" fmla="*/ 925551 h 1427356"/>
                  <a:gd name="connsiteX13" fmla="*/ 957167 w 1382016"/>
                  <a:gd name="connsiteY13" fmla="*/ 909625 h 1427356"/>
                  <a:gd name="connsiteX14" fmla="*/ 973710 w 1382016"/>
                  <a:gd name="connsiteY14" fmla="*/ 1064956 h 1427356"/>
                  <a:gd name="connsiteX15" fmla="*/ 814039 w 1382016"/>
                  <a:gd name="connsiteY15" fmla="*/ 1226634 h 1427356"/>
                  <a:gd name="connsiteX16" fmla="*/ 591015 w 1382016"/>
                  <a:gd name="connsiteY16" fmla="*/ 1081668 h 1427356"/>
                  <a:gd name="connsiteX17" fmla="*/ 535259 w 1382016"/>
                  <a:gd name="connsiteY17" fmla="*/ 724829 h 1427356"/>
                  <a:gd name="connsiteX18" fmla="*/ 602166 w 1382016"/>
                  <a:gd name="connsiteY18" fmla="*/ 289931 h 1427356"/>
                  <a:gd name="connsiteX19" fmla="*/ 724830 w 1382016"/>
                  <a:gd name="connsiteY19" fmla="*/ 200722 h 1427356"/>
                  <a:gd name="connsiteX20" fmla="*/ 947854 w 1382016"/>
                  <a:gd name="connsiteY20" fmla="*/ 256478 h 1427356"/>
                  <a:gd name="connsiteX21" fmla="*/ 970156 w 1382016"/>
                  <a:gd name="connsiteY21" fmla="*/ 423746 h 1427356"/>
                  <a:gd name="connsiteX0" fmla="*/ 970156 w 1382016"/>
                  <a:gd name="connsiteY0" fmla="*/ 423746 h 1427356"/>
                  <a:gd name="connsiteX1" fmla="*/ 889157 w 1382016"/>
                  <a:gd name="connsiteY1" fmla="*/ 634047 h 1427356"/>
                  <a:gd name="connsiteX2" fmla="*/ 1338147 w 1382016"/>
                  <a:gd name="connsiteY2" fmla="*/ 624468 h 1427356"/>
                  <a:gd name="connsiteX3" fmla="*/ 1237786 w 1382016"/>
                  <a:gd name="connsiteY3" fmla="*/ 334536 h 1427356"/>
                  <a:gd name="connsiteX4" fmla="*/ 1103971 w 1382016"/>
                  <a:gd name="connsiteY4" fmla="*/ 55756 h 1427356"/>
                  <a:gd name="connsiteX5" fmla="*/ 669074 w 1382016"/>
                  <a:gd name="connsiteY5" fmla="*/ 0 h 1427356"/>
                  <a:gd name="connsiteX6" fmla="*/ 223025 w 1382016"/>
                  <a:gd name="connsiteY6" fmla="*/ 189570 h 1427356"/>
                  <a:gd name="connsiteX7" fmla="*/ 0 w 1382016"/>
                  <a:gd name="connsiteY7" fmla="*/ 847492 h 1427356"/>
                  <a:gd name="connsiteX8" fmla="*/ 390293 w 1382016"/>
                  <a:gd name="connsiteY8" fmla="*/ 1315844 h 1427356"/>
                  <a:gd name="connsiteX9" fmla="*/ 847493 w 1382016"/>
                  <a:gd name="connsiteY9" fmla="*/ 1427356 h 1427356"/>
                  <a:gd name="connsiteX10" fmla="*/ 1215483 w 1382016"/>
                  <a:gd name="connsiteY10" fmla="*/ 1315844 h 1427356"/>
                  <a:gd name="connsiteX11" fmla="*/ 1306531 w 1382016"/>
                  <a:gd name="connsiteY11" fmla="*/ 1117510 h 1427356"/>
                  <a:gd name="connsiteX12" fmla="*/ 1382016 w 1382016"/>
                  <a:gd name="connsiteY12" fmla="*/ 925551 h 1427356"/>
                  <a:gd name="connsiteX13" fmla="*/ 957167 w 1382016"/>
                  <a:gd name="connsiteY13" fmla="*/ 909625 h 1427356"/>
                  <a:gd name="connsiteX14" fmla="*/ 973710 w 1382016"/>
                  <a:gd name="connsiteY14" fmla="*/ 1064956 h 1427356"/>
                  <a:gd name="connsiteX15" fmla="*/ 814039 w 1382016"/>
                  <a:gd name="connsiteY15" fmla="*/ 1226634 h 1427356"/>
                  <a:gd name="connsiteX16" fmla="*/ 591015 w 1382016"/>
                  <a:gd name="connsiteY16" fmla="*/ 1081668 h 1427356"/>
                  <a:gd name="connsiteX17" fmla="*/ 535259 w 1382016"/>
                  <a:gd name="connsiteY17" fmla="*/ 724829 h 1427356"/>
                  <a:gd name="connsiteX18" fmla="*/ 602166 w 1382016"/>
                  <a:gd name="connsiteY18" fmla="*/ 289931 h 1427356"/>
                  <a:gd name="connsiteX19" fmla="*/ 724830 w 1382016"/>
                  <a:gd name="connsiteY19" fmla="*/ 200722 h 1427356"/>
                  <a:gd name="connsiteX20" fmla="*/ 947854 w 1382016"/>
                  <a:gd name="connsiteY20" fmla="*/ 256478 h 1427356"/>
                  <a:gd name="connsiteX21" fmla="*/ 970156 w 1382016"/>
                  <a:gd name="connsiteY21" fmla="*/ 423746 h 1427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382016" h="1427356">
                    <a:moveTo>
                      <a:pt x="970156" y="423746"/>
                    </a:moveTo>
                    <a:lnTo>
                      <a:pt x="889157" y="634047"/>
                    </a:lnTo>
                    <a:lnTo>
                      <a:pt x="1338147" y="624468"/>
                    </a:lnTo>
                    <a:lnTo>
                      <a:pt x="1237786" y="334536"/>
                    </a:lnTo>
                    <a:lnTo>
                      <a:pt x="1103971" y="55756"/>
                    </a:lnTo>
                    <a:lnTo>
                      <a:pt x="669074" y="0"/>
                    </a:lnTo>
                    <a:lnTo>
                      <a:pt x="223025" y="189570"/>
                    </a:lnTo>
                    <a:lnTo>
                      <a:pt x="0" y="847492"/>
                    </a:lnTo>
                    <a:lnTo>
                      <a:pt x="390293" y="1315844"/>
                    </a:lnTo>
                    <a:lnTo>
                      <a:pt x="847493" y="1427356"/>
                    </a:lnTo>
                    <a:lnTo>
                      <a:pt x="1215483" y="1315844"/>
                    </a:lnTo>
                    <a:lnTo>
                      <a:pt x="1306531" y="1117510"/>
                    </a:lnTo>
                    <a:lnTo>
                      <a:pt x="1382016" y="925551"/>
                    </a:lnTo>
                    <a:lnTo>
                      <a:pt x="957167" y="909625"/>
                    </a:lnTo>
                    <a:lnTo>
                      <a:pt x="973710" y="1064956"/>
                    </a:lnTo>
                    <a:lnTo>
                      <a:pt x="814039" y="1226634"/>
                    </a:lnTo>
                    <a:lnTo>
                      <a:pt x="591015" y="1081668"/>
                    </a:lnTo>
                    <a:lnTo>
                      <a:pt x="535259" y="724829"/>
                    </a:lnTo>
                    <a:lnTo>
                      <a:pt x="602166" y="289931"/>
                    </a:lnTo>
                    <a:lnTo>
                      <a:pt x="724830" y="200722"/>
                    </a:lnTo>
                    <a:lnTo>
                      <a:pt x="947854" y="256478"/>
                    </a:lnTo>
                    <a:lnTo>
                      <a:pt x="970156" y="423746"/>
                    </a:lnTo>
                    <a:close/>
                  </a:path>
                </a:pathLst>
              </a:custGeom>
              <a:gradFill>
                <a:gsLst>
                  <a:gs pos="0">
                    <a:srgbClr val="002060"/>
                  </a:gs>
                  <a:gs pos="99000">
                    <a:srgbClr val="00B0F0"/>
                  </a:gs>
                  <a:gs pos="98000">
                    <a:srgbClr val="00B0F0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308" name="Group 52"/>
              <p:cNvGrpSpPr>
                <a:grpSpLocks/>
              </p:cNvGrpSpPr>
              <p:nvPr/>
            </p:nvGrpSpPr>
            <p:grpSpPr bwMode="auto">
              <a:xfrm>
                <a:off x="3002922" y="767603"/>
                <a:ext cx="3574200" cy="5276876"/>
                <a:chOff x="685800" y="2438400"/>
                <a:chExt cx="990600" cy="1295400"/>
              </a:xfrm>
            </p:grpSpPr>
            <p:sp>
              <p:nvSpPr>
                <p:cNvPr id="309" name="Oval 308"/>
                <p:cNvSpPr/>
                <p:nvPr/>
              </p:nvSpPr>
              <p:spPr>
                <a:xfrm>
                  <a:off x="1532829" y="2742968"/>
                  <a:ext cx="153171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0" name="Oval 309"/>
                <p:cNvSpPr/>
                <p:nvPr/>
              </p:nvSpPr>
              <p:spPr>
                <a:xfrm>
                  <a:off x="849031" y="2516055"/>
                  <a:ext cx="150435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1" name="Oval 310"/>
                <p:cNvSpPr/>
                <p:nvPr/>
              </p:nvSpPr>
              <p:spPr>
                <a:xfrm>
                  <a:off x="695860" y="2902838"/>
                  <a:ext cx="153171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2" name="Oval 311"/>
                <p:cNvSpPr/>
                <p:nvPr/>
              </p:nvSpPr>
              <p:spPr>
                <a:xfrm>
                  <a:off x="772446" y="3284464"/>
                  <a:ext cx="153171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3" name="Oval 312"/>
                <p:cNvSpPr/>
                <p:nvPr/>
              </p:nvSpPr>
              <p:spPr>
                <a:xfrm>
                  <a:off x="1532829" y="3428863"/>
                  <a:ext cx="153171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4" name="Oval 313"/>
                <p:cNvSpPr/>
                <p:nvPr/>
              </p:nvSpPr>
              <p:spPr>
                <a:xfrm>
                  <a:off x="1305808" y="2438699"/>
                  <a:ext cx="150436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15" name="Oval 314"/>
                <p:cNvSpPr/>
                <p:nvPr/>
              </p:nvSpPr>
              <p:spPr>
                <a:xfrm>
                  <a:off x="1076051" y="3588733"/>
                  <a:ext cx="153171" cy="14439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325" name="Group 29"/>
          <p:cNvGrpSpPr>
            <a:grpSpLocks/>
          </p:cNvGrpSpPr>
          <p:nvPr/>
        </p:nvGrpSpPr>
        <p:grpSpPr bwMode="auto">
          <a:xfrm>
            <a:off x="7162800" y="2924175"/>
            <a:ext cx="908050" cy="890588"/>
            <a:chOff x="7162800" y="2923560"/>
            <a:chExt cx="907876" cy="890414"/>
          </a:xfrm>
        </p:grpSpPr>
        <p:grpSp>
          <p:nvGrpSpPr>
            <p:cNvPr id="326" name="Group 325"/>
            <p:cNvGrpSpPr/>
            <p:nvPr/>
          </p:nvGrpSpPr>
          <p:grpSpPr>
            <a:xfrm>
              <a:off x="7162800" y="2923560"/>
              <a:ext cx="859387" cy="890414"/>
              <a:chOff x="2438400" y="457200"/>
              <a:chExt cx="4854199" cy="5903851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331" name="Oval 330"/>
              <p:cNvSpPr/>
              <p:nvPr/>
            </p:nvSpPr>
            <p:spPr>
              <a:xfrm>
                <a:off x="2438400" y="457200"/>
                <a:ext cx="4343400" cy="55626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2971800" y="1752600"/>
                <a:ext cx="3276600" cy="3048000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3" name="Freeform 332"/>
              <p:cNvSpPr/>
              <p:nvPr/>
            </p:nvSpPr>
            <p:spPr>
              <a:xfrm>
                <a:off x="4509869" y="3555433"/>
                <a:ext cx="2782730" cy="2805618"/>
              </a:xfrm>
              <a:custGeom>
                <a:avLst/>
                <a:gdLst>
                  <a:gd name="connsiteX0" fmla="*/ 311317 w 2778997"/>
                  <a:gd name="connsiteY0" fmla="*/ 332445 h 2773249"/>
                  <a:gd name="connsiteX1" fmla="*/ 680968 w 2778997"/>
                  <a:gd name="connsiteY1" fmla="*/ 303262 h 2773249"/>
                  <a:gd name="connsiteX2" fmla="*/ 1070075 w 2778997"/>
                  <a:gd name="connsiteY2" fmla="*/ 526998 h 2773249"/>
                  <a:gd name="connsiteX3" fmla="*/ 1488364 w 2778997"/>
                  <a:gd name="connsiteY3" fmla="*/ 1246845 h 2773249"/>
                  <a:gd name="connsiteX4" fmla="*/ 1858015 w 2778997"/>
                  <a:gd name="connsiteY4" fmla="*/ 1626224 h 2773249"/>
                  <a:gd name="connsiteX5" fmla="*/ 2616772 w 2778997"/>
                  <a:gd name="connsiteY5" fmla="*/ 1626224 h 2773249"/>
                  <a:gd name="connsiteX6" fmla="*/ 2752960 w 2778997"/>
                  <a:gd name="connsiteY6" fmla="*/ 1976419 h 2773249"/>
                  <a:gd name="connsiteX7" fmla="*/ 2247121 w 2778997"/>
                  <a:gd name="connsiteY7" fmla="*/ 2715721 h 2773249"/>
                  <a:gd name="connsiteX8" fmla="*/ 1741283 w 2778997"/>
                  <a:gd name="connsiteY8" fmla="*/ 2667083 h 2773249"/>
                  <a:gd name="connsiteX9" fmla="*/ 1439726 w 2778997"/>
                  <a:gd name="connsiteY9" fmla="*/ 2209883 h 2773249"/>
                  <a:gd name="connsiteX10" fmla="*/ 1322994 w 2778997"/>
                  <a:gd name="connsiteY10" fmla="*/ 1606768 h 2773249"/>
                  <a:gd name="connsiteX11" fmla="*/ 836611 w 2778997"/>
                  <a:gd name="connsiteY11" fmla="*/ 945287 h 2773249"/>
                  <a:gd name="connsiteX12" fmla="*/ 38943 w 2778997"/>
                  <a:gd name="connsiteY12" fmla="*/ 1032836 h 2773249"/>
                  <a:gd name="connsiteX13" fmla="*/ 145947 w 2778997"/>
                  <a:gd name="connsiteY13" fmla="*/ 21160 h 2773249"/>
                  <a:gd name="connsiteX14" fmla="*/ 311317 w 2778997"/>
                  <a:gd name="connsiteY14" fmla="*/ 332445 h 2773249"/>
                  <a:gd name="connsiteX0" fmla="*/ 420118 w 2780794"/>
                  <a:gd name="connsiteY0" fmla="*/ 153136 h 2807948"/>
                  <a:gd name="connsiteX1" fmla="*/ 682765 w 2780794"/>
                  <a:gd name="connsiteY1" fmla="*/ 337961 h 2807948"/>
                  <a:gd name="connsiteX2" fmla="*/ 1071872 w 2780794"/>
                  <a:gd name="connsiteY2" fmla="*/ 561697 h 2807948"/>
                  <a:gd name="connsiteX3" fmla="*/ 1490161 w 2780794"/>
                  <a:gd name="connsiteY3" fmla="*/ 1281544 h 2807948"/>
                  <a:gd name="connsiteX4" fmla="*/ 1859812 w 2780794"/>
                  <a:gd name="connsiteY4" fmla="*/ 1660923 h 2807948"/>
                  <a:gd name="connsiteX5" fmla="*/ 2618569 w 2780794"/>
                  <a:gd name="connsiteY5" fmla="*/ 1660923 h 2807948"/>
                  <a:gd name="connsiteX6" fmla="*/ 2754757 w 2780794"/>
                  <a:gd name="connsiteY6" fmla="*/ 2011118 h 2807948"/>
                  <a:gd name="connsiteX7" fmla="*/ 2248918 w 2780794"/>
                  <a:gd name="connsiteY7" fmla="*/ 2750420 h 2807948"/>
                  <a:gd name="connsiteX8" fmla="*/ 1743080 w 2780794"/>
                  <a:gd name="connsiteY8" fmla="*/ 2701782 h 2807948"/>
                  <a:gd name="connsiteX9" fmla="*/ 1441523 w 2780794"/>
                  <a:gd name="connsiteY9" fmla="*/ 2244582 h 2807948"/>
                  <a:gd name="connsiteX10" fmla="*/ 1324791 w 2780794"/>
                  <a:gd name="connsiteY10" fmla="*/ 1641467 h 2807948"/>
                  <a:gd name="connsiteX11" fmla="*/ 838408 w 2780794"/>
                  <a:gd name="connsiteY11" fmla="*/ 979986 h 2807948"/>
                  <a:gd name="connsiteX12" fmla="*/ 40740 w 2780794"/>
                  <a:gd name="connsiteY12" fmla="*/ 1067535 h 2807948"/>
                  <a:gd name="connsiteX13" fmla="*/ 147744 w 2780794"/>
                  <a:gd name="connsiteY13" fmla="*/ 55859 h 2807948"/>
                  <a:gd name="connsiteX14" fmla="*/ 420118 w 2780794"/>
                  <a:gd name="connsiteY14" fmla="*/ 153136 h 2807948"/>
                  <a:gd name="connsiteX0" fmla="*/ 420118 w 2780794"/>
                  <a:gd name="connsiteY0" fmla="*/ 153136 h 2807948"/>
                  <a:gd name="connsiteX1" fmla="*/ 682765 w 2780794"/>
                  <a:gd name="connsiteY1" fmla="*/ 337961 h 2807948"/>
                  <a:gd name="connsiteX2" fmla="*/ 1042689 w 2780794"/>
                  <a:gd name="connsiteY2" fmla="*/ 581153 h 2807948"/>
                  <a:gd name="connsiteX3" fmla="*/ 1490161 w 2780794"/>
                  <a:gd name="connsiteY3" fmla="*/ 1281544 h 2807948"/>
                  <a:gd name="connsiteX4" fmla="*/ 1859812 w 2780794"/>
                  <a:gd name="connsiteY4" fmla="*/ 1660923 h 2807948"/>
                  <a:gd name="connsiteX5" fmla="*/ 2618569 w 2780794"/>
                  <a:gd name="connsiteY5" fmla="*/ 1660923 h 2807948"/>
                  <a:gd name="connsiteX6" fmla="*/ 2754757 w 2780794"/>
                  <a:gd name="connsiteY6" fmla="*/ 2011118 h 2807948"/>
                  <a:gd name="connsiteX7" fmla="*/ 2248918 w 2780794"/>
                  <a:gd name="connsiteY7" fmla="*/ 2750420 h 2807948"/>
                  <a:gd name="connsiteX8" fmla="*/ 1743080 w 2780794"/>
                  <a:gd name="connsiteY8" fmla="*/ 2701782 h 2807948"/>
                  <a:gd name="connsiteX9" fmla="*/ 1441523 w 2780794"/>
                  <a:gd name="connsiteY9" fmla="*/ 2244582 h 2807948"/>
                  <a:gd name="connsiteX10" fmla="*/ 1324791 w 2780794"/>
                  <a:gd name="connsiteY10" fmla="*/ 1641467 h 2807948"/>
                  <a:gd name="connsiteX11" fmla="*/ 838408 w 2780794"/>
                  <a:gd name="connsiteY11" fmla="*/ 979986 h 2807948"/>
                  <a:gd name="connsiteX12" fmla="*/ 40740 w 2780794"/>
                  <a:gd name="connsiteY12" fmla="*/ 1067535 h 2807948"/>
                  <a:gd name="connsiteX13" fmla="*/ 147744 w 2780794"/>
                  <a:gd name="connsiteY13" fmla="*/ 55859 h 2807948"/>
                  <a:gd name="connsiteX14" fmla="*/ 420118 w 2780794"/>
                  <a:gd name="connsiteY14" fmla="*/ 153136 h 2807948"/>
                  <a:gd name="connsiteX0" fmla="*/ 420118 w 2780794"/>
                  <a:gd name="connsiteY0" fmla="*/ 153136 h 2807948"/>
                  <a:gd name="connsiteX1" fmla="*/ 1042689 w 2780794"/>
                  <a:gd name="connsiteY1" fmla="*/ 581153 h 2807948"/>
                  <a:gd name="connsiteX2" fmla="*/ 1490161 w 2780794"/>
                  <a:gd name="connsiteY2" fmla="*/ 1281544 h 2807948"/>
                  <a:gd name="connsiteX3" fmla="*/ 1859812 w 2780794"/>
                  <a:gd name="connsiteY3" fmla="*/ 1660923 h 2807948"/>
                  <a:gd name="connsiteX4" fmla="*/ 2618569 w 2780794"/>
                  <a:gd name="connsiteY4" fmla="*/ 1660923 h 2807948"/>
                  <a:gd name="connsiteX5" fmla="*/ 2754757 w 2780794"/>
                  <a:gd name="connsiteY5" fmla="*/ 2011118 h 2807948"/>
                  <a:gd name="connsiteX6" fmla="*/ 2248918 w 2780794"/>
                  <a:gd name="connsiteY6" fmla="*/ 2750420 h 2807948"/>
                  <a:gd name="connsiteX7" fmla="*/ 1743080 w 2780794"/>
                  <a:gd name="connsiteY7" fmla="*/ 2701782 h 2807948"/>
                  <a:gd name="connsiteX8" fmla="*/ 1441523 w 2780794"/>
                  <a:gd name="connsiteY8" fmla="*/ 2244582 h 2807948"/>
                  <a:gd name="connsiteX9" fmla="*/ 1324791 w 2780794"/>
                  <a:gd name="connsiteY9" fmla="*/ 1641467 h 2807948"/>
                  <a:gd name="connsiteX10" fmla="*/ 838408 w 2780794"/>
                  <a:gd name="connsiteY10" fmla="*/ 979986 h 2807948"/>
                  <a:gd name="connsiteX11" fmla="*/ 40740 w 2780794"/>
                  <a:gd name="connsiteY11" fmla="*/ 1067535 h 2807948"/>
                  <a:gd name="connsiteX12" fmla="*/ 147744 w 2780794"/>
                  <a:gd name="connsiteY12" fmla="*/ 55859 h 2807948"/>
                  <a:gd name="connsiteX13" fmla="*/ 420118 w 2780794"/>
                  <a:gd name="connsiteY13" fmla="*/ 153136 h 2807948"/>
                  <a:gd name="connsiteX0" fmla="*/ 499875 w 2782730"/>
                  <a:gd name="connsiteY0" fmla="*/ 160534 h 2805618"/>
                  <a:gd name="connsiteX1" fmla="*/ 1044625 w 2782730"/>
                  <a:gd name="connsiteY1" fmla="*/ 578823 h 2805618"/>
                  <a:gd name="connsiteX2" fmla="*/ 1492097 w 2782730"/>
                  <a:gd name="connsiteY2" fmla="*/ 1279214 h 2805618"/>
                  <a:gd name="connsiteX3" fmla="*/ 1861748 w 2782730"/>
                  <a:gd name="connsiteY3" fmla="*/ 1658593 h 2805618"/>
                  <a:gd name="connsiteX4" fmla="*/ 2620505 w 2782730"/>
                  <a:gd name="connsiteY4" fmla="*/ 1658593 h 2805618"/>
                  <a:gd name="connsiteX5" fmla="*/ 2756693 w 2782730"/>
                  <a:gd name="connsiteY5" fmla="*/ 2008788 h 2805618"/>
                  <a:gd name="connsiteX6" fmla="*/ 2250854 w 2782730"/>
                  <a:gd name="connsiteY6" fmla="*/ 2748090 h 2805618"/>
                  <a:gd name="connsiteX7" fmla="*/ 1745016 w 2782730"/>
                  <a:gd name="connsiteY7" fmla="*/ 2699452 h 2805618"/>
                  <a:gd name="connsiteX8" fmla="*/ 1443459 w 2782730"/>
                  <a:gd name="connsiteY8" fmla="*/ 2242252 h 2805618"/>
                  <a:gd name="connsiteX9" fmla="*/ 1326727 w 2782730"/>
                  <a:gd name="connsiteY9" fmla="*/ 1639137 h 2805618"/>
                  <a:gd name="connsiteX10" fmla="*/ 840344 w 2782730"/>
                  <a:gd name="connsiteY10" fmla="*/ 977656 h 2805618"/>
                  <a:gd name="connsiteX11" fmla="*/ 42676 w 2782730"/>
                  <a:gd name="connsiteY11" fmla="*/ 1065205 h 2805618"/>
                  <a:gd name="connsiteX12" fmla="*/ 149680 w 2782730"/>
                  <a:gd name="connsiteY12" fmla="*/ 53529 h 2805618"/>
                  <a:gd name="connsiteX13" fmla="*/ 499875 w 2782730"/>
                  <a:gd name="connsiteY13" fmla="*/ 160534 h 280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782730" h="2805618">
                    <a:moveTo>
                      <a:pt x="499875" y="160534"/>
                    </a:moveTo>
                    <a:cubicBezTo>
                      <a:pt x="649033" y="248083"/>
                      <a:pt x="879255" y="392376"/>
                      <a:pt x="1044625" y="578823"/>
                    </a:cubicBezTo>
                    <a:cubicBezTo>
                      <a:pt x="1209995" y="765270"/>
                      <a:pt x="1355910" y="1099252"/>
                      <a:pt x="1492097" y="1279214"/>
                    </a:cubicBezTo>
                    <a:cubicBezTo>
                      <a:pt x="1628284" y="1459176"/>
                      <a:pt x="1673680" y="1595363"/>
                      <a:pt x="1861748" y="1658593"/>
                    </a:cubicBezTo>
                    <a:cubicBezTo>
                      <a:pt x="2049816" y="1721823"/>
                      <a:pt x="2471347" y="1600227"/>
                      <a:pt x="2620505" y="1658593"/>
                    </a:cubicBezTo>
                    <a:cubicBezTo>
                      <a:pt x="2769663" y="1716959"/>
                      <a:pt x="2818302" y="1827205"/>
                      <a:pt x="2756693" y="2008788"/>
                    </a:cubicBezTo>
                    <a:cubicBezTo>
                      <a:pt x="2695084" y="2190371"/>
                      <a:pt x="2419467" y="2632979"/>
                      <a:pt x="2250854" y="2748090"/>
                    </a:cubicBezTo>
                    <a:cubicBezTo>
                      <a:pt x="2082241" y="2863201"/>
                      <a:pt x="1879582" y="2783758"/>
                      <a:pt x="1745016" y="2699452"/>
                    </a:cubicBezTo>
                    <a:cubicBezTo>
                      <a:pt x="1610450" y="2615146"/>
                      <a:pt x="1513174" y="2418971"/>
                      <a:pt x="1443459" y="2242252"/>
                    </a:cubicBezTo>
                    <a:cubicBezTo>
                      <a:pt x="1373744" y="2065533"/>
                      <a:pt x="1427246" y="1849903"/>
                      <a:pt x="1326727" y="1639137"/>
                    </a:cubicBezTo>
                    <a:cubicBezTo>
                      <a:pt x="1226208" y="1428371"/>
                      <a:pt x="1054352" y="1073311"/>
                      <a:pt x="840344" y="977656"/>
                    </a:cubicBezTo>
                    <a:cubicBezTo>
                      <a:pt x="626336" y="882001"/>
                      <a:pt x="157787" y="1219226"/>
                      <a:pt x="42676" y="1065205"/>
                    </a:cubicBezTo>
                    <a:cubicBezTo>
                      <a:pt x="-72435" y="911184"/>
                      <a:pt x="73480" y="204308"/>
                      <a:pt x="149680" y="53529"/>
                    </a:cubicBezTo>
                    <a:cubicBezTo>
                      <a:pt x="225880" y="-97250"/>
                      <a:pt x="410705" y="113517"/>
                      <a:pt x="499875" y="160534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7211289" y="2923560"/>
              <a:ext cx="859387" cy="890414"/>
              <a:chOff x="2438400" y="457200"/>
              <a:chExt cx="4854199" cy="5903851"/>
            </a:xfrm>
            <a:gradFill flip="none" rotWithShape="1">
              <a:gsLst>
                <a:gs pos="0">
                  <a:srgbClr val="7030A0"/>
                </a:gs>
                <a:gs pos="100000">
                  <a:srgbClr val="FF33CC"/>
                </a:gs>
              </a:gsLst>
              <a:path path="rect">
                <a:fillToRect l="100000" t="100000"/>
              </a:path>
              <a:tileRect r="-100000" b="-100000"/>
            </a:gradFill>
          </p:grpSpPr>
          <p:sp>
            <p:nvSpPr>
              <p:cNvPr id="328" name="Oval 327"/>
              <p:cNvSpPr/>
              <p:nvPr/>
            </p:nvSpPr>
            <p:spPr>
              <a:xfrm>
                <a:off x="2438400" y="457200"/>
                <a:ext cx="4343400" cy="5562600"/>
              </a:xfrm>
              <a:prstGeom prst="ellipse">
                <a:avLst/>
              </a:prstGeom>
              <a:grpFill/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2971800" y="1752600"/>
                <a:ext cx="3276600" cy="30480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0" name="Freeform 329"/>
              <p:cNvSpPr/>
              <p:nvPr/>
            </p:nvSpPr>
            <p:spPr>
              <a:xfrm>
                <a:off x="4509869" y="3555433"/>
                <a:ext cx="2782730" cy="2805618"/>
              </a:xfrm>
              <a:custGeom>
                <a:avLst/>
                <a:gdLst>
                  <a:gd name="connsiteX0" fmla="*/ 311317 w 2778997"/>
                  <a:gd name="connsiteY0" fmla="*/ 332445 h 2773249"/>
                  <a:gd name="connsiteX1" fmla="*/ 680968 w 2778997"/>
                  <a:gd name="connsiteY1" fmla="*/ 303262 h 2773249"/>
                  <a:gd name="connsiteX2" fmla="*/ 1070075 w 2778997"/>
                  <a:gd name="connsiteY2" fmla="*/ 526998 h 2773249"/>
                  <a:gd name="connsiteX3" fmla="*/ 1488364 w 2778997"/>
                  <a:gd name="connsiteY3" fmla="*/ 1246845 h 2773249"/>
                  <a:gd name="connsiteX4" fmla="*/ 1858015 w 2778997"/>
                  <a:gd name="connsiteY4" fmla="*/ 1626224 h 2773249"/>
                  <a:gd name="connsiteX5" fmla="*/ 2616772 w 2778997"/>
                  <a:gd name="connsiteY5" fmla="*/ 1626224 h 2773249"/>
                  <a:gd name="connsiteX6" fmla="*/ 2752960 w 2778997"/>
                  <a:gd name="connsiteY6" fmla="*/ 1976419 h 2773249"/>
                  <a:gd name="connsiteX7" fmla="*/ 2247121 w 2778997"/>
                  <a:gd name="connsiteY7" fmla="*/ 2715721 h 2773249"/>
                  <a:gd name="connsiteX8" fmla="*/ 1741283 w 2778997"/>
                  <a:gd name="connsiteY8" fmla="*/ 2667083 h 2773249"/>
                  <a:gd name="connsiteX9" fmla="*/ 1439726 w 2778997"/>
                  <a:gd name="connsiteY9" fmla="*/ 2209883 h 2773249"/>
                  <a:gd name="connsiteX10" fmla="*/ 1322994 w 2778997"/>
                  <a:gd name="connsiteY10" fmla="*/ 1606768 h 2773249"/>
                  <a:gd name="connsiteX11" fmla="*/ 836611 w 2778997"/>
                  <a:gd name="connsiteY11" fmla="*/ 945287 h 2773249"/>
                  <a:gd name="connsiteX12" fmla="*/ 38943 w 2778997"/>
                  <a:gd name="connsiteY12" fmla="*/ 1032836 h 2773249"/>
                  <a:gd name="connsiteX13" fmla="*/ 145947 w 2778997"/>
                  <a:gd name="connsiteY13" fmla="*/ 21160 h 2773249"/>
                  <a:gd name="connsiteX14" fmla="*/ 311317 w 2778997"/>
                  <a:gd name="connsiteY14" fmla="*/ 332445 h 2773249"/>
                  <a:gd name="connsiteX0" fmla="*/ 420118 w 2780794"/>
                  <a:gd name="connsiteY0" fmla="*/ 153136 h 2807948"/>
                  <a:gd name="connsiteX1" fmla="*/ 682765 w 2780794"/>
                  <a:gd name="connsiteY1" fmla="*/ 337961 h 2807948"/>
                  <a:gd name="connsiteX2" fmla="*/ 1071872 w 2780794"/>
                  <a:gd name="connsiteY2" fmla="*/ 561697 h 2807948"/>
                  <a:gd name="connsiteX3" fmla="*/ 1490161 w 2780794"/>
                  <a:gd name="connsiteY3" fmla="*/ 1281544 h 2807948"/>
                  <a:gd name="connsiteX4" fmla="*/ 1859812 w 2780794"/>
                  <a:gd name="connsiteY4" fmla="*/ 1660923 h 2807948"/>
                  <a:gd name="connsiteX5" fmla="*/ 2618569 w 2780794"/>
                  <a:gd name="connsiteY5" fmla="*/ 1660923 h 2807948"/>
                  <a:gd name="connsiteX6" fmla="*/ 2754757 w 2780794"/>
                  <a:gd name="connsiteY6" fmla="*/ 2011118 h 2807948"/>
                  <a:gd name="connsiteX7" fmla="*/ 2248918 w 2780794"/>
                  <a:gd name="connsiteY7" fmla="*/ 2750420 h 2807948"/>
                  <a:gd name="connsiteX8" fmla="*/ 1743080 w 2780794"/>
                  <a:gd name="connsiteY8" fmla="*/ 2701782 h 2807948"/>
                  <a:gd name="connsiteX9" fmla="*/ 1441523 w 2780794"/>
                  <a:gd name="connsiteY9" fmla="*/ 2244582 h 2807948"/>
                  <a:gd name="connsiteX10" fmla="*/ 1324791 w 2780794"/>
                  <a:gd name="connsiteY10" fmla="*/ 1641467 h 2807948"/>
                  <a:gd name="connsiteX11" fmla="*/ 838408 w 2780794"/>
                  <a:gd name="connsiteY11" fmla="*/ 979986 h 2807948"/>
                  <a:gd name="connsiteX12" fmla="*/ 40740 w 2780794"/>
                  <a:gd name="connsiteY12" fmla="*/ 1067535 h 2807948"/>
                  <a:gd name="connsiteX13" fmla="*/ 147744 w 2780794"/>
                  <a:gd name="connsiteY13" fmla="*/ 55859 h 2807948"/>
                  <a:gd name="connsiteX14" fmla="*/ 420118 w 2780794"/>
                  <a:gd name="connsiteY14" fmla="*/ 153136 h 2807948"/>
                  <a:gd name="connsiteX0" fmla="*/ 420118 w 2780794"/>
                  <a:gd name="connsiteY0" fmla="*/ 153136 h 2807948"/>
                  <a:gd name="connsiteX1" fmla="*/ 682765 w 2780794"/>
                  <a:gd name="connsiteY1" fmla="*/ 337961 h 2807948"/>
                  <a:gd name="connsiteX2" fmla="*/ 1042689 w 2780794"/>
                  <a:gd name="connsiteY2" fmla="*/ 581153 h 2807948"/>
                  <a:gd name="connsiteX3" fmla="*/ 1490161 w 2780794"/>
                  <a:gd name="connsiteY3" fmla="*/ 1281544 h 2807948"/>
                  <a:gd name="connsiteX4" fmla="*/ 1859812 w 2780794"/>
                  <a:gd name="connsiteY4" fmla="*/ 1660923 h 2807948"/>
                  <a:gd name="connsiteX5" fmla="*/ 2618569 w 2780794"/>
                  <a:gd name="connsiteY5" fmla="*/ 1660923 h 2807948"/>
                  <a:gd name="connsiteX6" fmla="*/ 2754757 w 2780794"/>
                  <a:gd name="connsiteY6" fmla="*/ 2011118 h 2807948"/>
                  <a:gd name="connsiteX7" fmla="*/ 2248918 w 2780794"/>
                  <a:gd name="connsiteY7" fmla="*/ 2750420 h 2807948"/>
                  <a:gd name="connsiteX8" fmla="*/ 1743080 w 2780794"/>
                  <a:gd name="connsiteY8" fmla="*/ 2701782 h 2807948"/>
                  <a:gd name="connsiteX9" fmla="*/ 1441523 w 2780794"/>
                  <a:gd name="connsiteY9" fmla="*/ 2244582 h 2807948"/>
                  <a:gd name="connsiteX10" fmla="*/ 1324791 w 2780794"/>
                  <a:gd name="connsiteY10" fmla="*/ 1641467 h 2807948"/>
                  <a:gd name="connsiteX11" fmla="*/ 838408 w 2780794"/>
                  <a:gd name="connsiteY11" fmla="*/ 979986 h 2807948"/>
                  <a:gd name="connsiteX12" fmla="*/ 40740 w 2780794"/>
                  <a:gd name="connsiteY12" fmla="*/ 1067535 h 2807948"/>
                  <a:gd name="connsiteX13" fmla="*/ 147744 w 2780794"/>
                  <a:gd name="connsiteY13" fmla="*/ 55859 h 2807948"/>
                  <a:gd name="connsiteX14" fmla="*/ 420118 w 2780794"/>
                  <a:gd name="connsiteY14" fmla="*/ 153136 h 2807948"/>
                  <a:gd name="connsiteX0" fmla="*/ 420118 w 2780794"/>
                  <a:gd name="connsiteY0" fmla="*/ 153136 h 2807948"/>
                  <a:gd name="connsiteX1" fmla="*/ 1042689 w 2780794"/>
                  <a:gd name="connsiteY1" fmla="*/ 581153 h 2807948"/>
                  <a:gd name="connsiteX2" fmla="*/ 1490161 w 2780794"/>
                  <a:gd name="connsiteY2" fmla="*/ 1281544 h 2807948"/>
                  <a:gd name="connsiteX3" fmla="*/ 1859812 w 2780794"/>
                  <a:gd name="connsiteY3" fmla="*/ 1660923 h 2807948"/>
                  <a:gd name="connsiteX4" fmla="*/ 2618569 w 2780794"/>
                  <a:gd name="connsiteY4" fmla="*/ 1660923 h 2807948"/>
                  <a:gd name="connsiteX5" fmla="*/ 2754757 w 2780794"/>
                  <a:gd name="connsiteY5" fmla="*/ 2011118 h 2807948"/>
                  <a:gd name="connsiteX6" fmla="*/ 2248918 w 2780794"/>
                  <a:gd name="connsiteY6" fmla="*/ 2750420 h 2807948"/>
                  <a:gd name="connsiteX7" fmla="*/ 1743080 w 2780794"/>
                  <a:gd name="connsiteY7" fmla="*/ 2701782 h 2807948"/>
                  <a:gd name="connsiteX8" fmla="*/ 1441523 w 2780794"/>
                  <a:gd name="connsiteY8" fmla="*/ 2244582 h 2807948"/>
                  <a:gd name="connsiteX9" fmla="*/ 1324791 w 2780794"/>
                  <a:gd name="connsiteY9" fmla="*/ 1641467 h 2807948"/>
                  <a:gd name="connsiteX10" fmla="*/ 838408 w 2780794"/>
                  <a:gd name="connsiteY10" fmla="*/ 979986 h 2807948"/>
                  <a:gd name="connsiteX11" fmla="*/ 40740 w 2780794"/>
                  <a:gd name="connsiteY11" fmla="*/ 1067535 h 2807948"/>
                  <a:gd name="connsiteX12" fmla="*/ 147744 w 2780794"/>
                  <a:gd name="connsiteY12" fmla="*/ 55859 h 2807948"/>
                  <a:gd name="connsiteX13" fmla="*/ 420118 w 2780794"/>
                  <a:gd name="connsiteY13" fmla="*/ 153136 h 2807948"/>
                  <a:gd name="connsiteX0" fmla="*/ 499875 w 2782730"/>
                  <a:gd name="connsiteY0" fmla="*/ 160534 h 2805618"/>
                  <a:gd name="connsiteX1" fmla="*/ 1044625 w 2782730"/>
                  <a:gd name="connsiteY1" fmla="*/ 578823 h 2805618"/>
                  <a:gd name="connsiteX2" fmla="*/ 1492097 w 2782730"/>
                  <a:gd name="connsiteY2" fmla="*/ 1279214 h 2805618"/>
                  <a:gd name="connsiteX3" fmla="*/ 1861748 w 2782730"/>
                  <a:gd name="connsiteY3" fmla="*/ 1658593 h 2805618"/>
                  <a:gd name="connsiteX4" fmla="*/ 2620505 w 2782730"/>
                  <a:gd name="connsiteY4" fmla="*/ 1658593 h 2805618"/>
                  <a:gd name="connsiteX5" fmla="*/ 2756693 w 2782730"/>
                  <a:gd name="connsiteY5" fmla="*/ 2008788 h 2805618"/>
                  <a:gd name="connsiteX6" fmla="*/ 2250854 w 2782730"/>
                  <a:gd name="connsiteY6" fmla="*/ 2748090 h 2805618"/>
                  <a:gd name="connsiteX7" fmla="*/ 1745016 w 2782730"/>
                  <a:gd name="connsiteY7" fmla="*/ 2699452 h 2805618"/>
                  <a:gd name="connsiteX8" fmla="*/ 1443459 w 2782730"/>
                  <a:gd name="connsiteY8" fmla="*/ 2242252 h 2805618"/>
                  <a:gd name="connsiteX9" fmla="*/ 1326727 w 2782730"/>
                  <a:gd name="connsiteY9" fmla="*/ 1639137 h 2805618"/>
                  <a:gd name="connsiteX10" fmla="*/ 840344 w 2782730"/>
                  <a:gd name="connsiteY10" fmla="*/ 977656 h 2805618"/>
                  <a:gd name="connsiteX11" fmla="*/ 42676 w 2782730"/>
                  <a:gd name="connsiteY11" fmla="*/ 1065205 h 2805618"/>
                  <a:gd name="connsiteX12" fmla="*/ 149680 w 2782730"/>
                  <a:gd name="connsiteY12" fmla="*/ 53529 h 2805618"/>
                  <a:gd name="connsiteX13" fmla="*/ 499875 w 2782730"/>
                  <a:gd name="connsiteY13" fmla="*/ 160534 h 280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782730" h="2805618">
                    <a:moveTo>
                      <a:pt x="499875" y="160534"/>
                    </a:moveTo>
                    <a:cubicBezTo>
                      <a:pt x="649033" y="248083"/>
                      <a:pt x="879255" y="392376"/>
                      <a:pt x="1044625" y="578823"/>
                    </a:cubicBezTo>
                    <a:cubicBezTo>
                      <a:pt x="1209995" y="765270"/>
                      <a:pt x="1355910" y="1099252"/>
                      <a:pt x="1492097" y="1279214"/>
                    </a:cubicBezTo>
                    <a:cubicBezTo>
                      <a:pt x="1628284" y="1459176"/>
                      <a:pt x="1673680" y="1595363"/>
                      <a:pt x="1861748" y="1658593"/>
                    </a:cubicBezTo>
                    <a:cubicBezTo>
                      <a:pt x="2049816" y="1721823"/>
                      <a:pt x="2471347" y="1600227"/>
                      <a:pt x="2620505" y="1658593"/>
                    </a:cubicBezTo>
                    <a:cubicBezTo>
                      <a:pt x="2769663" y="1716959"/>
                      <a:pt x="2818302" y="1827205"/>
                      <a:pt x="2756693" y="2008788"/>
                    </a:cubicBezTo>
                    <a:cubicBezTo>
                      <a:pt x="2695084" y="2190371"/>
                      <a:pt x="2419467" y="2632979"/>
                      <a:pt x="2250854" y="2748090"/>
                    </a:cubicBezTo>
                    <a:cubicBezTo>
                      <a:pt x="2082241" y="2863201"/>
                      <a:pt x="1879582" y="2783758"/>
                      <a:pt x="1745016" y="2699452"/>
                    </a:cubicBezTo>
                    <a:cubicBezTo>
                      <a:pt x="1610450" y="2615146"/>
                      <a:pt x="1513174" y="2418971"/>
                      <a:pt x="1443459" y="2242252"/>
                    </a:cubicBezTo>
                    <a:cubicBezTo>
                      <a:pt x="1373744" y="2065533"/>
                      <a:pt x="1427246" y="1849903"/>
                      <a:pt x="1326727" y="1639137"/>
                    </a:cubicBezTo>
                    <a:cubicBezTo>
                      <a:pt x="1226208" y="1428371"/>
                      <a:pt x="1054352" y="1073311"/>
                      <a:pt x="840344" y="977656"/>
                    </a:cubicBezTo>
                    <a:cubicBezTo>
                      <a:pt x="626336" y="882001"/>
                      <a:pt x="157787" y="1219226"/>
                      <a:pt x="42676" y="1065205"/>
                    </a:cubicBezTo>
                    <a:cubicBezTo>
                      <a:pt x="-72435" y="911184"/>
                      <a:pt x="73480" y="204308"/>
                      <a:pt x="149680" y="53529"/>
                    </a:cubicBezTo>
                    <a:cubicBezTo>
                      <a:pt x="225880" y="-97250"/>
                      <a:pt x="410705" y="113517"/>
                      <a:pt x="499875" y="160534"/>
                    </a:cubicBezTo>
                    <a:close/>
                  </a:path>
                </a:pathLst>
              </a:custGeom>
              <a:grpFill/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34" name="Group 5"/>
          <p:cNvGrpSpPr>
            <a:grpSpLocks/>
          </p:cNvGrpSpPr>
          <p:nvPr/>
        </p:nvGrpSpPr>
        <p:grpSpPr bwMode="auto">
          <a:xfrm>
            <a:off x="3886200" y="4394200"/>
            <a:ext cx="969963" cy="844550"/>
            <a:chOff x="3886200" y="4394200"/>
            <a:chExt cx="969963" cy="844550"/>
          </a:xfrm>
        </p:grpSpPr>
        <p:sp>
          <p:nvSpPr>
            <p:cNvPr id="335" name="Freeform 334"/>
            <p:cNvSpPr/>
            <p:nvPr/>
          </p:nvSpPr>
          <p:spPr>
            <a:xfrm>
              <a:off x="3886200" y="4394200"/>
              <a:ext cx="922338" cy="844550"/>
            </a:xfrm>
            <a:custGeom>
              <a:avLst/>
              <a:gdLst>
                <a:gd name="connsiteX0" fmla="*/ 1891265 w 5842585"/>
                <a:gd name="connsiteY0" fmla="*/ 203339 h 6047388"/>
                <a:gd name="connsiteX1" fmla="*/ 1074142 w 5842585"/>
                <a:gd name="connsiteY1" fmla="*/ 203339 h 6047388"/>
                <a:gd name="connsiteX2" fmla="*/ 72193 w 5842585"/>
                <a:gd name="connsiteY2" fmla="*/ 446530 h 6047388"/>
                <a:gd name="connsiteX3" fmla="*/ 237563 w 5842585"/>
                <a:gd name="connsiteY3" fmla="*/ 991279 h 6047388"/>
                <a:gd name="connsiteX4" fmla="*/ 1502159 w 5842585"/>
                <a:gd name="connsiteY4" fmla="*/ 3822028 h 6047388"/>
                <a:gd name="connsiteX5" fmla="*/ 2367920 w 5842585"/>
                <a:gd name="connsiteY5" fmla="*/ 5660556 h 6047388"/>
                <a:gd name="connsiteX6" fmla="*/ 2961308 w 5842585"/>
                <a:gd name="connsiteY6" fmla="*/ 5923202 h 6047388"/>
                <a:gd name="connsiteX7" fmla="*/ 4109171 w 5842585"/>
                <a:gd name="connsiteY7" fmla="*/ 5913475 h 6047388"/>
                <a:gd name="connsiteX8" fmla="*/ 4712286 w 5842585"/>
                <a:gd name="connsiteY8" fmla="*/ 4288956 h 6047388"/>
                <a:gd name="connsiteX9" fmla="*/ 5480771 w 5842585"/>
                <a:gd name="connsiteY9" fmla="*/ 1905679 h 6047388"/>
                <a:gd name="connsiteX10" fmla="*/ 5811512 w 5842585"/>
                <a:gd name="connsiteY10" fmla="*/ 631356 h 6047388"/>
                <a:gd name="connsiteX11" fmla="*/ 4741469 w 5842585"/>
                <a:gd name="connsiteY11" fmla="*/ 164428 h 6047388"/>
                <a:gd name="connsiteX12" fmla="*/ 3885435 w 5842585"/>
                <a:gd name="connsiteY12" fmla="*/ 144973 h 6047388"/>
                <a:gd name="connsiteX13" fmla="*/ 3904891 w 5842585"/>
                <a:gd name="connsiteY13" fmla="*/ 1934862 h 6047388"/>
                <a:gd name="connsiteX14" fmla="*/ 3330959 w 5842585"/>
                <a:gd name="connsiteY14" fmla="*/ 4133313 h 6047388"/>
                <a:gd name="connsiteX15" fmla="*/ 2591657 w 5842585"/>
                <a:gd name="connsiteY15" fmla="*/ 2567160 h 6047388"/>
                <a:gd name="connsiteX16" fmla="*/ 2270644 w 5842585"/>
                <a:gd name="connsiteY16" fmla="*/ 679994 h 6047388"/>
                <a:gd name="connsiteX17" fmla="*/ 1891265 w 5842585"/>
                <a:gd name="connsiteY17" fmla="*/ 203339 h 604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842585" h="6047388">
                  <a:moveTo>
                    <a:pt x="1891265" y="203339"/>
                  </a:moveTo>
                  <a:cubicBezTo>
                    <a:pt x="1691848" y="123897"/>
                    <a:pt x="1377321" y="162807"/>
                    <a:pt x="1074142" y="203339"/>
                  </a:cubicBezTo>
                  <a:cubicBezTo>
                    <a:pt x="770963" y="243871"/>
                    <a:pt x="211623" y="315207"/>
                    <a:pt x="72193" y="446530"/>
                  </a:cubicBezTo>
                  <a:cubicBezTo>
                    <a:pt x="-67237" y="577853"/>
                    <a:pt x="-765" y="428696"/>
                    <a:pt x="237563" y="991279"/>
                  </a:cubicBezTo>
                  <a:cubicBezTo>
                    <a:pt x="475891" y="1553862"/>
                    <a:pt x="1147100" y="3043815"/>
                    <a:pt x="1502159" y="3822028"/>
                  </a:cubicBezTo>
                  <a:cubicBezTo>
                    <a:pt x="1857218" y="4600241"/>
                    <a:pt x="2124729" y="5310360"/>
                    <a:pt x="2367920" y="5660556"/>
                  </a:cubicBezTo>
                  <a:cubicBezTo>
                    <a:pt x="2611111" y="6010752"/>
                    <a:pt x="2671100" y="5881049"/>
                    <a:pt x="2961308" y="5923202"/>
                  </a:cubicBezTo>
                  <a:cubicBezTo>
                    <a:pt x="3251517" y="5965355"/>
                    <a:pt x="3817341" y="6185849"/>
                    <a:pt x="4109171" y="5913475"/>
                  </a:cubicBezTo>
                  <a:cubicBezTo>
                    <a:pt x="4401001" y="5641101"/>
                    <a:pt x="4483686" y="4956922"/>
                    <a:pt x="4712286" y="4288956"/>
                  </a:cubicBezTo>
                  <a:cubicBezTo>
                    <a:pt x="4940886" y="3620990"/>
                    <a:pt x="5297567" y="2515279"/>
                    <a:pt x="5480771" y="1905679"/>
                  </a:cubicBezTo>
                  <a:cubicBezTo>
                    <a:pt x="5663975" y="1296079"/>
                    <a:pt x="5934729" y="921565"/>
                    <a:pt x="5811512" y="631356"/>
                  </a:cubicBezTo>
                  <a:cubicBezTo>
                    <a:pt x="5688295" y="341148"/>
                    <a:pt x="5062482" y="245492"/>
                    <a:pt x="4741469" y="164428"/>
                  </a:cubicBezTo>
                  <a:cubicBezTo>
                    <a:pt x="4420456" y="83364"/>
                    <a:pt x="4024865" y="-150099"/>
                    <a:pt x="3885435" y="144973"/>
                  </a:cubicBezTo>
                  <a:cubicBezTo>
                    <a:pt x="3746005" y="440045"/>
                    <a:pt x="3997304" y="1270139"/>
                    <a:pt x="3904891" y="1934862"/>
                  </a:cubicBezTo>
                  <a:cubicBezTo>
                    <a:pt x="3812478" y="2599585"/>
                    <a:pt x="3549831" y="4027930"/>
                    <a:pt x="3330959" y="4133313"/>
                  </a:cubicBezTo>
                  <a:cubicBezTo>
                    <a:pt x="3112087" y="4238696"/>
                    <a:pt x="2768376" y="3142713"/>
                    <a:pt x="2591657" y="2567160"/>
                  </a:cubicBezTo>
                  <a:cubicBezTo>
                    <a:pt x="2414938" y="1991607"/>
                    <a:pt x="2388997" y="1073964"/>
                    <a:pt x="2270644" y="679994"/>
                  </a:cubicBezTo>
                  <a:cubicBezTo>
                    <a:pt x="2152291" y="286024"/>
                    <a:pt x="2090682" y="282781"/>
                    <a:pt x="1891265" y="203339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3935413" y="4394200"/>
              <a:ext cx="920750" cy="844550"/>
            </a:xfrm>
            <a:custGeom>
              <a:avLst/>
              <a:gdLst>
                <a:gd name="connsiteX0" fmla="*/ 1891265 w 5842585"/>
                <a:gd name="connsiteY0" fmla="*/ 203339 h 6047388"/>
                <a:gd name="connsiteX1" fmla="*/ 1074142 w 5842585"/>
                <a:gd name="connsiteY1" fmla="*/ 203339 h 6047388"/>
                <a:gd name="connsiteX2" fmla="*/ 72193 w 5842585"/>
                <a:gd name="connsiteY2" fmla="*/ 446530 h 6047388"/>
                <a:gd name="connsiteX3" fmla="*/ 237563 w 5842585"/>
                <a:gd name="connsiteY3" fmla="*/ 991279 h 6047388"/>
                <a:gd name="connsiteX4" fmla="*/ 1502159 w 5842585"/>
                <a:gd name="connsiteY4" fmla="*/ 3822028 h 6047388"/>
                <a:gd name="connsiteX5" fmla="*/ 2367920 w 5842585"/>
                <a:gd name="connsiteY5" fmla="*/ 5660556 h 6047388"/>
                <a:gd name="connsiteX6" fmla="*/ 2961308 w 5842585"/>
                <a:gd name="connsiteY6" fmla="*/ 5923202 h 6047388"/>
                <a:gd name="connsiteX7" fmla="*/ 4109171 w 5842585"/>
                <a:gd name="connsiteY7" fmla="*/ 5913475 h 6047388"/>
                <a:gd name="connsiteX8" fmla="*/ 4712286 w 5842585"/>
                <a:gd name="connsiteY8" fmla="*/ 4288956 h 6047388"/>
                <a:gd name="connsiteX9" fmla="*/ 5480771 w 5842585"/>
                <a:gd name="connsiteY9" fmla="*/ 1905679 h 6047388"/>
                <a:gd name="connsiteX10" fmla="*/ 5811512 w 5842585"/>
                <a:gd name="connsiteY10" fmla="*/ 631356 h 6047388"/>
                <a:gd name="connsiteX11" fmla="*/ 4741469 w 5842585"/>
                <a:gd name="connsiteY11" fmla="*/ 164428 h 6047388"/>
                <a:gd name="connsiteX12" fmla="*/ 3885435 w 5842585"/>
                <a:gd name="connsiteY12" fmla="*/ 144973 h 6047388"/>
                <a:gd name="connsiteX13" fmla="*/ 3904891 w 5842585"/>
                <a:gd name="connsiteY13" fmla="*/ 1934862 h 6047388"/>
                <a:gd name="connsiteX14" fmla="*/ 3330959 w 5842585"/>
                <a:gd name="connsiteY14" fmla="*/ 4133313 h 6047388"/>
                <a:gd name="connsiteX15" fmla="*/ 2591657 w 5842585"/>
                <a:gd name="connsiteY15" fmla="*/ 2567160 h 6047388"/>
                <a:gd name="connsiteX16" fmla="*/ 2270644 w 5842585"/>
                <a:gd name="connsiteY16" fmla="*/ 679994 h 6047388"/>
                <a:gd name="connsiteX17" fmla="*/ 1891265 w 5842585"/>
                <a:gd name="connsiteY17" fmla="*/ 203339 h 604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842585" h="6047388">
                  <a:moveTo>
                    <a:pt x="1891265" y="203339"/>
                  </a:moveTo>
                  <a:cubicBezTo>
                    <a:pt x="1691848" y="123897"/>
                    <a:pt x="1377321" y="162807"/>
                    <a:pt x="1074142" y="203339"/>
                  </a:cubicBezTo>
                  <a:cubicBezTo>
                    <a:pt x="770963" y="243871"/>
                    <a:pt x="211623" y="315207"/>
                    <a:pt x="72193" y="446530"/>
                  </a:cubicBezTo>
                  <a:cubicBezTo>
                    <a:pt x="-67237" y="577853"/>
                    <a:pt x="-765" y="428696"/>
                    <a:pt x="237563" y="991279"/>
                  </a:cubicBezTo>
                  <a:cubicBezTo>
                    <a:pt x="475891" y="1553862"/>
                    <a:pt x="1147100" y="3043815"/>
                    <a:pt x="1502159" y="3822028"/>
                  </a:cubicBezTo>
                  <a:cubicBezTo>
                    <a:pt x="1857218" y="4600241"/>
                    <a:pt x="2124729" y="5310360"/>
                    <a:pt x="2367920" y="5660556"/>
                  </a:cubicBezTo>
                  <a:cubicBezTo>
                    <a:pt x="2611111" y="6010752"/>
                    <a:pt x="2671100" y="5881049"/>
                    <a:pt x="2961308" y="5923202"/>
                  </a:cubicBezTo>
                  <a:cubicBezTo>
                    <a:pt x="3251517" y="5965355"/>
                    <a:pt x="3817341" y="6185849"/>
                    <a:pt x="4109171" y="5913475"/>
                  </a:cubicBezTo>
                  <a:cubicBezTo>
                    <a:pt x="4401001" y="5641101"/>
                    <a:pt x="4483686" y="4956922"/>
                    <a:pt x="4712286" y="4288956"/>
                  </a:cubicBezTo>
                  <a:cubicBezTo>
                    <a:pt x="4940886" y="3620990"/>
                    <a:pt x="5297567" y="2515279"/>
                    <a:pt x="5480771" y="1905679"/>
                  </a:cubicBezTo>
                  <a:cubicBezTo>
                    <a:pt x="5663975" y="1296079"/>
                    <a:pt x="5934729" y="921565"/>
                    <a:pt x="5811512" y="631356"/>
                  </a:cubicBezTo>
                  <a:cubicBezTo>
                    <a:pt x="5688295" y="341148"/>
                    <a:pt x="5062482" y="245492"/>
                    <a:pt x="4741469" y="164428"/>
                  </a:cubicBezTo>
                  <a:cubicBezTo>
                    <a:pt x="4420456" y="83364"/>
                    <a:pt x="4024865" y="-150099"/>
                    <a:pt x="3885435" y="144973"/>
                  </a:cubicBezTo>
                  <a:cubicBezTo>
                    <a:pt x="3746005" y="440045"/>
                    <a:pt x="3997304" y="1270139"/>
                    <a:pt x="3904891" y="1934862"/>
                  </a:cubicBezTo>
                  <a:cubicBezTo>
                    <a:pt x="3812478" y="2599585"/>
                    <a:pt x="3549831" y="4027930"/>
                    <a:pt x="3330959" y="4133313"/>
                  </a:cubicBezTo>
                  <a:cubicBezTo>
                    <a:pt x="3112087" y="4238696"/>
                    <a:pt x="2768376" y="3142713"/>
                    <a:pt x="2591657" y="2567160"/>
                  </a:cubicBezTo>
                  <a:cubicBezTo>
                    <a:pt x="2414938" y="1991607"/>
                    <a:pt x="2388997" y="1073964"/>
                    <a:pt x="2270644" y="679994"/>
                  </a:cubicBezTo>
                  <a:cubicBezTo>
                    <a:pt x="2152291" y="286024"/>
                    <a:pt x="2090682" y="282781"/>
                    <a:pt x="1891265" y="203339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37" name="Group 3"/>
          <p:cNvGrpSpPr>
            <a:grpSpLocks/>
          </p:cNvGrpSpPr>
          <p:nvPr/>
        </p:nvGrpSpPr>
        <p:grpSpPr bwMode="auto">
          <a:xfrm>
            <a:off x="6022975" y="4403725"/>
            <a:ext cx="884238" cy="828675"/>
            <a:chOff x="6022975" y="4403725"/>
            <a:chExt cx="884238" cy="828675"/>
          </a:xfrm>
        </p:grpSpPr>
        <p:sp>
          <p:nvSpPr>
            <p:cNvPr id="338" name="Freeform 337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9683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roup 17"/>
          <p:cNvGrpSpPr>
            <a:grpSpLocks/>
          </p:cNvGrpSpPr>
          <p:nvPr/>
        </p:nvGrpSpPr>
        <p:grpSpPr bwMode="auto">
          <a:xfrm>
            <a:off x="3585399" y="3483438"/>
            <a:ext cx="1089025" cy="828675"/>
            <a:chOff x="180111" y="1570038"/>
            <a:chExt cx="1088302" cy="829088"/>
          </a:xfrm>
        </p:grpSpPr>
        <p:grpSp>
          <p:nvGrpSpPr>
            <p:cNvPr id="177" name="Group 176"/>
            <p:cNvGrpSpPr/>
            <p:nvPr/>
          </p:nvGrpSpPr>
          <p:grpSpPr>
            <a:xfrm>
              <a:off x="180111" y="1570569"/>
              <a:ext cx="1039089" cy="828557"/>
              <a:chOff x="1905000" y="381000"/>
              <a:chExt cx="5486400" cy="58674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14" name="Rectangle 213"/>
              <p:cNvSpPr/>
              <p:nvPr/>
            </p:nvSpPr>
            <p:spPr>
              <a:xfrm>
                <a:off x="3036699" y="4337932"/>
                <a:ext cx="3281361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>
                <a:off x="2187102" y="662567"/>
                <a:ext cx="5077839" cy="5293564"/>
              </a:xfrm>
              <a:custGeom>
                <a:avLst/>
                <a:gdLst>
                  <a:gd name="connsiteX0" fmla="*/ 525294 w 1614791"/>
                  <a:gd name="connsiteY0" fmla="*/ 0 h 1274323"/>
                  <a:gd name="connsiteX1" fmla="*/ 1089498 w 1614791"/>
                  <a:gd name="connsiteY1" fmla="*/ 29183 h 1274323"/>
                  <a:gd name="connsiteX2" fmla="*/ 1614791 w 1614791"/>
                  <a:gd name="connsiteY2" fmla="*/ 1274323 h 1274323"/>
                  <a:gd name="connsiteX3" fmla="*/ 1138136 w 1614791"/>
                  <a:gd name="connsiteY3" fmla="*/ 1264595 h 1274323"/>
                  <a:gd name="connsiteX4" fmla="*/ 807396 w 1614791"/>
                  <a:gd name="connsiteY4" fmla="*/ 155642 h 1274323"/>
                  <a:gd name="connsiteX5" fmla="*/ 447472 w 1614791"/>
                  <a:gd name="connsiteY5" fmla="*/ 1274323 h 1274323"/>
                  <a:gd name="connsiteX6" fmla="*/ 0 w 1614791"/>
                  <a:gd name="connsiteY6" fmla="*/ 1264595 h 1274323"/>
                  <a:gd name="connsiteX7" fmla="*/ 525294 w 1614791"/>
                  <a:gd name="connsiteY7" fmla="*/ 0 h 1274323"/>
                  <a:gd name="connsiteX0" fmla="*/ 525294 w 1614791"/>
                  <a:gd name="connsiteY0" fmla="*/ 24393 h 1298716"/>
                  <a:gd name="connsiteX1" fmla="*/ 1066800 w 1614791"/>
                  <a:gd name="connsiteY1" fmla="*/ 0 h 1298716"/>
                  <a:gd name="connsiteX2" fmla="*/ 1614791 w 1614791"/>
                  <a:gd name="connsiteY2" fmla="*/ 1298716 h 1298716"/>
                  <a:gd name="connsiteX3" fmla="*/ 1138136 w 1614791"/>
                  <a:gd name="connsiteY3" fmla="*/ 1288988 h 1298716"/>
                  <a:gd name="connsiteX4" fmla="*/ 807396 w 1614791"/>
                  <a:gd name="connsiteY4" fmla="*/ 180035 h 1298716"/>
                  <a:gd name="connsiteX5" fmla="*/ 447472 w 1614791"/>
                  <a:gd name="connsiteY5" fmla="*/ 1298716 h 1298716"/>
                  <a:gd name="connsiteX6" fmla="*/ 0 w 1614791"/>
                  <a:gd name="connsiteY6" fmla="*/ 1288988 h 1298716"/>
                  <a:gd name="connsiteX7" fmla="*/ 525294 w 1614791"/>
                  <a:gd name="connsiteY7" fmla="*/ 24393 h 1298716"/>
                  <a:gd name="connsiteX0" fmla="*/ 525294 w 1647217"/>
                  <a:gd name="connsiteY0" fmla="*/ 24393 h 1298716"/>
                  <a:gd name="connsiteX1" fmla="*/ 1066800 w 1647217"/>
                  <a:gd name="connsiteY1" fmla="*/ 0 h 1298716"/>
                  <a:gd name="connsiteX2" fmla="*/ 1647217 w 1647217"/>
                  <a:gd name="connsiteY2" fmla="*/ 1298716 h 1298716"/>
                  <a:gd name="connsiteX3" fmla="*/ 1138136 w 1647217"/>
                  <a:gd name="connsiteY3" fmla="*/ 1288988 h 1298716"/>
                  <a:gd name="connsiteX4" fmla="*/ 807396 w 1647217"/>
                  <a:gd name="connsiteY4" fmla="*/ 180035 h 1298716"/>
                  <a:gd name="connsiteX5" fmla="*/ 447472 w 1647217"/>
                  <a:gd name="connsiteY5" fmla="*/ 1298716 h 1298716"/>
                  <a:gd name="connsiteX6" fmla="*/ 0 w 1647217"/>
                  <a:gd name="connsiteY6" fmla="*/ 1288988 h 1298716"/>
                  <a:gd name="connsiteX7" fmla="*/ 525294 w 1647217"/>
                  <a:gd name="connsiteY7" fmla="*/ 24393 h 1298716"/>
                  <a:gd name="connsiteX0" fmla="*/ 547992 w 1669915"/>
                  <a:gd name="connsiteY0" fmla="*/ 24393 h 1313097"/>
                  <a:gd name="connsiteX1" fmla="*/ 1089498 w 1669915"/>
                  <a:gd name="connsiteY1" fmla="*/ 0 h 1313097"/>
                  <a:gd name="connsiteX2" fmla="*/ 1669915 w 1669915"/>
                  <a:gd name="connsiteY2" fmla="*/ 1298716 h 1313097"/>
                  <a:gd name="connsiteX3" fmla="*/ 1160834 w 1669915"/>
                  <a:gd name="connsiteY3" fmla="*/ 1288988 h 1313097"/>
                  <a:gd name="connsiteX4" fmla="*/ 830094 w 1669915"/>
                  <a:gd name="connsiteY4" fmla="*/ 180035 h 1313097"/>
                  <a:gd name="connsiteX5" fmla="*/ 470170 w 1669915"/>
                  <a:gd name="connsiteY5" fmla="*/ 1298716 h 1313097"/>
                  <a:gd name="connsiteX6" fmla="*/ 0 w 1669915"/>
                  <a:gd name="connsiteY6" fmla="*/ 1313097 h 1313097"/>
                  <a:gd name="connsiteX7" fmla="*/ 547992 w 1669915"/>
                  <a:gd name="connsiteY7" fmla="*/ 24393 h 1313097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60834 w 1663430"/>
                  <a:gd name="connsiteY3" fmla="*/ 1288988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57591 w 1663430"/>
                  <a:gd name="connsiteY3" fmla="*/ 1315776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7"/>
                  <a:gd name="connsiteX1" fmla="*/ 1089498 w 1663430"/>
                  <a:gd name="connsiteY1" fmla="*/ 0 h 1320147"/>
                  <a:gd name="connsiteX2" fmla="*/ 1663430 w 1663430"/>
                  <a:gd name="connsiteY2" fmla="*/ 1320146 h 1320147"/>
                  <a:gd name="connsiteX3" fmla="*/ 1157591 w 1663430"/>
                  <a:gd name="connsiteY3" fmla="*/ 1315776 h 1320147"/>
                  <a:gd name="connsiteX4" fmla="*/ 830094 w 1663430"/>
                  <a:gd name="connsiteY4" fmla="*/ 180035 h 1320147"/>
                  <a:gd name="connsiteX5" fmla="*/ 470170 w 1663430"/>
                  <a:gd name="connsiteY5" fmla="*/ 1320147 h 1320147"/>
                  <a:gd name="connsiteX6" fmla="*/ 0 w 1663430"/>
                  <a:gd name="connsiteY6" fmla="*/ 1313097 h 1320147"/>
                  <a:gd name="connsiteX7" fmla="*/ 547992 w 1663430"/>
                  <a:gd name="connsiteY7" fmla="*/ 24393 h 1320147"/>
                  <a:gd name="connsiteX0" fmla="*/ 547992 w 1692613"/>
                  <a:gd name="connsiteY0" fmla="*/ 24393 h 1322825"/>
                  <a:gd name="connsiteX1" fmla="*/ 1089498 w 1692613"/>
                  <a:gd name="connsiteY1" fmla="*/ 0 h 1322825"/>
                  <a:gd name="connsiteX2" fmla="*/ 1692613 w 1692613"/>
                  <a:gd name="connsiteY2" fmla="*/ 1322825 h 1322825"/>
                  <a:gd name="connsiteX3" fmla="*/ 1157591 w 1692613"/>
                  <a:gd name="connsiteY3" fmla="*/ 1315776 h 1322825"/>
                  <a:gd name="connsiteX4" fmla="*/ 830094 w 1692613"/>
                  <a:gd name="connsiteY4" fmla="*/ 180035 h 1322825"/>
                  <a:gd name="connsiteX5" fmla="*/ 470170 w 1692613"/>
                  <a:gd name="connsiteY5" fmla="*/ 1320147 h 1322825"/>
                  <a:gd name="connsiteX6" fmla="*/ 0 w 1692613"/>
                  <a:gd name="connsiteY6" fmla="*/ 1313097 h 1322825"/>
                  <a:gd name="connsiteX7" fmla="*/ 547992 w 1692613"/>
                  <a:gd name="connsiteY7" fmla="*/ 24393 h 1322825"/>
                  <a:gd name="connsiteX0" fmla="*/ 557720 w 1692613"/>
                  <a:gd name="connsiteY0" fmla="*/ 0 h 1325220"/>
                  <a:gd name="connsiteX1" fmla="*/ 1089498 w 1692613"/>
                  <a:gd name="connsiteY1" fmla="*/ 2395 h 1325220"/>
                  <a:gd name="connsiteX2" fmla="*/ 1692613 w 1692613"/>
                  <a:gd name="connsiteY2" fmla="*/ 1325220 h 1325220"/>
                  <a:gd name="connsiteX3" fmla="*/ 1157591 w 1692613"/>
                  <a:gd name="connsiteY3" fmla="*/ 1318171 h 1325220"/>
                  <a:gd name="connsiteX4" fmla="*/ 830094 w 1692613"/>
                  <a:gd name="connsiteY4" fmla="*/ 182430 h 1325220"/>
                  <a:gd name="connsiteX5" fmla="*/ 470170 w 1692613"/>
                  <a:gd name="connsiteY5" fmla="*/ 1322542 h 1325220"/>
                  <a:gd name="connsiteX6" fmla="*/ 0 w 1692613"/>
                  <a:gd name="connsiteY6" fmla="*/ 1315492 h 1325220"/>
                  <a:gd name="connsiteX7" fmla="*/ 557720 w 1692613"/>
                  <a:gd name="connsiteY7" fmla="*/ 0 h 1325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613" h="1325220">
                    <a:moveTo>
                      <a:pt x="557720" y="0"/>
                    </a:moveTo>
                    <a:lnTo>
                      <a:pt x="1089498" y="2395"/>
                    </a:lnTo>
                    <a:lnTo>
                      <a:pt x="1692613" y="1325220"/>
                    </a:lnTo>
                    <a:lnTo>
                      <a:pt x="1157591" y="1318171"/>
                    </a:lnTo>
                    <a:lnTo>
                      <a:pt x="830094" y="182430"/>
                    </a:lnTo>
                    <a:lnTo>
                      <a:pt x="470170" y="1322542"/>
                    </a:lnTo>
                    <a:lnTo>
                      <a:pt x="0" y="1315492"/>
                    </a:lnTo>
                    <a:lnTo>
                      <a:pt x="55772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3357077" y="381000"/>
                <a:ext cx="27432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733800" y="1294139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800" y="1902897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505200" y="2207276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505200" y="2816035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276600" y="3120415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276600" y="3729173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048000" y="3424794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19400" y="4642311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2590800" y="5251071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2819400" y="4033552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048000" y="4337932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3962400" y="989759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 flipH="1">
                <a:off x="5504617" y="1598519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 flipH="1">
                <a:off x="5504617" y="2207277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 flipH="1">
                <a:off x="5742881" y="2511656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 flipH="1">
                <a:off x="5742881" y="3120415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 flipH="1">
                <a:off x="5981145" y="3424795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 flipH="1">
                <a:off x="5981145" y="4033553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 flipH="1">
                <a:off x="6219408" y="3729173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 flipH="1">
                <a:off x="6457672" y="4946691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 flipH="1">
                <a:off x="6695936" y="54102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 flipH="1">
                <a:off x="6400800" y="432054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 flipH="1">
                <a:off x="6219408" y="4642312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 flipH="1">
                <a:off x="5266353" y="96774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905000" y="5859829"/>
                <a:ext cx="20574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5334000" y="5859829"/>
                <a:ext cx="2057400" cy="38857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2362200" y="579162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200400" y="579120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 flipH="1">
                <a:off x="6314936" y="57150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2819400" y="563922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 flipH="1">
                <a:off x="5791200" y="5791200"/>
                <a:ext cx="238264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4572000" y="609600"/>
                <a:ext cx="228600" cy="3043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78" name="Group 480"/>
            <p:cNvGrpSpPr>
              <a:grpSpLocks/>
            </p:cNvGrpSpPr>
            <p:nvPr/>
          </p:nvGrpSpPr>
          <p:grpSpPr bwMode="auto">
            <a:xfrm>
              <a:off x="228600" y="1570038"/>
              <a:ext cx="1039813" cy="828675"/>
              <a:chOff x="1905000" y="381000"/>
              <a:chExt cx="5486400" cy="5867400"/>
            </a:xfrm>
          </p:grpSpPr>
          <p:sp>
            <p:nvSpPr>
              <p:cNvPr id="179" name="Rectangle 178"/>
              <p:cNvSpPr/>
              <p:nvPr/>
            </p:nvSpPr>
            <p:spPr>
              <a:xfrm>
                <a:off x="3038679" y="4339534"/>
                <a:ext cx="3281282" cy="39360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193244" y="662142"/>
                <a:ext cx="5072594" cy="5296792"/>
              </a:xfrm>
              <a:custGeom>
                <a:avLst/>
                <a:gdLst>
                  <a:gd name="connsiteX0" fmla="*/ 525294 w 1614791"/>
                  <a:gd name="connsiteY0" fmla="*/ 0 h 1274323"/>
                  <a:gd name="connsiteX1" fmla="*/ 1089498 w 1614791"/>
                  <a:gd name="connsiteY1" fmla="*/ 29183 h 1274323"/>
                  <a:gd name="connsiteX2" fmla="*/ 1614791 w 1614791"/>
                  <a:gd name="connsiteY2" fmla="*/ 1274323 h 1274323"/>
                  <a:gd name="connsiteX3" fmla="*/ 1138136 w 1614791"/>
                  <a:gd name="connsiteY3" fmla="*/ 1264595 h 1274323"/>
                  <a:gd name="connsiteX4" fmla="*/ 807396 w 1614791"/>
                  <a:gd name="connsiteY4" fmla="*/ 155642 h 1274323"/>
                  <a:gd name="connsiteX5" fmla="*/ 447472 w 1614791"/>
                  <a:gd name="connsiteY5" fmla="*/ 1274323 h 1274323"/>
                  <a:gd name="connsiteX6" fmla="*/ 0 w 1614791"/>
                  <a:gd name="connsiteY6" fmla="*/ 1264595 h 1274323"/>
                  <a:gd name="connsiteX7" fmla="*/ 525294 w 1614791"/>
                  <a:gd name="connsiteY7" fmla="*/ 0 h 1274323"/>
                  <a:gd name="connsiteX0" fmla="*/ 525294 w 1614791"/>
                  <a:gd name="connsiteY0" fmla="*/ 24393 h 1298716"/>
                  <a:gd name="connsiteX1" fmla="*/ 1066800 w 1614791"/>
                  <a:gd name="connsiteY1" fmla="*/ 0 h 1298716"/>
                  <a:gd name="connsiteX2" fmla="*/ 1614791 w 1614791"/>
                  <a:gd name="connsiteY2" fmla="*/ 1298716 h 1298716"/>
                  <a:gd name="connsiteX3" fmla="*/ 1138136 w 1614791"/>
                  <a:gd name="connsiteY3" fmla="*/ 1288988 h 1298716"/>
                  <a:gd name="connsiteX4" fmla="*/ 807396 w 1614791"/>
                  <a:gd name="connsiteY4" fmla="*/ 180035 h 1298716"/>
                  <a:gd name="connsiteX5" fmla="*/ 447472 w 1614791"/>
                  <a:gd name="connsiteY5" fmla="*/ 1298716 h 1298716"/>
                  <a:gd name="connsiteX6" fmla="*/ 0 w 1614791"/>
                  <a:gd name="connsiteY6" fmla="*/ 1288988 h 1298716"/>
                  <a:gd name="connsiteX7" fmla="*/ 525294 w 1614791"/>
                  <a:gd name="connsiteY7" fmla="*/ 24393 h 1298716"/>
                  <a:gd name="connsiteX0" fmla="*/ 525294 w 1647217"/>
                  <a:gd name="connsiteY0" fmla="*/ 24393 h 1298716"/>
                  <a:gd name="connsiteX1" fmla="*/ 1066800 w 1647217"/>
                  <a:gd name="connsiteY1" fmla="*/ 0 h 1298716"/>
                  <a:gd name="connsiteX2" fmla="*/ 1647217 w 1647217"/>
                  <a:gd name="connsiteY2" fmla="*/ 1298716 h 1298716"/>
                  <a:gd name="connsiteX3" fmla="*/ 1138136 w 1647217"/>
                  <a:gd name="connsiteY3" fmla="*/ 1288988 h 1298716"/>
                  <a:gd name="connsiteX4" fmla="*/ 807396 w 1647217"/>
                  <a:gd name="connsiteY4" fmla="*/ 180035 h 1298716"/>
                  <a:gd name="connsiteX5" fmla="*/ 447472 w 1647217"/>
                  <a:gd name="connsiteY5" fmla="*/ 1298716 h 1298716"/>
                  <a:gd name="connsiteX6" fmla="*/ 0 w 1647217"/>
                  <a:gd name="connsiteY6" fmla="*/ 1288988 h 1298716"/>
                  <a:gd name="connsiteX7" fmla="*/ 525294 w 1647217"/>
                  <a:gd name="connsiteY7" fmla="*/ 24393 h 1298716"/>
                  <a:gd name="connsiteX0" fmla="*/ 547992 w 1669915"/>
                  <a:gd name="connsiteY0" fmla="*/ 24393 h 1313097"/>
                  <a:gd name="connsiteX1" fmla="*/ 1089498 w 1669915"/>
                  <a:gd name="connsiteY1" fmla="*/ 0 h 1313097"/>
                  <a:gd name="connsiteX2" fmla="*/ 1669915 w 1669915"/>
                  <a:gd name="connsiteY2" fmla="*/ 1298716 h 1313097"/>
                  <a:gd name="connsiteX3" fmla="*/ 1160834 w 1669915"/>
                  <a:gd name="connsiteY3" fmla="*/ 1288988 h 1313097"/>
                  <a:gd name="connsiteX4" fmla="*/ 830094 w 1669915"/>
                  <a:gd name="connsiteY4" fmla="*/ 180035 h 1313097"/>
                  <a:gd name="connsiteX5" fmla="*/ 470170 w 1669915"/>
                  <a:gd name="connsiteY5" fmla="*/ 1298716 h 1313097"/>
                  <a:gd name="connsiteX6" fmla="*/ 0 w 1669915"/>
                  <a:gd name="connsiteY6" fmla="*/ 1313097 h 1313097"/>
                  <a:gd name="connsiteX7" fmla="*/ 547992 w 1669915"/>
                  <a:gd name="connsiteY7" fmla="*/ 24393 h 1313097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60834 w 1663430"/>
                  <a:gd name="connsiteY3" fmla="*/ 1288988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6"/>
                  <a:gd name="connsiteX1" fmla="*/ 1089498 w 1663430"/>
                  <a:gd name="connsiteY1" fmla="*/ 0 h 1320146"/>
                  <a:gd name="connsiteX2" fmla="*/ 1663430 w 1663430"/>
                  <a:gd name="connsiteY2" fmla="*/ 1320146 h 1320146"/>
                  <a:gd name="connsiteX3" fmla="*/ 1157591 w 1663430"/>
                  <a:gd name="connsiteY3" fmla="*/ 1315776 h 1320146"/>
                  <a:gd name="connsiteX4" fmla="*/ 830094 w 1663430"/>
                  <a:gd name="connsiteY4" fmla="*/ 180035 h 1320146"/>
                  <a:gd name="connsiteX5" fmla="*/ 470170 w 1663430"/>
                  <a:gd name="connsiteY5" fmla="*/ 1298716 h 1320146"/>
                  <a:gd name="connsiteX6" fmla="*/ 0 w 1663430"/>
                  <a:gd name="connsiteY6" fmla="*/ 1313097 h 1320146"/>
                  <a:gd name="connsiteX7" fmla="*/ 547992 w 1663430"/>
                  <a:gd name="connsiteY7" fmla="*/ 24393 h 1320146"/>
                  <a:gd name="connsiteX0" fmla="*/ 547992 w 1663430"/>
                  <a:gd name="connsiteY0" fmla="*/ 24393 h 1320147"/>
                  <a:gd name="connsiteX1" fmla="*/ 1089498 w 1663430"/>
                  <a:gd name="connsiteY1" fmla="*/ 0 h 1320147"/>
                  <a:gd name="connsiteX2" fmla="*/ 1663430 w 1663430"/>
                  <a:gd name="connsiteY2" fmla="*/ 1320146 h 1320147"/>
                  <a:gd name="connsiteX3" fmla="*/ 1157591 w 1663430"/>
                  <a:gd name="connsiteY3" fmla="*/ 1315776 h 1320147"/>
                  <a:gd name="connsiteX4" fmla="*/ 830094 w 1663430"/>
                  <a:gd name="connsiteY4" fmla="*/ 180035 h 1320147"/>
                  <a:gd name="connsiteX5" fmla="*/ 470170 w 1663430"/>
                  <a:gd name="connsiteY5" fmla="*/ 1320147 h 1320147"/>
                  <a:gd name="connsiteX6" fmla="*/ 0 w 1663430"/>
                  <a:gd name="connsiteY6" fmla="*/ 1313097 h 1320147"/>
                  <a:gd name="connsiteX7" fmla="*/ 547992 w 1663430"/>
                  <a:gd name="connsiteY7" fmla="*/ 24393 h 1320147"/>
                  <a:gd name="connsiteX0" fmla="*/ 547992 w 1692613"/>
                  <a:gd name="connsiteY0" fmla="*/ 24393 h 1322825"/>
                  <a:gd name="connsiteX1" fmla="*/ 1089498 w 1692613"/>
                  <a:gd name="connsiteY1" fmla="*/ 0 h 1322825"/>
                  <a:gd name="connsiteX2" fmla="*/ 1692613 w 1692613"/>
                  <a:gd name="connsiteY2" fmla="*/ 1322825 h 1322825"/>
                  <a:gd name="connsiteX3" fmla="*/ 1157591 w 1692613"/>
                  <a:gd name="connsiteY3" fmla="*/ 1315776 h 1322825"/>
                  <a:gd name="connsiteX4" fmla="*/ 830094 w 1692613"/>
                  <a:gd name="connsiteY4" fmla="*/ 180035 h 1322825"/>
                  <a:gd name="connsiteX5" fmla="*/ 470170 w 1692613"/>
                  <a:gd name="connsiteY5" fmla="*/ 1320147 h 1322825"/>
                  <a:gd name="connsiteX6" fmla="*/ 0 w 1692613"/>
                  <a:gd name="connsiteY6" fmla="*/ 1313097 h 1322825"/>
                  <a:gd name="connsiteX7" fmla="*/ 547992 w 1692613"/>
                  <a:gd name="connsiteY7" fmla="*/ 24393 h 1322825"/>
                  <a:gd name="connsiteX0" fmla="*/ 557720 w 1692613"/>
                  <a:gd name="connsiteY0" fmla="*/ 0 h 1325220"/>
                  <a:gd name="connsiteX1" fmla="*/ 1089498 w 1692613"/>
                  <a:gd name="connsiteY1" fmla="*/ 2395 h 1325220"/>
                  <a:gd name="connsiteX2" fmla="*/ 1692613 w 1692613"/>
                  <a:gd name="connsiteY2" fmla="*/ 1325220 h 1325220"/>
                  <a:gd name="connsiteX3" fmla="*/ 1157591 w 1692613"/>
                  <a:gd name="connsiteY3" fmla="*/ 1318171 h 1325220"/>
                  <a:gd name="connsiteX4" fmla="*/ 830094 w 1692613"/>
                  <a:gd name="connsiteY4" fmla="*/ 182430 h 1325220"/>
                  <a:gd name="connsiteX5" fmla="*/ 470170 w 1692613"/>
                  <a:gd name="connsiteY5" fmla="*/ 1322542 h 1325220"/>
                  <a:gd name="connsiteX6" fmla="*/ 0 w 1692613"/>
                  <a:gd name="connsiteY6" fmla="*/ 1315492 h 1325220"/>
                  <a:gd name="connsiteX7" fmla="*/ 557720 w 1692613"/>
                  <a:gd name="connsiteY7" fmla="*/ 0 h 1325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613" h="1325220">
                    <a:moveTo>
                      <a:pt x="557720" y="0"/>
                    </a:moveTo>
                    <a:lnTo>
                      <a:pt x="1089498" y="2395"/>
                    </a:lnTo>
                    <a:lnTo>
                      <a:pt x="1692613" y="1325220"/>
                    </a:lnTo>
                    <a:lnTo>
                      <a:pt x="1157591" y="1318171"/>
                    </a:lnTo>
                    <a:lnTo>
                      <a:pt x="830094" y="182430"/>
                    </a:lnTo>
                    <a:lnTo>
                      <a:pt x="470170" y="1322542"/>
                    </a:lnTo>
                    <a:lnTo>
                      <a:pt x="0" y="1315492"/>
                    </a:lnTo>
                    <a:lnTo>
                      <a:pt x="55772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3356763" y="381000"/>
                <a:ext cx="2745562" cy="39360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733800" y="1294139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733800" y="1902897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505200" y="2207276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3505200" y="2816035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3276600" y="3120415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3276600" y="3729173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048000" y="3424794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819400" y="4642311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590800" y="5251071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19400" y="4033552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048000" y="4337932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962400" y="989759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 flipH="1">
                <a:off x="5504617" y="1598519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 flipH="1">
                <a:off x="5504617" y="2207277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 flipH="1">
                <a:off x="5742881" y="2511656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 flipH="1">
                <a:off x="5742881" y="3120415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 flipH="1">
                <a:off x="5981145" y="3424795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 flipH="1">
                <a:off x="5981145" y="4033553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 flipH="1">
                <a:off x="6219408" y="3729173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 flipH="1">
                <a:off x="6457672" y="4946691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 flipH="1">
                <a:off x="6695936" y="54102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 flipH="1">
                <a:off x="6400800" y="432054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 flipH="1">
                <a:off x="6219408" y="4642312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 flipH="1">
                <a:off x="5266353" y="96774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908644" y="5857718"/>
                <a:ext cx="2059172" cy="393608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5332228" y="5857718"/>
                <a:ext cx="2059172" cy="393608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362200" y="579162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200400" y="579120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 flipH="1">
                <a:off x="6314936" y="57150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819400" y="563922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 flipH="1">
                <a:off x="5791200" y="5791200"/>
                <a:ext cx="238264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4572000" y="609600"/>
                <a:ext cx="228600" cy="30438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gradFill flip="none" rotWithShape="1">
                  <a:gsLst>
                    <a:gs pos="0">
                      <a:srgbClr val="009900"/>
                    </a:gs>
                    <a:gs pos="3000">
                      <a:srgbClr val="009900"/>
                    </a:gs>
                    <a:gs pos="100000">
                      <a:srgbClr val="FFFF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52154" y="4143686"/>
            <a:ext cx="576148" cy="588334"/>
            <a:chOff x="1327514" y="1552060"/>
            <a:chExt cx="839424" cy="864115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1327514" y="1552060"/>
              <a:ext cx="790780" cy="863528"/>
              <a:chOff x="2933700" y="2019300"/>
              <a:chExt cx="685800" cy="7620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8" name="Freeform 1034"/>
              <p:cNvSpPr>
                <a:spLocks/>
              </p:cNvSpPr>
              <p:nvPr/>
            </p:nvSpPr>
            <p:spPr bwMode="auto">
              <a:xfrm>
                <a:off x="2933700" y="2019300"/>
                <a:ext cx="685800" cy="762000"/>
              </a:xfrm>
              <a:custGeom>
                <a:avLst/>
                <a:gdLst>
                  <a:gd name="T0" fmla="*/ 0 w 480"/>
                  <a:gd name="T1" fmla="*/ 0 h 720"/>
                  <a:gd name="T2" fmla="*/ 2147483647 w 480"/>
                  <a:gd name="T3" fmla="*/ 2147483647 h 720"/>
                  <a:gd name="T4" fmla="*/ 2147483647 w 480"/>
                  <a:gd name="T5" fmla="*/ 2147483647 h 720"/>
                  <a:gd name="T6" fmla="*/ 2147483647 w 480"/>
                  <a:gd name="T7" fmla="*/ 2147483647 h 720"/>
                  <a:gd name="T8" fmla="*/ 2147483647 w 480"/>
                  <a:gd name="T9" fmla="*/ 2147483647 h 720"/>
                  <a:gd name="T10" fmla="*/ 2147483647 w 480"/>
                  <a:gd name="T11" fmla="*/ 2147483647 h 720"/>
                  <a:gd name="T12" fmla="*/ 2147483647 w 480"/>
                  <a:gd name="T13" fmla="*/ 2147483647 h 720"/>
                  <a:gd name="T14" fmla="*/ 2147483647 w 480"/>
                  <a:gd name="T15" fmla="*/ 2147483647 h 720"/>
                  <a:gd name="T16" fmla="*/ 2147483647 w 480"/>
                  <a:gd name="T17" fmla="*/ 2147483647 h 720"/>
                  <a:gd name="T18" fmla="*/ 0 w 480"/>
                  <a:gd name="T19" fmla="*/ 0 h 7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0" h="720">
                    <a:moveTo>
                      <a:pt x="0" y="0"/>
                    </a:moveTo>
                    <a:lnTo>
                      <a:pt x="48" y="720"/>
                    </a:lnTo>
                    <a:lnTo>
                      <a:pt x="432" y="720"/>
                    </a:lnTo>
                    <a:lnTo>
                      <a:pt x="480" y="576"/>
                    </a:lnTo>
                    <a:lnTo>
                      <a:pt x="432" y="432"/>
                    </a:lnTo>
                    <a:lnTo>
                      <a:pt x="336" y="432"/>
                    </a:lnTo>
                    <a:lnTo>
                      <a:pt x="432" y="288"/>
                    </a:lnTo>
                    <a:lnTo>
                      <a:pt x="480" y="96"/>
                    </a:lnTo>
                    <a:lnTo>
                      <a:pt x="336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035"/>
              <p:cNvSpPr>
                <a:spLocks/>
              </p:cNvSpPr>
              <p:nvPr/>
            </p:nvSpPr>
            <p:spPr bwMode="auto">
              <a:xfrm>
                <a:off x="3162300" y="2209800"/>
                <a:ext cx="152400" cy="190500"/>
              </a:xfrm>
              <a:custGeom>
                <a:avLst/>
                <a:gdLst>
                  <a:gd name="T0" fmla="*/ 0 w 96"/>
                  <a:gd name="T1" fmla="*/ 0 h 144"/>
                  <a:gd name="T2" fmla="*/ 2147483647 w 96"/>
                  <a:gd name="T3" fmla="*/ 2147483647 h 144"/>
                  <a:gd name="T4" fmla="*/ 2147483647 w 96"/>
                  <a:gd name="T5" fmla="*/ 2147483647 h 144"/>
                  <a:gd name="T6" fmla="*/ 0 w 96"/>
                  <a:gd name="T7" fmla="*/ 0 h 1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" h="144">
                    <a:moveTo>
                      <a:pt x="0" y="0"/>
                    </a:moveTo>
                    <a:lnTo>
                      <a:pt x="48" y="144"/>
                    </a:lnTo>
                    <a:lnTo>
                      <a:pt x="96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036"/>
              <p:cNvSpPr>
                <a:spLocks/>
              </p:cNvSpPr>
              <p:nvPr/>
            </p:nvSpPr>
            <p:spPr bwMode="auto">
              <a:xfrm>
                <a:off x="3162300" y="2590800"/>
                <a:ext cx="228600" cy="63500"/>
              </a:xfrm>
              <a:custGeom>
                <a:avLst/>
                <a:gdLst>
                  <a:gd name="T0" fmla="*/ 0 w 144"/>
                  <a:gd name="T1" fmla="*/ 0 h 48"/>
                  <a:gd name="T2" fmla="*/ 0 w 144"/>
                  <a:gd name="T3" fmla="*/ 2147483647 h 48"/>
                  <a:gd name="T4" fmla="*/ 2147483647 w 144"/>
                  <a:gd name="T5" fmla="*/ 2147483647 h 48"/>
                  <a:gd name="T6" fmla="*/ 0 w 144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48">
                    <a:moveTo>
                      <a:pt x="0" y="0"/>
                    </a:moveTo>
                    <a:lnTo>
                      <a:pt x="0" y="48"/>
                    </a:lnTo>
                    <a:lnTo>
                      <a:pt x="144" y="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376363" y="1552575"/>
              <a:ext cx="790575" cy="863600"/>
              <a:chOff x="2933700" y="2019300"/>
              <a:chExt cx="685800" cy="762000"/>
            </a:xfrm>
          </p:grpSpPr>
          <p:sp>
            <p:nvSpPr>
              <p:cNvPr id="5" name="Freeform 1034"/>
              <p:cNvSpPr>
                <a:spLocks/>
              </p:cNvSpPr>
              <p:nvPr/>
            </p:nvSpPr>
            <p:spPr bwMode="auto">
              <a:xfrm>
                <a:off x="2933700" y="2019300"/>
                <a:ext cx="685800" cy="762000"/>
              </a:xfrm>
              <a:custGeom>
                <a:avLst/>
                <a:gdLst>
                  <a:gd name="T0" fmla="*/ 0 w 480"/>
                  <a:gd name="T1" fmla="*/ 0 h 720"/>
                  <a:gd name="T2" fmla="*/ 2147483647 w 480"/>
                  <a:gd name="T3" fmla="*/ 2147483647 h 720"/>
                  <a:gd name="T4" fmla="*/ 2147483647 w 480"/>
                  <a:gd name="T5" fmla="*/ 2147483647 h 720"/>
                  <a:gd name="T6" fmla="*/ 2147483647 w 480"/>
                  <a:gd name="T7" fmla="*/ 2147483647 h 720"/>
                  <a:gd name="T8" fmla="*/ 2147483647 w 480"/>
                  <a:gd name="T9" fmla="*/ 2147483647 h 720"/>
                  <a:gd name="T10" fmla="*/ 2147483647 w 480"/>
                  <a:gd name="T11" fmla="*/ 2147483647 h 720"/>
                  <a:gd name="T12" fmla="*/ 2147483647 w 480"/>
                  <a:gd name="T13" fmla="*/ 2147483647 h 720"/>
                  <a:gd name="T14" fmla="*/ 2147483647 w 480"/>
                  <a:gd name="T15" fmla="*/ 2147483647 h 720"/>
                  <a:gd name="T16" fmla="*/ 2147483647 w 480"/>
                  <a:gd name="T17" fmla="*/ 2147483647 h 720"/>
                  <a:gd name="T18" fmla="*/ 0 w 480"/>
                  <a:gd name="T19" fmla="*/ 0 h 7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80" h="720">
                    <a:moveTo>
                      <a:pt x="0" y="0"/>
                    </a:moveTo>
                    <a:lnTo>
                      <a:pt x="48" y="720"/>
                    </a:lnTo>
                    <a:lnTo>
                      <a:pt x="432" y="720"/>
                    </a:lnTo>
                    <a:lnTo>
                      <a:pt x="480" y="576"/>
                    </a:lnTo>
                    <a:lnTo>
                      <a:pt x="432" y="432"/>
                    </a:lnTo>
                    <a:lnTo>
                      <a:pt x="336" y="432"/>
                    </a:lnTo>
                    <a:lnTo>
                      <a:pt x="432" y="288"/>
                    </a:lnTo>
                    <a:lnTo>
                      <a:pt x="480" y="96"/>
                    </a:lnTo>
                    <a:lnTo>
                      <a:pt x="336" y="4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1035"/>
              <p:cNvSpPr>
                <a:spLocks/>
              </p:cNvSpPr>
              <p:nvPr/>
            </p:nvSpPr>
            <p:spPr bwMode="auto">
              <a:xfrm>
                <a:off x="3162300" y="2209800"/>
                <a:ext cx="152400" cy="190500"/>
              </a:xfrm>
              <a:custGeom>
                <a:avLst/>
                <a:gdLst>
                  <a:gd name="T0" fmla="*/ 0 w 96"/>
                  <a:gd name="T1" fmla="*/ 0 h 144"/>
                  <a:gd name="T2" fmla="*/ 2147483647 w 96"/>
                  <a:gd name="T3" fmla="*/ 2147483647 h 144"/>
                  <a:gd name="T4" fmla="*/ 2147483647 w 96"/>
                  <a:gd name="T5" fmla="*/ 2147483647 h 144"/>
                  <a:gd name="T6" fmla="*/ 0 w 96"/>
                  <a:gd name="T7" fmla="*/ 0 h 1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" h="144">
                    <a:moveTo>
                      <a:pt x="0" y="0"/>
                    </a:moveTo>
                    <a:lnTo>
                      <a:pt x="48" y="144"/>
                    </a:lnTo>
                    <a:lnTo>
                      <a:pt x="96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Freeform 1036"/>
              <p:cNvSpPr>
                <a:spLocks/>
              </p:cNvSpPr>
              <p:nvPr/>
            </p:nvSpPr>
            <p:spPr bwMode="auto">
              <a:xfrm>
                <a:off x="3162300" y="2590800"/>
                <a:ext cx="228600" cy="63500"/>
              </a:xfrm>
              <a:custGeom>
                <a:avLst/>
                <a:gdLst>
                  <a:gd name="T0" fmla="*/ 0 w 144"/>
                  <a:gd name="T1" fmla="*/ 0 h 48"/>
                  <a:gd name="T2" fmla="*/ 0 w 144"/>
                  <a:gd name="T3" fmla="*/ 2147483647 h 48"/>
                  <a:gd name="T4" fmla="*/ 2147483647 w 144"/>
                  <a:gd name="T5" fmla="*/ 2147483647 h 48"/>
                  <a:gd name="T6" fmla="*/ 0 w 144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48">
                    <a:moveTo>
                      <a:pt x="0" y="0"/>
                    </a:moveTo>
                    <a:lnTo>
                      <a:pt x="0" y="48"/>
                    </a:lnTo>
                    <a:lnTo>
                      <a:pt x="144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9" name="Group 1"/>
          <p:cNvGrpSpPr>
            <a:grpSpLocks/>
          </p:cNvGrpSpPr>
          <p:nvPr/>
        </p:nvGrpSpPr>
        <p:grpSpPr bwMode="auto">
          <a:xfrm rot="20824140">
            <a:off x="2774933" y="1565673"/>
            <a:ext cx="423515" cy="365558"/>
            <a:chOff x="7954963" y="4403725"/>
            <a:chExt cx="857250" cy="850900"/>
          </a:xfrm>
        </p:grpSpPr>
        <p:sp>
          <p:nvSpPr>
            <p:cNvPr id="250" name="Freeform 249"/>
            <p:cNvSpPr/>
            <p:nvPr/>
          </p:nvSpPr>
          <p:spPr>
            <a:xfrm>
              <a:off x="7954963" y="4403725"/>
              <a:ext cx="808037" cy="850900"/>
            </a:xfrm>
            <a:custGeom>
              <a:avLst/>
              <a:gdLst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957209 w 4601183"/>
                <a:gd name="connsiteY2" fmla="*/ 1157591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782111 w 4601183"/>
                <a:gd name="connsiteY2" fmla="*/ 1439694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01183" h="5573949">
                  <a:moveTo>
                    <a:pt x="389107" y="0"/>
                  </a:moveTo>
                  <a:lnTo>
                    <a:pt x="9728" y="1828800"/>
                  </a:lnTo>
                  <a:lnTo>
                    <a:pt x="2782111" y="1439694"/>
                  </a:lnTo>
                  <a:lnTo>
                    <a:pt x="0" y="5165387"/>
                  </a:lnTo>
                  <a:lnTo>
                    <a:pt x="4426085" y="5573949"/>
                  </a:lnTo>
                  <a:lnTo>
                    <a:pt x="4212077" y="3647872"/>
                  </a:lnTo>
                  <a:lnTo>
                    <a:pt x="1653702" y="4562272"/>
                  </a:lnTo>
                  <a:lnTo>
                    <a:pt x="4601183" y="525294"/>
                  </a:lnTo>
                  <a:lnTo>
                    <a:pt x="38910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8088313" y="4484688"/>
              <a:ext cx="531812" cy="687387"/>
            </a:xfrm>
            <a:custGeom>
              <a:avLst/>
              <a:gdLst>
                <a:gd name="connsiteX0" fmla="*/ 233464 w 3025302"/>
                <a:gd name="connsiteY0" fmla="*/ 0 h 4503906"/>
                <a:gd name="connsiteX1" fmla="*/ 0 w 3025302"/>
                <a:gd name="connsiteY1" fmla="*/ 583659 h 4503906"/>
                <a:gd name="connsiteX2" fmla="*/ 2743200 w 3025302"/>
                <a:gd name="connsiteY2" fmla="*/ 408561 h 4503906"/>
                <a:gd name="connsiteX3" fmla="*/ 68093 w 3025302"/>
                <a:gd name="connsiteY3" fmla="*/ 4396902 h 4503906"/>
                <a:gd name="connsiteX4" fmla="*/ 3025302 w 3025302"/>
                <a:gd name="connsiteY4" fmla="*/ 4503906 h 4503906"/>
                <a:gd name="connsiteX5" fmla="*/ 2947481 w 3025302"/>
                <a:gd name="connsiteY5" fmla="*/ 3998068 h 4503906"/>
                <a:gd name="connsiteX6" fmla="*/ 379379 w 3025302"/>
                <a:gd name="connsiteY6" fmla="*/ 4270442 h 4503906"/>
                <a:gd name="connsiteX7" fmla="*/ 2957208 w 3025302"/>
                <a:gd name="connsiteY7" fmla="*/ 223736 h 4503906"/>
                <a:gd name="connsiteX8" fmla="*/ 233464 w 3025302"/>
                <a:gd name="connsiteY8" fmla="*/ 0 h 45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5302" h="4503906">
                  <a:moveTo>
                    <a:pt x="233464" y="0"/>
                  </a:moveTo>
                  <a:lnTo>
                    <a:pt x="0" y="583659"/>
                  </a:lnTo>
                  <a:lnTo>
                    <a:pt x="2743200" y="408561"/>
                  </a:lnTo>
                  <a:lnTo>
                    <a:pt x="68093" y="4396902"/>
                  </a:lnTo>
                  <a:lnTo>
                    <a:pt x="3025302" y="4503906"/>
                  </a:lnTo>
                  <a:lnTo>
                    <a:pt x="2947481" y="3998068"/>
                  </a:lnTo>
                  <a:lnTo>
                    <a:pt x="379379" y="4270442"/>
                  </a:lnTo>
                  <a:lnTo>
                    <a:pt x="2957208" y="223736"/>
                  </a:lnTo>
                  <a:lnTo>
                    <a:pt x="233464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8004175" y="4403725"/>
              <a:ext cx="808038" cy="850900"/>
            </a:xfrm>
            <a:custGeom>
              <a:avLst/>
              <a:gdLst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957209 w 4601183"/>
                <a:gd name="connsiteY2" fmla="*/ 1157591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  <a:gd name="connsiteX0" fmla="*/ 389107 w 4601183"/>
                <a:gd name="connsiteY0" fmla="*/ 0 h 5573949"/>
                <a:gd name="connsiteX1" fmla="*/ 9728 w 4601183"/>
                <a:gd name="connsiteY1" fmla="*/ 1828800 h 5573949"/>
                <a:gd name="connsiteX2" fmla="*/ 2782111 w 4601183"/>
                <a:gd name="connsiteY2" fmla="*/ 1439694 h 5573949"/>
                <a:gd name="connsiteX3" fmla="*/ 0 w 4601183"/>
                <a:gd name="connsiteY3" fmla="*/ 5165387 h 5573949"/>
                <a:gd name="connsiteX4" fmla="*/ 4426085 w 4601183"/>
                <a:gd name="connsiteY4" fmla="*/ 5573949 h 5573949"/>
                <a:gd name="connsiteX5" fmla="*/ 4212077 w 4601183"/>
                <a:gd name="connsiteY5" fmla="*/ 3647872 h 5573949"/>
                <a:gd name="connsiteX6" fmla="*/ 1653702 w 4601183"/>
                <a:gd name="connsiteY6" fmla="*/ 4562272 h 5573949"/>
                <a:gd name="connsiteX7" fmla="*/ 4601183 w 4601183"/>
                <a:gd name="connsiteY7" fmla="*/ 525294 h 5573949"/>
                <a:gd name="connsiteX8" fmla="*/ 389107 w 4601183"/>
                <a:gd name="connsiteY8" fmla="*/ 0 h 5573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01183" h="5573949">
                  <a:moveTo>
                    <a:pt x="389107" y="0"/>
                  </a:moveTo>
                  <a:lnTo>
                    <a:pt x="9728" y="1828800"/>
                  </a:lnTo>
                  <a:lnTo>
                    <a:pt x="2782111" y="1439694"/>
                  </a:lnTo>
                  <a:lnTo>
                    <a:pt x="0" y="5165387"/>
                  </a:lnTo>
                  <a:lnTo>
                    <a:pt x="4426085" y="5573949"/>
                  </a:lnTo>
                  <a:lnTo>
                    <a:pt x="4212077" y="3647872"/>
                  </a:lnTo>
                  <a:lnTo>
                    <a:pt x="1653702" y="4562272"/>
                  </a:lnTo>
                  <a:lnTo>
                    <a:pt x="4601183" y="525294"/>
                  </a:lnTo>
                  <a:lnTo>
                    <a:pt x="389107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rgbClr val="FFFF00"/>
                </a:gs>
                <a:gs pos="92000">
                  <a:srgbClr val="C00000"/>
                </a:gs>
              </a:gsLst>
              <a:lin ang="2700000" scaled="1"/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8137525" y="4484688"/>
              <a:ext cx="530225" cy="687387"/>
            </a:xfrm>
            <a:custGeom>
              <a:avLst/>
              <a:gdLst>
                <a:gd name="connsiteX0" fmla="*/ 233464 w 3025302"/>
                <a:gd name="connsiteY0" fmla="*/ 0 h 4503906"/>
                <a:gd name="connsiteX1" fmla="*/ 0 w 3025302"/>
                <a:gd name="connsiteY1" fmla="*/ 583659 h 4503906"/>
                <a:gd name="connsiteX2" fmla="*/ 2743200 w 3025302"/>
                <a:gd name="connsiteY2" fmla="*/ 408561 h 4503906"/>
                <a:gd name="connsiteX3" fmla="*/ 68093 w 3025302"/>
                <a:gd name="connsiteY3" fmla="*/ 4396902 h 4503906"/>
                <a:gd name="connsiteX4" fmla="*/ 3025302 w 3025302"/>
                <a:gd name="connsiteY4" fmla="*/ 4503906 h 4503906"/>
                <a:gd name="connsiteX5" fmla="*/ 2947481 w 3025302"/>
                <a:gd name="connsiteY5" fmla="*/ 3998068 h 4503906"/>
                <a:gd name="connsiteX6" fmla="*/ 379379 w 3025302"/>
                <a:gd name="connsiteY6" fmla="*/ 4270442 h 4503906"/>
                <a:gd name="connsiteX7" fmla="*/ 2957208 w 3025302"/>
                <a:gd name="connsiteY7" fmla="*/ 223736 h 4503906"/>
                <a:gd name="connsiteX8" fmla="*/ 233464 w 3025302"/>
                <a:gd name="connsiteY8" fmla="*/ 0 h 45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5302" h="4503906">
                  <a:moveTo>
                    <a:pt x="233464" y="0"/>
                  </a:moveTo>
                  <a:lnTo>
                    <a:pt x="0" y="583659"/>
                  </a:lnTo>
                  <a:lnTo>
                    <a:pt x="2743200" y="408561"/>
                  </a:lnTo>
                  <a:lnTo>
                    <a:pt x="68093" y="4396902"/>
                  </a:lnTo>
                  <a:lnTo>
                    <a:pt x="3025302" y="4503906"/>
                  </a:lnTo>
                  <a:lnTo>
                    <a:pt x="2947481" y="3998068"/>
                  </a:lnTo>
                  <a:lnTo>
                    <a:pt x="379379" y="4270442"/>
                  </a:lnTo>
                  <a:lnTo>
                    <a:pt x="2957208" y="223736"/>
                  </a:lnTo>
                  <a:lnTo>
                    <a:pt x="233464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54" name="Group 2"/>
          <p:cNvGrpSpPr>
            <a:grpSpLocks/>
          </p:cNvGrpSpPr>
          <p:nvPr/>
        </p:nvGrpSpPr>
        <p:grpSpPr bwMode="auto">
          <a:xfrm rot="1080168">
            <a:off x="2248666" y="2230095"/>
            <a:ext cx="373235" cy="310632"/>
            <a:chOff x="7008892" y="4410940"/>
            <a:chExt cx="841296" cy="844212"/>
          </a:xfrm>
        </p:grpSpPr>
        <p:grpSp>
          <p:nvGrpSpPr>
            <p:cNvPr id="255" name="Group 254"/>
            <p:cNvGrpSpPr/>
            <p:nvPr/>
          </p:nvGrpSpPr>
          <p:grpSpPr>
            <a:xfrm>
              <a:off x="7008892" y="4410940"/>
              <a:ext cx="793403" cy="844212"/>
              <a:chOff x="2057400" y="457200"/>
              <a:chExt cx="5105400" cy="5715000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267" name="Freeform 1027"/>
              <p:cNvSpPr>
                <a:spLocks/>
              </p:cNvSpPr>
              <p:nvPr/>
            </p:nvSpPr>
            <p:spPr bwMode="auto">
              <a:xfrm>
                <a:off x="2057400" y="457200"/>
                <a:ext cx="5105400" cy="5715000"/>
              </a:xfrm>
              <a:custGeom>
                <a:avLst/>
                <a:gdLst>
                  <a:gd name="T0" fmla="*/ 0 w 1056"/>
                  <a:gd name="T1" fmla="*/ 0 h 912"/>
                  <a:gd name="T2" fmla="*/ 0 w 1056"/>
                  <a:gd name="T3" fmla="*/ 2147483647 h 912"/>
                  <a:gd name="T4" fmla="*/ 2147483647 w 1056"/>
                  <a:gd name="T5" fmla="*/ 2147483647 h 912"/>
                  <a:gd name="T6" fmla="*/ 2147483647 w 1056"/>
                  <a:gd name="T7" fmla="*/ 2147483647 h 912"/>
                  <a:gd name="T8" fmla="*/ 2147483647 w 1056"/>
                  <a:gd name="T9" fmla="*/ 2147483647 h 912"/>
                  <a:gd name="T10" fmla="*/ 2147483647 w 1056"/>
                  <a:gd name="T11" fmla="*/ 2147483647 h 912"/>
                  <a:gd name="T12" fmla="*/ 2147483647 w 1056"/>
                  <a:gd name="T13" fmla="*/ 2147483647 h 912"/>
                  <a:gd name="T14" fmla="*/ 2147483647 w 1056"/>
                  <a:gd name="T15" fmla="*/ 2147483647 h 912"/>
                  <a:gd name="T16" fmla="*/ 2147483647 w 1056"/>
                  <a:gd name="T17" fmla="*/ 2147483647 h 912"/>
                  <a:gd name="T18" fmla="*/ 2147483647 w 1056"/>
                  <a:gd name="T19" fmla="*/ 2147483647 h 912"/>
                  <a:gd name="T20" fmla="*/ 2147483647 w 1056"/>
                  <a:gd name="T21" fmla="*/ 2147483647 h 912"/>
                  <a:gd name="T22" fmla="*/ 2147483647 w 1056"/>
                  <a:gd name="T23" fmla="*/ 2147483647 h 912"/>
                  <a:gd name="T24" fmla="*/ 2147483647 w 1056"/>
                  <a:gd name="T25" fmla="*/ 2147483647 h 912"/>
                  <a:gd name="T26" fmla="*/ 2147483647 w 1056"/>
                  <a:gd name="T27" fmla="*/ 0 h 912"/>
                  <a:gd name="T28" fmla="*/ 2147483647 w 1056"/>
                  <a:gd name="T29" fmla="*/ 0 h 912"/>
                  <a:gd name="T30" fmla="*/ 2147483647 w 1056"/>
                  <a:gd name="T31" fmla="*/ 2147483647 h 912"/>
                  <a:gd name="T32" fmla="*/ 2147483647 w 1056"/>
                  <a:gd name="T33" fmla="*/ 2147483647 h 912"/>
                  <a:gd name="T34" fmla="*/ 2147483647 w 1056"/>
                  <a:gd name="T35" fmla="*/ 2147483647 h 912"/>
                  <a:gd name="T36" fmla="*/ 2147483647 w 1056"/>
                  <a:gd name="T37" fmla="*/ 2147483647 h 912"/>
                  <a:gd name="T38" fmla="*/ 2147483647 w 1056"/>
                  <a:gd name="T39" fmla="*/ 2147483647 h 912"/>
                  <a:gd name="T40" fmla="*/ 2147483647 w 1056"/>
                  <a:gd name="T41" fmla="*/ 0 h 912"/>
                  <a:gd name="T42" fmla="*/ 0 w 1056"/>
                  <a:gd name="T43" fmla="*/ 0 h 91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5909 w 10000"/>
                  <a:gd name="connsiteY10" fmla="*/ 5263 h 10000"/>
                  <a:gd name="connsiteX11" fmla="*/ 8636 w 10000"/>
                  <a:gd name="connsiteY11" fmla="*/ 2105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5909 w 10000"/>
                  <a:gd name="connsiteY10" fmla="*/ 5263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5909 w 10000"/>
                  <a:gd name="connsiteY9" fmla="*/ 8421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4091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4091 w 10000"/>
                  <a:gd name="connsiteY3" fmla="*/ 5263 h 10000"/>
                  <a:gd name="connsiteX4" fmla="*/ 3900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  <a:gd name="connsiteX0" fmla="*/ 0 w 10000"/>
                  <a:gd name="connsiteY0" fmla="*/ 0 h 10000"/>
                  <a:gd name="connsiteX1" fmla="*/ 0 w 10000"/>
                  <a:gd name="connsiteY1" fmla="*/ 2105 h 10000"/>
                  <a:gd name="connsiteX2" fmla="*/ 945 w 10000"/>
                  <a:gd name="connsiteY2" fmla="*/ 2088 h 10000"/>
                  <a:gd name="connsiteX3" fmla="*/ 3939 w 10000"/>
                  <a:gd name="connsiteY3" fmla="*/ 5365 h 10000"/>
                  <a:gd name="connsiteX4" fmla="*/ 3900 w 10000"/>
                  <a:gd name="connsiteY4" fmla="*/ 8421 h 10000"/>
                  <a:gd name="connsiteX5" fmla="*/ 3182 w 10000"/>
                  <a:gd name="connsiteY5" fmla="*/ 8421 h 10000"/>
                  <a:gd name="connsiteX6" fmla="*/ 3182 w 10000"/>
                  <a:gd name="connsiteY6" fmla="*/ 10000 h 10000"/>
                  <a:gd name="connsiteX7" fmla="*/ 6818 w 10000"/>
                  <a:gd name="connsiteY7" fmla="*/ 10000 h 10000"/>
                  <a:gd name="connsiteX8" fmla="*/ 6818 w 10000"/>
                  <a:gd name="connsiteY8" fmla="*/ 8421 h 10000"/>
                  <a:gd name="connsiteX9" fmla="*/ 6119 w 10000"/>
                  <a:gd name="connsiteY9" fmla="*/ 8404 h 10000"/>
                  <a:gd name="connsiteX10" fmla="*/ 6157 w 10000"/>
                  <a:gd name="connsiteY10" fmla="*/ 5399 h 10000"/>
                  <a:gd name="connsiteX11" fmla="*/ 9189 w 10000"/>
                  <a:gd name="connsiteY11" fmla="*/ 2071 h 10000"/>
                  <a:gd name="connsiteX12" fmla="*/ 10000 w 10000"/>
                  <a:gd name="connsiteY12" fmla="*/ 2105 h 10000"/>
                  <a:gd name="connsiteX13" fmla="*/ 10000 w 10000"/>
                  <a:gd name="connsiteY13" fmla="*/ 0 h 10000"/>
                  <a:gd name="connsiteX14" fmla="*/ 6364 w 10000"/>
                  <a:gd name="connsiteY14" fmla="*/ 0 h 10000"/>
                  <a:gd name="connsiteX15" fmla="*/ 6364 w 10000"/>
                  <a:gd name="connsiteY15" fmla="*/ 2105 h 10000"/>
                  <a:gd name="connsiteX16" fmla="*/ 6818 w 10000"/>
                  <a:gd name="connsiteY16" fmla="*/ 2105 h 10000"/>
                  <a:gd name="connsiteX17" fmla="*/ 5028 w 10000"/>
                  <a:gd name="connsiteY17" fmla="*/ 3991 h 10000"/>
                  <a:gd name="connsiteX18" fmla="*/ 3636 w 10000"/>
                  <a:gd name="connsiteY18" fmla="*/ 2105 h 10000"/>
                  <a:gd name="connsiteX19" fmla="*/ 4091 w 10000"/>
                  <a:gd name="connsiteY19" fmla="*/ 2105 h 10000"/>
                  <a:gd name="connsiteX20" fmla="*/ 4091 w 10000"/>
                  <a:gd name="connsiteY20" fmla="*/ 0 h 10000"/>
                  <a:gd name="connsiteX21" fmla="*/ 0 w 10000"/>
                  <a:gd name="connsiteY21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0000" h="10000">
                    <a:moveTo>
                      <a:pt x="0" y="0"/>
                    </a:moveTo>
                    <a:lnTo>
                      <a:pt x="0" y="2105"/>
                    </a:lnTo>
                    <a:lnTo>
                      <a:pt x="945" y="2088"/>
                    </a:lnTo>
                    <a:lnTo>
                      <a:pt x="3939" y="5365"/>
                    </a:lnTo>
                    <a:cubicBezTo>
                      <a:pt x="3875" y="6418"/>
                      <a:pt x="3964" y="7368"/>
                      <a:pt x="3900" y="8421"/>
                    </a:cubicBezTo>
                    <a:lnTo>
                      <a:pt x="3182" y="8421"/>
                    </a:lnTo>
                    <a:lnTo>
                      <a:pt x="3182" y="10000"/>
                    </a:lnTo>
                    <a:lnTo>
                      <a:pt x="6818" y="10000"/>
                    </a:lnTo>
                    <a:lnTo>
                      <a:pt x="6818" y="8421"/>
                    </a:lnTo>
                    <a:lnTo>
                      <a:pt x="6119" y="8404"/>
                    </a:lnTo>
                    <a:cubicBezTo>
                      <a:pt x="6202" y="7397"/>
                      <a:pt x="6074" y="6406"/>
                      <a:pt x="6157" y="5399"/>
                    </a:cubicBezTo>
                    <a:lnTo>
                      <a:pt x="9189" y="2071"/>
                    </a:lnTo>
                    <a:lnTo>
                      <a:pt x="10000" y="2105"/>
                    </a:lnTo>
                    <a:lnTo>
                      <a:pt x="10000" y="0"/>
                    </a:lnTo>
                    <a:lnTo>
                      <a:pt x="6364" y="0"/>
                    </a:lnTo>
                    <a:lnTo>
                      <a:pt x="6364" y="2105"/>
                    </a:lnTo>
                    <a:lnTo>
                      <a:pt x="6818" y="2105"/>
                    </a:lnTo>
                    <a:lnTo>
                      <a:pt x="5028" y="3991"/>
                    </a:lnTo>
                    <a:lnTo>
                      <a:pt x="3636" y="2105"/>
                    </a:lnTo>
                    <a:lnTo>
                      <a:pt x="4091" y="2105"/>
                    </a:lnTo>
                    <a:lnTo>
                      <a:pt x="409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8" name="Oval 1028"/>
              <p:cNvSpPr>
                <a:spLocks noChangeArrowheads="1"/>
              </p:cNvSpPr>
              <p:nvPr/>
            </p:nvSpPr>
            <p:spPr bwMode="auto">
              <a:xfrm>
                <a:off x="2753591" y="757989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69" name="Oval 1029"/>
              <p:cNvSpPr>
                <a:spLocks noChangeArrowheads="1"/>
              </p:cNvSpPr>
              <p:nvPr/>
            </p:nvSpPr>
            <p:spPr bwMode="auto">
              <a:xfrm>
                <a:off x="3217718" y="1660358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0" name="Oval 1030"/>
              <p:cNvSpPr>
                <a:spLocks noChangeArrowheads="1"/>
              </p:cNvSpPr>
              <p:nvPr/>
            </p:nvSpPr>
            <p:spPr bwMode="auto">
              <a:xfrm>
                <a:off x="3913909" y="2562726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1" name="Oval 1031"/>
              <p:cNvSpPr>
                <a:spLocks noChangeArrowheads="1"/>
              </p:cNvSpPr>
              <p:nvPr/>
            </p:nvSpPr>
            <p:spPr bwMode="auto">
              <a:xfrm>
                <a:off x="4378036" y="3465095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2" name="Oval 1032"/>
              <p:cNvSpPr>
                <a:spLocks noChangeArrowheads="1"/>
              </p:cNvSpPr>
              <p:nvPr/>
            </p:nvSpPr>
            <p:spPr bwMode="auto">
              <a:xfrm>
                <a:off x="4378036" y="4367463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3" name="Oval 1033"/>
              <p:cNvSpPr>
                <a:spLocks noChangeArrowheads="1"/>
              </p:cNvSpPr>
              <p:nvPr/>
            </p:nvSpPr>
            <p:spPr bwMode="auto">
              <a:xfrm>
                <a:off x="4378036" y="5269832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4" name="Oval 1034"/>
              <p:cNvSpPr>
                <a:spLocks noChangeArrowheads="1"/>
              </p:cNvSpPr>
              <p:nvPr/>
            </p:nvSpPr>
            <p:spPr bwMode="auto">
              <a:xfrm>
                <a:off x="4842164" y="2562726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5" name="Oval 1035"/>
              <p:cNvSpPr>
                <a:spLocks noChangeArrowheads="1"/>
              </p:cNvSpPr>
              <p:nvPr/>
            </p:nvSpPr>
            <p:spPr bwMode="auto">
              <a:xfrm>
                <a:off x="5538355" y="1660358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  <p:sp>
            <p:nvSpPr>
              <p:cNvPr id="276" name="Oval 1036"/>
              <p:cNvSpPr>
                <a:spLocks noChangeArrowheads="1"/>
              </p:cNvSpPr>
              <p:nvPr/>
            </p:nvSpPr>
            <p:spPr bwMode="auto">
              <a:xfrm>
                <a:off x="6234545" y="757989"/>
                <a:ext cx="464127" cy="601579"/>
              </a:xfrm>
              <a:prstGeom prst="ellipse">
                <a:avLst/>
              </a:prstGeom>
              <a:grpFill/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en-US" altLang="en-US" sz="4800"/>
              </a:p>
            </p:txBody>
          </p:sp>
        </p:grpSp>
        <p:grpSp>
          <p:nvGrpSpPr>
            <p:cNvPr id="256" name="Group 518"/>
            <p:cNvGrpSpPr>
              <a:grpSpLocks/>
            </p:cNvGrpSpPr>
            <p:nvPr/>
          </p:nvGrpSpPr>
          <p:grpSpPr bwMode="auto">
            <a:xfrm>
              <a:off x="7058025" y="4411663"/>
              <a:ext cx="792163" cy="842962"/>
              <a:chOff x="2057400" y="457200"/>
              <a:chExt cx="5105400" cy="5715000"/>
            </a:xfrm>
          </p:grpSpPr>
          <p:sp>
            <p:nvSpPr>
              <p:cNvPr id="257" name="Freeform 1027"/>
              <p:cNvSpPr>
                <a:spLocks/>
              </p:cNvSpPr>
              <p:nvPr/>
            </p:nvSpPr>
            <p:spPr bwMode="auto">
              <a:xfrm>
                <a:off x="2057400" y="457200"/>
                <a:ext cx="5105400" cy="5715000"/>
              </a:xfrm>
              <a:custGeom>
                <a:avLst/>
                <a:gdLst>
                  <a:gd name="T0" fmla="*/ 0 w 10000"/>
                  <a:gd name="T1" fmla="*/ 0 h 10000"/>
                  <a:gd name="T2" fmla="*/ 0 w 10000"/>
                  <a:gd name="T3" fmla="*/ 2147483647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2147483647 w 10000"/>
                  <a:gd name="T9" fmla="*/ 2147483647 h 10000"/>
                  <a:gd name="T10" fmla="*/ 2147483647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2147483647 w 10000"/>
                  <a:gd name="T21" fmla="*/ 2147483647 h 10000"/>
                  <a:gd name="T22" fmla="*/ 2147483647 w 10000"/>
                  <a:gd name="T23" fmla="*/ 2147483647 h 10000"/>
                  <a:gd name="T24" fmla="*/ 2147483647 w 10000"/>
                  <a:gd name="T25" fmla="*/ 2147483647 h 10000"/>
                  <a:gd name="T26" fmla="*/ 2147483647 w 10000"/>
                  <a:gd name="T27" fmla="*/ 0 h 10000"/>
                  <a:gd name="T28" fmla="*/ 2147483647 w 10000"/>
                  <a:gd name="T29" fmla="*/ 0 h 10000"/>
                  <a:gd name="T30" fmla="*/ 2147483647 w 10000"/>
                  <a:gd name="T31" fmla="*/ 2147483647 h 10000"/>
                  <a:gd name="T32" fmla="*/ 2147483647 w 10000"/>
                  <a:gd name="T33" fmla="*/ 2147483647 h 10000"/>
                  <a:gd name="T34" fmla="*/ 2147483647 w 10000"/>
                  <a:gd name="T35" fmla="*/ 2147483647 h 10000"/>
                  <a:gd name="T36" fmla="*/ 2147483647 w 10000"/>
                  <a:gd name="T37" fmla="*/ 2147483647 h 10000"/>
                  <a:gd name="T38" fmla="*/ 2147483647 w 10000"/>
                  <a:gd name="T39" fmla="*/ 2147483647 h 10000"/>
                  <a:gd name="T40" fmla="*/ 2147483647 w 10000"/>
                  <a:gd name="T41" fmla="*/ 0 h 10000"/>
                  <a:gd name="T42" fmla="*/ 0 w 10000"/>
                  <a:gd name="T43" fmla="*/ 0 h 100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0" y="2105"/>
                    </a:lnTo>
                    <a:lnTo>
                      <a:pt x="945" y="2088"/>
                    </a:lnTo>
                    <a:lnTo>
                      <a:pt x="3939" y="5365"/>
                    </a:lnTo>
                    <a:cubicBezTo>
                      <a:pt x="3875" y="6418"/>
                      <a:pt x="3964" y="7368"/>
                      <a:pt x="3900" y="8421"/>
                    </a:cubicBezTo>
                    <a:lnTo>
                      <a:pt x="3182" y="8421"/>
                    </a:lnTo>
                    <a:lnTo>
                      <a:pt x="3182" y="10000"/>
                    </a:lnTo>
                    <a:lnTo>
                      <a:pt x="6818" y="10000"/>
                    </a:lnTo>
                    <a:lnTo>
                      <a:pt x="6818" y="8421"/>
                    </a:lnTo>
                    <a:lnTo>
                      <a:pt x="6119" y="8404"/>
                    </a:lnTo>
                    <a:cubicBezTo>
                      <a:pt x="6202" y="7397"/>
                      <a:pt x="6074" y="6406"/>
                      <a:pt x="6157" y="5399"/>
                    </a:cubicBezTo>
                    <a:lnTo>
                      <a:pt x="9189" y="2071"/>
                    </a:lnTo>
                    <a:lnTo>
                      <a:pt x="10000" y="2105"/>
                    </a:lnTo>
                    <a:lnTo>
                      <a:pt x="10000" y="0"/>
                    </a:lnTo>
                    <a:lnTo>
                      <a:pt x="6364" y="0"/>
                    </a:lnTo>
                    <a:lnTo>
                      <a:pt x="6364" y="2105"/>
                    </a:lnTo>
                    <a:lnTo>
                      <a:pt x="6818" y="2105"/>
                    </a:lnTo>
                    <a:lnTo>
                      <a:pt x="5028" y="3991"/>
                    </a:lnTo>
                    <a:lnTo>
                      <a:pt x="3636" y="2105"/>
                    </a:lnTo>
                    <a:lnTo>
                      <a:pt x="4091" y="2105"/>
                    </a:lnTo>
                    <a:lnTo>
                      <a:pt x="409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Oval 1028"/>
              <p:cNvSpPr>
                <a:spLocks noChangeArrowheads="1"/>
              </p:cNvSpPr>
              <p:nvPr/>
            </p:nvSpPr>
            <p:spPr bwMode="auto">
              <a:xfrm>
                <a:off x="2753591" y="757989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59" name="Oval 1029"/>
              <p:cNvSpPr>
                <a:spLocks noChangeArrowheads="1"/>
              </p:cNvSpPr>
              <p:nvPr/>
            </p:nvSpPr>
            <p:spPr bwMode="auto">
              <a:xfrm>
                <a:off x="3217718" y="1660358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0" name="Oval 1030"/>
              <p:cNvSpPr>
                <a:spLocks noChangeArrowheads="1"/>
              </p:cNvSpPr>
              <p:nvPr/>
            </p:nvSpPr>
            <p:spPr bwMode="auto">
              <a:xfrm>
                <a:off x="3913909" y="2562726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1" name="Oval 1031"/>
              <p:cNvSpPr>
                <a:spLocks noChangeArrowheads="1"/>
              </p:cNvSpPr>
              <p:nvPr/>
            </p:nvSpPr>
            <p:spPr bwMode="auto">
              <a:xfrm>
                <a:off x="4378036" y="3465095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2" name="Oval 1032"/>
              <p:cNvSpPr>
                <a:spLocks noChangeArrowheads="1"/>
              </p:cNvSpPr>
              <p:nvPr/>
            </p:nvSpPr>
            <p:spPr bwMode="auto">
              <a:xfrm>
                <a:off x="4378036" y="4367463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3" name="Oval 1033"/>
              <p:cNvSpPr>
                <a:spLocks noChangeArrowheads="1"/>
              </p:cNvSpPr>
              <p:nvPr/>
            </p:nvSpPr>
            <p:spPr bwMode="auto">
              <a:xfrm>
                <a:off x="4378036" y="5269832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4" name="Oval 1034"/>
              <p:cNvSpPr>
                <a:spLocks noChangeArrowheads="1"/>
              </p:cNvSpPr>
              <p:nvPr/>
            </p:nvSpPr>
            <p:spPr bwMode="auto">
              <a:xfrm>
                <a:off x="4842164" y="2562726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5" name="Oval 1035"/>
              <p:cNvSpPr>
                <a:spLocks noChangeArrowheads="1"/>
              </p:cNvSpPr>
              <p:nvPr/>
            </p:nvSpPr>
            <p:spPr bwMode="auto">
              <a:xfrm>
                <a:off x="5538355" y="1660358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  <p:sp>
            <p:nvSpPr>
              <p:cNvPr id="266" name="Oval 1036"/>
              <p:cNvSpPr>
                <a:spLocks noChangeArrowheads="1"/>
              </p:cNvSpPr>
              <p:nvPr/>
            </p:nvSpPr>
            <p:spPr bwMode="auto">
              <a:xfrm>
                <a:off x="6234545" y="757989"/>
                <a:ext cx="464127" cy="601579"/>
              </a:xfrm>
              <a:prstGeom prst="ellipse">
                <a:avLst/>
              </a:prstGeom>
              <a:solidFill>
                <a:srgbClr val="CC66FF"/>
              </a:solidFill>
              <a:ln w="317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800"/>
              </a:p>
            </p:txBody>
          </p:sp>
        </p:grpSp>
      </p:grpSp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4883150" y="2606590"/>
            <a:ext cx="2224159" cy="2268726"/>
            <a:chOff x="1336089" y="4557313"/>
            <a:chExt cx="1217700" cy="1614672"/>
          </a:xfrm>
          <a:solidFill>
            <a:schemeClr val="tx1"/>
          </a:solidFill>
        </p:grpSpPr>
        <p:sp>
          <p:nvSpPr>
            <p:cNvPr id="21" name="Freeform 20"/>
            <p:cNvSpPr/>
            <p:nvPr/>
          </p:nvSpPr>
          <p:spPr>
            <a:xfrm>
              <a:off x="1336674" y="4557313"/>
              <a:ext cx="1217588" cy="1614869"/>
            </a:xfrm>
            <a:custGeom>
              <a:avLst/>
              <a:gdLst>
                <a:gd name="connsiteX0" fmla="*/ 680263 w 1167639"/>
                <a:gd name="connsiteY0" fmla="*/ 498369 h 1413805"/>
                <a:gd name="connsiteX1" fmla="*/ 1048254 w 1167639"/>
                <a:gd name="connsiteY1" fmla="*/ 609882 h 1413805"/>
                <a:gd name="connsiteX2" fmla="*/ 1126312 w 1167639"/>
                <a:gd name="connsiteY2" fmla="*/ 398009 h 1413805"/>
                <a:gd name="connsiteX3" fmla="*/ 1092859 w 1167639"/>
                <a:gd name="connsiteY3" fmla="*/ 108077 h 1413805"/>
                <a:gd name="connsiteX4" fmla="*/ 613356 w 1167639"/>
                <a:gd name="connsiteY4" fmla="*/ 30018 h 1413805"/>
                <a:gd name="connsiteX5" fmla="*/ 178459 w 1167639"/>
                <a:gd name="connsiteY5" fmla="*/ 52321 h 1413805"/>
                <a:gd name="connsiteX6" fmla="*/ 39 w 1167639"/>
                <a:gd name="connsiteY6" fmla="*/ 609882 h 1413805"/>
                <a:gd name="connsiteX7" fmla="*/ 167307 w 1167639"/>
                <a:gd name="connsiteY7" fmla="*/ 1223199 h 1413805"/>
                <a:gd name="connsiteX8" fmla="*/ 635659 w 1167639"/>
                <a:gd name="connsiteY8" fmla="*/ 1412769 h 1413805"/>
                <a:gd name="connsiteX9" fmla="*/ 1115161 w 1167639"/>
                <a:gd name="connsiteY9" fmla="*/ 1278955 h 1413805"/>
                <a:gd name="connsiteX10" fmla="*/ 1126312 w 1167639"/>
                <a:gd name="connsiteY10" fmla="*/ 877511 h 1413805"/>
                <a:gd name="connsiteX11" fmla="*/ 858683 w 1167639"/>
                <a:gd name="connsiteY11" fmla="*/ 810604 h 1413805"/>
                <a:gd name="connsiteX12" fmla="*/ 713717 w 1167639"/>
                <a:gd name="connsiteY12" fmla="*/ 955569 h 1413805"/>
                <a:gd name="connsiteX13" fmla="*/ 512995 w 1167639"/>
                <a:gd name="connsiteY13" fmla="*/ 955569 h 1413805"/>
                <a:gd name="connsiteX14" fmla="*/ 446088 w 1167639"/>
                <a:gd name="connsiteY14" fmla="*/ 609882 h 1413805"/>
                <a:gd name="connsiteX15" fmla="*/ 579902 w 1167639"/>
                <a:gd name="connsiteY15" fmla="*/ 364555 h 1413805"/>
                <a:gd name="connsiteX16" fmla="*/ 680263 w 1167639"/>
                <a:gd name="connsiteY16" fmla="*/ 498369 h 1413805"/>
                <a:gd name="connsiteX0" fmla="*/ 680263 w 1258330"/>
                <a:gd name="connsiteY0" fmla="*/ 498369 h 1413805"/>
                <a:gd name="connsiteX1" fmla="*/ 1048254 w 1258330"/>
                <a:gd name="connsiteY1" fmla="*/ 609882 h 1413805"/>
                <a:gd name="connsiteX2" fmla="*/ 1257754 w 1258330"/>
                <a:gd name="connsiteY2" fmla="*/ 329042 h 1413805"/>
                <a:gd name="connsiteX3" fmla="*/ 1092859 w 1258330"/>
                <a:gd name="connsiteY3" fmla="*/ 108077 h 1413805"/>
                <a:gd name="connsiteX4" fmla="*/ 613356 w 1258330"/>
                <a:gd name="connsiteY4" fmla="*/ 30018 h 1413805"/>
                <a:gd name="connsiteX5" fmla="*/ 178459 w 1258330"/>
                <a:gd name="connsiteY5" fmla="*/ 52321 h 1413805"/>
                <a:gd name="connsiteX6" fmla="*/ 39 w 1258330"/>
                <a:gd name="connsiteY6" fmla="*/ 609882 h 1413805"/>
                <a:gd name="connsiteX7" fmla="*/ 167307 w 1258330"/>
                <a:gd name="connsiteY7" fmla="*/ 1223199 h 1413805"/>
                <a:gd name="connsiteX8" fmla="*/ 635659 w 1258330"/>
                <a:gd name="connsiteY8" fmla="*/ 1412769 h 1413805"/>
                <a:gd name="connsiteX9" fmla="*/ 1115161 w 1258330"/>
                <a:gd name="connsiteY9" fmla="*/ 1278955 h 1413805"/>
                <a:gd name="connsiteX10" fmla="*/ 1126312 w 1258330"/>
                <a:gd name="connsiteY10" fmla="*/ 877511 h 1413805"/>
                <a:gd name="connsiteX11" fmla="*/ 858683 w 1258330"/>
                <a:gd name="connsiteY11" fmla="*/ 810604 h 1413805"/>
                <a:gd name="connsiteX12" fmla="*/ 713717 w 1258330"/>
                <a:gd name="connsiteY12" fmla="*/ 955569 h 1413805"/>
                <a:gd name="connsiteX13" fmla="*/ 512995 w 1258330"/>
                <a:gd name="connsiteY13" fmla="*/ 955569 h 1413805"/>
                <a:gd name="connsiteX14" fmla="*/ 446088 w 1258330"/>
                <a:gd name="connsiteY14" fmla="*/ 609882 h 1413805"/>
                <a:gd name="connsiteX15" fmla="*/ 579902 w 1258330"/>
                <a:gd name="connsiteY15" fmla="*/ 364555 h 1413805"/>
                <a:gd name="connsiteX16" fmla="*/ 680263 w 1258330"/>
                <a:gd name="connsiteY16" fmla="*/ 498369 h 1413805"/>
                <a:gd name="connsiteX0" fmla="*/ 680263 w 1258330"/>
                <a:gd name="connsiteY0" fmla="*/ 496434 h 1411870"/>
                <a:gd name="connsiteX1" fmla="*/ 1048254 w 1258330"/>
                <a:gd name="connsiteY1" fmla="*/ 607947 h 1411870"/>
                <a:gd name="connsiteX2" fmla="*/ 1257754 w 1258330"/>
                <a:gd name="connsiteY2" fmla="*/ 327107 h 1411870"/>
                <a:gd name="connsiteX3" fmla="*/ 1092859 w 1258330"/>
                <a:gd name="connsiteY3" fmla="*/ 66733 h 1411870"/>
                <a:gd name="connsiteX4" fmla="*/ 613356 w 1258330"/>
                <a:gd name="connsiteY4" fmla="*/ 28083 h 1411870"/>
                <a:gd name="connsiteX5" fmla="*/ 178459 w 1258330"/>
                <a:gd name="connsiteY5" fmla="*/ 50386 h 1411870"/>
                <a:gd name="connsiteX6" fmla="*/ 39 w 1258330"/>
                <a:gd name="connsiteY6" fmla="*/ 607947 h 1411870"/>
                <a:gd name="connsiteX7" fmla="*/ 167307 w 1258330"/>
                <a:gd name="connsiteY7" fmla="*/ 1221264 h 1411870"/>
                <a:gd name="connsiteX8" fmla="*/ 635659 w 1258330"/>
                <a:gd name="connsiteY8" fmla="*/ 1410834 h 1411870"/>
                <a:gd name="connsiteX9" fmla="*/ 1115161 w 1258330"/>
                <a:gd name="connsiteY9" fmla="*/ 1277020 h 1411870"/>
                <a:gd name="connsiteX10" fmla="*/ 1126312 w 1258330"/>
                <a:gd name="connsiteY10" fmla="*/ 875576 h 1411870"/>
                <a:gd name="connsiteX11" fmla="*/ 858683 w 1258330"/>
                <a:gd name="connsiteY11" fmla="*/ 808669 h 1411870"/>
                <a:gd name="connsiteX12" fmla="*/ 713717 w 1258330"/>
                <a:gd name="connsiteY12" fmla="*/ 953634 h 1411870"/>
                <a:gd name="connsiteX13" fmla="*/ 512995 w 1258330"/>
                <a:gd name="connsiteY13" fmla="*/ 953634 h 1411870"/>
                <a:gd name="connsiteX14" fmla="*/ 446088 w 1258330"/>
                <a:gd name="connsiteY14" fmla="*/ 607947 h 1411870"/>
                <a:gd name="connsiteX15" fmla="*/ 579902 w 1258330"/>
                <a:gd name="connsiteY15" fmla="*/ 362620 h 1411870"/>
                <a:gd name="connsiteX16" fmla="*/ 680263 w 1258330"/>
                <a:gd name="connsiteY16" fmla="*/ 496434 h 1411870"/>
                <a:gd name="connsiteX0" fmla="*/ 680263 w 1258330"/>
                <a:gd name="connsiteY0" fmla="*/ 548259 h 1463695"/>
                <a:gd name="connsiteX1" fmla="*/ 1048254 w 1258330"/>
                <a:gd name="connsiteY1" fmla="*/ 65977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79902 w 1258330"/>
                <a:gd name="connsiteY15" fmla="*/ 414445 h 1463695"/>
                <a:gd name="connsiteX16" fmla="*/ 680263 w 1258330"/>
                <a:gd name="connsiteY16" fmla="*/ 548259 h 1463695"/>
                <a:gd name="connsiteX0" fmla="*/ 680263 w 1258330"/>
                <a:gd name="connsiteY0" fmla="*/ 548259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79902 w 1258330"/>
                <a:gd name="connsiteY15" fmla="*/ 414445 h 1463695"/>
                <a:gd name="connsiteX16" fmla="*/ 680263 w 1258330"/>
                <a:gd name="connsiteY16" fmla="*/ 548259 h 1463695"/>
                <a:gd name="connsiteX0" fmla="*/ 680263 w 1258330"/>
                <a:gd name="connsiteY0" fmla="*/ 548259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448460 w 1258330"/>
                <a:gd name="connsiteY15" fmla="*/ 315922 h 1463695"/>
                <a:gd name="connsiteX16" fmla="*/ 680263 w 1258330"/>
                <a:gd name="connsiteY16" fmla="*/ 548259 h 1463695"/>
                <a:gd name="connsiteX0" fmla="*/ 759127 w 1258330"/>
                <a:gd name="connsiteY0" fmla="*/ 410327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448460 w 1258330"/>
                <a:gd name="connsiteY15" fmla="*/ 315922 h 1463695"/>
                <a:gd name="connsiteX16" fmla="*/ 759127 w 1258330"/>
                <a:gd name="connsiteY16" fmla="*/ 410327 h 1463695"/>
                <a:gd name="connsiteX0" fmla="*/ 759127 w 1258330"/>
                <a:gd name="connsiteY0" fmla="*/ 410327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27325 w 1258330"/>
                <a:gd name="connsiteY15" fmla="*/ 424297 h 1463695"/>
                <a:gd name="connsiteX16" fmla="*/ 759127 w 1258330"/>
                <a:gd name="connsiteY16" fmla="*/ 410327 h 1463695"/>
                <a:gd name="connsiteX0" fmla="*/ 824848 w 1258330"/>
                <a:gd name="connsiteY0" fmla="*/ 489145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27325 w 1258330"/>
                <a:gd name="connsiteY15" fmla="*/ 424297 h 1463695"/>
                <a:gd name="connsiteX16" fmla="*/ 824848 w 1258330"/>
                <a:gd name="connsiteY16" fmla="*/ 489145 h 1463695"/>
                <a:gd name="connsiteX0" fmla="*/ 824848 w 1258330"/>
                <a:gd name="connsiteY0" fmla="*/ 489145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53613 w 1258330"/>
                <a:gd name="connsiteY15" fmla="*/ 296217 h 1463695"/>
                <a:gd name="connsiteX16" fmla="*/ 824848 w 1258330"/>
                <a:gd name="connsiteY16" fmla="*/ 489145 h 1463695"/>
                <a:gd name="connsiteX0" fmla="*/ 824848 w 1306355"/>
                <a:gd name="connsiteY0" fmla="*/ 489145 h 1463505"/>
                <a:gd name="connsiteX1" fmla="*/ 1048254 w 1306355"/>
                <a:gd name="connsiteY1" fmla="*/ 531692 h 1463505"/>
                <a:gd name="connsiteX2" fmla="*/ 1257754 w 1306355"/>
                <a:gd name="connsiteY2" fmla="*/ 378932 h 1463505"/>
                <a:gd name="connsiteX3" fmla="*/ 1092859 w 1306355"/>
                <a:gd name="connsiteY3" fmla="*/ 118558 h 1463505"/>
                <a:gd name="connsiteX4" fmla="*/ 613356 w 1306355"/>
                <a:gd name="connsiteY4" fmla="*/ 1089 h 1463505"/>
                <a:gd name="connsiteX5" fmla="*/ 178459 w 1306355"/>
                <a:gd name="connsiteY5" fmla="*/ 102211 h 1463505"/>
                <a:gd name="connsiteX6" fmla="*/ 39 w 1306355"/>
                <a:gd name="connsiteY6" fmla="*/ 659772 h 1463505"/>
                <a:gd name="connsiteX7" fmla="*/ 167307 w 1306355"/>
                <a:gd name="connsiteY7" fmla="*/ 1273089 h 1463505"/>
                <a:gd name="connsiteX8" fmla="*/ 635659 w 1306355"/>
                <a:gd name="connsiteY8" fmla="*/ 1462659 h 1463505"/>
                <a:gd name="connsiteX9" fmla="*/ 1115161 w 1306355"/>
                <a:gd name="connsiteY9" fmla="*/ 1328845 h 1463505"/>
                <a:gd name="connsiteX10" fmla="*/ 1297186 w 1306355"/>
                <a:gd name="connsiteY10" fmla="*/ 1016072 h 1463505"/>
                <a:gd name="connsiteX11" fmla="*/ 858683 w 1306355"/>
                <a:gd name="connsiteY11" fmla="*/ 860494 h 1463505"/>
                <a:gd name="connsiteX12" fmla="*/ 713717 w 1306355"/>
                <a:gd name="connsiteY12" fmla="*/ 1005459 h 1463505"/>
                <a:gd name="connsiteX13" fmla="*/ 512995 w 1306355"/>
                <a:gd name="connsiteY13" fmla="*/ 1005459 h 1463505"/>
                <a:gd name="connsiteX14" fmla="*/ 446088 w 1306355"/>
                <a:gd name="connsiteY14" fmla="*/ 659772 h 1463505"/>
                <a:gd name="connsiteX15" fmla="*/ 553613 w 1306355"/>
                <a:gd name="connsiteY15" fmla="*/ 296217 h 1463505"/>
                <a:gd name="connsiteX16" fmla="*/ 824848 w 1306355"/>
                <a:gd name="connsiteY16" fmla="*/ 489145 h 1463505"/>
                <a:gd name="connsiteX0" fmla="*/ 824848 w 1303651"/>
                <a:gd name="connsiteY0" fmla="*/ 489145 h 1463505"/>
                <a:gd name="connsiteX1" fmla="*/ 1048254 w 1303651"/>
                <a:gd name="connsiteY1" fmla="*/ 531692 h 1463505"/>
                <a:gd name="connsiteX2" fmla="*/ 1257754 w 1303651"/>
                <a:gd name="connsiteY2" fmla="*/ 378932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824848 w 1303651"/>
                <a:gd name="connsiteY16" fmla="*/ 489145 h 1463505"/>
                <a:gd name="connsiteX0" fmla="*/ 824848 w 1303651"/>
                <a:gd name="connsiteY0" fmla="*/ 489145 h 1463505"/>
                <a:gd name="connsiteX1" fmla="*/ 1048254 w 1303651"/>
                <a:gd name="connsiteY1" fmla="*/ 531692 h 1463505"/>
                <a:gd name="connsiteX2" fmla="*/ 1297187 w 1303651"/>
                <a:gd name="connsiteY2" fmla="*/ 388785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824848 w 1303651"/>
                <a:gd name="connsiteY16" fmla="*/ 489145 h 1463505"/>
                <a:gd name="connsiteX0" fmla="*/ 785415 w 1303651"/>
                <a:gd name="connsiteY0" fmla="*/ 498997 h 1463505"/>
                <a:gd name="connsiteX1" fmla="*/ 1048254 w 1303651"/>
                <a:gd name="connsiteY1" fmla="*/ 531692 h 1463505"/>
                <a:gd name="connsiteX2" fmla="*/ 1297187 w 1303651"/>
                <a:gd name="connsiteY2" fmla="*/ 388785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785415 w 1303651"/>
                <a:gd name="connsiteY16" fmla="*/ 498997 h 1463505"/>
                <a:gd name="connsiteX0" fmla="*/ 785415 w 1303651"/>
                <a:gd name="connsiteY0" fmla="*/ 467867 h 1432375"/>
                <a:gd name="connsiteX1" fmla="*/ 1048254 w 1303651"/>
                <a:gd name="connsiteY1" fmla="*/ 500562 h 1432375"/>
                <a:gd name="connsiteX2" fmla="*/ 1297187 w 1303651"/>
                <a:gd name="connsiteY2" fmla="*/ 357655 h 1432375"/>
                <a:gd name="connsiteX3" fmla="*/ 1092859 w 1303651"/>
                <a:gd name="connsiteY3" fmla="*/ 87428 h 1432375"/>
                <a:gd name="connsiteX4" fmla="*/ 705366 w 1303651"/>
                <a:gd name="connsiteY4" fmla="*/ 9369 h 1432375"/>
                <a:gd name="connsiteX5" fmla="*/ 178459 w 1303651"/>
                <a:gd name="connsiteY5" fmla="*/ 71081 h 1432375"/>
                <a:gd name="connsiteX6" fmla="*/ 39 w 1303651"/>
                <a:gd name="connsiteY6" fmla="*/ 628642 h 1432375"/>
                <a:gd name="connsiteX7" fmla="*/ 167307 w 1303651"/>
                <a:gd name="connsiteY7" fmla="*/ 1241959 h 1432375"/>
                <a:gd name="connsiteX8" fmla="*/ 635659 w 1303651"/>
                <a:gd name="connsiteY8" fmla="*/ 1431529 h 1432375"/>
                <a:gd name="connsiteX9" fmla="*/ 1115161 w 1303651"/>
                <a:gd name="connsiteY9" fmla="*/ 1297715 h 1432375"/>
                <a:gd name="connsiteX10" fmla="*/ 1297186 w 1303651"/>
                <a:gd name="connsiteY10" fmla="*/ 984942 h 1432375"/>
                <a:gd name="connsiteX11" fmla="*/ 911260 w 1303651"/>
                <a:gd name="connsiteY11" fmla="*/ 888477 h 1432375"/>
                <a:gd name="connsiteX12" fmla="*/ 713717 w 1303651"/>
                <a:gd name="connsiteY12" fmla="*/ 974329 h 1432375"/>
                <a:gd name="connsiteX13" fmla="*/ 512995 w 1303651"/>
                <a:gd name="connsiteY13" fmla="*/ 974329 h 1432375"/>
                <a:gd name="connsiteX14" fmla="*/ 446088 w 1303651"/>
                <a:gd name="connsiteY14" fmla="*/ 628642 h 1432375"/>
                <a:gd name="connsiteX15" fmla="*/ 553613 w 1303651"/>
                <a:gd name="connsiteY15" fmla="*/ 265087 h 1432375"/>
                <a:gd name="connsiteX16" fmla="*/ 785415 w 1303651"/>
                <a:gd name="connsiteY16" fmla="*/ 467867 h 1432375"/>
                <a:gd name="connsiteX0" fmla="*/ 786772 w 1305008"/>
                <a:gd name="connsiteY0" fmla="*/ 462083 h 1426591"/>
                <a:gd name="connsiteX1" fmla="*/ 1049611 w 1305008"/>
                <a:gd name="connsiteY1" fmla="*/ 494778 h 1426591"/>
                <a:gd name="connsiteX2" fmla="*/ 1298544 w 1305008"/>
                <a:gd name="connsiteY2" fmla="*/ 351871 h 1426591"/>
                <a:gd name="connsiteX3" fmla="*/ 1094216 w 1305008"/>
                <a:gd name="connsiteY3" fmla="*/ 81644 h 1426591"/>
                <a:gd name="connsiteX4" fmla="*/ 706723 w 1305008"/>
                <a:gd name="connsiteY4" fmla="*/ 3585 h 1426591"/>
                <a:gd name="connsiteX5" fmla="*/ 127240 w 1305008"/>
                <a:gd name="connsiteY5" fmla="*/ 173672 h 1426591"/>
                <a:gd name="connsiteX6" fmla="*/ 1396 w 1305008"/>
                <a:gd name="connsiteY6" fmla="*/ 622858 h 1426591"/>
                <a:gd name="connsiteX7" fmla="*/ 168664 w 1305008"/>
                <a:gd name="connsiteY7" fmla="*/ 1236175 h 1426591"/>
                <a:gd name="connsiteX8" fmla="*/ 637016 w 1305008"/>
                <a:gd name="connsiteY8" fmla="*/ 1425745 h 1426591"/>
                <a:gd name="connsiteX9" fmla="*/ 1116518 w 1305008"/>
                <a:gd name="connsiteY9" fmla="*/ 1291931 h 1426591"/>
                <a:gd name="connsiteX10" fmla="*/ 1298543 w 1305008"/>
                <a:gd name="connsiteY10" fmla="*/ 979158 h 1426591"/>
                <a:gd name="connsiteX11" fmla="*/ 912617 w 1305008"/>
                <a:gd name="connsiteY11" fmla="*/ 882693 h 1426591"/>
                <a:gd name="connsiteX12" fmla="*/ 715074 w 1305008"/>
                <a:gd name="connsiteY12" fmla="*/ 968545 h 1426591"/>
                <a:gd name="connsiteX13" fmla="*/ 514352 w 1305008"/>
                <a:gd name="connsiteY13" fmla="*/ 968545 h 1426591"/>
                <a:gd name="connsiteX14" fmla="*/ 447445 w 1305008"/>
                <a:gd name="connsiteY14" fmla="*/ 622858 h 1426591"/>
                <a:gd name="connsiteX15" fmla="*/ 554970 w 1305008"/>
                <a:gd name="connsiteY15" fmla="*/ 259303 h 1426591"/>
                <a:gd name="connsiteX16" fmla="*/ 786772 w 1305008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968545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85289 w 1435327"/>
                <a:gd name="connsiteY15" fmla="*/ 259303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968545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1067068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1067068 h 1426591"/>
                <a:gd name="connsiteX13" fmla="*/ 670960 w 1435327"/>
                <a:gd name="connsiteY13" fmla="*/ 1116330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35327" h="1426591">
                  <a:moveTo>
                    <a:pt x="917091" y="462083"/>
                  </a:moveTo>
                  <a:cubicBezTo>
                    <a:pt x="997340" y="494761"/>
                    <a:pt x="1094635" y="513147"/>
                    <a:pt x="1179930" y="494778"/>
                  </a:cubicBezTo>
                  <a:cubicBezTo>
                    <a:pt x="1265225" y="476409"/>
                    <a:pt x="1421429" y="420727"/>
                    <a:pt x="1428863" y="351871"/>
                  </a:cubicBezTo>
                  <a:cubicBezTo>
                    <a:pt x="1436297" y="283015"/>
                    <a:pt x="1323172" y="139692"/>
                    <a:pt x="1224535" y="81644"/>
                  </a:cubicBezTo>
                  <a:cubicBezTo>
                    <a:pt x="1125898" y="23596"/>
                    <a:pt x="998205" y="-11753"/>
                    <a:pt x="837042" y="3585"/>
                  </a:cubicBezTo>
                  <a:cubicBezTo>
                    <a:pt x="675879" y="18923"/>
                    <a:pt x="397021" y="70460"/>
                    <a:pt x="257559" y="173672"/>
                  </a:cubicBezTo>
                  <a:cubicBezTo>
                    <a:pt x="118097" y="276884"/>
                    <a:pt x="-6631" y="445774"/>
                    <a:pt x="273" y="622858"/>
                  </a:cubicBezTo>
                  <a:cubicBezTo>
                    <a:pt x="7177" y="799942"/>
                    <a:pt x="171139" y="1102360"/>
                    <a:pt x="298983" y="1236175"/>
                  </a:cubicBezTo>
                  <a:cubicBezTo>
                    <a:pt x="426827" y="1369990"/>
                    <a:pt x="609359" y="1416452"/>
                    <a:pt x="767335" y="1425745"/>
                  </a:cubicBezTo>
                  <a:cubicBezTo>
                    <a:pt x="925311" y="1435038"/>
                    <a:pt x="1136583" y="1366362"/>
                    <a:pt x="1246837" y="1291931"/>
                  </a:cubicBezTo>
                  <a:cubicBezTo>
                    <a:pt x="1357091" y="1217500"/>
                    <a:pt x="1462845" y="1047364"/>
                    <a:pt x="1428862" y="979158"/>
                  </a:cubicBezTo>
                  <a:cubicBezTo>
                    <a:pt x="1394879" y="910952"/>
                    <a:pt x="1140181" y="868041"/>
                    <a:pt x="1042936" y="882693"/>
                  </a:cubicBezTo>
                  <a:cubicBezTo>
                    <a:pt x="945691" y="897345"/>
                    <a:pt x="907389" y="1028129"/>
                    <a:pt x="845393" y="1067068"/>
                  </a:cubicBezTo>
                  <a:cubicBezTo>
                    <a:pt x="783397" y="1106007"/>
                    <a:pt x="715565" y="1190365"/>
                    <a:pt x="670960" y="1116330"/>
                  </a:cubicBezTo>
                  <a:cubicBezTo>
                    <a:pt x="626355" y="1042295"/>
                    <a:pt x="566613" y="721360"/>
                    <a:pt x="577764" y="622858"/>
                  </a:cubicBezTo>
                  <a:cubicBezTo>
                    <a:pt x="588915" y="524356"/>
                    <a:pt x="641880" y="325508"/>
                    <a:pt x="698434" y="298712"/>
                  </a:cubicBezTo>
                  <a:cubicBezTo>
                    <a:pt x="754989" y="271916"/>
                    <a:pt x="836842" y="429405"/>
                    <a:pt x="917091" y="462083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133583" y="4800257"/>
              <a:ext cx="152397" cy="144497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676392" y="4731979"/>
              <a:ext cx="152397" cy="14449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523995" y="5105130"/>
              <a:ext cx="152397" cy="144497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600194" y="5570378"/>
              <a:ext cx="152397" cy="14449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828789" y="5951468"/>
              <a:ext cx="152397" cy="14449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209782" y="5714874"/>
              <a:ext cx="152397" cy="144497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37" name="Group 3"/>
          <p:cNvGrpSpPr>
            <a:grpSpLocks/>
          </p:cNvGrpSpPr>
          <p:nvPr/>
        </p:nvGrpSpPr>
        <p:grpSpPr bwMode="auto">
          <a:xfrm>
            <a:off x="1303564" y="914400"/>
            <a:ext cx="296636" cy="166354"/>
            <a:chOff x="6022975" y="4403725"/>
            <a:chExt cx="884238" cy="828675"/>
          </a:xfrm>
        </p:grpSpPr>
        <p:sp>
          <p:nvSpPr>
            <p:cNvPr id="338" name="Freeform 337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42" name="Group 3"/>
          <p:cNvGrpSpPr>
            <a:grpSpLocks/>
          </p:cNvGrpSpPr>
          <p:nvPr/>
        </p:nvGrpSpPr>
        <p:grpSpPr bwMode="auto">
          <a:xfrm>
            <a:off x="1828800" y="762000"/>
            <a:ext cx="140063" cy="83177"/>
            <a:chOff x="6022975" y="4403725"/>
            <a:chExt cx="884238" cy="828675"/>
          </a:xfrm>
        </p:grpSpPr>
        <p:sp>
          <p:nvSpPr>
            <p:cNvPr id="343" name="Freeform 342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4" name="Freeform 343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45" name="Group 3"/>
          <p:cNvGrpSpPr>
            <a:grpSpLocks/>
          </p:cNvGrpSpPr>
          <p:nvPr/>
        </p:nvGrpSpPr>
        <p:grpSpPr bwMode="auto">
          <a:xfrm>
            <a:off x="4486555" y="6186154"/>
            <a:ext cx="140063" cy="83177"/>
            <a:chOff x="6022975" y="4403725"/>
            <a:chExt cx="884238" cy="828675"/>
          </a:xfrm>
        </p:grpSpPr>
        <p:sp>
          <p:nvSpPr>
            <p:cNvPr id="346" name="Freeform 345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48" name="Group 3"/>
          <p:cNvGrpSpPr>
            <a:grpSpLocks/>
          </p:cNvGrpSpPr>
          <p:nvPr/>
        </p:nvGrpSpPr>
        <p:grpSpPr bwMode="auto">
          <a:xfrm>
            <a:off x="7556137" y="2050423"/>
            <a:ext cx="140063" cy="83177"/>
            <a:chOff x="6022975" y="4403725"/>
            <a:chExt cx="884238" cy="828675"/>
          </a:xfrm>
        </p:grpSpPr>
        <p:sp>
          <p:nvSpPr>
            <p:cNvPr id="349" name="Freeform 348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0" name="Freeform 349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51" name="Group 3"/>
          <p:cNvGrpSpPr>
            <a:grpSpLocks/>
          </p:cNvGrpSpPr>
          <p:nvPr/>
        </p:nvGrpSpPr>
        <p:grpSpPr bwMode="auto">
          <a:xfrm>
            <a:off x="8394337" y="838200"/>
            <a:ext cx="140063" cy="83177"/>
            <a:chOff x="6022975" y="4403725"/>
            <a:chExt cx="884238" cy="828675"/>
          </a:xfrm>
        </p:grpSpPr>
        <p:sp>
          <p:nvSpPr>
            <p:cNvPr id="352" name="Freeform 351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54" name="Group 3"/>
          <p:cNvGrpSpPr>
            <a:grpSpLocks/>
          </p:cNvGrpSpPr>
          <p:nvPr/>
        </p:nvGrpSpPr>
        <p:grpSpPr bwMode="auto">
          <a:xfrm>
            <a:off x="8001000" y="6019800"/>
            <a:ext cx="156573" cy="166354"/>
            <a:chOff x="6022975" y="4403725"/>
            <a:chExt cx="884238" cy="828675"/>
          </a:xfrm>
        </p:grpSpPr>
        <p:sp>
          <p:nvSpPr>
            <p:cNvPr id="355" name="Freeform 354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57" name="Group 3"/>
          <p:cNvGrpSpPr>
            <a:grpSpLocks/>
          </p:cNvGrpSpPr>
          <p:nvPr/>
        </p:nvGrpSpPr>
        <p:grpSpPr bwMode="auto">
          <a:xfrm>
            <a:off x="2057400" y="4479892"/>
            <a:ext cx="132268" cy="78969"/>
            <a:chOff x="6022975" y="4403725"/>
            <a:chExt cx="884238" cy="828675"/>
          </a:xfrm>
        </p:grpSpPr>
        <p:sp>
          <p:nvSpPr>
            <p:cNvPr id="358" name="Freeform 357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60" name="Group 3"/>
          <p:cNvGrpSpPr>
            <a:grpSpLocks/>
          </p:cNvGrpSpPr>
          <p:nvPr/>
        </p:nvGrpSpPr>
        <p:grpSpPr bwMode="auto">
          <a:xfrm>
            <a:off x="1237635" y="5791200"/>
            <a:ext cx="65929" cy="68580"/>
            <a:chOff x="6022975" y="4403725"/>
            <a:chExt cx="884238" cy="828675"/>
          </a:xfrm>
        </p:grpSpPr>
        <p:sp>
          <p:nvSpPr>
            <p:cNvPr id="361" name="Freeform 360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2" name="Freeform 361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63" name="Group 3"/>
          <p:cNvGrpSpPr>
            <a:grpSpLocks/>
          </p:cNvGrpSpPr>
          <p:nvPr/>
        </p:nvGrpSpPr>
        <p:grpSpPr bwMode="auto">
          <a:xfrm>
            <a:off x="2458532" y="4884420"/>
            <a:ext cx="65929" cy="68580"/>
            <a:chOff x="6022975" y="4403725"/>
            <a:chExt cx="884238" cy="828675"/>
          </a:xfrm>
        </p:grpSpPr>
        <p:sp>
          <p:nvSpPr>
            <p:cNvPr id="364" name="Freeform 363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Freeform 364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66" name="Group 3"/>
          <p:cNvGrpSpPr>
            <a:grpSpLocks/>
          </p:cNvGrpSpPr>
          <p:nvPr/>
        </p:nvGrpSpPr>
        <p:grpSpPr bwMode="auto">
          <a:xfrm>
            <a:off x="8072351" y="1871031"/>
            <a:ext cx="65929" cy="68580"/>
            <a:chOff x="6022975" y="4403725"/>
            <a:chExt cx="884238" cy="828675"/>
          </a:xfrm>
        </p:grpSpPr>
        <p:sp>
          <p:nvSpPr>
            <p:cNvPr id="367" name="Freeform 366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" name="Freeform 367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69" name="Group 3"/>
          <p:cNvGrpSpPr>
            <a:grpSpLocks/>
          </p:cNvGrpSpPr>
          <p:nvPr/>
        </p:nvGrpSpPr>
        <p:grpSpPr bwMode="auto">
          <a:xfrm>
            <a:off x="762000" y="2772718"/>
            <a:ext cx="65929" cy="68580"/>
            <a:chOff x="6022975" y="4403725"/>
            <a:chExt cx="884238" cy="828675"/>
          </a:xfrm>
        </p:grpSpPr>
        <p:sp>
          <p:nvSpPr>
            <p:cNvPr id="370" name="Freeform 369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1" name="Freeform 370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72" name="Group 3"/>
          <p:cNvGrpSpPr>
            <a:grpSpLocks/>
          </p:cNvGrpSpPr>
          <p:nvPr/>
        </p:nvGrpSpPr>
        <p:grpSpPr bwMode="auto">
          <a:xfrm>
            <a:off x="5601510" y="457200"/>
            <a:ext cx="65929" cy="68580"/>
            <a:chOff x="6022975" y="4403725"/>
            <a:chExt cx="884238" cy="828675"/>
          </a:xfrm>
        </p:grpSpPr>
        <p:sp>
          <p:nvSpPr>
            <p:cNvPr id="373" name="Freeform 372"/>
            <p:cNvSpPr/>
            <p:nvPr/>
          </p:nvSpPr>
          <p:spPr>
            <a:xfrm>
              <a:off x="6022975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4" name="Freeform 373"/>
            <p:cNvSpPr/>
            <p:nvPr/>
          </p:nvSpPr>
          <p:spPr>
            <a:xfrm>
              <a:off x="6072188" y="4403725"/>
              <a:ext cx="835025" cy="828675"/>
            </a:xfrm>
            <a:custGeom>
              <a:avLst/>
              <a:gdLst>
                <a:gd name="connsiteX0" fmla="*/ 1692613 w 5651770"/>
                <a:gd name="connsiteY0" fmla="*/ 24319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1692613 w 5651770"/>
                <a:gd name="connsiteY12" fmla="*/ 24319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3025302 w 5651770"/>
                <a:gd name="connsiteY11" fmla="*/ 93385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918298 w 5651770"/>
                <a:gd name="connsiteY5" fmla="*/ 4970834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11294 w 5651770"/>
                <a:gd name="connsiteY11" fmla="*/ 894944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91839 w 5651770"/>
                <a:gd name="connsiteY5" fmla="*/ 460118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  <a:gd name="connsiteX0" fmla="*/ 2091447 w 5651770"/>
                <a:gd name="connsiteY0" fmla="*/ 77822 h 5807413"/>
                <a:gd name="connsiteX1" fmla="*/ 77821 w 5651770"/>
                <a:gd name="connsiteY1" fmla="*/ 437745 h 5807413"/>
                <a:gd name="connsiteX2" fmla="*/ 2052536 w 5651770"/>
                <a:gd name="connsiteY2" fmla="*/ 2811294 h 5807413"/>
                <a:gd name="connsiteX3" fmla="*/ 0 w 5651770"/>
                <a:gd name="connsiteY3" fmla="*/ 5350213 h 5807413"/>
                <a:gd name="connsiteX4" fmla="*/ 2315183 w 5651770"/>
                <a:gd name="connsiteY4" fmla="*/ 5807413 h 5807413"/>
                <a:gd name="connsiteX5" fmla="*/ 2762656 w 5651770"/>
                <a:gd name="connsiteY5" fmla="*/ 3521413 h 5807413"/>
                <a:gd name="connsiteX6" fmla="*/ 3229583 w 5651770"/>
                <a:gd name="connsiteY6" fmla="*/ 5768502 h 5807413"/>
                <a:gd name="connsiteX7" fmla="*/ 5535038 w 5651770"/>
                <a:gd name="connsiteY7" fmla="*/ 5690681 h 5807413"/>
                <a:gd name="connsiteX8" fmla="*/ 3482502 w 5651770"/>
                <a:gd name="connsiteY8" fmla="*/ 3044757 h 5807413"/>
                <a:gd name="connsiteX9" fmla="*/ 5651770 w 5651770"/>
                <a:gd name="connsiteY9" fmla="*/ 729574 h 5807413"/>
                <a:gd name="connsiteX10" fmla="*/ 3589506 w 5651770"/>
                <a:gd name="connsiteY10" fmla="*/ 0 h 5807413"/>
                <a:gd name="connsiteX11" fmla="*/ 2830749 w 5651770"/>
                <a:gd name="connsiteY11" fmla="*/ 2344365 h 5807413"/>
                <a:gd name="connsiteX12" fmla="*/ 2091447 w 5651770"/>
                <a:gd name="connsiteY12" fmla="*/ 77822 h 5807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51770" h="5807413">
                  <a:moveTo>
                    <a:pt x="2091447" y="77822"/>
                  </a:moveTo>
                  <a:lnTo>
                    <a:pt x="77821" y="437745"/>
                  </a:lnTo>
                  <a:lnTo>
                    <a:pt x="2052536" y="2811294"/>
                  </a:lnTo>
                  <a:lnTo>
                    <a:pt x="0" y="5350213"/>
                  </a:lnTo>
                  <a:lnTo>
                    <a:pt x="2315183" y="5807413"/>
                  </a:lnTo>
                  <a:lnTo>
                    <a:pt x="2762656" y="3521413"/>
                  </a:lnTo>
                  <a:lnTo>
                    <a:pt x="3229583" y="5768502"/>
                  </a:lnTo>
                  <a:lnTo>
                    <a:pt x="5535038" y="5690681"/>
                  </a:lnTo>
                  <a:lnTo>
                    <a:pt x="3482502" y="3044757"/>
                  </a:lnTo>
                  <a:lnTo>
                    <a:pt x="5651770" y="729574"/>
                  </a:lnTo>
                  <a:lnTo>
                    <a:pt x="3589506" y="0"/>
                  </a:lnTo>
                  <a:lnTo>
                    <a:pt x="2830749" y="2344365"/>
                  </a:lnTo>
                  <a:lnTo>
                    <a:pt x="2091447" y="77822"/>
                  </a:lnTo>
                  <a:close/>
                </a:path>
              </a:pathLst>
            </a:custGeom>
            <a:gradFill>
              <a:gsLst>
                <a:gs pos="18000">
                  <a:srgbClr val="FF00FF"/>
                </a:gs>
                <a:gs pos="99000">
                  <a:srgbClr val="FFFF00"/>
                </a:gs>
              </a:gsLst>
              <a:path path="rect">
                <a:fillToRect l="100000" t="100000"/>
              </a:path>
            </a:gradFill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75" name="Group 374"/>
          <p:cNvGrpSpPr/>
          <p:nvPr/>
        </p:nvGrpSpPr>
        <p:grpSpPr>
          <a:xfrm>
            <a:off x="4883150" y="2605682"/>
            <a:ext cx="2355850" cy="2271118"/>
            <a:chOff x="4883150" y="2605682"/>
            <a:chExt cx="2355850" cy="2271118"/>
          </a:xfrm>
        </p:grpSpPr>
        <p:grpSp>
          <p:nvGrpSpPr>
            <p:cNvPr id="376" name="Group 65"/>
            <p:cNvGrpSpPr>
              <a:grpSpLocks/>
            </p:cNvGrpSpPr>
            <p:nvPr/>
          </p:nvGrpSpPr>
          <p:grpSpPr bwMode="auto">
            <a:xfrm>
              <a:off x="4883150" y="2606590"/>
              <a:ext cx="2224159" cy="2268726"/>
              <a:chOff x="1336089" y="4557313"/>
              <a:chExt cx="1217700" cy="1614672"/>
            </a:xfrm>
            <a:solidFill>
              <a:schemeClr val="tx1"/>
            </a:solidFill>
          </p:grpSpPr>
          <p:sp>
            <p:nvSpPr>
              <p:cNvPr id="395" name="Freeform 394"/>
              <p:cNvSpPr/>
              <p:nvPr/>
            </p:nvSpPr>
            <p:spPr>
              <a:xfrm>
                <a:off x="1336674" y="4557313"/>
                <a:ext cx="1217588" cy="1614869"/>
              </a:xfrm>
              <a:custGeom>
                <a:avLst/>
                <a:gdLst>
                  <a:gd name="connsiteX0" fmla="*/ 680263 w 1167639"/>
                  <a:gd name="connsiteY0" fmla="*/ 498369 h 1413805"/>
                  <a:gd name="connsiteX1" fmla="*/ 1048254 w 1167639"/>
                  <a:gd name="connsiteY1" fmla="*/ 609882 h 1413805"/>
                  <a:gd name="connsiteX2" fmla="*/ 1126312 w 1167639"/>
                  <a:gd name="connsiteY2" fmla="*/ 398009 h 1413805"/>
                  <a:gd name="connsiteX3" fmla="*/ 1092859 w 1167639"/>
                  <a:gd name="connsiteY3" fmla="*/ 108077 h 1413805"/>
                  <a:gd name="connsiteX4" fmla="*/ 613356 w 1167639"/>
                  <a:gd name="connsiteY4" fmla="*/ 30018 h 1413805"/>
                  <a:gd name="connsiteX5" fmla="*/ 178459 w 1167639"/>
                  <a:gd name="connsiteY5" fmla="*/ 52321 h 1413805"/>
                  <a:gd name="connsiteX6" fmla="*/ 39 w 1167639"/>
                  <a:gd name="connsiteY6" fmla="*/ 609882 h 1413805"/>
                  <a:gd name="connsiteX7" fmla="*/ 167307 w 1167639"/>
                  <a:gd name="connsiteY7" fmla="*/ 1223199 h 1413805"/>
                  <a:gd name="connsiteX8" fmla="*/ 635659 w 1167639"/>
                  <a:gd name="connsiteY8" fmla="*/ 1412769 h 1413805"/>
                  <a:gd name="connsiteX9" fmla="*/ 1115161 w 1167639"/>
                  <a:gd name="connsiteY9" fmla="*/ 1278955 h 1413805"/>
                  <a:gd name="connsiteX10" fmla="*/ 1126312 w 1167639"/>
                  <a:gd name="connsiteY10" fmla="*/ 877511 h 1413805"/>
                  <a:gd name="connsiteX11" fmla="*/ 858683 w 1167639"/>
                  <a:gd name="connsiteY11" fmla="*/ 810604 h 1413805"/>
                  <a:gd name="connsiteX12" fmla="*/ 713717 w 1167639"/>
                  <a:gd name="connsiteY12" fmla="*/ 955569 h 1413805"/>
                  <a:gd name="connsiteX13" fmla="*/ 512995 w 1167639"/>
                  <a:gd name="connsiteY13" fmla="*/ 955569 h 1413805"/>
                  <a:gd name="connsiteX14" fmla="*/ 446088 w 1167639"/>
                  <a:gd name="connsiteY14" fmla="*/ 609882 h 1413805"/>
                  <a:gd name="connsiteX15" fmla="*/ 579902 w 1167639"/>
                  <a:gd name="connsiteY15" fmla="*/ 364555 h 1413805"/>
                  <a:gd name="connsiteX16" fmla="*/ 680263 w 1167639"/>
                  <a:gd name="connsiteY16" fmla="*/ 498369 h 1413805"/>
                  <a:gd name="connsiteX0" fmla="*/ 680263 w 1258330"/>
                  <a:gd name="connsiteY0" fmla="*/ 498369 h 1413805"/>
                  <a:gd name="connsiteX1" fmla="*/ 1048254 w 1258330"/>
                  <a:gd name="connsiteY1" fmla="*/ 609882 h 1413805"/>
                  <a:gd name="connsiteX2" fmla="*/ 1257754 w 1258330"/>
                  <a:gd name="connsiteY2" fmla="*/ 329042 h 1413805"/>
                  <a:gd name="connsiteX3" fmla="*/ 1092859 w 1258330"/>
                  <a:gd name="connsiteY3" fmla="*/ 108077 h 1413805"/>
                  <a:gd name="connsiteX4" fmla="*/ 613356 w 1258330"/>
                  <a:gd name="connsiteY4" fmla="*/ 30018 h 1413805"/>
                  <a:gd name="connsiteX5" fmla="*/ 178459 w 1258330"/>
                  <a:gd name="connsiteY5" fmla="*/ 52321 h 1413805"/>
                  <a:gd name="connsiteX6" fmla="*/ 39 w 1258330"/>
                  <a:gd name="connsiteY6" fmla="*/ 609882 h 1413805"/>
                  <a:gd name="connsiteX7" fmla="*/ 167307 w 1258330"/>
                  <a:gd name="connsiteY7" fmla="*/ 1223199 h 1413805"/>
                  <a:gd name="connsiteX8" fmla="*/ 635659 w 1258330"/>
                  <a:gd name="connsiteY8" fmla="*/ 1412769 h 1413805"/>
                  <a:gd name="connsiteX9" fmla="*/ 1115161 w 1258330"/>
                  <a:gd name="connsiteY9" fmla="*/ 1278955 h 1413805"/>
                  <a:gd name="connsiteX10" fmla="*/ 1126312 w 1258330"/>
                  <a:gd name="connsiteY10" fmla="*/ 877511 h 1413805"/>
                  <a:gd name="connsiteX11" fmla="*/ 858683 w 1258330"/>
                  <a:gd name="connsiteY11" fmla="*/ 810604 h 1413805"/>
                  <a:gd name="connsiteX12" fmla="*/ 713717 w 1258330"/>
                  <a:gd name="connsiteY12" fmla="*/ 955569 h 1413805"/>
                  <a:gd name="connsiteX13" fmla="*/ 512995 w 1258330"/>
                  <a:gd name="connsiteY13" fmla="*/ 955569 h 1413805"/>
                  <a:gd name="connsiteX14" fmla="*/ 446088 w 1258330"/>
                  <a:gd name="connsiteY14" fmla="*/ 609882 h 1413805"/>
                  <a:gd name="connsiteX15" fmla="*/ 579902 w 1258330"/>
                  <a:gd name="connsiteY15" fmla="*/ 364555 h 1413805"/>
                  <a:gd name="connsiteX16" fmla="*/ 680263 w 1258330"/>
                  <a:gd name="connsiteY16" fmla="*/ 498369 h 1413805"/>
                  <a:gd name="connsiteX0" fmla="*/ 680263 w 1258330"/>
                  <a:gd name="connsiteY0" fmla="*/ 496434 h 1411870"/>
                  <a:gd name="connsiteX1" fmla="*/ 1048254 w 1258330"/>
                  <a:gd name="connsiteY1" fmla="*/ 607947 h 1411870"/>
                  <a:gd name="connsiteX2" fmla="*/ 1257754 w 1258330"/>
                  <a:gd name="connsiteY2" fmla="*/ 327107 h 1411870"/>
                  <a:gd name="connsiteX3" fmla="*/ 1092859 w 1258330"/>
                  <a:gd name="connsiteY3" fmla="*/ 66733 h 1411870"/>
                  <a:gd name="connsiteX4" fmla="*/ 613356 w 1258330"/>
                  <a:gd name="connsiteY4" fmla="*/ 28083 h 1411870"/>
                  <a:gd name="connsiteX5" fmla="*/ 178459 w 1258330"/>
                  <a:gd name="connsiteY5" fmla="*/ 50386 h 1411870"/>
                  <a:gd name="connsiteX6" fmla="*/ 39 w 1258330"/>
                  <a:gd name="connsiteY6" fmla="*/ 607947 h 1411870"/>
                  <a:gd name="connsiteX7" fmla="*/ 167307 w 1258330"/>
                  <a:gd name="connsiteY7" fmla="*/ 1221264 h 1411870"/>
                  <a:gd name="connsiteX8" fmla="*/ 635659 w 1258330"/>
                  <a:gd name="connsiteY8" fmla="*/ 1410834 h 1411870"/>
                  <a:gd name="connsiteX9" fmla="*/ 1115161 w 1258330"/>
                  <a:gd name="connsiteY9" fmla="*/ 1277020 h 1411870"/>
                  <a:gd name="connsiteX10" fmla="*/ 1126312 w 1258330"/>
                  <a:gd name="connsiteY10" fmla="*/ 875576 h 1411870"/>
                  <a:gd name="connsiteX11" fmla="*/ 858683 w 1258330"/>
                  <a:gd name="connsiteY11" fmla="*/ 808669 h 1411870"/>
                  <a:gd name="connsiteX12" fmla="*/ 713717 w 1258330"/>
                  <a:gd name="connsiteY12" fmla="*/ 953634 h 1411870"/>
                  <a:gd name="connsiteX13" fmla="*/ 512995 w 1258330"/>
                  <a:gd name="connsiteY13" fmla="*/ 953634 h 1411870"/>
                  <a:gd name="connsiteX14" fmla="*/ 446088 w 1258330"/>
                  <a:gd name="connsiteY14" fmla="*/ 607947 h 1411870"/>
                  <a:gd name="connsiteX15" fmla="*/ 579902 w 1258330"/>
                  <a:gd name="connsiteY15" fmla="*/ 362620 h 1411870"/>
                  <a:gd name="connsiteX16" fmla="*/ 680263 w 1258330"/>
                  <a:gd name="connsiteY16" fmla="*/ 496434 h 1411870"/>
                  <a:gd name="connsiteX0" fmla="*/ 680263 w 1258330"/>
                  <a:gd name="connsiteY0" fmla="*/ 548259 h 1463695"/>
                  <a:gd name="connsiteX1" fmla="*/ 1048254 w 1258330"/>
                  <a:gd name="connsiteY1" fmla="*/ 65977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79902 w 1258330"/>
                  <a:gd name="connsiteY15" fmla="*/ 414445 h 1463695"/>
                  <a:gd name="connsiteX16" fmla="*/ 680263 w 1258330"/>
                  <a:gd name="connsiteY16" fmla="*/ 548259 h 1463695"/>
                  <a:gd name="connsiteX0" fmla="*/ 680263 w 1258330"/>
                  <a:gd name="connsiteY0" fmla="*/ 548259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680263 w 1258330"/>
                  <a:gd name="connsiteY16" fmla="*/ 548259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448460 w 1258330"/>
                  <a:gd name="connsiteY15" fmla="*/ 315922 h 1463695"/>
                  <a:gd name="connsiteX16" fmla="*/ 759127 w 1258330"/>
                  <a:gd name="connsiteY16" fmla="*/ 410327 h 1463695"/>
                  <a:gd name="connsiteX0" fmla="*/ 759127 w 1258330"/>
                  <a:gd name="connsiteY0" fmla="*/ 410327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759127 w 1258330"/>
                  <a:gd name="connsiteY16" fmla="*/ 410327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27325 w 1258330"/>
                  <a:gd name="connsiteY15" fmla="*/ 424297 h 1463695"/>
                  <a:gd name="connsiteX16" fmla="*/ 824848 w 1258330"/>
                  <a:gd name="connsiteY16" fmla="*/ 489145 h 1463695"/>
                  <a:gd name="connsiteX0" fmla="*/ 824848 w 1258330"/>
                  <a:gd name="connsiteY0" fmla="*/ 489145 h 1463695"/>
                  <a:gd name="connsiteX1" fmla="*/ 1048254 w 1258330"/>
                  <a:gd name="connsiteY1" fmla="*/ 531692 h 1463695"/>
                  <a:gd name="connsiteX2" fmla="*/ 1257754 w 1258330"/>
                  <a:gd name="connsiteY2" fmla="*/ 378932 h 1463695"/>
                  <a:gd name="connsiteX3" fmla="*/ 1092859 w 1258330"/>
                  <a:gd name="connsiteY3" fmla="*/ 118558 h 1463695"/>
                  <a:gd name="connsiteX4" fmla="*/ 613356 w 1258330"/>
                  <a:gd name="connsiteY4" fmla="*/ 1089 h 1463695"/>
                  <a:gd name="connsiteX5" fmla="*/ 178459 w 1258330"/>
                  <a:gd name="connsiteY5" fmla="*/ 102211 h 1463695"/>
                  <a:gd name="connsiteX6" fmla="*/ 39 w 1258330"/>
                  <a:gd name="connsiteY6" fmla="*/ 659772 h 1463695"/>
                  <a:gd name="connsiteX7" fmla="*/ 167307 w 1258330"/>
                  <a:gd name="connsiteY7" fmla="*/ 1273089 h 1463695"/>
                  <a:gd name="connsiteX8" fmla="*/ 635659 w 1258330"/>
                  <a:gd name="connsiteY8" fmla="*/ 1462659 h 1463695"/>
                  <a:gd name="connsiteX9" fmla="*/ 1115161 w 1258330"/>
                  <a:gd name="connsiteY9" fmla="*/ 1328845 h 1463695"/>
                  <a:gd name="connsiteX10" fmla="*/ 1126312 w 1258330"/>
                  <a:gd name="connsiteY10" fmla="*/ 927401 h 1463695"/>
                  <a:gd name="connsiteX11" fmla="*/ 858683 w 1258330"/>
                  <a:gd name="connsiteY11" fmla="*/ 860494 h 1463695"/>
                  <a:gd name="connsiteX12" fmla="*/ 713717 w 1258330"/>
                  <a:gd name="connsiteY12" fmla="*/ 1005459 h 1463695"/>
                  <a:gd name="connsiteX13" fmla="*/ 512995 w 1258330"/>
                  <a:gd name="connsiteY13" fmla="*/ 1005459 h 1463695"/>
                  <a:gd name="connsiteX14" fmla="*/ 446088 w 1258330"/>
                  <a:gd name="connsiteY14" fmla="*/ 659772 h 1463695"/>
                  <a:gd name="connsiteX15" fmla="*/ 553613 w 1258330"/>
                  <a:gd name="connsiteY15" fmla="*/ 296217 h 1463695"/>
                  <a:gd name="connsiteX16" fmla="*/ 824848 w 1258330"/>
                  <a:gd name="connsiteY16" fmla="*/ 489145 h 1463695"/>
                  <a:gd name="connsiteX0" fmla="*/ 824848 w 1306355"/>
                  <a:gd name="connsiteY0" fmla="*/ 489145 h 1463505"/>
                  <a:gd name="connsiteX1" fmla="*/ 1048254 w 1306355"/>
                  <a:gd name="connsiteY1" fmla="*/ 531692 h 1463505"/>
                  <a:gd name="connsiteX2" fmla="*/ 1257754 w 1306355"/>
                  <a:gd name="connsiteY2" fmla="*/ 378932 h 1463505"/>
                  <a:gd name="connsiteX3" fmla="*/ 1092859 w 1306355"/>
                  <a:gd name="connsiteY3" fmla="*/ 118558 h 1463505"/>
                  <a:gd name="connsiteX4" fmla="*/ 613356 w 1306355"/>
                  <a:gd name="connsiteY4" fmla="*/ 1089 h 1463505"/>
                  <a:gd name="connsiteX5" fmla="*/ 178459 w 1306355"/>
                  <a:gd name="connsiteY5" fmla="*/ 102211 h 1463505"/>
                  <a:gd name="connsiteX6" fmla="*/ 39 w 1306355"/>
                  <a:gd name="connsiteY6" fmla="*/ 659772 h 1463505"/>
                  <a:gd name="connsiteX7" fmla="*/ 167307 w 1306355"/>
                  <a:gd name="connsiteY7" fmla="*/ 1273089 h 1463505"/>
                  <a:gd name="connsiteX8" fmla="*/ 635659 w 1306355"/>
                  <a:gd name="connsiteY8" fmla="*/ 1462659 h 1463505"/>
                  <a:gd name="connsiteX9" fmla="*/ 1115161 w 1306355"/>
                  <a:gd name="connsiteY9" fmla="*/ 1328845 h 1463505"/>
                  <a:gd name="connsiteX10" fmla="*/ 1297186 w 1306355"/>
                  <a:gd name="connsiteY10" fmla="*/ 1016072 h 1463505"/>
                  <a:gd name="connsiteX11" fmla="*/ 858683 w 1306355"/>
                  <a:gd name="connsiteY11" fmla="*/ 860494 h 1463505"/>
                  <a:gd name="connsiteX12" fmla="*/ 713717 w 1306355"/>
                  <a:gd name="connsiteY12" fmla="*/ 1005459 h 1463505"/>
                  <a:gd name="connsiteX13" fmla="*/ 512995 w 1306355"/>
                  <a:gd name="connsiteY13" fmla="*/ 1005459 h 1463505"/>
                  <a:gd name="connsiteX14" fmla="*/ 446088 w 1306355"/>
                  <a:gd name="connsiteY14" fmla="*/ 659772 h 1463505"/>
                  <a:gd name="connsiteX15" fmla="*/ 553613 w 1306355"/>
                  <a:gd name="connsiteY15" fmla="*/ 296217 h 1463505"/>
                  <a:gd name="connsiteX16" fmla="*/ 824848 w 1306355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57754 w 1303651"/>
                  <a:gd name="connsiteY2" fmla="*/ 378932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824848 w 1303651"/>
                  <a:gd name="connsiteY0" fmla="*/ 489145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824848 w 1303651"/>
                  <a:gd name="connsiteY16" fmla="*/ 489145 h 1463505"/>
                  <a:gd name="connsiteX0" fmla="*/ 785415 w 1303651"/>
                  <a:gd name="connsiteY0" fmla="*/ 498997 h 1463505"/>
                  <a:gd name="connsiteX1" fmla="*/ 1048254 w 1303651"/>
                  <a:gd name="connsiteY1" fmla="*/ 531692 h 1463505"/>
                  <a:gd name="connsiteX2" fmla="*/ 1297187 w 1303651"/>
                  <a:gd name="connsiteY2" fmla="*/ 388785 h 1463505"/>
                  <a:gd name="connsiteX3" fmla="*/ 1092859 w 1303651"/>
                  <a:gd name="connsiteY3" fmla="*/ 118558 h 1463505"/>
                  <a:gd name="connsiteX4" fmla="*/ 613356 w 1303651"/>
                  <a:gd name="connsiteY4" fmla="*/ 1089 h 1463505"/>
                  <a:gd name="connsiteX5" fmla="*/ 178459 w 1303651"/>
                  <a:gd name="connsiteY5" fmla="*/ 102211 h 1463505"/>
                  <a:gd name="connsiteX6" fmla="*/ 39 w 1303651"/>
                  <a:gd name="connsiteY6" fmla="*/ 659772 h 1463505"/>
                  <a:gd name="connsiteX7" fmla="*/ 167307 w 1303651"/>
                  <a:gd name="connsiteY7" fmla="*/ 1273089 h 1463505"/>
                  <a:gd name="connsiteX8" fmla="*/ 635659 w 1303651"/>
                  <a:gd name="connsiteY8" fmla="*/ 1462659 h 1463505"/>
                  <a:gd name="connsiteX9" fmla="*/ 1115161 w 1303651"/>
                  <a:gd name="connsiteY9" fmla="*/ 1328845 h 1463505"/>
                  <a:gd name="connsiteX10" fmla="*/ 1297186 w 1303651"/>
                  <a:gd name="connsiteY10" fmla="*/ 1016072 h 1463505"/>
                  <a:gd name="connsiteX11" fmla="*/ 911260 w 1303651"/>
                  <a:gd name="connsiteY11" fmla="*/ 919607 h 1463505"/>
                  <a:gd name="connsiteX12" fmla="*/ 713717 w 1303651"/>
                  <a:gd name="connsiteY12" fmla="*/ 1005459 h 1463505"/>
                  <a:gd name="connsiteX13" fmla="*/ 512995 w 1303651"/>
                  <a:gd name="connsiteY13" fmla="*/ 1005459 h 1463505"/>
                  <a:gd name="connsiteX14" fmla="*/ 446088 w 1303651"/>
                  <a:gd name="connsiteY14" fmla="*/ 659772 h 1463505"/>
                  <a:gd name="connsiteX15" fmla="*/ 553613 w 1303651"/>
                  <a:gd name="connsiteY15" fmla="*/ 296217 h 1463505"/>
                  <a:gd name="connsiteX16" fmla="*/ 785415 w 1303651"/>
                  <a:gd name="connsiteY16" fmla="*/ 498997 h 1463505"/>
                  <a:gd name="connsiteX0" fmla="*/ 785415 w 1303651"/>
                  <a:gd name="connsiteY0" fmla="*/ 467867 h 1432375"/>
                  <a:gd name="connsiteX1" fmla="*/ 1048254 w 1303651"/>
                  <a:gd name="connsiteY1" fmla="*/ 500562 h 1432375"/>
                  <a:gd name="connsiteX2" fmla="*/ 1297187 w 1303651"/>
                  <a:gd name="connsiteY2" fmla="*/ 357655 h 1432375"/>
                  <a:gd name="connsiteX3" fmla="*/ 1092859 w 1303651"/>
                  <a:gd name="connsiteY3" fmla="*/ 87428 h 1432375"/>
                  <a:gd name="connsiteX4" fmla="*/ 705366 w 1303651"/>
                  <a:gd name="connsiteY4" fmla="*/ 9369 h 1432375"/>
                  <a:gd name="connsiteX5" fmla="*/ 178459 w 1303651"/>
                  <a:gd name="connsiteY5" fmla="*/ 71081 h 1432375"/>
                  <a:gd name="connsiteX6" fmla="*/ 39 w 1303651"/>
                  <a:gd name="connsiteY6" fmla="*/ 628642 h 1432375"/>
                  <a:gd name="connsiteX7" fmla="*/ 167307 w 1303651"/>
                  <a:gd name="connsiteY7" fmla="*/ 1241959 h 1432375"/>
                  <a:gd name="connsiteX8" fmla="*/ 635659 w 1303651"/>
                  <a:gd name="connsiteY8" fmla="*/ 1431529 h 1432375"/>
                  <a:gd name="connsiteX9" fmla="*/ 1115161 w 1303651"/>
                  <a:gd name="connsiteY9" fmla="*/ 1297715 h 1432375"/>
                  <a:gd name="connsiteX10" fmla="*/ 1297186 w 1303651"/>
                  <a:gd name="connsiteY10" fmla="*/ 984942 h 1432375"/>
                  <a:gd name="connsiteX11" fmla="*/ 911260 w 1303651"/>
                  <a:gd name="connsiteY11" fmla="*/ 888477 h 1432375"/>
                  <a:gd name="connsiteX12" fmla="*/ 713717 w 1303651"/>
                  <a:gd name="connsiteY12" fmla="*/ 974329 h 1432375"/>
                  <a:gd name="connsiteX13" fmla="*/ 512995 w 1303651"/>
                  <a:gd name="connsiteY13" fmla="*/ 974329 h 1432375"/>
                  <a:gd name="connsiteX14" fmla="*/ 446088 w 1303651"/>
                  <a:gd name="connsiteY14" fmla="*/ 628642 h 1432375"/>
                  <a:gd name="connsiteX15" fmla="*/ 553613 w 1303651"/>
                  <a:gd name="connsiteY15" fmla="*/ 265087 h 1432375"/>
                  <a:gd name="connsiteX16" fmla="*/ 785415 w 1303651"/>
                  <a:gd name="connsiteY16" fmla="*/ 467867 h 1432375"/>
                  <a:gd name="connsiteX0" fmla="*/ 786772 w 1305008"/>
                  <a:gd name="connsiteY0" fmla="*/ 462083 h 1426591"/>
                  <a:gd name="connsiteX1" fmla="*/ 1049611 w 1305008"/>
                  <a:gd name="connsiteY1" fmla="*/ 494778 h 1426591"/>
                  <a:gd name="connsiteX2" fmla="*/ 1298544 w 1305008"/>
                  <a:gd name="connsiteY2" fmla="*/ 351871 h 1426591"/>
                  <a:gd name="connsiteX3" fmla="*/ 1094216 w 1305008"/>
                  <a:gd name="connsiteY3" fmla="*/ 81644 h 1426591"/>
                  <a:gd name="connsiteX4" fmla="*/ 706723 w 1305008"/>
                  <a:gd name="connsiteY4" fmla="*/ 3585 h 1426591"/>
                  <a:gd name="connsiteX5" fmla="*/ 127240 w 1305008"/>
                  <a:gd name="connsiteY5" fmla="*/ 173672 h 1426591"/>
                  <a:gd name="connsiteX6" fmla="*/ 1396 w 1305008"/>
                  <a:gd name="connsiteY6" fmla="*/ 622858 h 1426591"/>
                  <a:gd name="connsiteX7" fmla="*/ 168664 w 1305008"/>
                  <a:gd name="connsiteY7" fmla="*/ 1236175 h 1426591"/>
                  <a:gd name="connsiteX8" fmla="*/ 637016 w 1305008"/>
                  <a:gd name="connsiteY8" fmla="*/ 1425745 h 1426591"/>
                  <a:gd name="connsiteX9" fmla="*/ 1116518 w 1305008"/>
                  <a:gd name="connsiteY9" fmla="*/ 1291931 h 1426591"/>
                  <a:gd name="connsiteX10" fmla="*/ 1298543 w 1305008"/>
                  <a:gd name="connsiteY10" fmla="*/ 979158 h 1426591"/>
                  <a:gd name="connsiteX11" fmla="*/ 912617 w 1305008"/>
                  <a:gd name="connsiteY11" fmla="*/ 882693 h 1426591"/>
                  <a:gd name="connsiteX12" fmla="*/ 715074 w 1305008"/>
                  <a:gd name="connsiteY12" fmla="*/ 968545 h 1426591"/>
                  <a:gd name="connsiteX13" fmla="*/ 514352 w 1305008"/>
                  <a:gd name="connsiteY13" fmla="*/ 968545 h 1426591"/>
                  <a:gd name="connsiteX14" fmla="*/ 447445 w 1305008"/>
                  <a:gd name="connsiteY14" fmla="*/ 622858 h 1426591"/>
                  <a:gd name="connsiteX15" fmla="*/ 554970 w 1305008"/>
                  <a:gd name="connsiteY15" fmla="*/ 259303 h 1426591"/>
                  <a:gd name="connsiteX16" fmla="*/ 786772 w 1305008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85289 w 1435327"/>
                  <a:gd name="connsiteY15" fmla="*/ 259303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968545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44671 w 1435327"/>
                  <a:gd name="connsiteY13" fmla="*/ 968545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  <a:gd name="connsiteX0" fmla="*/ 917091 w 1435327"/>
                  <a:gd name="connsiteY0" fmla="*/ 462083 h 1426591"/>
                  <a:gd name="connsiteX1" fmla="*/ 1179930 w 1435327"/>
                  <a:gd name="connsiteY1" fmla="*/ 494778 h 1426591"/>
                  <a:gd name="connsiteX2" fmla="*/ 1428863 w 1435327"/>
                  <a:gd name="connsiteY2" fmla="*/ 351871 h 1426591"/>
                  <a:gd name="connsiteX3" fmla="*/ 1224535 w 1435327"/>
                  <a:gd name="connsiteY3" fmla="*/ 81644 h 1426591"/>
                  <a:gd name="connsiteX4" fmla="*/ 837042 w 1435327"/>
                  <a:gd name="connsiteY4" fmla="*/ 3585 h 1426591"/>
                  <a:gd name="connsiteX5" fmla="*/ 257559 w 1435327"/>
                  <a:gd name="connsiteY5" fmla="*/ 173672 h 1426591"/>
                  <a:gd name="connsiteX6" fmla="*/ 273 w 1435327"/>
                  <a:gd name="connsiteY6" fmla="*/ 622858 h 1426591"/>
                  <a:gd name="connsiteX7" fmla="*/ 298983 w 1435327"/>
                  <a:gd name="connsiteY7" fmla="*/ 1236175 h 1426591"/>
                  <a:gd name="connsiteX8" fmla="*/ 767335 w 1435327"/>
                  <a:gd name="connsiteY8" fmla="*/ 1425745 h 1426591"/>
                  <a:gd name="connsiteX9" fmla="*/ 1246837 w 1435327"/>
                  <a:gd name="connsiteY9" fmla="*/ 1291931 h 1426591"/>
                  <a:gd name="connsiteX10" fmla="*/ 1428862 w 1435327"/>
                  <a:gd name="connsiteY10" fmla="*/ 979158 h 1426591"/>
                  <a:gd name="connsiteX11" fmla="*/ 1042936 w 1435327"/>
                  <a:gd name="connsiteY11" fmla="*/ 882693 h 1426591"/>
                  <a:gd name="connsiteX12" fmla="*/ 845393 w 1435327"/>
                  <a:gd name="connsiteY12" fmla="*/ 1067068 h 1426591"/>
                  <a:gd name="connsiteX13" fmla="*/ 670960 w 1435327"/>
                  <a:gd name="connsiteY13" fmla="*/ 1116330 h 1426591"/>
                  <a:gd name="connsiteX14" fmla="*/ 577764 w 1435327"/>
                  <a:gd name="connsiteY14" fmla="*/ 622858 h 1426591"/>
                  <a:gd name="connsiteX15" fmla="*/ 698434 w 1435327"/>
                  <a:gd name="connsiteY15" fmla="*/ 298712 h 1426591"/>
                  <a:gd name="connsiteX16" fmla="*/ 917091 w 1435327"/>
                  <a:gd name="connsiteY16" fmla="*/ 462083 h 142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35327" h="1426591">
                    <a:moveTo>
                      <a:pt x="917091" y="462083"/>
                    </a:moveTo>
                    <a:cubicBezTo>
                      <a:pt x="997340" y="494761"/>
                      <a:pt x="1094635" y="513147"/>
                      <a:pt x="1179930" y="494778"/>
                    </a:cubicBezTo>
                    <a:cubicBezTo>
                      <a:pt x="1265225" y="476409"/>
                      <a:pt x="1421429" y="420727"/>
                      <a:pt x="1428863" y="351871"/>
                    </a:cubicBezTo>
                    <a:cubicBezTo>
                      <a:pt x="1436297" y="283015"/>
                      <a:pt x="1323172" y="139692"/>
                      <a:pt x="1224535" y="81644"/>
                    </a:cubicBezTo>
                    <a:cubicBezTo>
                      <a:pt x="1125898" y="23596"/>
                      <a:pt x="998205" y="-11753"/>
                      <a:pt x="837042" y="3585"/>
                    </a:cubicBezTo>
                    <a:cubicBezTo>
                      <a:pt x="675879" y="18923"/>
                      <a:pt x="397021" y="70460"/>
                      <a:pt x="257559" y="173672"/>
                    </a:cubicBezTo>
                    <a:cubicBezTo>
                      <a:pt x="118097" y="276884"/>
                      <a:pt x="-6631" y="445774"/>
                      <a:pt x="273" y="622858"/>
                    </a:cubicBezTo>
                    <a:cubicBezTo>
                      <a:pt x="7177" y="799942"/>
                      <a:pt x="171139" y="1102360"/>
                      <a:pt x="298983" y="1236175"/>
                    </a:cubicBezTo>
                    <a:cubicBezTo>
                      <a:pt x="426827" y="1369990"/>
                      <a:pt x="609359" y="1416452"/>
                      <a:pt x="767335" y="1425745"/>
                    </a:cubicBezTo>
                    <a:cubicBezTo>
                      <a:pt x="925311" y="1435038"/>
                      <a:pt x="1136583" y="1366362"/>
                      <a:pt x="1246837" y="1291931"/>
                    </a:cubicBezTo>
                    <a:cubicBezTo>
                      <a:pt x="1357091" y="1217500"/>
                      <a:pt x="1462845" y="1047364"/>
                      <a:pt x="1428862" y="979158"/>
                    </a:cubicBezTo>
                    <a:cubicBezTo>
                      <a:pt x="1394879" y="910952"/>
                      <a:pt x="1140181" y="868041"/>
                      <a:pt x="1042936" y="882693"/>
                    </a:cubicBezTo>
                    <a:cubicBezTo>
                      <a:pt x="945691" y="897345"/>
                      <a:pt x="907389" y="1028129"/>
                      <a:pt x="845393" y="1067068"/>
                    </a:cubicBezTo>
                    <a:cubicBezTo>
                      <a:pt x="783397" y="1106007"/>
                      <a:pt x="715565" y="1190365"/>
                      <a:pt x="670960" y="1116330"/>
                    </a:cubicBezTo>
                    <a:cubicBezTo>
                      <a:pt x="626355" y="1042295"/>
                      <a:pt x="566613" y="721360"/>
                      <a:pt x="577764" y="622858"/>
                    </a:cubicBezTo>
                    <a:cubicBezTo>
                      <a:pt x="588915" y="524356"/>
                      <a:pt x="641880" y="325508"/>
                      <a:pt x="698434" y="298712"/>
                    </a:cubicBezTo>
                    <a:cubicBezTo>
                      <a:pt x="754989" y="271916"/>
                      <a:pt x="836842" y="429405"/>
                      <a:pt x="917091" y="462083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2133583" y="4800257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676392" y="4731979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1523995" y="5105130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1600194" y="5570378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1828789" y="5951468"/>
                <a:ext cx="152397" cy="144496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2209782" y="5714874"/>
                <a:ext cx="152397" cy="144497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77" name="Freeform 376"/>
            <p:cNvSpPr/>
            <p:nvPr/>
          </p:nvSpPr>
          <p:spPr bwMode="auto">
            <a:xfrm>
              <a:off x="5014739" y="2605682"/>
              <a:ext cx="2224261" cy="2271118"/>
            </a:xfrm>
            <a:custGeom>
              <a:avLst/>
              <a:gdLst>
                <a:gd name="connsiteX0" fmla="*/ 680263 w 1167639"/>
                <a:gd name="connsiteY0" fmla="*/ 498369 h 1413805"/>
                <a:gd name="connsiteX1" fmla="*/ 1048254 w 1167639"/>
                <a:gd name="connsiteY1" fmla="*/ 609882 h 1413805"/>
                <a:gd name="connsiteX2" fmla="*/ 1126312 w 1167639"/>
                <a:gd name="connsiteY2" fmla="*/ 398009 h 1413805"/>
                <a:gd name="connsiteX3" fmla="*/ 1092859 w 1167639"/>
                <a:gd name="connsiteY3" fmla="*/ 108077 h 1413805"/>
                <a:gd name="connsiteX4" fmla="*/ 613356 w 1167639"/>
                <a:gd name="connsiteY4" fmla="*/ 30018 h 1413805"/>
                <a:gd name="connsiteX5" fmla="*/ 178459 w 1167639"/>
                <a:gd name="connsiteY5" fmla="*/ 52321 h 1413805"/>
                <a:gd name="connsiteX6" fmla="*/ 39 w 1167639"/>
                <a:gd name="connsiteY6" fmla="*/ 609882 h 1413805"/>
                <a:gd name="connsiteX7" fmla="*/ 167307 w 1167639"/>
                <a:gd name="connsiteY7" fmla="*/ 1223199 h 1413805"/>
                <a:gd name="connsiteX8" fmla="*/ 635659 w 1167639"/>
                <a:gd name="connsiteY8" fmla="*/ 1412769 h 1413805"/>
                <a:gd name="connsiteX9" fmla="*/ 1115161 w 1167639"/>
                <a:gd name="connsiteY9" fmla="*/ 1278955 h 1413805"/>
                <a:gd name="connsiteX10" fmla="*/ 1126312 w 1167639"/>
                <a:gd name="connsiteY10" fmla="*/ 877511 h 1413805"/>
                <a:gd name="connsiteX11" fmla="*/ 858683 w 1167639"/>
                <a:gd name="connsiteY11" fmla="*/ 810604 h 1413805"/>
                <a:gd name="connsiteX12" fmla="*/ 713717 w 1167639"/>
                <a:gd name="connsiteY12" fmla="*/ 955569 h 1413805"/>
                <a:gd name="connsiteX13" fmla="*/ 512995 w 1167639"/>
                <a:gd name="connsiteY13" fmla="*/ 955569 h 1413805"/>
                <a:gd name="connsiteX14" fmla="*/ 446088 w 1167639"/>
                <a:gd name="connsiteY14" fmla="*/ 609882 h 1413805"/>
                <a:gd name="connsiteX15" fmla="*/ 579902 w 1167639"/>
                <a:gd name="connsiteY15" fmla="*/ 364555 h 1413805"/>
                <a:gd name="connsiteX16" fmla="*/ 680263 w 1167639"/>
                <a:gd name="connsiteY16" fmla="*/ 498369 h 1413805"/>
                <a:gd name="connsiteX0" fmla="*/ 680263 w 1258330"/>
                <a:gd name="connsiteY0" fmla="*/ 498369 h 1413805"/>
                <a:gd name="connsiteX1" fmla="*/ 1048254 w 1258330"/>
                <a:gd name="connsiteY1" fmla="*/ 609882 h 1413805"/>
                <a:gd name="connsiteX2" fmla="*/ 1257754 w 1258330"/>
                <a:gd name="connsiteY2" fmla="*/ 329042 h 1413805"/>
                <a:gd name="connsiteX3" fmla="*/ 1092859 w 1258330"/>
                <a:gd name="connsiteY3" fmla="*/ 108077 h 1413805"/>
                <a:gd name="connsiteX4" fmla="*/ 613356 w 1258330"/>
                <a:gd name="connsiteY4" fmla="*/ 30018 h 1413805"/>
                <a:gd name="connsiteX5" fmla="*/ 178459 w 1258330"/>
                <a:gd name="connsiteY5" fmla="*/ 52321 h 1413805"/>
                <a:gd name="connsiteX6" fmla="*/ 39 w 1258330"/>
                <a:gd name="connsiteY6" fmla="*/ 609882 h 1413805"/>
                <a:gd name="connsiteX7" fmla="*/ 167307 w 1258330"/>
                <a:gd name="connsiteY7" fmla="*/ 1223199 h 1413805"/>
                <a:gd name="connsiteX8" fmla="*/ 635659 w 1258330"/>
                <a:gd name="connsiteY8" fmla="*/ 1412769 h 1413805"/>
                <a:gd name="connsiteX9" fmla="*/ 1115161 w 1258330"/>
                <a:gd name="connsiteY9" fmla="*/ 1278955 h 1413805"/>
                <a:gd name="connsiteX10" fmla="*/ 1126312 w 1258330"/>
                <a:gd name="connsiteY10" fmla="*/ 877511 h 1413805"/>
                <a:gd name="connsiteX11" fmla="*/ 858683 w 1258330"/>
                <a:gd name="connsiteY11" fmla="*/ 810604 h 1413805"/>
                <a:gd name="connsiteX12" fmla="*/ 713717 w 1258330"/>
                <a:gd name="connsiteY12" fmla="*/ 955569 h 1413805"/>
                <a:gd name="connsiteX13" fmla="*/ 512995 w 1258330"/>
                <a:gd name="connsiteY13" fmla="*/ 955569 h 1413805"/>
                <a:gd name="connsiteX14" fmla="*/ 446088 w 1258330"/>
                <a:gd name="connsiteY14" fmla="*/ 609882 h 1413805"/>
                <a:gd name="connsiteX15" fmla="*/ 579902 w 1258330"/>
                <a:gd name="connsiteY15" fmla="*/ 364555 h 1413805"/>
                <a:gd name="connsiteX16" fmla="*/ 680263 w 1258330"/>
                <a:gd name="connsiteY16" fmla="*/ 498369 h 1413805"/>
                <a:gd name="connsiteX0" fmla="*/ 680263 w 1258330"/>
                <a:gd name="connsiteY0" fmla="*/ 496434 h 1411870"/>
                <a:gd name="connsiteX1" fmla="*/ 1048254 w 1258330"/>
                <a:gd name="connsiteY1" fmla="*/ 607947 h 1411870"/>
                <a:gd name="connsiteX2" fmla="*/ 1257754 w 1258330"/>
                <a:gd name="connsiteY2" fmla="*/ 327107 h 1411870"/>
                <a:gd name="connsiteX3" fmla="*/ 1092859 w 1258330"/>
                <a:gd name="connsiteY3" fmla="*/ 66733 h 1411870"/>
                <a:gd name="connsiteX4" fmla="*/ 613356 w 1258330"/>
                <a:gd name="connsiteY4" fmla="*/ 28083 h 1411870"/>
                <a:gd name="connsiteX5" fmla="*/ 178459 w 1258330"/>
                <a:gd name="connsiteY5" fmla="*/ 50386 h 1411870"/>
                <a:gd name="connsiteX6" fmla="*/ 39 w 1258330"/>
                <a:gd name="connsiteY6" fmla="*/ 607947 h 1411870"/>
                <a:gd name="connsiteX7" fmla="*/ 167307 w 1258330"/>
                <a:gd name="connsiteY7" fmla="*/ 1221264 h 1411870"/>
                <a:gd name="connsiteX8" fmla="*/ 635659 w 1258330"/>
                <a:gd name="connsiteY8" fmla="*/ 1410834 h 1411870"/>
                <a:gd name="connsiteX9" fmla="*/ 1115161 w 1258330"/>
                <a:gd name="connsiteY9" fmla="*/ 1277020 h 1411870"/>
                <a:gd name="connsiteX10" fmla="*/ 1126312 w 1258330"/>
                <a:gd name="connsiteY10" fmla="*/ 875576 h 1411870"/>
                <a:gd name="connsiteX11" fmla="*/ 858683 w 1258330"/>
                <a:gd name="connsiteY11" fmla="*/ 808669 h 1411870"/>
                <a:gd name="connsiteX12" fmla="*/ 713717 w 1258330"/>
                <a:gd name="connsiteY12" fmla="*/ 953634 h 1411870"/>
                <a:gd name="connsiteX13" fmla="*/ 512995 w 1258330"/>
                <a:gd name="connsiteY13" fmla="*/ 953634 h 1411870"/>
                <a:gd name="connsiteX14" fmla="*/ 446088 w 1258330"/>
                <a:gd name="connsiteY14" fmla="*/ 607947 h 1411870"/>
                <a:gd name="connsiteX15" fmla="*/ 579902 w 1258330"/>
                <a:gd name="connsiteY15" fmla="*/ 362620 h 1411870"/>
                <a:gd name="connsiteX16" fmla="*/ 680263 w 1258330"/>
                <a:gd name="connsiteY16" fmla="*/ 496434 h 1411870"/>
                <a:gd name="connsiteX0" fmla="*/ 680263 w 1258330"/>
                <a:gd name="connsiteY0" fmla="*/ 548259 h 1463695"/>
                <a:gd name="connsiteX1" fmla="*/ 1048254 w 1258330"/>
                <a:gd name="connsiteY1" fmla="*/ 65977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79902 w 1258330"/>
                <a:gd name="connsiteY15" fmla="*/ 414445 h 1463695"/>
                <a:gd name="connsiteX16" fmla="*/ 680263 w 1258330"/>
                <a:gd name="connsiteY16" fmla="*/ 548259 h 1463695"/>
                <a:gd name="connsiteX0" fmla="*/ 680263 w 1258330"/>
                <a:gd name="connsiteY0" fmla="*/ 548259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79902 w 1258330"/>
                <a:gd name="connsiteY15" fmla="*/ 414445 h 1463695"/>
                <a:gd name="connsiteX16" fmla="*/ 680263 w 1258330"/>
                <a:gd name="connsiteY16" fmla="*/ 548259 h 1463695"/>
                <a:gd name="connsiteX0" fmla="*/ 680263 w 1258330"/>
                <a:gd name="connsiteY0" fmla="*/ 548259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448460 w 1258330"/>
                <a:gd name="connsiteY15" fmla="*/ 315922 h 1463695"/>
                <a:gd name="connsiteX16" fmla="*/ 680263 w 1258330"/>
                <a:gd name="connsiteY16" fmla="*/ 548259 h 1463695"/>
                <a:gd name="connsiteX0" fmla="*/ 759127 w 1258330"/>
                <a:gd name="connsiteY0" fmla="*/ 410327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448460 w 1258330"/>
                <a:gd name="connsiteY15" fmla="*/ 315922 h 1463695"/>
                <a:gd name="connsiteX16" fmla="*/ 759127 w 1258330"/>
                <a:gd name="connsiteY16" fmla="*/ 410327 h 1463695"/>
                <a:gd name="connsiteX0" fmla="*/ 759127 w 1258330"/>
                <a:gd name="connsiteY0" fmla="*/ 410327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27325 w 1258330"/>
                <a:gd name="connsiteY15" fmla="*/ 424297 h 1463695"/>
                <a:gd name="connsiteX16" fmla="*/ 759127 w 1258330"/>
                <a:gd name="connsiteY16" fmla="*/ 410327 h 1463695"/>
                <a:gd name="connsiteX0" fmla="*/ 824848 w 1258330"/>
                <a:gd name="connsiteY0" fmla="*/ 489145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27325 w 1258330"/>
                <a:gd name="connsiteY15" fmla="*/ 424297 h 1463695"/>
                <a:gd name="connsiteX16" fmla="*/ 824848 w 1258330"/>
                <a:gd name="connsiteY16" fmla="*/ 489145 h 1463695"/>
                <a:gd name="connsiteX0" fmla="*/ 824848 w 1258330"/>
                <a:gd name="connsiteY0" fmla="*/ 489145 h 1463695"/>
                <a:gd name="connsiteX1" fmla="*/ 1048254 w 1258330"/>
                <a:gd name="connsiteY1" fmla="*/ 531692 h 1463695"/>
                <a:gd name="connsiteX2" fmla="*/ 1257754 w 1258330"/>
                <a:gd name="connsiteY2" fmla="*/ 378932 h 1463695"/>
                <a:gd name="connsiteX3" fmla="*/ 1092859 w 1258330"/>
                <a:gd name="connsiteY3" fmla="*/ 118558 h 1463695"/>
                <a:gd name="connsiteX4" fmla="*/ 613356 w 1258330"/>
                <a:gd name="connsiteY4" fmla="*/ 1089 h 1463695"/>
                <a:gd name="connsiteX5" fmla="*/ 178459 w 1258330"/>
                <a:gd name="connsiteY5" fmla="*/ 102211 h 1463695"/>
                <a:gd name="connsiteX6" fmla="*/ 39 w 1258330"/>
                <a:gd name="connsiteY6" fmla="*/ 659772 h 1463695"/>
                <a:gd name="connsiteX7" fmla="*/ 167307 w 1258330"/>
                <a:gd name="connsiteY7" fmla="*/ 1273089 h 1463695"/>
                <a:gd name="connsiteX8" fmla="*/ 635659 w 1258330"/>
                <a:gd name="connsiteY8" fmla="*/ 1462659 h 1463695"/>
                <a:gd name="connsiteX9" fmla="*/ 1115161 w 1258330"/>
                <a:gd name="connsiteY9" fmla="*/ 1328845 h 1463695"/>
                <a:gd name="connsiteX10" fmla="*/ 1126312 w 1258330"/>
                <a:gd name="connsiteY10" fmla="*/ 927401 h 1463695"/>
                <a:gd name="connsiteX11" fmla="*/ 858683 w 1258330"/>
                <a:gd name="connsiteY11" fmla="*/ 860494 h 1463695"/>
                <a:gd name="connsiteX12" fmla="*/ 713717 w 1258330"/>
                <a:gd name="connsiteY12" fmla="*/ 1005459 h 1463695"/>
                <a:gd name="connsiteX13" fmla="*/ 512995 w 1258330"/>
                <a:gd name="connsiteY13" fmla="*/ 1005459 h 1463695"/>
                <a:gd name="connsiteX14" fmla="*/ 446088 w 1258330"/>
                <a:gd name="connsiteY14" fmla="*/ 659772 h 1463695"/>
                <a:gd name="connsiteX15" fmla="*/ 553613 w 1258330"/>
                <a:gd name="connsiteY15" fmla="*/ 296217 h 1463695"/>
                <a:gd name="connsiteX16" fmla="*/ 824848 w 1258330"/>
                <a:gd name="connsiteY16" fmla="*/ 489145 h 1463695"/>
                <a:gd name="connsiteX0" fmla="*/ 824848 w 1306355"/>
                <a:gd name="connsiteY0" fmla="*/ 489145 h 1463505"/>
                <a:gd name="connsiteX1" fmla="*/ 1048254 w 1306355"/>
                <a:gd name="connsiteY1" fmla="*/ 531692 h 1463505"/>
                <a:gd name="connsiteX2" fmla="*/ 1257754 w 1306355"/>
                <a:gd name="connsiteY2" fmla="*/ 378932 h 1463505"/>
                <a:gd name="connsiteX3" fmla="*/ 1092859 w 1306355"/>
                <a:gd name="connsiteY3" fmla="*/ 118558 h 1463505"/>
                <a:gd name="connsiteX4" fmla="*/ 613356 w 1306355"/>
                <a:gd name="connsiteY4" fmla="*/ 1089 h 1463505"/>
                <a:gd name="connsiteX5" fmla="*/ 178459 w 1306355"/>
                <a:gd name="connsiteY5" fmla="*/ 102211 h 1463505"/>
                <a:gd name="connsiteX6" fmla="*/ 39 w 1306355"/>
                <a:gd name="connsiteY6" fmla="*/ 659772 h 1463505"/>
                <a:gd name="connsiteX7" fmla="*/ 167307 w 1306355"/>
                <a:gd name="connsiteY7" fmla="*/ 1273089 h 1463505"/>
                <a:gd name="connsiteX8" fmla="*/ 635659 w 1306355"/>
                <a:gd name="connsiteY8" fmla="*/ 1462659 h 1463505"/>
                <a:gd name="connsiteX9" fmla="*/ 1115161 w 1306355"/>
                <a:gd name="connsiteY9" fmla="*/ 1328845 h 1463505"/>
                <a:gd name="connsiteX10" fmla="*/ 1297186 w 1306355"/>
                <a:gd name="connsiteY10" fmla="*/ 1016072 h 1463505"/>
                <a:gd name="connsiteX11" fmla="*/ 858683 w 1306355"/>
                <a:gd name="connsiteY11" fmla="*/ 860494 h 1463505"/>
                <a:gd name="connsiteX12" fmla="*/ 713717 w 1306355"/>
                <a:gd name="connsiteY12" fmla="*/ 1005459 h 1463505"/>
                <a:gd name="connsiteX13" fmla="*/ 512995 w 1306355"/>
                <a:gd name="connsiteY13" fmla="*/ 1005459 h 1463505"/>
                <a:gd name="connsiteX14" fmla="*/ 446088 w 1306355"/>
                <a:gd name="connsiteY14" fmla="*/ 659772 h 1463505"/>
                <a:gd name="connsiteX15" fmla="*/ 553613 w 1306355"/>
                <a:gd name="connsiteY15" fmla="*/ 296217 h 1463505"/>
                <a:gd name="connsiteX16" fmla="*/ 824848 w 1306355"/>
                <a:gd name="connsiteY16" fmla="*/ 489145 h 1463505"/>
                <a:gd name="connsiteX0" fmla="*/ 824848 w 1303651"/>
                <a:gd name="connsiteY0" fmla="*/ 489145 h 1463505"/>
                <a:gd name="connsiteX1" fmla="*/ 1048254 w 1303651"/>
                <a:gd name="connsiteY1" fmla="*/ 531692 h 1463505"/>
                <a:gd name="connsiteX2" fmla="*/ 1257754 w 1303651"/>
                <a:gd name="connsiteY2" fmla="*/ 378932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824848 w 1303651"/>
                <a:gd name="connsiteY16" fmla="*/ 489145 h 1463505"/>
                <a:gd name="connsiteX0" fmla="*/ 824848 w 1303651"/>
                <a:gd name="connsiteY0" fmla="*/ 489145 h 1463505"/>
                <a:gd name="connsiteX1" fmla="*/ 1048254 w 1303651"/>
                <a:gd name="connsiteY1" fmla="*/ 531692 h 1463505"/>
                <a:gd name="connsiteX2" fmla="*/ 1297187 w 1303651"/>
                <a:gd name="connsiteY2" fmla="*/ 388785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824848 w 1303651"/>
                <a:gd name="connsiteY16" fmla="*/ 489145 h 1463505"/>
                <a:gd name="connsiteX0" fmla="*/ 785415 w 1303651"/>
                <a:gd name="connsiteY0" fmla="*/ 498997 h 1463505"/>
                <a:gd name="connsiteX1" fmla="*/ 1048254 w 1303651"/>
                <a:gd name="connsiteY1" fmla="*/ 531692 h 1463505"/>
                <a:gd name="connsiteX2" fmla="*/ 1297187 w 1303651"/>
                <a:gd name="connsiteY2" fmla="*/ 388785 h 1463505"/>
                <a:gd name="connsiteX3" fmla="*/ 1092859 w 1303651"/>
                <a:gd name="connsiteY3" fmla="*/ 118558 h 1463505"/>
                <a:gd name="connsiteX4" fmla="*/ 613356 w 1303651"/>
                <a:gd name="connsiteY4" fmla="*/ 1089 h 1463505"/>
                <a:gd name="connsiteX5" fmla="*/ 178459 w 1303651"/>
                <a:gd name="connsiteY5" fmla="*/ 102211 h 1463505"/>
                <a:gd name="connsiteX6" fmla="*/ 39 w 1303651"/>
                <a:gd name="connsiteY6" fmla="*/ 659772 h 1463505"/>
                <a:gd name="connsiteX7" fmla="*/ 167307 w 1303651"/>
                <a:gd name="connsiteY7" fmla="*/ 1273089 h 1463505"/>
                <a:gd name="connsiteX8" fmla="*/ 635659 w 1303651"/>
                <a:gd name="connsiteY8" fmla="*/ 1462659 h 1463505"/>
                <a:gd name="connsiteX9" fmla="*/ 1115161 w 1303651"/>
                <a:gd name="connsiteY9" fmla="*/ 1328845 h 1463505"/>
                <a:gd name="connsiteX10" fmla="*/ 1297186 w 1303651"/>
                <a:gd name="connsiteY10" fmla="*/ 1016072 h 1463505"/>
                <a:gd name="connsiteX11" fmla="*/ 911260 w 1303651"/>
                <a:gd name="connsiteY11" fmla="*/ 919607 h 1463505"/>
                <a:gd name="connsiteX12" fmla="*/ 713717 w 1303651"/>
                <a:gd name="connsiteY12" fmla="*/ 1005459 h 1463505"/>
                <a:gd name="connsiteX13" fmla="*/ 512995 w 1303651"/>
                <a:gd name="connsiteY13" fmla="*/ 1005459 h 1463505"/>
                <a:gd name="connsiteX14" fmla="*/ 446088 w 1303651"/>
                <a:gd name="connsiteY14" fmla="*/ 659772 h 1463505"/>
                <a:gd name="connsiteX15" fmla="*/ 553613 w 1303651"/>
                <a:gd name="connsiteY15" fmla="*/ 296217 h 1463505"/>
                <a:gd name="connsiteX16" fmla="*/ 785415 w 1303651"/>
                <a:gd name="connsiteY16" fmla="*/ 498997 h 1463505"/>
                <a:gd name="connsiteX0" fmla="*/ 785415 w 1303651"/>
                <a:gd name="connsiteY0" fmla="*/ 467867 h 1432375"/>
                <a:gd name="connsiteX1" fmla="*/ 1048254 w 1303651"/>
                <a:gd name="connsiteY1" fmla="*/ 500562 h 1432375"/>
                <a:gd name="connsiteX2" fmla="*/ 1297187 w 1303651"/>
                <a:gd name="connsiteY2" fmla="*/ 357655 h 1432375"/>
                <a:gd name="connsiteX3" fmla="*/ 1092859 w 1303651"/>
                <a:gd name="connsiteY3" fmla="*/ 87428 h 1432375"/>
                <a:gd name="connsiteX4" fmla="*/ 705366 w 1303651"/>
                <a:gd name="connsiteY4" fmla="*/ 9369 h 1432375"/>
                <a:gd name="connsiteX5" fmla="*/ 178459 w 1303651"/>
                <a:gd name="connsiteY5" fmla="*/ 71081 h 1432375"/>
                <a:gd name="connsiteX6" fmla="*/ 39 w 1303651"/>
                <a:gd name="connsiteY6" fmla="*/ 628642 h 1432375"/>
                <a:gd name="connsiteX7" fmla="*/ 167307 w 1303651"/>
                <a:gd name="connsiteY7" fmla="*/ 1241959 h 1432375"/>
                <a:gd name="connsiteX8" fmla="*/ 635659 w 1303651"/>
                <a:gd name="connsiteY8" fmla="*/ 1431529 h 1432375"/>
                <a:gd name="connsiteX9" fmla="*/ 1115161 w 1303651"/>
                <a:gd name="connsiteY9" fmla="*/ 1297715 h 1432375"/>
                <a:gd name="connsiteX10" fmla="*/ 1297186 w 1303651"/>
                <a:gd name="connsiteY10" fmla="*/ 984942 h 1432375"/>
                <a:gd name="connsiteX11" fmla="*/ 911260 w 1303651"/>
                <a:gd name="connsiteY11" fmla="*/ 888477 h 1432375"/>
                <a:gd name="connsiteX12" fmla="*/ 713717 w 1303651"/>
                <a:gd name="connsiteY12" fmla="*/ 974329 h 1432375"/>
                <a:gd name="connsiteX13" fmla="*/ 512995 w 1303651"/>
                <a:gd name="connsiteY13" fmla="*/ 974329 h 1432375"/>
                <a:gd name="connsiteX14" fmla="*/ 446088 w 1303651"/>
                <a:gd name="connsiteY14" fmla="*/ 628642 h 1432375"/>
                <a:gd name="connsiteX15" fmla="*/ 553613 w 1303651"/>
                <a:gd name="connsiteY15" fmla="*/ 265087 h 1432375"/>
                <a:gd name="connsiteX16" fmla="*/ 785415 w 1303651"/>
                <a:gd name="connsiteY16" fmla="*/ 467867 h 1432375"/>
                <a:gd name="connsiteX0" fmla="*/ 786772 w 1305008"/>
                <a:gd name="connsiteY0" fmla="*/ 462083 h 1426591"/>
                <a:gd name="connsiteX1" fmla="*/ 1049611 w 1305008"/>
                <a:gd name="connsiteY1" fmla="*/ 494778 h 1426591"/>
                <a:gd name="connsiteX2" fmla="*/ 1298544 w 1305008"/>
                <a:gd name="connsiteY2" fmla="*/ 351871 h 1426591"/>
                <a:gd name="connsiteX3" fmla="*/ 1094216 w 1305008"/>
                <a:gd name="connsiteY3" fmla="*/ 81644 h 1426591"/>
                <a:gd name="connsiteX4" fmla="*/ 706723 w 1305008"/>
                <a:gd name="connsiteY4" fmla="*/ 3585 h 1426591"/>
                <a:gd name="connsiteX5" fmla="*/ 127240 w 1305008"/>
                <a:gd name="connsiteY5" fmla="*/ 173672 h 1426591"/>
                <a:gd name="connsiteX6" fmla="*/ 1396 w 1305008"/>
                <a:gd name="connsiteY6" fmla="*/ 622858 h 1426591"/>
                <a:gd name="connsiteX7" fmla="*/ 168664 w 1305008"/>
                <a:gd name="connsiteY7" fmla="*/ 1236175 h 1426591"/>
                <a:gd name="connsiteX8" fmla="*/ 637016 w 1305008"/>
                <a:gd name="connsiteY8" fmla="*/ 1425745 h 1426591"/>
                <a:gd name="connsiteX9" fmla="*/ 1116518 w 1305008"/>
                <a:gd name="connsiteY9" fmla="*/ 1291931 h 1426591"/>
                <a:gd name="connsiteX10" fmla="*/ 1298543 w 1305008"/>
                <a:gd name="connsiteY10" fmla="*/ 979158 h 1426591"/>
                <a:gd name="connsiteX11" fmla="*/ 912617 w 1305008"/>
                <a:gd name="connsiteY11" fmla="*/ 882693 h 1426591"/>
                <a:gd name="connsiteX12" fmla="*/ 715074 w 1305008"/>
                <a:gd name="connsiteY12" fmla="*/ 968545 h 1426591"/>
                <a:gd name="connsiteX13" fmla="*/ 514352 w 1305008"/>
                <a:gd name="connsiteY13" fmla="*/ 968545 h 1426591"/>
                <a:gd name="connsiteX14" fmla="*/ 447445 w 1305008"/>
                <a:gd name="connsiteY14" fmla="*/ 622858 h 1426591"/>
                <a:gd name="connsiteX15" fmla="*/ 554970 w 1305008"/>
                <a:gd name="connsiteY15" fmla="*/ 259303 h 1426591"/>
                <a:gd name="connsiteX16" fmla="*/ 786772 w 1305008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968545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85289 w 1435327"/>
                <a:gd name="connsiteY15" fmla="*/ 259303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968545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1067068 h 1426591"/>
                <a:gd name="connsiteX13" fmla="*/ 644671 w 1435327"/>
                <a:gd name="connsiteY13" fmla="*/ 968545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  <a:gd name="connsiteX0" fmla="*/ 917091 w 1435327"/>
                <a:gd name="connsiteY0" fmla="*/ 462083 h 1426591"/>
                <a:gd name="connsiteX1" fmla="*/ 1179930 w 1435327"/>
                <a:gd name="connsiteY1" fmla="*/ 494778 h 1426591"/>
                <a:gd name="connsiteX2" fmla="*/ 1428863 w 1435327"/>
                <a:gd name="connsiteY2" fmla="*/ 351871 h 1426591"/>
                <a:gd name="connsiteX3" fmla="*/ 1224535 w 1435327"/>
                <a:gd name="connsiteY3" fmla="*/ 81644 h 1426591"/>
                <a:gd name="connsiteX4" fmla="*/ 837042 w 1435327"/>
                <a:gd name="connsiteY4" fmla="*/ 3585 h 1426591"/>
                <a:gd name="connsiteX5" fmla="*/ 257559 w 1435327"/>
                <a:gd name="connsiteY5" fmla="*/ 173672 h 1426591"/>
                <a:gd name="connsiteX6" fmla="*/ 273 w 1435327"/>
                <a:gd name="connsiteY6" fmla="*/ 622858 h 1426591"/>
                <a:gd name="connsiteX7" fmla="*/ 298983 w 1435327"/>
                <a:gd name="connsiteY7" fmla="*/ 1236175 h 1426591"/>
                <a:gd name="connsiteX8" fmla="*/ 767335 w 1435327"/>
                <a:gd name="connsiteY8" fmla="*/ 1425745 h 1426591"/>
                <a:gd name="connsiteX9" fmla="*/ 1246837 w 1435327"/>
                <a:gd name="connsiteY9" fmla="*/ 1291931 h 1426591"/>
                <a:gd name="connsiteX10" fmla="*/ 1428862 w 1435327"/>
                <a:gd name="connsiteY10" fmla="*/ 979158 h 1426591"/>
                <a:gd name="connsiteX11" fmla="*/ 1042936 w 1435327"/>
                <a:gd name="connsiteY11" fmla="*/ 882693 h 1426591"/>
                <a:gd name="connsiteX12" fmla="*/ 845393 w 1435327"/>
                <a:gd name="connsiteY12" fmla="*/ 1067068 h 1426591"/>
                <a:gd name="connsiteX13" fmla="*/ 670960 w 1435327"/>
                <a:gd name="connsiteY13" fmla="*/ 1116330 h 1426591"/>
                <a:gd name="connsiteX14" fmla="*/ 577764 w 1435327"/>
                <a:gd name="connsiteY14" fmla="*/ 622858 h 1426591"/>
                <a:gd name="connsiteX15" fmla="*/ 698434 w 1435327"/>
                <a:gd name="connsiteY15" fmla="*/ 298712 h 1426591"/>
                <a:gd name="connsiteX16" fmla="*/ 917091 w 1435327"/>
                <a:gd name="connsiteY16" fmla="*/ 462083 h 142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35327" h="1426591">
                  <a:moveTo>
                    <a:pt x="917091" y="462083"/>
                  </a:moveTo>
                  <a:cubicBezTo>
                    <a:pt x="997340" y="494761"/>
                    <a:pt x="1094635" y="513147"/>
                    <a:pt x="1179930" y="494778"/>
                  </a:cubicBezTo>
                  <a:cubicBezTo>
                    <a:pt x="1265225" y="476409"/>
                    <a:pt x="1421429" y="420727"/>
                    <a:pt x="1428863" y="351871"/>
                  </a:cubicBezTo>
                  <a:cubicBezTo>
                    <a:pt x="1436297" y="283015"/>
                    <a:pt x="1323172" y="139692"/>
                    <a:pt x="1224535" y="81644"/>
                  </a:cubicBezTo>
                  <a:cubicBezTo>
                    <a:pt x="1125898" y="23596"/>
                    <a:pt x="998205" y="-11753"/>
                    <a:pt x="837042" y="3585"/>
                  </a:cubicBezTo>
                  <a:cubicBezTo>
                    <a:pt x="675879" y="18923"/>
                    <a:pt x="397021" y="70460"/>
                    <a:pt x="257559" y="173672"/>
                  </a:cubicBezTo>
                  <a:cubicBezTo>
                    <a:pt x="118097" y="276884"/>
                    <a:pt x="-6631" y="445774"/>
                    <a:pt x="273" y="622858"/>
                  </a:cubicBezTo>
                  <a:cubicBezTo>
                    <a:pt x="7177" y="799942"/>
                    <a:pt x="171139" y="1102360"/>
                    <a:pt x="298983" y="1236175"/>
                  </a:cubicBezTo>
                  <a:cubicBezTo>
                    <a:pt x="426827" y="1369990"/>
                    <a:pt x="609359" y="1416452"/>
                    <a:pt x="767335" y="1425745"/>
                  </a:cubicBezTo>
                  <a:cubicBezTo>
                    <a:pt x="925311" y="1435038"/>
                    <a:pt x="1136583" y="1366362"/>
                    <a:pt x="1246837" y="1291931"/>
                  </a:cubicBezTo>
                  <a:cubicBezTo>
                    <a:pt x="1357091" y="1217500"/>
                    <a:pt x="1462845" y="1047364"/>
                    <a:pt x="1428862" y="979158"/>
                  </a:cubicBezTo>
                  <a:cubicBezTo>
                    <a:pt x="1394879" y="910952"/>
                    <a:pt x="1140181" y="868041"/>
                    <a:pt x="1042936" y="882693"/>
                  </a:cubicBezTo>
                  <a:cubicBezTo>
                    <a:pt x="945691" y="897345"/>
                    <a:pt x="907389" y="1028129"/>
                    <a:pt x="845393" y="1067068"/>
                  </a:cubicBezTo>
                  <a:cubicBezTo>
                    <a:pt x="783397" y="1106007"/>
                    <a:pt x="715565" y="1190365"/>
                    <a:pt x="670960" y="1116330"/>
                  </a:cubicBezTo>
                  <a:cubicBezTo>
                    <a:pt x="626355" y="1042295"/>
                    <a:pt x="566613" y="721360"/>
                    <a:pt x="577764" y="622858"/>
                  </a:cubicBezTo>
                  <a:cubicBezTo>
                    <a:pt x="588915" y="524356"/>
                    <a:pt x="641880" y="325508"/>
                    <a:pt x="698434" y="298712"/>
                  </a:cubicBezTo>
                  <a:cubicBezTo>
                    <a:pt x="754989" y="271916"/>
                    <a:pt x="836842" y="429405"/>
                    <a:pt x="917091" y="462083"/>
                  </a:cubicBezTo>
                  <a:close/>
                </a:path>
              </a:pathLst>
            </a:custGeom>
            <a:gradFill>
              <a:gsLst>
                <a:gs pos="0">
                  <a:srgbClr val="002060"/>
                </a:gs>
                <a:gs pos="99000">
                  <a:srgbClr val="00B0F0"/>
                </a:gs>
                <a:gs pos="98000">
                  <a:srgbClr val="00B0F0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378" name="Group 377"/>
            <p:cNvGrpSpPr/>
            <p:nvPr/>
          </p:nvGrpSpPr>
          <p:grpSpPr>
            <a:xfrm>
              <a:off x="5334000" y="2706461"/>
              <a:ext cx="1628336" cy="2094139"/>
              <a:chOff x="7110632" y="2667000"/>
              <a:chExt cx="1628336" cy="2094139"/>
            </a:xfrm>
          </p:grpSpPr>
          <p:grpSp>
            <p:nvGrpSpPr>
              <p:cNvPr id="379" name="Group 378"/>
              <p:cNvGrpSpPr/>
              <p:nvPr/>
            </p:nvGrpSpPr>
            <p:grpSpPr>
              <a:xfrm>
                <a:off x="7110632" y="2730808"/>
                <a:ext cx="1576168" cy="2030331"/>
                <a:chOff x="5336323" y="2730808"/>
                <a:chExt cx="1576168" cy="2030331"/>
              </a:xfrm>
              <a:solidFill>
                <a:schemeClr val="tx2">
                  <a:lumMod val="75000"/>
                </a:schemeClr>
              </a:solidFill>
            </p:grpSpPr>
            <p:sp>
              <p:nvSpPr>
                <p:cNvPr id="388" name="Oval 387"/>
                <p:cNvSpPr/>
                <p:nvPr/>
              </p:nvSpPr>
              <p:spPr bwMode="auto">
                <a:xfrm>
                  <a:off x="5445078" y="3035608"/>
                  <a:ext cx="237707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9" name="Oval 388"/>
                <p:cNvSpPr/>
                <p:nvPr/>
              </p:nvSpPr>
              <p:spPr bwMode="auto">
                <a:xfrm>
                  <a:off x="6084968" y="2730808"/>
                  <a:ext cx="233461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0" name="Oval 389"/>
                <p:cNvSpPr/>
                <p:nvPr/>
              </p:nvSpPr>
              <p:spPr bwMode="auto">
                <a:xfrm>
                  <a:off x="5336323" y="3645208"/>
                  <a:ext cx="237707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1" name="Oval 390"/>
                <p:cNvSpPr/>
                <p:nvPr/>
              </p:nvSpPr>
              <p:spPr bwMode="auto">
                <a:xfrm>
                  <a:off x="5607984" y="4254808"/>
                  <a:ext cx="237707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2" name="Oval 391"/>
                <p:cNvSpPr/>
                <p:nvPr/>
              </p:nvSpPr>
              <p:spPr bwMode="auto">
                <a:xfrm>
                  <a:off x="6674784" y="4131528"/>
                  <a:ext cx="237707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3" name="Oval 392"/>
                <p:cNvSpPr/>
                <p:nvPr/>
              </p:nvSpPr>
              <p:spPr bwMode="auto">
                <a:xfrm>
                  <a:off x="6669920" y="2938140"/>
                  <a:ext cx="233464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4" name="Oval 393"/>
                <p:cNvSpPr/>
                <p:nvPr/>
              </p:nvSpPr>
              <p:spPr bwMode="auto">
                <a:xfrm>
                  <a:off x="6268572" y="4511271"/>
                  <a:ext cx="237707" cy="24986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80" name="Group 379"/>
              <p:cNvGrpSpPr/>
              <p:nvPr/>
            </p:nvGrpSpPr>
            <p:grpSpPr>
              <a:xfrm>
                <a:off x="7162800" y="2667000"/>
                <a:ext cx="1576168" cy="2030331"/>
                <a:chOff x="7162800" y="2667000"/>
                <a:chExt cx="1576168" cy="2030331"/>
              </a:xfrm>
            </p:grpSpPr>
            <p:sp>
              <p:nvSpPr>
                <p:cNvPr id="381" name="Oval 380"/>
                <p:cNvSpPr/>
                <p:nvPr/>
              </p:nvSpPr>
              <p:spPr bwMode="auto">
                <a:xfrm>
                  <a:off x="7271555" y="2971800"/>
                  <a:ext cx="237707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2" name="Oval 381"/>
                <p:cNvSpPr/>
                <p:nvPr/>
              </p:nvSpPr>
              <p:spPr bwMode="auto">
                <a:xfrm>
                  <a:off x="7911445" y="2667000"/>
                  <a:ext cx="233461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3" name="Oval 382"/>
                <p:cNvSpPr/>
                <p:nvPr/>
              </p:nvSpPr>
              <p:spPr bwMode="auto">
                <a:xfrm>
                  <a:off x="7162800" y="3581400"/>
                  <a:ext cx="237707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4" name="Oval 383"/>
                <p:cNvSpPr/>
                <p:nvPr/>
              </p:nvSpPr>
              <p:spPr bwMode="auto">
                <a:xfrm>
                  <a:off x="7434461" y="4191000"/>
                  <a:ext cx="237707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5" name="Oval 384"/>
                <p:cNvSpPr/>
                <p:nvPr/>
              </p:nvSpPr>
              <p:spPr bwMode="auto">
                <a:xfrm>
                  <a:off x="8501261" y="4067720"/>
                  <a:ext cx="237707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6" name="Oval 385"/>
                <p:cNvSpPr/>
                <p:nvPr/>
              </p:nvSpPr>
              <p:spPr bwMode="auto">
                <a:xfrm>
                  <a:off x="8496397" y="2874332"/>
                  <a:ext cx="233464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7" name="Oval 386"/>
                <p:cNvSpPr/>
                <p:nvPr/>
              </p:nvSpPr>
              <p:spPr bwMode="auto">
                <a:xfrm>
                  <a:off x="8095049" y="4447463"/>
                  <a:ext cx="237707" cy="2498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C000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82123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Freeform 174"/>
          <p:cNvSpPr/>
          <p:nvPr/>
        </p:nvSpPr>
        <p:spPr bwMode="auto">
          <a:xfrm>
            <a:off x="1270380" y="23622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0" name="Freeform 279"/>
          <p:cNvSpPr/>
          <p:nvPr/>
        </p:nvSpPr>
        <p:spPr bwMode="auto">
          <a:xfrm>
            <a:off x="3480180" y="23622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1" name="Freeform 280"/>
          <p:cNvSpPr/>
          <p:nvPr/>
        </p:nvSpPr>
        <p:spPr bwMode="auto">
          <a:xfrm>
            <a:off x="6223380" y="23622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lin ang="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2" name="Freeform 281"/>
          <p:cNvSpPr/>
          <p:nvPr/>
        </p:nvSpPr>
        <p:spPr bwMode="auto">
          <a:xfrm>
            <a:off x="1143000" y="3048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lin ang="270000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3" name="Freeform 282"/>
          <p:cNvSpPr/>
          <p:nvPr/>
        </p:nvSpPr>
        <p:spPr bwMode="auto">
          <a:xfrm>
            <a:off x="3352800" y="3048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lin ang="540000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4" name="Freeform 283"/>
          <p:cNvSpPr/>
          <p:nvPr/>
        </p:nvSpPr>
        <p:spPr bwMode="auto">
          <a:xfrm>
            <a:off x="6096000" y="3048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lin ang="810000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6317122" y="4926123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49000">
                <a:srgbClr val="FF00FF"/>
              </a:gs>
              <a:gs pos="99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1066800" y="48006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000">
                <a:srgbClr val="FF00FF"/>
              </a:gs>
              <a:gs pos="99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>
            <a:off x="3657600" y="4876800"/>
            <a:ext cx="1472820" cy="1461620"/>
          </a:xfrm>
          <a:custGeom>
            <a:avLst/>
            <a:gdLst>
              <a:gd name="connsiteX0" fmla="*/ 1692613 w 5651770"/>
              <a:gd name="connsiteY0" fmla="*/ 24319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1692613 w 5651770"/>
              <a:gd name="connsiteY12" fmla="*/ 24319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3025302 w 5651770"/>
              <a:gd name="connsiteY11" fmla="*/ 93385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918298 w 5651770"/>
              <a:gd name="connsiteY5" fmla="*/ 4970834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11294 w 5651770"/>
              <a:gd name="connsiteY11" fmla="*/ 894944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91839 w 5651770"/>
              <a:gd name="connsiteY5" fmla="*/ 460118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  <a:gd name="connsiteX0" fmla="*/ 2091447 w 5651770"/>
              <a:gd name="connsiteY0" fmla="*/ 77822 h 5807413"/>
              <a:gd name="connsiteX1" fmla="*/ 77821 w 5651770"/>
              <a:gd name="connsiteY1" fmla="*/ 437745 h 5807413"/>
              <a:gd name="connsiteX2" fmla="*/ 2052536 w 5651770"/>
              <a:gd name="connsiteY2" fmla="*/ 2811294 h 5807413"/>
              <a:gd name="connsiteX3" fmla="*/ 0 w 5651770"/>
              <a:gd name="connsiteY3" fmla="*/ 5350213 h 5807413"/>
              <a:gd name="connsiteX4" fmla="*/ 2315183 w 5651770"/>
              <a:gd name="connsiteY4" fmla="*/ 5807413 h 5807413"/>
              <a:gd name="connsiteX5" fmla="*/ 2762656 w 5651770"/>
              <a:gd name="connsiteY5" fmla="*/ 3521413 h 5807413"/>
              <a:gd name="connsiteX6" fmla="*/ 3229583 w 5651770"/>
              <a:gd name="connsiteY6" fmla="*/ 5768502 h 5807413"/>
              <a:gd name="connsiteX7" fmla="*/ 5535038 w 5651770"/>
              <a:gd name="connsiteY7" fmla="*/ 5690681 h 5807413"/>
              <a:gd name="connsiteX8" fmla="*/ 3482502 w 5651770"/>
              <a:gd name="connsiteY8" fmla="*/ 3044757 h 5807413"/>
              <a:gd name="connsiteX9" fmla="*/ 5651770 w 5651770"/>
              <a:gd name="connsiteY9" fmla="*/ 729574 h 5807413"/>
              <a:gd name="connsiteX10" fmla="*/ 3589506 w 5651770"/>
              <a:gd name="connsiteY10" fmla="*/ 0 h 5807413"/>
              <a:gd name="connsiteX11" fmla="*/ 2830749 w 5651770"/>
              <a:gd name="connsiteY11" fmla="*/ 2344365 h 5807413"/>
              <a:gd name="connsiteX12" fmla="*/ 2091447 w 5651770"/>
              <a:gd name="connsiteY12" fmla="*/ 77822 h 580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51770" h="5807413">
                <a:moveTo>
                  <a:pt x="2091447" y="77822"/>
                </a:moveTo>
                <a:lnTo>
                  <a:pt x="77821" y="437745"/>
                </a:lnTo>
                <a:lnTo>
                  <a:pt x="2052536" y="2811294"/>
                </a:lnTo>
                <a:lnTo>
                  <a:pt x="0" y="5350213"/>
                </a:lnTo>
                <a:lnTo>
                  <a:pt x="2315183" y="5807413"/>
                </a:lnTo>
                <a:lnTo>
                  <a:pt x="2762656" y="3521413"/>
                </a:lnTo>
                <a:lnTo>
                  <a:pt x="3229583" y="5768502"/>
                </a:lnTo>
                <a:lnTo>
                  <a:pt x="5535038" y="5690681"/>
                </a:lnTo>
                <a:lnTo>
                  <a:pt x="3482502" y="3044757"/>
                </a:lnTo>
                <a:lnTo>
                  <a:pt x="5651770" y="729574"/>
                </a:lnTo>
                <a:lnTo>
                  <a:pt x="3589506" y="0"/>
                </a:lnTo>
                <a:lnTo>
                  <a:pt x="2830749" y="2344365"/>
                </a:lnTo>
                <a:lnTo>
                  <a:pt x="2091447" y="77822"/>
                </a:lnTo>
                <a:close/>
              </a:path>
            </a:pathLst>
          </a:custGeom>
          <a:gradFill flip="none" rotWithShape="1">
            <a:gsLst>
              <a:gs pos="18000">
                <a:srgbClr val="FF00FF"/>
              </a:gs>
              <a:gs pos="99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6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2863515C-13D5-B495-DFBF-D3C2FC3BB768}"/>
              </a:ext>
            </a:extLst>
          </p:cNvPr>
          <p:cNvGrpSpPr/>
          <p:nvPr/>
        </p:nvGrpSpPr>
        <p:grpSpPr>
          <a:xfrm>
            <a:off x="527868" y="2655661"/>
            <a:ext cx="3706722" cy="3125770"/>
            <a:chOff x="1955905" y="526907"/>
            <a:chExt cx="6390047" cy="5901965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1810AF5-FD75-5804-D407-9EDA2062A4DF}"/>
                </a:ext>
              </a:extLst>
            </p:cNvPr>
            <p:cNvSpPr/>
            <p:nvPr/>
          </p:nvSpPr>
          <p:spPr>
            <a:xfrm rot="632905">
              <a:off x="1955905" y="3551318"/>
              <a:ext cx="6390047" cy="2651219"/>
            </a:xfrm>
            <a:custGeom>
              <a:avLst/>
              <a:gdLst>
                <a:gd name="connsiteX0" fmla="*/ 1603715 w 6390047"/>
                <a:gd name="connsiteY0" fmla="*/ 183583 h 2677574"/>
                <a:gd name="connsiteX1" fmla="*/ 906599 w 6390047"/>
                <a:gd name="connsiteY1" fmla="*/ 409919 h 2677574"/>
                <a:gd name="connsiteX2" fmla="*/ 236642 w 6390047"/>
                <a:gd name="connsiteY2" fmla="*/ 844486 h 2677574"/>
                <a:gd name="connsiteX3" fmla="*/ 1252 w 6390047"/>
                <a:gd name="connsiteY3" fmla="*/ 1233785 h 2677574"/>
                <a:gd name="connsiteX4" fmla="*/ 318123 w 6390047"/>
                <a:gd name="connsiteY4" fmla="*/ 1704565 h 2677574"/>
                <a:gd name="connsiteX5" fmla="*/ 1359272 w 6390047"/>
                <a:gd name="connsiteY5" fmla="*/ 1894688 h 2677574"/>
                <a:gd name="connsiteX6" fmla="*/ 2201244 w 6390047"/>
                <a:gd name="connsiteY6" fmla="*/ 2048597 h 2677574"/>
                <a:gd name="connsiteX7" fmla="*/ 2853094 w 6390047"/>
                <a:gd name="connsiteY7" fmla="*/ 2628018 h 2677574"/>
                <a:gd name="connsiteX8" fmla="*/ 3966670 w 6390047"/>
                <a:gd name="connsiteY8" fmla="*/ 2637072 h 2677574"/>
                <a:gd name="connsiteX9" fmla="*/ 4518931 w 6390047"/>
                <a:gd name="connsiteY9" fmla="*/ 2546537 h 2677574"/>
                <a:gd name="connsiteX10" fmla="*/ 4881070 w 6390047"/>
                <a:gd name="connsiteY10" fmla="*/ 1985222 h 2677574"/>
                <a:gd name="connsiteX11" fmla="*/ 5904111 w 6390047"/>
                <a:gd name="connsiteY11" fmla="*/ 1423908 h 2677574"/>
                <a:gd name="connsiteX12" fmla="*/ 6374892 w 6390047"/>
                <a:gd name="connsiteY12" fmla="*/ 1061769 h 2677574"/>
                <a:gd name="connsiteX13" fmla="*/ 5379010 w 6390047"/>
                <a:gd name="connsiteY13" fmla="*/ 319385 h 2677574"/>
                <a:gd name="connsiteX14" fmla="*/ 3242393 w 6390047"/>
                <a:gd name="connsiteY14" fmla="*/ 2514 h 2677574"/>
                <a:gd name="connsiteX15" fmla="*/ 1603715 w 6390047"/>
                <a:gd name="connsiteY15" fmla="*/ 183583 h 2677574"/>
                <a:gd name="connsiteX0" fmla="*/ 1603715 w 6390047"/>
                <a:gd name="connsiteY0" fmla="*/ 183583 h 2638843"/>
                <a:gd name="connsiteX1" fmla="*/ 906599 w 6390047"/>
                <a:gd name="connsiteY1" fmla="*/ 409919 h 2638843"/>
                <a:gd name="connsiteX2" fmla="*/ 236642 w 6390047"/>
                <a:gd name="connsiteY2" fmla="*/ 844486 h 2638843"/>
                <a:gd name="connsiteX3" fmla="*/ 1252 w 6390047"/>
                <a:gd name="connsiteY3" fmla="*/ 1233785 h 2638843"/>
                <a:gd name="connsiteX4" fmla="*/ 318123 w 6390047"/>
                <a:gd name="connsiteY4" fmla="*/ 1704565 h 2638843"/>
                <a:gd name="connsiteX5" fmla="*/ 1359272 w 6390047"/>
                <a:gd name="connsiteY5" fmla="*/ 1894688 h 2638843"/>
                <a:gd name="connsiteX6" fmla="*/ 2201244 w 6390047"/>
                <a:gd name="connsiteY6" fmla="*/ 2048597 h 2638843"/>
                <a:gd name="connsiteX7" fmla="*/ 2880254 w 6390047"/>
                <a:gd name="connsiteY7" fmla="*/ 2537484 h 2638843"/>
                <a:gd name="connsiteX8" fmla="*/ 3966670 w 6390047"/>
                <a:gd name="connsiteY8" fmla="*/ 2637072 h 2638843"/>
                <a:gd name="connsiteX9" fmla="*/ 4518931 w 6390047"/>
                <a:gd name="connsiteY9" fmla="*/ 2546537 h 2638843"/>
                <a:gd name="connsiteX10" fmla="*/ 4881070 w 6390047"/>
                <a:gd name="connsiteY10" fmla="*/ 1985222 h 2638843"/>
                <a:gd name="connsiteX11" fmla="*/ 5904111 w 6390047"/>
                <a:gd name="connsiteY11" fmla="*/ 1423908 h 2638843"/>
                <a:gd name="connsiteX12" fmla="*/ 6374892 w 6390047"/>
                <a:gd name="connsiteY12" fmla="*/ 1061769 h 2638843"/>
                <a:gd name="connsiteX13" fmla="*/ 5379010 w 6390047"/>
                <a:gd name="connsiteY13" fmla="*/ 319385 h 2638843"/>
                <a:gd name="connsiteX14" fmla="*/ 3242393 w 6390047"/>
                <a:gd name="connsiteY14" fmla="*/ 2514 h 2638843"/>
                <a:gd name="connsiteX15" fmla="*/ 1603715 w 6390047"/>
                <a:gd name="connsiteY15" fmla="*/ 183583 h 2638843"/>
                <a:gd name="connsiteX0" fmla="*/ 1603715 w 6390047"/>
                <a:gd name="connsiteY0" fmla="*/ 183583 h 2651219"/>
                <a:gd name="connsiteX1" fmla="*/ 906599 w 6390047"/>
                <a:gd name="connsiteY1" fmla="*/ 409919 h 2651219"/>
                <a:gd name="connsiteX2" fmla="*/ 236642 w 6390047"/>
                <a:gd name="connsiteY2" fmla="*/ 844486 h 2651219"/>
                <a:gd name="connsiteX3" fmla="*/ 1252 w 6390047"/>
                <a:gd name="connsiteY3" fmla="*/ 1233785 h 2651219"/>
                <a:gd name="connsiteX4" fmla="*/ 318123 w 6390047"/>
                <a:gd name="connsiteY4" fmla="*/ 1704565 h 2651219"/>
                <a:gd name="connsiteX5" fmla="*/ 1359272 w 6390047"/>
                <a:gd name="connsiteY5" fmla="*/ 1894688 h 2651219"/>
                <a:gd name="connsiteX6" fmla="*/ 2201244 w 6390047"/>
                <a:gd name="connsiteY6" fmla="*/ 2048597 h 2651219"/>
                <a:gd name="connsiteX7" fmla="*/ 2880254 w 6390047"/>
                <a:gd name="connsiteY7" fmla="*/ 2537484 h 2651219"/>
                <a:gd name="connsiteX8" fmla="*/ 3966670 w 6390047"/>
                <a:gd name="connsiteY8" fmla="*/ 2637072 h 2651219"/>
                <a:gd name="connsiteX9" fmla="*/ 4709054 w 6390047"/>
                <a:gd name="connsiteY9" fmla="*/ 2311147 h 2651219"/>
                <a:gd name="connsiteX10" fmla="*/ 4881070 w 6390047"/>
                <a:gd name="connsiteY10" fmla="*/ 1985222 h 2651219"/>
                <a:gd name="connsiteX11" fmla="*/ 5904111 w 6390047"/>
                <a:gd name="connsiteY11" fmla="*/ 1423908 h 2651219"/>
                <a:gd name="connsiteX12" fmla="*/ 6374892 w 6390047"/>
                <a:gd name="connsiteY12" fmla="*/ 1061769 h 2651219"/>
                <a:gd name="connsiteX13" fmla="*/ 5379010 w 6390047"/>
                <a:gd name="connsiteY13" fmla="*/ 319385 h 2651219"/>
                <a:gd name="connsiteX14" fmla="*/ 3242393 w 6390047"/>
                <a:gd name="connsiteY14" fmla="*/ 2514 h 2651219"/>
                <a:gd name="connsiteX15" fmla="*/ 1603715 w 6390047"/>
                <a:gd name="connsiteY15" fmla="*/ 183583 h 2651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90047" h="2651219">
                  <a:moveTo>
                    <a:pt x="1603715" y="183583"/>
                  </a:moveTo>
                  <a:cubicBezTo>
                    <a:pt x="1214416" y="251484"/>
                    <a:pt x="1134444" y="299769"/>
                    <a:pt x="906599" y="409919"/>
                  </a:cubicBezTo>
                  <a:cubicBezTo>
                    <a:pt x="678754" y="520069"/>
                    <a:pt x="387533" y="707175"/>
                    <a:pt x="236642" y="844486"/>
                  </a:cubicBezTo>
                  <a:cubicBezTo>
                    <a:pt x="85751" y="981797"/>
                    <a:pt x="-12328" y="1090439"/>
                    <a:pt x="1252" y="1233785"/>
                  </a:cubicBezTo>
                  <a:cubicBezTo>
                    <a:pt x="14832" y="1377131"/>
                    <a:pt x="91786" y="1594415"/>
                    <a:pt x="318123" y="1704565"/>
                  </a:cubicBezTo>
                  <a:cubicBezTo>
                    <a:pt x="544460" y="1814715"/>
                    <a:pt x="1359272" y="1894688"/>
                    <a:pt x="1359272" y="1894688"/>
                  </a:cubicBezTo>
                  <a:cubicBezTo>
                    <a:pt x="1673126" y="1952027"/>
                    <a:pt x="1947747" y="1941464"/>
                    <a:pt x="2201244" y="2048597"/>
                  </a:cubicBezTo>
                  <a:cubicBezTo>
                    <a:pt x="2454741" y="2155730"/>
                    <a:pt x="2586016" y="2439405"/>
                    <a:pt x="2880254" y="2537484"/>
                  </a:cubicBezTo>
                  <a:cubicBezTo>
                    <a:pt x="3174492" y="2635563"/>
                    <a:pt x="3661870" y="2674795"/>
                    <a:pt x="3966670" y="2637072"/>
                  </a:cubicBezTo>
                  <a:cubicBezTo>
                    <a:pt x="4271470" y="2599349"/>
                    <a:pt x="4556654" y="2419789"/>
                    <a:pt x="4709054" y="2311147"/>
                  </a:cubicBezTo>
                  <a:cubicBezTo>
                    <a:pt x="4861454" y="2202505"/>
                    <a:pt x="4681894" y="2133095"/>
                    <a:pt x="4881070" y="1985222"/>
                  </a:cubicBezTo>
                  <a:cubicBezTo>
                    <a:pt x="5080246" y="1837349"/>
                    <a:pt x="5655141" y="1577817"/>
                    <a:pt x="5904111" y="1423908"/>
                  </a:cubicBezTo>
                  <a:cubicBezTo>
                    <a:pt x="6153081" y="1269999"/>
                    <a:pt x="6462409" y="1245856"/>
                    <a:pt x="6374892" y="1061769"/>
                  </a:cubicBezTo>
                  <a:cubicBezTo>
                    <a:pt x="6287375" y="877682"/>
                    <a:pt x="5901093" y="495927"/>
                    <a:pt x="5379010" y="319385"/>
                  </a:cubicBezTo>
                  <a:cubicBezTo>
                    <a:pt x="4856927" y="142843"/>
                    <a:pt x="3865573" y="25148"/>
                    <a:pt x="3242393" y="2514"/>
                  </a:cubicBezTo>
                  <a:cubicBezTo>
                    <a:pt x="2619213" y="-20120"/>
                    <a:pt x="1993014" y="115682"/>
                    <a:pt x="1603715" y="183583"/>
                  </a:cubicBez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55000">
                  <a:srgbClr val="4EA72E">
                    <a:shade val="100000"/>
                    <a:satMod val="115000"/>
                  </a:srgbClr>
                </a:gs>
              </a:gsLst>
              <a:lin ang="16200000" scaled="1"/>
            </a:gradFill>
            <a:ln w="19050" cap="flat" cmpd="sng" algn="ctr">
              <a:solidFill>
                <a:srgbClr val="156082">
                  <a:shade val="1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6D72CFA-37B5-0351-A9DE-16AB6E70E546}"/>
                </a:ext>
              </a:extLst>
            </p:cNvPr>
            <p:cNvGrpSpPr/>
            <p:nvPr/>
          </p:nvGrpSpPr>
          <p:grpSpPr>
            <a:xfrm>
              <a:off x="2654335" y="526907"/>
              <a:ext cx="5398885" cy="5901965"/>
              <a:chOff x="2654335" y="526907"/>
              <a:chExt cx="5398885" cy="590196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5F530B30-A792-EB43-A7FB-46EDCAB107B9}"/>
                  </a:ext>
                </a:extLst>
              </p:cNvPr>
              <p:cNvGrpSpPr/>
              <p:nvPr/>
            </p:nvGrpSpPr>
            <p:grpSpPr>
              <a:xfrm rot="20846508">
                <a:off x="3400574" y="526907"/>
                <a:ext cx="3942720" cy="4671832"/>
                <a:chOff x="3662417" y="431238"/>
                <a:chExt cx="3942720" cy="4671832"/>
              </a:xfrm>
            </p:grpSpPr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FE4788A2-D1FE-DF1F-BE78-CB29AB7977F9}"/>
                    </a:ext>
                  </a:extLst>
                </p:cNvPr>
                <p:cNvSpPr/>
                <p:nvPr/>
              </p:nvSpPr>
              <p:spPr>
                <a:xfrm>
                  <a:off x="4292321" y="3519379"/>
                  <a:ext cx="2978289" cy="1207840"/>
                </a:xfrm>
                <a:custGeom>
                  <a:avLst/>
                  <a:gdLst>
                    <a:gd name="connsiteX0" fmla="*/ 8125 w 2978289"/>
                    <a:gd name="connsiteY0" fmla="*/ 8388 h 1207840"/>
                    <a:gd name="connsiteX1" fmla="*/ 243515 w 2978289"/>
                    <a:gd name="connsiteY1" fmla="*/ 560650 h 1207840"/>
                    <a:gd name="connsiteX2" fmla="*/ 497012 w 2978289"/>
                    <a:gd name="connsiteY2" fmla="*/ 913735 h 1207840"/>
                    <a:gd name="connsiteX3" fmla="*/ 1411412 w 2978289"/>
                    <a:gd name="connsiteY3" fmla="*/ 1194392 h 1207840"/>
                    <a:gd name="connsiteX4" fmla="*/ 2289598 w 2978289"/>
                    <a:gd name="connsiteY4" fmla="*/ 1112911 h 1207840"/>
                    <a:gd name="connsiteX5" fmla="*/ 2543095 w 2978289"/>
                    <a:gd name="connsiteY5" fmla="*/ 678345 h 1207840"/>
                    <a:gd name="connsiteX6" fmla="*/ 2878073 w 2978289"/>
                    <a:gd name="connsiteY6" fmla="*/ 442955 h 1207840"/>
                    <a:gd name="connsiteX7" fmla="*/ 2887126 w 2978289"/>
                    <a:gd name="connsiteY7" fmla="*/ 144190 h 1207840"/>
                    <a:gd name="connsiteX8" fmla="*/ 1800711 w 2978289"/>
                    <a:gd name="connsiteY8" fmla="*/ 62709 h 1207840"/>
                    <a:gd name="connsiteX9" fmla="*/ 551332 w 2978289"/>
                    <a:gd name="connsiteY9" fmla="*/ 216618 h 1207840"/>
                    <a:gd name="connsiteX10" fmla="*/ 8125 w 2978289"/>
                    <a:gd name="connsiteY10" fmla="*/ 8388 h 1207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78289" h="1207840">
                      <a:moveTo>
                        <a:pt x="8125" y="8388"/>
                      </a:moveTo>
                      <a:cubicBezTo>
                        <a:pt x="-43178" y="65727"/>
                        <a:pt x="162034" y="409759"/>
                        <a:pt x="243515" y="560650"/>
                      </a:cubicBezTo>
                      <a:cubicBezTo>
                        <a:pt x="324996" y="711541"/>
                        <a:pt x="302363" y="808111"/>
                        <a:pt x="497012" y="913735"/>
                      </a:cubicBezTo>
                      <a:cubicBezTo>
                        <a:pt x="691661" y="1019359"/>
                        <a:pt x="1112648" y="1161196"/>
                        <a:pt x="1411412" y="1194392"/>
                      </a:cubicBezTo>
                      <a:cubicBezTo>
                        <a:pt x="1710176" y="1227588"/>
                        <a:pt x="2100984" y="1198919"/>
                        <a:pt x="2289598" y="1112911"/>
                      </a:cubicBezTo>
                      <a:cubicBezTo>
                        <a:pt x="2478212" y="1026903"/>
                        <a:pt x="2445016" y="790004"/>
                        <a:pt x="2543095" y="678345"/>
                      </a:cubicBezTo>
                      <a:cubicBezTo>
                        <a:pt x="2641174" y="566686"/>
                        <a:pt x="2820735" y="531981"/>
                        <a:pt x="2878073" y="442955"/>
                      </a:cubicBezTo>
                      <a:cubicBezTo>
                        <a:pt x="2935412" y="353929"/>
                        <a:pt x="3066686" y="207564"/>
                        <a:pt x="2887126" y="144190"/>
                      </a:cubicBezTo>
                      <a:cubicBezTo>
                        <a:pt x="2707566" y="80816"/>
                        <a:pt x="2190010" y="50638"/>
                        <a:pt x="1800711" y="62709"/>
                      </a:cubicBezTo>
                      <a:cubicBezTo>
                        <a:pt x="1411412" y="74780"/>
                        <a:pt x="851605" y="227180"/>
                        <a:pt x="551332" y="216618"/>
                      </a:cubicBezTo>
                      <a:cubicBezTo>
                        <a:pt x="251059" y="206056"/>
                        <a:pt x="59428" y="-48951"/>
                        <a:pt x="8125" y="8388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 w="19050" cap="flat" cmpd="sng" algn="ctr">
                  <a:solidFill>
                    <a:srgbClr val="156082">
                      <a:shade val="15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068EA123-2C2E-0586-416E-A1D5E678AAA8}"/>
                    </a:ext>
                  </a:extLst>
                </p:cNvPr>
                <p:cNvSpPr/>
                <p:nvPr/>
              </p:nvSpPr>
              <p:spPr>
                <a:xfrm>
                  <a:off x="4508675" y="3944227"/>
                  <a:ext cx="2453489" cy="1158843"/>
                </a:xfrm>
                <a:custGeom>
                  <a:avLst/>
                  <a:gdLst>
                    <a:gd name="connsiteX0" fmla="*/ 126749 w 2453489"/>
                    <a:gd name="connsiteY0" fmla="*/ 90535 h 1158843"/>
                    <a:gd name="connsiteX1" fmla="*/ 0 w 2453489"/>
                    <a:gd name="connsiteY1" fmla="*/ 461727 h 1158843"/>
                    <a:gd name="connsiteX2" fmla="*/ 371192 w 2453489"/>
                    <a:gd name="connsiteY2" fmla="*/ 307818 h 1158843"/>
                    <a:gd name="connsiteX3" fmla="*/ 516048 w 2453489"/>
                    <a:gd name="connsiteY3" fmla="*/ 887239 h 1158843"/>
                    <a:gd name="connsiteX4" fmla="*/ 823866 w 2453489"/>
                    <a:gd name="connsiteY4" fmla="*/ 443620 h 1158843"/>
                    <a:gd name="connsiteX5" fmla="*/ 905347 w 2453489"/>
                    <a:gd name="connsiteY5" fmla="*/ 733331 h 1158843"/>
                    <a:gd name="connsiteX6" fmla="*/ 1149790 w 2453489"/>
                    <a:gd name="connsiteY6" fmla="*/ 543208 h 1158843"/>
                    <a:gd name="connsiteX7" fmla="*/ 1412341 w 2453489"/>
                    <a:gd name="connsiteY7" fmla="*/ 1158843 h 1158843"/>
                    <a:gd name="connsiteX8" fmla="*/ 1548143 w 2453489"/>
                    <a:gd name="connsiteY8" fmla="*/ 516047 h 1158843"/>
                    <a:gd name="connsiteX9" fmla="*/ 2018923 w 2453489"/>
                    <a:gd name="connsiteY9" fmla="*/ 914400 h 1158843"/>
                    <a:gd name="connsiteX10" fmla="*/ 2145671 w 2453489"/>
                    <a:gd name="connsiteY10" fmla="*/ 90535 h 1158843"/>
                    <a:gd name="connsiteX11" fmla="*/ 2453489 w 2453489"/>
                    <a:gd name="connsiteY11" fmla="*/ 380245 h 1158843"/>
                    <a:gd name="connsiteX12" fmla="*/ 2390115 w 2453489"/>
                    <a:gd name="connsiteY12" fmla="*/ 0 h 1158843"/>
                    <a:gd name="connsiteX13" fmla="*/ 1222218 w 2453489"/>
                    <a:gd name="connsiteY13" fmla="*/ 153909 h 1158843"/>
                    <a:gd name="connsiteX14" fmla="*/ 126749 w 2453489"/>
                    <a:gd name="connsiteY14" fmla="*/ 90535 h 11588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53489" h="1158843">
                      <a:moveTo>
                        <a:pt x="126749" y="90535"/>
                      </a:moveTo>
                      <a:lnTo>
                        <a:pt x="0" y="461727"/>
                      </a:lnTo>
                      <a:lnTo>
                        <a:pt x="371192" y="307818"/>
                      </a:lnTo>
                      <a:lnTo>
                        <a:pt x="516048" y="887239"/>
                      </a:lnTo>
                      <a:lnTo>
                        <a:pt x="823866" y="443620"/>
                      </a:lnTo>
                      <a:lnTo>
                        <a:pt x="905347" y="733331"/>
                      </a:lnTo>
                      <a:lnTo>
                        <a:pt x="1149790" y="543208"/>
                      </a:lnTo>
                      <a:lnTo>
                        <a:pt x="1412341" y="1158843"/>
                      </a:lnTo>
                      <a:lnTo>
                        <a:pt x="1548143" y="516047"/>
                      </a:lnTo>
                      <a:lnTo>
                        <a:pt x="2018923" y="914400"/>
                      </a:lnTo>
                      <a:lnTo>
                        <a:pt x="2145671" y="90535"/>
                      </a:lnTo>
                      <a:lnTo>
                        <a:pt x="2453489" y="380245"/>
                      </a:lnTo>
                      <a:lnTo>
                        <a:pt x="2390115" y="0"/>
                      </a:lnTo>
                      <a:lnTo>
                        <a:pt x="1222218" y="153909"/>
                      </a:lnTo>
                      <a:lnTo>
                        <a:pt x="126749" y="9053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9050" cap="flat" cmpd="sng" algn="ctr">
                  <a:solidFill>
                    <a:srgbClr val="156082">
                      <a:shade val="15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7ECFCE6D-6CC8-F6D5-2FF2-68F87E44C3AE}"/>
                    </a:ext>
                  </a:extLst>
                </p:cNvPr>
                <p:cNvSpPr/>
                <p:nvPr/>
              </p:nvSpPr>
              <p:spPr>
                <a:xfrm>
                  <a:off x="3721240" y="431238"/>
                  <a:ext cx="3883897" cy="4060025"/>
                </a:xfrm>
                <a:custGeom>
                  <a:avLst/>
                  <a:gdLst>
                    <a:gd name="connsiteX0" fmla="*/ 1484552 w 3883897"/>
                    <a:gd name="connsiteY0" fmla="*/ 63619 h 4060025"/>
                    <a:gd name="connsiteX1" fmla="*/ 1339697 w 3883897"/>
                    <a:gd name="connsiteY1" fmla="*/ 661147 h 4060025"/>
                    <a:gd name="connsiteX2" fmla="*/ 1059039 w 3883897"/>
                    <a:gd name="connsiteY2" fmla="*/ 1430692 h 4060025"/>
                    <a:gd name="connsiteX3" fmla="*/ 877970 w 3883897"/>
                    <a:gd name="connsiteY3" fmla="*/ 2001060 h 4060025"/>
                    <a:gd name="connsiteX4" fmla="*/ 343815 w 3883897"/>
                    <a:gd name="connsiteY4" fmla="*/ 2390359 h 4060025"/>
                    <a:gd name="connsiteX5" fmla="*/ 8837 w 3883897"/>
                    <a:gd name="connsiteY5" fmla="*/ 2680070 h 4060025"/>
                    <a:gd name="connsiteX6" fmla="*/ 696901 w 3883897"/>
                    <a:gd name="connsiteY6" fmla="*/ 3223278 h 4060025"/>
                    <a:gd name="connsiteX7" fmla="*/ 1104306 w 3883897"/>
                    <a:gd name="connsiteY7" fmla="*/ 3793646 h 4060025"/>
                    <a:gd name="connsiteX8" fmla="*/ 2235990 w 3883897"/>
                    <a:gd name="connsiteY8" fmla="*/ 4056197 h 4060025"/>
                    <a:gd name="connsiteX9" fmla="*/ 2896893 w 3883897"/>
                    <a:gd name="connsiteY9" fmla="*/ 3612577 h 4060025"/>
                    <a:gd name="connsiteX10" fmla="*/ 3865613 w 3883897"/>
                    <a:gd name="connsiteY10" fmla="*/ 3187064 h 4060025"/>
                    <a:gd name="connsiteX11" fmla="*/ 3458207 w 3883897"/>
                    <a:gd name="connsiteY11" fmla="*/ 2209290 h 4060025"/>
                    <a:gd name="connsiteX12" fmla="*/ 2570968 w 3883897"/>
                    <a:gd name="connsiteY12" fmla="*/ 1575547 h 4060025"/>
                    <a:gd name="connsiteX13" fmla="*/ 2426112 w 3883897"/>
                    <a:gd name="connsiteY13" fmla="*/ 552506 h 4060025"/>
                    <a:gd name="connsiteX14" fmla="*/ 2145455 w 3883897"/>
                    <a:gd name="connsiteY14" fmla="*/ 136046 h 4060025"/>
                    <a:gd name="connsiteX15" fmla="*/ 1747103 w 3883897"/>
                    <a:gd name="connsiteY15" fmla="*/ 27405 h 4060025"/>
                    <a:gd name="connsiteX16" fmla="*/ 1484552 w 3883897"/>
                    <a:gd name="connsiteY16" fmla="*/ 63619 h 4060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3883897" h="4060025">
                      <a:moveTo>
                        <a:pt x="1484552" y="63619"/>
                      </a:moveTo>
                      <a:cubicBezTo>
                        <a:pt x="1416651" y="169243"/>
                        <a:pt x="1410616" y="433302"/>
                        <a:pt x="1339697" y="661147"/>
                      </a:cubicBezTo>
                      <a:cubicBezTo>
                        <a:pt x="1268778" y="888993"/>
                        <a:pt x="1135994" y="1207373"/>
                        <a:pt x="1059039" y="1430692"/>
                      </a:cubicBezTo>
                      <a:cubicBezTo>
                        <a:pt x="982084" y="1654011"/>
                        <a:pt x="997174" y="1841116"/>
                        <a:pt x="877970" y="2001060"/>
                      </a:cubicBezTo>
                      <a:cubicBezTo>
                        <a:pt x="758766" y="2161004"/>
                        <a:pt x="488670" y="2277191"/>
                        <a:pt x="343815" y="2390359"/>
                      </a:cubicBezTo>
                      <a:cubicBezTo>
                        <a:pt x="198960" y="2503527"/>
                        <a:pt x="-50011" y="2541250"/>
                        <a:pt x="8837" y="2680070"/>
                      </a:cubicBezTo>
                      <a:cubicBezTo>
                        <a:pt x="67685" y="2818890"/>
                        <a:pt x="514323" y="3037682"/>
                        <a:pt x="696901" y="3223278"/>
                      </a:cubicBezTo>
                      <a:cubicBezTo>
                        <a:pt x="879479" y="3408874"/>
                        <a:pt x="847791" y="3654826"/>
                        <a:pt x="1104306" y="3793646"/>
                      </a:cubicBezTo>
                      <a:cubicBezTo>
                        <a:pt x="1360821" y="3932466"/>
                        <a:pt x="1937226" y="4086375"/>
                        <a:pt x="2235990" y="4056197"/>
                      </a:cubicBezTo>
                      <a:cubicBezTo>
                        <a:pt x="2534754" y="4026019"/>
                        <a:pt x="2625289" y="3757432"/>
                        <a:pt x="2896893" y="3612577"/>
                      </a:cubicBezTo>
                      <a:cubicBezTo>
                        <a:pt x="3168497" y="3467722"/>
                        <a:pt x="3772061" y="3420945"/>
                        <a:pt x="3865613" y="3187064"/>
                      </a:cubicBezTo>
                      <a:cubicBezTo>
                        <a:pt x="3959165" y="2953183"/>
                        <a:pt x="3673981" y="2477876"/>
                        <a:pt x="3458207" y="2209290"/>
                      </a:cubicBezTo>
                      <a:cubicBezTo>
                        <a:pt x="3242433" y="1940704"/>
                        <a:pt x="2742984" y="1851678"/>
                        <a:pt x="2570968" y="1575547"/>
                      </a:cubicBezTo>
                      <a:cubicBezTo>
                        <a:pt x="2398952" y="1299416"/>
                        <a:pt x="2497031" y="792423"/>
                        <a:pt x="2426112" y="552506"/>
                      </a:cubicBezTo>
                      <a:cubicBezTo>
                        <a:pt x="2355193" y="312589"/>
                        <a:pt x="2258623" y="223563"/>
                        <a:pt x="2145455" y="136046"/>
                      </a:cubicBezTo>
                      <a:cubicBezTo>
                        <a:pt x="2032287" y="48529"/>
                        <a:pt x="1852727" y="42494"/>
                        <a:pt x="1747103" y="27405"/>
                      </a:cubicBezTo>
                      <a:cubicBezTo>
                        <a:pt x="1641479" y="12316"/>
                        <a:pt x="1552453" y="-42005"/>
                        <a:pt x="1484552" y="6361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4EA72E">
                        <a:lumMod val="60000"/>
                        <a:lumOff val="40000"/>
                        <a:shade val="30000"/>
                        <a:satMod val="115000"/>
                      </a:srgbClr>
                    </a:gs>
                    <a:gs pos="50000">
                      <a:srgbClr val="4EA72E">
                        <a:lumMod val="60000"/>
                        <a:lumOff val="40000"/>
                        <a:shade val="67500"/>
                        <a:satMod val="115000"/>
                      </a:srgbClr>
                    </a:gs>
                    <a:gs pos="100000">
                      <a:srgbClr val="4EA72E">
                        <a:lumMod val="60000"/>
                        <a:lumOff val="40000"/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19050" cap="flat" cmpd="sng" algn="ctr">
                  <a:solidFill>
                    <a:srgbClr val="156082">
                      <a:shade val="15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5B38140-661C-FF1C-F4A6-9D422ADAF8EE}"/>
                    </a:ext>
                  </a:extLst>
                </p:cNvPr>
                <p:cNvGrpSpPr/>
                <p:nvPr/>
              </p:nvGrpSpPr>
              <p:grpSpPr>
                <a:xfrm rot="20802622" flipH="1">
                  <a:off x="5598862" y="1509977"/>
                  <a:ext cx="1531545" cy="1763162"/>
                  <a:chOff x="3567065" y="1665838"/>
                  <a:chExt cx="2199992" cy="1763162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17FD0003-E422-5618-D3F4-497022D73E75}"/>
                      </a:ext>
                    </a:extLst>
                  </p:cNvPr>
                  <p:cNvSpPr/>
                  <p:nvPr/>
                </p:nvSpPr>
                <p:spPr>
                  <a:xfrm>
                    <a:off x="4137434" y="1901228"/>
                    <a:ext cx="1140736" cy="1527772"/>
                  </a:xfrm>
                  <a:prstGeom prst="ellipse">
                    <a:avLst/>
                  </a:prstGeom>
                  <a:solidFill>
                    <a:srgbClr val="0F9ED5">
                      <a:lumMod val="20000"/>
                      <a:lumOff val="80000"/>
                    </a:srgbClr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4BCBFA9F-A0D8-A123-B080-97739B01A5A2}"/>
                      </a:ext>
                    </a:extLst>
                  </p:cNvPr>
                  <p:cNvSpPr/>
                  <p:nvPr/>
                </p:nvSpPr>
                <p:spPr>
                  <a:xfrm>
                    <a:off x="4744016" y="2788467"/>
                    <a:ext cx="461727" cy="443620"/>
                  </a:xfrm>
                  <a:prstGeom prst="ellipse">
                    <a:avLst/>
                  </a:prstGeom>
                  <a:solidFill>
                    <a:srgbClr val="156082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361A9157-59CD-D462-646D-1FE59E71E2DD}"/>
                      </a:ext>
                    </a:extLst>
                  </p:cNvPr>
                  <p:cNvSpPr/>
                  <p:nvPr/>
                </p:nvSpPr>
                <p:spPr>
                  <a:xfrm>
                    <a:off x="4834550" y="2906162"/>
                    <a:ext cx="63375" cy="63375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7" name="Freeform: Shape 86">
                    <a:extLst>
                      <a:ext uri="{FF2B5EF4-FFF2-40B4-BE49-F238E27FC236}">
                        <a16:creationId xmlns:a16="http://schemas.microsoft.com/office/drawing/2014/main" id="{8B4E8410-8AE5-F749-AE27-E89ECFE50DE6}"/>
                      </a:ext>
                    </a:extLst>
                  </p:cNvPr>
                  <p:cNvSpPr/>
                  <p:nvPr/>
                </p:nvSpPr>
                <p:spPr>
                  <a:xfrm>
                    <a:off x="3567065" y="1665838"/>
                    <a:ext cx="2199992" cy="1457608"/>
                  </a:xfrm>
                  <a:custGeom>
                    <a:avLst/>
                    <a:gdLst>
                      <a:gd name="connsiteX0" fmla="*/ 9054 w 2199992"/>
                      <a:gd name="connsiteY0" fmla="*/ 0 h 1457608"/>
                      <a:gd name="connsiteX1" fmla="*/ 0 w 2199992"/>
                      <a:gd name="connsiteY1" fmla="*/ 271604 h 1457608"/>
                      <a:gd name="connsiteX2" fmla="*/ 1846907 w 2199992"/>
                      <a:gd name="connsiteY2" fmla="*/ 1457608 h 1457608"/>
                      <a:gd name="connsiteX3" fmla="*/ 2199992 w 2199992"/>
                      <a:gd name="connsiteY3" fmla="*/ 371192 h 1457608"/>
                      <a:gd name="connsiteX4" fmla="*/ 9054 w 2199992"/>
                      <a:gd name="connsiteY4" fmla="*/ 0 h 14576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99992" h="1457608">
                        <a:moveTo>
                          <a:pt x="9054" y="0"/>
                        </a:moveTo>
                        <a:lnTo>
                          <a:pt x="0" y="271604"/>
                        </a:lnTo>
                        <a:lnTo>
                          <a:pt x="1846907" y="1457608"/>
                        </a:lnTo>
                        <a:lnTo>
                          <a:pt x="2199992" y="371192"/>
                        </a:lnTo>
                        <a:lnTo>
                          <a:pt x="9054" y="0"/>
                        </a:lnTo>
                        <a:close/>
                      </a:path>
                    </a:pathLst>
                  </a:custGeom>
                  <a:solidFill>
                    <a:srgbClr val="4EA72E">
                      <a:lumMod val="75000"/>
                    </a:srgbClr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80DF5B9C-85BC-E818-0524-921BF5AADE50}"/>
                    </a:ext>
                  </a:extLst>
                </p:cNvPr>
                <p:cNvGrpSpPr/>
                <p:nvPr/>
              </p:nvGrpSpPr>
              <p:grpSpPr>
                <a:xfrm>
                  <a:off x="3662417" y="1677916"/>
                  <a:ext cx="2199992" cy="1763162"/>
                  <a:chOff x="3567065" y="1665838"/>
                  <a:chExt cx="2199992" cy="1763162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791FF487-47C0-ABD8-327E-35C135005E85}"/>
                      </a:ext>
                    </a:extLst>
                  </p:cNvPr>
                  <p:cNvSpPr/>
                  <p:nvPr/>
                </p:nvSpPr>
                <p:spPr>
                  <a:xfrm>
                    <a:off x="4137434" y="1901228"/>
                    <a:ext cx="1140736" cy="1527772"/>
                  </a:xfrm>
                  <a:prstGeom prst="ellipse">
                    <a:avLst/>
                  </a:prstGeom>
                  <a:solidFill>
                    <a:srgbClr val="0F9ED5">
                      <a:lumMod val="20000"/>
                      <a:lumOff val="80000"/>
                    </a:srgbClr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FFFB6F11-7740-14CF-BA3D-648A3ADA682E}"/>
                      </a:ext>
                    </a:extLst>
                  </p:cNvPr>
                  <p:cNvSpPr/>
                  <p:nvPr/>
                </p:nvSpPr>
                <p:spPr>
                  <a:xfrm>
                    <a:off x="4744016" y="2788467"/>
                    <a:ext cx="461727" cy="443620"/>
                  </a:xfrm>
                  <a:prstGeom prst="ellipse">
                    <a:avLst/>
                  </a:prstGeom>
                  <a:solidFill>
                    <a:srgbClr val="156082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2" name="Oval 81">
                    <a:extLst>
                      <a:ext uri="{FF2B5EF4-FFF2-40B4-BE49-F238E27FC236}">
                        <a16:creationId xmlns:a16="http://schemas.microsoft.com/office/drawing/2014/main" id="{F3DFCE77-F6A9-A2B6-C45B-C682C85C9ACE}"/>
                      </a:ext>
                    </a:extLst>
                  </p:cNvPr>
                  <p:cNvSpPr/>
                  <p:nvPr/>
                </p:nvSpPr>
                <p:spPr>
                  <a:xfrm>
                    <a:off x="4834550" y="2906162"/>
                    <a:ext cx="63375" cy="63375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C07507A8-34B0-54B6-0707-4A036B6636EB}"/>
                      </a:ext>
                    </a:extLst>
                  </p:cNvPr>
                  <p:cNvSpPr/>
                  <p:nvPr/>
                </p:nvSpPr>
                <p:spPr>
                  <a:xfrm>
                    <a:off x="3567065" y="1665838"/>
                    <a:ext cx="2199992" cy="1457608"/>
                  </a:xfrm>
                  <a:custGeom>
                    <a:avLst/>
                    <a:gdLst>
                      <a:gd name="connsiteX0" fmla="*/ 9054 w 2199992"/>
                      <a:gd name="connsiteY0" fmla="*/ 0 h 1457608"/>
                      <a:gd name="connsiteX1" fmla="*/ 0 w 2199992"/>
                      <a:gd name="connsiteY1" fmla="*/ 271604 h 1457608"/>
                      <a:gd name="connsiteX2" fmla="*/ 1846907 w 2199992"/>
                      <a:gd name="connsiteY2" fmla="*/ 1457608 h 1457608"/>
                      <a:gd name="connsiteX3" fmla="*/ 2199992 w 2199992"/>
                      <a:gd name="connsiteY3" fmla="*/ 371192 h 1457608"/>
                      <a:gd name="connsiteX4" fmla="*/ 9054 w 2199992"/>
                      <a:gd name="connsiteY4" fmla="*/ 0 h 14576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99992" h="1457608">
                        <a:moveTo>
                          <a:pt x="9054" y="0"/>
                        </a:moveTo>
                        <a:lnTo>
                          <a:pt x="0" y="271604"/>
                        </a:lnTo>
                        <a:lnTo>
                          <a:pt x="1846907" y="1457608"/>
                        </a:lnTo>
                        <a:lnTo>
                          <a:pt x="2199992" y="371192"/>
                        </a:lnTo>
                        <a:lnTo>
                          <a:pt x="9054" y="0"/>
                        </a:lnTo>
                        <a:close/>
                      </a:path>
                    </a:pathLst>
                  </a:custGeom>
                  <a:solidFill>
                    <a:srgbClr val="4EA72E">
                      <a:lumMod val="75000"/>
                    </a:srgbClr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9BDF579D-F671-D969-D2BF-407BA9D3A7B6}"/>
                  </a:ext>
                </a:extLst>
              </p:cNvPr>
              <p:cNvGrpSpPr/>
              <p:nvPr/>
            </p:nvGrpSpPr>
            <p:grpSpPr>
              <a:xfrm rot="685218">
                <a:off x="2654335" y="4659184"/>
                <a:ext cx="1595029" cy="1329742"/>
                <a:chOff x="3367672" y="5187636"/>
                <a:chExt cx="1595029" cy="1019371"/>
              </a:xfrm>
            </p:grpSpPr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4BED4C6E-4319-DE83-6DAC-502C5EB23860}"/>
                    </a:ext>
                  </a:extLst>
                </p:cNvPr>
                <p:cNvGrpSpPr/>
                <p:nvPr/>
              </p:nvGrpSpPr>
              <p:grpSpPr>
                <a:xfrm>
                  <a:off x="3367672" y="5187636"/>
                  <a:ext cx="688280" cy="561564"/>
                  <a:chOff x="3367672" y="5187636"/>
                  <a:chExt cx="688280" cy="561564"/>
                </a:xfrm>
              </p:grpSpPr>
              <p:sp>
                <p:nvSpPr>
                  <p:cNvPr id="73" name="Oval 72">
                    <a:extLst>
                      <a:ext uri="{FF2B5EF4-FFF2-40B4-BE49-F238E27FC236}">
                        <a16:creationId xmlns:a16="http://schemas.microsoft.com/office/drawing/2014/main" id="{DF33A7CA-DD67-6F10-5BF1-8FB4C45ED206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74" name="Freeform: Shape 73">
                    <a:extLst>
                      <a:ext uri="{FF2B5EF4-FFF2-40B4-BE49-F238E27FC236}">
                        <a16:creationId xmlns:a16="http://schemas.microsoft.com/office/drawing/2014/main" id="{C5E9654C-3248-EA2D-BAF5-D6AFD9000A06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D7822FFC-8F0E-5548-D815-8AFA754C5F71}"/>
                    </a:ext>
                  </a:extLst>
                </p:cNvPr>
                <p:cNvGrpSpPr/>
                <p:nvPr/>
              </p:nvGrpSpPr>
              <p:grpSpPr>
                <a:xfrm>
                  <a:off x="3594117" y="5265518"/>
                  <a:ext cx="883170" cy="776201"/>
                  <a:chOff x="3367672" y="5187636"/>
                  <a:chExt cx="688280" cy="561564"/>
                </a:xfrm>
              </p:grpSpPr>
              <p:sp>
                <p:nvSpPr>
                  <p:cNvPr id="71" name="Oval 70">
                    <a:extLst>
                      <a:ext uri="{FF2B5EF4-FFF2-40B4-BE49-F238E27FC236}">
                        <a16:creationId xmlns:a16="http://schemas.microsoft.com/office/drawing/2014/main" id="{F59CAEF6-2900-86B3-2117-D718A560122D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72" name="Freeform: Shape 71">
                    <a:extLst>
                      <a:ext uri="{FF2B5EF4-FFF2-40B4-BE49-F238E27FC236}">
                        <a16:creationId xmlns:a16="http://schemas.microsoft.com/office/drawing/2014/main" id="{12325E05-5E87-0F0F-BA6C-597C033A416E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74183956-3E42-29F8-EFCC-C189A3F4FB8C}"/>
                    </a:ext>
                  </a:extLst>
                </p:cNvPr>
                <p:cNvGrpSpPr/>
                <p:nvPr/>
              </p:nvGrpSpPr>
              <p:grpSpPr>
                <a:xfrm flipH="1">
                  <a:off x="4282289" y="5430806"/>
                  <a:ext cx="680412" cy="776201"/>
                  <a:chOff x="3367672" y="5187636"/>
                  <a:chExt cx="688280" cy="561564"/>
                </a:xfrm>
              </p:grpSpPr>
              <p:sp>
                <p:nvSpPr>
                  <p:cNvPr id="69" name="Oval 68">
                    <a:extLst>
                      <a:ext uri="{FF2B5EF4-FFF2-40B4-BE49-F238E27FC236}">
                        <a16:creationId xmlns:a16="http://schemas.microsoft.com/office/drawing/2014/main" id="{1EF219D2-27C2-111C-0C56-FAD3769485F8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70" name="Freeform: Shape 69">
                    <a:extLst>
                      <a:ext uri="{FF2B5EF4-FFF2-40B4-BE49-F238E27FC236}">
                        <a16:creationId xmlns:a16="http://schemas.microsoft.com/office/drawing/2014/main" id="{D0D263AF-E2FD-B2F5-1148-C8D5489CC8D6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3A71175F-69A7-9123-11BC-AE861F78C462}"/>
                  </a:ext>
                </a:extLst>
              </p:cNvPr>
              <p:cNvGrpSpPr/>
              <p:nvPr/>
            </p:nvGrpSpPr>
            <p:grpSpPr>
              <a:xfrm rot="158693" flipH="1">
                <a:off x="6405382" y="5409501"/>
                <a:ext cx="1647838" cy="1019371"/>
                <a:chOff x="3367672" y="5187636"/>
                <a:chExt cx="1595029" cy="1019371"/>
              </a:xfrm>
            </p:grpSpPr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B15042E7-34C7-F161-3BD8-45125DC68820}"/>
                    </a:ext>
                  </a:extLst>
                </p:cNvPr>
                <p:cNvGrpSpPr/>
                <p:nvPr/>
              </p:nvGrpSpPr>
              <p:grpSpPr>
                <a:xfrm>
                  <a:off x="3367672" y="5187636"/>
                  <a:ext cx="688280" cy="561564"/>
                  <a:chOff x="3367672" y="5187636"/>
                  <a:chExt cx="688280" cy="561564"/>
                </a:xfrm>
              </p:grpSpPr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90BFD141-149C-F644-3D1B-1B353AAE15CB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6DC26D13-7748-C577-68E0-A5B906F65B10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40041997-8EA1-755D-7F72-680AE4452949}"/>
                    </a:ext>
                  </a:extLst>
                </p:cNvPr>
                <p:cNvGrpSpPr/>
                <p:nvPr/>
              </p:nvGrpSpPr>
              <p:grpSpPr>
                <a:xfrm>
                  <a:off x="3594117" y="5265518"/>
                  <a:ext cx="883170" cy="776201"/>
                  <a:chOff x="3367672" y="5187636"/>
                  <a:chExt cx="688280" cy="561564"/>
                </a:xfrm>
              </p:grpSpPr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8EEB5105-9F98-25F5-82F1-2B3FCF2DF7DF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63" name="Freeform: Shape 62">
                    <a:extLst>
                      <a:ext uri="{FF2B5EF4-FFF2-40B4-BE49-F238E27FC236}">
                        <a16:creationId xmlns:a16="http://schemas.microsoft.com/office/drawing/2014/main" id="{5E955436-EBD0-4ACE-ADAB-6B68E0D99E32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3647A795-E42D-EDD0-278B-377DA86FE4B9}"/>
                    </a:ext>
                  </a:extLst>
                </p:cNvPr>
                <p:cNvGrpSpPr/>
                <p:nvPr/>
              </p:nvGrpSpPr>
              <p:grpSpPr>
                <a:xfrm flipH="1">
                  <a:off x="4282289" y="5430806"/>
                  <a:ext cx="680412" cy="776201"/>
                  <a:chOff x="3367672" y="5187636"/>
                  <a:chExt cx="688280" cy="561564"/>
                </a:xfrm>
              </p:grpSpPr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E254D5AA-DC07-555A-3024-6B2B701ADAEC}"/>
                      </a:ext>
                    </a:extLst>
                  </p:cNvPr>
                  <p:cNvSpPr/>
                  <p:nvPr/>
                </p:nvSpPr>
                <p:spPr>
                  <a:xfrm>
                    <a:off x="3476531" y="5187636"/>
                    <a:ext cx="579421" cy="42463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4EA72E">
                          <a:lumMod val="40000"/>
                          <a:lumOff val="60000"/>
                        </a:srgbClr>
                      </a:gs>
                    </a:gsLst>
                    <a:lin ang="16200000" scaled="1"/>
                    <a:tileRect/>
                  </a:gradFill>
                  <a:ln w="1905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  <p:sp>
                <p:nvSpPr>
                  <p:cNvPr id="61" name="Freeform: Shape 60">
                    <a:extLst>
                      <a:ext uri="{FF2B5EF4-FFF2-40B4-BE49-F238E27FC236}">
                        <a16:creationId xmlns:a16="http://schemas.microsoft.com/office/drawing/2014/main" id="{02AD3206-6736-7585-0111-6825B9F34418}"/>
                      </a:ext>
                    </a:extLst>
                  </p:cNvPr>
                  <p:cNvSpPr/>
                  <p:nvPr/>
                </p:nvSpPr>
                <p:spPr>
                  <a:xfrm>
                    <a:off x="3367672" y="5289416"/>
                    <a:ext cx="452890" cy="459784"/>
                  </a:xfrm>
                  <a:custGeom>
                    <a:avLst/>
                    <a:gdLst>
                      <a:gd name="connsiteX0" fmla="*/ 307818 w 570459"/>
                      <a:gd name="connsiteY0" fmla="*/ 7625 h 584370"/>
                      <a:gd name="connsiteX1" fmla="*/ 126749 w 570459"/>
                      <a:gd name="connsiteY1" fmla="*/ 43839 h 584370"/>
                      <a:gd name="connsiteX2" fmla="*/ 0 w 570459"/>
                      <a:gd name="connsiteY2" fmla="*/ 387871 h 584370"/>
                      <a:gd name="connsiteX3" fmla="*/ 126749 w 570459"/>
                      <a:gd name="connsiteY3" fmla="*/ 577994 h 584370"/>
                      <a:gd name="connsiteX4" fmla="*/ 117696 w 570459"/>
                      <a:gd name="connsiteY4" fmla="*/ 523673 h 584370"/>
                      <a:gd name="connsiteX5" fmla="*/ 262551 w 570459"/>
                      <a:gd name="connsiteY5" fmla="*/ 369764 h 584370"/>
                      <a:gd name="connsiteX6" fmla="*/ 534155 w 570459"/>
                      <a:gd name="connsiteY6" fmla="*/ 315443 h 584370"/>
                      <a:gd name="connsiteX7" fmla="*/ 543208 w 570459"/>
                      <a:gd name="connsiteY7" fmla="*/ 71000 h 584370"/>
                      <a:gd name="connsiteX8" fmla="*/ 307818 w 570459"/>
                      <a:gd name="connsiteY8" fmla="*/ 7625 h 584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70459" h="584370">
                        <a:moveTo>
                          <a:pt x="307818" y="7625"/>
                        </a:moveTo>
                        <a:cubicBezTo>
                          <a:pt x="238408" y="3098"/>
                          <a:pt x="178052" y="-19535"/>
                          <a:pt x="126749" y="43839"/>
                        </a:cubicBezTo>
                        <a:cubicBezTo>
                          <a:pt x="75446" y="107213"/>
                          <a:pt x="0" y="298845"/>
                          <a:pt x="0" y="387871"/>
                        </a:cubicBezTo>
                        <a:cubicBezTo>
                          <a:pt x="0" y="476897"/>
                          <a:pt x="107133" y="555360"/>
                          <a:pt x="126749" y="577994"/>
                        </a:cubicBezTo>
                        <a:cubicBezTo>
                          <a:pt x="146365" y="600628"/>
                          <a:pt x="95062" y="558378"/>
                          <a:pt x="117696" y="523673"/>
                        </a:cubicBezTo>
                        <a:cubicBezTo>
                          <a:pt x="140330" y="488968"/>
                          <a:pt x="193141" y="404469"/>
                          <a:pt x="262551" y="369764"/>
                        </a:cubicBezTo>
                        <a:cubicBezTo>
                          <a:pt x="331961" y="335059"/>
                          <a:pt x="487379" y="365237"/>
                          <a:pt x="534155" y="315443"/>
                        </a:cubicBezTo>
                        <a:cubicBezTo>
                          <a:pt x="580931" y="265649"/>
                          <a:pt x="580931" y="123812"/>
                          <a:pt x="543208" y="71000"/>
                        </a:cubicBezTo>
                        <a:cubicBezTo>
                          <a:pt x="505485" y="18188"/>
                          <a:pt x="377228" y="12152"/>
                          <a:pt x="307818" y="762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flat" cmpd="sng" algn="ctr">
                    <a:solidFill>
                      <a:srgbClr val="156082">
                        <a:shade val="1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B580F022-1E40-FA0F-2286-33D6E8F9865E}"/>
                  </a:ext>
                </a:extLst>
              </p:cNvPr>
              <p:cNvGrpSpPr/>
              <p:nvPr/>
            </p:nvGrpSpPr>
            <p:grpSpPr>
              <a:xfrm rot="19143390">
                <a:off x="5402569" y="3433810"/>
                <a:ext cx="282170" cy="443620"/>
                <a:chOff x="5163944" y="3394641"/>
                <a:chExt cx="282170" cy="443620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1E3C8352-6376-A4E3-FF99-491C758E4DF4}"/>
                    </a:ext>
                  </a:extLst>
                </p:cNvPr>
                <p:cNvSpPr/>
                <p:nvPr/>
              </p:nvSpPr>
              <p:spPr>
                <a:xfrm rot="1806483">
                  <a:off x="5187891" y="3394641"/>
                  <a:ext cx="258223" cy="443620"/>
                </a:xfrm>
                <a:prstGeom prst="ellipse">
                  <a:avLst/>
                </a:prstGeom>
                <a:solidFill>
                  <a:srgbClr val="4EA72E">
                    <a:lumMod val="50000"/>
                  </a:srgbClr>
                </a:solidFill>
                <a:ln w="19050" cap="flat" cmpd="sng" algn="ctr">
                  <a:solidFill>
                    <a:srgbClr val="156082">
                      <a:shade val="15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94CF2209-40CC-69CE-CBB4-04E68F2A4268}"/>
                    </a:ext>
                  </a:extLst>
                </p:cNvPr>
                <p:cNvSpPr/>
                <p:nvPr/>
              </p:nvSpPr>
              <p:spPr>
                <a:xfrm rot="1806483" flipH="1">
                  <a:off x="5163944" y="3682528"/>
                  <a:ext cx="129640" cy="128233"/>
                </a:xfrm>
                <a:prstGeom prst="ellipse">
                  <a:avLst/>
                </a:prstGeom>
                <a:solidFill>
                  <a:srgbClr val="4EA72E">
                    <a:lumMod val="75000"/>
                  </a:srgbClr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A3E15744-7A26-A462-B7AA-0815515F2C1E}"/>
                  </a:ext>
                </a:extLst>
              </p:cNvPr>
              <p:cNvGrpSpPr/>
              <p:nvPr/>
            </p:nvGrpSpPr>
            <p:grpSpPr>
              <a:xfrm rot="16579231">
                <a:off x="5835813" y="3483812"/>
                <a:ext cx="282170" cy="443620"/>
                <a:chOff x="5163944" y="3394641"/>
                <a:chExt cx="282170" cy="443620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D7585B5B-C67C-8CF2-0750-D0B0BCC17A1A}"/>
                    </a:ext>
                  </a:extLst>
                </p:cNvPr>
                <p:cNvSpPr/>
                <p:nvPr/>
              </p:nvSpPr>
              <p:spPr>
                <a:xfrm rot="1806483">
                  <a:off x="5187891" y="3394641"/>
                  <a:ext cx="258223" cy="443620"/>
                </a:xfrm>
                <a:prstGeom prst="ellipse">
                  <a:avLst/>
                </a:prstGeom>
                <a:solidFill>
                  <a:srgbClr val="4EA72E">
                    <a:lumMod val="50000"/>
                  </a:srgbClr>
                </a:solidFill>
                <a:ln w="19050" cap="flat" cmpd="sng" algn="ctr">
                  <a:solidFill>
                    <a:srgbClr val="156082">
                      <a:shade val="15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CA721D1F-CC50-298B-1DA4-5E35167BB0C1}"/>
                    </a:ext>
                  </a:extLst>
                </p:cNvPr>
                <p:cNvSpPr/>
                <p:nvPr/>
              </p:nvSpPr>
              <p:spPr>
                <a:xfrm rot="1806483" flipH="1">
                  <a:off x="5163944" y="3682528"/>
                  <a:ext cx="129640" cy="128233"/>
                </a:xfrm>
                <a:prstGeom prst="ellipse">
                  <a:avLst/>
                </a:prstGeom>
                <a:solidFill>
                  <a:srgbClr val="4EA72E">
                    <a:lumMod val="75000"/>
                  </a:srgbClr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Arial"/>
                  </a:endParaRPr>
                </a:p>
              </p:txBody>
            </p:sp>
          </p:grp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965A2A6-4A1C-5B04-4603-838F87DED033}"/>
              </a:ext>
            </a:extLst>
          </p:cNvPr>
          <p:cNvGrpSpPr/>
          <p:nvPr/>
        </p:nvGrpSpPr>
        <p:grpSpPr>
          <a:xfrm>
            <a:off x="4932602" y="476033"/>
            <a:ext cx="3617510" cy="5034713"/>
            <a:chOff x="4136680" y="1117087"/>
            <a:chExt cx="3617510" cy="5034713"/>
          </a:xfrm>
        </p:grpSpPr>
        <p:grpSp>
          <p:nvGrpSpPr>
            <p:cNvPr id="114" name="Google Shape;188;g31e235b2c9a_0_0">
              <a:extLst>
                <a:ext uri="{FF2B5EF4-FFF2-40B4-BE49-F238E27FC236}">
                  <a16:creationId xmlns:a16="http://schemas.microsoft.com/office/drawing/2014/main" id="{D9F4F851-E303-4043-D480-1FCDAAC59F70}"/>
                </a:ext>
              </a:extLst>
            </p:cNvPr>
            <p:cNvGrpSpPr/>
            <p:nvPr/>
          </p:nvGrpSpPr>
          <p:grpSpPr>
            <a:xfrm rot="-212281">
              <a:off x="4136680" y="1117087"/>
              <a:ext cx="3617510" cy="3448040"/>
              <a:chOff x="3436406" y="593387"/>
              <a:chExt cx="4729650" cy="4260838"/>
            </a:xfrm>
          </p:grpSpPr>
          <p:sp>
            <p:nvSpPr>
              <p:cNvPr id="118" name="Google Shape;189;g31e235b2c9a_0_0">
                <a:extLst>
                  <a:ext uri="{FF2B5EF4-FFF2-40B4-BE49-F238E27FC236}">
                    <a16:creationId xmlns:a16="http://schemas.microsoft.com/office/drawing/2014/main" id="{E5718E61-2906-DD1C-973E-BBF71A11AB85}"/>
                  </a:ext>
                </a:extLst>
              </p:cNvPr>
              <p:cNvSpPr/>
              <p:nvPr/>
            </p:nvSpPr>
            <p:spPr>
              <a:xfrm>
                <a:off x="5453191" y="4354725"/>
                <a:ext cx="917100" cy="499500"/>
              </a:xfrm>
              <a:prstGeom prst="roundRect">
                <a:avLst>
                  <a:gd name="adj" fmla="val 16667"/>
                </a:avLst>
              </a:prstGeom>
              <a:gradFill>
                <a:gsLst>
                  <a:gs pos="0">
                    <a:srgbClr val="6E6E6E"/>
                  </a:gs>
                  <a:gs pos="50000">
                    <a:srgbClr val="9F9F9F"/>
                  </a:gs>
                  <a:gs pos="100000">
                    <a:srgbClr val="BFBFBF"/>
                  </a:gs>
                </a:gsLst>
                <a:lin ang="0" scaled="0"/>
              </a:gra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90;g31e235b2c9a_0_0">
                <a:extLst>
                  <a:ext uri="{FF2B5EF4-FFF2-40B4-BE49-F238E27FC236}">
                    <a16:creationId xmlns:a16="http://schemas.microsoft.com/office/drawing/2014/main" id="{7C7F18B8-35E4-51E6-5EA5-D256A75570D7}"/>
                  </a:ext>
                </a:extLst>
              </p:cNvPr>
              <p:cNvSpPr/>
              <p:nvPr/>
            </p:nvSpPr>
            <p:spPr>
              <a:xfrm>
                <a:off x="3436406" y="2190395"/>
                <a:ext cx="4729650" cy="2059492"/>
              </a:xfrm>
              <a:custGeom>
                <a:avLst/>
                <a:gdLst/>
                <a:ahLst/>
                <a:cxnLst/>
                <a:rect l="l" t="t" r="r" b="b"/>
                <a:pathLst>
                  <a:path w="5968013" h="2558375" extrusionOk="0">
                    <a:moveTo>
                      <a:pt x="3044758" y="0"/>
                    </a:moveTo>
                    <a:lnTo>
                      <a:pt x="554477" y="1215958"/>
                    </a:lnTo>
                    <a:lnTo>
                      <a:pt x="0" y="2402732"/>
                    </a:lnTo>
                    <a:lnTo>
                      <a:pt x="963039" y="1828800"/>
                    </a:lnTo>
                    <a:lnTo>
                      <a:pt x="1177047" y="2324911"/>
                    </a:lnTo>
                    <a:lnTo>
                      <a:pt x="3005847" y="1342417"/>
                    </a:lnTo>
                    <a:lnTo>
                      <a:pt x="4815192" y="2412460"/>
                    </a:lnTo>
                    <a:lnTo>
                      <a:pt x="5048656" y="1896894"/>
                    </a:lnTo>
                    <a:lnTo>
                      <a:pt x="5968013" y="2558375"/>
                    </a:lnTo>
                    <a:lnTo>
                      <a:pt x="5578908" y="1215716"/>
                    </a:lnTo>
                    <a:lnTo>
                      <a:pt x="3044758" y="0"/>
                    </a:lnTo>
                    <a:close/>
                  </a:path>
                </a:pathLst>
              </a:custGeom>
              <a:solidFill>
                <a:srgbClr val="D86CCC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91;g31e235b2c9a_0_0">
                <a:extLst>
                  <a:ext uri="{FF2B5EF4-FFF2-40B4-BE49-F238E27FC236}">
                    <a16:creationId xmlns:a16="http://schemas.microsoft.com/office/drawing/2014/main" id="{0D90B02D-3BC1-AC55-5E35-7D5CB01B09CF}"/>
                  </a:ext>
                </a:extLst>
              </p:cNvPr>
              <p:cNvSpPr/>
              <p:nvPr/>
            </p:nvSpPr>
            <p:spPr>
              <a:xfrm>
                <a:off x="4771685" y="1304335"/>
                <a:ext cx="2133390" cy="3247869"/>
              </a:xfrm>
              <a:custGeom>
                <a:avLst/>
                <a:gdLst/>
                <a:ahLst/>
                <a:cxnLst/>
                <a:rect l="l" t="t" r="r" b="b"/>
                <a:pathLst>
                  <a:path w="3386334" h="4673193" extrusionOk="0">
                    <a:moveTo>
                      <a:pt x="1619067" y="340697"/>
                    </a:moveTo>
                    <a:cubicBezTo>
                      <a:pt x="1575293" y="514173"/>
                      <a:pt x="1597990" y="822216"/>
                      <a:pt x="1414786" y="1089726"/>
                    </a:cubicBezTo>
                    <a:cubicBezTo>
                      <a:pt x="1231582" y="1357237"/>
                      <a:pt x="746821" y="1509637"/>
                      <a:pt x="519842" y="1945760"/>
                    </a:cubicBezTo>
                    <a:cubicBezTo>
                      <a:pt x="292863" y="2381883"/>
                      <a:pt x="-152988" y="3252510"/>
                      <a:pt x="52914" y="3706467"/>
                    </a:cubicBezTo>
                    <a:cubicBezTo>
                      <a:pt x="258816" y="4160424"/>
                      <a:pt x="1220233" y="4627352"/>
                      <a:pt x="1755254" y="4669505"/>
                    </a:cubicBezTo>
                    <a:cubicBezTo>
                      <a:pt x="2290275" y="4711658"/>
                      <a:pt x="3024714" y="4387403"/>
                      <a:pt x="3263042" y="3959386"/>
                    </a:cubicBezTo>
                    <a:cubicBezTo>
                      <a:pt x="3501370" y="3531369"/>
                      <a:pt x="3348969" y="2565088"/>
                      <a:pt x="3185220" y="2101403"/>
                    </a:cubicBezTo>
                    <a:cubicBezTo>
                      <a:pt x="3021471" y="1637718"/>
                      <a:pt x="2454024" y="1431815"/>
                      <a:pt x="2280548" y="1177275"/>
                    </a:cubicBezTo>
                    <a:cubicBezTo>
                      <a:pt x="2107072" y="922735"/>
                      <a:pt x="2178408" y="758985"/>
                      <a:pt x="2144361" y="574160"/>
                    </a:cubicBezTo>
                    <a:cubicBezTo>
                      <a:pt x="2110314" y="389335"/>
                      <a:pt x="2154089" y="155871"/>
                      <a:pt x="2076268" y="68322"/>
                    </a:cubicBezTo>
                    <a:cubicBezTo>
                      <a:pt x="1998447" y="-19227"/>
                      <a:pt x="1766603" y="-19226"/>
                      <a:pt x="1677433" y="48867"/>
                    </a:cubicBezTo>
                    <a:cubicBezTo>
                      <a:pt x="1583399" y="102369"/>
                      <a:pt x="1662841" y="167221"/>
                      <a:pt x="1619067" y="340697"/>
                    </a:cubicBezTo>
                    <a:close/>
                  </a:path>
                </a:pathLst>
              </a:custGeom>
              <a:solidFill>
                <a:srgbClr val="156082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1" name="Google Shape;192;g31e235b2c9a_0_0">
                <a:extLst>
                  <a:ext uri="{FF2B5EF4-FFF2-40B4-BE49-F238E27FC236}">
                    <a16:creationId xmlns:a16="http://schemas.microsoft.com/office/drawing/2014/main" id="{2342E5BB-43B5-CEB2-2964-457B94870862}"/>
                  </a:ext>
                </a:extLst>
              </p:cNvPr>
              <p:cNvGrpSpPr/>
              <p:nvPr/>
            </p:nvGrpSpPr>
            <p:grpSpPr>
              <a:xfrm>
                <a:off x="5197397" y="2462031"/>
                <a:ext cx="639543" cy="727459"/>
                <a:chOff x="5389123" y="3035030"/>
                <a:chExt cx="807300" cy="904800"/>
              </a:xfrm>
            </p:grpSpPr>
            <p:sp>
              <p:nvSpPr>
                <p:cNvPr id="136" name="Google Shape;193;g31e235b2c9a_0_0">
                  <a:extLst>
                    <a:ext uri="{FF2B5EF4-FFF2-40B4-BE49-F238E27FC236}">
                      <a16:creationId xmlns:a16="http://schemas.microsoft.com/office/drawing/2014/main" id="{BA5E4C50-5733-B1F0-97FB-3EE9B1147FE6}"/>
                    </a:ext>
                  </a:extLst>
                </p:cNvPr>
                <p:cNvSpPr/>
                <p:nvPr/>
              </p:nvSpPr>
              <p:spPr>
                <a:xfrm>
                  <a:off x="5389123" y="3035030"/>
                  <a:ext cx="807300" cy="904800"/>
                </a:xfrm>
                <a:prstGeom prst="ellipse">
                  <a:avLst/>
                </a:prstGeom>
                <a:solidFill>
                  <a:srgbClr val="FFC000"/>
                </a:solidFill>
                <a:ln w="19050" cap="flat" cmpd="sng">
                  <a:solidFill>
                    <a:srgbClr val="08283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" name="Google Shape;194;g31e235b2c9a_0_0">
                  <a:extLst>
                    <a:ext uri="{FF2B5EF4-FFF2-40B4-BE49-F238E27FC236}">
                      <a16:creationId xmlns:a16="http://schemas.microsoft.com/office/drawing/2014/main" id="{8A32180B-558E-C742-D890-1D4BA0D3F0A3}"/>
                    </a:ext>
                  </a:extLst>
                </p:cNvPr>
                <p:cNvSpPr/>
                <p:nvPr/>
              </p:nvSpPr>
              <p:spPr>
                <a:xfrm>
                  <a:off x="5535038" y="3200400"/>
                  <a:ext cx="486300" cy="564300"/>
                </a:xfrm>
                <a:prstGeom prst="ellipse">
                  <a:avLst/>
                </a:prstGeom>
                <a:solidFill>
                  <a:srgbClr val="C7EDFC"/>
                </a:solidFill>
                <a:ln w="19050" cap="flat" cmpd="sng">
                  <a:solidFill>
                    <a:srgbClr val="08283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2" name="Google Shape;195;g31e235b2c9a_0_0">
                <a:extLst>
                  <a:ext uri="{FF2B5EF4-FFF2-40B4-BE49-F238E27FC236}">
                    <a16:creationId xmlns:a16="http://schemas.microsoft.com/office/drawing/2014/main" id="{A2224E77-10FF-ADC6-5B4B-A2FB374C8A7D}"/>
                  </a:ext>
                </a:extLst>
              </p:cNvPr>
              <p:cNvGrpSpPr/>
              <p:nvPr/>
            </p:nvGrpSpPr>
            <p:grpSpPr>
              <a:xfrm>
                <a:off x="6158897" y="3048497"/>
                <a:ext cx="537016" cy="329800"/>
                <a:chOff x="5389123" y="3035030"/>
                <a:chExt cx="807300" cy="904800"/>
              </a:xfrm>
            </p:grpSpPr>
            <p:sp>
              <p:nvSpPr>
                <p:cNvPr id="134" name="Google Shape;196;g31e235b2c9a_0_0">
                  <a:extLst>
                    <a:ext uri="{FF2B5EF4-FFF2-40B4-BE49-F238E27FC236}">
                      <a16:creationId xmlns:a16="http://schemas.microsoft.com/office/drawing/2014/main" id="{ED47530D-C439-FD9F-6DB0-A882007C9CD3}"/>
                    </a:ext>
                  </a:extLst>
                </p:cNvPr>
                <p:cNvSpPr/>
                <p:nvPr/>
              </p:nvSpPr>
              <p:spPr>
                <a:xfrm>
                  <a:off x="5389123" y="3035030"/>
                  <a:ext cx="807300" cy="904800"/>
                </a:xfrm>
                <a:prstGeom prst="ellipse">
                  <a:avLst/>
                </a:prstGeom>
                <a:solidFill>
                  <a:srgbClr val="FFC000"/>
                </a:solidFill>
                <a:ln w="19050" cap="flat" cmpd="sng">
                  <a:solidFill>
                    <a:srgbClr val="08283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" name="Google Shape;197;g31e235b2c9a_0_0">
                  <a:extLst>
                    <a:ext uri="{FF2B5EF4-FFF2-40B4-BE49-F238E27FC236}">
                      <a16:creationId xmlns:a16="http://schemas.microsoft.com/office/drawing/2014/main" id="{F1581AD7-5FA5-BCE4-65F0-B86F962548ED}"/>
                    </a:ext>
                  </a:extLst>
                </p:cNvPr>
                <p:cNvSpPr/>
                <p:nvPr/>
              </p:nvSpPr>
              <p:spPr>
                <a:xfrm>
                  <a:off x="5535038" y="3200400"/>
                  <a:ext cx="486300" cy="564300"/>
                </a:xfrm>
                <a:prstGeom prst="ellipse">
                  <a:avLst/>
                </a:prstGeom>
                <a:solidFill>
                  <a:srgbClr val="C7EDFC"/>
                </a:solidFill>
                <a:ln w="19050" cap="flat" cmpd="sng">
                  <a:solidFill>
                    <a:srgbClr val="08283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23" name="Google Shape;198;g31e235b2c9a_0_0">
                <a:extLst>
                  <a:ext uri="{FF2B5EF4-FFF2-40B4-BE49-F238E27FC236}">
                    <a16:creationId xmlns:a16="http://schemas.microsoft.com/office/drawing/2014/main" id="{A45559BB-3983-9E0D-AC13-55CDEF13CD47}"/>
                  </a:ext>
                </a:extLst>
              </p:cNvPr>
              <p:cNvSpPr/>
              <p:nvPr/>
            </p:nvSpPr>
            <p:spPr>
              <a:xfrm>
                <a:off x="5514838" y="710119"/>
                <a:ext cx="855718" cy="900538"/>
              </a:xfrm>
              <a:custGeom>
                <a:avLst/>
                <a:gdLst/>
                <a:ahLst/>
                <a:cxnLst/>
                <a:rect l="l" t="t" r="r" b="b"/>
                <a:pathLst>
                  <a:path w="1079770" h="1118681" extrusionOk="0">
                    <a:moveTo>
                      <a:pt x="544749" y="0"/>
                    </a:moveTo>
                    <a:lnTo>
                      <a:pt x="0" y="1070043"/>
                    </a:lnTo>
                    <a:lnTo>
                      <a:pt x="554477" y="817123"/>
                    </a:lnTo>
                    <a:lnTo>
                      <a:pt x="1079770" y="1118681"/>
                    </a:lnTo>
                    <a:lnTo>
                      <a:pt x="544749" y="0"/>
                    </a:lnTo>
                    <a:close/>
                  </a:path>
                </a:pathLst>
              </a:custGeom>
              <a:solidFill>
                <a:srgbClr val="FF00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99;g31e235b2c9a_0_0">
                <a:extLst>
                  <a:ext uri="{FF2B5EF4-FFF2-40B4-BE49-F238E27FC236}">
                    <a16:creationId xmlns:a16="http://schemas.microsoft.com/office/drawing/2014/main" id="{D3F02F0E-7FA4-7163-7D87-69501D440927}"/>
                  </a:ext>
                </a:extLst>
              </p:cNvPr>
              <p:cNvSpPr/>
              <p:nvPr/>
            </p:nvSpPr>
            <p:spPr>
              <a:xfrm>
                <a:off x="5568779" y="1608185"/>
                <a:ext cx="747600" cy="47100"/>
              </a:xfrm>
              <a:prstGeom prst="ellipse">
                <a:avLst/>
              </a:prstGeom>
              <a:solidFill>
                <a:srgbClr val="FFC0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200;g31e235b2c9a_0_0">
                <a:extLst>
                  <a:ext uri="{FF2B5EF4-FFF2-40B4-BE49-F238E27FC236}">
                    <a16:creationId xmlns:a16="http://schemas.microsoft.com/office/drawing/2014/main" id="{C4DF9981-D21A-A63B-C579-8E18732643EB}"/>
                  </a:ext>
                </a:extLst>
              </p:cNvPr>
              <p:cNvSpPr/>
              <p:nvPr/>
            </p:nvSpPr>
            <p:spPr>
              <a:xfrm>
                <a:off x="5453191" y="1769821"/>
                <a:ext cx="983700" cy="106800"/>
              </a:xfrm>
              <a:prstGeom prst="ellipse">
                <a:avLst/>
              </a:prstGeom>
              <a:solidFill>
                <a:srgbClr val="FFC0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201;g31e235b2c9a_0_0">
                <a:extLst>
                  <a:ext uri="{FF2B5EF4-FFF2-40B4-BE49-F238E27FC236}">
                    <a16:creationId xmlns:a16="http://schemas.microsoft.com/office/drawing/2014/main" id="{91A5C7E4-473E-E465-C90B-7E4781321865}"/>
                  </a:ext>
                </a:extLst>
              </p:cNvPr>
              <p:cNvSpPr/>
              <p:nvPr/>
            </p:nvSpPr>
            <p:spPr>
              <a:xfrm>
                <a:off x="5312791" y="1983570"/>
                <a:ext cx="1266600" cy="106800"/>
              </a:xfrm>
              <a:prstGeom prst="ellipse">
                <a:avLst/>
              </a:prstGeom>
              <a:solidFill>
                <a:srgbClr val="FFC0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202;g31e235b2c9a_0_0">
                <a:extLst>
                  <a:ext uri="{FF2B5EF4-FFF2-40B4-BE49-F238E27FC236}">
                    <a16:creationId xmlns:a16="http://schemas.microsoft.com/office/drawing/2014/main" id="{1B4D6A55-F97C-D2BC-4D9F-2F63FFB9F72D}"/>
                  </a:ext>
                </a:extLst>
              </p:cNvPr>
              <p:cNvSpPr/>
              <p:nvPr/>
            </p:nvSpPr>
            <p:spPr>
              <a:xfrm>
                <a:off x="5836792" y="593387"/>
                <a:ext cx="233400" cy="2334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203;g31e235b2c9a_0_0">
                <a:extLst>
                  <a:ext uri="{FF2B5EF4-FFF2-40B4-BE49-F238E27FC236}">
                    <a16:creationId xmlns:a16="http://schemas.microsoft.com/office/drawing/2014/main" id="{F43DD465-1982-0F3F-F333-AF640D4C3BCA}"/>
                  </a:ext>
                </a:extLst>
              </p:cNvPr>
              <p:cNvSpPr/>
              <p:nvPr/>
            </p:nvSpPr>
            <p:spPr>
              <a:xfrm>
                <a:off x="3986380" y="3218863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204;g31e235b2c9a_0_0">
                <a:extLst>
                  <a:ext uri="{FF2B5EF4-FFF2-40B4-BE49-F238E27FC236}">
                    <a16:creationId xmlns:a16="http://schemas.microsoft.com/office/drawing/2014/main" id="{C355F207-3B1F-10B9-5918-C05284738435}"/>
                  </a:ext>
                </a:extLst>
              </p:cNvPr>
              <p:cNvSpPr/>
              <p:nvPr/>
            </p:nvSpPr>
            <p:spPr>
              <a:xfrm>
                <a:off x="4294428" y="3089155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205;g31e235b2c9a_0_0">
                <a:extLst>
                  <a:ext uri="{FF2B5EF4-FFF2-40B4-BE49-F238E27FC236}">
                    <a16:creationId xmlns:a16="http://schemas.microsoft.com/office/drawing/2014/main" id="{80AB4866-4B32-71BB-78C9-2E320281CD25}"/>
                  </a:ext>
                </a:extLst>
              </p:cNvPr>
              <p:cNvSpPr/>
              <p:nvPr/>
            </p:nvSpPr>
            <p:spPr>
              <a:xfrm>
                <a:off x="4621932" y="2969184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206;g31e235b2c9a_0_0">
                <a:extLst>
                  <a:ext uri="{FF2B5EF4-FFF2-40B4-BE49-F238E27FC236}">
                    <a16:creationId xmlns:a16="http://schemas.microsoft.com/office/drawing/2014/main" id="{D1938AF9-D18F-CAED-0CFC-F1D7C465FCAD}"/>
                  </a:ext>
                </a:extLst>
              </p:cNvPr>
              <p:cNvSpPr/>
              <p:nvPr/>
            </p:nvSpPr>
            <p:spPr>
              <a:xfrm>
                <a:off x="7465641" y="3196159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207;g31e235b2c9a_0_0">
                <a:extLst>
                  <a:ext uri="{FF2B5EF4-FFF2-40B4-BE49-F238E27FC236}">
                    <a16:creationId xmlns:a16="http://schemas.microsoft.com/office/drawing/2014/main" id="{366BB901-9A5C-9875-9AA9-3EF2228AE4FB}"/>
                  </a:ext>
                </a:extLst>
              </p:cNvPr>
              <p:cNvSpPr/>
              <p:nvPr/>
            </p:nvSpPr>
            <p:spPr>
              <a:xfrm>
                <a:off x="7199764" y="3066451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208;g31e235b2c9a_0_0">
                <a:extLst>
                  <a:ext uri="{FF2B5EF4-FFF2-40B4-BE49-F238E27FC236}">
                    <a16:creationId xmlns:a16="http://schemas.microsoft.com/office/drawing/2014/main" id="{B21A29B9-7748-99A0-8015-76C0D0622001}"/>
                  </a:ext>
                </a:extLst>
              </p:cNvPr>
              <p:cNvSpPr/>
              <p:nvPr/>
            </p:nvSpPr>
            <p:spPr>
              <a:xfrm>
                <a:off x="6933877" y="2946480"/>
                <a:ext cx="186900" cy="130500"/>
              </a:xfrm>
              <a:prstGeom prst="ellipse">
                <a:avLst/>
              </a:prstGeom>
              <a:solidFill>
                <a:srgbClr val="FFFF00"/>
              </a:solidFill>
              <a:ln w="19050" cap="flat" cmpd="sng">
                <a:solidFill>
                  <a:srgbClr val="08283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5" name="Google Shape;209;g31e235b2c9a_0_0">
              <a:extLst>
                <a:ext uri="{FF2B5EF4-FFF2-40B4-BE49-F238E27FC236}">
                  <a16:creationId xmlns:a16="http://schemas.microsoft.com/office/drawing/2014/main" id="{A61450FC-BB0D-7DEA-4510-CD52D2DE96D6}"/>
                </a:ext>
              </a:extLst>
            </p:cNvPr>
            <p:cNvSpPr/>
            <p:nvPr/>
          </p:nvSpPr>
          <p:spPr>
            <a:xfrm>
              <a:off x="5474500" y="4541950"/>
              <a:ext cx="1405950" cy="1609850"/>
            </a:xfrm>
            <a:custGeom>
              <a:avLst/>
              <a:gdLst/>
              <a:ahLst/>
              <a:cxnLst/>
              <a:rect l="l" t="t" r="r" b="b"/>
              <a:pathLst>
                <a:path w="56238" h="64394" extrusionOk="0">
                  <a:moveTo>
                    <a:pt x="12879" y="3434"/>
                  </a:moveTo>
                  <a:lnTo>
                    <a:pt x="0" y="36490"/>
                  </a:lnTo>
                  <a:lnTo>
                    <a:pt x="10733" y="27046"/>
                  </a:lnTo>
                  <a:lnTo>
                    <a:pt x="4293" y="56667"/>
                  </a:lnTo>
                  <a:lnTo>
                    <a:pt x="20606" y="25328"/>
                  </a:lnTo>
                  <a:lnTo>
                    <a:pt x="27904" y="48081"/>
                  </a:lnTo>
                  <a:lnTo>
                    <a:pt x="31768" y="25328"/>
                  </a:lnTo>
                  <a:lnTo>
                    <a:pt x="56238" y="64394"/>
                  </a:lnTo>
                  <a:lnTo>
                    <a:pt x="37349" y="18030"/>
                  </a:lnTo>
                  <a:lnTo>
                    <a:pt x="48081" y="25328"/>
                  </a:lnTo>
                  <a:lnTo>
                    <a:pt x="35202" y="2146"/>
                  </a:lnTo>
                  <a:lnTo>
                    <a:pt x="20606" y="0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>
              <a:solidFill>
                <a:srgbClr val="0E284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210;g31e235b2c9a_0_0">
              <a:extLst>
                <a:ext uri="{FF2B5EF4-FFF2-40B4-BE49-F238E27FC236}">
                  <a16:creationId xmlns:a16="http://schemas.microsoft.com/office/drawing/2014/main" id="{FD041493-2F08-10BB-835E-28E386109B13}"/>
                </a:ext>
              </a:extLst>
            </p:cNvPr>
            <p:cNvSpPr/>
            <p:nvPr/>
          </p:nvSpPr>
          <p:spPr>
            <a:xfrm flipH="1">
              <a:off x="5620426" y="4541950"/>
              <a:ext cx="899386" cy="985228"/>
            </a:xfrm>
            <a:custGeom>
              <a:avLst/>
              <a:gdLst/>
              <a:ahLst/>
              <a:cxnLst/>
              <a:rect l="l" t="t" r="r" b="b"/>
              <a:pathLst>
                <a:path w="56238" h="64394" extrusionOk="0">
                  <a:moveTo>
                    <a:pt x="12879" y="3434"/>
                  </a:moveTo>
                  <a:lnTo>
                    <a:pt x="0" y="36490"/>
                  </a:lnTo>
                  <a:lnTo>
                    <a:pt x="10733" y="27046"/>
                  </a:lnTo>
                  <a:lnTo>
                    <a:pt x="4293" y="56667"/>
                  </a:lnTo>
                  <a:lnTo>
                    <a:pt x="20606" y="25328"/>
                  </a:lnTo>
                  <a:lnTo>
                    <a:pt x="27904" y="48081"/>
                  </a:lnTo>
                  <a:lnTo>
                    <a:pt x="31768" y="25328"/>
                  </a:lnTo>
                  <a:lnTo>
                    <a:pt x="56238" y="64394"/>
                  </a:lnTo>
                  <a:lnTo>
                    <a:pt x="37349" y="18030"/>
                  </a:lnTo>
                  <a:lnTo>
                    <a:pt x="48081" y="25328"/>
                  </a:lnTo>
                  <a:lnTo>
                    <a:pt x="35202" y="2146"/>
                  </a:lnTo>
                  <a:lnTo>
                    <a:pt x="20606" y="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>
              <a:solidFill>
                <a:srgbClr val="0E284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211;g31e235b2c9a_0_0">
              <a:extLst>
                <a:ext uri="{FF2B5EF4-FFF2-40B4-BE49-F238E27FC236}">
                  <a16:creationId xmlns:a16="http://schemas.microsoft.com/office/drawing/2014/main" id="{5A8106E7-98DC-8A29-4D49-44BB38EBBDE9}"/>
                </a:ext>
              </a:extLst>
            </p:cNvPr>
            <p:cNvSpPr/>
            <p:nvPr/>
          </p:nvSpPr>
          <p:spPr>
            <a:xfrm>
              <a:off x="6008970" y="4541950"/>
              <a:ext cx="337006" cy="470076"/>
            </a:xfrm>
            <a:custGeom>
              <a:avLst/>
              <a:gdLst/>
              <a:ahLst/>
              <a:cxnLst/>
              <a:rect l="l" t="t" r="r" b="b"/>
              <a:pathLst>
                <a:path w="56238" h="64394" extrusionOk="0">
                  <a:moveTo>
                    <a:pt x="12879" y="3434"/>
                  </a:moveTo>
                  <a:lnTo>
                    <a:pt x="0" y="36490"/>
                  </a:lnTo>
                  <a:lnTo>
                    <a:pt x="10733" y="27046"/>
                  </a:lnTo>
                  <a:lnTo>
                    <a:pt x="4293" y="56667"/>
                  </a:lnTo>
                  <a:lnTo>
                    <a:pt x="20606" y="25328"/>
                  </a:lnTo>
                  <a:lnTo>
                    <a:pt x="27904" y="48081"/>
                  </a:lnTo>
                  <a:lnTo>
                    <a:pt x="31768" y="25328"/>
                  </a:lnTo>
                  <a:lnTo>
                    <a:pt x="56238" y="64394"/>
                  </a:lnTo>
                  <a:lnTo>
                    <a:pt x="37349" y="18030"/>
                  </a:lnTo>
                  <a:lnTo>
                    <a:pt x="48081" y="25328"/>
                  </a:lnTo>
                  <a:lnTo>
                    <a:pt x="35202" y="2146"/>
                  </a:lnTo>
                  <a:lnTo>
                    <a:pt x="20606" y="0"/>
                  </a:lnTo>
                  <a:close/>
                </a:path>
              </a:pathLst>
            </a:custGeom>
            <a:solidFill>
              <a:srgbClr val="FFFF00"/>
            </a:solidFill>
            <a:ln w="9525" cap="flat" cmpd="sng">
              <a:solidFill>
                <a:srgbClr val="0E284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533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66BE8-E7E2-C57D-882C-8D178CA8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9D09D-1CDD-0AFB-CC71-DB00FC6B56B7}"/>
              </a:ext>
            </a:extLst>
          </p:cNvPr>
          <p:cNvSpPr txBox="1"/>
          <p:nvPr/>
        </p:nvSpPr>
        <p:spPr>
          <a:xfrm>
            <a:off x="2734957" y="457200"/>
            <a:ext cx="394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Invention Universe Planet View Symbols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E7E036-8D98-103B-75E3-14185EDFD498}"/>
              </a:ext>
            </a:extLst>
          </p:cNvPr>
          <p:cNvGrpSpPr/>
          <p:nvPr/>
        </p:nvGrpSpPr>
        <p:grpSpPr>
          <a:xfrm>
            <a:off x="2057398" y="2057401"/>
            <a:ext cx="228600" cy="685799"/>
            <a:chOff x="2057400" y="1123951"/>
            <a:chExt cx="228600" cy="68579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3037167-1BC3-5236-DB2E-F8B897183551}"/>
                </a:ext>
              </a:extLst>
            </p:cNvPr>
            <p:cNvSpPr/>
            <p:nvPr/>
          </p:nvSpPr>
          <p:spPr>
            <a:xfrm>
              <a:off x="2057400" y="1123951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4FCBF2-AB4F-A665-F9C3-7DDED0F542A8}"/>
                </a:ext>
              </a:extLst>
            </p:cNvPr>
            <p:cNvSpPr/>
            <p:nvPr/>
          </p:nvSpPr>
          <p:spPr>
            <a:xfrm>
              <a:off x="2057400" y="13525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F2DAE6-3F89-0DE4-BA1E-2FB76DFD84F1}"/>
                </a:ext>
              </a:extLst>
            </p:cNvPr>
            <p:cNvSpPr/>
            <p:nvPr/>
          </p:nvSpPr>
          <p:spPr>
            <a:xfrm>
              <a:off x="2057400" y="15811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40A0B8-687C-6272-05A2-BB49F91DCA09}"/>
              </a:ext>
            </a:extLst>
          </p:cNvPr>
          <p:cNvGrpSpPr/>
          <p:nvPr/>
        </p:nvGrpSpPr>
        <p:grpSpPr>
          <a:xfrm>
            <a:off x="2287619" y="1828801"/>
            <a:ext cx="914400" cy="228600"/>
            <a:chOff x="2787650" y="742950"/>
            <a:chExt cx="914400" cy="2286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4FF39ED-FF1B-D9FB-F4A3-371FFD7E45CF}"/>
                </a:ext>
              </a:extLst>
            </p:cNvPr>
            <p:cNvSpPr/>
            <p:nvPr/>
          </p:nvSpPr>
          <p:spPr>
            <a:xfrm>
              <a:off x="27876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FE26DB3-220D-CBA5-18BF-090552C877DC}"/>
                </a:ext>
              </a:extLst>
            </p:cNvPr>
            <p:cNvSpPr/>
            <p:nvPr/>
          </p:nvSpPr>
          <p:spPr>
            <a:xfrm>
              <a:off x="30162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7CDE017-C730-5BC0-9FFA-5523C9C71EE8}"/>
                </a:ext>
              </a:extLst>
            </p:cNvPr>
            <p:cNvSpPr/>
            <p:nvPr/>
          </p:nvSpPr>
          <p:spPr>
            <a:xfrm>
              <a:off x="32448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187EC0-7246-89E8-B0F1-76DE98F82C12}"/>
                </a:ext>
              </a:extLst>
            </p:cNvPr>
            <p:cNvSpPr/>
            <p:nvPr/>
          </p:nvSpPr>
          <p:spPr>
            <a:xfrm>
              <a:off x="3473450" y="742950"/>
              <a:ext cx="228600" cy="228600"/>
            </a:xfrm>
            <a:prstGeom prst="rect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29B32D52-B4A9-6E53-6355-56FF5CF3B433}"/>
              </a:ext>
            </a:extLst>
          </p:cNvPr>
          <p:cNvSpPr/>
          <p:nvPr/>
        </p:nvSpPr>
        <p:spPr>
          <a:xfrm>
            <a:off x="2285998" y="2057401"/>
            <a:ext cx="916021" cy="6857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B6E2CE-DAD1-556B-4923-F5914FFAC3BF}"/>
              </a:ext>
            </a:extLst>
          </p:cNvPr>
          <p:cNvSpPr txBox="1"/>
          <p:nvPr/>
        </p:nvSpPr>
        <p:spPr>
          <a:xfrm>
            <a:off x="2287619" y="297180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</a:t>
            </a:r>
          </a:p>
          <a:p>
            <a:r>
              <a:rPr lang="en-US" dirty="0"/>
              <a:t>400x300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7A5F6A-F874-6546-E3F4-F89C62794569}"/>
              </a:ext>
            </a:extLst>
          </p:cNvPr>
          <p:cNvSpPr/>
          <p:nvPr/>
        </p:nvSpPr>
        <p:spPr>
          <a:xfrm rot="16200000">
            <a:off x="4801534" y="2058337"/>
            <a:ext cx="1828746" cy="24365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1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0E0D7-C6FF-E668-B271-33F6E4096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EC8921-C139-3E77-8DEB-0BE600D62D85}"/>
              </a:ext>
            </a:extLst>
          </p:cNvPr>
          <p:cNvSpPr txBox="1"/>
          <p:nvPr/>
        </p:nvSpPr>
        <p:spPr>
          <a:xfrm>
            <a:off x="2734957" y="457200"/>
            <a:ext cx="394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Invention Universe Planet View Symbols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930963-AB9B-7560-CEEE-46C0457FC10A}"/>
              </a:ext>
            </a:extLst>
          </p:cNvPr>
          <p:cNvSpPr txBox="1"/>
          <p:nvPr/>
        </p:nvSpPr>
        <p:spPr>
          <a:xfrm>
            <a:off x="3840644" y="1524000"/>
            <a:ext cx="17287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 Symbols</a:t>
            </a:r>
          </a:p>
          <a:p>
            <a:pPr algn="ctr"/>
            <a:r>
              <a:rPr lang="en-US" dirty="0"/>
              <a:t>1043 x 875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0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2052"/>
          <p:cNvGrpSpPr/>
          <p:nvPr/>
        </p:nvGrpSpPr>
        <p:grpSpPr>
          <a:xfrm>
            <a:off x="2129898" y="3140369"/>
            <a:ext cx="1256666" cy="1479041"/>
            <a:chOff x="7114678" y="3345981"/>
            <a:chExt cx="1256666" cy="1479041"/>
          </a:xfrm>
        </p:grpSpPr>
        <p:grpSp>
          <p:nvGrpSpPr>
            <p:cNvPr id="80" name="Group 79"/>
            <p:cNvGrpSpPr/>
            <p:nvPr/>
          </p:nvGrpSpPr>
          <p:grpSpPr>
            <a:xfrm>
              <a:off x="7376354" y="4014178"/>
              <a:ext cx="994990" cy="810844"/>
              <a:chOff x="1214810" y="3691755"/>
              <a:chExt cx="994990" cy="810844"/>
            </a:xfrm>
          </p:grpSpPr>
          <p:sp>
            <p:nvSpPr>
              <p:cNvPr id="79" name="Freeform 78"/>
              <p:cNvSpPr/>
              <p:nvPr/>
            </p:nvSpPr>
            <p:spPr>
              <a:xfrm>
                <a:off x="1214810" y="3698554"/>
                <a:ext cx="942815" cy="804045"/>
              </a:xfrm>
              <a:custGeom>
                <a:avLst/>
                <a:gdLst>
                  <a:gd name="connsiteX0" fmla="*/ 1515 w 942815"/>
                  <a:gd name="connsiteY0" fmla="*/ 1245109 h 1270599"/>
                  <a:gd name="connsiteX1" fmla="*/ 182669 w 942815"/>
                  <a:gd name="connsiteY1" fmla="*/ 1029449 h 1270599"/>
                  <a:gd name="connsiteX2" fmla="*/ 243054 w 942815"/>
                  <a:gd name="connsiteY2" fmla="*/ 606755 h 1270599"/>
                  <a:gd name="connsiteX3" fmla="*/ 139537 w 942815"/>
                  <a:gd name="connsiteY3" fmla="*/ 80543 h 1270599"/>
                  <a:gd name="connsiteX4" fmla="*/ 329318 w 942815"/>
                  <a:gd name="connsiteY4" fmla="*/ 2906 h 1270599"/>
                  <a:gd name="connsiteX5" fmla="*/ 553605 w 942815"/>
                  <a:gd name="connsiteY5" fmla="*/ 63291 h 1270599"/>
                  <a:gd name="connsiteX6" fmla="*/ 467341 w 942815"/>
                  <a:gd name="connsiteY6" fmla="*/ 468732 h 1270599"/>
                  <a:gd name="connsiteX7" fmla="*/ 467341 w 942815"/>
                  <a:gd name="connsiteY7" fmla="*/ 848294 h 1270599"/>
                  <a:gd name="connsiteX8" fmla="*/ 527726 w 942815"/>
                  <a:gd name="connsiteY8" fmla="*/ 1072581 h 1270599"/>
                  <a:gd name="connsiteX9" fmla="*/ 941794 w 942815"/>
                  <a:gd name="connsiteY9" fmla="*/ 1262362 h 1270599"/>
                  <a:gd name="connsiteX10" fmla="*/ 639869 w 942815"/>
                  <a:gd name="connsiteY10" fmla="*/ 1227857 h 1270599"/>
                  <a:gd name="connsiteX11" fmla="*/ 475967 w 942815"/>
                  <a:gd name="connsiteY11" fmla="*/ 1150219 h 1270599"/>
                  <a:gd name="connsiteX12" fmla="*/ 415582 w 942815"/>
                  <a:gd name="connsiteY12" fmla="*/ 1227857 h 1270599"/>
                  <a:gd name="connsiteX13" fmla="*/ 294813 w 942815"/>
                  <a:gd name="connsiteY13" fmla="*/ 1132966 h 1270599"/>
                  <a:gd name="connsiteX14" fmla="*/ 1515 w 942815"/>
                  <a:gd name="connsiteY14" fmla="*/ 1245109 h 1270599"/>
                  <a:gd name="connsiteX0" fmla="*/ 1515 w 942815"/>
                  <a:gd name="connsiteY0" fmla="*/ 1183528 h 1209018"/>
                  <a:gd name="connsiteX1" fmla="*/ 182669 w 942815"/>
                  <a:gd name="connsiteY1" fmla="*/ 967868 h 1209018"/>
                  <a:gd name="connsiteX2" fmla="*/ 243054 w 942815"/>
                  <a:gd name="connsiteY2" fmla="*/ 545174 h 1209018"/>
                  <a:gd name="connsiteX3" fmla="*/ 139537 w 942815"/>
                  <a:gd name="connsiteY3" fmla="*/ 18962 h 1209018"/>
                  <a:gd name="connsiteX4" fmla="*/ 363823 w 942815"/>
                  <a:gd name="connsiteY4" fmla="*/ 252636 h 1209018"/>
                  <a:gd name="connsiteX5" fmla="*/ 553605 w 942815"/>
                  <a:gd name="connsiteY5" fmla="*/ 1710 h 1209018"/>
                  <a:gd name="connsiteX6" fmla="*/ 467341 w 942815"/>
                  <a:gd name="connsiteY6" fmla="*/ 407151 h 1209018"/>
                  <a:gd name="connsiteX7" fmla="*/ 467341 w 942815"/>
                  <a:gd name="connsiteY7" fmla="*/ 786713 h 1209018"/>
                  <a:gd name="connsiteX8" fmla="*/ 527726 w 942815"/>
                  <a:gd name="connsiteY8" fmla="*/ 1011000 h 1209018"/>
                  <a:gd name="connsiteX9" fmla="*/ 941794 w 942815"/>
                  <a:gd name="connsiteY9" fmla="*/ 1200781 h 1209018"/>
                  <a:gd name="connsiteX10" fmla="*/ 639869 w 942815"/>
                  <a:gd name="connsiteY10" fmla="*/ 1166276 h 1209018"/>
                  <a:gd name="connsiteX11" fmla="*/ 475967 w 942815"/>
                  <a:gd name="connsiteY11" fmla="*/ 1088638 h 1209018"/>
                  <a:gd name="connsiteX12" fmla="*/ 415582 w 942815"/>
                  <a:gd name="connsiteY12" fmla="*/ 1166276 h 1209018"/>
                  <a:gd name="connsiteX13" fmla="*/ 294813 w 942815"/>
                  <a:gd name="connsiteY13" fmla="*/ 1071385 h 1209018"/>
                  <a:gd name="connsiteX14" fmla="*/ 1515 w 942815"/>
                  <a:gd name="connsiteY14" fmla="*/ 1183528 h 1209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42815" h="1209018">
                    <a:moveTo>
                      <a:pt x="1515" y="1183528"/>
                    </a:moveTo>
                    <a:cubicBezTo>
                      <a:pt x="-17176" y="1166275"/>
                      <a:pt x="142412" y="1074260"/>
                      <a:pt x="182669" y="967868"/>
                    </a:cubicBezTo>
                    <a:cubicBezTo>
                      <a:pt x="222926" y="861476"/>
                      <a:pt x="250243" y="703325"/>
                      <a:pt x="243054" y="545174"/>
                    </a:cubicBezTo>
                    <a:cubicBezTo>
                      <a:pt x="235865" y="387023"/>
                      <a:pt x="119409" y="67718"/>
                      <a:pt x="139537" y="18962"/>
                    </a:cubicBezTo>
                    <a:cubicBezTo>
                      <a:pt x="159665" y="-29794"/>
                      <a:pt x="294812" y="255511"/>
                      <a:pt x="363823" y="252636"/>
                    </a:cubicBezTo>
                    <a:cubicBezTo>
                      <a:pt x="432834" y="249761"/>
                      <a:pt x="536352" y="-24042"/>
                      <a:pt x="553605" y="1710"/>
                    </a:cubicBezTo>
                    <a:cubicBezTo>
                      <a:pt x="570858" y="27462"/>
                      <a:pt x="481718" y="276317"/>
                      <a:pt x="467341" y="407151"/>
                    </a:cubicBezTo>
                    <a:cubicBezTo>
                      <a:pt x="452964" y="537985"/>
                      <a:pt x="457277" y="686072"/>
                      <a:pt x="467341" y="786713"/>
                    </a:cubicBezTo>
                    <a:cubicBezTo>
                      <a:pt x="477405" y="887354"/>
                      <a:pt x="448651" y="941989"/>
                      <a:pt x="527726" y="1011000"/>
                    </a:cubicBezTo>
                    <a:cubicBezTo>
                      <a:pt x="606801" y="1080011"/>
                      <a:pt x="923104" y="1174902"/>
                      <a:pt x="941794" y="1200781"/>
                    </a:cubicBezTo>
                    <a:cubicBezTo>
                      <a:pt x="960485" y="1226660"/>
                      <a:pt x="717507" y="1184967"/>
                      <a:pt x="639869" y="1166276"/>
                    </a:cubicBezTo>
                    <a:cubicBezTo>
                      <a:pt x="562231" y="1147585"/>
                      <a:pt x="513348" y="1088638"/>
                      <a:pt x="475967" y="1088638"/>
                    </a:cubicBezTo>
                    <a:cubicBezTo>
                      <a:pt x="438586" y="1088638"/>
                      <a:pt x="445774" y="1169151"/>
                      <a:pt x="415582" y="1166276"/>
                    </a:cubicBezTo>
                    <a:cubicBezTo>
                      <a:pt x="385390" y="1163400"/>
                      <a:pt x="362387" y="1069947"/>
                      <a:pt x="294813" y="1071385"/>
                    </a:cubicBezTo>
                    <a:cubicBezTo>
                      <a:pt x="227240" y="1072823"/>
                      <a:pt x="20206" y="1200781"/>
                      <a:pt x="1515" y="1183528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1266985" y="3691755"/>
                <a:ext cx="942815" cy="804045"/>
              </a:xfrm>
              <a:custGeom>
                <a:avLst/>
                <a:gdLst>
                  <a:gd name="connsiteX0" fmla="*/ 1515 w 942815"/>
                  <a:gd name="connsiteY0" fmla="*/ 1245109 h 1270599"/>
                  <a:gd name="connsiteX1" fmla="*/ 182669 w 942815"/>
                  <a:gd name="connsiteY1" fmla="*/ 1029449 h 1270599"/>
                  <a:gd name="connsiteX2" fmla="*/ 243054 w 942815"/>
                  <a:gd name="connsiteY2" fmla="*/ 606755 h 1270599"/>
                  <a:gd name="connsiteX3" fmla="*/ 139537 w 942815"/>
                  <a:gd name="connsiteY3" fmla="*/ 80543 h 1270599"/>
                  <a:gd name="connsiteX4" fmla="*/ 329318 w 942815"/>
                  <a:gd name="connsiteY4" fmla="*/ 2906 h 1270599"/>
                  <a:gd name="connsiteX5" fmla="*/ 553605 w 942815"/>
                  <a:gd name="connsiteY5" fmla="*/ 63291 h 1270599"/>
                  <a:gd name="connsiteX6" fmla="*/ 467341 w 942815"/>
                  <a:gd name="connsiteY6" fmla="*/ 468732 h 1270599"/>
                  <a:gd name="connsiteX7" fmla="*/ 467341 w 942815"/>
                  <a:gd name="connsiteY7" fmla="*/ 848294 h 1270599"/>
                  <a:gd name="connsiteX8" fmla="*/ 527726 w 942815"/>
                  <a:gd name="connsiteY8" fmla="*/ 1072581 h 1270599"/>
                  <a:gd name="connsiteX9" fmla="*/ 941794 w 942815"/>
                  <a:gd name="connsiteY9" fmla="*/ 1262362 h 1270599"/>
                  <a:gd name="connsiteX10" fmla="*/ 639869 w 942815"/>
                  <a:gd name="connsiteY10" fmla="*/ 1227857 h 1270599"/>
                  <a:gd name="connsiteX11" fmla="*/ 475967 w 942815"/>
                  <a:gd name="connsiteY11" fmla="*/ 1150219 h 1270599"/>
                  <a:gd name="connsiteX12" fmla="*/ 415582 w 942815"/>
                  <a:gd name="connsiteY12" fmla="*/ 1227857 h 1270599"/>
                  <a:gd name="connsiteX13" fmla="*/ 294813 w 942815"/>
                  <a:gd name="connsiteY13" fmla="*/ 1132966 h 1270599"/>
                  <a:gd name="connsiteX14" fmla="*/ 1515 w 942815"/>
                  <a:gd name="connsiteY14" fmla="*/ 1245109 h 1270599"/>
                  <a:gd name="connsiteX0" fmla="*/ 1515 w 942815"/>
                  <a:gd name="connsiteY0" fmla="*/ 1183528 h 1209018"/>
                  <a:gd name="connsiteX1" fmla="*/ 182669 w 942815"/>
                  <a:gd name="connsiteY1" fmla="*/ 967868 h 1209018"/>
                  <a:gd name="connsiteX2" fmla="*/ 243054 w 942815"/>
                  <a:gd name="connsiteY2" fmla="*/ 545174 h 1209018"/>
                  <a:gd name="connsiteX3" fmla="*/ 139537 w 942815"/>
                  <a:gd name="connsiteY3" fmla="*/ 18962 h 1209018"/>
                  <a:gd name="connsiteX4" fmla="*/ 320692 w 942815"/>
                  <a:gd name="connsiteY4" fmla="*/ 252636 h 1209018"/>
                  <a:gd name="connsiteX5" fmla="*/ 553605 w 942815"/>
                  <a:gd name="connsiteY5" fmla="*/ 1710 h 1209018"/>
                  <a:gd name="connsiteX6" fmla="*/ 467341 w 942815"/>
                  <a:gd name="connsiteY6" fmla="*/ 407151 h 1209018"/>
                  <a:gd name="connsiteX7" fmla="*/ 467341 w 942815"/>
                  <a:gd name="connsiteY7" fmla="*/ 786713 h 1209018"/>
                  <a:gd name="connsiteX8" fmla="*/ 527726 w 942815"/>
                  <a:gd name="connsiteY8" fmla="*/ 1011000 h 1209018"/>
                  <a:gd name="connsiteX9" fmla="*/ 941794 w 942815"/>
                  <a:gd name="connsiteY9" fmla="*/ 1200781 h 1209018"/>
                  <a:gd name="connsiteX10" fmla="*/ 639869 w 942815"/>
                  <a:gd name="connsiteY10" fmla="*/ 1166276 h 1209018"/>
                  <a:gd name="connsiteX11" fmla="*/ 475967 w 942815"/>
                  <a:gd name="connsiteY11" fmla="*/ 1088638 h 1209018"/>
                  <a:gd name="connsiteX12" fmla="*/ 415582 w 942815"/>
                  <a:gd name="connsiteY12" fmla="*/ 1166276 h 1209018"/>
                  <a:gd name="connsiteX13" fmla="*/ 294813 w 942815"/>
                  <a:gd name="connsiteY13" fmla="*/ 1071385 h 1209018"/>
                  <a:gd name="connsiteX14" fmla="*/ 1515 w 942815"/>
                  <a:gd name="connsiteY14" fmla="*/ 1183528 h 1209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42815" h="1209018">
                    <a:moveTo>
                      <a:pt x="1515" y="1183528"/>
                    </a:moveTo>
                    <a:cubicBezTo>
                      <a:pt x="-17176" y="1166275"/>
                      <a:pt x="142412" y="1074260"/>
                      <a:pt x="182669" y="967868"/>
                    </a:cubicBezTo>
                    <a:cubicBezTo>
                      <a:pt x="222926" y="861476"/>
                      <a:pt x="250243" y="703325"/>
                      <a:pt x="243054" y="545174"/>
                    </a:cubicBezTo>
                    <a:cubicBezTo>
                      <a:pt x="235865" y="387023"/>
                      <a:pt x="126597" y="67718"/>
                      <a:pt x="139537" y="18962"/>
                    </a:cubicBezTo>
                    <a:cubicBezTo>
                      <a:pt x="152477" y="-29794"/>
                      <a:pt x="251681" y="255511"/>
                      <a:pt x="320692" y="252636"/>
                    </a:cubicBezTo>
                    <a:cubicBezTo>
                      <a:pt x="389703" y="249761"/>
                      <a:pt x="529164" y="-24042"/>
                      <a:pt x="553605" y="1710"/>
                    </a:cubicBezTo>
                    <a:cubicBezTo>
                      <a:pt x="578047" y="27463"/>
                      <a:pt x="481718" y="276317"/>
                      <a:pt x="467341" y="407151"/>
                    </a:cubicBezTo>
                    <a:cubicBezTo>
                      <a:pt x="452964" y="537985"/>
                      <a:pt x="457277" y="686072"/>
                      <a:pt x="467341" y="786713"/>
                    </a:cubicBezTo>
                    <a:cubicBezTo>
                      <a:pt x="477405" y="887354"/>
                      <a:pt x="448651" y="941989"/>
                      <a:pt x="527726" y="1011000"/>
                    </a:cubicBezTo>
                    <a:cubicBezTo>
                      <a:pt x="606801" y="1080011"/>
                      <a:pt x="923104" y="1174902"/>
                      <a:pt x="941794" y="1200781"/>
                    </a:cubicBezTo>
                    <a:cubicBezTo>
                      <a:pt x="960485" y="1226660"/>
                      <a:pt x="717507" y="1184967"/>
                      <a:pt x="639869" y="1166276"/>
                    </a:cubicBezTo>
                    <a:cubicBezTo>
                      <a:pt x="562231" y="1147585"/>
                      <a:pt x="513348" y="1088638"/>
                      <a:pt x="475967" y="1088638"/>
                    </a:cubicBezTo>
                    <a:cubicBezTo>
                      <a:pt x="438586" y="1088638"/>
                      <a:pt x="445774" y="1169151"/>
                      <a:pt x="415582" y="1166276"/>
                    </a:cubicBezTo>
                    <a:cubicBezTo>
                      <a:pt x="385390" y="1163400"/>
                      <a:pt x="362387" y="1069947"/>
                      <a:pt x="294813" y="1071385"/>
                    </a:cubicBezTo>
                    <a:cubicBezTo>
                      <a:pt x="227240" y="1072823"/>
                      <a:pt x="20206" y="1200781"/>
                      <a:pt x="1515" y="118352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7114678" y="3345981"/>
              <a:ext cx="1187238" cy="938842"/>
              <a:chOff x="905667" y="2590800"/>
              <a:chExt cx="1187238" cy="938842"/>
            </a:xfrm>
          </p:grpSpPr>
          <p:sp>
            <p:nvSpPr>
              <p:cNvPr id="63" name="Freeform 62"/>
              <p:cNvSpPr/>
              <p:nvPr/>
            </p:nvSpPr>
            <p:spPr>
              <a:xfrm>
                <a:off x="905667" y="2743199"/>
                <a:ext cx="1151734" cy="648237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1058067" y="2590800"/>
                <a:ext cx="846933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905667" y="2703662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1515600" y="2953110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058067" y="2971800"/>
                <a:ext cx="423466" cy="457200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698782" y="4446678"/>
            <a:ext cx="994990" cy="810844"/>
            <a:chOff x="1214810" y="3691755"/>
            <a:chExt cx="994990" cy="810844"/>
          </a:xfrm>
        </p:grpSpPr>
        <p:sp>
          <p:nvSpPr>
            <p:cNvPr id="89" name="Freeform 88"/>
            <p:cNvSpPr/>
            <p:nvPr/>
          </p:nvSpPr>
          <p:spPr>
            <a:xfrm>
              <a:off x="1214810" y="3698554"/>
              <a:ext cx="942815" cy="804045"/>
            </a:xfrm>
            <a:custGeom>
              <a:avLst/>
              <a:gdLst>
                <a:gd name="connsiteX0" fmla="*/ 1515 w 942815"/>
                <a:gd name="connsiteY0" fmla="*/ 1245109 h 1270599"/>
                <a:gd name="connsiteX1" fmla="*/ 182669 w 942815"/>
                <a:gd name="connsiteY1" fmla="*/ 1029449 h 1270599"/>
                <a:gd name="connsiteX2" fmla="*/ 243054 w 942815"/>
                <a:gd name="connsiteY2" fmla="*/ 606755 h 1270599"/>
                <a:gd name="connsiteX3" fmla="*/ 139537 w 942815"/>
                <a:gd name="connsiteY3" fmla="*/ 80543 h 1270599"/>
                <a:gd name="connsiteX4" fmla="*/ 329318 w 942815"/>
                <a:gd name="connsiteY4" fmla="*/ 2906 h 1270599"/>
                <a:gd name="connsiteX5" fmla="*/ 553605 w 942815"/>
                <a:gd name="connsiteY5" fmla="*/ 63291 h 1270599"/>
                <a:gd name="connsiteX6" fmla="*/ 467341 w 942815"/>
                <a:gd name="connsiteY6" fmla="*/ 468732 h 1270599"/>
                <a:gd name="connsiteX7" fmla="*/ 467341 w 942815"/>
                <a:gd name="connsiteY7" fmla="*/ 848294 h 1270599"/>
                <a:gd name="connsiteX8" fmla="*/ 527726 w 942815"/>
                <a:gd name="connsiteY8" fmla="*/ 1072581 h 1270599"/>
                <a:gd name="connsiteX9" fmla="*/ 941794 w 942815"/>
                <a:gd name="connsiteY9" fmla="*/ 1262362 h 1270599"/>
                <a:gd name="connsiteX10" fmla="*/ 639869 w 942815"/>
                <a:gd name="connsiteY10" fmla="*/ 1227857 h 1270599"/>
                <a:gd name="connsiteX11" fmla="*/ 475967 w 942815"/>
                <a:gd name="connsiteY11" fmla="*/ 1150219 h 1270599"/>
                <a:gd name="connsiteX12" fmla="*/ 415582 w 942815"/>
                <a:gd name="connsiteY12" fmla="*/ 1227857 h 1270599"/>
                <a:gd name="connsiteX13" fmla="*/ 294813 w 942815"/>
                <a:gd name="connsiteY13" fmla="*/ 1132966 h 1270599"/>
                <a:gd name="connsiteX14" fmla="*/ 1515 w 942815"/>
                <a:gd name="connsiteY14" fmla="*/ 1245109 h 1270599"/>
                <a:gd name="connsiteX0" fmla="*/ 1515 w 942815"/>
                <a:gd name="connsiteY0" fmla="*/ 1183528 h 1209018"/>
                <a:gd name="connsiteX1" fmla="*/ 182669 w 942815"/>
                <a:gd name="connsiteY1" fmla="*/ 967868 h 1209018"/>
                <a:gd name="connsiteX2" fmla="*/ 243054 w 942815"/>
                <a:gd name="connsiteY2" fmla="*/ 545174 h 1209018"/>
                <a:gd name="connsiteX3" fmla="*/ 139537 w 942815"/>
                <a:gd name="connsiteY3" fmla="*/ 18962 h 1209018"/>
                <a:gd name="connsiteX4" fmla="*/ 363823 w 942815"/>
                <a:gd name="connsiteY4" fmla="*/ 252636 h 1209018"/>
                <a:gd name="connsiteX5" fmla="*/ 553605 w 942815"/>
                <a:gd name="connsiteY5" fmla="*/ 1710 h 1209018"/>
                <a:gd name="connsiteX6" fmla="*/ 467341 w 942815"/>
                <a:gd name="connsiteY6" fmla="*/ 407151 h 1209018"/>
                <a:gd name="connsiteX7" fmla="*/ 467341 w 942815"/>
                <a:gd name="connsiteY7" fmla="*/ 786713 h 1209018"/>
                <a:gd name="connsiteX8" fmla="*/ 527726 w 942815"/>
                <a:gd name="connsiteY8" fmla="*/ 1011000 h 1209018"/>
                <a:gd name="connsiteX9" fmla="*/ 941794 w 942815"/>
                <a:gd name="connsiteY9" fmla="*/ 1200781 h 1209018"/>
                <a:gd name="connsiteX10" fmla="*/ 639869 w 942815"/>
                <a:gd name="connsiteY10" fmla="*/ 1166276 h 1209018"/>
                <a:gd name="connsiteX11" fmla="*/ 475967 w 942815"/>
                <a:gd name="connsiteY11" fmla="*/ 1088638 h 1209018"/>
                <a:gd name="connsiteX12" fmla="*/ 415582 w 942815"/>
                <a:gd name="connsiteY12" fmla="*/ 1166276 h 1209018"/>
                <a:gd name="connsiteX13" fmla="*/ 294813 w 942815"/>
                <a:gd name="connsiteY13" fmla="*/ 1071385 h 1209018"/>
                <a:gd name="connsiteX14" fmla="*/ 1515 w 942815"/>
                <a:gd name="connsiteY14" fmla="*/ 1183528 h 120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42815" h="1209018">
                  <a:moveTo>
                    <a:pt x="1515" y="1183528"/>
                  </a:moveTo>
                  <a:cubicBezTo>
                    <a:pt x="-17176" y="1166275"/>
                    <a:pt x="142412" y="1074260"/>
                    <a:pt x="182669" y="967868"/>
                  </a:cubicBezTo>
                  <a:cubicBezTo>
                    <a:pt x="222926" y="861476"/>
                    <a:pt x="250243" y="703325"/>
                    <a:pt x="243054" y="545174"/>
                  </a:cubicBezTo>
                  <a:cubicBezTo>
                    <a:pt x="235865" y="387023"/>
                    <a:pt x="119409" y="67718"/>
                    <a:pt x="139537" y="18962"/>
                  </a:cubicBezTo>
                  <a:cubicBezTo>
                    <a:pt x="159665" y="-29794"/>
                    <a:pt x="294812" y="255511"/>
                    <a:pt x="363823" y="252636"/>
                  </a:cubicBezTo>
                  <a:cubicBezTo>
                    <a:pt x="432834" y="249761"/>
                    <a:pt x="536352" y="-24042"/>
                    <a:pt x="553605" y="1710"/>
                  </a:cubicBezTo>
                  <a:cubicBezTo>
                    <a:pt x="570858" y="27462"/>
                    <a:pt x="481718" y="276317"/>
                    <a:pt x="467341" y="407151"/>
                  </a:cubicBezTo>
                  <a:cubicBezTo>
                    <a:pt x="452964" y="537985"/>
                    <a:pt x="457277" y="686072"/>
                    <a:pt x="467341" y="786713"/>
                  </a:cubicBezTo>
                  <a:cubicBezTo>
                    <a:pt x="477405" y="887354"/>
                    <a:pt x="448651" y="941989"/>
                    <a:pt x="527726" y="1011000"/>
                  </a:cubicBezTo>
                  <a:cubicBezTo>
                    <a:pt x="606801" y="1080011"/>
                    <a:pt x="923104" y="1174902"/>
                    <a:pt x="941794" y="1200781"/>
                  </a:cubicBezTo>
                  <a:cubicBezTo>
                    <a:pt x="960485" y="1226660"/>
                    <a:pt x="717507" y="1184967"/>
                    <a:pt x="639869" y="1166276"/>
                  </a:cubicBezTo>
                  <a:cubicBezTo>
                    <a:pt x="562231" y="1147585"/>
                    <a:pt x="513348" y="1088638"/>
                    <a:pt x="475967" y="1088638"/>
                  </a:cubicBezTo>
                  <a:cubicBezTo>
                    <a:pt x="438586" y="1088638"/>
                    <a:pt x="445774" y="1169151"/>
                    <a:pt x="415582" y="1166276"/>
                  </a:cubicBezTo>
                  <a:cubicBezTo>
                    <a:pt x="385390" y="1163400"/>
                    <a:pt x="362387" y="1069947"/>
                    <a:pt x="294813" y="1071385"/>
                  </a:cubicBezTo>
                  <a:cubicBezTo>
                    <a:pt x="227240" y="1072823"/>
                    <a:pt x="20206" y="1200781"/>
                    <a:pt x="1515" y="1183528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1266985" y="3691755"/>
              <a:ext cx="942815" cy="804045"/>
            </a:xfrm>
            <a:custGeom>
              <a:avLst/>
              <a:gdLst>
                <a:gd name="connsiteX0" fmla="*/ 1515 w 942815"/>
                <a:gd name="connsiteY0" fmla="*/ 1245109 h 1270599"/>
                <a:gd name="connsiteX1" fmla="*/ 182669 w 942815"/>
                <a:gd name="connsiteY1" fmla="*/ 1029449 h 1270599"/>
                <a:gd name="connsiteX2" fmla="*/ 243054 w 942815"/>
                <a:gd name="connsiteY2" fmla="*/ 606755 h 1270599"/>
                <a:gd name="connsiteX3" fmla="*/ 139537 w 942815"/>
                <a:gd name="connsiteY3" fmla="*/ 80543 h 1270599"/>
                <a:gd name="connsiteX4" fmla="*/ 329318 w 942815"/>
                <a:gd name="connsiteY4" fmla="*/ 2906 h 1270599"/>
                <a:gd name="connsiteX5" fmla="*/ 553605 w 942815"/>
                <a:gd name="connsiteY5" fmla="*/ 63291 h 1270599"/>
                <a:gd name="connsiteX6" fmla="*/ 467341 w 942815"/>
                <a:gd name="connsiteY6" fmla="*/ 468732 h 1270599"/>
                <a:gd name="connsiteX7" fmla="*/ 467341 w 942815"/>
                <a:gd name="connsiteY7" fmla="*/ 848294 h 1270599"/>
                <a:gd name="connsiteX8" fmla="*/ 527726 w 942815"/>
                <a:gd name="connsiteY8" fmla="*/ 1072581 h 1270599"/>
                <a:gd name="connsiteX9" fmla="*/ 941794 w 942815"/>
                <a:gd name="connsiteY9" fmla="*/ 1262362 h 1270599"/>
                <a:gd name="connsiteX10" fmla="*/ 639869 w 942815"/>
                <a:gd name="connsiteY10" fmla="*/ 1227857 h 1270599"/>
                <a:gd name="connsiteX11" fmla="*/ 475967 w 942815"/>
                <a:gd name="connsiteY11" fmla="*/ 1150219 h 1270599"/>
                <a:gd name="connsiteX12" fmla="*/ 415582 w 942815"/>
                <a:gd name="connsiteY12" fmla="*/ 1227857 h 1270599"/>
                <a:gd name="connsiteX13" fmla="*/ 294813 w 942815"/>
                <a:gd name="connsiteY13" fmla="*/ 1132966 h 1270599"/>
                <a:gd name="connsiteX14" fmla="*/ 1515 w 942815"/>
                <a:gd name="connsiteY14" fmla="*/ 1245109 h 1270599"/>
                <a:gd name="connsiteX0" fmla="*/ 1515 w 942815"/>
                <a:gd name="connsiteY0" fmla="*/ 1183528 h 1209018"/>
                <a:gd name="connsiteX1" fmla="*/ 182669 w 942815"/>
                <a:gd name="connsiteY1" fmla="*/ 967868 h 1209018"/>
                <a:gd name="connsiteX2" fmla="*/ 243054 w 942815"/>
                <a:gd name="connsiteY2" fmla="*/ 545174 h 1209018"/>
                <a:gd name="connsiteX3" fmla="*/ 139537 w 942815"/>
                <a:gd name="connsiteY3" fmla="*/ 18962 h 1209018"/>
                <a:gd name="connsiteX4" fmla="*/ 320692 w 942815"/>
                <a:gd name="connsiteY4" fmla="*/ 252636 h 1209018"/>
                <a:gd name="connsiteX5" fmla="*/ 553605 w 942815"/>
                <a:gd name="connsiteY5" fmla="*/ 1710 h 1209018"/>
                <a:gd name="connsiteX6" fmla="*/ 467341 w 942815"/>
                <a:gd name="connsiteY6" fmla="*/ 407151 h 1209018"/>
                <a:gd name="connsiteX7" fmla="*/ 467341 w 942815"/>
                <a:gd name="connsiteY7" fmla="*/ 786713 h 1209018"/>
                <a:gd name="connsiteX8" fmla="*/ 527726 w 942815"/>
                <a:gd name="connsiteY8" fmla="*/ 1011000 h 1209018"/>
                <a:gd name="connsiteX9" fmla="*/ 941794 w 942815"/>
                <a:gd name="connsiteY9" fmla="*/ 1200781 h 1209018"/>
                <a:gd name="connsiteX10" fmla="*/ 639869 w 942815"/>
                <a:gd name="connsiteY10" fmla="*/ 1166276 h 1209018"/>
                <a:gd name="connsiteX11" fmla="*/ 475967 w 942815"/>
                <a:gd name="connsiteY11" fmla="*/ 1088638 h 1209018"/>
                <a:gd name="connsiteX12" fmla="*/ 415582 w 942815"/>
                <a:gd name="connsiteY12" fmla="*/ 1166276 h 1209018"/>
                <a:gd name="connsiteX13" fmla="*/ 294813 w 942815"/>
                <a:gd name="connsiteY13" fmla="*/ 1071385 h 1209018"/>
                <a:gd name="connsiteX14" fmla="*/ 1515 w 942815"/>
                <a:gd name="connsiteY14" fmla="*/ 1183528 h 120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42815" h="1209018">
                  <a:moveTo>
                    <a:pt x="1515" y="1183528"/>
                  </a:moveTo>
                  <a:cubicBezTo>
                    <a:pt x="-17176" y="1166275"/>
                    <a:pt x="142412" y="1074260"/>
                    <a:pt x="182669" y="967868"/>
                  </a:cubicBezTo>
                  <a:cubicBezTo>
                    <a:pt x="222926" y="861476"/>
                    <a:pt x="250243" y="703325"/>
                    <a:pt x="243054" y="545174"/>
                  </a:cubicBezTo>
                  <a:cubicBezTo>
                    <a:pt x="235865" y="387023"/>
                    <a:pt x="126597" y="67718"/>
                    <a:pt x="139537" y="18962"/>
                  </a:cubicBezTo>
                  <a:cubicBezTo>
                    <a:pt x="152477" y="-29794"/>
                    <a:pt x="251681" y="255511"/>
                    <a:pt x="320692" y="252636"/>
                  </a:cubicBezTo>
                  <a:cubicBezTo>
                    <a:pt x="389703" y="249761"/>
                    <a:pt x="529164" y="-24042"/>
                    <a:pt x="553605" y="1710"/>
                  </a:cubicBezTo>
                  <a:cubicBezTo>
                    <a:pt x="578047" y="27463"/>
                    <a:pt x="481718" y="276317"/>
                    <a:pt x="467341" y="407151"/>
                  </a:cubicBezTo>
                  <a:cubicBezTo>
                    <a:pt x="452964" y="537985"/>
                    <a:pt x="457277" y="686072"/>
                    <a:pt x="467341" y="786713"/>
                  </a:cubicBezTo>
                  <a:cubicBezTo>
                    <a:pt x="477405" y="887354"/>
                    <a:pt x="448651" y="941989"/>
                    <a:pt x="527726" y="1011000"/>
                  </a:cubicBezTo>
                  <a:cubicBezTo>
                    <a:pt x="606801" y="1080011"/>
                    <a:pt x="923104" y="1174902"/>
                    <a:pt x="941794" y="1200781"/>
                  </a:cubicBezTo>
                  <a:cubicBezTo>
                    <a:pt x="960485" y="1226660"/>
                    <a:pt x="717507" y="1184967"/>
                    <a:pt x="639869" y="1166276"/>
                  </a:cubicBezTo>
                  <a:cubicBezTo>
                    <a:pt x="562231" y="1147585"/>
                    <a:pt x="513348" y="1088638"/>
                    <a:pt x="475967" y="1088638"/>
                  </a:cubicBezTo>
                  <a:cubicBezTo>
                    <a:pt x="438586" y="1088638"/>
                    <a:pt x="445774" y="1169151"/>
                    <a:pt x="415582" y="1166276"/>
                  </a:cubicBezTo>
                  <a:cubicBezTo>
                    <a:pt x="385390" y="1163400"/>
                    <a:pt x="362387" y="1069947"/>
                    <a:pt x="294813" y="1071385"/>
                  </a:cubicBezTo>
                  <a:cubicBezTo>
                    <a:pt x="227240" y="1072823"/>
                    <a:pt x="20206" y="1200781"/>
                    <a:pt x="1515" y="118352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65925" y="3375788"/>
            <a:ext cx="1187238" cy="938842"/>
            <a:chOff x="905667" y="2590800"/>
            <a:chExt cx="1187238" cy="938842"/>
          </a:xfrm>
        </p:grpSpPr>
        <p:sp>
          <p:nvSpPr>
            <p:cNvPr id="92" name="Freeform 91"/>
            <p:cNvSpPr/>
            <p:nvPr/>
          </p:nvSpPr>
          <p:spPr>
            <a:xfrm>
              <a:off x="905667" y="2743199"/>
              <a:ext cx="1151734" cy="648237"/>
            </a:xfrm>
            <a:custGeom>
              <a:avLst/>
              <a:gdLst>
                <a:gd name="connsiteX0" fmla="*/ 310659 w 1890145"/>
                <a:gd name="connsiteY0" fmla="*/ 1047816 h 1333744"/>
                <a:gd name="connsiteX1" fmla="*/ 319285 w 1890145"/>
                <a:gd name="connsiteY1" fmla="*/ 1211718 h 1333744"/>
                <a:gd name="connsiteX2" fmla="*/ 681594 w 1890145"/>
                <a:gd name="connsiteY2" fmla="*/ 1332488 h 1333744"/>
                <a:gd name="connsiteX3" fmla="*/ 854123 w 1890145"/>
                <a:gd name="connsiteY3" fmla="*/ 1203092 h 1333744"/>
                <a:gd name="connsiteX4" fmla="*/ 1095662 w 1890145"/>
                <a:gd name="connsiteY4" fmla="*/ 1332488 h 1333744"/>
                <a:gd name="connsiteX5" fmla="*/ 1397587 w 1890145"/>
                <a:gd name="connsiteY5" fmla="*/ 1246224 h 1333744"/>
                <a:gd name="connsiteX6" fmla="*/ 1509730 w 1890145"/>
                <a:gd name="connsiteY6" fmla="*/ 909794 h 1333744"/>
                <a:gd name="connsiteX7" fmla="*/ 1794402 w 1890145"/>
                <a:gd name="connsiteY7" fmla="*/ 961552 h 1333744"/>
                <a:gd name="connsiteX8" fmla="*/ 1889292 w 1890145"/>
                <a:gd name="connsiteY8" fmla="*/ 668254 h 1333744"/>
                <a:gd name="connsiteX9" fmla="*/ 1751270 w 1890145"/>
                <a:gd name="connsiteY9" fmla="*/ 530232 h 1333744"/>
                <a:gd name="connsiteX10" fmla="*/ 1811655 w 1890145"/>
                <a:gd name="connsiteY10" fmla="*/ 288692 h 1333744"/>
                <a:gd name="connsiteX11" fmla="*/ 1613247 w 1890145"/>
                <a:gd name="connsiteY11" fmla="*/ 150669 h 1333744"/>
                <a:gd name="connsiteX12" fmla="*/ 1311323 w 1890145"/>
                <a:gd name="connsiteY12" fmla="*/ 219681 h 1333744"/>
                <a:gd name="connsiteX13" fmla="*/ 1173300 w 1890145"/>
                <a:gd name="connsiteY13" fmla="*/ 4020 h 1333744"/>
                <a:gd name="connsiteX14" fmla="*/ 1035277 w 1890145"/>
                <a:gd name="connsiteY14" fmla="*/ 90284 h 1333744"/>
                <a:gd name="connsiteX15" fmla="*/ 992145 w 1890145"/>
                <a:gd name="connsiteY15" fmla="*/ 228307 h 1333744"/>
                <a:gd name="connsiteX16" fmla="*/ 733353 w 1890145"/>
                <a:gd name="connsiteY16" fmla="*/ 167922 h 1333744"/>
                <a:gd name="connsiteX17" fmla="*/ 491813 w 1890145"/>
                <a:gd name="connsiteY17" fmla="*/ 288692 h 1333744"/>
                <a:gd name="connsiteX18" fmla="*/ 474560 w 1890145"/>
                <a:gd name="connsiteY18" fmla="*/ 461220 h 1333744"/>
                <a:gd name="connsiteX19" fmla="*/ 164009 w 1890145"/>
                <a:gd name="connsiteY19" fmla="*/ 349077 h 1333744"/>
                <a:gd name="connsiteX20" fmla="*/ 146757 w 1890145"/>
                <a:gd name="connsiteY20" fmla="*/ 625122 h 1333744"/>
                <a:gd name="connsiteX21" fmla="*/ 396923 w 1890145"/>
                <a:gd name="connsiteY21" fmla="*/ 789024 h 1333744"/>
                <a:gd name="connsiteX22" fmla="*/ 284779 w 1890145"/>
                <a:gd name="connsiteY22" fmla="*/ 866662 h 1333744"/>
                <a:gd name="connsiteX23" fmla="*/ 108 w 1890145"/>
                <a:gd name="connsiteY23" fmla="*/ 961552 h 1333744"/>
                <a:gd name="connsiteX24" fmla="*/ 310659 w 1890145"/>
                <a:gd name="connsiteY24" fmla="*/ 1047816 h 133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90145" h="1333744">
                  <a:moveTo>
                    <a:pt x="310659" y="1047816"/>
                  </a:moveTo>
                  <a:cubicBezTo>
                    <a:pt x="363855" y="1089510"/>
                    <a:pt x="257463" y="1164273"/>
                    <a:pt x="319285" y="1211718"/>
                  </a:cubicBezTo>
                  <a:cubicBezTo>
                    <a:pt x="381107" y="1259163"/>
                    <a:pt x="592454" y="1333926"/>
                    <a:pt x="681594" y="1332488"/>
                  </a:cubicBezTo>
                  <a:cubicBezTo>
                    <a:pt x="770734" y="1331050"/>
                    <a:pt x="785112" y="1203092"/>
                    <a:pt x="854123" y="1203092"/>
                  </a:cubicBezTo>
                  <a:cubicBezTo>
                    <a:pt x="923134" y="1203092"/>
                    <a:pt x="1005085" y="1325299"/>
                    <a:pt x="1095662" y="1332488"/>
                  </a:cubicBezTo>
                  <a:cubicBezTo>
                    <a:pt x="1186239" y="1339677"/>
                    <a:pt x="1328576" y="1316673"/>
                    <a:pt x="1397587" y="1246224"/>
                  </a:cubicBezTo>
                  <a:cubicBezTo>
                    <a:pt x="1466598" y="1175775"/>
                    <a:pt x="1443594" y="957239"/>
                    <a:pt x="1509730" y="909794"/>
                  </a:cubicBezTo>
                  <a:cubicBezTo>
                    <a:pt x="1575866" y="862349"/>
                    <a:pt x="1731142" y="1001809"/>
                    <a:pt x="1794402" y="961552"/>
                  </a:cubicBezTo>
                  <a:cubicBezTo>
                    <a:pt x="1857662" y="921295"/>
                    <a:pt x="1896481" y="740141"/>
                    <a:pt x="1889292" y="668254"/>
                  </a:cubicBezTo>
                  <a:cubicBezTo>
                    <a:pt x="1882103" y="596367"/>
                    <a:pt x="1764209" y="593492"/>
                    <a:pt x="1751270" y="530232"/>
                  </a:cubicBezTo>
                  <a:cubicBezTo>
                    <a:pt x="1738331" y="466972"/>
                    <a:pt x="1834659" y="351952"/>
                    <a:pt x="1811655" y="288692"/>
                  </a:cubicBezTo>
                  <a:cubicBezTo>
                    <a:pt x="1788651" y="225432"/>
                    <a:pt x="1696636" y="162171"/>
                    <a:pt x="1613247" y="150669"/>
                  </a:cubicBezTo>
                  <a:cubicBezTo>
                    <a:pt x="1529858" y="139167"/>
                    <a:pt x="1384647" y="244122"/>
                    <a:pt x="1311323" y="219681"/>
                  </a:cubicBezTo>
                  <a:cubicBezTo>
                    <a:pt x="1237999" y="195240"/>
                    <a:pt x="1219308" y="25586"/>
                    <a:pt x="1173300" y="4020"/>
                  </a:cubicBezTo>
                  <a:cubicBezTo>
                    <a:pt x="1127292" y="-17546"/>
                    <a:pt x="1065469" y="52903"/>
                    <a:pt x="1035277" y="90284"/>
                  </a:cubicBezTo>
                  <a:cubicBezTo>
                    <a:pt x="1005085" y="127665"/>
                    <a:pt x="1042466" y="215367"/>
                    <a:pt x="992145" y="228307"/>
                  </a:cubicBezTo>
                  <a:cubicBezTo>
                    <a:pt x="941824" y="241247"/>
                    <a:pt x="816742" y="157858"/>
                    <a:pt x="733353" y="167922"/>
                  </a:cubicBezTo>
                  <a:cubicBezTo>
                    <a:pt x="649964" y="177986"/>
                    <a:pt x="534945" y="239809"/>
                    <a:pt x="491813" y="288692"/>
                  </a:cubicBezTo>
                  <a:cubicBezTo>
                    <a:pt x="448681" y="337575"/>
                    <a:pt x="529194" y="451156"/>
                    <a:pt x="474560" y="461220"/>
                  </a:cubicBezTo>
                  <a:cubicBezTo>
                    <a:pt x="419926" y="471284"/>
                    <a:pt x="218643" y="321760"/>
                    <a:pt x="164009" y="349077"/>
                  </a:cubicBezTo>
                  <a:cubicBezTo>
                    <a:pt x="109375" y="376394"/>
                    <a:pt x="107938" y="551797"/>
                    <a:pt x="146757" y="625122"/>
                  </a:cubicBezTo>
                  <a:cubicBezTo>
                    <a:pt x="185576" y="698447"/>
                    <a:pt x="373919" y="748767"/>
                    <a:pt x="396923" y="789024"/>
                  </a:cubicBezTo>
                  <a:cubicBezTo>
                    <a:pt x="419927" y="829281"/>
                    <a:pt x="350915" y="837907"/>
                    <a:pt x="284779" y="866662"/>
                  </a:cubicBezTo>
                  <a:cubicBezTo>
                    <a:pt x="218643" y="895417"/>
                    <a:pt x="-5643" y="927046"/>
                    <a:pt x="108" y="961552"/>
                  </a:cubicBezTo>
                  <a:cubicBezTo>
                    <a:pt x="5859" y="996058"/>
                    <a:pt x="257463" y="1006122"/>
                    <a:pt x="310659" y="104781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1058067" y="2590800"/>
              <a:ext cx="846933" cy="576532"/>
            </a:xfrm>
            <a:custGeom>
              <a:avLst/>
              <a:gdLst>
                <a:gd name="connsiteX0" fmla="*/ 310659 w 1890145"/>
                <a:gd name="connsiteY0" fmla="*/ 1047816 h 1333744"/>
                <a:gd name="connsiteX1" fmla="*/ 319285 w 1890145"/>
                <a:gd name="connsiteY1" fmla="*/ 1211718 h 1333744"/>
                <a:gd name="connsiteX2" fmla="*/ 681594 w 1890145"/>
                <a:gd name="connsiteY2" fmla="*/ 1332488 h 1333744"/>
                <a:gd name="connsiteX3" fmla="*/ 854123 w 1890145"/>
                <a:gd name="connsiteY3" fmla="*/ 1203092 h 1333744"/>
                <a:gd name="connsiteX4" fmla="*/ 1095662 w 1890145"/>
                <a:gd name="connsiteY4" fmla="*/ 1332488 h 1333744"/>
                <a:gd name="connsiteX5" fmla="*/ 1397587 w 1890145"/>
                <a:gd name="connsiteY5" fmla="*/ 1246224 h 1333744"/>
                <a:gd name="connsiteX6" fmla="*/ 1509730 w 1890145"/>
                <a:gd name="connsiteY6" fmla="*/ 909794 h 1333744"/>
                <a:gd name="connsiteX7" fmla="*/ 1794402 w 1890145"/>
                <a:gd name="connsiteY7" fmla="*/ 961552 h 1333744"/>
                <a:gd name="connsiteX8" fmla="*/ 1889292 w 1890145"/>
                <a:gd name="connsiteY8" fmla="*/ 668254 h 1333744"/>
                <a:gd name="connsiteX9" fmla="*/ 1751270 w 1890145"/>
                <a:gd name="connsiteY9" fmla="*/ 530232 h 1333744"/>
                <a:gd name="connsiteX10" fmla="*/ 1811655 w 1890145"/>
                <a:gd name="connsiteY10" fmla="*/ 288692 h 1333744"/>
                <a:gd name="connsiteX11" fmla="*/ 1613247 w 1890145"/>
                <a:gd name="connsiteY11" fmla="*/ 150669 h 1333744"/>
                <a:gd name="connsiteX12" fmla="*/ 1311323 w 1890145"/>
                <a:gd name="connsiteY12" fmla="*/ 219681 h 1333744"/>
                <a:gd name="connsiteX13" fmla="*/ 1173300 w 1890145"/>
                <a:gd name="connsiteY13" fmla="*/ 4020 h 1333744"/>
                <a:gd name="connsiteX14" fmla="*/ 1035277 w 1890145"/>
                <a:gd name="connsiteY14" fmla="*/ 90284 h 1333744"/>
                <a:gd name="connsiteX15" fmla="*/ 992145 w 1890145"/>
                <a:gd name="connsiteY15" fmla="*/ 228307 h 1333744"/>
                <a:gd name="connsiteX16" fmla="*/ 733353 w 1890145"/>
                <a:gd name="connsiteY16" fmla="*/ 167922 h 1333744"/>
                <a:gd name="connsiteX17" fmla="*/ 491813 w 1890145"/>
                <a:gd name="connsiteY17" fmla="*/ 288692 h 1333744"/>
                <a:gd name="connsiteX18" fmla="*/ 474560 w 1890145"/>
                <a:gd name="connsiteY18" fmla="*/ 461220 h 1333744"/>
                <a:gd name="connsiteX19" fmla="*/ 164009 w 1890145"/>
                <a:gd name="connsiteY19" fmla="*/ 349077 h 1333744"/>
                <a:gd name="connsiteX20" fmla="*/ 146757 w 1890145"/>
                <a:gd name="connsiteY20" fmla="*/ 625122 h 1333744"/>
                <a:gd name="connsiteX21" fmla="*/ 396923 w 1890145"/>
                <a:gd name="connsiteY21" fmla="*/ 789024 h 1333744"/>
                <a:gd name="connsiteX22" fmla="*/ 284779 w 1890145"/>
                <a:gd name="connsiteY22" fmla="*/ 866662 h 1333744"/>
                <a:gd name="connsiteX23" fmla="*/ 108 w 1890145"/>
                <a:gd name="connsiteY23" fmla="*/ 961552 h 1333744"/>
                <a:gd name="connsiteX24" fmla="*/ 310659 w 1890145"/>
                <a:gd name="connsiteY24" fmla="*/ 1047816 h 133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90145" h="1333744">
                  <a:moveTo>
                    <a:pt x="310659" y="1047816"/>
                  </a:moveTo>
                  <a:cubicBezTo>
                    <a:pt x="363855" y="1089510"/>
                    <a:pt x="257463" y="1164273"/>
                    <a:pt x="319285" y="1211718"/>
                  </a:cubicBezTo>
                  <a:cubicBezTo>
                    <a:pt x="381107" y="1259163"/>
                    <a:pt x="592454" y="1333926"/>
                    <a:pt x="681594" y="1332488"/>
                  </a:cubicBezTo>
                  <a:cubicBezTo>
                    <a:pt x="770734" y="1331050"/>
                    <a:pt x="785112" y="1203092"/>
                    <a:pt x="854123" y="1203092"/>
                  </a:cubicBezTo>
                  <a:cubicBezTo>
                    <a:pt x="923134" y="1203092"/>
                    <a:pt x="1005085" y="1325299"/>
                    <a:pt x="1095662" y="1332488"/>
                  </a:cubicBezTo>
                  <a:cubicBezTo>
                    <a:pt x="1186239" y="1339677"/>
                    <a:pt x="1328576" y="1316673"/>
                    <a:pt x="1397587" y="1246224"/>
                  </a:cubicBezTo>
                  <a:cubicBezTo>
                    <a:pt x="1466598" y="1175775"/>
                    <a:pt x="1443594" y="957239"/>
                    <a:pt x="1509730" y="909794"/>
                  </a:cubicBezTo>
                  <a:cubicBezTo>
                    <a:pt x="1575866" y="862349"/>
                    <a:pt x="1731142" y="1001809"/>
                    <a:pt x="1794402" y="961552"/>
                  </a:cubicBezTo>
                  <a:cubicBezTo>
                    <a:pt x="1857662" y="921295"/>
                    <a:pt x="1896481" y="740141"/>
                    <a:pt x="1889292" y="668254"/>
                  </a:cubicBezTo>
                  <a:cubicBezTo>
                    <a:pt x="1882103" y="596367"/>
                    <a:pt x="1764209" y="593492"/>
                    <a:pt x="1751270" y="530232"/>
                  </a:cubicBezTo>
                  <a:cubicBezTo>
                    <a:pt x="1738331" y="466972"/>
                    <a:pt x="1834659" y="351952"/>
                    <a:pt x="1811655" y="288692"/>
                  </a:cubicBezTo>
                  <a:cubicBezTo>
                    <a:pt x="1788651" y="225432"/>
                    <a:pt x="1696636" y="162171"/>
                    <a:pt x="1613247" y="150669"/>
                  </a:cubicBezTo>
                  <a:cubicBezTo>
                    <a:pt x="1529858" y="139167"/>
                    <a:pt x="1384647" y="244122"/>
                    <a:pt x="1311323" y="219681"/>
                  </a:cubicBezTo>
                  <a:cubicBezTo>
                    <a:pt x="1237999" y="195240"/>
                    <a:pt x="1219308" y="25586"/>
                    <a:pt x="1173300" y="4020"/>
                  </a:cubicBezTo>
                  <a:cubicBezTo>
                    <a:pt x="1127292" y="-17546"/>
                    <a:pt x="1065469" y="52903"/>
                    <a:pt x="1035277" y="90284"/>
                  </a:cubicBezTo>
                  <a:cubicBezTo>
                    <a:pt x="1005085" y="127665"/>
                    <a:pt x="1042466" y="215367"/>
                    <a:pt x="992145" y="228307"/>
                  </a:cubicBezTo>
                  <a:cubicBezTo>
                    <a:pt x="941824" y="241247"/>
                    <a:pt x="816742" y="157858"/>
                    <a:pt x="733353" y="167922"/>
                  </a:cubicBezTo>
                  <a:cubicBezTo>
                    <a:pt x="649964" y="177986"/>
                    <a:pt x="534945" y="239809"/>
                    <a:pt x="491813" y="288692"/>
                  </a:cubicBezTo>
                  <a:cubicBezTo>
                    <a:pt x="448681" y="337575"/>
                    <a:pt x="529194" y="451156"/>
                    <a:pt x="474560" y="461220"/>
                  </a:cubicBezTo>
                  <a:cubicBezTo>
                    <a:pt x="419926" y="471284"/>
                    <a:pt x="218643" y="321760"/>
                    <a:pt x="164009" y="349077"/>
                  </a:cubicBezTo>
                  <a:cubicBezTo>
                    <a:pt x="109375" y="376394"/>
                    <a:pt x="107938" y="551797"/>
                    <a:pt x="146757" y="625122"/>
                  </a:cubicBezTo>
                  <a:cubicBezTo>
                    <a:pt x="185576" y="698447"/>
                    <a:pt x="373919" y="748767"/>
                    <a:pt x="396923" y="789024"/>
                  </a:cubicBezTo>
                  <a:cubicBezTo>
                    <a:pt x="419927" y="829281"/>
                    <a:pt x="350915" y="837907"/>
                    <a:pt x="284779" y="866662"/>
                  </a:cubicBezTo>
                  <a:cubicBezTo>
                    <a:pt x="218643" y="895417"/>
                    <a:pt x="-5643" y="927046"/>
                    <a:pt x="108" y="961552"/>
                  </a:cubicBezTo>
                  <a:cubicBezTo>
                    <a:pt x="5859" y="996058"/>
                    <a:pt x="257463" y="1006122"/>
                    <a:pt x="310659" y="104781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905667" y="2703662"/>
              <a:ext cx="577305" cy="576532"/>
            </a:xfrm>
            <a:custGeom>
              <a:avLst/>
              <a:gdLst>
                <a:gd name="connsiteX0" fmla="*/ 310659 w 1890145"/>
                <a:gd name="connsiteY0" fmla="*/ 1047816 h 1333744"/>
                <a:gd name="connsiteX1" fmla="*/ 319285 w 1890145"/>
                <a:gd name="connsiteY1" fmla="*/ 1211718 h 1333744"/>
                <a:gd name="connsiteX2" fmla="*/ 681594 w 1890145"/>
                <a:gd name="connsiteY2" fmla="*/ 1332488 h 1333744"/>
                <a:gd name="connsiteX3" fmla="*/ 854123 w 1890145"/>
                <a:gd name="connsiteY3" fmla="*/ 1203092 h 1333744"/>
                <a:gd name="connsiteX4" fmla="*/ 1095662 w 1890145"/>
                <a:gd name="connsiteY4" fmla="*/ 1332488 h 1333744"/>
                <a:gd name="connsiteX5" fmla="*/ 1397587 w 1890145"/>
                <a:gd name="connsiteY5" fmla="*/ 1246224 h 1333744"/>
                <a:gd name="connsiteX6" fmla="*/ 1509730 w 1890145"/>
                <a:gd name="connsiteY6" fmla="*/ 909794 h 1333744"/>
                <a:gd name="connsiteX7" fmla="*/ 1794402 w 1890145"/>
                <a:gd name="connsiteY7" fmla="*/ 961552 h 1333744"/>
                <a:gd name="connsiteX8" fmla="*/ 1889292 w 1890145"/>
                <a:gd name="connsiteY8" fmla="*/ 668254 h 1333744"/>
                <a:gd name="connsiteX9" fmla="*/ 1751270 w 1890145"/>
                <a:gd name="connsiteY9" fmla="*/ 530232 h 1333744"/>
                <a:gd name="connsiteX10" fmla="*/ 1811655 w 1890145"/>
                <a:gd name="connsiteY10" fmla="*/ 288692 h 1333744"/>
                <a:gd name="connsiteX11" fmla="*/ 1613247 w 1890145"/>
                <a:gd name="connsiteY11" fmla="*/ 150669 h 1333744"/>
                <a:gd name="connsiteX12" fmla="*/ 1311323 w 1890145"/>
                <a:gd name="connsiteY12" fmla="*/ 219681 h 1333744"/>
                <a:gd name="connsiteX13" fmla="*/ 1173300 w 1890145"/>
                <a:gd name="connsiteY13" fmla="*/ 4020 h 1333744"/>
                <a:gd name="connsiteX14" fmla="*/ 1035277 w 1890145"/>
                <a:gd name="connsiteY14" fmla="*/ 90284 h 1333744"/>
                <a:gd name="connsiteX15" fmla="*/ 992145 w 1890145"/>
                <a:gd name="connsiteY15" fmla="*/ 228307 h 1333744"/>
                <a:gd name="connsiteX16" fmla="*/ 733353 w 1890145"/>
                <a:gd name="connsiteY16" fmla="*/ 167922 h 1333744"/>
                <a:gd name="connsiteX17" fmla="*/ 491813 w 1890145"/>
                <a:gd name="connsiteY17" fmla="*/ 288692 h 1333744"/>
                <a:gd name="connsiteX18" fmla="*/ 474560 w 1890145"/>
                <a:gd name="connsiteY18" fmla="*/ 461220 h 1333744"/>
                <a:gd name="connsiteX19" fmla="*/ 164009 w 1890145"/>
                <a:gd name="connsiteY19" fmla="*/ 349077 h 1333744"/>
                <a:gd name="connsiteX20" fmla="*/ 146757 w 1890145"/>
                <a:gd name="connsiteY20" fmla="*/ 625122 h 1333744"/>
                <a:gd name="connsiteX21" fmla="*/ 396923 w 1890145"/>
                <a:gd name="connsiteY21" fmla="*/ 789024 h 1333744"/>
                <a:gd name="connsiteX22" fmla="*/ 284779 w 1890145"/>
                <a:gd name="connsiteY22" fmla="*/ 866662 h 1333744"/>
                <a:gd name="connsiteX23" fmla="*/ 108 w 1890145"/>
                <a:gd name="connsiteY23" fmla="*/ 961552 h 1333744"/>
                <a:gd name="connsiteX24" fmla="*/ 310659 w 1890145"/>
                <a:gd name="connsiteY24" fmla="*/ 1047816 h 133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90145" h="1333744">
                  <a:moveTo>
                    <a:pt x="310659" y="1047816"/>
                  </a:moveTo>
                  <a:cubicBezTo>
                    <a:pt x="363855" y="1089510"/>
                    <a:pt x="257463" y="1164273"/>
                    <a:pt x="319285" y="1211718"/>
                  </a:cubicBezTo>
                  <a:cubicBezTo>
                    <a:pt x="381107" y="1259163"/>
                    <a:pt x="592454" y="1333926"/>
                    <a:pt x="681594" y="1332488"/>
                  </a:cubicBezTo>
                  <a:cubicBezTo>
                    <a:pt x="770734" y="1331050"/>
                    <a:pt x="785112" y="1203092"/>
                    <a:pt x="854123" y="1203092"/>
                  </a:cubicBezTo>
                  <a:cubicBezTo>
                    <a:pt x="923134" y="1203092"/>
                    <a:pt x="1005085" y="1325299"/>
                    <a:pt x="1095662" y="1332488"/>
                  </a:cubicBezTo>
                  <a:cubicBezTo>
                    <a:pt x="1186239" y="1339677"/>
                    <a:pt x="1328576" y="1316673"/>
                    <a:pt x="1397587" y="1246224"/>
                  </a:cubicBezTo>
                  <a:cubicBezTo>
                    <a:pt x="1466598" y="1175775"/>
                    <a:pt x="1443594" y="957239"/>
                    <a:pt x="1509730" y="909794"/>
                  </a:cubicBezTo>
                  <a:cubicBezTo>
                    <a:pt x="1575866" y="862349"/>
                    <a:pt x="1731142" y="1001809"/>
                    <a:pt x="1794402" y="961552"/>
                  </a:cubicBezTo>
                  <a:cubicBezTo>
                    <a:pt x="1857662" y="921295"/>
                    <a:pt x="1896481" y="740141"/>
                    <a:pt x="1889292" y="668254"/>
                  </a:cubicBezTo>
                  <a:cubicBezTo>
                    <a:pt x="1882103" y="596367"/>
                    <a:pt x="1764209" y="593492"/>
                    <a:pt x="1751270" y="530232"/>
                  </a:cubicBezTo>
                  <a:cubicBezTo>
                    <a:pt x="1738331" y="466972"/>
                    <a:pt x="1834659" y="351952"/>
                    <a:pt x="1811655" y="288692"/>
                  </a:cubicBezTo>
                  <a:cubicBezTo>
                    <a:pt x="1788651" y="225432"/>
                    <a:pt x="1696636" y="162171"/>
                    <a:pt x="1613247" y="150669"/>
                  </a:cubicBezTo>
                  <a:cubicBezTo>
                    <a:pt x="1529858" y="139167"/>
                    <a:pt x="1384647" y="244122"/>
                    <a:pt x="1311323" y="219681"/>
                  </a:cubicBezTo>
                  <a:cubicBezTo>
                    <a:pt x="1237999" y="195240"/>
                    <a:pt x="1219308" y="25586"/>
                    <a:pt x="1173300" y="4020"/>
                  </a:cubicBezTo>
                  <a:cubicBezTo>
                    <a:pt x="1127292" y="-17546"/>
                    <a:pt x="1065469" y="52903"/>
                    <a:pt x="1035277" y="90284"/>
                  </a:cubicBezTo>
                  <a:cubicBezTo>
                    <a:pt x="1005085" y="127665"/>
                    <a:pt x="1042466" y="215367"/>
                    <a:pt x="992145" y="228307"/>
                  </a:cubicBezTo>
                  <a:cubicBezTo>
                    <a:pt x="941824" y="241247"/>
                    <a:pt x="816742" y="157858"/>
                    <a:pt x="733353" y="167922"/>
                  </a:cubicBezTo>
                  <a:cubicBezTo>
                    <a:pt x="649964" y="177986"/>
                    <a:pt x="534945" y="239809"/>
                    <a:pt x="491813" y="288692"/>
                  </a:cubicBezTo>
                  <a:cubicBezTo>
                    <a:pt x="448681" y="337575"/>
                    <a:pt x="529194" y="451156"/>
                    <a:pt x="474560" y="461220"/>
                  </a:cubicBezTo>
                  <a:cubicBezTo>
                    <a:pt x="419926" y="471284"/>
                    <a:pt x="218643" y="321760"/>
                    <a:pt x="164009" y="349077"/>
                  </a:cubicBezTo>
                  <a:cubicBezTo>
                    <a:pt x="109375" y="376394"/>
                    <a:pt x="107938" y="551797"/>
                    <a:pt x="146757" y="625122"/>
                  </a:cubicBezTo>
                  <a:cubicBezTo>
                    <a:pt x="185576" y="698447"/>
                    <a:pt x="373919" y="748767"/>
                    <a:pt x="396923" y="789024"/>
                  </a:cubicBezTo>
                  <a:cubicBezTo>
                    <a:pt x="419927" y="829281"/>
                    <a:pt x="350915" y="837907"/>
                    <a:pt x="284779" y="866662"/>
                  </a:cubicBezTo>
                  <a:cubicBezTo>
                    <a:pt x="218643" y="895417"/>
                    <a:pt x="-5643" y="927046"/>
                    <a:pt x="108" y="961552"/>
                  </a:cubicBezTo>
                  <a:cubicBezTo>
                    <a:pt x="5859" y="996058"/>
                    <a:pt x="257463" y="1006122"/>
                    <a:pt x="310659" y="104781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1515600" y="2953110"/>
              <a:ext cx="577305" cy="576532"/>
            </a:xfrm>
            <a:custGeom>
              <a:avLst/>
              <a:gdLst>
                <a:gd name="connsiteX0" fmla="*/ 310659 w 1890145"/>
                <a:gd name="connsiteY0" fmla="*/ 1047816 h 1333744"/>
                <a:gd name="connsiteX1" fmla="*/ 319285 w 1890145"/>
                <a:gd name="connsiteY1" fmla="*/ 1211718 h 1333744"/>
                <a:gd name="connsiteX2" fmla="*/ 681594 w 1890145"/>
                <a:gd name="connsiteY2" fmla="*/ 1332488 h 1333744"/>
                <a:gd name="connsiteX3" fmla="*/ 854123 w 1890145"/>
                <a:gd name="connsiteY3" fmla="*/ 1203092 h 1333744"/>
                <a:gd name="connsiteX4" fmla="*/ 1095662 w 1890145"/>
                <a:gd name="connsiteY4" fmla="*/ 1332488 h 1333744"/>
                <a:gd name="connsiteX5" fmla="*/ 1397587 w 1890145"/>
                <a:gd name="connsiteY5" fmla="*/ 1246224 h 1333744"/>
                <a:gd name="connsiteX6" fmla="*/ 1509730 w 1890145"/>
                <a:gd name="connsiteY6" fmla="*/ 909794 h 1333744"/>
                <a:gd name="connsiteX7" fmla="*/ 1794402 w 1890145"/>
                <a:gd name="connsiteY7" fmla="*/ 961552 h 1333744"/>
                <a:gd name="connsiteX8" fmla="*/ 1889292 w 1890145"/>
                <a:gd name="connsiteY8" fmla="*/ 668254 h 1333744"/>
                <a:gd name="connsiteX9" fmla="*/ 1751270 w 1890145"/>
                <a:gd name="connsiteY9" fmla="*/ 530232 h 1333744"/>
                <a:gd name="connsiteX10" fmla="*/ 1811655 w 1890145"/>
                <a:gd name="connsiteY10" fmla="*/ 288692 h 1333744"/>
                <a:gd name="connsiteX11" fmla="*/ 1613247 w 1890145"/>
                <a:gd name="connsiteY11" fmla="*/ 150669 h 1333744"/>
                <a:gd name="connsiteX12" fmla="*/ 1311323 w 1890145"/>
                <a:gd name="connsiteY12" fmla="*/ 219681 h 1333744"/>
                <a:gd name="connsiteX13" fmla="*/ 1173300 w 1890145"/>
                <a:gd name="connsiteY13" fmla="*/ 4020 h 1333744"/>
                <a:gd name="connsiteX14" fmla="*/ 1035277 w 1890145"/>
                <a:gd name="connsiteY14" fmla="*/ 90284 h 1333744"/>
                <a:gd name="connsiteX15" fmla="*/ 992145 w 1890145"/>
                <a:gd name="connsiteY15" fmla="*/ 228307 h 1333744"/>
                <a:gd name="connsiteX16" fmla="*/ 733353 w 1890145"/>
                <a:gd name="connsiteY16" fmla="*/ 167922 h 1333744"/>
                <a:gd name="connsiteX17" fmla="*/ 491813 w 1890145"/>
                <a:gd name="connsiteY17" fmla="*/ 288692 h 1333744"/>
                <a:gd name="connsiteX18" fmla="*/ 474560 w 1890145"/>
                <a:gd name="connsiteY18" fmla="*/ 461220 h 1333744"/>
                <a:gd name="connsiteX19" fmla="*/ 164009 w 1890145"/>
                <a:gd name="connsiteY19" fmla="*/ 349077 h 1333744"/>
                <a:gd name="connsiteX20" fmla="*/ 146757 w 1890145"/>
                <a:gd name="connsiteY20" fmla="*/ 625122 h 1333744"/>
                <a:gd name="connsiteX21" fmla="*/ 396923 w 1890145"/>
                <a:gd name="connsiteY21" fmla="*/ 789024 h 1333744"/>
                <a:gd name="connsiteX22" fmla="*/ 284779 w 1890145"/>
                <a:gd name="connsiteY22" fmla="*/ 866662 h 1333744"/>
                <a:gd name="connsiteX23" fmla="*/ 108 w 1890145"/>
                <a:gd name="connsiteY23" fmla="*/ 961552 h 1333744"/>
                <a:gd name="connsiteX24" fmla="*/ 310659 w 1890145"/>
                <a:gd name="connsiteY24" fmla="*/ 1047816 h 133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90145" h="1333744">
                  <a:moveTo>
                    <a:pt x="310659" y="1047816"/>
                  </a:moveTo>
                  <a:cubicBezTo>
                    <a:pt x="363855" y="1089510"/>
                    <a:pt x="257463" y="1164273"/>
                    <a:pt x="319285" y="1211718"/>
                  </a:cubicBezTo>
                  <a:cubicBezTo>
                    <a:pt x="381107" y="1259163"/>
                    <a:pt x="592454" y="1333926"/>
                    <a:pt x="681594" y="1332488"/>
                  </a:cubicBezTo>
                  <a:cubicBezTo>
                    <a:pt x="770734" y="1331050"/>
                    <a:pt x="785112" y="1203092"/>
                    <a:pt x="854123" y="1203092"/>
                  </a:cubicBezTo>
                  <a:cubicBezTo>
                    <a:pt x="923134" y="1203092"/>
                    <a:pt x="1005085" y="1325299"/>
                    <a:pt x="1095662" y="1332488"/>
                  </a:cubicBezTo>
                  <a:cubicBezTo>
                    <a:pt x="1186239" y="1339677"/>
                    <a:pt x="1328576" y="1316673"/>
                    <a:pt x="1397587" y="1246224"/>
                  </a:cubicBezTo>
                  <a:cubicBezTo>
                    <a:pt x="1466598" y="1175775"/>
                    <a:pt x="1443594" y="957239"/>
                    <a:pt x="1509730" y="909794"/>
                  </a:cubicBezTo>
                  <a:cubicBezTo>
                    <a:pt x="1575866" y="862349"/>
                    <a:pt x="1731142" y="1001809"/>
                    <a:pt x="1794402" y="961552"/>
                  </a:cubicBezTo>
                  <a:cubicBezTo>
                    <a:pt x="1857662" y="921295"/>
                    <a:pt x="1896481" y="740141"/>
                    <a:pt x="1889292" y="668254"/>
                  </a:cubicBezTo>
                  <a:cubicBezTo>
                    <a:pt x="1882103" y="596367"/>
                    <a:pt x="1764209" y="593492"/>
                    <a:pt x="1751270" y="530232"/>
                  </a:cubicBezTo>
                  <a:cubicBezTo>
                    <a:pt x="1738331" y="466972"/>
                    <a:pt x="1834659" y="351952"/>
                    <a:pt x="1811655" y="288692"/>
                  </a:cubicBezTo>
                  <a:cubicBezTo>
                    <a:pt x="1788651" y="225432"/>
                    <a:pt x="1696636" y="162171"/>
                    <a:pt x="1613247" y="150669"/>
                  </a:cubicBezTo>
                  <a:cubicBezTo>
                    <a:pt x="1529858" y="139167"/>
                    <a:pt x="1384647" y="244122"/>
                    <a:pt x="1311323" y="219681"/>
                  </a:cubicBezTo>
                  <a:cubicBezTo>
                    <a:pt x="1237999" y="195240"/>
                    <a:pt x="1219308" y="25586"/>
                    <a:pt x="1173300" y="4020"/>
                  </a:cubicBezTo>
                  <a:cubicBezTo>
                    <a:pt x="1127292" y="-17546"/>
                    <a:pt x="1065469" y="52903"/>
                    <a:pt x="1035277" y="90284"/>
                  </a:cubicBezTo>
                  <a:cubicBezTo>
                    <a:pt x="1005085" y="127665"/>
                    <a:pt x="1042466" y="215367"/>
                    <a:pt x="992145" y="228307"/>
                  </a:cubicBezTo>
                  <a:cubicBezTo>
                    <a:pt x="941824" y="241247"/>
                    <a:pt x="816742" y="157858"/>
                    <a:pt x="733353" y="167922"/>
                  </a:cubicBezTo>
                  <a:cubicBezTo>
                    <a:pt x="649964" y="177986"/>
                    <a:pt x="534945" y="239809"/>
                    <a:pt x="491813" y="288692"/>
                  </a:cubicBezTo>
                  <a:cubicBezTo>
                    <a:pt x="448681" y="337575"/>
                    <a:pt x="529194" y="451156"/>
                    <a:pt x="474560" y="461220"/>
                  </a:cubicBezTo>
                  <a:cubicBezTo>
                    <a:pt x="419926" y="471284"/>
                    <a:pt x="218643" y="321760"/>
                    <a:pt x="164009" y="349077"/>
                  </a:cubicBezTo>
                  <a:cubicBezTo>
                    <a:pt x="109375" y="376394"/>
                    <a:pt x="107938" y="551797"/>
                    <a:pt x="146757" y="625122"/>
                  </a:cubicBezTo>
                  <a:cubicBezTo>
                    <a:pt x="185576" y="698447"/>
                    <a:pt x="373919" y="748767"/>
                    <a:pt x="396923" y="789024"/>
                  </a:cubicBezTo>
                  <a:cubicBezTo>
                    <a:pt x="419927" y="829281"/>
                    <a:pt x="350915" y="837907"/>
                    <a:pt x="284779" y="866662"/>
                  </a:cubicBezTo>
                  <a:cubicBezTo>
                    <a:pt x="218643" y="895417"/>
                    <a:pt x="-5643" y="927046"/>
                    <a:pt x="108" y="961552"/>
                  </a:cubicBezTo>
                  <a:cubicBezTo>
                    <a:pt x="5859" y="996058"/>
                    <a:pt x="257463" y="1006122"/>
                    <a:pt x="310659" y="104781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058067" y="2971800"/>
              <a:ext cx="423466" cy="457200"/>
            </a:xfrm>
            <a:custGeom>
              <a:avLst/>
              <a:gdLst>
                <a:gd name="connsiteX0" fmla="*/ 310659 w 1890145"/>
                <a:gd name="connsiteY0" fmla="*/ 1047816 h 1333744"/>
                <a:gd name="connsiteX1" fmla="*/ 319285 w 1890145"/>
                <a:gd name="connsiteY1" fmla="*/ 1211718 h 1333744"/>
                <a:gd name="connsiteX2" fmla="*/ 681594 w 1890145"/>
                <a:gd name="connsiteY2" fmla="*/ 1332488 h 1333744"/>
                <a:gd name="connsiteX3" fmla="*/ 854123 w 1890145"/>
                <a:gd name="connsiteY3" fmla="*/ 1203092 h 1333744"/>
                <a:gd name="connsiteX4" fmla="*/ 1095662 w 1890145"/>
                <a:gd name="connsiteY4" fmla="*/ 1332488 h 1333744"/>
                <a:gd name="connsiteX5" fmla="*/ 1397587 w 1890145"/>
                <a:gd name="connsiteY5" fmla="*/ 1246224 h 1333744"/>
                <a:gd name="connsiteX6" fmla="*/ 1509730 w 1890145"/>
                <a:gd name="connsiteY6" fmla="*/ 909794 h 1333744"/>
                <a:gd name="connsiteX7" fmla="*/ 1794402 w 1890145"/>
                <a:gd name="connsiteY7" fmla="*/ 961552 h 1333744"/>
                <a:gd name="connsiteX8" fmla="*/ 1889292 w 1890145"/>
                <a:gd name="connsiteY8" fmla="*/ 668254 h 1333744"/>
                <a:gd name="connsiteX9" fmla="*/ 1751270 w 1890145"/>
                <a:gd name="connsiteY9" fmla="*/ 530232 h 1333744"/>
                <a:gd name="connsiteX10" fmla="*/ 1811655 w 1890145"/>
                <a:gd name="connsiteY10" fmla="*/ 288692 h 1333744"/>
                <a:gd name="connsiteX11" fmla="*/ 1613247 w 1890145"/>
                <a:gd name="connsiteY11" fmla="*/ 150669 h 1333744"/>
                <a:gd name="connsiteX12" fmla="*/ 1311323 w 1890145"/>
                <a:gd name="connsiteY12" fmla="*/ 219681 h 1333744"/>
                <a:gd name="connsiteX13" fmla="*/ 1173300 w 1890145"/>
                <a:gd name="connsiteY13" fmla="*/ 4020 h 1333744"/>
                <a:gd name="connsiteX14" fmla="*/ 1035277 w 1890145"/>
                <a:gd name="connsiteY14" fmla="*/ 90284 h 1333744"/>
                <a:gd name="connsiteX15" fmla="*/ 992145 w 1890145"/>
                <a:gd name="connsiteY15" fmla="*/ 228307 h 1333744"/>
                <a:gd name="connsiteX16" fmla="*/ 733353 w 1890145"/>
                <a:gd name="connsiteY16" fmla="*/ 167922 h 1333744"/>
                <a:gd name="connsiteX17" fmla="*/ 491813 w 1890145"/>
                <a:gd name="connsiteY17" fmla="*/ 288692 h 1333744"/>
                <a:gd name="connsiteX18" fmla="*/ 474560 w 1890145"/>
                <a:gd name="connsiteY18" fmla="*/ 461220 h 1333744"/>
                <a:gd name="connsiteX19" fmla="*/ 164009 w 1890145"/>
                <a:gd name="connsiteY19" fmla="*/ 349077 h 1333744"/>
                <a:gd name="connsiteX20" fmla="*/ 146757 w 1890145"/>
                <a:gd name="connsiteY20" fmla="*/ 625122 h 1333744"/>
                <a:gd name="connsiteX21" fmla="*/ 396923 w 1890145"/>
                <a:gd name="connsiteY21" fmla="*/ 789024 h 1333744"/>
                <a:gd name="connsiteX22" fmla="*/ 284779 w 1890145"/>
                <a:gd name="connsiteY22" fmla="*/ 866662 h 1333744"/>
                <a:gd name="connsiteX23" fmla="*/ 108 w 1890145"/>
                <a:gd name="connsiteY23" fmla="*/ 961552 h 1333744"/>
                <a:gd name="connsiteX24" fmla="*/ 310659 w 1890145"/>
                <a:gd name="connsiteY24" fmla="*/ 1047816 h 133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90145" h="1333744">
                  <a:moveTo>
                    <a:pt x="310659" y="1047816"/>
                  </a:moveTo>
                  <a:cubicBezTo>
                    <a:pt x="363855" y="1089510"/>
                    <a:pt x="257463" y="1164273"/>
                    <a:pt x="319285" y="1211718"/>
                  </a:cubicBezTo>
                  <a:cubicBezTo>
                    <a:pt x="381107" y="1259163"/>
                    <a:pt x="592454" y="1333926"/>
                    <a:pt x="681594" y="1332488"/>
                  </a:cubicBezTo>
                  <a:cubicBezTo>
                    <a:pt x="770734" y="1331050"/>
                    <a:pt x="785112" y="1203092"/>
                    <a:pt x="854123" y="1203092"/>
                  </a:cubicBezTo>
                  <a:cubicBezTo>
                    <a:pt x="923134" y="1203092"/>
                    <a:pt x="1005085" y="1325299"/>
                    <a:pt x="1095662" y="1332488"/>
                  </a:cubicBezTo>
                  <a:cubicBezTo>
                    <a:pt x="1186239" y="1339677"/>
                    <a:pt x="1328576" y="1316673"/>
                    <a:pt x="1397587" y="1246224"/>
                  </a:cubicBezTo>
                  <a:cubicBezTo>
                    <a:pt x="1466598" y="1175775"/>
                    <a:pt x="1443594" y="957239"/>
                    <a:pt x="1509730" y="909794"/>
                  </a:cubicBezTo>
                  <a:cubicBezTo>
                    <a:pt x="1575866" y="862349"/>
                    <a:pt x="1731142" y="1001809"/>
                    <a:pt x="1794402" y="961552"/>
                  </a:cubicBezTo>
                  <a:cubicBezTo>
                    <a:pt x="1857662" y="921295"/>
                    <a:pt x="1896481" y="740141"/>
                    <a:pt x="1889292" y="668254"/>
                  </a:cubicBezTo>
                  <a:cubicBezTo>
                    <a:pt x="1882103" y="596367"/>
                    <a:pt x="1764209" y="593492"/>
                    <a:pt x="1751270" y="530232"/>
                  </a:cubicBezTo>
                  <a:cubicBezTo>
                    <a:pt x="1738331" y="466972"/>
                    <a:pt x="1834659" y="351952"/>
                    <a:pt x="1811655" y="288692"/>
                  </a:cubicBezTo>
                  <a:cubicBezTo>
                    <a:pt x="1788651" y="225432"/>
                    <a:pt x="1696636" y="162171"/>
                    <a:pt x="1613247" y="150669"/>
                  </a:cubicBezTo>
                  <a:cubicBezTo>
                    <a:pt x="1529858" y="139167"/>
                    <a:pt x="1384647" y="244122"/>
                    <a:pt x="1311323" y="219681"/>
                  </a:cubicBezTo>
                  <a:cubicBezTo>
                    <a:pt x="1237999" y="195240"/>
                    <a:pt x="1219308" y="25586"/>
                    <a:pt x="1173300" y="4020"/>
                  </a:cubicBezTo>
                  <a:cubicBezTo>
                    <a:pt x="1127292" y="-17546"/>
                    <a:pt x="1065469" y="52903"/>
                    <a:pt x="1035277" y="90284"/>
                  </a:cubicBezTo>
                  <a:cubicBezTo>
                    <a:pt x="1005085" y="127665"/>
                    <a:pt x="1042466" y="215367"/>
                    <a:pt x="992145" y="228307"/>
                  </a:cubicBezTo>
                  <a:cubicBezTo>
                    <a:pt x="941824" y="241247"/>
                    <a:pt x="816742" y="157858"/>
                    <a:pt x="733353" y="167922"/>
                  </a:cubicBezTo>
                  <a:cubicBezTo>
                    <a:pt x="649964" y="177986"/>
                    <a:pt x="534945" y="239809"/>
                    <a:pt x="491813" y="288692"/>
                  </a:cubicBezTo>
                  <a:cubicBezTo>
                    <a:pt x="448681" y="337575"/>
                    <a:pt x="529194" y="451156"/>
                    <a:pt x="474560" y="461220"/>
                  </a:cubicBezTo>
                  <a:cubicBezTo>
                    <a:pt x="419926" y="471284"/>
                    <a:pt x="218643" y="321760"/>
                    <a:pt x="164009" y="349077"/>
                  </a:cubicBezTo>
                  <a:cubicBezTo>
                    <a:pt x="109375" y="376394"/>
                    <a:pt x="107938" y="551797"/>
                    <a:pt x="146757" y="625122"/>
                  </a:cubicBezTo>
                  <a:cubicBezTo>
                    <a:pt x="185576" y="698447"/>
                    <a:pt x="373919" y="748767"/>
                    <a:pt x="396923" y="789024"/>
                  </a:cubicBezTo>
                  <a:cubicBezTo>
                    <a:pt x="419927" y="829281"/>
                    <a:pt x="350915" y="837907"/>
                    <a:pt x="284779" y="866662"/>
                  </a:cubicBezTo>
                  <a:cubicBezTo>
                    <a:pt x="218643" y="895417"/>
                    <a:pt x="-5643" y="927046"/>
                    <a:pt x="108" y="961552"/>
                  </a:cubicBezTo>
                  <a:cubicBezTo>
                    <a:pt x="5859" y="996058"/>
                    <a:pt x="257463" y="1006122"/>
                    <a:pt x="310659" y="104781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Freeform 96"/>
          <p:cNvSpPr/>
          <p:nvPr/>
        </p:nvSpPr>
        <p:spPr>
          <a:xfrm>
            <a:off x="2321686" y="5467741"/>
            <a:ext cx="1151734" cy="720809"/>
          </a:xfrm>
          <a:custGeom>
            <a:avLst/>
            <a:gdLst>
              <a:gd name="connsiteX0" fmla="*/ 310659 w 1890145"/>
              <a:gd name="connsiteY0" fmla="*/ 1047816 h 1333744"/>
              <a:gd name="connsiteX1" fmla="*/ 319285 w 1890145"/>
              <a:gd name="connsiteY1" fmla="*/ 1211718 h 1333744"/>
              <a:gd name="connsiteX2" fmla="*/ 681594 w 1890145"/>
              <a:gd name="connsiteY2" fmla="*/ 1332488 h 1333744"/>
              <a:gd name="connsiteX3" fmla="*/ 854123 w 1890145"/>
              <a:gd name="connsiteY3" fmla="*/ 1203092 h 1333744"/>
              <a:gd name="connsiteX4" fmla="*/ 1095662 w 1890145"/>
              <a:gd name="connsiteY4" fmla="*/ 1332488 h 1333744"/>
              <a:gd name="connsiteX5" fmla="*/ 1397587 w 1890145"/>
              <a:gd name="connsiteY5" fmla="*/ 1246224 h 1333744"/>
              <a:gd name="connsiteX6" fmla="*/ 1509730 w 1890145"/>
              <a:gd name="connsiteY6" fmla="*/ 909794 h 1333744"/>
              <a:gd name="connsiteX7" fmla="*/ 1794402 w 1890145"/>
              <a:gd name="connsiteY7" fmla="*/ 961552 h 1333744"/>
              <a:gd name="connsiteX8" fmla="*/ 1889292 w 1890145"/>
              <a:gd name="connsiteY8" fmla="*/ 668254 h 1333744"/>
              <a:gd name="connsiteX9" fmla="*/ 1751270 w 1890145"/>
              <a:gd name="connsiteY9" fmla="*/ 530232 h 1333744"/>
              <a:gd name="connsiteX10" fmla="*/ 1811655 w 1890145"/>
              <a:gd name="connsiteY10" fmla="*/ 288692 h 1333744"/>
              <a:gd name="connsiteX11" fmla="*/ 1613247 w 1890145"/>
              <a:gd name="connsiteY11" fmla="*/ 150669 h 1333744"/>
              <a:gd name="connsiteX12" fmla="*/ 1311323 w 1890145"/>
              <a:gd name="connsiteY12" fmla="*/ 219681 h 1333744"/>
              <a:gd name="connsiteX13" fmla="*/ 1173300 w 1890145"/>
              <a:gd name="connsiteY13" fmla="*/ 4020 h 1333744"/>
              <a:gd name="connsiteX14" fmla="*/ 1035277 w 1890145"/>
              <a:gd name="connsiteY14" fmla="*/ 90284 h 1333744"/>
              <a:gd name="connsiteX15" fmla="*/ 992145 w 1890145"/>
              <a:gd name="connsiteY15" fmla="*/ 228307 h 1333744"/>
              <a:gd name="connsiteX16" fmla="*/ 733353 w 1890145"/>
              <a:gd name="connsiteY16" fmla="*/ 167922 h 1333744"/>
              <a:gd name="connsiteX17" fmla="*/ 491813 w 1890145"/>
              <a:gd name="connsiteY17" fmla="*/ 288692 h 1333744"/>
              <a:gd name="connsiteX18" fmla="*/ 474560 w 1890145"/>
              <a:gd name="connsiteY18" fmla="*/ 461220 h 1333744"/>
              <a:gd name="connsiteX19" fmla="*/ 164009 w 1890145"/>
              <a:gd name="connsiteY19" fmla="*/ 349077 h 1333744"/>
              <a:gd name="connsiteX20" fmla="*/ 146757 w 1890145"/>
              <a:gd name="connsiteY20" fmla="*/ 625122 h 1333744"/>
              <a:gd name="connsiteX21" fmla="*/ 396923 w 1890145"/>
              <a:gd name="connsiteY21" fmla="*/ 789024 h 1333744"/>
              <a:gd name="connsiteX22" fmla="*/ 284779 w 1890145"/>
              <a:gd name="connsiteY22" fmla="*/ 866662 h 1333744"/>
              <a:gd name="connsiteX23" fmla="*/ 108 w 1890145"/>
              <a:gd name="connsiteY23" fmla="*/ 961552 h 1333744"/>
              <a:gd name="connsiteX24" fmla="*/ 310659 w 1890145"/>
              <a:gd name="connsiteY24" fmla="*/ 1047816 h 1333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90145" h="1333744">
                <a:moveTo>
                  <a:pt x="310659" y="1047816"/>
                </a:moveTo>
                <a:cubicBezTo>
                  <a:pt x="363855" y="1089510"/>
                  <a:pt x="257463" y="1164273"/>
                  <a:pt x="319285" y="1211718"/>
                </a:cubicBezTo>
                <a:cubicBezTo>
                  <a:pt x="381107" y="1259163"/>
                  <a:pt x="592454" y="1333926"/>
                  <a:pt x="681594" y="1332488"/>
                </a:cubicBezTo>
                <a:cubicBezTo>
                  <a:pt x="770734" y="1331050"/>
                  <a:pt x="785112" y="1203092"/>
                  <a:pt x="854123" y="1203092"/>
                </a:cubicBezTo>
                <a:cubicBezTo>
                  <a:pt x="923134" y="1203092"/>
                  <a:pt x="1005085" y="1325299"/>
                  <a:pt x="1095662" y="1332488"/>
                </a:cubicBezTo>
                <a:cubicBezTo>
                  <a:pt x="1186239" y="1339677"/>
                  <a:pt x="1328576" y="1316673"/>
                  <a:pt x="1397587" y="1246224"/>
                </a:cubicBezTo>
                <a:cubicBezTo>
                  <a:pt x="1466598" y="1175775"/>
                  <a:pt x="1443594" y="957239"/>
                  <a:pt x="1509730" y="909794"/>
                </a:cubicBezTo>
                <a:cubicBezTo>
                  <a:pt x="1575866" y="862349"/>
                  <a:pt x="1731142" y="1001809"/>
                  <a:pt x="1794402" y="961552"/>
                </a:cubicBezTo>
                <a:cubicBezTo>
                  <a:pt x="1857662" y="921295"/>
                  <a:pt x="1896481" y="740141"/>
                  <a:pt x="1889292" y="668254"/>
                </a:cubicBezTo>
                <a:cubicBezTo>
                  <a:pt x="1882103" y="596367"/>
                  <a:pt x="1764209" y="593492"/>
                  <a:pt x="1751270" y="530232"/>
                </a:cubicBezTo>
                <a:cubicBezTo>
                  <a:pt x="1738331" y="466972"/>
                  <a:pt x="1834659" y="351952"/>
                  <a:pt x="1811655" y="288692"/>
                </a:cubicBezTo>
                <a:cubicBezTo>
                  <a:pt x="1788651" y="225432"/>
                  <a:pt x="1696636" y="162171"/>
                  <a:pt x="1613247" y="150669"/>
                </a:cubicBezTo>
                <a:cubicBezTo>
                  <a:pt x="1529858" y="139167"/>
                  <a:pt x="1384647" y="244122"/>
                  <a:pt x="1311323" y="219681"/>
                </a:cubicBezTo>
                <a:cubicBezTo>
                  <a:pt x="1237999" y="195240"/>
                  <a:pt x="1219308" y="25586"/>
                  <a:pt x="1173300" y="4020"/>
                </a:cubicBezTo>
                <a:cubicBezTo>
                  <a:pt x="1127292" y="-17546"/>
                  <a:pt x="1065469" y="52903"/>
                  <a:pt x="1035277" y="90284"/>
                </a:cubicBezTo>
                <a:cubicBezTo>
                  <a:pt x="1005085" y="127665"/>
                  <a:pt x="1042466" y="215367"/>
                  <a:pt x="992145" y="228307"/>
                </a:cubicBezTo>
                <a:cubicBezTo>
                  <a:pt x="941824" y="241247"/>
                  <a:pt x="816742" y="157858"/>
                  <a:pt x="733353" y="167922"/>
                </a:cubicBezTo>
                <a:cubicBezTo>
                  <a:pt x="649964" y="177986"/>
                  <a:pt x="534945" y="239809"/>
                  <a:pt x="491813" y="288692"/>
                </a:cubicBezTo>
                <a:cubicBezTo>
                  <a:pt x="448681" y="337575"/>
                  <a:pt x="529194" y="451156"/>
                  <a:pt x="474560" y="461220"/>
                </a:cubicBezTo>
                <a:cubicBezTo>
                  <a:pt x="419926" y="471284"/>
                  <a:pt x="218643" y="321760"/>
                  <a:pt x="164009" y="349077"/>
                </a:cubicBezTo>
                <a:cubicBezTo>
                  <a:pt x="109375" y="376394"/>
                  <a:pt x="107938" y="551797"/>
                  <a:pt x="146757" y="625122"/>
                </a:cubicBezTo>
                <a:cubicBezTo>
                  <a:pt x="185576" y="698447"/>
                  <a:pt x="373919" y="748767"/>
                  <a:pt x="396923" y="789024"/>
                </a:cubicBezTo>
                <a:cubicBezTo>
                  <a:pt x="419927" y="829281"/>
                  <a:pt x="350915" y="837907"/>
                  <a:pt x="284779" y="866662"/>
                </a:cubicBezTo>
                <a:cubicBezTo>
                  <a:pt x="218643" y="895417"/>
                  <a:pt x="-5643" y="927046"/>
                  <a:pt x="108" y="961552"/>
                </a:cubicBezTo>
                <a:cubicBezTo>
                  <a:pt x="5859" y="996058"/>
                  <a:pt x="257463" y="1006122"/>
                  <a:pt x="310659" y="104781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16200000" scaled="1"/>
            <a:tileRect/>
          </a:gradFill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363071" y="5537149"/>
            <a:ext cx="712120" cy="576532"/>
          </a:xfrm>
          <a:custGeom>
            <a:avLst/>
            <a:gdLst>
              <a:gd name="connsiteX0" fmla="*/ 310659 w 1890145"/>
              <a:gd name="connsiteY0" fmla="*/ 1047816 h 1333744"/>
              <a:gd name="connsiteX1" fmla="*/ 319285 w 1890145"/>
              <a:gd name="connsiteY1" fmla="*/ 1211718 h 1333744"/>
              <a:gd name="connsiteX2" fmla="*/ 681594 w 1890145"/>
              <a:gd name="connsiteY2" fmla="*/ 1332488 h 1333744"/>
              <a:gd name="connsiteX3" fmla="*/ 854123 w 1890145"/>
              <a:gd name="connsiteY3" fmla="*/ 1203092 h 1333744"/>
              <a:gd name="connsiteX4" fmla="*/ 1095662 w 1890145"/>
              <a:gd name="connsiteY4" fmla="*/ 1332488 h 1333744"/>
              <a:gd name="connsiteX5" fmla="*/ 1397587 w 1890145"/>
              <a:gd name="connsiteY5" fmla="*/ 1246224 h 1333744"/>
              <a:gd name="connsiteX6" fmla="*/ 1509730 w 1890145"/>
              <a:gd name="connsiteY6" fmla="*/ 909794 h 1333744"/>
              <a:gd name="connsiteX7" fmla="*/ 1794402 w 1890145"/>
              <a:gd name="connsiteY7" fmla="*/ 961552 h 1333744"/>
              <a:gd name="connsiteX8" fmla="*/ 1889292 w 1890145"/>
              <a:gd name="connsiteY8" fmla="*/ 668254 h 1333744"/>
              <a:gd name="connsiteX9" fmla="*/ 1751270 w 1890145"/>
              <a:gd name="connsiteY9" fmla="*/ 530232 h 1333744"/>
              <a:gd name="connsiteX10" fmla="*/ 1811655 w 1890145"/>
              <a:gd name="connsiteY10" fmla="*/ 288692 h 1333744"/>
              <a:gd name="connsiteX11" fmla="*/ 1613247 w 1890145"/>
              <a:gd name="connsiteY11" fmla="*/ 150669 h 1333744"/>
              <a:gd name="connsiteX12" fmla="*/ 1311323 w 1890145"/>
              <a:gd name="connsiteY12" fmla="*/ 219681 h 1333744"/>
              <a:gd name="connsiteX13" fmla="*/ 1173300 w 1890145"/>
              <a:gd name="connsiteY13" fmla="*/ 4020 h 1333744"/>
              <a:gd name="connsiteX14" fmla="*/ 1035277 w 1890145"/>
              <a:gd name="connsiteY14" fmla="*/ 90284 h 1333744"/>
              <a:gd name="connsiteX15" fmla="*/ 992145 w 1890145"/>
              <a:gd name="connsiteY15" fmla="*/ 228307 h 1333744"/>
              <a:gd name="connsiteX16" fmla="*/ 733353 w 1890145"/>
              <a:gd name="connsiteY16" fmla="*/ 167922 h 1333744"/>
              <a:gd name="connsiteX17" fmla="*/ 491813 w 1890145"/>
              <a:gd name="connsiteY17" fmla="*/ 288692 h 1333744"/>
              <a:gd name="connsiteX18" fmla="*/ 474560 w 1890145"/>
              <a:gd name="connsiteY18" fmla="*/ 461220 h 1333744"/>
              <a:gd name="connsiteX19" fmla="*/ 164009 w 1890145"/>
              <a:gd name="connsiteY19" fmla="*/ 349077 h 1333744"/>
              <a:gd name="connsiteX20" fmla="*/ 146757 w 1890145"/>
              <a:gd name="connsiteY20" fmla="*/ 625122 h 1333744"/>
              <a:gd name="connsiteX21" fmla="*/ 396923 w 1890145"/>
              <a:gd name="connsiteY21" fmla="*/ 789024 h 1333744"/>
              <a:gd name="connsiteX22" fmla="*/ 284779 w 1890145"/>
              <a:gd name="connsiteY22" fmla="*/ 866662 h 1333744"/>
              <a:gd name="connsiteX23" fmla="*/ 108 w 1890145"/>
              <a:gd name="connsiteY23" fmla="*/ 961552 h 1333744"/>
              <a:gd name="connsiteX24" fmla="*/ 310659 w 1890145"/>
              <a:gd name="connsiteY24" fmla="*/ 1047816 h 1333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90145" h="1333744">
                <a:moveTo>
                  <a:pt x="310659" y="1047816"/>
                </a:moveTo>
                <a:cubicBezTo>
                  <a:pt x="363855" y="1089510"/>
                  <a:pt x="257463" y="1164273"/>
                  <a:pt x="319285" y="1211718"/>
                </a:cubicBezTo>
                <a:cubicBezTo>
                  <a:pt x="381107" y="1259163"/>
                  <a:pt x="592454" y="1333926"/>
                  <a:pt x="681594" y="1332488"/>
                </a:cubicBezTo>
                <a:cubicBezTo>
                  <a:pt x="770734" y="1331050"/>
                  <a:pt x="785112" y="1203092"/>
                  <a:pt x="854123" y="1203092"/>
                </a:cubicBezTo>
                <a:cubicBezTo>
                  <a:pt x="923134" y="1203092"/>
                  <a:pt x="1005085" y="1325299"/>
                  <a:pt x="1095662" y="1332488"/>
                </a:cubicBezTo>
                <a:cubicBezTo>
                  <a:pt x="1186239" y="1339677"/>
                  <a:pt x="1328576" y="1316673"/>
                  <a:pt x="1397587" y="1246224"/>
                </a:cubicBezTo>
                <a:cubicBezTo>
                  <a:pt x="1466598" y="1175775"/>
                  <a:pt x="1443594" y="957239"/>
                  <a:pt x="1509730" y="909794"/>
                </a:cubicBezTo>
                <a:cubicBezTo>
                  <a:pt x="1575866" y="862349"/>
                  <a:pt x="1731142" y="1001809"/>
                  <a:pt x="1794402" y="961552"/>
                </a:cubicBezTo>
                <a:cubicBezTo>
                  <a:pt x="1857662" y="921295"/>
                  <a:pt x="1896481" y="740141"/>
                  <a:pt x="1889292" y="668254"/>
                </a:cubicBezTo>
                <a:cubicBezTo>
                  <a:pt x="1882103" y="596367"/>
                  <a:pt x="1764209" y="593492"/>
                  <a:pt x="1751270" y="530232"/>
                </a:cubicBezTo>
                <a:cubicBezTo>
                  <a:pt x="1738331" y="466972"/>
                  <a:pt x="1834659" y="351952"/>
                  <a:pt x="1811655" y="288692"/>
                </a:cubicBezTo>
                <a:cubicBezTo>
                  <a:pt x="1788651" y="225432"/>
                  <a:pt x="1696636" y="162171"/>
                  <a:pt x="1613247" y="150669"/>
                </a:cubicBezTo>
                <a:cubicBezTo>
                  <a:pt x="1529858" y="139167"/>
                  <a:pt x="1384647" y="244122"/>
                  <a:pt x="1311323" y="219681"/>
                </a:cubicBezTo>
                <a:cubicBezTo>
                  <a:pt x="1237999" y="195240"/>
                  <a:pt x="1219308" y="25586"/>
                  <a:pt x="1173300" y="4020"/>
                </a:cubicBezTo>
                <a:cubicBezTo>
                  <a:pt x="1127292" y="-17546"/>
                  <a:pt x="1065469" y="52903"/>
                  <a:pt x="1035277" y="90284"/>
                </a:cubicBezTo>
                <a:cubicBezTo>
                  <a:pt x="1005085" y="127665"/>
                  <a:pt x="1042466" y="215367"/>
                  <a:pt x="992145" y="228307"/>
                </a:cubicBezTo>
                <a:cubicBezTo>
                  <a:pt x="941824" y="241247"/>
                  <a:pt x="816742" y="157858"/>
                  <a:pt x="733353" y="167922"/>
                </a:cubicBezTo>
                <a:cubicBezTo>
                  <a:pt x="649964" y="177986"/>
                  <a:pt x="534945" y="239809"/>
                  <a:pt x="491813" y="288692"/>
                </a:cubicBezTo>
                <a:cubicBezTo>
                  <a:pt x="448681" y="337575"/>
                  <a:pt x="529194" y="451156"/>
                  <a:pt x="474560" y="461220"/>
                </a:cubicBezTo>
                <a:cubicBezTo>
                  <a:pt x="419926" y="471284"/>
                  <a:pt x="218643" y="321760"/>
                  <a:pt x="164009" y="349077"/>
                </a:cubicBezTo>
                <a:cubicBezTo>
                  <a:pt x="109375" y="376394"/>
                  <a:pt x="107938" y="551797"/>
                  <a:pt x="146757" y="625122"/>
                </a:cubicBezTo>
                <a:cubicBezTo>
                  <a:pt x="185576" y="698447"/>
                  <a:pt x="373919" y="748767"/>
                  <a:pt x="396923" y="789024"/>
                </a:cubicBezTo>
                <a:cubicBezTo>
                  <a:pt x="419927" y="829281"/>
                  <a:pt x="350915" y="837907"/>
                  <a:pt x="284779" y="866662"/>
                </a:cubicBezTo>
                <a:cubicBezTo>
                  <a:pt x="218643" y="895417"/>
                  <a:pt x="-5643" y="927046"/>
                  <a:pt x="108" y="961552"/>
                </a:cubicBezTo>
                <a:cubicBezTo>
                  <a:pt x="5859" y="996058"/>
                  <a:pt x="257463" y="1006122"/>
                  <a:pt x="310659" y="104781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16200000" scaled="1"/>
            <a:tileRect/>
          </a:gradFill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79924" y="5584394"/>
            <a:ext cx="423466" cy="457200"/>
          </a:xfrm>
          <a:custGeom>
            <a:avLst/>
            <a:gdLst>
              <a:gd name="connsiteX0" fmla="*/ 310659 w 1890145"/>
              <a:gd name="connsiteY0" fmla="*/ 1047816 h 1333744"/>
              <a:gd name="connsiteX1" fmla="*/ 319285 w 1890145"/>
              <a:gd name="connsiteY1" fmla="*/ 1211718 h 1333744"/>
              <a:gd name="connsiteX2" fmla="*/ 681594 w 1890145"/>
              <a:gd name="connsiteY2" fmla="*/ 1332488 h 1333744"/>
              <a:gd name="connsiteX3" fmla="*/ 854123 w 1890145"/>
              <a:gd name="connsiteY3" fmla="*/ 1203092 h 1333744"/>
              <a:gd name="connsiteX4" fmla="*/ 1095662 w 1890145"/>
              <a:gd name="connsiteY4" fmla="*/ 1332488 h 1333744"/>
              <a:gd name="connsiteX5" fmla="*/ 1397587 w 1890145"/>
              <a:gd name="connsiteY5" fmla="*/ 1246224 h 1333744"/>
              <a:gd name="connsiteX6" fmla="*/ 1509730 w 1890145"/>
              <a:gd name="connsiteY6" fmla="*/ 909794 h 1333744"/>
              <a:gd name="connsiteX7" fmla="*/ 1794402 w 1890145"/>
              <a:gd name="connsiteY7" fmla="*/ 961552 h 1333744"/>
              <a:gd name="connsiteX8" fmla="*/ 1889292 w 1890145"/>
              <a:gd name="connsiteY8" fmla="*/ 668254 h 1333744"/>
              <a:gd name="connsiteX9" fmla="*/ 1751270 w 1890145"/>
              <a:gd name="connsiteY9" fmla="*/ 530232 h 1333744"/>
              <a:gd name="connsiteX10" fmla="*/ 1811655 w 1890145"/>
              <a:gd name="connsiteY10" fmla="*/ 288692 h 1333744"/>
              <a:gd name="connsiteX11" fmla="*/ 1613247 w 1890145"/>
              <a:gd name="connsiteY11" fmla="*/ 150669 h 1333744"/>
              <a:gd name="connsiteX12" fmla="*/ 1311323 w 1890145"/>
              <a:gd name="connsiteY12" fmla="*/ 219681 h 1333744"/>
              <a:gd name="connsiteX13" fmla="*/ 1173300 w 1890145"/>
              <a:gd name="connsiteY13" fmla="*/ 4020 h 1333744"/>
              <a:gd name="connsiteX14" fmla="*/ 1035277 w 1890145"/>
              <a:gd name="connsiteY14" fmla="*/ 90284 h 1333744"/>
              <a:gd name="connsiteX15" fmla="*/ 992145 w 1890145"/>
              <a:gd name="connsiteY15" fmla="*/ 228307 h 1333744"/>
              <a:gd name="connsiteX16" fmla="*/ 733353 w 1890145"/>
              <a:gd name="connsiteY16" fmla="*/ 167922 h 1333744"/>
              <a:gd name="connsiteX17" fmla="*/ 491813 w 1890145"/>
              <a:gd name="connsiteY17" fmla="*/ 288692 h 1333744"/>
              <a:gd name="connsiteX18" fmla="*/ 474560 w 1890145"/>
              <a:gd name="connsiteY18" fmla="*/ 461220 h 1333744"/>
              <a:gd name="connsiteX19" fmla="*/ 164009 w 1890145"/>
              <a:gd name="connsiteY19" fmla="*/ 349077 h 1333744"/>
              <a:gd name="connsiteX20" fmla="*/ 146757 w 1890145"/>
              <a:gd name="connsiteY20" fmla="*/ 625122 h 1333744"/>
              <a:gd name="connsiteX21" fmla="*/ 396923 w 1890145"/>
              <a:gd name="connsiteY21" fmla="*/ 789024 h 1333744"/>
              <a:gd name="connsiteX22" fmla="*/ 284779 w 1890145"/>
              <a:gd name="connsiteY22" fmla="*/ 866662 h 1333744"/>
              <a:gd name="connsiteX23" fmla="*/ 108 w 1890145"/>
              <a:gd name="connsiteY23" fmla="*/ 961552 h 1333744"/>
              <a:gd name="connsiteX24" fmla="*/ 310659 w 1890145"/>
              <a:gd name="connsiteY24" fmla="*/ 1047816 h 1333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90145" h="1333744">
                <a:moveTo>
                  <a:pt x="310659" y="1047816"/>
                </a:moveTo>
                <a:cubicBezTo>
                  <a:pt x="363855" y="1089510"/>
                  <a:pt x="257463" y="1164273"/>
                  <a:pt x="319285" y="1211718"/>
                </a:cubicBezTo>
                <a:cubicBezTo>
                  <a:pt x="381107" y="1259163"/>
                  <a:pt x="592454" y="1333926"/>
                  <a:pt x="681594" y="1332488"/>
                </a:cubicBezTo>
                <a:cubicBezTo>
                  <a:pt x="770734" y="1331050"/>
                  <a:pt x="785112" y="1203092"/>
                  <a:pt x="854123" y="1203092"/>
                </a:cubicBezTo>
                <a:cubicBezTo>
                  <a:pt x="923134" y="1203092"/>
                  <a:pt x="1005085" y="1325299"/>
                  <a:pt x="1095662" y="1332488"/>
                </a:cubicBezTo>
                <a:cubicBezTo>
                  <a:pt x="1186239" y="1339677"/>
                  <a:pt x="1328576" y="1316673"/>
                  <a:pt x="1397587" y="1246224"/>
                </a:cubicBezTo>
                <a:cubicBezTo>
                  <a:pt x="1466598" y="1175775"/>
                  <a:pt x="1443594" y="957239"/>
                  <a:pt x="1509730" y="909794"/>
                </a:cubicBezTo>
                <a:cubicBezTo>
                  <a:pt x="1575866" y="862349"/>
                  <a:pt x="1731142" y="1001809"/>
                  <a:pt x="1794402" y="961552"/>
                </a:cubicBezTo>
                <a:cubicBezTo>
                  <a:pt x="1857662" y="921295"/>
                  <a:pt x="1896481" y="740141"/>
                  <a:pt x="1889292" y="668254"/>
                </a:cubicBezTo>
                <a:cubicBezTo>
                  <a:pt x="1882103" y="596367"/>
                  <a:pt x="1764209" y="593492"/>
                  <a:pt x="1751270" y="530232"/>
                </a:cubicBezTo>
                <a:cubicBezTo>
                  <a:pt x="1738331" y="466972"/>
                  <a:pt x="1834659" y="351952"/>
                  <a:pt x="1811655" y="288692"/>
                </a:cubicBezTo>
                <a:cubicBezTo>
                  <a:pt x="1788651" y="225432"/>
                  <a:pt x="1696636" y="162171"/>
                  <a:pt x="1613247" y="150669"/>
                </a:cubicBezTo>
                <a:cubicBezTo>
                  <a:pt x="1529858" y="139167"/>
                  <a:pt x="1384647" y="244122"/>
                  <a:pt x="1311323" y="219681"/>
                </a:cubicBezTo>
                <a:cubicBezTo>
                  <a:pt x="1237999" y="195240"/>
                  <a:pt x="1219308" y="25586"/>
                  <a:pt x="1173300" y="4020"/>
                </a:cubicBezTo>
                <a:cubicBezTo>
                  <a:pt x="1127292" y="-17546"/>
                  <a:pt x="1065469" y="52903"/>
                  <a:pt x="1035277" y="90284"/>
                </a:cubicBezTo>
                <a:cubicBezTo>
                  <a:pt x="1005085" y="127665"/>
                  <a:pt x="1042466" y="215367"/>
                  <a:pt x="992145" y="228307"/>
                </a:cubicBezTo>
                <a:cubicBezTo>
                  <a:pt x="941824" y="241247"/>
                  <a:pt x="816742" y="157858"/>
                  <a:pt x="733353" y="167922"/>
                </a:cubicBezTo>
                <a:cubicBezTo>
                  <a:pt x="649964" y="177986"/>
                  <a:pt x="534945" y="239809"/>
                  <a:pt x="491813" y="288692"/>
                </a:cubicBezTo>
                <a:cubicBezTo>
                  <a:pt x="448681" y="337575"/>
                  <a:pt x="529194" y="451156"/>
                  <a:pt x="474560" y="461220"/>
                </a:cubicBezTo>
                <a:cubicBezTo>
                  <a:pt x="419926" y="471284"/>
                  <a:pt x="218643" y="321760"/>
                  <a:pt x="164009" y="349077"/>
                </a:cubicBezTo>
                <a:cubicBezTo>
                  <a:pt x="109375" y="376394"/>
                  <a:pt x="107938" y="551797"/>
                  <a:pt x="146757" y="625122"/>
                </a:cubicBezTo>
                <a:cubicBezTo>
                  <a:pt x="185576" y="698447"/>
                  <a:pt x="373919" y="748767"/>
                  <a:pt x="396923" y="789024"/>
                </a:cubicBezTo>
                <a:cubicBezTo>
                  <a:pt x="419927" y="829281"/>
                  <a:pt x="350915" y="837907"/>
                  <a:pt x="284779" y="866662"/>
                </a:cubicBezTo>
                <a:cubicBezTo>
                  <a:pt x="218643" y="895417"/>
                  <a:pt x="-5643" y="927046"/>
                  <a:pt x="108" y="961552"/>
                </a:cubicBezTo>
                <a:cubicBezTo>
                  <a:pt x="5859" y="996058"/>
                  <a:pt x="257463" y="1006122"/>
                  <a:pt x="310659" y="104781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16200000" scaled="1"/>
            <a:tileRect/>
          </a:gradFill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744" y="1887530"/>
            <a:ext cx="640535" cy="1170335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657" y="511856"/>
            <a:ext cx="693362" cy="883847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349" y="578469"/>
            <a:ext cx="574500" cy="987470"/>
          </a:xfrm>
          <a:prstGeom prst="rect">
            <a:avLst/>
          </a:prstGeom>
        </p:spPr>
      </p:pic>
      <p:grpSp>
        <p:nvGrpSpPr>
          <p:cNvPr id="108" name="Group 107"/>
          <p:cNvGrpSpPr/>
          <p:nvPr/>
        </p:nvGrpSpPr>
        <p:grpSpPr>
          <a:xfrm>
            <a:off x="2741976" y="4875526"/>
            <a:ext cx="762000" cy="353776"/>
            <a:chOff x="2971800" y="3424686"/>
            <a:chExt cx="762000" cy="353776"/>
          </a:xfrm>
        </p:grpSpPr>
        <p:grpSp>
          <p:nvGrpSpPr>
            <p:cNvPr id="101" name="Group 100"/>
            <p:cNvGrpSpPr/>
            <p:nvPr/>
          </p:nvGrpSpPr>
          <p:grpSpPr>
            <a:xfrm>
              <a:off x="2971800" y="3424686"/>
              <a:ext cx="717706" cy="349462"/>
              <a:chOff x="2971800" y="3424686"/>
              <a:chExt cx="717706" cy="349462"/>
            </a:xfrm>
          </p:grpSpPr>
          <p:sp>
            <p:nvSpPr>
              <p:cNvPr id="70" name="Freeform 69"/>
              <p:cNvSpPr/>
              <p:nvPr/>
            </p:nvSpPr>
            <p:spPr>
              <a:xfrm>
                <a:off x="3053751" y="3424686"/>
                <a:ext cx="635755" cy="3451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 flipH="1">
                <a:off x="2971800" y="3581400"/>
                <a:ext cx="457200" cy="1927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3016094" y="3429000"/>
              <a:ext cx="717706" cy="349462"/>
              <a:chOff x="2971800" y="3424686"/>
              <a:chExt cx="717706" cy="349462"/>
            </a:xfrm>
          </p:grpSpPr>
          <p:sp>
            <p:nvSpPr>
              <p:cNvPr id="147" name="Freeform 146"/>
              <p:cNvSpPr/>
              <p:nvPr/>
            </p:nvSpPr>
            <p:spPr>
              <a:xfrm>
                <a:off x="3053751" y="3424686"/>
                <a:ext cx="635755" cy="3451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 flipH="1">
                <a:off x="2971800" y="3581400"/>
                <a:ext cx="457200" cy="1927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50" name="Picture 1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901653"/>
            <a:ext cx="389640" cy="496684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2200" y="1054053"/>
            <a:ext cx="285421" cy="344284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756" y="961354"/>
            <a:ext cx="350444" cy="602356"/>
          </a:xfrm>
          <a:prstGeom prst="rect">
            <a:avLst/>
          </a:prstGeom>
        </p:spPr>
      </p:pic>
      <p:grpSp>
        <p:nvGrpSpPr>
          <p:cNvPr id="169" name="Group 168"/>
          <p:cNvGrpSpPr/>
          <p:nvPr/>
        </p:nvGrpSpPr>
        <p:grpSpPr>
          <a:xfrm>
            <a:off x="1548084" y="4675285"/>
            <a:ext cx="1138135" cy="377129"/>
            <a:chOff x="519679" y="796581"/>
            <a:chExt cx="1817111" cy="728512"/>
          </a:xfrm>
        </p:grpSpPr>
        <p:grpSp>
          <p:nvGrpSpPr>
            <p:cNvPr id="170" name="Group 169"/>
            <p:cNvGrpSpPr/>
            <p:nvPr/>
          </p:nvGrpSpPr>
          <p:grpSpPr>
            <a:xfrm>
              <a:off x="567363" y="796581"/>
              <a:ext cx="1319777" cy="666016"/>
              <a:chOff x="436052" y="597352"/>
              <a:chExt cx="1319777" cy="926648"/>
            </a:xfrm>
          </p:grpSpPr>
          <p:sp>
            <p:nvSpPr>
              <p:cNvPr id="177" name="Freeform 176"/>
              <p:cNvSpPr/>
              <p:nvPr/>
            </p:nvSpPr>
            <p:spPr>
              <a:xfrm>
                <a:off x="436052" y="597352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457200" y="606133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519679" y="989003"/>
              <a:ext cx="856273" cy="485910"/>
              <a:chOff x="436052" y="597352"/>
              <a:chExt cx="1319777" cy="926648"/>
            </a:xfrm>
          </p:grpSpPr>
          <p:sp>
            <p:nvSpPr>
              <p:cNvPr id="175" name="Freeform 174"/>
              <p:cNvSpPr/>
              <p:nvPr/>
            </p:nvSpPr>
            <p:spPr>
              <a:xfrm>
                <a:off x="436052" y="597352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457200" y="606133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1017013" y="1144356"/>
              <a:ext cx="1319777" cy="380737"/>
              <a:chOff x="436052" y="597352"/>
              <a:chExt cx="1319777" cy="926648"/>
            </a:xfrm>
          </p:grpSpPr>
          <p:sp>
            <p:nvSpPr>
              <p:cNvPr id="173" name="Freeform 172"/>
              <p:cNvSpPr/>
              <p:nvPr/>
            </p:nvSpPr>
            <p:spPr>
              <a:xfrm>
                <a:off x="436052" y="597352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4" name="Freeform 173"/>
              <p:cNvSpPr/>
              <p:nvPr/>
            </p:nvSpPr>
            <p:spPr>
              <a:xfrm>
                <a:off x="457200" y="606133"/>
                <a:ext cx="1298629" cy="917867"/>
              </a:xfrm>
              <a:custGeom>
                <a:avLst/>
                <a:gdLst>
                  <a:gd name="connsiteX0" fmla="*/ 366205 w 1298629"/>
                  <a:gd name="connsiteY0" fmla="*/ 886391 h 917867"/>
                  <a:gd name="connsiteX1" fmla="*/ 357578 w 1298629"/>
                  <a:gd name="connsiteY1" fmla="*/ 670731 h 917867"/>
                  <a:gd name="connsiteX2" fmla="*/ 3895 w 1298629"/>
                  <a:gd name="connsiteY2" fmla="*/ 386059 h 917867"/>
                  <a:gd name="connsiteX3" fmla="*/ 159171 w 1298629"/>
                  <a:gd name="connsiteY3" fmla="*/ 489576 h 917867"/>
                  <a:gd name="connsiteX4" fmla="*/ 357578 w 1298629"/>
                  <a:gd name="connsiteY4" fmla="*/ 618973 h 917867"/>
                  <a:gd name="connsiteX5" fmla="*/ 469722 w 1298629"/>
                  <a:gd name="connsiteY5" fmla="*/ 731116 h 917867"/>
                  <a:gd name="connsiteX6" fmla="*/ 452469 w 1298629"/>
                  <a:gd name="connsiteY6" fmla="*/ 886391 h 917867"/>
                  <a:gd name="connsiteX7" fmla="*/ 478348 w 1298629"/>
                  <a:gd name="connsiteY7" fmla="*/ 567214 h 917867"/>
                  <a:gd name="connsiteX8" fmla="*/ 288567 w 1298629"/>
                  <a:gd name="connsiteY8" fmla="*/ 256663 h 917867"/>
                  <a:gd name="connsiteX9" fmla="*/ 469722 w 1298629"/>
                  <a:gd name="connsiteY9" fmla="*/ 394686 h 917867"/>
                  <a:gd name="connsiteX10" fmla="*/ 573239 w 1298629"/>
                  <a:gd name="connsiteY10" fmla="*/ 627599 h 917867"/>
                  <a:gd name="connsiteX11" fmla="*/ 512854 w 1298629"/>
                  <a:gd name="connsiteY11" fmla="*/ 808754 h 917867"/>
                  <a:gd name="connsiteX12" fmla="*/ 538733 w 1298629"/>
                  <a:gd name="connsiteY12" fmla="*/ 877765 h 917867"/>
                  <a:gd name="connsiteX13" fmla="*/ 573239 w 1298629"/>
                  <a:gd name="connsiteY13" fmla="*/ 489576 h 917867"/>
                  <a:gd name="connsiteX14" fmla="*/ 1021812 w 1298629"/>
                  <a:gd name="connsiteY14" fmla="*/ 6497 h 917867"/>
                  <a:gd name="connsiteX15" fmla="*/ 875163 w 1298629"/>
                  <a:gd name="connsiteY15" fmla="*/ 230784 h 917867"/>
                  <a:gd name="connsiteX16" fmla="*/ 685382 w 1298629"/>
                  <a:gd name="connsiteY16" fmla="*/ 515456 h 917867"/>
                  <a:gd name="connsiteX17" fmla="*/ 573239 w 1298629"/>
                  <a:gd name="connsiteY17" fmla="*/ 791501 h 917867"/>
                  <a:gd name="connsiteX18" fmla="*/ 547359 w 1298629"/>
                  <a:gd name="connsiteY18" fmla="*/ 912271 h 917867"/>
                  <a:gd name="connsiteX19" fmla="*/ 685382 w 1298629"/>
                  <a:gd name="connsiteY19" fmla="*/ 627599 h 917867"/>
                  <a:gd name="connsiteX20" fmla="*/ 1099450 w 1298629"/>
                  <a:gd name="connsiteY20" fmla="*/ 411939 h 917867"/>
                  <a:gd name="connsiteX21" fmla="*/ 1297857 w 1298629"/>
                  <a:gd name="connsiteY21" fmla="*/ 549961 h 917867"/>
                  <a:gd name="connsiteX22" fmla="*/ 1159835 w 1298629"/>
                  <a:gd name="connsiteY22" fmla="*/ 480950 h 917867"/>
                  <a:gd name="connsiteX23" fmla="*/ 952801 w 1298629"/>
                  <a:gd name="connsiteY23" fmla="*/ 506829 h 917867"/>
                  <a:gd name="connsiteX24" fmla="*/ 711261 w 1298629"/>
                  <a:gd name="connsiteY24" fmla="*/ 653478 h 917867"/>
                  <a:gd name="connsiteX25" fmla="*/ 633623 w 1298629"/>
                  <a:gd name="connsiteY25" fmla="*/ 851886 h 917867"/>
                  <a:gd name="connsiteX26" fmla="*/ 624997 w 1298629"/>
                  <a:gd name="connsiteY26" fmla="*/ 912271 h 917867"/>
                  <a:gd name="connsiteX27" fmla="*/ 366205 w 1298629"/>
                  <a:gd name="connsiteY27" fmla="*/ 886391 h 9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298629" h="917867">
                    <a:moveTo>
                      <a:pt x="366205" y="886391"/>
                    </a:moveTo>
                    <a:cubicBezTo>
                      <a:pt x="321635" y="846134"/>
                      <a:pt x="417963" y="754120"/>
                      <a:pt x="357578" y="670731"/>
                    </a:cubicBezTo>
                    <a:cubicBezTo>
                      <a:pt x="297193" y="587342"/>
                      <a:pt x="36963" y="416251"/>
                      <a:pt x="3895" y="386059"/>
                    </a:cubicBezTo>
                    <a:cubicBezTo>
                      <a:pt x="-29173" y="355867"/>
                      <a:pt x="159171" y="489576"/>
                      <a:pt x="159171" y="489576"/>
                    </a:cubicBezTo>
                    <a:cubicBezTo>
                      <a:pt x="218118" y="528395"/>
                      <a:pt x="305819" y="578716"/>
                      <a:pt x="357578" y="618973"/>
                    </a:cubicBezTo>
                    <a:cubicBezTo>
                      <a:pt x="409337" y="659230"/>
                      <a:pt x="453907" y="686546"/>
                      <a:pt x="469722" y="731116"/>
                    </a:cubicBezTo>
                    <a:cubicBezTo>
                      <a:pt x="485537" y="775686"/>
                      <a:pt x="451031" y="913708"/>
                      <a:pt x="452469" y="886391"/>
                    </a:cubicBezTo>
                    <a:cubicBezTo>
                      <a:pt x="453907" y="859074"/>
                      <a:pt x="505665" y="672169"/>
                      <a:pt x="478348" y="567214"/>
                    </a:cubicBezTo>
                    <a:cubicBezTo>
                      <a:pt x="451031" y="462259"/>
                      <a:pt x="290005" y="285418"/>
                      <a:pt x="288567" y="256663"/>
                    </a:cubicBezTo>
                    <a:cubicBezTo>
                      <a:pt x="287129" y="227908"/>
                      <a:pt x="422277" y="332863"/>
                      <a:pt x="469722" y="394686"/>
                    </a:cubicBezTo>
                    <a:cubicBezTo>
                      <a:pt x="517167" y="456509"/>
                      <a:pt x="566050" y="558588"/>
                      <a:pt x="573239" y="627599"/>
                    </a:cubicBezTo>
                    <a:cubicBezTo>
                      <a:pt x="580428" y="696610"/>
                      <a:pt x="518605" y="767060"/>
                      <a:pt x="512854" y="808754"/>
                    </a:cubicBezTo>
                    <a:cubicBezTo>
                      <a:pt x="507103" y="850448"/>
                      <a:pt x="528669" y="930961"/>
                      <a:pt x="538733" y="877765"/>
                    </a:cubicBezTo>
                    <a:cubicBezTo>
                      <a:pt x="548797" y="824569"/>
                      <a:pt x="492726" y="634787"/>
                      <a:pt x="573239" y="489576"/>
                    </a:cubicBezTo>
                    <a:cubicBezTo>
                      <a:pt x="653752" y="344365"/>
                      <a:pt x="971491" y="49629"/>
                      <a:pt x="1021812" y="6497"/>
                    </a:cubicBezTo>
                    <a:cubicBezTo>
                      <a:pt x="1072133" y="-36635"/>
                      <a:pt x="931235" y="145957"/>
                      <a:pt x="875163" y="230784"/>
                    </a:cubicBezTo>
                    <a:cubicBezTo>
                      <a:pt x="819091" y="315610"/>
                      <a:pt x="735703" y="422003"/>
                      <a:pt x="685382" y="515456"/>
                    </a:cubicBezTo>
                    <a:cubicBezTo>
                      <a:pt x="635061" y="608909"/>
                      <a:pt x="596243" y="725365"/>
                      <a:pt x="573239" y="791501"/>
                    </a:cubicBezTo>
                    <a:cubicBezTo>
                      <a:pt x="550235" y="857637"/>
                      <a:pt x="528668" y="939588"/>
                      <a:pt x="547359" y="912271"/>
                    </a:cubicBezTo>
                    <a:cubicBezTo>
                      <a:pt x="566050" y="884954"/>
                      <a:pt x="593367" y="710988"/>
                      <a:pt x="685382" y="627599"/>
                    </a:cubicBezTo>
                    <a:cubicBezTo>
                      <a:pt x="777397" y="544210"/>
                      <a:pt x="997371" y="424879"/>
                      <a:pt x="1099450" y="411939"/>
                    </a:cubicBezTo>
                    <a:cubicBezTo>
                      <a:pt x="1201529" y="398999"/>
                      <a:pt x="1287793" y="538459"/>
                      <a:pt x="1297857" y="549961"/>
                    </a:cubicBezTo>
                    <a:cubicBezTo>
                      <a:pt x="1307921" y="561463"/>
                      <a:pt x="1217344" y="488139"/>
                      <a:pt x="1159835" y="480950"/>
                    </a:cubicBezTo>
                    <a:cubicBezTo>
                      <a:pt x="1102326" y="473761"/>
                      <a:pt x="1027563" y="478074"/>
                      <a:pt x="952801" y="506829"/>
                    </a:cubicBezTo>
                    <a:cubicBezTo>
                      <a:pt x="878039" y="535584"/>
                      <a:pt x="764457" y="595968"/>
                      <a:pt x="711261" y="653478"/>
                    </a:cubicBezTo>
                    <a:cubicBezTo>
                      <a:pt x="658065" y="710987"/>
                      <a:pt x="648000" y="808754"/>
                      <a:pt x="633623" y="851886"/>
                    </a:cubicBezTo>
                    <a:cubicBezTo>
                      <a:pt x="619246" y="895018"/>
                      <a:pt x="666691" y="905082"/>
                      <a:pt x="624997" y="912271"/>
                    </a:cubicBezTo>
                    <a:cubicBezTo>
                      <a:pt x="583303" y="919460"/>
                      <a:pt x="410775" y="926648"/>
                      <a:pt x="366205" y="88639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3647477" y="1952790"/>
            <a:ext cx="1992211" cy="1067703"/>
            <a:chOff x="453675" y="995837"/>
            <a:chExt cx="7688967" cy="4394761"/>
          </a:xfrm>
        </p:grpSpPr>
        <p:sp>
          <p:nvSpPr>
            <p:cNvPr id="182" name="Freeform 181"/>
            <p:cNvSpPr/>
            <p:nvPr/>
          </p:nvSpPr>
          <p:spPr>
            <a:xfrm>
              <a:off x="1056918" y="2266398"/>
              <a:ext cx="2654766" cy="2532747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5095518" y="2266397"/>
              <a:ext cx="2654766" cy="2532747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1590318" y="2266398"/>
              <a:ext cx="2362200" cy="2743200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5095518" y="2113998"/>
              <a:ext cx="2057400" cy="2895600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2276118" y="2494998"/>
              <a:ext cx="2362200" cy="2743200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4257318" y="2494998"/>
              <a:ext cx="2362200" cy="2895600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3121506" y="2494998"/>
              <a:ext cx="2659811" cy="2895600"/>
            </a:xfrm>
            <a:custGeom>
              <a:avLst/>
              <a:gdLst>
                <a:gd name="connsiteX0" fmla="*/ 578019 w 1754793"/>
                <a:gd name="connsiteY0" fmla="*/ 65346 h 2532747"/>
                <a:gd name="connsiteX1" fmla="*/ 276095 w 1754793"/>
                <a:gd name="connsiteY1" fmla="*/ 393150 h 2532747"/>
                <a:gd name="connsiteX2" fmla="*/ 50 w 1754793"/>
                <a:gd name="connsiteY2" fmla="*/ 1014252 h 2532747"/>
                <a:gd name="connsiteX3" fmla="*/ 258842 w 1754793"/>
                <a:gd name="connsiteY3" fmla="*/ 1989037 h 2532747"/>
                <a:gd name="connsiteX4" fmla="*/ 845438 w 1754793"/>
                <a:gd name="connsiteY4" fmla="*/ 2532501 h 2532747"/>
                <a:gd name="connsiteX5" fmla="*/ 1578684 w 1754793"/>
                <a:gd name="connsiteY5" fmla="*/ 2040795 h 2532747"/>
                <a:gd name="connsiteX6" fmla="*/ 1733959 w 1754793"/>
                <a:gd name="connsiteY6" fmla="*/ 841724 h 2532747"/>
                <a:gd name="connsiteX7" fmla="*/ 1233627 w 1754793"/>
                <a:gd name="connsiteY7" fmla="*/ 82599 h 2532747"/>
                <a:gd name="connsiteX8" fmla="*/ 724669 w 1754793"/>
                <a:gd name="connsiteY8" fmla="*/ 22214 h 2532747"/>
                <a:gd name="connsiteX9" fmla="*/ 578019 w 1754793"/>
                <a:gd name="connsiteY9" fmla="*/ 65346 h 253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54793" h="2532747">
                  <a:moveTo>
                    <a:pt x="578019" y="65346"/>
                  </a:moveTo>
                  <a:cubicBezTo>
                    <a:pt x="503257" y="127169"/>
                    <a:pt x="372423" y="234999"/>
                    <a:pt x="276095" y="393150"/>
                  </a:cubicBezTo>
                  <a:cubicBezTo>
                    <a:pt x="179767" y="551301"/>
                    <a:pt x="2925" y="748271"/>
                    <a:pt x="50" y="1014252"/>
                  </a:cubicBezTo>
                  <a:cubicBezTo>
                    <a:pt x="-2825" y="1280233"/>
                    <a:pt x="117944" y="1735996"/>
                    <a:pt x="258842" y="1989037"/>
                  </a:cubicBezTo>
                  <a:cubicBezTo>
                    <a:pt x="399740" y="2242078"/>
                    <a:pt x="625464" y="2523875"/>
                    <a:pt x="845438" y="2532501"/>
                  </a:cubicBezTo>
                  <a:cubicBezTo>
                    <a:pt x="1065412" y="2541127"/>
                    <a:pt x="1430597" y="2322591"/>
                    <a:pt x="1578684" y="2040795"/>
                  </a:cubicBezTo>
                  <a:cubicBezTo>
                    <a:pt x="1726771" y="1758999"/>
                    <a:pt x="1791469" y="1168090"/>
                    <a:pt x="1733959" y="841724"/>
                  </a:cubicBezTo>
                  <a:cubicBezTo>
                    <a:pt x="1676449" y="515358"/>
                    <a:pt x="1401842" y="219184"/>
                    <a:pt x="1233627" y="82599"/>
                  </a:cubicBezTo>
                  <a:cubicBezTo>
                    <a:pt x="1065412" y="-53986"/>
                    <a:pt x="833937" y="19339"/>
                    <a:pt x="724669" y="22214"/>
                  </a:cubicBezTo>
                  <a:cubicBezTo>
                    <a:pt x="615401" y="25089"/>
                    <a:pt x="652781" y="3523"/>
                    <a:pt x="578019" y="6534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3123834" y="995837"/>
              <a:ext cx="2995282" cy="2176605"/>
            </a:xfrm>
            <a:custGeom>
              <a:avLst/>
              <a:gdLst>
                <a:gd name="connsiteX0" fmla="*/ 983959 w 2995282"/>
                <a:gd name="connsiteY0" fmla="*/ 209512 h 2176605"/>
                <a:gd name="connsiteX1" fmla="*/ 1121982 w 2995282"/>
                <a:gd name="connsiteY1" fmla="*/ 407919 h 2176605"/>
                <a:gd name="connsiteX2" fmla="*/ 1199620 w 2995282"/>
                <a:gd name="connsiteY2" fmla="*/ 916878 h 2176605"/>
                <a:gd name="connsiteX3" fmla="*/ 958080 w 2995282"/>
                <a:gd name="connsiteY3" fmla="*/ 1417210 h 2176605"/>
                <a:gd name="connsiteX4" fmla="*/ 345605 w 2995282"/>
                <a:gd name="connsiteY4" fmla="*/ 1322319 h 2176605"/>
                <a:gd name="connsiteX5" fmla="*/ 548 w 2995282"/>
                <a:gd name="connsiteY5" fmla="*/ 1330946 h 2176605"/>
                <a:gd name="connsiteX6" fmla="*/ 259341 w 2995282"/>
                <a:gd name="connsiteY6" fmla="*/ 1494848 h 2176605"/>
                <a:gd name="connsiteX7" fmla="*/ 548 w 2995282"/>
                <a:gd name="connsiteY7" fmla="*/ 1857157 h 2176605"/>
                <a:gd name="connsiteX8" fmla="*/ 267967 w 2995282"/>
                <a:gd name="connsiteY8" fmla="*/ 1701882 h 2176605"/>
                <a:gd name="connsiteX9" fmla="*/ 837310 w 2995282"/>
                <a:gd name="connsiteY9" fmla="*/ 1632870 h 2176605"/>
                <a:gd name="connsiteX10" fmla="*/ 1372148 w 2995282"/>
                <a:gd name="connsiteY10" fmla="*/ 1848531 h 2176605"/>
                <a:gd name="connsiteX11" fmla="*/ 1449786 w 2995282"/>
                <a:gd name="connsiteY11" fmla="*/ 1650123 h 2176605"/>
                <a:gd name="connsiteX12" fmla="*/ 2467703 w 2995282"/>
                <a:gd name="connsiteY12" fmla="*/ 2176335 h 2176605"/>
                <a:gd name="connsiteX13" fmla="*/ 2303801 w 2995282"/>
                <a:gd name="connsiteY13" fmla="*/ 1719135 h 2176605"/>
                <a:gd name="connsiteX14" fmla="*/ 2528088 w 2995282"/>
                <a:gd name="connsiteY14" fmla="*/ 1512101 h 2176605"/>
                <a:gd name="connsiteX15" fmla="*/ 2519461 w 2995282"/>
                <a:gd name="connsiteY15" fmla="*/ 1330946 h 2176605"/>
                <a:gd name="connsiteX16" fmla="*/ 2993914 w 2995282"/>
                <a:gd name="connsiteY16" fmla="*/ 1279187 h 2176605"/>
                <a:gd name="connsiteX17" fmla="*/ 2666110 w 2995282"/>
                <a:gd name="connsiteY17" fmla="*/ 1227429 h 2176605"/>
                <a:gd name="connsiteX18" fmla="*/ 2743748 w 2995282"/>
                <a:gd name="connsiteY18" fmla="*/ 1115286 h 2176605"/>
                <a:gd name="connsiteX19" fmla="*/ 2346933 w 2995282"/>
                <a:gd name="connsiteY19" fmla="*/ 1313693 h 2176605"/>
                <a:gd name="connsiteX20" fmla="*/ 1734458 w 2995282"/>
                <a:gd name="connsiteY20" fmla="*/ 1348199 h 2176605"/>
                <a:gd name="connsiteX21" fmla="*/ 1536050 w 2995282"/>
                <a:gd name="connsiteY21" fmla="*/ 1339572 h 2176605"/>
                <a:gd name="connsiteX22" fmla="*/ 1648193 w 2995282"/>
                <a:gd name="connsiteY22" fmla="*/ 873746 h 2176605"/>
                <a:gd name="connsiteX23" fmla="*/ 1553303 w 2995282"/>
                <a:gd name="connsiteY23" fmla="*/ 252644 h 2176605"/>
                <a:gd name="connsiteX24" fmla="*/ 1415280 w 2995282"/>
                <a:gd name="connsiteY24" fmla="*/ 54236 h 2176605"/>
                <a:gd name="connsiteX25" fmla="*/ 1251378 w 2995282"/>
                <a:gd name="connsiteY25" fmla="*/ 11104 h 2176605"/>
                <a:gd name="connsiteX26" fmla="*/ 983959 w 2995282"/>
                <a:gd name="connsiteY26" fmla="*/ 209512 h 2176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95282" h="2176605">
                  <a:moveTo>
                    <a:pt x="983959" y="209512"/>
                  </a:moveTo>
                  <a:cubicBezTo>
                    <a:pt x="962393" y="275648"/>
                    <a:pt x="1086039" y="290025"/>
                    <a:pt x="1121982" y="407919"/>
                  </a:cubicBezTo>
                  <a:cubicBezTo>
                    <a:pt x="1157925" y="525813"/>
                    <a:pt x="1226937" y="748663"/>
                    <a:pt x="1199620" y="916878"/>
                  </a:cubicBezTo>
                  <a:cubicBezTo>
                    <a:pt x="1172303" y="1085093"/>
                    <a:pt x="1100416" y="1349637"/>
                    <a:pt x="958080" y="1417210"/>
                  </a:cubicBezTo>
                  <a:cubicBezTo>
                    <a:pt x="815744" y="1484784"/>
                    <a:pt x="505194" y="1336696"/>
                    <a:pt x="345605" y="1322319"/>
                  </a:cubicBezTo>
                  <a:cubicBezTo>
                    <a:pt x="186016" y="1307942"/>
                    <a:pt x="14925" y="1302191"/>
                    <a:pt x="548" y="1330946"/>
                  </a:cubicBezTo>
                  <a:cubicBezTo>
                    <a:pt x="-13829" y="1359701"/>
                    <a:pt x="259341" y="1407146"/>
                    <a:pt x="259341" y="1494848"/>
                  </a:cubicBezTo>
                  <a:cubicBezTo>
                    <a:pt x="259341" y="1582550"/>
                    <a:pt x="-890" y="1822651"/>
                    <a:pt x="548" y="1857157"/>
                  </a:cubicBezTo>
                  <a:cubicBezTo>
                    <a:pt x="1986" y="1891663"/>
                    <a:pt x="128507" y="1739263"/>
                    <a:pt x="267967" y="1701882"/>
                  </a:cubicBezTo>
                  <a:cubicBezTo>
                    <a:pt x="407427" y="1664501"/>
                    <a:pt x="653280" y="1608429"/>
                    <a:pt x="837310" y="1632870"/>
                  </a:cubicBezTo>
                  <a:cubicBezTo>
                    <a:pt x="1021340" y="1657312"/>
                    <a:pt x="1270069" y="1845656"/>
                    <a:pt x="1372148" y="1848531"/>
                  </a:cubicBezTo>
                  <a:cubicBezTo>
                    <a:pt x="1474227" y="1851406"/>
                    <a:pt x="1267194" y="1595489"/>
                    <a:pt x="1449786" y="1650123"/>
                  </a:cubicBezTo>
                  <a:cubicBezTo>
                    <a:pt x="1632379" y="1704757"/>
                    <a:pt x="2325367" y="2164833"/>
                    <a:pt x="2467703" y="2176335"/>
                  </a:cubicBezTo>
                  <a:cubicBezTo>
                    <a:pt x="2610039" y="2187837"/>
                    <a:pt x="2293737" y="1829841"/>
                    <a:pt x="2303801" y="1719135"/>
                  </a:cubicBezTo>
                  <a:cubicBezTo>
                    <a:pt x="2313865" y="1608429"/>
                    <a:pt x="2492145" y="1576799"/>
                    <a:pt x="2528088" y="1512101"/>
                  </a:cubicBezTo>
                  <a:cubicBezTo>
                    <a:pt x="2564031" y="1447403"/>
                    <a:pt x="2441823" y="1369765"/>
                    <a:pt x="2519461" y="1330946"/>
                  </a:cubicBezTo>
                  <a:cubicBezTo>
                    <a:pt x="2597099" y="1292127"/>
                    <a:pt x="2969473" y="1296440"/>
                    <a:pt x="2993914" y="1279187"/>
                  </a:cubicBezTo>
                  <a:cubicBezTo>
                    <a:pt x="3018355" y="1261934"/>
                    <a:pt x="2707804" y="1254746"/>
                    <a:pt x="2666110" y="1227429"/>
                  </a:cubicBezTo>
                  <a:cubicBezTo>
                    <a:pt x="2624416" y="1200112"/>
                    <a:pt x="2796944" y="1100909"/>
                    <a:pt x="2743748" y="1115286"/>
                  </a:cubicBezTo>
                  <a:cubicBezTo>
                    <a:pt x="2690552" y="1129663"/>
                    <a:pt x="2515148" y="1274874"/>
                    <a:pt x="2346933" y="1313693"/>
                  </a:cubicBezTo>
                  <a:cubicBezTo>
                    <a:pt x="2178718" y="1352512"/>
                    <a:pt x="1869605" y="1343886"/>
                    <a:pt x="1734458" y="1348199"/>
                  </a:cubicBezTo>
                  <a:cubicBezTo>
                    <a:pt x="1599311" y="1352512"/>
                    <a:pt x="1550428" y="1418648"/>
                    <a:pt x="1536050" y="1339572"/>
                  </a:cubicBezTo>
                  <a:cubicBezTo>
                    <a:pt x="1521673" y="1260497"/>
                    <a:pt x="1645318" y="1054901"/>
                    <a:pt x="1648193" y="873746"/>
                  </a:cubicBezTo>
                  <a:cubicBezTo>
                    <a:pt x="1651068" y="692591"/>
                    <a:pt x="1592122" y="389229"/>
                    <a:pt x="1553303" y="252644"/>
                  </a:cubicBezTo>
                  <a:cubicBezTo>
                    <a:pt x="1514484" y="116059"/>
                    <a:pt x="1465601" y="94493"/>
                    <a:pt x="1415280" y="54236"/>
                  </a:cubicBezTo>
                  <a:cubicBezTo>
                    <a:pt x="1364959" y="13979"/>
                    <a:pt x="1320389" y="-17651"/>
                    <a:pt x="1251378" y="11104"/>
                  </a:cubicBezTo>
                  <a:cubicBezTo>
                    <a:pt x="1182367" y="39859"/>
                    <a:pt x="1005525" y="143376"/>
                    <a:pt x="983959" y="209512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4167759" y="1263368"/>
              <a:ext cx="396845" cy="1171837"/>
            </a:xfrm>
            <a:custGeom>
              <a:avLst/>
              <a:gdLst>
                <a:gd name="connsiteX0" fmla="*/ 78057 w 396845"/>
                <a:gd name="connsiteY0" fmla="*/ 19619 h 1171837"/>
                <a:gd name="connsiteX1" fmla="*/ 259212 w 396845"/>
                <a:gd name="connsiteY1" fmla="*/ 381928 h 1171837"/>
                <a:gd name="connsiteX2" fmla="*/ 233333 w 396845"/>
                <a:gd name="connsiteY2" fmla="*/ 778743 h 1171837"/>
                <a:gd name="connsiteX3" fmla="*/ 419 w 396845"/>
                <a:gd name="connsiteY3" fmla="*/ 1158305 h 1171837"/>
                <a:gd name="connsiteX4" fmla="*/ 181574 w 396845"/>
                <a:gd name="connsiteY4" fmla="*/ 1054788 h 1171837"/>
                <a:gd name="connsiteX5" fmla="*/ 379982 w 396845"/>
                <a:gd name="connsiteY5" fmla="*/ 744238 h 1171837"/>
                <a:gd name="connsiteX6" fmla="*/ 371355 w 396845"/>
                <a:gd name="connsiteY6" fmla="*/ 321543 h 1171837"/>
                <a:gd name="connsiteX7" fmla="*/ 250585 w 396845"/>
                <a:gd name="connsiteY7" fmla="*/ 80004 h 1171837"/>
                <a:gd name="connsiteX8" fmla="*/ 78057 w 396845"/>
                <a:gd name="connsiteY8" fmla="*/ 19619 h 1171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6845" h="1171837">
                  <a:moveTo>
                    <a:pt x="78057" y="19619"/>
                  </a:moveTo>
                  <a:cubicBezTo>
                    <a:pt x="79495" y="69940"/>
                    <a:pt x="233333" y="255407"/>
                    <a:pt x="259212" y="381928"/>
                  </a:cubicBezTo>
                  <a:cubicBezTo>
                    <a:pt x="285091" y="508449"/>
                    <a:pt x="276465" y="649347"/>
                    <a:pt x="233333" y="778743"/>
                  </a:cubicBezTo>
                  <a:cubicBezTo>
                    <a:pt x="190201" y="908139"/>
                    <a:pt x="9045" y="1112298"/>
                    <a:pt x="419" y="1158305"/>
                  </a:cubicBezTo>
                  <a:cubicBezTo>
                    <a:pt x="-8208" y="1204313"/>
                    <a:pt x="118314" y="1123799"/>
                    <a:pt x="181574" y="1054788"/>
                  </a:cubicBezTo>
                  <a:cubicBezTo>
                    <a:pt x="244835" y="985777"/>
                    <a:pt x="348352" y="866446"/>
                    <a:pt x="379982" y="744238"/>
                  </a:cubicBezTo>
                  <a:cubicBezTo>
                    <a:pt x="411612" y="622031"/>
                    <a:pt x="392921" y="432249"/>
                    <a:pt x="371355" y="321543"/>
                  </a:cubicBezTo>
                  <a:cubicBezTo>
                    <a:pt x="349789" y="210837"/>
                    <a:pt x="300906" y="134638"/>
                    <a:pt x="250585" y="80004"/>
                  </a:cubicBezTo>
                  <a:cubicBezTo>
                    <a:pt x="200264" y="25370"/>
                    <a:pt x="76619" y="-30702"/>
                    <a:pt x="78057" y="19619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4135102" y="1013531"/>
              <a:ext cx="365260" cy="232117"/>
            </a:xfrm>
            <a:custGeom>
              <a:avLst/>
              <a:gdLst>
                <a:gd name="connsiteX0" fmla="*/ 317748 w 365260"/>
                <a:gd name="connsiteY0" fmla="*/ 2037 h 232117"/>
                <a:gd name="connsiteX1" fmla="*/ 93461 w 365260"/>
                <a:gd name="connsiteY1" fmla="*/ 148686 h 232117"/>
                <a:gd name="connsiteX2" fmla="*/ 7197 w 365260"/>
                <a:gd name="connsiteY2" fmla="*/ 226324 h 232117"/>
                <a:gd name="connsiteX3" fmla="*/ 265990 w 365260"/>
                <a:gd name="connsiteY3" fmla="*/ 209071 h 232117"/>
                <a:gd name="connsiteX4" fmla="*/ 360880 w 365260"/>
                <a:gd name="connsiteY4" fmla="*/ 71048 h 232117"/>
                <a:gd name="connsiteX5" fmla="*/ 317748 w 365260"/>
                <a:gd name="connsiteY5" fmla="*/ 2037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5260" h="232117">
                  <a:moveTo>
                    <a:pt x="317748" y="2037"/>
                  </a:moveTo>
                  <a:cubicBezTo>
                    <a:pt x="273178" y="14977"/>
                    <a:pt x="145219" y="111305"/>
                    <a:pt x="93461" y="148686"/>
                  </a:cubicBezTo>
                  <a:cubicBezTo>
                    <a:pt x="41703" y="186067"/>
                    <a:pt x="-21558" y="216260"/>
                    <a:pt x="7197" y="226324"/>
                  </a:cubicBezTo>
                  <a:cubicBezTo>
                    <a:pt x="35952" y="236388"/>
                    <a:pt x="207043" y="234950"/>
                    <a:pt x="265990" y="209071"/>
                  </a:cubicBezTo>
                  <a:cubicBezTo>
                    <a:pt x="324937" y="183192"/>
                    <a:pt x="349378" y="101240"/>
                    <a:pt x="360880" y="71048"/>
                  </a:cubicBezTo>
                  <a:cubicBezTo>
                    <a:pt x="372382" y="40856"/>
                    <a:pt x="362318" y="-10903"/>
                    <a:pt x="317748" y="203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453675" y="3726936"/>
              <a:ext cx="1817111" cy="728512"/>
              <a:chOff x="519679" y="796581"/>
              <a:chExt cx="1817111" cy="728512"/>
            </a:xfrm>
          </p:grpSpPr>
          <p:grpSp>
            <p:nvGrpSpPr>
              <p:cNvPr id="218" name="Group 217"/>
              <p:cNvGrpSpPr/>
              <p:nvPr/>
            </p:nvGrpSpPr>
            <p:grpSpPr>
              <a:xfrm>
                <a:off x="567363" y="796581"/>
                <a:ext cx="1319777" cy="666016"/>
                <a:chOff x="436052" y="597352"/>
                <a:chExt cx="1319777" cy="926648"/>
              </a:xfrm>
            </p:grpSpPr>
            <p:sp>
              <p:nvSpPr>
                <p:cNvPr id="225" name="Freeform 224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Freeform 225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9" name="Group 218"/>
              <p:cNvGrpSpPr/>
              <p:nvPr/>
            </p:nvGrpSpPr>
            <p:grpSpPr>
              <a:xfrm>
                <a:off x="519679" y="989003"/>
                <a:ext cx="856273" cy="485910"/>
                <a:chOff x="436052" y="597352"/>
                <a:chExt cx="1319777" cy="926648"/>
              </a:xfrm>
            </p:grpSpPr>
            <p:sp>
              <p:nvSpPr>
                <p:cNvPr id="223" name="Freeform 222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Freeform 223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0" name="Group 219"/>
              <p:cNvGrpSpPr/>
              <p:nvPr/>
            </p:nvGrpSpPr>
            <p:grpSpPr>
              <a:xfrm>
                <a:off x="1017013" y="1144356"/>
                <a:ext cx="1319777" cy="380737"/>
                <a:chOff x="436052" y="597352"/>
                <a:chExt cx="1319777" cy="926648"/>
              </a:xfrm>
            </p:grpSpPr>
            <p:sp>
              <p:nvSpPr>
                <p:cNvPr id="221" name="Freeform 220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Freeform 221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98" name="Group 197"/>
            <p:cNvGrpSpPr/>
            <p:nvPr/>
          </p:nvGrpSpPr>
          <p:grpSpPr>
            <a:xfrm flipH="1">
              <a:off x="7357926" y="3475764"/>
              <a:ext cx="784716" cy="728512"/>
              <a:chOff x="519679" y="796581"/>
              <a:chExt cx="1817111" cy="728512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567363" y="796581"/>
                <a:ext cx="1319777" cy="666016"/>
                <a:chOff x="436052" y="597352"/>
                <a:chExt cx="1319777" cy="926648"/>
              </a:xfrm>
            </p:grpSpPr>
            <p:sp>
              <p:nvSpPr>
                <p:cNvPr id="216" name="Freeform 215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Freeform 216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0" name="Group 209"/>
              <p:cNvGrpSpPr/>
              <p:nvPr/>
            </p:nvGrpSpPr>
            <p:grpSpPr>
              <a:xfrm>
                <a:off x="519679" y="989003"/>
                <a:ext cx="856273" cy="485910"/>
                <a:chOff x="436052" y="597352"/>
                <a:chExt cx="1319777" cy="926648"/>
              </a:xfrm>
            </p:grpSpPr>
            <p:sp>
              <p:nvSpPr>
                <p:cNvPr id="214" name="Freeform 213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Freeform 214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1017013" y="1144356"/>
                <a:ext cx="1319777" cy="380737"/>
                <a:chOff x="436052" y="597352"/>
                <a:chExt cx="1319777" cy="926648"/>
              </a:xfrm>
            </p:grpSpPr>
            <p:sp>
              <p:nvSpPr>
                <p:cNvPr id="212" name="Freeform 211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Freeform 212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99" name="Group 198"/>
            <p:cNvGrpSpPr/>
            <p:nvPr/>
          </p:nvGrpSpPr>
          <p:grpSpPr>
            <a:xfrm>
              <a:off x="5941057" y="4323604"/>
              <a:ext cx="1817111" cy="728512"/>
              <a:chOff x="519679" y="796581"/>
              <a:chExt cx="1817111" cy="728512"/>
            </a:xfrm>
          </p:grpSpPr>
          <p:grpSp>
            <p:nvGrpSpPr>
              <p:cNvPr id="200" name="Group 199"/>
              <p:cNvGrpSpPr/>
              <p:nvPr/>
            </p:nvGrpSpPr>
            <p:grpSpPr>
              <a:xfrm>
                <a:off x="567363" y="796581"/>
                <a:ext cx="1319777" cy="666016"/>
                <a:chOff x="436052" y="597352"/>
                <a:chExt cx="1319777" cy="926648"/>
              </a:xfrm>
            </p:grpSpPr>
            <p:sp>
              <p:nvSpPr>
                <p:cNvPr id="207" name="Freeform 206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Freeform 207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1" name="Group 200"/>
              <p:cNvGrpSpPr/>
              <p:nvPr/>
            </p:nvGrpSpPr>
            <p:grpSpPr>
              <a:xfrm>
                <a:off x="519679" y="989003"/>
                <a:ext cx="856273" cy="485910"/>
                <a:chOff x="436052" y="597352"/>
                <a:chExt cx="1319777" cy="926648"/>
              </a:xfrm>
            </p:grpSpPr>
            <p:sp>
              <p:nvSpPr>
                <p:cNvPr id="205" name="Freeform 204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Freeform 205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2" name="Group 201"/>
              <p:cNvGrpSpPr/>
              <p:nvPr/>
            </p:nvGrpSpPr>
            <p:grpSpPr>
              <a:xfrm>
                <a:off x="1017013" y="1144356"/>
                <a:ext cx="1319777" cy="380737"/>
                <a:chOff x="436052" y="597352"/>
                <a:chExt cx="1319777" cy="926648"/>
              </a:xfrm>
            </p:grpSpPr>
            <p:sp>
              <p:nvSpPr>
                <p:cNvPr id="203" name="Freeform 202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Freeform 203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" name="Group 2"/>
          <p:cNvGrpSpPr/>
          <p:nvPr/>
        </p:nvGrpSpPr>
        <p:grpSpPr>
          <a:xfrm>
            <a:off x="4038600" y="3551594"/>
            <a:ext cx="1499632" cy="1942010"/>
            <a:chOff x="4824968" y="3544390"/>
            <a:chExt cx="1499632" cy="1942010"/>
          </a:xfrm>
        </p:grpSpPr>
        <p:sp>
          <p:nvSpPr>
            <p:cNvPr id="103" name="Freeform 2"/>
            <p:cNvSpPr>
              <a:spLocks/>
            </p:cNvSpPr>
            <p:nvPr/>
          </p:nvSpPr>
          <p:spPr bwMode="auto">
            <a:xfrm>
              <a:off x="5274944" y="5196802"/>
              <a:ext cx="325755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Freeform 3"/>
            <p:cNvSpPr>
              <a:spLocks/>
            </p:cNvSpPr>
            <p:nvPr/>
          </p:nvSpPr>
          <p:spPr bwMode="auto">
            <a:xfrm flipH="1">
              <a:off x="5621059" y="5162732"/>
              <a:ext cx="233006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9" name="Group 11"/>
            <p:cNvGrpSpPr>
              <a:grpSpLocks/>
            </p:cNvGrpSpPr>
            <p:nvPr/>
          </p:nvGrpSpPr>
          <p:grpSpPr bwMode="auto">
            <a:xfrm rot="21436187">
              <a:off x="5419724" y="3544390"/>
              <a:ext cx="217170" cy="1873869"/>
              <a:chOff x="4128" y="2400"/>
              <a:chExt cx="384" cy="1728"/>
            </a:xfrm>
          </p:grpSpPr>
          <p:sp>
            <p:nvSpPr>
              <p:cNvPr id="110" name="Freeform 4"/>
              <p:cNvSpPr>
                <a:spLocks/>
              </p:cNvSpPr>
              <p:nvPr/>
            </p:nvSpPr>
            <p:spPr bwMode="auto">
              <a:xfrm>
                <a:off x="4128" y="2400"/>
                <a:ext cx="384" cy="1728"/>
              </a:xfrm>
              <a:custGeom>
                <a:avLst/>
                <a:gdLst>
                  <a:gd name="T0" fmla="*/ 64 w 520"/>
                  <a:gd name="T1" fmla="*/ 184 h 1880"/>
                  <a:gd name="T2" fmla="*/ 16 w 520"/>
                  <a:gd name="T3" fmla="*/ 280 h 1880"/>
                  <a:gd name="T4" fmla="*/ 16 w 520"/>
                  <a:gd name="T5" fmla="*/ 424 h 1880"/>
                  <a:gd name="T6" fmla="*/ 112 w 520"/>
                  <a:gd name="T7" fmla="*/ 1144 h 1880"/>
                  <a:gd name="T8" fmla="*/ 160 w 520"/>
                  <a:gd name="T9" fmla="*/ 1768 h 1880"/>
                  <a:gd name="T10" fmla="*/ 400 w 520"/>
                  <a:gd name="T11" fmla="*/ 1816 h 1880"/>
                  <a:gd name="T12" fmla="*/ 448 w 520"/>
                  <a:gd name="T13" fmla="*/ 1528 h 1880"/>
                  <a:gd name="T14" fmla="*/ 448 w 520"/>
                  <a:gd name="T15" fmla="*/ 1048 h 1880"/>
                  <a:gd name="T16" fmla="*/ 496 w 520"/>
                  <a:gd name="T17" fmla="*/ 376 h 1880"/>
                  <a:gd name="T18" fmla="*/ 304 w 520"/>
                  <a:gd name="T19" fmla="*/ 40 h 1880"/>
                  <a:gd name="T20" fmla="*/ 208 w 520"/>
                  <a:gd name="T21" fmla="*/ 136 h 1880"/>
                  <a:gd name="T22" fmla="*/ 112 w 520"/>
                  <a:gd name="T23" fmla="*/ 88 h 1880"/>
                  <a:gd name="T24" fmla="*/ 64 w 520"/>
                  <a:gd name="T25" fmla="*/ 184 h 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0" h="1880">
                    <a:moveTo>
                      <a:pt x="64" y="184"/>
                    </a:moveTo>
                    <a:cubicBezTo>
                      <a:pt x="48" y="216"/>
                      <a:pt x="24" y="240"/>
                      <a:pt x="16" y="280"/>
                    </a:cubicBezTo>
                    <a:cubicBezTo>
                      <a:pt x="8" y="320"/>
                      <a:pt x="0" y="280"/>
                      <a:pt x="16" y="424"/>
                    </a:cubicBezTo>
                    <a:cubicBezTo>
                      <a:pt x="32" y="568"/>
                      <a:pt x="88" y="920"/>
                      <a:pt x="112" y="1144"/>
                    </a:cubicBezTo>
                    <a:cubicBezTo>
                      <a:pt x="136" y="1368"/>
                      <a:pt x="112" y="1656"/>
                      <a:pt x="160" y="1768"/>
                    </a:cubicBezTo>
                    <a:cubicBezTo>
                      <a:pt x="208" y="1880"/>
                      <a:pt x="352" y="1856"/>
                      <a:pt x="400" y="1816"/>
                    </a:cubicBezTo>
                    <a:cubicBezTo>
                      <a:pt x="448" y="1776"/>
                      <a:pt x="440" y="1656"/>
                      <a:pt x="448" y="1528"/>
                    </a:cubicBezTo>
                    <a:cubicBezTo>
                      <a:pt x="456" y="1400"/>
                      <a:pt x="440" y="1240"/>
                      <a:pt x="448" y="1048"/>
                    </a:cubicBezTo>
                    <a:cubicBezTo>
                      <a:pt x="456" y="856"/>
                      <a:pt x="520" y="544"/>
                      <a:pt x="496" y="376"/>
                    </a:cubicBezTo>
                    <a:cubicBezTo>
                      <a:pt x="472" y="208"/>
                      <a:pt x="352" y="80"/>
                      <a:pt x="304" y="40"/>
                    </a:cubicBezTo>
                    <a:cubicBezTo>
                      <a:pt x="256" y="0"/>
                      <a:pt x="240" y="128"/>
                      <a:pt x="208" y="136"/>
                    </a:cubicBezTo>
                    <a:cubicBezTo>
                      <a:pt x="176" y="144"/>
                      <a:pt x="128" y="80"/>
                      <a:pt x="112" y="88"/>
                    </a:cubicBezTo>
                    <a:cubicBezTo>
                      <a:pt x="96" y="96"/>
                      <a:pt x="80" y="152"/>
                      <a:pt x="64" y="18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663300"/>
                  </a:gs>
                  <a:gs pos="50000">
                    <a:srgbClr val="FF9900"/>
                  </a:gs>
                  <a:gs pos="100000">
                    <a:srgbClr val="6633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" name="Freeform 7"/>
              <p:cNvSpPr>
                <a:spLocks/>
              </p:cNvSpPr>
              <p:nvPr/>
            </p:nvSpPr>
            <p:spPr bwMode="auto">
              <a:xfrm>
                <a:off x="4224" y="2688"/>
                <a:ext cx="96" cy="1296"/>
              </a:xfrm>
              <a:custGeom>
                <a:avLst/>
                <a:gdLst>
                  <a:gd name="T0" fmla="*/ 0 w 96"/>
                  <a:gd name="T1" fmla="*/ 0 h 1296"/>
                  <a:gd name="T2" fmla="*/ 48 w 96"/>
                  <a:gd name="T3" fmla="*/ 864 h 1296"/>
                  <a:gd name="T4" fmla="*/ 96 w 96"/>
                  <a:gd name="T5" fmla="*/ 1296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296">
                    <a:moveTo>
                      <a:pt x="0" y="0"/>
                    </a:moveTo>
                    <a:lnTo>
                      <a:pt x="48" y="864"/>
                    </a:lnTo>
                    <a:lnTo>
                      <a:pt x="96" y="129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Freeform 8"/>
              <p:cNvSpPr>
                <a:spLocks/>
              </p:cNvSpPr>
              <p:nvPr/>
            </p:nvSpPr>
            <p:spPr bwMode="auto">
              <a:xfrm>
                <a:off x="4313" y="2526"/>
                <a:ext cx="103" cy="1122"/>
              </a:xfrm>
              <a:custGeom>
                <a:avLst/>
                <a:gdLst>
                  <a:gd name="T0" fmla="*/ 0 w 103"/>
                  <a:gd name="T1" fmla="*/ 0 h 1122"/>
                  <a:gd name="T2" fmla="*/ 103 w 103"/>
                  <a:gd name="T3" fmla="*/ 882 h 1122"/>
                  <a:gd name="T4" fmla="*/ 103 w 103"/>
                  <a:gd name="T5" fmla="*/ 1122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122">
                    <a:moveTo>
                      <a:pt x="0" y="0"/>
                    </a:moveTo>
                    <a:lnTo>
                      <a:pt x="103" y="882"/>
                    </a:lnTo>
                    <a:lnTo>
                      <a:pt x="103" y="112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3" name="Freeform 9"/>
            <p:cNvSpPr>
              <a:spLocks/>
            </p:cNvSpPr>
            <p:nvPr/>
          </p:nvSpPr>
          <p:spPr bwMode="auto">
            <a:xfrm>
              <a:off x="4824968" y="4416100"/>
              <a:ext cx="1499632" cy="576055"/>
            </a:xfrm>
            <a:custGeom>
              <a:avLst/>
              <a:gdLst>
                <a:gd name="T0" fmla="*/ 4 w 2164"/>
                <a:gd name="T1" fmla="*/ 144 h 997"/>
                <a:gd name="T2" fmla="*/ 196 w 2164"/>
                <a:gd name="T3" fmla="*/ 336 h 997"/>
                <a:gd name="T4" fmla="*/ 340 w 2164"/>
                <a:gd name="T5" fmla="*/ 528 h 997"/>
                <a:gd name="T6" fmla="*/ 598 w 2164"/>
                <a:gd name="T7" fmla="*/ 543 h 997"/>
                <a:gd name="T8" fmla="*/ 255 w 2164"/>
                <a:gd name="T9" fmla="*/ 576 h 997"/>
                <a:gd name="T10" fmla="*/ 155 w 2164"/>
                <a:gd name="T11" fmla="*/ 731 h 997"/>
                <a:gd name="T12" fmla="*/ 133 w 2164"/>
                <a:gd name="T13" fmla="*/ 731 h 997"/>
                <a:gd name="T14" fmla="*/ 288 w 2164"/>
                <a:gd name="T15" fmla="*/ 753 h 997"/>
                <a:gd name="T16" fmla="*/ 11 w 2164"/>
                <a:gd name="T17" fmla="*/ 798 h 997"/>
                <a:gd name="T18" fmla="*/ 0 w 2164"/>
                <a:gd name="T19" fmla="*/ 897 h 997"/>
                <a:gd name="T20" fmla="*/ 543 w 2164"/>
                <a:gd name="T21" fmla="*/ 897 h 997"/>
                <a:gd name="T22" fmla="*/ 1012 w 2164"/>
                <a:gd name="T23" fmla="*/ 912 h 997"/>
                <a:gd name="T24" fmla="*/ 1507 w 2164"/>
                <a:gd name="T25" fmla="*/ 842 h 997"/>
                <a:gd name="T26" fmla="*/ 1629 w 2164"/>
                <a:gd name="T27" fmla="*/ 997 h 997"/>
                <a:gd name="T28" fmla="*/ 1972 w 2164"/>
                <a:gd name="T29" fmla="*/ 672 h 997"/>
                <a:gd name="T30" fmla="*/ 2164 w 2164"/>
                <a:gd name="T31" fmla="*/ 480 h 997"/>
                <a:gd name="T32" fmla="*/ 1924 w 2164"/>
                <a:gd name="T33" fmla="*/ 288 h 997"/>
                <a:gd name="T34" fmla="*/ 1348 w 2164"/>
                <a:gd name="T35" fmla="*/ 0 h 997"/>
                <a:gd name="T36" fmla="*/ 1300 w 2164"/>
                <a:gd name="T37" fmla="*/ 96 h 997"/>
                <a:gd name="T38" fmla="*/ 916 w 2164"/>
                <a:gd name="T39" fmla="*/ 96 h 997"/>
                <a:gd name="T40" fmla="*/ 244 w 2164"/>
                <a:gd name="T41" fmla="*/ 144 h 997"/>
                <a:gd name="T42" fmla="*/ 4 w 2164"/>
                <a:gd name="T43" fmla="*/ 144 h 997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128 w 10000"/>
                <a:gd name="connsiteY20" fmla="*/ 2532 h 11088"/>
                <a:gd name="connsiteX21" fmla="*/ 18 w 10000"/>
                <a:gd name="connsiteY21" fmla="*/ 0 h 11088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962 w 10000"/>
                <a:gd name="connsiteY20" fmla="*/ 1169 h 11088"/>
                <a:gd name="connsiteX21" fmla="*/ 18 w 10000"/>
                <a:gd name="connsiteY21" fmla="*/ 0 h 11088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867 w 10358"/>
                <a:gd name="connsiteY10" fmla="*/ 10085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927 w 10358"/>
                <a:gd name="connsiteY10" fmla="*/ 11643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358" h="13006">
                  <a:moveTo>
                    <a:pt x="376" y="0"/>
                  </a:moveTo>
                  <a:lnTo>
                    <a:pt x="1443" y="3679"/>
                  </a:lnTo>
                  <a:lnTo>
                    <a:pt x="1929" y="6384"/>
                  </a:lnTo>
                  <a:lnTo>
                    <a:pt x="3121" y="6534"/>
                  </a:lnTo>
                  <a:lnTo>
                    <a:pt x="1536" y="6865"/>
                  </a:lnTo>
                  <a:lnTo>
                    <a:pt x="1074" y="8420"/>
                  </a:lnTo>
                  <a:lnTo>
                    <a:pt x="973" y="8420"/>
                  </a:lnTo>
                  <a:lnTo>
                    <a:pt x="1689" y="8641"/>
                  </a:lnTo>
                  <a:lnTo>
                    <a:pt x="0" y="13006"/>
                  </a:lnTo>
                  <a:lnTo>
                    <a:pt x="2927" y="11643"/>
                  </a:lnTo>
                  <a:lnTo>
                    <a:pt x="5035" y="10235"/>
                  </a:lnTo>
                  <a:lnTo>
                    <a:pt x="7322" y="9533"/>
                  </a:lnTo>
                  <a:lnTo>
                    <a:pt x="7886" y="11088"/>
                  </a:lnTo>
                  <a:lnTo>
                    <a:pt x="9471" y="7828"/>
                  </a:lnTo>
                  <a:lnTo>
                    <a:pt x="10358" y="5902"/>
                  </a:lnTo>
                  <a:lnTo>
                    <a:pt x="9011" y="3587"/>
                  </a:lnTo>
                  <a:lnTo>
                    <a:pt x="6587" y="1088"/>
                  </a:lnTo>
                  <a:cubicBezTo>
                    <a:pt x="6573" y="1669"/>
                    <a:pt x="6558" y="2249"/>
                    <a:pt x="6544" y="2830"/>
                  </a:cubicBezTo>
                  <a:lnTo>
                    <a:pt x="4591" y="2051"/>
                  </a:lnTo>
                  <a:lnTo>
                    <a:pt x="2320" y="1169"/>
                  </a:lnTo>
                  <a:lnTo>
                    <a:pt x="376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Text Box 10"/>
            <p:cNvSpPr txBox="1">
              <a:spLocks noChangeArrowheads="1"/>
            </p:cNvSpPr>
            <p:nvPr/>
          </p:nvSpPr>
          <p:spPr bwMode="auto">
            <a:xfrm>
              <a:off x="5246290" y="4514685"/>
              <a:ext cx="941071" cy="308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Comic Sans MS" pitchFamily="66" charset="0"/>
                  <a:cs typeface="Times New Roman" pitchFamily="18" charset="0"/>
                </a:rPr>
                <a:t>Nowhere</a:t>
              </a:r>
            </a:p>
          </p:txBody>
        </p:sp>
        <p:sp>
          <p:nvSpPr>
            <p:cNvPr id="115" name="Freeform 14"/>
            <p:cNvSpPr>
              <a:spLocks/>
            </p:cNvSpPr>
            <p:nvPr/>
          </p:nvSpPr>
          <p:spPr bwMode="auto">
            <a:xfrm>
              <a:off x="4956132" y="3743585"/>
              <a:ext cx="1055852" cy="582256"/>
            </a:xfrm>
            <a:custGeom>
              <a:avLst/>
              <a:gdLst>
                <a:gd name="T0" fmla="*/ 1343 w 1431"/>
                <a:gd name="T1" fmla="*/ 199 h 1036"/>
                <a:gd name="T2" fmla="*/ 1286 w 1431"/>
                <a:gd name="T3" fmla="*/ 321 h 1036"/>
                <a:gd name="T4" fmla="*/ 1335 w 1431"/>
                <a:gd name="T5" fmla="*/ 387 h 1036"/>
                <a:gd name="T6" fmla="*/ 1417 w 1431"/>
                <a:gd name="T7" fmla="*/ 471 h 1036"/>
                <a:gd name="T8" fmla="*/ 1431 w 1431"/>
                <a:gd name="T9" fmla="*/ 468 h 1036"/>
                <a:gd name="T10" fmla="*/ 1332 w 1431"/>
                <a:gd name="T11" fmla="*/ 499 h 1036"/>
                <a:gd name="T12" fmla="*/ 1191 w 1431"/>
                <a:gd name="T13" fmla="*/ 551 h 1036"/>
                <a:gd name="T14" fmla="*/ 891 w 1431"/>
                <a:gd name="T15" fmla="*/ 638 h 1036"/>
                <a:gd name="T16" fmla="*/ 640 w 1431"/>
                <a:gd name="T17" fmla="*/ 682 h 1036"/>
                <a:gd name="T18" fmla="*/ 600 w 1431"/>
                <a:gd name="T19" fmla="*/ 835 h 1036"/>
                <a:gd name="T20" fmla="*/ 668 w 1431"/>
                <a:gd name="T21" fmla="*/ 1036 h 1036"/>
                <a:gd name="T22" fmla="*/ 263 w 1431"/>
                <a:gd name="T23" fmla="*/ 770 h 1036"/>
                <a:gd name="T24" fmla="*/ 0 w 1431"/>
                <a:gd name="T25" fmla="*/ 551 h 1036"/>
                <a:gd name="T26" fmla="*/ 177 w 1431"/>
                <a:gd name="T27" fmla="*/ 285 h 1036"/>
                <a:gd name="T28" fmla="*/ 488 w 1431"/>
                <a:gd name="T29" fmla="*/ 0 h 1036"/>
                <a:gd name="T30" fmla="*/ 593 w 1431"/>
                <a:gd name="T31" fmla="*/ 150 h 1036"/>
                <a:gd name="T32" fmla="*/ 849 w 1431"/>
                <a:gd name="T33" fmla="*/ 166 h 1036"/>
                <a:gd name="T34" fmla="*/ 1183 w 1431"/>
                <a:gd name="T35" fmla="*/ 182 h 1036"/>
                <a:gd name="T36" fmla="*/ 1343 w 1431"/>
                <a:gd name="T37" fmla="*/ 199 h 1036"/>
                <a:gd name="connsiteX0" fmla="*/ 9385 w 9920"/>
                <a:gd name="connsiteY0" fmla="*/ 1921 h 10000"/>
                <a:gd name="connsiteX1" fmla="*/ 8987 w 9920"/>
                <a:gd name="connsiteY1" fmla="*/ 3098 h 10000"/>
                <a:gd name="connsiteX2" fmla="*/ 9329 w 9920"/>
                <a:gd name="connsiteY2" fmla="*/ 3736 h 10000"/>
                <a:gd name="connsiteX3" fmla="*/ 9902 w 9920"/>
                <a:gd name="connsiteY3" fmla="*/ 4546 h 10000"/>
                <a:gd name="connsiteX4" fmla="*/ 9920 w 9920"/>
                <a:gd name="connsiteY4" fmla="*/ 7450 h 10000"/>
                <a:gd name="connsiteX5" fmla="*/ 9308 w 9920"/>
                <a:gd name="connsiteY5" fmla="*/ 4817 h 10000"/>
                <a:gd name="connsiteX6" fmla="*/ 8323 w 9920"/>
                <a:gd name="connsiteY6" fmla="*/ 5319 h 10000"/>
                <a:gd name="connsiteX7" fmla="*/ 6226 w 9920"/>
                <a:gd name="connsiteY7" fmla="*/ 6158 h 10000"/>
                <a:gd name="connsiteX8" fmla="*/ 4472 w 9920"/>
                <a:gd name="connsiteY8" fmla="*/ 6583 h 10000"/>
                <a:gd name="connsiteX9" fmla="*/ 4193 w 9920"/>
                <a:gd name="connsiteY9" fmla="*/ 8060 h 10000"/>
                <a:gd name="connsiteX10" fmla="*/ 4668 w 9920"/>
                <a:gd name="connsiteY10" fmla="*/ 10000 h 10000"/>
                <a:gd name="connsiteX11" fmla="*/ 1838 w 9920"/>
                <a:gd name="connsiteY11" fmla="*/ 7432 h 10000"/>
                <a:gd name="connsiteX12" fmla="*/ 0 w 9920"/>
                <a:gd name="connsiteY12" fmla="*/ 5319 h 10000"/>
                <a:gd name="connsiteX13" fmla="*/ 1237 w 9920"/>
                <a:gd name="connsiteY13" fmla="*/ 2751 h 10000"/>
                <a:gd name="connsiteX14" fmla="*/ 3410 w 9920"/>
                <a:gd name="connsiteY14" fmla="*/ 0 h 10000"/>
                <a:gd name="connsiteX15" fmla="*/ 4144 w 9920"/>
                <a:gd name="connsiteY15" fmla="*/ 1448 h 10000"/>
                <a:gd name="connsiteX16" fmla="*/ 5933 w 9920"/>
                <a:gd name="connsiteY16" fmla="*/ 1602 h 10000"/>
                <a:gd name="connsiteX17" fmla="*/ 8267 w 9920"/>
                <a:gd name="connsiteY17" fmla="*/ 1757 h 10000"/>
                <a:gd name="connsiteX18" fmla="*/ 9385 w 9920"/>
                <a:gd name="connsiteY18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8390 w 10000"/>
                <a:gd name="connsiteY5" fmla="*/ 5319 h 10000"/>
                <a:gd name="connsiteX6" fmla="*/ 6276 w 10000"/>
                <a:gd name="connsiteY6" fmla="*/ 6158 h 10000"/>
                <a:gd name="connsiteX7" fmla="*/ 4508 w 10000"/>
                <a:gd name="connsiteY7" fmla="*/ 6583 h 10000"/>
                <a:gd name="connsiteX8" fmla="*/ 4227 w 10000"/>
                <a:gd name="connsiteY8" fmla="*/ 8060 h 10000"/>
                <a:gd name="connsiteX9" fmla="*/ 4706 w 10000"/>
                <a:gd name="connsiteY9" fmla="*/ 10000 h 10000"/>
                <a:gd name="connsiteX10" fmla="*/ 1853 w 10000"/>
                <a:gd name="connsiteY10" fmla="*/ 7432 h 10000"/>
                <a:gd name="connsiteX11" fmla="*/ 0 w 10000"/>
                <a:gd name="connsiteY11" fmla="*/ 5319 h 10000"/>
                <a:gd name="connsiteX12" fmla="*/ 1247 w 10000"/>
                <a:gd name="connsiteY12" fmla="*/ 2751 h 10000"/>
                <a:gd name="connsiteX13" fmla="*/ 3438 w 10000"/>
                <a:gd name="connsiteY13" fmla="*/ 0 h 10000"/>
                <a:gd name="connsiteX14" fmla="*/ 4177 w 10000"/>
                <a:gd name="connsiteY14" fmla="*/ 1448 h 10000"/>
                <a:gd name="connsiteX15" fmla="*/ 5981 w 10000"/>
                <a:gd name="connsiteY15" fmla="*/ 1602 h 10000"/>
                <a:gd name="connsiteX16" fmla="*/ 8334 w 10000"/>
                <a:gd name="connsiteY16" fmla="*/ 1757 h 10000"/>
                <a:gd name="connsiteX17" fmla="*/ 9461 w 10000"/>
                <a:gd name="connsiteY17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6276 w 10000"/>
                <a:gd name="connsiteY5" fmla="*/ 6158 h 10000"/>
                <a:gd name="connsiteX6" fmla="*/ 4508 w 10000"/>
                <a:gd name="connsiteY6" fmla="*/ 6583 h 10000"/>
                <a:gd name="connsiteX7" fmla="*/ 4227 w 10000"/>
                <a:gd name="connsiteY7" fmla="*/ 8060 h 10000"/>
                <a:gd name="connsiteX8" fmla="*/ 4706 w 10000"/>
                <a:gd name="connsiteY8" fmla="*/ 10000 h 10000"/>
                <a:gd name="connsiteX9" fmla="*/ 1853 w 10000"/>
                <a:gd name="connsiteY9" fmla="*/ 7432 h 10000"/>
                <a:gd name="connsiteX10" fmla="*/ 0 w 10000"/>
                <a:gd name="connsiteY10" fmla="*/ 5319 h 10000"/>
                <a:gd name="connsiteX11" fmla="*/ 1247 w 10000"/>
                <a:gd name="connsiteY11" fmla="*/ 2751 h 10000"/>
                <a:gd name="connsiteX12" fmla="*/ 3438 w 10000"/>
                <a:gd name="connsiteY12" fmla="*/ 0 h 10000"/>
                <a:gd name="connsiteX13" fmla="*/ 4177 w 10000"/>
                <a:gd name="connsiteY13" fmla="*/ 1448 h 10000"/>
                <a:gd name="connsiteX14" fmla="*/ 5981 w 10000"/>
                <a:gd name="connsiteY14" fmla="*/ 1602 h 10000"/>
                <a:gd name="connsiteX15" fmla="*/ 8334 w 10000"/>
                <a:gd name="connsiteY15" fmla="*/ 1757 h 10000"/>
                <a:gd name="connsiteX16" fmla="*/ 9461 w 10000"/>
                <a:gd name="connsiteY16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6437 w 10000"/>
                <a:gd name="connsiteY5" fmla="*/ 6745 h 10000"/>
                <a:gd name="connsiteX6" fmla="*/ 4508 w 10000"/>
                <a:gd name="connsiteY6" fmla="*/ 6583 h 10000"/>
                <a:gd name="connsiteX7" fmla="*/ 4227 w 10000"/>
                <a:gd name="connsiteY7" fmla="*/ 8060 h 10000"/>
                <a:gd name="connsiteX8" fmla="*/ 4706 w 10000"/>
                <a:gd name="connsiteY8" fmla="*/ 10000 h 10000"/>
                <a:gd name="connsiteX9" fmla="*/ 1853 w 10000"/>
                <a:gd name="connsiteY9" fmla="*/ 7432 h 10000"/>
                <a:gd name="connsiteX10" fmla="*/ 0 w 10000"/>
                <a:gd name="connsiteY10" fmla="*/ 5319 h 10000"/>
                <a:gd name="connsiteX11" fmla="*/ 1247 w 10000"/>
                <a:gd name="connsiteY11" fmla="*/ 2751 h 10000"/>
                <a:gd name="connsiteX12" fmla="*/ 3438 w 10000"/>
                <a:gd name="connsiteY12" fmla="*/ 0 h 10000"/>
                <a:gd name="connsiteX13" fmla="*/ 4177 w 10000"/>
                <a:gd name="connsiteY13" fmla="*/ 1448 h 10000"/>
                <a:gd name="connsiteX14" fmla="*/ 5981 w 10000"/>
                <a:gd name="connsiteY14" fmla="*/ 1602 h 10000"/>
                <a:gd name="connsiteX15" fmla="*/ 8334 w 10000"/>
                <a:gd name="connsiteY15" fmla="*/ 1757 h 10000"/>
                <a:gd name="connsiteX16" fmla="*/ 9461 w 10000"/>
                <a:gd name="connsiteY16" fmla="*/ 1921 h 10000"/>
                <a:gd name="connsiteX0" fmla="*/ 9461 w 10000"/>
                <a:gd name="connsiteY0" fmla="*/ 1921 h 8094"/>
                <a:gd name="connsiteX1" fmla="*/ 9059 w 10000"/>
                <a:gd name="connsiteY1" fmla="*/ 3098 h 8094"/>
                <a:gd name="connsiteX2" fmla="*/ 9404 w 10000"/>
                <a:gd name="connsiteY2" fmla="*/ 3736 h 8094"/>
                <a:gd name="connsiteX3" fmla="*/ 9982 w 10000"/>
                <a:gd name="connsiteY3" fmla="*/ 4546 h 8094"/>
                <a:gd name="connsiteX4" fmla="*/ 10000 w 10000"/>
                <a:gd name="connsiteY4" fmla="*/ 7450 h 8094"/>
                <a:gd name="connsiteX5" fmla="*/ 6437 w 10000"/>
                <a:gd name="connsiteY5" fmla="*/ 6745 h 8094"/>
                <a:gd name="connsiteX6" fmla="*/ 4508 w 10000"/>
                <a:gd name="connsiteY6" fmla="*/ 6583 h 8094"/>
                <a:gd name="connsiteX7" fmla="*/ 4227 w 10000"/>
                <a:gd name="connsiteY7" fmla="*/ 8060 h 8094"/>
                <a:gd name="connsiteX8" fmla="*/ 1853 w 10000"/>
                <a:gd name="connsiteY8" fmla="*/ 7432 h 8094"/>
                <a:gd name="connsiteX9" fmla="*/ 0 w 10000"/>
                <a:gd name="connsiteY9" fmla="*/ 5319 h 8094"/>
                <a:gd name="connsiteX10" fmla="*/ 1247 w 10000"/>
                <a:gd name="connsiteY10" fmla="*/ 2751 h 8094"/>
                <a:gd name="connsiteX11" fmla="*/ 3438 w 10000"/>
                <a:gd name="connsiteY11" fmla="*/ 0 h 8094"/>
                <a:gd name="connsiteX12" fmla="*/ 4177 w 10000"/>
                <a:gd name="connsiteY12" fmla="*/ 1448 h 8094"/>
                <a:gd name="connsiteX13" fmla="*/ 5981 w 10000"/>
                <a:gd name="connsiteY13" fmla="*/ 1602 h 8094"/>
                <a:gd name="connsiteX14" fmla="*/ 8334 w 10000"/>
                <a:gd name="connsiteY14" fmla="*/ 1757 h 8094"/>
                <a:gd name="connsiteX15" fmla="*/ 9461 w 10000"/>
                <a:gd name="connsiteY15" fmla="*/ 1921 h 8094"/>
                <a:gd name="connsiteX0" fmla="*/ 9461 w 10000"/>
                <a:gd name="connsiteY0" fmla="*/ 2373 h 9966"/>
                <a:gd name="connsiteX1" fmla="*/ 9059 w 10000"/>
                <a:gd name="connsiteY1" fmla="*/ 3828 h 9966"/>
                <a:gd name="connsiteX2" fmla="*/ 9404 w 10000"/>
                <a:gd name="connsiteY2" fmla="*/ 4616 h 9966"/>
                <a:gd name="connsiteX3" fmla="*/ 9982 w 10000"/>
                <a:gd name="connsiteY3" fmla="*/ 5617 h 9966"/>
                <a:gd name="connsiteX4" fmla="*/ 10000 w 10000"/>
                <a:gd name="connsiteY4" fmla="*/ 9204 h 9966"/>
                <a:gd name="connsiteX5" fmla="*/ 6437 w 10000"/>
                <a:gd name="connsiteY5" fmla="*/ 8333 h 9966"/>
                <a:gd name="connsiteX6" fmla="*/ 4508 w 10000"/>
                <a:gd name="connsiteY6" fmla="*/ 8133 h 9966"/>
                <a:gd name="connsiteX7" fmla="*/ 4227 w 10000"/>
                <a:gd name="connsiteY7" fmla="*/ 9958 h 9966"/>
                <a:gd name="connsiteX8" fmla="*/ 2175 w 10000"/>
                <a:gd name="connsiteY8" fmla="*/ 7008 h 9966"/>
                <a:gd name="connsiteX9" fmla="*/ 0 w 10000"/>
                <a:gd name="connsiteY9" fmla="*/ 6572 h 9966"/>
                <a:gd name="connsiteX10" fmla="*/ 1247 w 10000"/>
                <a:gd name="connsiteY10" fmla="*/ 3399 h 9966"/>
                <a:gd name="connsiteX11" fmla="*/ 3438 w 10000"/>
                <a:gd name="connsiteY11" fmla="*/ 0 h 9966"/>
                <a:gd name="connsiteX12" fmla="*/ 4177 w 10000"/>
                <a:gd name="connsiteY12" fmla="*/ 1789 h 9966"/>
                <a:gd name="connsiteX13" fmla="*/ 5981 w 10000"/>
                <a:gd name="connsiteY13" fmla="*/ 1979 h 9966"/>
                <a:gd name="connsiteX14" fmla="*/ 8334 w 10000"/>
                <a:gd name="connsiteY14" fmla="*/ 2171 h 9966"/>
                <a:gd name="connsiteX15" fmla="*/ 9461 w 10000"/>
                <a:gd name="connsiteY15" fmla="*/ 2373 h 9966"/>
                <a:gd name="connsiteX0" fmla="*/ 9058 w 9597"/>
                <a:gd name="connsiteY0" fmla="*/ 2381 h 10000"/>
                <a:gd name="connsiteX1" fmla="*/ 8656 w 9597"/>
                <a:gd name="connsiteY1" fmla="*/ 3841 h 10000"/>
                <a:gd name="connsiteX2" fmla="*/ 9001 w 9597"/>
                <a:gd name="connsiteY2" fmla="*/ 4632 h 10000"/>
                <a:gd name="connsiteX3" fmla="*/ 9579 w 9597"/>
                <a:gd name="connsiteY3" fmla="*/ 5636 h 10000"/>
                <a:gd name="connsiteX4" fmla="*/ 9597 w 9597"/>
                <a:gd name="connsiteY4" fmla="*/ 9235 h 10000"/>
                <a:gd name="connsiteX5" fmla="*/ 6034 w 9597"/>
                <a:gd name="connsiteY5" fmla="*/ 8361 h 10000"/>
                <a:gd name="connsiteX6" fmla="*/ 4105 w 9597"/>
                <a:gd name="connsiteY6" fmla="*/ 8161 h 10000"/>
                <a:gd name="connsiteX7" fmla="*/ 3824 w 9597"/>
                <a:gd name="connsiteY7" fmla="*/ 9992 h 10000"/>
                <a:gd name="connsiteX8" fmla="*/ 1772 w 9597"/>
                <a:gd name="connsiteY8" fmla="*/ 7032 h 10000"/>
                <a:gd name="connsiteX9" fmla="*/ 0 w 9597"/>
                <a:gd name="connsiteY9" fmla="*/ 5140 h 10000"/>
                <a:gd name="connsiteX10" fmla="*/ 844 w 9597"/>
                <a:gd name="connsiteY10" fmla="*/ 3411 h 10000"/>
                <a:gd name="connsiteX11" fmla="*/ 3035 w 9597"/>
                <a:gd name="connsiteY11" fmla="*/ 0 h 10000"/>
                <a:gd name="connsiteX12" fmla="*/ 3774 w 9597"/>
                <a:gd name="connsiteY12" fmla="*/ 1795 h 10000"/>
                <a:gd name="connsiteX13" fmla="*/ 5578 w 9597"/>
                <a:gd name="connsiteY13" fmla="*/ 1986 h 10000"/>
                <a:gd name="connsiteX14" fmla="*/ 7931 w 9597"/>
                <a:gd name="connsiteY14" fmla="*/ 2178 h 10000"/>
                <a:gd name="connsiteX15" fmla="*/ 9058 w 9597"/>
                <a:gd name="connsiteY15" fmla="*/ 2381 h 10000"/>
                <a:gd name="connsiteX0" fmla="*/ 9438 w 10000"/>
                <a:gd name="connsiteY0" fmla="*/ 2381 h 10000"/>
                <a:gd name="connsiteX1" fmla="*/ 9019 w 10000"/>
                <a:gd name="connsiteY1" fmla="*/ 3841 h 10000"/>
                <a:gd name="connsiteX2" fmla="*/ 9379 w 10000"/>
                <a:gd name="connsiteY2" fmla="*/ 4632 h 10000"/>
                <a:gd name="connsiteX3" fmla="*/ 9981 w 10000"/>
                <a:gd name="connsiteY3" fmla="*/ 5636 h 10000"/>
                <a:gd name="connsiteX4" fmla="*/ 10000 w 10000"/>
                <a:gd name="connsiteY4" fmla="*/ 9235 h 10000"/>
                <a:gd name="connsiteX5" fmla="*/ 6791 w 10000"/>
                <a:gd name="connsiteY5" fmla="*/ 9234 h 10000"/>
                <a:gd name="connsiteX6" fmla="*/ 4277 w 10000"/>
                <a:gd name="connsiteY6" fmla="*/ 8161 h 10000"/>
                <a:gd name="connsiteX7" fmla="*/ 3985 w 10000"/>
                <a:gd name="connsiteY7" fmla="*/ 9992 h 10000"/>
                <a:gd name="connsiteX8" fmla="*/ 1846 w 10000"/>
                <a:gd name="connsiteY8" fmla="*/ 7032 h 10000"/>
                <a:gd name="connsiteX9" fmla="*/ 0 w 10000"/>
                <a:gd name="connsiteY9" fmla="*/ 5140 h 10000"/>
                <a:gd name="connsiteX10" fmla="*/ 879 w 10000"/>
                <a:gd name="connsiteY10" fmla="*/ 3411 h 10000"/>
                <a:gd name="connsiteX11" fmla="*/ 3162 w 10000"/>
                <a:gd name="connsiteY11" fmla="*/ 0 h 10000"/>
                <a:gd name="connsiteX12" fmla="*/ 3932 w 10000"/>
                <a:gd name="connsiteY12" fmla="*/ 1795 h 10000"/>
                <a:gd name="connsiteX13" fmla="*/ 5812 w 10000"/>
                <a:gd name="connsiteY13" fmla="*/ 1986 h 10000"/>
                <a:gd name="connsiteX14" fmla="*/ 8264 w 10000"/>
                <a:gd name="connsiteY14" fmla="*/ 2178 h 10000"/>
                <a:gd name="connsiteX15" fmla="*/ 9438 w 10000"/>
                <a:gd name="connsiteY15" fmla="*/ 2381 h 10000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9981 w 10000"/>
                <a:gd name="connsiteY3" fmla="*/ 5636 h 10398"/>
                <a:gd name="connsiteX4" fmla="*/ 10000 w 10000"/>
                <a:gd name="connsiteY4" fmla="*/ 10398 h 10398"/>
                <a:gd name="connsiteX5" fmla="*/ 6791 w 10000"/>
                <a:gd name="connsiteY5" fmla="*/ 9234 h 10398"/>
                <a:gd name="connsiteX6" fmla="*/ 4277 w 10000"/>
                <a:gd name="connsiteY6" fmla="*/ 8161 h 10398"/>
                <a:gd name="connsiteX7" fmla="*/ 3985 w 10000"/>
                <a:gd name="connsiteY7" fmla="*/ 9992 h 10398"/>
                <a:gd name="connsiteX8" fmla="*/ 1846 w 10000"/>
                <a:gd name="connsiteY8" fmla="*/ 7032 h 10398"/>
                <a:gd name="connsiteX9" fmla="*/ 0 w 10000"/>
                <a:gd name="connsiteY9" fmla="*/ 5140 h 10398"/>
                <a:gd name="connsiteX10" fmla="*/ 879 w 10000"/>
                <a:gd name="connsiteY10" fmla="*/ 3411 h 10398"/>
                <a:gd name="connsiteX11" fmla="*/ 3162 w 10000"/>
                <a:gd name="connsiteY11" fmla="*/ 0 h 10398"/>
                <a:gd name="connsiteX12" fmla="*/ 3932 w 10000"/>
                <a:gd name="connsiteY12" fmla="*/ 1795 h 10398"/>
                <a:gd name="connsiteX13" fmla="*/ 5812 w 10000"/>
                <a:gd name="connsiteY13" fmla="*/ 1986 h 10398"/>
                <a:gd name="connsiteX14" fmla="*/ 8264 w 10000"/>
                <a:gd name="connsiteY14" fmla="*/ 2178 h 10398"/>
                <a:gd name="connsiteX15" fmla="*/ 9438 w 10000"/>
                <a:gd name="connsiteY15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9276 w 10000"/>
                <a:gd name="connsiteY3" fmla="*/ 4659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7261 w 10000"/>
                <a:gd name="connsiteY3" fmla="*/ 4804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295 w 10000"/>
                <a:gd name="connsiteY2" fmla="*/ 5068 h 10398"/>
                <a:gd name="connsiteX3" fmla="*/ 7261 w 10000"/>
                <a:gd name="connsiteY3" fmla="*/ 4804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1795 h 10398"/>
                <a:gd name="connsiteX14" fmla="*/ 5812 w 10278"/>
                <a:gd name="connsiteY14" fmla="*/ 1986 h 10398"/>
                <a:gd name="connsiteX15" fmla="*/ 8264 w 10278"/>
                <a:gd name="connsiteY15" fmla="*/ 2178 h 10398"/>
                <a:gd name="connsiteX16" fmla="*/ 10278 w 10278"/>
                <a:gd name="connsiteY16" fmla="*/ 1072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1795 h 10398"/>
                <a:gd name="connsiteX14" fmla="*/ 5812 w 10278"/>
                <a:gd name="connsiteY14" fmla="*/ 1986 h 10398"/>
                <a:gd name="connsiteX15" fmla="*/ 8012 w 10278"/>
                <a:gd name="connsiteY15" fmla="*/ 2033 h 10398"/>
                <a:gd name="connsiteX16" fmla="*/ 10278 w 10278"/>
                <a:gd name="connsiteY16" fmla="*/ 1072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2522 h 10398"/>
                <a:gd name="connsiteX14" fmla="*/ 5812 w 10278"/>
                <a:gd name="connsiteY14" fmla="*/ 1986 h 10398"/>
                <a:gd name="connsiteX15" fmla="*/ 8012 w 10278"/>
                <a:gd name="connsiteY15" fmla="*/ 2033 h 10398"/>
                <a:gd name="connsiteX16" fmla="*/ 10278 w 10278"/>
                <a:gd name="connsiteY16" fmla="*/ 1072 h 10398"/>
                <a:gd name="connsiteX0" fmla="*/ 10278 w 10278"/>
                <a:gd name="connsiteY0" fmla="*/ 490 h 9816"/>
                <a:gd name="connsiteX1" fmla="*/ 9019 w 10278"/>
                <a:gd name="connsiteY1" fmla="*/ 3259 h 9816"/>
                <a:gd name="connsiteX2" fmla="*/ 9295 w 10278"/>
                <a:gd name="connsiteY2" fmla="*/ 4486 h 9816"/>
                <a:gd name="connsiteX3" fmla="*/ 7261 w 10278"/>
                <a:gd name="connsiteY3" fmla="*/ 4222 h 9816"/>
                <a:gd name="connsiteX4" fmla="*/ 9981 w 10278"/>
                <a:gd name="connsiteY4" fmla="*/ 5054 h 9816"/>
                <a:gd name="connsiteX5" fmla="*/ 10000 w 10278"/>
                <a:gd name="connsiteY5" fmla="*/ 9816 h 9816"/>
                <a:gd name="connsiteX6" fmla="*/ 6791 w 10278"/>
                <a:gd name="connsiteY6" fmla="*/ 8652 h 9816"/>
                <a:gd name="connsiteX7" fmla="*/ 4277 w 10278"/>
                <a:gd name="connsiteY7" fmla="*/ 7579 h 9816"/>
                <a:gd name="connsiteX8" fmla="*/ 3985 w 10278"/>
                <a:gd name="connsiteY8" fmla="*/ 9410 h 9816"/>
                <a:gd name="connsiteX9" fmla="*/ 1846 w 10278"/>
                <a:gd name="connsiteY9" fmla="*/ 6450 h 9816"/>
                <a:gd name="connsiteX10" fmla="*/ 0 w 10278"/>
                <a:gd name="connsiteY10" fmla="*/ 4558 h 9816"/>
                <a:gd name="connsiteX11" fmla="*/ 879 w 10278"/>
                <a:gd name="connsiteY11" fmla="*/ 2829 h 9816"/>
                <a:gd name="connsiteX12" fmla="*/ 3162 w 10278"/>
                <a:gd name="connsiteY12" fmla="*/ 0 h 9816"/>
                <a:gd name="connsiteX13" fmla="*/ 3932 w 10278"/>
                <a:gd name="connsiteY13" fmla="*/ 1940 h 9816"/>
                <a:gd name="connsiteX14" fmla="*/ 5812 w 10278"/>
                <a:gd name="connsiteY14" fmla="*/ 1404 h 9816"/>
                <a:gd name="connsiteX15" fmla="*/ 8012 w 10278"/>
                <a:gd name="connsiteY15" fmla="*/ 1451 h 9816"/>
                <a:gd name="connsiteX16" fmla="*/ 10278 w 10278"/>
                <a:gd name="connsiteY16" fmla="*/ 490 h 9816"/>
                <a:gd name="connsiteX0" fmla="*/ 10000 w 10000"/>
                <a:gd name="connsiteY0" fmla="*/ 499 h 10000"/>
                <a:gd name="connsiteX1" fmla="*/ 8775 w 10000"/>
                <a:gd name="connsiteY1" fmla="*/ 3320 h 10000"/>
                <a:gd name="connsiteX2" fmla="*/ 9044 w 10000"/>
                <a:gd name="connsiteY2" fmla="*/ 4570 h 10000"/>
                <a:gd name="connsiteX3" fmla="*/ 7065 w 10000"/>
                <a:gd name="connsiteY3" fmla="*/ 4301 h 10000"/>
                <a:gd name="connsiteX4" fmla="*/ 9711 w 10000"/>
                <a:gd name="connsiteY4" fmla="*/ 5149 h 10000"/>
                <a:gd name="connsiteX5" fmla="*/ 9730 w 10000"/>
                <a:gd name="connsiteY5" fmla="*/ 10000 h 10000"/>
                <a:gd name="connsiteX6" fmla="*/ 6607 w 10000"/>
                <a:gd name="connsiteY6" fmla="*/ 8814 h 10000"/>
                <a:gd name="connsiteX7" fmla="*/ 4161 w 10000"/>
                <a:gd name="connsiteY7" fmla="*/ 7721 h 10000"/>
                <a:gd name="connsiteX8" fmla="*/ 3877 w 10000"/>
                <a:gd name="connsiteY8" fmla="*/ 9586 h 10000"/>
                <a:gd name="connsiteX9" fmla="*/ 1796 w 10000"/>
                <a:gd name="connsiteY9" fmla="*/ 6571 h 10000"/>
                <a:gd name="connsiteX10" fmla="*/ 0 w 10000"/>
                <a:gd name="connsiteY10" fmla="*/ 4643 h 10000"/>
                <a:gd name="connsiteX11" fmla="*/ 1345 w 10000"/>
                <a:gd name="connsiteY11" fmla="*/ 3178 h 10000"/>
                <a:gd name="connsiteX12" fmla="*/ 3076 w 10000"/>
                <a:gd name="connsiteY12" fmla="*/ 0 h 10000"/>
                <a:gd name="connsiteX13" fmla="*/ 3826 w 10000"/>
                <a:gd name="connsiteY13" fmla="*/ 1976 h 10000"/>
                <a:gd name="connsiteX14" fmla="*/ 5655 w 10000"/>
                <a:gd name="connsiteY14" fmla="*/ 1430 h 10000"/>
                <a:gd name="connsiteX15" fmla="*/ 7795 w 10000"/>
                <a:gd name="connsiteY15" fmla="*/ 1478 h 10000"/>
                <a:gd name="connsiteX16" fmla="*/ 10000 w 10000"/>
                <a:gd name="connsiteY16" fmla="*/ 49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000" h="10000">
                  <a:moveTo>
                    <a:pt x="10000" y="499"/>
                  </a:moveTo>
                  <a:lnTo>
                    <a:pt x="8775" y="3320"/>
                  </a:lnTo>
                  <a:cubicBezTo>
                    <a:pt x="8865" y="3737"/>
                    <a:pt x="8954" y="4153"/>
                    <a:pt x="9044" y="4570"/>
                  </a:cubicBezTo>
                  <a:lnTo>
                    <a:pt x="7065" y="4301"/>
                  </a:lnTo>
                  <a:lnTo>
                    <a:pt x="9711" y="5149"/>
                  </a:lnTo>
                  <a:cubicBezTo>
                    <a:pt x="9717" y="6371"/>
                    <a:pt x="9724" y="8778"/>
                    <a:pt x="9730" y="10000"/>
                  </a:cubicBezTo>
                  <a:lnTo>
                    <a:pt x="6607" y="8814"/>
                  </a:lnTo>
                  <a:lnTo>
                    <a:pt x="4161" y="7721"/>
                  </a:lnTo>
                  <a:cubicBezTo>
                    <a:pt x="4066" y="8343"/>
                    <a:pt x="3973" y="8965"/>
                    <a:pt x="3877" y="9586"/>
                  </a:cubicBezTo>
                  <a:cubicBezTo>
                    <a:pt x="3429" y="9765"/>
                    <a:pt x="2511" y="7149"/>
                    <a:pt x="1796" y="6571"/>
                  </a:cubicBezTo>
                  <a:lnTo>
                    <a:pt x="0" y="4643"/>
                  </a:lnTo>
                  <a:lnTo>
                    <a:pt x="1345" y="3178"/>
                  </a:lnTo>
                  <a:lnTo>
                    <a:pt x="3076" y="0"/>
                  </a:lnTo>
                  <a:lnTo>
                    <a:pt x="3826" y="1976"/>
                  </a:lnTo>
                  <a:lnTo>
                    <a:pt x="5655" y="1430"/>
                  </a:lnTo>
                  <a:lnTo>
                    <a:pt x="7795" y="1478"/>
                  </a:lnTo>
                  <a:lnTo>
                    <a:pt x="10000" y="499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Text Box 15"/>
            <p:cNvSpPr txBox="1">
              <a:spLocks noChangeArrowheads="1"/>
            </p:cNvSpPr>
            <p:nvPr/>
          </p:nvSpPr>
          <p:spPr bwMode="auto">
            <a:xfrm rot="343672" flipH="1">
              <a:off x="5032312" y="3903135"/>
              <a:ext cx="99899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That way</a:t>
              </a:r>
              <a:endPara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17" name="Freeform 5"/>
            <p:cNvSpPr>
              <a:spLocks/>
            </p:cNvSpPr>
            <p:nvPr/>
          </p:nvSpPr>
          <p:spPr bwMode="auto">
            <a:xfrm>
              <a:off x="5311139" y="5145696"/>
              <a:ext cx="456208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Freeform 6"/>
            <p:cNvSpPr>
              <a:spLocks/>
            </p:cNvSpPr>
            <p:nvPr/>
          </p:nvSpPr>
          <p:spPr bwMode="auto">
            <a:xfrm flipH="1">
              <a:off x="5564504" y="5111626"/>
              <a:ext cx="325755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715000" y="3544390"/>
            <a:ext cx="1499632" cy="1942010"/>
            <a:chOff x="4824968" y="3544390"/>
            <a:chExt cx="1499632" cy="1942010"/>
          </a:xfrm>
        </p:grpSpPr>
        <p:sp>
          <p:nvSpPr>
            <p:cNvPr id="120" name="Freeform 2"/>
            <p:cNvSpPr>
              <a:spLocks/>
            </p:cNvSpPr>
            <p:nvPr/>
          </p:nvSpPr>
          <p:spPr bwMode="auto">
            <a:xfrm>
              <a:off x="5274944" y="5196802"/>
              <a:ext cx="325755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Freeform 3"/>
            <p:cNvSpPr>
              <a:spLocks/>
            </p:cNvSpPr>
            <p:nvPr/>
          </p:nvSpPr>
          <p:spPr bwMode="auto">
            <a:xfrm flipH="1">
              <a:off x="5621059" y="5162732"/>
              <a:ext cx="233006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2" name="Group 11"/>
            <p:cNvGrpSpPr>
              <a:grpSpLocks/>
            </p:cNvGrpSpPr>
            <p:nvPr/>
          </p:nvGrpSpPr>
          <p:grpSpPr bwMode="auto">
            <a:xfrm rot="21436187">
              <a:off x="5419724" y="3544390"/>
              <a:ext cx="217170" cy="1873869"/>
              <a:chOff x="4128" y="2400"/>
              <a:chExt cx="384" cy="1728"/>
            </a:xfrm>
          </p:grpSpPr>
          <p:sp>
            <p:nvSpPr>
              <p:cNvPr id="129" name="Freeform 4"/>
              <p:cNvSpPr>
                <a:spLocks/>
              </p:cNvSpPr>
              <p:nvPr/>
            </p:nvSpPr>
            <p:spPr bwMode="auto">
              <a:xfrm>
                <a:off x="4128" y="2400"/>
                <a:ext cx="384" cy="1728"/>
              </a:xfrm>
              <a:custGeom>
                <a:avLst/>
                <a:gdLst>
                  <a:gd name="T0" fmla="*/ 64 w 520"/>
                  <a:gd name="T1" fmla="*/ 184 h 1880"/>
                  <a:gd name="T2" fmla="*/ 16 w 520"/>
                  <a:gd name="T3" fmla="*/ 280 h 1880"/>
                  <a:gd name="T4" fmla="*/ 16 w 520"/>
                  <a:gd name="T5" fmla="*/ 424 h 1880"/>
                  <a:gd name="T6" fmla="*/ 112 w 520"/>
                  <a:gd name="T7" fmla="*/ 1144 h 1880"/>
                  <a:gd name="T8" fmla="*/ 160 w 520"/>
                  <a:gd name="T9" fmla="*/ 1768 h 1880"/>
                  <a:gd name="T10" fmla="*/ 400 w 520"/>
                  <a:gd name="T11" fmla="*/ 1816 h 1880"/>
                  <a:gd name="T12" fmla="*/ 448 w 520"/>
                  <a:gd name="T13" fmla="*/ 1528 h 1880"/>
                  <a:gd name="T14" fmla="*/ 448 w 520"/>
                  <a:gd name="T15" fmla="*/ 1048 h 1880"/>
                  <a:gd name="T16" fmla="*/ 496 w 520"/>
                  <a:gd name="T17" fmla="*/ 376 h 1880"/>
                  <a:gd name="T18" fmla="*/ 304 w 520"/>
                  <a:gd name="T19" fmla="*/ 40 h 1880"/>
                  <a:gd name="T20" fmla="*/ 208 w 520"/>
                  <a:gd name="T21" fmla="*/ 136 h 1880"/>
                  <a:gd name="T22" fmla="*/ 112 w 520"/>
                  <a:gd name="T23" fmla="*/ 88 h 1880"/>
                  <a:gd name="T24" fmla="*/ 64 w 520"/>
                  <a:gd name="T25" fmla="*/ 184 h 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0" h="1880">
                    <a:moveTo>
                      <a:pt x="64" y="184"/>
                    </a:moveTo>
                    <a:cubicBezTo>
                      <a:pt x="48" y="216"/>
                      <a:pt x="24" y="240"/>
                      <a:pt x="16" y="280"/>
                    </a:cubicBezTo>
                    <a:cubicBezTo>
                      <a:pt x="8" y="320"/>
                      <a:pt x="0" y="280"/>
                      <a:pt x="16" y="424"/>
                    </a:cubicBezTo>
                    <a:cubicBezTo>
                      <a:pt x="32" y="568"/>
                      <a:pt x="88" y="920"/>
                      <a:pt x="112" y="1144"/>
                    </a:cubicBezTo>
                    <a:cubicBezTo>
                      <a:pt x="136" y="1368"/>
                      <a:pt x="112" y="1656"/>
                      <a:pt x="160" y="1768"/>
                    </a:cubicBezTo>
                    <a:cubicBezTo>
                      <a:pt x="208" y="1880"/>
                      <a:pt x="352" y="1856"/>
                      <a:pt x="400" y="1816"/>
                    </a:cubicBezTo>
                    <a:cubicBezTo>
                      <a:pt x="448" y="1776"/>
                      <a:pt x="440" y="1656"/>
                      <a:pt x="448" y="1528"/>
                    </a:cubicBezTo>
                    <a:cubicBezTo>
                      <a:pt x="456" y="1400"/>
                      <a:pt x="440" y="1240"/>
                      <a:pt x="448" y="1048"/>
                    </a:cubicBezTo>
                    <a:cubicBezTo>
                      <a:pt x="456" y="856"/>
                      <a:pt x="520" y="544"/>
                      <a:pt x="496" y="376"/>
                    </a:cubicBezTo>
                    <a:cubicBezTo>
                      <a:pt x="472" y="208"/>
                      <a:pt x="352" y="80"/>
                      <a:pt x="304" y="40"/>
                    </a:cubicBezTo>
                    <a:cubicBezTo>
                      <a:pt x="256" y="0"/>
                      <a:pt x="240" y="128"/>
                      <a:pt x="208" y="136"/>
                    </a:cubicBezTo>
                    <a:cubicBezTo>
                      <a:pt x="176" y="144"/>
                      <a:pt x="128" y="80"/>
                      <a:pt x="112" y="88"/>
                    </a:cubicBezTo>
                    <a:cubicBezTo>
                      <a:pt x="96" y="96"/>
                      <a:pt x="80" y="152"/>
                      <a:pt x="64" y="18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663300"/>
                  </a:gs>
                  <a:gs pos="50000">
                    <a:srgbClr val="FF9900"/>
                  </a:gs>
                  <a:gs pos="100000">
                    <a:srgbClr val="6633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0" name="Freeform 7"/>
              <p:cNvSpPr>
                <a:spLocks/>
              </p:cNvSpPr>
              <p:nvPr/>
            </p:nvSpPr>
            <p:spPr bwMode="auto">
              <a:xfrm>
                <a:off x="4224" y="2688"/>
                <a:ext cx="96" cy="1296"/>
              </a:xfrm>
              <a:custGeom>
                <a:avLst/>
                <a:gdLst>
                  <a:gd name="T0" fmla="*/ 0 w 96"/>
                  <a:gd name="T1" fmla="*/ 0 h 1296"/>
                  <a:gd name="T2" fmla="*/ 48 w 96"/>
                  <a:gd name="T3" fmla="*/ 864 h 1296"/>
                  <a:gd name="T4" fmla="*/ 96 w 96"/>
                  <a:gd name="T5" fmla="*/ 1296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296">
                    <a:moveTo>
                      <a:pt x="0" y="0"/>
                    </a:moveTo>
                    <a:lnTo>
                      <a:pt x="48" y="864"/>
                    </a:lnTo>
                    <a:lnTo>
                      <a:pt x="96" y="129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Freeform 8"/>
              <p:cNvSpPr>
                <a:spLocks/>
              </p:cNvSpPr>
              <p:nvPr/>
            </p:nvSpPr>
            <p:spPr bwMode="auto">
              <a:xfrm>
                <a:off x="4313" y="2526"/>
                <a:ext cx="103" cy="1122"/>
              </a:xfrm>
              <a:custGeom>
                <a:avLst/>
                <a:gdLst>
                  <a:gd name="T0" fmla="*/ 0 w 103"/>
                  <a:gd name="T1" fmla="*/ 0 h 1122"/>
                  <a:gd name="T2" fmla="*/ 103 w 103"/>
                  <a:gd name="T3" fmla="*/ 882 h 1122"/>
                  <a:gd name="T4" fmla="*/ 103 w 103"/>
                  <a:gd name="T5" fmla="*/ 1122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122">
                    <a:moveTo>
                      <a:pt x="0" y="0"/>
                    </a:moveTo>
                    <a:lnTo>
                      <a:pt x="103" y="882"/>
                    </a:lnTo>
                    <a:lnTo>
                      <a:pt x="103" y="112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3" name="Freeform 9"/>
            <p:cNvSpPr>
              <a:spLocks/>
            </p:cNvSpPr>
            <p:nvPr/>
          </p:nvSpPr>
          <p:spPr bwMode="auto">
            <a:xfrm>
              <a:off x="4824968" y="4416100"/>
              <a:ext cx="1499632" cy="576055"/>
            </a:xfrm>
            <a:custGeom>
              <a:avLst/>
              <a:gdLst>
                <a:gd name="T0" fmla="*/ 4 w 2164"/>
                <a:gd name="T1" fmla="*/ 144 h 997"/>
                <a:gd name="T2" fmla="*/ 196 w 2164"/>
                <a:gd name="T3" fmla="*/ 336 h 997"/>
                <a:gd name="T4" fmla="*/ 340 w 2164"/>
                <a:gd name="T5" fmla="*/ 528 h 997"/>
                <a:gd name="T6" fmla="*/ 598 w 2164"/>
                <a:gd name="T7" fmla="*/ 543 h 997"/>
                <a:gd name="T8" fmla="*/ 255 w 2164"/>
                <a:gd name="T9" fmla="*/ 576 h 997"/>
                <a:gd name="T10" fmla="*/ 155 w 2164"/>
                <a:gd name="T11" fmla="*/ 731 h 997"/>
                <a:gd name="T12" fmla="*/ 133 w 2164"/>
                <a:gd name="T13" fmla="*/ 731 h 997"/>
                <a:gd name="T14" fmla="*/ 288 w 2164"/>
                <a:gd name="T15" fmla="*/ 753 h 997"/>
                <a:gd name="T16" fmla="*/ 11 w 2164"/>
                <a:gd name="T17" fmla="*/ 798 h 997"/>
                <a:gd name="T18" fmla="*/ 0 w 2164"/>
                <a:gd name="T19" fmla="*/ 897 h 997"/>
                <a:gd name="T20" fmla="*/ 543 w 2164"/>
                <a:gd name="T21" fmla="*/ 897 h 997"/>
                <a:gd name="T22" fmla="*/ 1012 w 2164"/>
                <a:gd name="T23" fmla="*/ 912 h 997"/>
                <a:gd name="T24" fmla="*/ 1507 w 2164"/>
                <a:gd name="T25" fmla="*/ 842 h 997"/>
                <a:gd name="T26" fmla="*/ 1629 w 2164"/>
                <a:gd name="T27" fmla="*/ 997 h 997"/>
                <a:gd name="T28" fmla="*/ 1972 w 2164"/>
                <a:gd name="T29" fmla="*/ 672 h 997"/>
                <a:gd name="T30" fmla="*/ 2164 w 2164"/>
                <a:gd name="T31" fmla="*/ 480 h 997"/>
                <a:gd name="T32" fmla="*/ 1924 w 2164"/>
                <a:gd name="T33" fmla="*/ 288 h 997"/>
                <a:gd name="T34" fmla="*/ 1348 w 2164"/>
                <a:gd name="T35" fmla="*/ 0 h 997"/>
                <a:gd name="T36" fmla="*/ 1300 w 2164"/>
                <a:gd name="T37" fmla="*/ 96 h 997"/>
                <a:gd name="T38" fmla="*/ 916 w 2164"/>
                <a:gd name="T39" fmla="*/ 96 h 997"/>
                <a:gd name="T40" fmla="*/ 244 w 2164"/>
                <a:gd name="T41" fmla="*/ 144 h 997"/>
                <a:gd name="T42" fmla="*/ 4 w 2164"/>
                <a:gd name="T43" fmla="*/ 144 h 997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128 w 10000"/>
                <a:gd name="connsiteY20" fmla="*/ 2532 h 11088"/>
                <a:gd name="connsiteX21" fmla="*/ 18 w 10000"/>
                <a:gd name="connsiteY21" fmla="*/ 0 h 11088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962 w 10000"/>
                <a:gd name="connsiteY20" fmla="*/ 1169 h 11088"/>
                <a:gd name="connsiteX21" fmla="*/ 18 w 10000"/>
                <a:gd name="connsiteY21" fmla="*/ 0 h 11088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867 w 10358"/>
                <a:gd name="connsiteY10" fmla="*/ 10085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927 w 10358"/>
                <a:gd name="connsiteY10" fmla="*/ 11643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358" h="13006">
                  <a:moveTo>
                    <a:pt x="376" y="0"/>
                  </a:moveTo>
                  <a:lnTo>
                    <a:pt x="1443" y="3679"/>
                  </a:lnTo>
                  <a:lnTo>
                    <a:pt x="1929" y="6384"/>
                  </a:lnTo>
                  <a:lnTo>
                    <a:pt x="3121" y="6534"/>
                  </a:lnTo>
                  <a:lnTo>
                    <a:pt x="1536" y="6865"/>
                  </a:lnTo>
                  <a:lnTo>
                    <a:pt x="1074" y="8420"/>
                  </a:lnTo>
                  <a:lnTo>
                    <a:pt x="973" y="8420"/>
                  </a:lnTo>
                  <a:lnTo>
                    <a:pt x="1689" y="8641"/>
                  </a:lnTo>
                  <a:lnTo>
                    <a:pt x="0" y="13006"/>
                  </a:lnTo>
                  <a:lnTo>
                    <a:pt x="2927" y="11643"/>
                  </a:lnTo>
                  <a:lnTo>
                    <a:pt x="5035" y="10235"/>
                  </a:lnTo>
                  <a:lnTo>
                    <a:pt x="7322" y="9533"/>
                  </a:lnTo>
                  <a:lnTo>
                    <a:pt x="7886" y="11088"/>
                  </a:lnTo>
                  <a:lnTo>
                    <a:pt x="9471" y="7828"/>
                  </a:lnTo>
                  <a:lnTo>
                    <a:pt x="10358" y="5902"/>
                  </a:lnTo>
                  <a:lnTo>
                    <a:pt x="9011" y="3587"/>
                  </a:lnTo>
                  <a:lnTo>
                    <a:pt x="6587" y="1088"/>
                  </a:lnTo>
                  <a:cubicBezTo>
                    <a:pt x="6573" y="1669"/>
                    <a:pt x="6558" y="2249"/>
                    <a:pt x="6544" y="2830"/>
                  </a:cubicBezTo>
                  <a:lnTo>
                    <a:pt x="4591" y="2051"/>
                  </a:lnTo>
                  <a:lnTo>
                    <a:pt x="2320" y="1169"/>
                  </a:lnTo>
                  <a:lnTo>
                    <a:pt x="376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 Box 10"/>
            <p:cNvSpPr txBox="1">
              <a:spLocks noChangeArrowheads="1"/>
            </p:cNvSpPr>
            <p:nvPr/>
          </p:nvSpPr>
          <p:spPr bwMode="auto">
            <a:xfrm>
              <a:off x="5246290" y="4514685"/>
              <a:ext cx="10198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Friendlies</a:t>
              </a:r>
              <a:endPara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25" name="Freeform 14"/>
            <p:cNvSpPr>
              <a:spLocks/>
            </p:cNvSpPr>
            <p:nvPr/>
          </p:nvSpPr>
          <p:spPr bwMode="auto">
            <a:xfrm>
              <a:off x="4956132" y="3743585"/>
              <a:ext cx="1055852" cy="582256"/>
            </a:xfrm>
            <a:custGeom>
              <a:avLst/>
              <a:gdLst>
                <a:gd name="T0" fmla="*/ 1343 w 1431"/>
                <a:gd name="T1" fmla="*/ 199 h 1036"/>
                <a:gd name="T2" fmla="*/ 1286 w 1431"/>
                <a:gd name="T3" fmla="*/ 321 h 1036"/>
                <a:gd name="T4" fmla="*/ 1335 w 1431"/>
                <a:gd name="T5" fmla="*/ 387 h 1036"/>
                <a:gd name="T6" fmla="*/ 1417 w 1431"/>
                <a:gd name="T7" fmla="*/ 471 h 1036"/>
                <a:gd name="T8" fmla="*/ 1431 w 1431"/>
                <a:gd name="T9" fmla="*/ 468 h 1036"/>
                <a:gd name="T10" fmla="*/ 1332 w 1431"/>
                <a:gd name="T11" fmla="*/ 499 h 1036"/>
                <a:gd name="T12" fmla="*/ 1191 w 1431"/>
                <a:gd name="T13" fmla="*/ 551 h 1036"/>
                <a:gd name="T14" fmla="*/ 891 w 1431"/>
                <a:gd name="T15" fmla="*/ 638 h 1036"/>
                <a:gd name="T16" fmla="*/ 640 w 1431"/>
                <a:gd name="T17" fmla="*/ 682 h 1036"/>
                <a:gd name="T18" fmla="*/ 600 w 1431"/>
                <a:gd name="T19" fmla="*/ 835 h 1036"/>
                <a:gd name="T20" fmla="*/ 668 w 1431"/>
                <a:gd name="T21" fmla="*/ 1036 h 1036"/>
                <a:gd name="T22" fmla="*/ 263 w 1431"/>
                <a:gd name="T23" fmla="*/ 770 h 1036"/>
                <a:gd name="T24" fmla="*/ 0 w 1431"/>
                <a:gd name="T25" fmla="*/ 551 h 1036"/>
                <a:gd name="T26" fmla="*/ 177 w 1431"/>
                <a:gd name="T27" fmla="*/ 285 h 1036"/>
                <a:gd name="T28" fmla="*/ 488 w 1431"/>
                <a:gd name="T29" fmla="*/ 0 h 1036"/>
                <a:gd name="T30" fmla="*/ 593 w 1431"/>
                <a:gd name="T31" fmla="*/ 150 h 1036"/>
                <a:gd name="T32" fmla="*/ 849 w 1431"/>
                <a:gd name="T33" fmla="*/ 166 h 1036"/>
                <a:gd name="T34" fmla="*/ 1183 w 1431"/>
                <a:gd name="T35" fmla="*/ 182 h 1036"/>
                <a:gd name="T36" fmla="*/ 1343 w 1431"/>
                <a:gd name="T37" fmla="*/ 199 h 1036"/>
                <a:gd name="connsiteX0" fmla="*/ 9385 w 9920"/>
                <a:gd name="connsiteY0" fmla="*/ 1921 h 10000"/>
                <a:gd name="connsiteX1" fmla="*/ 8987 w 9920"/>
                <a:gd name="connsiteY1" fmla="*/ 3098 h 10000"/>
                <a:gd name="connsiteX2" fmla="*/ 9329 w 9920"/>
                <a:gd name="connsiteY2" fmla="*/ 3736 h 10000"/>
                <a:gd name="connsiteX3" fmla="*/ 9902 w 9920"/>
                <a:gd name="connsiteY3" fmla="*/ 4546 h 10000"/>
                <a:gd name="connsiteX4" fmla="*/ 9920 w 9920"/>
                <a:gd name="connsiteY4" fmla="*/ 7450 h 10000"/>
                <a:gd name="connsiteX5" fmla="*/ 9308 w 9920"/>
                <a:gd name="connsiteY5" fmla="*/ 4817 h 10000"/>
                <a:gd name="connsiteX6" fmla="*/ 8323 w 9920"/>
                <a:gd name="connsiteY6" fmla="*/ 5319 h 10000"/>
                <a:gd name="connsiteX7" fmla="*/ 6226 w 9920"/>
                <a:gd name="connsiteY7" fmla="*/ 6158 h 10000"/>
                <a:gd name="connsiteX8" fmla="*/ 4472 w 9920"/>
                <a:gd name="connsiteY8" fmla="*/ 6583 h 10000"/>
                <a:gd name="connsiteX9" fmla="*/ 4193 w 9920"/>
                <a:gd name="connsiteY9" fmla="*/ 8060 h 10000"/>
                <a:gd name="connsiteX10" fmla="*/ 4668 w 9920"/>
                <a:gd name="connsiteY10" fmla="*/ 10000 h 10000"/>
                <a:gd name="connsiteX11" fmla="*/ 1838 w 9920"/>
                <a:gd name="connsiteY11" fmla="*/ 7432 h 10000"/>
                <a:gd name="connsiteX12" fmla="*/ 0 w 9920"/>
                <a:gd name="connsiteY12" fmla="*/ 5319 h 10000"/>
                <a:gd name="connsiteX13" fmla="*/ 1237 w 9920"/>
                <a:gd name="connsiteY13" fmla="*/ 2751 h 10000"/>
                <a:gd name="connsiteX14" fmla="*/ 3410 w 9920"/>
                <a:gd name="connsiteY14" fmla="*/ 0 h 10000"/>
                <a:gd name="connsiteX15" fmla="*/ 4144 w 9920"/>
                <a:gd name="connsiteY15" fmla="*/ 1448 h 10000"/>
                <a:gd name="connsiteX16" fmla="*/ 5933 w 9920"/>
                <a:gd name="connsiteY16" fmla="*/ 1602 h 10000"/>
                <a:gd name="connsiteX17" fmla="*/ 8267 w 9920"/>
                <a:gd name="connsiteY17" fmla="*/ 1757 h 10000"/>
                <a:gd name="connsiteX18" fmla="*/ 9385 w 9920"/>
                <a:gd name="connsiteY18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8390 w 10000"/>
                <a:gd name="connsiteY5" fmla="*/ 5319 h 10000"/>
                <a:gd name="connsiteX6" fmla="*/ 6276 w 10000"/>
                <a:gd name="connsiteY6" fmla="*/ 6158 h 10000"/>
                <a:gd name="connsiteX7" fmla="*/ 4508 w 10000"/>
                <a:gd name="connsiteY7" fmla="*/ 6583 h 10000"/>
                <a:gd name="connsiteX8" fmla="*/ 4227 w 10000"/>
                <a:gd name="connsiteY8" fmla="*/ 8060 h 10000"/>
                <a:gd name="connsiteX9" fmla="*/ 4706 w 10000"/>
                <a:gd name="connsiteY9" fmla="*/ 10000 h 10000"/>
                <a:gd name="connsiteX10" fmla="*/ 1853 w 10000"/>
                <a:gd name="connsiteY10" fmla="*/ 7432 h 10000"/>
                <a:gd name="connsiteX11" fmla="*/ 0 w 10000"/>
                <a:gd name="connsiteY11" fmla="*/ 5319 h 10000"/>
                <a:gd name="connsiteX12" fmla="*/ 1247 w 10000"/>
                <a:gd name="connsiteY12" fmla="*/ 2751 h 10000"/>
                <a:gd name="connsiteX13" fmla="*/ 3438 w 10000"/>
                <a:gd name="connsiteY13" fmla="*/ 0 h 10000"/>
                <a:gd name="connsiteX14" fmla="*/ 4177 w 10000"/>
                <a:gd name="connsiteY14" fmla="*/ 1448 h 10000"/>
                <a:gd name="connsiteX15" fmla="*/ 5981 w 10000"/>
                <a:gd name="connsiteY15" fmla="*/ 1602 h 10000"/>
                <a:gd name="connsiteX16" fmla="*/ 8334 w 10000"/>
                <a:gd name="connsiteY16" fmla="*/ 1757 h 10000"/>
                <a:gd name="connsiteX17" fmla="*/ 9461 w 10000"/>
                <a:gd name="connsiteY17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6276 w 10000"/>
                <a:gd name="connsiteY5" fmla="*/ 6158 h 10000"/>
                <a:gd name="connsiteX6" fmla="*/ 4508 w 10000"/>
                <a:gd name="connsiteY6" fmla="*/ 6583 h 10000"/>
                <a:gd name="connsiteX7" fmla="*/ 4227 w 10000"/>
                <a:gd name="connsiteY7" fmla="*/ 8060 h 10000"/>
                <a:gd name="connsiteX8" fmla="*/ 4706 w 10000"/>
                <a:gd name="connsiteY8" fmla="*/ 10000 h 10000"/>
                <a:gd name="connsiteX9" fmla="*/ 1853 w 10000"/>
                <a:gd name="connsiteY9" fmla="*/ 7432 h 10000"/>
                <a:gd name="connsiteX10" fmla="*/ 0 w 10000"/>
                <a:gd name="connsiteY10" fmla="*/ 5319 h 10000"/>
                <a:gd name="connsiteX11" fmla="*/ 1247 w 10000"/>
                <a:gd name="connsiteY11" fmla="*/ 2751 h 10000"/>
                <a:gd name="connsiteX12" fmla="*/ 3438 w 10000"/>
                <a:gd name="connsiteY12" fmla="*/ 0 h 10000"/>
                <a:gd name="connsiteX13" fmla="*/ 4177 w 10000"/>
                <a:gd name="connsiteY13" fmla="*/ 1448 h 10000"/>
                <a:gd name="connsiteX14" fmla="*/ 5981 w 10000"/>
                <a:gd name="connsiteY14" fmla="*/ 1602 h 10000"/>
                <a:gd name="connsiteX15" fmla="*/ 8334 w 10000"/>
                <a:gd name="connsiteY15" fmla="*/ 1757 h 10000"/>
                <a:gd name="connsiteX16" fmla="*/ 9461 w 10000"/>
                <a:gd name="connsiteY16" fmla="*/ 1921 h 10000"/>
                <a:gd name="connsiteX0" fmla="*/ 9461 w 10000"/>
                <a:gd name="connsiteY0" fmla="*/ 1921 h 10000"/>
                <a:gd name="connsiteX1" fmla="*/ 9059 w 10000"/>
                <a:gd name="connsiteY1" fmla="*/ 3098 h 10000"/>
                <a:gd name="connsiteX2" fmla="*/ 9404 w 10000"/>
                <a:gd name="connsiteY2" fmla="*/ 3736 h 10000"/>
                <a:gd name="connsiteX3" fmla="*/ 9982 w 10000"/>
                <a:gd name="connsiteY3" fmla="*/ 4546 h 10000"/>
                <a:gd name="connsiteX4" fmla="*/ 10000 w 10000"/>
                <a:gd name="connsiteY4" fmla="*/ 7450 h 10000"/>
                <a:gd name="connsiteX5" fmla="*/ 6437 w 10000"/>
                <a:gd name="connsiteY5" fmla="*/ 6745 h 10000"/>
                <a:gd name="connsiteX6" fmla="*/ 4508 w 10000"/>
                <a:gd name="connsiteY6" fmla="*/ 6583 h 10000"/>
                <a:gd name="connsiteX7" fmla="*/ 4227 w 10000"/>
                <a:gd name="connsiteY7" fmla="*/ 8060 h 10000"/>
                <a:gd name="connsiteX8" fmla="*/ 4706 w 10000"/>
                <a:gd name="connsiteY8" fmla="*/ 10000 h 10000"/>
                <a:gd name="connsiteX9" fmla="*/ 1853 w 10000"/>
                <a:gd name="connsiteY9" fmla="*/ 7432 h 10000"/>
                <a:gd name="connsiteX10" fmla="*/ 0 w 10000"/>
                <a:gd name="connsiteY10" fmla="*/ 5319 h 10000"/>
                <a:gd name="connsiteX11" fmla="*/ 1247 w 10000"/>
                <a:gd name="connsiteY11" fmla="*/ 2751 h 10000"/>
                <a:gd name="connsiteX12" fmla="*/ 3438 w 10000"/>
                <a:gd name="connsiteY12" fmla="*/ 0 h 10000"/>
                <a:gd name="connsiteX13" fmla="*/ 4177 w 10000"/>
                <a:gd name="connsiteY13" fmla="*/ 1448 h 10000"/>
                <a:gd name="connsiteX14" fmla="*/ 5981 w 10000"/>
                <a:gd name="connsiteY14" fmla="*/ 1602 h 10000"/>
                <a:gd name="connsiteX15" fmla="*/ 8334 w 10000"/>
                <a:gd name="connsiteY15" fmla="*/ 1757 h 10000"/>
                <a:gd name="connsiteX16" fmla="*/ 9461 w 10000"/>
                <a:gd name="connsiteY16" fmla="*/ 1921 h 10000"/>
                <a:gd name="connsiteX0" fmla="*/ 9461 w 10000"/>
                <a:gd name="connsiteY0" fmla="*/ 1921 h 8094"/>
                <a:gd name="connsiteX1" fmla="*/ 9059 w 10000"/>
                <a:gd name="connsiteY1" fmla="*/ 3098 h 8094"/>
                <a:gd name="connsiteX2" fmla="*/ 9404 w 10000"/>
                <a:gd name="connsiteY2" fmla="*/ 3736 h 8094"/>
                <a:gd name="connsiteX3" fmla="*/ 9982 w 10000"/>
                <a:gd name="connsiteY3" fmla="*/ 4546 h 8094"/>
                <a:gd name="connsiteX4" fmla="*/ 10000 w 10000"/>
                <a:gd name="connsiteY4" fmla="*/ 7450 h 8094"/>
                <a:gd name="connsiteX5" fmla="*/ 6437 w 10000"/>
                <a:gd name="connsiteY5" fmla="*/ 6745 h 8094"/>
                <a:gd name="connsiteX6" fmla="*/ 4508 w 10000"/>
                <a:gd name="connsiteY6" fmla="*/ 6583 h 8094"/>
                <a:gd name="connsiteX7" fmla="*/ 4227 w 10000"/>
                <a:gd name="connsiteY7" fmla="*/ 8060 h 8094"/>
                <a:gd name="connsiteX8" fmla="*/ 1853 w 10000"/>
                <a:gd name="connsiteY8" fmla="*/ 7432 h 8094"/>
                <a:gd name="connsiteX9" fmla="*/ 0 w 10000"/>
                <a:gd name="connsiteY9" fmla="*/ 5319 h 8094"/>
                <a:gd name="connsiteX10" fmla="*/ 1247 w 10000"/>
                <a:gd name="connsiteY10" fmla="*/ 2751 h 8094"/>
                <a:gd name="connsiteX11" fmla="*/ 3438 w 10000"/>
                <a:gd name="connsiteY11" fmla="*/ 0 h 8094"/>
                <a:gd name="connsiteX12" fmla="*/ 4177 w 10000"/>
                <a:gd name="connsiteY12" fmla="*/ 1448 h 8094"/>
                <a:gd name="connsiteX13" fmla="*/ 5981 w 10000"/>
                <a:gd name="connsiteY13" fmla="*/ 1602 h 8094"/>
                <a:gd name="connsiteX14" fmla="*/ 8334 w 10000"/>
                <a:gd name="connsiteY14" fmla="*/ 1757 h 8094"/>
                <a:gd name="connsiteX15" fmla="*/ 9461 w 10000"/>
                <a:gd name="connsiteY15" fmla="*/ 1921 h 8094"/>
                <a:gd name="connsiteX0" fmla="*/ 9461 w 10000"/>
                <a:gd name="connsiteY0" fmla="*/ 2373 h 9966"/>
                <a:gd name="connsiteX1" fmla="*/ 9059 w 10000"/>
                <a:gd name="connsiteY1" fmla="*/ 3828 h 9966"/>
                <a:gd name="connsiteX2" fmla="*/ 9404 w 10000"/>
                <a:gd name="connsiteY2" fmla="*/ 4616 h 9966"/>
                <a:gd name="connsiteX3" fmla="*/ 9982 w 10000"/>
                <a:gd name="connsiteY3" fmla="*/ 5617 h 9966"/>
                <a:gd name="connsiteX4" fmla="*/ 10000 w 10000"/>
                <a:gd name="connsiteY4" fmla="*/ 9204 h 9966"/>
                <a:gd name="connsiteX5" fmla="*/ 6437 w 10000"/>
                <a:gd name="connsiteY5" fmla="*/ 8333 h 9966"/>
                <a:gd name="connsiteX6" fmla="*/ 4508 w 10000"/>
                <a:gd name="connsiteY6" fmla="*/ 8133 h 9966"/>
                <a:gd name="connsiteX7" fmla="*/ 4227 w 10000"/>
                <a:gd name="connsiteY7" fmla="*/ 9958 h 9966"/>
                <a:gd name="connsiteX8" fmla="*/ 2175 w 10000"/>
                <a:gd name="connsiteY8" fmla="*/ 7008 h 9966"/>
                <a:gd name="connsiteX9" fmla="*/ 0 w 10000"/>
                <a:gd name="connsiteY9" fmla="*/ 6572 h 9966"/>
                <a:gd name="connsiteX10" fmla="*/ 1247 w 10000"/>
                <a:gd name="connsiteY10" fmla="*/ 3399 h 9966"/>
                <a:gd name="connsiteX11" fmla="*/ 3438 w 10000"/>
                <a:gd name="connsiteY11" fmla="*/ 0 h 9966"/>
                <a:gd name="connsiteX12" fmla="*/ 4177 w 10000"/>
                <a:gd name="connsiteY12" fmla="*/ 1789 h 9966"/>
                <a:gd name="connsiteX13" fmla="*/ 5981 w 10000"/>
                <a:gd name="connsiteY13" fmla="*/ 1979 h 9966"/>
                <a:gd name="connsiteX14" fmla="*/ 8334 w 10000"/>
                <a:gd name="connsiteY14" fmla="*/ 2171 h 9966"/>
                <a:gd name="connsiteX15" fmla="*/ 9461 w 10000"/>
                <a:gd name="connsiteY15" fmla="*/ 2373 h 9966"/>
                <a:gd name="connsiteX0" fmla="*/ 9058 w 9597"/>
                <a:gd name="connsiteY0" fmla="*/ 2381 h 10000"/>
                <a:gd name="connsiteX1" fmla="*/ 8656 w 9597"/>
                <a:gd name="connsiteY1" fmla="*/ 3841 h 10000"/>
                <a:gd name="connsiteX2" fmla="*/ 9001 w 9597"/>
                <a:gd name="connsiteY2" fmla="*/ 4632 h 10000"/>
                <a:gd name="connsiteX3" fmla="*/ 9579 w 9597"/>
                <a:gd name="connsiteY3" fmla="*/ 5636 h 10000"/>
                <a:gd name="connsiteX4" fmla="*/ 9597 w 9597"/>
                <a:gd name="connsiteY4" fmla="*/ 9235 h 10000"/>
                <a:gd name="connsiteX5" fmla="*/ 6034 w 9597"/>
                <a:gd name="connsiteY5" fmla="*/ 8361 h 10000"/>
                <a:gd name="connsiteX6" fmla="*/ 4105 w 9597"/>
                <a:gd name="connsiteY6" fmla="*/ 8161 h 10000"/>
                <a:gd name="connsiteX7" fmla="*/ 3824 w 9597"/>
                <a:gd name="connsiteY7" fmla="*/ 9992 h 10000"/>
                <a:gd name="connsiteX8" fmla="*/ 1772 w 9597"/>
                <a:gd name="connsiteY8" fmla="*/ 7032 h 10000"/>
                <a:gd name="connsiteX9" fmla="*/ 0 w 9597"/>
                <a:gd name="connsiteY9" fmla="*/ 5140 h 10000"/>
                <a:gd name="connsiteX10" fmla="*/ 844 w 9597"/>
                <a:gd name="connsiteY10" fmla="*/ 3411 h 10000"/>
                <a:gd name="connsiteX11" fmla="*/ 3035 w 9597"/>
                <a:gd name="connsiteY11" fmla="*/ 0 h 10000"/>
                <a:gd name="connsiteX12" fmla="*/ 3774 w 9597"/>
                <a:gd name="connsiteY12" fmla="*/ 1795 h 10000"/>
                <a:gd name="connsiteX13" fmla="*/ 5578 w 9597"/>
                <a:gd name="connsiteY13" fmla="*/ 1986 h 10000"/>
                <a:gd name="connsiteX14" fmla="*/ 7931 w 9597"/>
                <a:gd name="connsiteY14" fmla="*/ 2178 h 10000"/>
                <a:gd name="connsiteX15" fmla="*/ 9058 w 9597"/>
                <a:gd name="connsiteY15" fmla="*/ 2381 h 10000"/>
                <a:gd name="connsiteX0" fmla="*/ 9438 w 10000"/>
                <a:gd name="connsiteY0" fmla="*/ 2381 h 10000"/>
                <a:gd name="connsiteX1" fmla="*/ 9019 w 10000"/>
                <a:gd name="connsiteY1" fmla="*/ 3841 h 10000"/>
                <a:gd name="connsiteX2" fmla="*/ 9379 w 10000"/>
                <a:gd name="connsiteY2" fmla="*/ 4632 h 10000"/>
                <a:gd name="connsiteX3" fmla="*/ 9981 w 10000"/>
                <a:gd name="connsiteY3" fmla="*/ 5636 h 10000"/>
                <a:gd name="connsiteX4" fmla="*/ 10000 w 10000"/>
                <a:gd name="connsiteY4" fmla="*/ 9235 h 10000"/>
                <a:gd name="connsiteX5" fmla="*/ 6791 w 10000"/>
                <a:gd name="connsiteY5" fmla="*/ 9234 h 10000"/>
                <a:gd name="connsiteX6" fmla="*/ 4277 w 10000"/>
                <a:gd name="connsiteY6" fmla="*/ 8161 h 10000"/>
                <a:gd name="connsiteX7" fmla="*/ 3985 w 10000"/>
                <a:gd name="connsiteY7" fmla="*/ 9992 h 10000"/>
                <a:gd name="connsiteX8" fmla="*/ 1846 w 10000"/>
                <a:gd name="connsiteY8" fmla="*/ 7032 h 10000"/>
                <a:gd name="connsiteX9" fmla="*/ 0 w 10000"/>
                <a:gd name="connsiteY9" fmla="*/ 5140 h 10000"/>
                <a:gd name="connsiteX10" fmla="*/ 879 w 10000"/>
                <a:gd name="connsiteY10" fmla="*/ 3411 h 10000"/>
                <a:gd name="connsiteX11" fmla="*/ 3162 w 10000"/>
                <a:gd name="connsiteY11" fmla="*/ 0 h 10000"/>
                <a:gd name="connsiteX12" fmla="*/ 3932 w 10000"/>
                <a:gd name="connsiteY12" fmla="*/ 1795 h 10000"/>
                <a:gd name="connsiteX13" fmla="*/ 5812 w 10000"/>
                <a:gd name="connsiteY13" fmla="*/ 1986 h 10000"/>
                <a:gd name="connsiteX14" fmla="*/ 8264 w 10000"/>
                <a:gd name="connsiteY14" fmla="*/ 2178 h 10000"/>
                <a:gd name="connsiteX15" fmla="*/ 9438 w 10000"/>
                <a:gd name="connsiteY15" fmla="*/ 2381 h 10000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9981 w 10000"/>
                <a:gd name="connsiteY3" fmla="*/ 5636 h 10398"/>
                <a:gd name="connsiteX4" fmla="*/ 10000 w 10000"/>
                <a:gd name="connsiteY4" fmla="*/ 10398 h 10398"/>
                <a:gd name="connsiteX5" fmla="*/ 6791 w 10000"/>
                <a:gd name="connsiteY5" fmla="*/ 9234 h 10398"/>
                <a:gd name="connsiteX6" fmla="*/ 4277 w 10000"/>
                <a:gd name="connsiteY6" fmla="*/ 8161 h 10398"/>
                <a:gd name="connsiteX7" fmla="*/ 3985 w 10000"/>
                <a:gd name="connsiteY7" fmla="*/ 9992 h 10398"/>
                <a:gd name="connsiteX8" fmla="*/ 1846 w 10000"/>
                <a:gd name="connsiteY8" fmla="*/ 7032 h 10398"/>
                <a:gd name="connsiteX9" fmla="*/ 0 w 10000"/>
                <a:gd name="connsiteY9" fmla="*/ 5140 h 10398"/>
                <a:gd name="connsiteX10" fmla="*/ 879 w 10000"/>
                <a:gd name="connsiteY10" fmla="*/ 3411 h 10398"/>
                <a:gd name="connsiteX11" fmla="*/ 3162 w 10000"/>
                <a:gd name="connsiteY11" fmla="*/ 0 h 10398"/>
                <a:gd name="connsiteX12" fmla="*/ 3932 w 10000"/>
                <a:gd name="connsiteY12" fmla="*/ 1795 h 10398"/>
                <a:gd name="connsiteX13" fmla="*/ 5812 w 10000"/>
                <a:gd name="connsiteY13" fmla="*/ 1986 h 10398"/>
                <a:gd name="connsiteX14" fmla="*/ 8264 w 10000"/>
                <a:gd name="connsiteY14" fmla="*/ 2178 h 10398"/>
                <a:gd name="connsiteX15" fmla="*/ 9438 w 10000"/>
                <a:gd name="connsiteY15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9276 w 10000"/>
                <a:gd name="connsiteY3" fmla="*/ 4659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379 w 10000"/>
                <a:gd name="connsiteY2" fmla="*/ 4632 h 10398"/>
                <a:gd name="connsiteX3" fmla="*/ 7261 w 10000"/>
                <a:gd name="connsiteY3" fmla="*/ 4804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9438 w 10000"/>
                <a:gd name="connsiteY0" fmla="*/ 2381 h 10398"/>
                <a:gd name="connsiteX1" fmla="*/ 9019 w 10000"/>
                <a:gd name="connsiteY1" fmla="*/ 3841 h 10398"/>
                <a:gd name="connsiteX2" fmla="*/ 9295 w 10000"/>
                <a:gd name="connsiteY2" fmla="*/ 5068 h 10398"/>
                <a:gd name="connsiteX3" fmla="*/ 7261 w 10000"/>
                <a:gd name="connsiteY3" fmla="*/ 4804 h 10398"/>
                <a:gd name="connsiteX4" fmla="*/ 9981 w 10000"/>
                <a:gd name="connsiteY4" fmla="*/ 5636 h 10398"/>
                <a:gd name="connsiteX5" fmla="*/ 10000 w 10000"/>
                <a:gd name="connsiteY5" fmla="*/ 10398 h 10398"/>
                <a:gd name="connsiteX6" fmla="*/ 6791 w 10000"/>
                <a:gd name="connsiteY6" fmla="*/ 9234 h 10398"/>
                <a:gd name="connsiteX7" fmla="*/ 4277 w 10000"/>
                <a:gd name="connsiteY7" fmla="*/ 8161 h 10398"/>
                <a:gd name="connsiteX8" fmla="*/ 3985 w 10000"/>
                <a:gd name="connsiteY8" fmla="*/ 9992 h 10398"/>
                <a:gd name="connsiteX9" fmla="*/ 1846 w 10000"/>
                <a:gd name="connsiteY9" fmla="*/ 7032 h 10398"/>
                <a:gd name="connsiteX10" fmla="*/ 0 w 10000"/>
                <a:gd name="connsiteY10" fmla="*/ 5140 h 10398"/>
                <a:gd name="connsiteX11" fmla="*/ 879 w 10000"/>
                <a:gd name="connsiteY11" fmla="*/ 3411 h 10398"/>
                <a:gd name="connsiteX12" fmla="*/ 3162 w 10000"/>
                <a:gd name="connsiteY12" fmla="*/ 0 h 10398"/>
                <a:gd name="connsiteX13" fmla="*/ 3932 w 10000"/>
                <a:gd name="connsiteY13" fmla="*/ 1795 h 10398"/>
                <a:gd name="connsiteX14" fmla="*/ 5812 w 10000"/>
                <a:gd name="connsiteY14" fmla="*/ 1986 h 10398"/>
                <a:gd name="connsiteX15" fmla="*/ 8264 w 10000"/>
                <a:gd name="connsiteY15" fmla="*/ 2178 h 10398"/>
                <a:gd name="connsiteX16" fmla="*/ 9438 w 10000"/>
                <a:gd name="connsiteY16" fmla="*/ 2381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1795 h 10398"/>
                <a:gd name="connsiteX14" fmla="*/ 5812 w 10278"/>
                <a:gd name="connsiteY14" fmla="*/ 1986 h 10398"/>
                <a:gd name="connsiteX15" fmla="*/ 8264 w 10278"/>
                <a:gd name="connsiteY15" fmla="*/ 2178 h 10398"/>
                <a:gd name="connsiteX16" fmla="*/ 10278 w 10278"/>
                <a:gd name="connsiteY16" fmla="*/ 1072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1795 h 10398"/>
                <a:gd name="connsiteX14" fmla="*/ 5812 w 10278"/>
                <a:gd name="connsiteY14" fmla="*/ 1986 h 10398"/>
                <a:gd name="connsiteX15" fmla="*/ 8012 w 10278"/>
                <a:gd name="connsiteY15" fmla="*/ 2033 h 10398"/>
                <a:gd name="connsiteX16" fmla="*/ 10278 w 10278"/>
                <a:gd name="connsiteY16" fmla="*/ 1072 h 10398"/>
                <a:gd name="connsiteX0" fmla="*/ 10278 w 10278"/>
                <a:gd name="connsiteY0" fmla="*/ 1072 h 10398"/>
                <a:gd name="connsiteX1" fmla="*/ 9019 w 10278"/>
                <a:gd name="connsiteY1" fmla="*/ 3841 h 10398"/>
                <a:gd name="connsiteX2" fmla="*/ 9295 w 10278"/>
                <a:gd name="connsiteY2" fmla="*/ 5068 h 10398"/>
                <a:gd name="connsiteX3" fmla="*/ 7261 w 10278"/>
                <a:gd name="connsiteY3" fmla="*/ 4804 h 10398"/>
                <a:gd name="connsiteX4" fmla="*/ 9981 w 10278"/>
                <a:gd name="connsiteY4" fmla="*/ 5636 h 10398"/>
                <a:gd name="connsiteX5" fmla="*/ 10000 w 10278"/>
                <a:gd name="connsiteY5" fmla="*/ 10398 h 10398"/>
                <a:gd name="connsiteX6" fmla="*/ 6791 w 10278"/>
                <a:gd name="connsiteY6" fmla="*/ 9234 h 10398"/>
                <a:gd name="connsiteX7" fmla="*/ 4277 w 10278"/>
                <a:gd name="connsiteY7" fmla="*/ 8161 h 10398"/>
                <a:gd name="connsiteX8" fmla="*/ 3985 w 10278"/>
                <a:gd name="connsiteY8" fmla="*/ 9992 h 10398"/>
                <a:gd name="connsiteX9" fmla="*/ 1846 w 10278"/>
                <a:gd name="connsiteY9" fmla="*/ 7032 h 10398"/>
                <a:gd name="connsiteX10" fmla="*/ 0 w 10278"/>
                <a:gd name="connsiteY10" fmla="*/ 5140 h 10398"/>
                <a:gd name="connsiteX11" fmla="*/ 879 w 10278"/>
                <a:gd name="connsiteY11" fmla="*/ 3411 h 10398"/>
                <a:gd name="connsiteX12" fmla="*/ 3162 w 10278"/>
                <a:gd name="connsiteY12" fmla="*/ 0 h 10398"/>
                <a:gd name="connsiteX13" fmla="*/ 3932 w 10278"/>
                <a:gd name="connsiteY13" fmla="*/ 2522 h 10398"/>
                <a:gd name="connsiteX14" fmla="*/ 5812 w 10278"/>
                <a:gd name="connsiteY14" fmla="*/ 1986 h 10398"/>
                <a:gd name="connsiteX15" fmla="*/ 8012 w 10278"/>
                <a:gd name="connsiteY15" fmla="*/ 2033 h 10398"/>
                <a:gd name="connsiteX16" fmla="*/ 10278 w 10278"/>
                <a:gd name="connsiteY16" fmla="*/ 1072 h 10398"/>
                <a:gd name="connsiteX0" fmla="*/ 10278 w 10278"/>
                <a:gd name="connsiteY0" fmla="*/ 490 h 9816"/>
                <a:gd name="connsiteX1" fmla="*/ 9019 w 10278"/>
                <a:gd name="connsiteY1" fmla="*/ 3259 h 9816"/>
                <a:gd name="connsiteX2" fmla="*/ 9295 w 10278"/>
                <a:gd name="connsiteY2" fmla="*/ 4486 h 9816"/>
                <a:gd name="connsiteX3" fmla="*/ 7261 w 10278"/>
                <a:gd name="connsiteY3" fmla="*/ 4222 h 9816"/>
                <a:gd name="connsiteX4" fmla="*/ 9981 w 10278"/>
                <a:gd name="connsiteY4" fmla="*/ 5054 h 9816"/>
                <a:gd name="connsiteX5" fmla="*/ 10000 w 10278"/>
                <a:gd name="connsiteY5" fmla="*/ 9816 h 9816"/>
                <a:gd name="connsiteX6" fmla="*/ 6791 w 10278"/>
                <a:gd name="connsiteY6" fmla="*/ 8652 h 9816"/>
                <a:gd name="connsiteX7" fmla="*/ 4277 w 10278"/>
                <a:gd name="connsiteY7" fmla="*/ 7579 h 9816"/>
                <a:gd name="connsiteX8" fmla="*/ 3985 w 10278"/>
                <a:gd name="connsiteY8" fmla="*/ 9410 h 9816"/>
                <a:gd name="connsiteX9" fmla="*/ 1846 w 10278"/>
                <a:gd name="connsiteY9" fmla="*/ 6450 h 9816"/>
                <a:gd name="connsiteX10" fmla="*/ 0 w 10278"/>
                <a:gd name="connsiteY10" fmla="*/ 4558 h 9816"/>
                <a:gd name="connsiteX11" fmla="*/ 879 w 10278"/>
                <a:gd name="connsiteY11" fmla="*/ 2829 h 9816"/>
                <a:gd name="connsiteX12" fmla="*/ 3162 w 10278"/>
                <a:gd name="connsiteY12" fmla="*/ 0 h 9816"/>
                <a:gd name="connsiteX13" fmla="*/ 3932 w 10278"/>
                <a:gd name="connsiteY13" fmla="*/ 1940 h 9816"/>
                <a:gd name="connsiteX14" fmla="*/ 5812 w 10278"/>
                <a:gd name="connsiteY14" fmla="*/ 1404 h 9816"/>
                <a:gd name="connsiteX15" fmla="*/ 8012 w 10278"/>
                <a:gd name="connsiteY15" fmla="*/ 1451 h 9816"/>
                <a:gd name="connsiteX16" fmla="*/ 10278 w 10278"/>
                <a:gd name="connsiteY16" fmla="*/ 490 h 9816"/>
                <a:gd name="connsiteX0" fmla="*/ 10000 w 10000"/>
                <a:gd name="connsiteY0" fmla="*/ 499 h 10000"/>
                <a:gd name="connsiteX1" fmla="*/ 8775 w 10000"/>
                <a:gd name="connsiteY1" fmla="*/ 3320 h 10000"/>
                <a:gd name="connsiteX2" fmla="*/ 9044 w 10000"/>
                <a:gd name="connsiteY2" fmla="*/ 4570 h 10000"/>
                <a:gd name="connsiteX3" fmla="*/ 7065 w 10000"/>
                <a:gd name="connsiteY3" fmla="*/ 4301 h 10000"/>
                <a:gd name="connsiteX4" fmla="*/ 9711 w 10000"/>
                <a:gd name="connsiteY4" fmla="*/ 5149 h 10000"/>
                <a:gd name="connsiteX5" fmla="*/ 9730 w 10000"/>
                <a:gd name="connsiteY5" fmla="*/ 10000 h 10000"/>
                <a:gd name="connsiteX6" fmla="*/ 6607 w 10000"/>
                <a:gd name="connsiteY6" fmla="*/ 8814 h 10000"/>
                <a:gd name="connsiteX7" fmla="*/ 4161 w 10000"/>
                <a:gd name="connsiteY7" fmla="*/ 7721 h 10000"/>
                <a:gd name="connsiteX8" fmla="*/ 3877 w 10000"/>
                <a:gd name="connsiteY8" fmla="*/ 9586 h 10000"/>
                <a:gd name="connsiteX9" fmla="*/ 1796 w 10000"/>
                <a:gd name="connsiteY9" fmla="*/ 6571 h 10000"/>
                <a:gd name="connsiteX10" fmla="*/ 0 w 10000"/>
                <a:gd name="connsiteY10" fmla="*/ 4643 h 10000"/>
                <a:gd name="connsiteX11" fmla="*/ 1345 w 10000"/>
                <a:gd name="connsiteY11" fmla="*/ 3178 h 10000"/>
                <a:gd name="connsiteX12" fmla="*/ 3076 w 10000"/>
                <a:gd name="connsiteY12" fmla="*/ 0 h 10000"/>
                <a:gd name="connsiteX13" fmla="*/ 3826 w 10000"/>
                <a:gd name="connsiteY13" fmla="*/ 1976 h 10000"/>
                <a:gd name="connsiteX14" fmla="*/ 5655 w 10000"/>
                <a:gd name="connsiteY14" fmla="*/ 1430 h 10000"/>
                <a:gd name="connsiteX15" fmla="*/ 7795 w 10000"/>
                <a:gd name="connsiteY15" fmla="*/ 1478 h 10000"/>
                <a:gd name="connsiteX16" fmla="*/ 10000 w 10000"/>
                <a:gd name="connsiteY16" fmla="*/ 49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000" h="10000">
                  <a:moveTo>
                    <a:pt x="10000" y="499"/>
                  </a:moveTo>
                  <a:lnTo>
                    <a:pt x="8775" y="3320"/>
                  </a:lnTo>
                  <a:cubicBezTo>
                    <a:pt x="8865" y="3737"/>
                    <a:pt x="8954" y="4153"/>
                    <a:pt x="9044" y="4570"/>
                  </a:cubicBezTo>
                  <a:lnTo>
                    <a:pt x="7065" y="4301"/>
                  </a:lnTo>
                  <a:lnTo>
                    <a:pt x="9711" y="5149"/>
                  </a:lnTo>
                  <a:cubicBezTo>
                    <a:pt x="9717" y="6371"/>
                    <a:pt x="9724" y="8778"/>
                    <a:pt x="9730" y="10000"/>
                  </a:cubicBezTo>
                  <a:lnTo>
                    <a:pt x="6607" y="8814"/>
                  </a:lnTo>
                  <a:lnTo>
                    <a:pt x="4161" y="7721"/>
                  </a:lnTo>
                  <a:cubicBezTo>
                    <a:pt x="4066" y="8343"/>
                    <a:pt x="3973" y="8965"/>
                    <a:pt x="3877" y="9586"/>
                  </a:cubicBezTo>
                  <a:cubicBezTo>
                    <a:pt x="3429" y="9765"/>
                    <a:pt x="2511" y="7149"/>
                    <a:pt x="1796" y="6571"/>
                  </a:cubicBezTo>
                  <a:lnTo>
                    <a:pt x="0" y="4643"/>
                  </a:lnTo>
                  <a:lnTo>
                    <a:pt x="1345" y="3178"/>
                  </a:lnTo>
                  <a:lnTo>
                    <a:pt x="3076" y="0"/>
                  </a:lnTo>
                  <a:lnTo>
                    <a:pt x="3826" y="1976"/>
                  </a:lnTo>
                  <a:lnTo>
                    <a:pt x="5655" y="1430"/>
                  </a:lnTo>
                  <a:lnTo>
                    <a:pt x="7795" y="1478"/>
                  </a:lnTo>
                  <a:lnTo>
                    <a:pt x="10000" y="499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Text Box 15"/>
            <p:cNvSpPr txBox="1">
              <a:spLocks noChangeArrowheads="1"/>
            </p:cNvSpPr>
            <p:nvPr/>
          </p:nvSpPr>
          <p:spPr bwMode="auto">
            <a:xfrm rot="343672" flipH="1">
              <a:off x="5062459" y="3858259"/>
              <a:ext cx="78739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Villains</a:t>
              </a:r>
              <a:endPara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27" name="Freeform 5"/>
            <p:cNvSpPr>
              <a:spLocks/>
            </p:cNvSpPr>
            <p:nvPr/>
          </p:nvSpPr>
          <p:spPr bwMode="auto">
            <a:xfrm>
              <a:off x="5311139" y="5145696"/>
              <a:ext cx="456208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Freeform 6"/>
            <p:cNvSpPr>
              <a:spLocks/>
            </p:cNvSpPr>
            <p:nvPr/>
          </p:nvSpPr>
          <p:spPr bwMode="auto">
            <a:xfrm flipH="1">
              <a:off x="5564504" y="5111626"/>
              <a:ext cx="325755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445837" y="4306390"/>
            <a:ext cx="1459963" cy="1942010"/>
            <a:chOff x="7445837" y="3606907"/>
            <a:chExt cx="1459963" cy="1942010"/>
          </a:xfrm>
        </p:grpSpPr>
        <p:sp>
          <p:nvSpPr>
            <p:cNvPr id="133" name="Freeform 2"/>
            <p:cNvSpPr>
              <a:spLocks/>
            </p:cNvSpPr>
            <p:nvPr/>
          </p:nvSpPr>
          <p:spPr bwMode="auto">
            <a:xfrm>
              <a:off x="7908153" y="5259319"/>
              <a:ext cx="325755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Freeform 3"/>
            <p:cNvSpPr>
              <a:spLocks/>
            </p:cNvSpPr>
            <p:nvPr/>
          </p:nvSpPr>
          <p:spPr bwMode="auto">
            <a:xfrm flipH="1">
              <a:off x="8254268" y="5225249"/>
              <a:ext cx="233006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5" name="Group 11"/>
            <p:cNvGrpSpPr>
              <a:grpSpLocks/>
            </p:cNvGrpSpPr>
            <p:nvPr/>
          </p:nvGrpSpPr>
          <p:grpSpPr bwMode="auto">
            <a:xfrm rot="21436187">
              <a:off x="8052933" y="3606907"/>
              <a:ext cx="217170" cy="1873869"/>
              <a:chOff x="4128" y="2400"/>
              <a:chExt cx="384" cy="1728"/>
            </a:xfrm>
          </p:grpSpPr>
          <p:sp>
            <p:nvSpPr>
              <p:cNvPr id="142" name="Freeform 4"/>
              <p:cNvSpPr>
                <a:spLocks/>
              </p:cNvSpPr>
              <p:nvPr/>
            </p:nvSpPr>
            <p:spPr bwMode="auto">
              <a:xfrm>
                <a:off x="4128" y="2400"/>
                <a:ext cx="384" cy="1728"/>
              </a:xfrm>
              <a:custGeom>
                <a:avLst/>
                <a:gdLst>
                  <a:gd name="T0" fmla="*/ 64 w 520"/>
                  <a:gd name="T1" fmla="*/ 184 h 1880"/>
                  <a:gd name="T2" fmla="*/ 16 w 520"/>
                  <a:gd name="T3" fmla="*/ 280 h 1880"/>
                  <a:gd name="T4" fmla="*/ 16 w 520"/>
                  <a:gd name="T5" fmla="*/ 424 h 1880"/>
                  <a:gd name="T6" fmla="*/ 112 w 520"/>
                  <a:gd name="T7" fmla="*/ 1144 h 1880"/>
                  <a:gd name="T8" fmla="*/ 160 w 520"/>
                  <a:gd name="T9" fmla="*/ 1768 h 1880"/>
                  <a:gd name="T10" fmla="*/ 400 w 520"/>
                  <a:gd name="T11" fmla="*/ 1816 h 1880"/>
                  <a:gd name="T12" fmla="*/ 448 w 520"/>
                  <a:gd name="T13" fmla="*/ 1528 h 1880"/>
                  <a:gd name="T14" fmla="*/ 448 w 520"/>
                  <a:gd name="T15" fmla="*/ 1048 h 1880"/>
                  <a:gd name="T16" fmla="*/ 496 w 520"/>
                  <a:gd name="T17" fmla="*/ 376 h 1880"/>
                  <a:gd name="T18" fmla="*/ 304 w 520"/>
                  <a:gd name="T19" fmla="*/ 40 h 1880"/>
                  <a:gd name="T20" fmla="*/ 208 w 520"/>
                  <a:gd name="T21" fmla="*/ 136 h 1880"/>
                  <a:gd name="T22" fmla="*/ 112 w 520"/>
                  <a:gd name="T23" fmla="*/ 88 h 1880"/>
                  <a:gd name="T24" fmla="*/ 64 w 520"/>
                  <a:gd name="T25" fmla="*/ 184 h 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0" h="1880">
                    <a:moveTo>
                      <a:pt x="64" y="184"/>
                    </a:moveTo>
                    <a:cubicBezTo>
                      <a:pt x="48" y="216"/>
                      <a:pt x="24" y="240"/>
                      <a:pt x="16" y="280"/>
                    </a:cubicBezTo>
                    <a:cubicBezTo>
                      <a:pt x="8" y="320"/>
                      <a:pt x="0" y="280"/>
                      <a:pt x="16" y="424"/>
                    </a:cubicBezTo>
                    <a:cubicBezTo>
                      <a:pt x="32" y="568"/>
                      <a:pt x="88" y="920"/>
                      <a:pt x="112" y="1144"/>
                    </a:cubicBezTo>
                    <a:cubicBezTo>
                      <a:pt x="136" y="1368"/>
                      <a:pt x="112" y="1656"/>
                      <a:pt x="160" y="1768"/>
                    </a:cubicBezTo>
                    <a:cubicBezTo>
                      <a:pt x="208" y="1880"/>
                      <a:pt x="352" y="1856"/>
                      <a:pt x="400" y="1816"/>
                    </a:cubicBezTo>
                    <a:cubicBezTo>
                      <a:pt x="448" y="1776"/>
                      <a:pt x="440" y="1656"/>
                      <a:pt x="448" y="1528"/>
                    </a:cubicBezTo>
                    <a:cubicBezTo>
                      <a:pt x="456" y="1400"/>
                      <a:pt x="440" y="1240"/>
                      <a:pt x="448" y="1048"/>
                    </a:cubicBezTo>
                    <a:cubicBezTo>
                      <a:pt x="456" y="856"/>
                      <a:pt x="520" y="544"/>
                      <a:pt x="496" y="376"/>
                    </a:cubicBezTo>
                    <a:cubicBezTo>
                      <a:pt x="472" y="208"/>
                      <a:pt x="352" y="80"/>
                      <a:pt x="304" y="40"/>
                    </a:cubicBezTo>
                    <a:cubicBezTo>
                      <a:pt x="256" y="0"/>
                      <a:pt x="240" y="128"/>
                      <a:pt x="208" y="136"/>
                    </a:cubicBezTo>
                    <a:cubicBezTo>
                      <a:pt x="176" y="144"/>
                      <a:pt x="128" y="80"/>
                      <a:pt x="112" y="88"/>
                    </a:cubicBezTo>
                    <a:cubicBezTo>
                      <a:pt x="96" y="96"/>
                      <a:pt x="80" y="152"/>
                      <a:pt x="64" y="18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663300"/>
                  </a:gs>
                  <a:gs pos="50000">
                    <a:srgbClr val="FF9900"/>
                  </a:gs>
                  <a:gs pos="100000">
                    <a:srgbClr val="6633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" name="Freeform 7"/>
              <p:cNvSpPr>
                <a:spLocks/>
              </p:cNvSpPr>
              <p:nvPr/>
            </p:nvSpPr>
            <p:spPr bwMode="auto">
              <a:xfrm>
                <a:off x="4224" y="2688"/>
                <a:ext cx="96" cy="1296"/>
              </a:xfrm>
              <a:custGeom>
                <a:avLst/>
                <a:gdLst>
                  <a:gd name="T0" fmla="*/ 0 w 96"/>
                  <a:gd name="T1" fmla="*/ 0 h 1296"/>
                  <a:gd name="T2" fmla="*/ 48 w 96"/>
                  <a:gd name="T3" fmla="*/ 864 h 1296"/>
                  <a:gd name="T4" fmla="*/ 96 w 96"/>
                  <a:gd name="T5" fmla="*/ 1296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296">
                    <a:moveTo>
                      <a:pt x="0" y="0"/>
                    </a:moveTo>
                    <a:lnTo>
                      <a:pt x="48" y="864"/>
                    </a:lnTo>
                    <a:lnTo>
                      <a:pt x="96" y="129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" name="Freeform 8"/>
              <p:cNvSpPr>
                <a:spLocks/>
              </p:cNvSpPr>
              <p:nvPr/>
            </p:nvSpPr>
            <p:spPr bwMode="auto">
              <a:xfrm>
                <a:off x="4313" y="2526"/>
                <a:ext cx="103" cy="1122"/>
              </a:xfrm>
              <a:custGeom>
                <a:avLst/>
                <a:gdLst>
                  <a:gd name="T0" fmla="*/ 0 w 103"/>
                  <a:gd name="T1" fmla="*/ 0 h 1122"/>
                  <a:gd name="T2" fmla="*/ 103 w 103"/>
                  <a:gd name="T3" fmla="*/ 882 h 1122"/>
                  <a:gd name="T4" fmla="*/ 103 w 103"/>
                  <a:gd name="T5" fmla="*/ 1122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122">
                    <a:moveTo>
                      <a:pt x="0" y="0"/>
                    </a:moveTo>
                    <a:lnTo>
                      <a:pt x="103" y="882"/>
                    </a:lnTo>
                    <a:lnTo>
                      <a:pt x="103" y="112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36" name="Freeform 9"/>
            <p:cNvSpPr>
              <a:spLocks/>
            </p:cNvSpPr>
            <p:nvPr/>
          </p:nvSpPr>
          <p:spPr bwMode="auto">
            <a:xfrm>
              <a:off x="7445837" y="3886200"/>
              <a:ext cx="1459963" cy="987498"/>
            </a:xfrm>
            <a:custGeom>
              <a:avLst/>
              <a:gdLst>
                <a:gd name="T0" fmla="*/ 4 w 2164"/>
                <a:gd name="T1" fmla="*/ 144 h 997"/>
                <a:gd name="T2" fmla="*/ 196 w 2164"/>
                <a:gd name="T3" fmla="*/ 336 h 997"/>
                <a:gd name="T4" fmla="*/ 340 w 2164"/>
                <a:gd name="T5" fmla="*/ 528 h 997"/>
                <a:gd name="T6" fmla="*/ 598 w 2164"/>
                <a:gd name="T7" fmla="*/ 543 h 997"/>
                <a:gd name="T8" fmla="*/ 255 w 2164"/>
                <a:gd name="T9" fmla="*/ 576 h 997"/>
                <a:gd name="T10" fmla="*/ 155 w 2164"/>
                <a:gd name="T11" fmla="*/ 731 h 997"/>
                <a:gd name="T12" fmla="*/ 133 w 2164"/>
                <a:gd name="T13" fmla="*/ 731 h 997"/>
                <a:gd name="T14" fmla="*/ 288 w 2164"/>
                <a:gd name="T15" fmla="*/ 753 h 997"/>
                <a:gd name="T16" fmla="*/ 11 w 2164"/>
                <a:gd name="T17" fmla="*/ 798 h 997"/>
                <a:gd name="T18" fmla="*/ 0 w 2164"/>
                <a:gd name="T19" fmla="*/ 897 h 997"/>
                <a:gd name="T20" fmla="*/ 543 w 2164"/>
                <a:gd name="T21" fmla="*/ 897 h 997"/>
                <a:gd name="T22" fmla="*/ 1012 w 2164"/>
                <a:gd name="T23" fmla="*/ 912 h 997"/>
                <a:gd name="T24" fmla="*/ 1507 w 2164"/>
                <a:gd name="T25" fmla="*/ 842 h 997"/>
                <a:gd name="T26" fmla="*/ 1629 w 2164"/>
                <a:gd name="T27" fmla="*/ 997 h 997"/>
                <a:gd name="T28" fmla="*/ 1972 w 2164"/>
                <a:gd name="T29" fmla="*/ 672 h 997"/>
                <a:gd name="T30" fmla="*/ 2164 w 2164"/>
                <a:gd name="T31" fmla="*/ 480 h 997"/>
                <a:gd name="T32" fmla="*/ 1924 w 2164"/>
                <a:gd name="T33" fmla="*/ 288 h 997"/>
                <a:gd name="T34" fmla="*/ 1348 w 2164"/>
                <a:gd name="T35" fmla="*/ 0 h 997"/>
                <a:gd name="T36" fmla="*/ 1300 w 2164"/>
                <a:gd name="T37" fmla="*/ 96 h 997"/>
                <a:gd name="T38" fmla="*/ 916 w 2164"/>
                <a:gd name="T39" fmla="*/ 96 h 997"/>
                <a:gd name="T40" fmla="*/ 244 w 2164"/>
                <a:gd name="T41" fmla="*/ 144 h 997"/>
                <a:gd name="T42" fmla="*/ 4 w 2164"/>
                <a:gd name="T43" fmla="*/ 144 h 997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128 w 10000"/>
                <a:gd name="connsiteY20" fmla="*/ 2532 h 11088"/>
                <a:gd name="connsiteX21" fmla="*/ 18 w 10000"/>
                <a:gd name="connsiteY21" fmla="*/ 0 h 11088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962 w 10000"/>
                <a:gd name="connsiteY20" fmla="*/ 1169 h 11088"/>
                <a:gd name="connsiteX21" fmla="*/ 18 w 10000"/>
                <a:gd name="connsiteY21" fmla="*/ 0 h 11088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867 w 10358"/>
                <a:gd name="connsiteY10" fmla="*/ 10085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927 w 10358"/>
                <a:gd name="connsiteY10" fmla="*/ 11643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886 w 10358"/>
                <a:gd name="connsiteY11" fmla="*/ 11088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7886 w 10358"/>
                <a:gd name="connsiteY11" fmla="*/ 11088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9543 w 10358"/>
                <a:gd name="connsiteY13" fmla="*/ 10083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245 w 10358"/>
                <a:gd name="connsiteY14" fmla="*/ 8098 h 13006"/>
                <a:gd name="connsiteX15" fmla="*/ 10358 w 10358"/>
                <a:gd name="connsiteY15" fmla="*/ 5902 h 13006"/>
                <a:gd name="connsiteX16" fmla="*/ 9011 w 10358"/>
                <a:gd name="connsiteY16" fmla="*/ 3587 h 13006"/>
                <a:gd name="connsiteX17" fmla="*/ 6587 w 10358"/>
                <a:gd name="connsiteY17" fmla="*/ 1088 h 13006"/>
                <a:gd name="connsiteX18" fmla="*/ 6544 w 10358"/>
                <a:gd name="connsiteY18" fmla="*/ 2830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358 w 10358"/>
                <a:gd name="connsiteY15" fmla="*/ 5902 h 13006"/>
                <a:gd name="connsiteX16" fmla="*/ 9011 w 10358"/>
                <a:gd name="connsiteY16" fmla="*/ 3587 h 13006"/>
                <a:gd name="connsiteX17" fmla="*/ 6587 w 10358"/>
                <a:gd name="connsiteY17" fmla="*/ 1088 h 13006"/>
                <a:gd name="connsiteX18" fmla="*/ 6544 w 10358"/>
                <a:gd name="connsiteY18" fmla="*/ 2830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199 w 10358"/>
                <a:gd name="connsiteY15" fmla="*/ 7262 h 13006"/>
                <a:gd name="connsiteX16" fmla="*/ 10358 w 10358"/>
                <a:gd name="connsiteY16" fmla="*/ 5902 h 13006"/>
                <a:gd name="connsiteX17" fmla="*/ 9011 w 10358"/>
                <a:gd name="connsiteY17" fmla="*/ 3587 h 13006"/>
                <a:gd name="connsiteX18" fmla="*/ 6587 w 10358"/>
                <a:gd name="connsiteY18" fmla="*/ 1088 h 13006"/>
                <a:gd name="connsiteX19" fmla="*/ 6544 w 10358"/>
                <a:gd name="connsiteY19" fmla="*/ 2830 h 13006"/>
                <a:gd name="connsiteX20" fmla="*/ 4591 w 10358"/>
                <a:gd name="connsiteY20" fmla="*/ 2051 h 13006"/>
                <a:gd name="connsiteX21" fmla="*/ 2320 w 10358"/>
                <a:gd name="connsiteY21" fmla="*/ 1169 h 13006"/>
                <a:gd name="connsiteX22" fmla="*/ 376 w 10358"/>
                <a:gd name="connsiteY22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020 w 10358"/>
                <a:gd name="connsiteY15" fmla="*/ 8829 h 13006"/>
                <a:gd name="connsiteX16" fmla="*/ 10358 w 10358"/>
                <a:gd name="connsiteY16" fmla="*/ 5902 h 13006"/>
                <a:gd name="connsiteX17" fmla="*/ 9011 w 10358"/>
                <a:gd name="connsiteY17" fmla="*/ 3587 h 13006"/>
                <a:gd name="connsiteX18" fmla="*/ 6587 w 10358"/>
                <a:gd name="connsiteY18" fmla="*/ 1088 h 13006"/>
                <a:gd name="connsiteX19" fmla="*/ 6544 w 10358"/>
                <a:gd name="connsiteY19" fmla="*/ 2830 h 13006"/>
                <a:gd name="connsiteX20" fmla="*/ 4591 w 10358"/>
                <a:gd name="connsiteY20" fmla="*/ 2051 h 13006"/>
                <a:gd name="connsiteX21" fmla="*/ 2320 w 10358"/>
                <a:gd name="connsiteY21" fmla="*/ 1169 h 13006"/>
                <a:gd name="connsiteX22" fmla="*/ 376 w 10358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011 w 10460"/>
                <a:gd name="connsiteY17" fmla="*/ 3587 h 13006"/>
                <a:gd name="connsiteX18" fmla="*/ 10460 w 10460"/>
                <a:gd name="connsiteY18" fmla="*/ 357 h 13006"/>
                <a:gd name="connsiteX19" fmla="*/ 6544 w 10460"/>
                <a:gd name="connsiteY19" fmla="*/ 2830 h 13006"/>
                <a:gd name="connsiteX20" fmla="*/ 4591 w 10460"/>
                <a:gd name="connsiteY20" fmla="*/ 2051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6544 w 10460"/>
                <a:gd name="connsiteY19" fmla="*/ 2830 h 13006"/>
                <a:gd name="connsiteX20" fmla="*/ 4591 w 10460"/>
                <a:gd name="connsiteY20" fmla="*/ 2051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4591 w 10460"/>
                <a:gd name="connsiteY19" fmla="*/ 2051 h 13006"/>
                <a:gd name="connsiteX20" fmla="*/ 2320 w 10460"/>
                <a:gd name="connsiteY20" fmla="*/ 1169 h 13006"/>
                <a:gd name="connsiteX21" fmla="*/ 376 w 10460"/>
                <a:gd name="connsiteY21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5961 w 10460"/>
                <a:gd name="connsiteY19" fmla="*/ 1529 h 13006"/>
                <a:gd name="connsiteX20" fmla="*/ 2320 w 10460"/>
                <a:gd name="connsiteY20" fmla="*/ 1169 h 13006"/>
                <a:gd name="connsiteX21" fmla="*/ 376 w 10460"/>
                <a:gd name="connsiteY21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10377 w 10460"/>
                <a:gd name="connsiteY17" fmla="*/ 5904 h 13006"/>
                <a:gd name="connsiteX18" fmla="*/ 9964 w 10460"/>
                <a:gd name="connsiteY18" fmla="*/ 3483 h 13006"/>
                <a:gd name="connsiteX19" fmla="*/ 10460 w 10460"/>
                <a:gd name="connsiteY19" fmla="*/ 357 h 13006"/>
                <a:gd name="connsiteX20" fmla="*/ 5961 w 10460"/>
                <a:gd name="connsiteY20" fmla="*/ 1529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964 w 10460"/>
                <a:gd name="connsiteY18" fmla="*/ 3483 h 13006"/>
                <a:gd name="connsiteX19" fmla="*/ 10460 w 10460"/>
                <a:gd name="connsiteY19" fmla="*/ 357 h 13006"/>
                <a:gd name="connsiteX20" fmla="*/ 5961 w 10460"/>
                <a:gd name="connsiteY20" fmla="*/ 1529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305 w 10460"/>
                <a:gd name="connsiteY18" fmla="*/ 4545 h 13006"/>
                <a:gd name="connsiteX19" fmla="*/ 9964 w 10460"/>
                <a:gd name="connsiteY19" fmla="*/ 3483 h 13006"/>
                <a:gd name="connsiteX20" fmla="*/ 10460 w 10460"/>
                <a:gd name="connsiteY20" fmla="*/ 357 h 13006"/>
                <a:gd name="connsiteX21" fmla="*/ 5961 w 10460"/>
                <a:gd name="connsiteY21" fmla="*/ 1529 h 13006"/>
                <a:gd name="connsiteX22" fmla="*/ 2320 w 10460"/>
                <a:gd name="connsiteY22" fmla="*/ 1169 h 13006"/>
                <a:gd name="connsiteX23" fmla="*/ 376 w 10460"/>
                <a:gd name="connsiteY23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722 w 10460"/>
                <a:gd name="connsiteY18" fmla="*/ 5590 h 13006"/>
                <a:gd name="connsiteX19" fmla="*/ 9964 w 10460"/>
                <a:gd name="connsiteY19" fmla="*/ 3483 h 13006"/>
                <a:gd name="connsiteX20" fmla="*/ 10460 w 10460"/>
                <a:gd name="connsiteY20" fmla="*/ 357 h 13006"/>
                <a:gd name="connsiteX21" fmla="*/ 5961 w 10460"/>
                <a:gd name="connsiteY21" fmla="*/ 1529 h 13006"/>
                <a:gd name="connsiteX22" fmla="*/ 2320 w 10460"/>
                <a:gd name="connsiteY22" fmla="*/ 1169 h 13006"/>
                <a:gd name="connsiteX23" fmla="*/ 376 w 10460"/>
                <a:gd name="connsiteY23" fmla="*/ 0 h 13006"/>
                <a:gd name="connsiteX0" fmla="*/ 0 w 10084"/>
                <a:gd name="connsiteY0" fmla="*/ 0 h 11961"/>
                <a:gd name="connsiteX1" fmla="*/ 1067 w 10084"/>
                <a:gd name="connsiteY1" fmla="*/ 3679 h 11961"/>
                <a:gd name="connsiteX2" fmla="*/ 1553 w 10084"/>
                <a:gd name="connsiteY2" fmla="*/ 6384 h 11961"/>
                <a:gd name="connsiteX3" fmla="*/ 2745 w 10084"/>
                <a:gd name="connsiteY3" fmla="*/ 6534 h 11961"/>
                <a:gd name="connsiteX4" fmla="*/ 1160 w 10084"/>
                <a:gd name="connsiteY4" fmla="*/ 6865 h 11961"/>
                <a:gd name="connsiteX5" fmla="*/ 698 w 10084"/>
                <a:gd name="connsiteY5" fmla="*/ 8420 h 11961"/>
                <a:gd name="connsiteX6" fmla="*/ 597 w 10084"/>
                <a:gd name="connsiteY6" fmla="*/ 8420 h 11961"/>
                <a:gd name="connsiteX7" fmla="*/ 1313 w 10084"/>
                <a:gd name="connsiteY7" fmla="*/ 8641 h 11961"/>
                <a:gd name="connsiteX8" fmla="*/ 220 w 10084"/>
                <a:gd name="connsiteY8" fmla="*/ 11961 h 11961"/>
                <a:gd name="connsiteX9" fmla="*/ 2551 w 10084"/>
                <a:gd name="connsiteY9" fmla="*/ 11643 h 11961"/>
                <a:gd name="connsiteX10" fmla="*/ 4719 w 10084"/>
                <a:gd name="connsiteY10" fmla="*/ 11489 h 11961"/>
                <a:gd name="connsiteX11" fmla="*/ 9059 w 10084"/>
                <a:gd name="connsiteY11" fmla="*/ 11401 h 11961"/>
                <a:gd name="connsiteX12" fmla="*/ 9095 w 10084"/>
                <a:gd name="connsiteY12" fmla="*/ 9918 h 11961"/>
                <a:gd name="connsiteX13" fmla="*/ 7797 w 10084"/>
                <a:gd name="connsiteY13" fmla="*/ 9874 h 11961"/>
                <a:gd name="connsiteX14" fmla="*/ 9346 w 10084"/>
                <a:gd name="connsiteY14" fmla="*/ 9352 h 11961"/>
                <a:gd name="connsiteX15" fmla="*/ 9644 w 10084"/>
                <a:gd name="connsiteY15" fmla="*/ 8829 h 11961"/>
                <a:gd name="connsiteX16" fmla="*/ 9982 w 10084"/>
                <a:gd name="connsiteY16" fmla="*/ 5902 h 11961"/>
                <a:gd name="connsiteX17" fmla="*/ 7558 w 10084"/>
                <a:gd name="connsiteY17" fmla="*/ 5591 h 11961"/>
                <a:gd name="connsiteX18" fmla="*/ 9346 w 10084"/>
                <a:gd name="connsiteY18" fmla="*/ 5590 h 11961"/>
                <a:gd name="connsiteX19" fmla="*/ 9588 w 10084"/>
                <a:gd name="connsiteY19" fmla="*/ 3483 h 11961"/>
                <a:gd name="connsiteX20" fmla="*/ 10084 w 10084"/>
                <a:gd name="connsiteY20" fmla="*/ 357 h 11961"/>
                <a:gd name="connsiteX21" fmla="*/ 5585 w 10084"/>
                <a:gd name="connsiteY21" fmla="*/ 1529 h 11961"/>
                <a:gd name="connsiteX22" fmla="*/ 1944 w 10084"/>
                <a:gd name="connsiteY22" fmla="*/ 1169 h 11961"/>
                <a:gd name="connsiteX23" fmla="*/ 0 w 10084"/>
                <a:gd name="connsiteY23" fmla="*/ 0 h 11961"/>
                <a:gd name="connsiteX0" fmla="*/ 0 w 10084"/>
                <a:gd name="connsiteY0" fmla="*/ 0 h 11961"/>
                <a:gd name="connsiteX1" fmla="*/ 1067 w 10084"/>
                <a:gd name="connsiteY1" fmla="*/ 3679 h 11961"/>
                <a:gd name="connsiteX2" fmla="*/ 1553 w 10084"/>
                <a:gd name="connsiteY2" fmla="*/ 6384 h 11961"/>
                <a:gd name="connsiteX3" fmla="*/ 2745 w 10084"/>
                <a:gd name="connsiteY3" fmla="*/ 6534 h 11961"/>
                <a:gd name="connsiteX4" fmla="*/ 802 w 10084"/>
                <a:gd name="connsiteY4" fmla="*/ 6238 h 11961"/>
                <a:gd name="connsiteX5" fmla="*/ 698 w 10084"/>
                <a:gd name="connsiteY5" fmla="*/ 8420 h 11961"/>
                <a:gd name="connsiteX6" fmla="*/ 597 w 10084"/>
                <a:gd name="connsiteY6" fmla="*/ 8420 h 11961"/>
                <a:gd name="connsiteX7" fmla="*/ 1313 w 10084"/>
                <a:gd name="connsiteY7" fmla="*/ 8641 h 11961"/>
                <a:gd name="connsiteX8" fmla="*/ 220 w 10084"/>
                <a:gd name="connsiteY8" fmla="*/ 11961 h 11961"/>
                <a:gd name="connsiteX9" fmla="*/ 2551 w 10084"/>
                <a:gd name="connsiteY9" fmla="*/ 11643 h 11961"/>
                <a:gd name="connsiteX10" fmla="*/ 4719 w 10084"/>
                <a:gd name="connsiteY10" fmla="*/ 11489 h 11961"/>
                <a:gd name="connsiteX11" fmla="*/ 9059 w 10084"/>
                <a:gd name="connsiteY11" fmla="*/ 11401 h 11961"/>
                <a:gd name="connsiteX12" fmla="*/ 9095 w 10084"/>
                <a:gd name="connsiteY12" fmla="*/ 9918 h 11961"/>
                <a:gd name="connsiteX13" fmla="*/ 7797 w 10084"/>
                <a:gd name="connsiteY13" fmla="*/ 9874 h 11961"/>
                <a:gd name="connsiteX14" fmla="*/ 9346 w 10084"/>
                <a:gd name="connsiteY14" fmla="*/ 9352 h 11961"/>
                <a:gd name="connsiteX15" fmla="*/ 9644 w 10084"/>
                <a:gd name="connsiteY15" fmla="*/ 8829 h 11961"/>
                <a:gd name="connsiteX16" fmla="*/ 9982 w 10084"/>
                <a:gd name="connsiteY16" fmla="*/ 5902 h 11961"/>
                <a:gd name="connsiteX17" fmla="*/ 7558 w 10084"/>
                <a:gd name="connsiteY17" fmla="*/ 5591 h 11961"/>
                <a:gd name="connsiteX18" fmla="*/ 9346 w 10084"/>
                <a:gd name="connsiteY18" fmla="*/ 5590 h 11961"/>
                <a:gd name="connsiteX19" fmla="*/ 9588 w 10084"/>
                <a:gd name="connsiteY19" fmla="*/ 3483 h 11961"/>
                <a:gd name="connsiteX20" fmla="*/ 10084 w 10084"/>
                <a:gd name="connsiteY20" fmla="*/ 357 h 11961"/>
                <a:gd name="connsiteX21" fmla="*/ 5585 w 10084"/>
                <a:gd name="connsiteY21" fmla="*/ 1529 h 11961"/>
                <a:gd name="connsiteX22" fmla="*/ 1944 w 10084"/>
                <a:gd name="connsiteY22" fmla="*/ 1169 h 11961"/>
                <a:gd name="connsiteX23" fmla="*/ 0 w 10084"/>
                <a:gd name="connsiteY23" fmla="*/ 0 h 11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084" h="11961">
                  <a:moveTo>
                    <a:pt x="0" y="0"/>
                  </a:moveTo>
                  <a:lnTo>
                    <a:pt x="1067" y="3679"/>
                  </a:lnTo>
                  <a:lnTo>
                    <a:pt x="1553" y="6384"/>
                  </a:lnTo>
                  <a:lnTo>
                    <a:pt x="2745" y="6534"/>
                  </a:lnTo>
                  <a:lnTo>
                    <a:pt x="802" y="6238"/>
                  </a:lnTo>
                  <a:cubicBezTo>
                    <a:pt x="767" y="6965"/>
                    <a:pt x="733" y="7693"/>
                    <a:pt x="698" y="8420"/>
                  </a:cubicBezTo>
                  <a:lnTo>
                    <a:pt x="597" y="8420"/>
                  </a:lnTo>
                  <a:lnTo>
                    <a:pt x="1313" y="8641"/>
                  </a:lnTo>
                  <a:lnTo>
                    <a:pt x="220" y="11961"/>
                  </a:lnTo>
                  <a:lnTo>
                    <a:pt x="2551" y="11643"/>
                  </a:lnTo>
                  <a:lnTo>
                    <a:pt x="4719" y="11489"/>
                  </a:lnTo>
                  <a:lnTo>
                    <a:pt x="9059" y="11401"/>
                  </a:lnTo>
                  <a:cubicBezTo>
                    <a:pt x="9071" y="10907"/>
                    <a:pt x="9083" y="10412"/>
                    <a:pt x="9095" y="9918"/>
                  </a:cubicBezTo>
                  <a:lnTo>
                    <a:pt x="7797" y="9874"/>
                  </a:lnTo>
                  <a:lnTo>
                    <a:pt x="9346" y="9352"/>
                  </a:lnTo>
                  <a:lnTo>
                    <a:pt x="9644" y="8829"/>
                  </a:lnTo>
                  <a:cubicBezTo>
                    <a:pt x="9757" y="7853"/>
                    <a:pt x="9869" y="6878"/>
                    <a:pt x="9982" y="5902"/>
                  </a:cubicBezTo>
                  <a:cubicBezTo>
                    <a:pt x="10042" y="5415"/>
                    <a:pt x="7624" y="5994"/>
                    <a:pt x="7558" y="5591"/>
                  </a:cubicBezTo>
                  <a:cubicBezTo>
                    <a:pt x="7383" y="5365"/>
                    <a:pt x="9008" y="5941"/>
                    <a:pt x="9346" y="5590"/>
                  </a:cubicBezTo>
                  <a:cubicBezTo>
                    <a:pt x="9684" y="5239"/>
                    <a:pt x="9396" y="4181"/>
                    <a:pt x="9588" y="3483"/>
                  </a:cubicBezTo>
                  <a:cubicBezTo>
                    <a:pt x="9753" y="2441"/>
                    <a:pt x="9919" y="1399"/>
                    <a:pt x="10084" y="357"/>
                  </a:cubicBezTo>
                  <a:cubicBezTo>
                    <a:pt x="9189" y="118"/>
                    <a:pt x="6942" y="1394"/>
                    <a:pt x="5585" y="1529"/>
                  </a:cubicBezTo>
                  <a:lnTo>
                    <a:pt x="1944" y="116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Text Box 10"/>
            <p:cNvSpPr txBox="1">
              <a:spLocks noChangeArrowheads="1"/>
            </p:cNvSpPr>
            <p:nvPr/>
          </p:nvSpPr>
          <p:spPr bwMode="auto">
            <a:xfrm>
              <a:off x="7620000" y="4124980"/>
              <a:ext cx="1143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noProof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Builders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Comic Sans MS" pitchFamily="66" charset="0"/>
                  <a:cs typeface="Times New Roman" pitchFamily="18" charset="0"/>
                </a:rPr>
                <a:t>Rule</a:t>
              </a:r>
              <a:endPara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40" name="Freeform 5"/>
            <p:cNvSpPr>
              <a:spLocks/>
            </p:cNvSpPr>
            <p:nvPr/>
          </p:nvSpPr>
          <p:spPr bwMode="auto">
            <a:xfrm>
              <a:off x="7944348" y="5208213"/>
              <a:ext cx="456208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Freeform 6"/>
            <p:cNvSpPr>
              <a:spLocks/>
            </p:cNvSpPr>
            <p:nvPr/>
          </p:nvSpPr>
          <p:spPr bwMode="auto">
            <a:xfrm flipH="1">
              <a:off x="8197713" y="5174143"/>
              <a:ext cx="325755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391400" y="1944190"/>
            <a:ext cx="1459963" cy="1942010"/>
            <a:chOff x="7445837" y="3606907"/>
            <a:chExt cx="1459963" cy="1942010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7908153" y="5259319"/>
              <a:ext cx="325755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Freeform 3"/>
            <p:cNvSpPr>
              <a:spLocks/>
            </p:cNvSpPr>
            <p:nvPr/>
          </p:nvSpPr>
          <p:spPr bwMode="auto">
            <a:xfrm flipH="1">
              <a:off x="8254268" y="5225249"/>
              <a:ext cx="233006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5" name="Group 11"/>
            <p:cNvGrpSpPr>
              <a:grpSpLocks/>
            </p:cNvGrpSpPr>
            <p:nvPr/>
          </p:nvGrpSpPr>
          <p:grpSpPr bwMode="auto">
            <a:xfrm rot="21436187">
              <a:off x="8052933" y="3606907"/>
              <a:ext cx="217170" cy="1873869"/>
              <a:chOff x="4128" y="2400"/>
              <a:chExt cx="384" cy="1728"/>
            </a:xfrm>
          </p:grpSpPr>
          <p:sp>
            <p:nvSpPr>
              <p:cNvPr id="156" name="Freeform 4"/>
              <p:cNvSpPr>
                <a:spLocks/>
              </p:cNvSpPr>
              <p:nvPr/>
            </p:nvSpPr>
            <p:spPr bwMode="auto">
              <a:xfrm>
                <a:off x="4128" y="2400"/>
                <a:ext cx="384" cy="1728"/>
              </a:xfrm>
              <a:custGeom>
                <a:avLst/>
                <a:gdLst>
                  <a:gd name="T0" fmla="*/ 64 w 520"/>
                  <a:gd name="T1" fmla="*/ 184 h 1880"/>
                  <a:gd name="T2" fmla="*/ 16 w 520"/>
                  <a:gd name="T3" fmla="*/ 280 h 1880"/>
                  <a:gd name="T4" fmla="*/ 16 w 520"/>
                  <a:gd name="T5" fmla="*/ 424 h 1880"/>
                  <a:gd name="T6" fmla="*/ 112 w 520"/>
                  <a:gd name="T7" fmla="*/ 1144 h 1880"/>
                  <a:gd name="T8" fmla="*/ 160 w 520"/>
                  <a:gd name="T9" fmla="*/ 1768 h 1880"/>
                  <a:gd name="T10" fmla="*/ 400 w 520"/>
                  <a:gd name="T11" fmla="*/ 1816 h 1880"/>
                  <a:gd name="T12" fmla="*/ 448 w 520"/>
                  <a:gd name="T13" fmla="*/ 1528 h 1880"/>
                  <a:gd name="T14" fmla="*/ 448 w 520"/>
                  <a:gd name="T15" fmla="*/ 1048 h 1880"/>
                  <a:gd name="T16" fmla="*/ 496 w 520"/>
                  <a:gd name="T17" fmla="*/ 376 h 1880"/>
                  <a:gd name="T18" fmla="*/ 304 w 520"/>
                  <a:gd name="T19" fmla="*/ 40 h 1880"/>
                  <a:gd name="T20" fmla="*/ 208 w 520"/>
                  <a:gd name="T21" fmla="*/ 136 h 1880"/>
                  <a:gd name="T22" fmla="*/ 112 w 520"/>
                  <a:gd name="T23" fmla="*/ 88 h 1880"/>
                  <a:gd name="T24" fmla="*/ 64 w 520"/>
                  <a:gd name="T25" fmla="*/ 184 h 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0" h="1880">
                    <a:moveTo>
                      <a:pt x="64" y="184"/>
                    </a:moveTo>
                    <a:cubicBezTo>
                      <a:pt x="48" y="216"/>
                      <a:pt x="24" y="240"/>
                      <a:pt x="16" y="280"/>
                    </a:cubicBezTo>
                    <a:cubicBezTo>
                      <a:pt x="8" y="320"/>
                      <a:pt x="0" y="280"/>
                      <a:pt x="16" y="424"/>
                    </a:cubicBezTo>
                    <a:cubicBezTo>
                      <a:pt x="32" y="568"/>
                      <a:pt x="88" y="920"/>
                      <a:pt x="112" y="1144"/>
                    </a:cubicBezTo>
                    <a:cubicBezTo>
                      <a:pt x="136" y="1368"/>
                      <a:pt x="112" y="1656"/>
                      <a:pt x="160" y="1768"/>
                    </a:cubicBezTo>
                    <a:cubicBezTo>
                      <a:pt x="208" y="1880"/>
                      <a:pt x="352" y="1856"/>
                      <a:pt x="400" y="1816"/>
                    </a:cubicBezTo>
                    <a:cubicBezTo>
                      <a:pt x="448" y="1776"/>
                      <a:pt x="440" y="1656"/>
                      <a:pt x="448" y="1528"/>
                    </a:cubicBezTo>
                    <a:cubicBezTo>
                      <a:pt x="456" y="1400"/>
                      <a:pt x="440" y="1240"/>
                      <a:pt x="448" y="1048"/>
                    </a:cubicBezTo>
                    <a:cubicBezTo>
                      <a:pt x="456" y="856"/>
                      <a:pt x="520" y="544"/>
                      <a:pt x="496" y="376"/>
                    </a:cubicBezTo>
                    <a:cubicBezTo>
                      <a:pt x="472" y="208"/>
                      <a:pt x="352" y="80"/>
                      <a:pt x="304" y="40"/>
                    </a:cubicBezTo>
                    <a:cubicBezTo>
                      <a:pt x="256" y="0"/>
                      <a:pt x="240" y="128"/>
                      <a:pt x="208" y="136"/>
                    </a:cubicBezTo>
                    <a:cubicBezTo>
                      <a:pt x="176" y="144"/>
                      <a:pt x="128" y="80"/>
                      <a:pt x="112" y="88"/>
                    </a:cubicBezTo>
                    <a:cubicBezTo>
                      <a:pt x="96" y="96"/>
                      <a:pt x="80" y="152"/>
                      <a:pt x="64" y="18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663300"/>
                  </a:gs>
                  <a:gs pos="50000">
                    <a:srgbClr val="FF9900"/>
                  </a:gs>
                  <a:gs pos="100000">
                    <a:srgbClr val="6633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Freeform 7"/>
              <p:cNvSpPr>
                <a:spLocks/>
              </p:cNvSpPr>
              <p:nvPr/>
            </p:nvSpPr>
            <p:spPr bwMode="auto">
              <a:xfrm>
                <a:off x="4224" y="2688"/>
                <a:ext cx="96" cy="1296"/>
              </a:xfrm>
              <a:custGeom>
                <a:avLst/>
                <a:gdLst>
                  <a:gd name="T0" fmla="*/ 0 w 96"/>
                  <a:gd name="T1" fmla="*/ 0 h 1296"/>
                  <a:gd name="T2" fmla="*/ 48 w 96"/>
                  <a:gd name="T3" fmla="*/ 864 h 1296"/>
                  <a:gd name="T4" fmla="*/ 96 w 96"/>
                  <a:gd name="T5" fmla="*/ 1296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296">
                    <a:moveTo>
                      <a:pt x="0" y="0"/>
                    </a:moveTo>
                    <a:lnTo>
                      <a:pt x="48" y="864"/>
                    </a:lnTo>
                    <a:lnTo>
                      <a:pt x="96" y="129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Freeform 8"/>
              <p:cNvSpPr>
                <a:spLocks/>
              </p:cNvSpPr>
              <p:nvPr/>
            </p:nvSpPr>
            <p:spPr bwMode="auto">
              <a:xfrm>
                <a:off x="4313" y="2526"/>
                <a:ext cx="103" cy="1122"/>
              </a:xfrm>
              <a:custGeom>
                <a:avLst/>
                <a:gdLst>
                  <a:gd name="T0" fmla="*/ 0 w 103"/>
                  <a:gd name="T1" fmla="*/ 0 h 1122"/>
                  <a:gd name="T2" fmla="*/ 103 w 103"/>
                  <a:gd name="T3" fmla="*/ 882 h 1122"/>
                  <a:gd name="T4" fmla="*/ 103 w 103"/>
                  <a:gd name="T5" fmla="*/ 1122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122">
                    <a:moveTo>
                      <a:pt x="0" y="0"/>
                    </a:moveTo>
                    <a:lnTo>
                      <a:pt x="103" y="882"/>
                    </a:lnTo>
                    <a:lnTo>
                      <a:pt x="103" y="112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9" name="Freeform 9"/>
            <p:cNvSpPr>
              <a:spLocks/>
            </p:cNvSpPr>
            <p:nvPr/>
          </p:nvSpPr>
          <p:spPr bwMode="auto">
            <a:xfrm>
              <a:off x="7445837" y="3886200"/>
              <a:ext cx="1459963" cy="987498"/>
            </a:xfrm>
            <a:custGeom>
              <a:avLst/>
              <a:gdLst>
                <a:gd name="T0" fmla="*/ 4 w 2164"/>
                <a:gd name="T1" fmla="*/ 144 h 997"/>
                <a:gd name="T2" fmla="*/ 196 w 2164"/>
                <a:gd name="T3" fmla="*/ 336 h 997"/>
                <a:gd name="T4" fmla="*/ 340 w 2164"/>
                <a:gd name="T5" fmla="*/ 528 h 997"/>
                <a:gd name="T6" fmla="*/ 598 w 2164"/>
                <a:gd name="T7" fmla="*/ 543 h 997"/>
                <a:gd name="T8" fmla="*/ 255 w 2164"/>
                <a:gd name="T9" fmla="*/ 576 h 997"/>
                <a:gd name="T10" fmla="*/ 155 w 2164"/>
                <a:gd name="T11" fmla="*/ 731 h 997"/>
                <a:gd name="T12" fmla="*/ 133 w 2164"/>
                <a:gd name="T13" fmla="*/ 731 h 997"/>
                <a:gd name="T14" fmla="*/ 288 w 2164"/>
                <a:gd name="T15" fmla="*/ 753 h 997"/>
                <a:gd name="T16" fmla="*/ 11 w 2164"/>
                <a:gd name="T17" fmla="*/ 798 h 997"/>
                <a:gd name="T18" fmla="*/ 0 w 2164"/>
                <a:gd name="T19" fmla="*/ 897 h 997"/>
                <a:gd name="T20" fmla="*/ 543 w 2164"/>
                <a:gd name="T21" fmla="*/ 897 h 997"/>
                <a:gd name="T22" fmla="*/ 1012 w 2164"/>
                <a:gd name="T23" fmla="*/ 912 h 997"/>
                <a:gd name="T24" fmla="*/ 1507 w 2164"/>
                <a:gd name="T25" fmla="*/ 842 h 997"/>
                <a:gd name="T26" fmla="*/ 1629 w 2164"/>
                <a:gd name="T27" fmla="*/ 997 h 997"/>
                <a:gd name="T28" fmla="*/ 1972 w 2164"/>
                <a:gd name="T29" fmla="*/ 672 h 997"/>
                <a:gd name="T30" fmla="*/ 2164 w 2164"/>
                <a:gd name="T31" fmla="*/ 480 h 997"/>
                <a:gd name="T32" fmla="*/ 1924 w 2164"/>
                <a:gd name="T33" fmla="*/ 288 h 997"/>
                <a:gd name="T34" fmla="*/ 1348 w 2164"/>
                <a:gd name="T35" fmla="*/ 0 h 997"/>
                <a:gd name="T36" fmla="*/ 1300 w 2164"/>
                <a:gd name="T37" fmla="*/ 96 h 997"/>
                <a:gd name="T38" fmla="*/ 916 w 2164"/>
                <a:gd name="T39" fmla="*/ 96 h 997"/>
                <a:gd name="T40" fmla="*/ 244 w 2164"/>
                <a:gd name="T41" fmla="*/ 144 h 997"/>
                <a:gd name="T42" fmla="*/ 4 w 2164"/>
                <a:gd name="T43" fmla="*/ 144 h 997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128 w 10000"/>
                <a:gd name="connsiteY20" fmla="*/ 2532 h 11088"/>
                <a:gd name="connsiteX21" fmla="*/ 18 w 10000"/>
                <a:gd name="connsiteY21" fmla="*/ 0 h 11088"/>
                <a:gd name="connsiteX0" fmla="*/ 18 w 10000"/>
                <a:gd name="connsiteY0" fmla="*/ 0 h 11088"/>
                <a:gd name="connsiteX1" fmla="*/ 906 w 10000"/>
                <a:gd name="connsiteY1" fmla="*/ 4458 h 11088"/>
                <a:gd name="connsiteX2" fmla="*/ 1571 w 10000"/>
                <a:gd name="connsiteY2" fmla="*/ 6384 h 11088"/>
                <a:gd name="connsiteX3" fmla="*/ 2763 w 10000"/>
                <a:gd name="connsiteY3" fmla="*/ 6534 h 11088"/>
                <a:gd name="connsiteX4" fmla="*/ 1178 w 10000"/>
                <a:gd name="connsiteY4" fmla="*/ 6865 h 11088"/>
                <a:gd name="connsiteX5" fmla="*/ 716 w 10000"/>
                <a:gd name="connsiteY5" fmla="*/ 8420 h 11088"/>
                <a:gd name="connsiteX6" fmla="*/ 615 w 10000"/>
                <a:gd name="connsiteY6" fmla="*/ 8420 h 11088"/>
                <a:gd name="connsiteX7" fmla="*/ 1331 w 10000"/>
                <a:gd name="connsiteY7" fmla="*/ 8641 h 11088"/>
                <a:gd name="connsiteX8" fmla="*/ 51 w 10000"/>
                <a:gd name="connsiteY8" fmla="*/ 9092 h 11088"/>
                <a:gd name="connsiteX9" fmla="*/ 0 w 10000"/>
                <a:gd name="connsiteY9" fmla="*/ 10085 h 11088"/>
                <a:gd name="connsiteX10" fmla="*/ 2509 w 10000"/>
                <a:gd name="connsiteY10" fmla="*/ 10085 h 11088"/>
                <a:gd name="connsiteX11" fmla="*/ 4677 w 10000"/>
                <a:gd name="connsiteY11" fmla="*/ 10235 h 11088"/>
                <a:gd name="connsiteX12" fmla="*/ 6964 w 10000"/>
                <a:gd name="connsiteY12" fmla="*/ 9533 h 11088"/>
                <a:gd name="connsiteX13" fmla="*/ 7528 w 10000"/>
                <a:gd name="connsiteY13" fmla="*/ 11088 h 11088"/>
                <a:gd name="connsiteX14" fmla="*/ 9113 w 10000"/>
                <a:gd name="connsiteY14" fmla="*/ 7828 h 11088"/>
                <a:gd name="connsiteX15" fmla="*/ 10000 w 10000"/>
                <a:gd name="connsiteY15" fmla="*/ 5902 h 11088"/>
                <a:gd name="connsiteX16" fmla="*/ 8891 w 10000"/>
                <a:gd name="connsiteY16" fmla="*/ 3977 h 11088"/>
                <a:gd name="connsiteX17" fmla="*/ 6229 w 10000"/>
                <a:gd name="connsiteY17" fmla="*/ 1088 h 11088"/>
                <a:gd name="connsiteX18" fmla="*/ 6007 w 10000"/>
                <a:gd name="connsiteY18" fmla="*/ 2051 h 11088"/>
                <a:gd name="connsiteX19" fmla="*/ 4233 w 10000"/>
                <a:gd name="connsiteY19" fmla="*/ 2051 h 11088"/>
                <a:gd name="connsiteX20" fmla="*/ 1962 w 10000"/>
                <a:gd name="connsiteY20" fmla="*/ 1169 h 11088"/>
                <a:gd name="connsiteX21" fmla="*/ 18 w 10000"/>
                <a:gd name="connsiteY21" fmla="*/ 0 h 11088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867 w 10358"/>
                <a:gd name="connsiteY10" fmla="*/ 10085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409 w 10358"/>
                <a:gd name="connsiteY8" fmla="*/ 9092 h 13006"/>
                <a:gd name="connsiteX9" fmla="*/ 0 w 10358"/>
                <a:gd name="connsiteY9" fmla="*/ 13006 h 13006"/>
                <a:gd name="connsiteX10" fmla="*/ 2927 w 10358"/>
                <a:gd name="connsiteY10" fmla="*/ 11643 h 13006"/>
                <a:gd name="connsiteX11" fmla="*/ 5035 w 10358"/>
                <a:gd name="connsiteY11" fmla="*/ 10235 h 13006"/>
                <a:gd name="connsiteX12" fmla="*/ 7322 w 10358"/>
                <a:gd name="connsiteY12" fmla="*/ 9533 h 13006"/>
                <a:gd name="connsiteX13" fmla="*/ 7886 w 10358"/>
                <a:gd name="connsiteY13" fmla="*/ 11088 h 13006"/>
                <a:gd name="connsiteX14" fmla="*/ 9471 w 10358"/>
                <a:gd name="connsiteY14" fmla="*/ 7828 h 13006"/>
                <a:gd name="connsiteX15" fmla="*/ 10358 w 10358"/>
                <a:gd name="connsiteY15" fmla="*/ 5902 h 13006"/>
                <a:gd name="connsiteX16" fmla="*/ 9249 w 10358"/>
                <a:gd name="connsiteY16" fmla="*/ 3977 h 13006"/>
                <a:gd name="connsiteX17" fmla="*/ 6587 w 10358"/>
                <a:gd name="connsiteY17" fmla="*/ 1088 h 13006"/>
                <a:gd name="connsiteX18" fmla="*/ 6365 w 10358"/>
                <a:gd name="connsiteY18" fmla="*/ 2051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264 w 10358"/>
                <a:gd name="connsiteY1" fmla="*/ 4458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249 w 10358"/>
                <a:gd name="connsiteY15" fmla="*/ 397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365 w 10358"/>
                <a:gd name="connsiteY17" fmla="*/ 2051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322 w 10358"/>
                <a:gd name="connsiteY11" fmla="*/ 9533 h 13006"/>
                <a:gd name="connsiteX12" fmla="*/ 7886 w 10358"/>
                <a:gd name="connsiteY12" fmla="*/ 11088 h 13006"/>
                <a:gd name="connsiteX13" fmla="*/ 9471 w 10358"/>
                <a:gd name="connsiteY13" fmla="*/ 7828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35 w 10358"/>
                <a:gd name="connsiteY10" fmla="*/ 10235 h 13006"/>
                <a:gd name="connsiteX11" fmla="*/ 7886 w 10358"/>
                <a:gd name="connsiteY11" fmla="*/ 11088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7886 w 10358"/>
                <a:gd name="connsiteY11" fmla="*/ 11088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782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10358 w 10358"/>
                <a:gd name="connsiteY13" fmla="*/ 5902 h 13006"/>
                <a:gd name="connsiteX14" fmla="*/ 9011 w 10358"/>
                <a:gd name="connsiteY14" fmla="*/ 3587 h 13006"/>
                <a:gd name="connsiteX15" fmla="*/ 6587 w 10358"/>
                <a:gd name="connsiteY15" fmla="*/ 1088 h 13006"/>
                <a:gd name="connsiteX16" fmla="*/ 6544 w 10358"/>
                <a:gd name="connsiteY16" fmla="*/ 2830 h 13006"/>
                <a:gd name="connsiteX17" fmla="*/ 4591 w 10358"/>
                <a:gd name="connsiteY17" fmla="*/ 2051 h 13006"/>
                <a:gd name="connsiteX18" fmla="*/ 2320 w 10358"/>
                <a:gd name="connsiteY18" fmla="*/ 1169 h 13006"/>
                <a:gd name="connsiteX19" fmla="*/ 376 w 10358"/>
                <a:gd name="connsiteY19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9543 w 10358"/>
                <a:gd name="connsiteY13" fmla="*/ 10083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10358 w 10358"/>
                <a:gd name="connsiteY14" fmla="*/ 5902 h 13006"/>
                <a:gd name="connsiteX15" fmla="*/ 9011 w 10358"/>
                <a:gd name="connsiteY15" fmla="*/ 3587 h 13006"/>
                <a:gd name="connsiteX16" fmla="*/ 6587 w 10358"/>
                <a:gd name="connsiteY16" fmla="*/ 1088 h 13006"/>
                <a:gd name="connsiteX17" fmla="*/ 6544 w 10358"/>
                <a:gd name="connsiteY17" fmla="*/ 2830 h 13006"/>
                <a:gd name="connsiteX18" fmla="*/ 4591 w 10358"/>
                <a:gd name="connsiteY18" fmla="*/ 2051 h 13006"/>
                <a:gd name="connsiteX19" fmla="*/ 2320 w 10358"/>
                <a:gd name="connsiteY19" fmla="*/ 1169 h 13006"/>
                <a:gd name="connsiteX20" fmla="*/ 376 w 10358"/>
                <a:gd name="connsiteY20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245 w 10358"/>
                <a:gd name="connsiteY14" fmla="*/ 8098 h 13006"/>
                <a:gd name="connsiteX15" fmla="*/ 10358 w 10358"/>
                <a:gd name="connsiteY15" fmla="*/ 5902 h 13006"/>
                <a:gd name="connsiteX16" fmla="*/ 9011 w 10358"/>
                <a:gd name="connsiteY16" fmla="*/ 3587 h 13006"/>
                <a:gd name="connsiteX17" fmla="*/ 6587 w 10358"/>
                <a:gd name="connsiteY17" fmla="*/ 1088 h 13006"/>
                <a:gd name="connsiteX18" fmla="*/ 6544 w 10358"/>
                <a:gd name="connsiteY18" fmla="*/ 2830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358 w 10358"/>
                <a:gd name="connsiteY15" fmla="*/ 5902 h 13006"/>
                <a:gd name="connsiteX16" fmla="*/ 9011 w 10358"/>
                <a:gd name="connsiteY16" fmla="*/ 3587 h 13006"/>
                <a:gd name="connsiteX17" fmla="*/ 6587 w 10358"/>
                <a:gd name="connsiteY17" fmla="*/ 1088 h 13006"/>
                <a:gd name="connsiteX18" fmla="*/ 6544 w 10358"/>
                <a:gd name="connsiteY18" fmla="*/ 2830 h 13006"/>
                <a:gd name="connsiteX19" fmla="*/ 4591 w 10358"/>
                <a:gd name="connsiteY19" fmla="*/ 2051 h 13006"/>
                <a:gd name="connsiteX20" fmla="*/ 2320 w 10358"/>
                <a:gd name="connsiteY20" fmla="*/ 1169 h 13006"/>
                <a:gd name="connsiteX21" fmla="*/ 376 w 10358"/>
                <a:gd name="connsiteY21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199 w 10358"/>
                <a:gd name="connsiteY15" fmla="*/ 7262 h 13006"/>
                <a:gd name="connsiteX16" fmla="*/ 10358 w 10358"/>
                <a:gd name="connsiteY16" fmla="*/ 5902 h 13006"/>
                <a:gd name="connsiteX17" fmla="*/ 9011 w 10358"/>
                <a:gd name="connsiteY17" fmla="*/ 3587 h 13006"/>
                <a:gd name="connsiteX18" fmla="*/ 6587 w 10358"/>
                <a:gd name="connsiteY18" fmla="*/ 1088 h 13006"/>
                <a:gd name="connsiteX19" fmla="*/ 6544 w 10358"/>
                <a:gd name="connsiteY19" fmla="*/ 2830 h 13006"/>
                <a:gd name="connsiteX20" fmla="*/ 4591 w 10358"/>
                <a:gd name="connsiteY20" fmla="*/ 2051 h 13006"/>
                <a:gd name="connsiteX21" fmla="*/ 2320 w 10358"/>
                <a:gd name="connsiteY21" fmla="*/ 1169 h 13006"/>
                <a:gd name="connsiteX22" fmla="*/ 376 w 10358"/>
                <a:gd name="connsiteY22" fmla="*/ 0 h 13006"/>
                <a:gd name="connsiteX0" fmla="*/ 376 w 10358"/>
                <a:gd name="connsiteY0" fmla="*/ 0 h 13006"/>
                <a:gd name="connsiteX1" fmla="*/ 1443 w 10358"/>
                <a:gd name="connsiteY1" fmla="*/ 3679 h 13006"/>
                <a:gd name="connsiteX2" fmla="*/ 1929 w 10358"/>
                <a:gd name="connsiteY2" fmla="*/ 6384 h 13006"/>
                <a:gd name="connsiteX3" fmla="*/ 3121 w 10358"/>
                <a:gd name="connsiteY3" fmla="*/ 6534 h 13006"/>
                <a:gd name="connsiteX4" fmla="*/ 1536 w 10358"/>
                <a:gd name="connsiteY4" fmla="*/ 6865 h 13006"/>
                <a:gd name="connsiteX5" fmla="*/ 1074 w 10358"/>
                <a:gd name="connsiteY5" fmla="*/ 8420 h 13006"/>
                <a:gd name="connsiteX6" fmla="*/ 973 w 10358"/>
                <a:gd name="connsiteY6" fmla="*/ 8420 h 13006"/>
                <a:gd name="connsiteX7" fmla="*/ 1689 w 10358"/>
                <a:gd name="connsiteY7" fmla="*/ 8641 h 13006"/>
                <a:gd name="connsiteX8" fmla="*/ 0 w 10358"/>
                <a:gd name="connsiteY8" fmla="*/ 13006 h 13006"/>
                <a:gd name="connsiteX9" fmla="*/ 2927 w 10358"/>
                <a:gd name="connsiteY9" fmla="*/ 11643 h 13006"/>
                <a:gd name="connsiteX10" fmla="*/ 5095 w 10358"/>
                <a:gd name="connsiteY10" fmla="*/ 11489 h 13006"/>
                <a:gd name="connsiteX11" fmla="*/ 9435 w 10358"/>
                <a:gd name="connsiteY11" fmla="*/ 11401 h 13006"/>
                <a:gd name="connsiteX12" fmla="*/ 9471 w 10358"/>
                <a:gd name="connsiteY12" fmla="*/ 9918 h 13006"/>
                <a:gd name="connsiteX13" fmla="*/ 8173 w 10358"/>
                <a:gd name="connsiteY13" fmla="*/ 9874 h 13006"/>
                <a:gd name="connsiteX14" fmla="*/ 9722 w 10358"/>
                <a:gd name="connsiteY14" fmla="*/ 9352 h 13006"/>
                <a:gd name="connsiteX15" fmla="*/ 10020 w 10358"/>
                <a:gd name="connsiteY15" fmla="*/ 8829 h 13006"/>
                <a:gd name="connsiteX16" fmla="*/ 10358 w 10358"/>
                <a:gd name="connsiteY16" fmla="*/ 5902 h 13006"/>
                <a:gd name="connsiteX17" fmla="*/ 9011 w 10358"/>
                <a:gd name="connsiteY17" fmla="*/ 3587 h 13006"/>
                <a:gd name="connsiteX18" fmla="*/ 6587 w 10358"/>
                <a:gd name="connsiteY18" fmla="*/ 1088 h 13006"/>
                <a:gd name="connsiteX19" fmla="*/ 6544 w 10358"/>
                <a:gd name="connsiteY19" fmla="*/ 2830 h 13006"/>
                <a:gd name="connsiteX20" fmla="*/ 4591 w 10358"/>
                <a:gd name="connsiteY20" fmla="*/ 2051 h 13006"/>
                <a:gd name="connsiteX21" fmla="*/ 2320 w 10358"/>
                <a:gd name="connsiteY21" fmla="*/ 1169 h 13006"/>
                <a:gd name="connsiteX22" fmla="*/ 376 w 10358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011 w 10460"/>
                <a:gd name="connsiteY17" fmla="*/ 3587 h 13006"/>
                <a:gd name="connsiteX18" fmla="*/ 10460 w 10460"/>
                <a:gd name="connsiteY18" fmla="*/ 357 h 13006"/>
                <a:gd name="connsiteX19" fmla="*/ 6544 w 10460"/>
                <a:gd name="connsiteY19" fmla="*/ 2830 h 13006"/>
                <a:gd name="connsiteX20" fmla="*/ 4591 w 10460"/>
                <a:gd name="connsiteY20" fmla="*/ 2051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6544 w 10460"/>
                <a:gd name="connsiteY19" fmla="*/ 2830 h 13006"/>
                <a:gd name="connsiteX20" fmla="*/ 4591 w 10460"/>
                <a:gd name="connsiteY20" fmla="*/ 2051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4591 w 10460"/>
                <a:gd name="connsiteY19" fmla="*/ 2051 h 13006"/>
                <a:gd name="connsiteX20" fmla="*/ 2320 w 10460"/>
                <a:gd name="connsiteY20" fmla="*/ 1169 h 13006"/>
                <a:gd name="connsiteX21" fmla="*/ 376 w 10460"/>
                <a:gd name="connsiteY21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9964 w 10460"/>
                <a:gd name="connsiteY17" fmla="*/ 3483 h 13006"/>
                <a:gd name="connsiteX18" fmla="*/ 10460 w 10460"/>
                <a:gd name="connsiteY18" fmla="*/ 357 h 13006"/>
                <a:gd name="connsiteX19" fmla="*/ 5961 w 10460"/>
                <a:gd name="connsiteY19" fmla="*/ 1529 h 13006"/>
                <a:gd name="connsiteX20" fmla="*/ 2320 w 10460"/>
                <a:gd name="connsiteY20" fmla="*/ 1169 h 13006"/>
                <a:gd name="connsiteX21" fmla="*/ 376 w 10460"/>
                <a:gd name="connsiteY21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10377 w 10460"/>
                <a:gd name="connsiteY17" fmla="*/ 5904 h 13006"/>
                <a:gd name="connsiteX18" fmla="*/ 9964 w 10460"/>
                <a:gd name="connsiteY18" fmla="*/ 3483 h 13006"/>
                <a:gd name="connsiteX19" fmla="*/ 10460 w 10460"/>
                <a:gd name="connsiteY19" fmla="*/ 357 h 13006"/>
                <a:gd name="connsiteX20" fmla="*/ 5961 w 10460"/>
                <a:gd name="connsiteY20" fmla="*/ 1529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964 w 10460"/>
                <a:gd name="connsiteY18" fmla="*/ 3483 h 13006"/>
                <a:gd name="connsiteX19" fmla="*/ 10460 w 10460"/>
                <a:gd name="connsiteY19" fmla="*/ 357 h 13006"/>
                <a:gd name="connsiteX20" fmla="*/ 5961 w 10460"/>
                <a:gd name="connsiteY20" fmla="*/ 1529 h 13006"/>
                <a:gd name="connsiteX21" fmla="*/ 2320 w 10460"/>
                <a:gd name="connsiteY21" fmla="*/ 1169 h 13006"/>
                <a:gd name="connsiteX22" fmla="*/ 376 w 10460"/>
                <a:gd name="connsiteY22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305 w 10460"/>
                <a:gd name="connsiteY18" fmla="*/ 4545 h 13006"/>
                <a:gd name="connsiteX19" fmla="*/ 9964 w 10460"/>
                <a:gd name="connsiteY19" fmla="*/ 3483 h 13006"/>
                <a:gd name="connsiteX20" fmla="*/ 10460 w 10460"/>
                <a:gd name="connsiteY20" fmla="*/ 357 h 13006"/>
                <a:gd name="connsiteX21" fmla="*/ 5961 w 10460"/>
                <a:gd name="connsiteY21" fmla="*/ 1529 h 13006"/>
                <a:gd name="connsiteX22" fmla="*/ 2320 w 10460"/>
                <a:gd name="connsiteY22" fmla="*/ 1169 h 13006"/>
                <a:gd name="connsiteX23" fmla="*/ 376 w 10460"/>
                <a:gd name="connsiteY23" fmla="*/ 0 h 13006"/>
                <a:gd name="connsiteX0" fmla="*/ 376 w 10460"/>
                <a:gd name="connsiteY0" fmla="*/ 0 h 13006"/>
                <a:gd name="connsiteX1" fmla="*/ 1443 w 10460"/>
                <a:gd name="connsiteY1" fmla="*/ 3679 h 13006"/>
                <a:gd name="connsiteX2" fmla="*/ 1929 w 10460"/>
                <a:gd name="connsiteY2" fmla="*/ 6384 h 13006"/>
                <a:gd name="connsiteX3" fmla="*/ 3121 w 10460"/>
                <a:gd name="connsiteY3" fmla="*/ 6534 h 13006"/>
                <a:gd name="connsiteX4" fmla="*/ 1536 w 10460"/>
                <a:gd name="connsiteY4" fmla="*/ 6865 h 13006"/>
                <a:gd name="connsiteX5" fmla="*/ 1074 w 10460"/>
                <a:gd name="connsiteY5" fmla="*/ 8420 h 13006"/>
                <a:gd name="connsiteX6" fmla="*/ 973 w 10460"/>
                <a:gd name="connsiteY6" fmla="*/ 8420 h 13006"/>
                <a:gd name="connsiteX7" fmla="*/ 1689 w 10460"/>
                <a:gd name="connsiteY7" fmla="*/ 8641 h 13006"/>
                <a:gd name="connsiteX8" fmla="*/ 0 w 10460"/>
                <a:gd name="connsiteY8" fmla="*/ 13006 h 13006"/>
                <a:gd name="connsiteX9" fmla="*/ 2927 w 10460"/>
                <a:gd name="connsiteY9" fmla="*/ 11643 h 13006"/>
                <a:gd name="connsiteX10" fmla="*/ 5095 w 10460"/>
                <a:gd name="connsiteY10" fmla="*/ 11489 h 13006"/>
                <a:gd name="connsiteX11" fmla="*/ 9435 w 10460"/>
                <a:gd name="connsiteY11" fmla="*/ 11401 h 13006"/>
                <a:gd name="connsiteX12" fmla="*/ 9471 w 10460"/>
                <a:gd name="connsiteY12" fmla="*/ 9918 h 13006"/>
                <a:gd name="connsiteX13" fmla="*/ 8173 w 10460"/>
                <a:gd name="connsiteY13" fmla="*/ 9874 h 13006"/>
                <a:gd name="connsiteX14" fmla="*/ 9722 w 10460"/>
                <a:gd name="connsiteY14" fmla="*/ 9352 h 13006"/>
                <a:gd name="connsiteX15" fmla="*/ 10020 w 10460"/>
                <a:gd name="connsiteY15" fmla="*/ 8829 h 13006"/>
                <a:gd name="connsiteX16" fmla="*/ 10358 w 10460"/>
                <a:gd name="connsiteY16" fmla="*/ 5902 h 13006"/>
                <a:gd name="connsiteX17" fmla="*/ 7934 w 10460"/>
                <a:gd name="connsiteY17" fmla="*/ 5591 h 13006"/>
                <a:gd name="connsiteX18" fmla="*/ 9722 w 10460"/>
                <a:gd name="connsiteY18" fmla="*/ 5590 h 13006"/>
                <a:gd name="connsiteX19" fmla="*/ 9964 w 10460"/>
                <a:gd name="connsiteY19" fmla="*/ 3483 h 13006"/>
                <a:gd name="connsiteX20" fmla="*/ 10460 w 10460"/>
                <a:gd name="connsiteY20" fmla="*/ 357 h 13006"/>
                <a:gd name="connsiteX21" fmla="*/ 5961 w 10460"/>
                <a:gd name="connsiteY21" fmla="*/ 1529 h 13006"/>
                <a:gd name="connsiteX22" fmla="*/ 2320 w 10460"/>
                <a:gd name="connsiteY22" fmla="*/ 1169 h 13006"/>
                <a:gd name="connsiteX23" fmla="*/ 376 w 10460"/>
                <a:gd name="connsiteY23" fmla="*/ 0 h 13006"/>
                <a:gd name="connsiteX0" fmla="*/ 0 w 10084"/>
                <a:gd name="connsiteY0" fmla="*/ 0 h 11961"/>
                <a:gd name="connsiteX1" fmla="*/ 1067 w 10084"/>
                <a:gd name="connsiteY1" fmla="*/ 3679 h 11961"/>
                <a:gd name="connsiteX2" fmla="*/ 1553 w 10084"/>
                <a:gd name="connsiteY2" fmla="*/ 6384 h 11961"/>
                <a:gd name="connsiteX3" fmla="*/ 2745 w 10084"/>
                <a:gd name="connsiteY3" fmla="*/ 6534 h 11961"/>
                <a:gd name="connsiteX4" fmla="*/ 1160 w 10084"/>
                <a:gd name="connsiteY4" fmla="*/ 6865 h 11961"/>
                <a:gd name="connsiteX5" fmla="*/ 698 w 10084"/>
                <a:gd name="connsiteY5" fmla="*/ 8420 h 11961"/>
                <a:gd name="connsiteX6" fmla="*/ 597 w 10084"/>
                <a:gd name="connsiteY6" fmla="*/ 8420 h 11961"/>
                <a:gd name="connsiteX7" fmla="*/ 1313 w 10084"/>
                <a:gd name="connsiteY7" fmla="*/ 8641 h 11961"/>
                <a:gd name="connsiteX8" fmla="*/ 220 w 10084"/>
                <a:gd name="connsiteY8" fmla="*/ 11961 h 11961"/>
                <a:gd name="connsiteX9" fmla="*/ 2551 w 10084"/>
                <a:gd name="connsiteY9" fmla="*/ 11643 h 11961"/>
                <a:gd name="connsiteX10" fmla="*/ 4719 w 10084"/>
                <a:gd name="connsiteY10" fmla="*/ 11489 h 11961"/>
                <a:gd name="connsiteX11" fmla="*/ 9059 w 10084"/>
                <a:gd name="connsiteY11" fmla="*/ 11401 h 11961"/>
                <a:gd name="connsiteX12" fmla="*/ 9095 w 10084"/>
                <a:gd name="connsiteY12" fmla="*/ 9918 h 11961"/>
                <a:gd name="connsiteX13" fmla="*/ 7797 w 10084"/>
                <a:gd name="connsiteY13" fmla="*/ 9874 h 11961"/>
                <a:gd name="connsiteX14" fmla="*/ 9346 w 10084"/>
                <a:gd name="connsiteY14" fmla="*/ 9352 h 11961"/>
                <a:gd name="connsiteX15" fmla="*/ 9644 w 10084"/>
                <a:gd name="connsiteY15" fmla="*/ 8829 h 11961"/>
                <a:gd name="connsiteX16" fmla="*/ 9982 w 10084"/>
                <a:gd name="connsiteY16" fmla="*/ 5902 h 11961"/>
                <a:gd name="connsiteX17" fmla="*/ 7558 w 10084"/>
                <a:gd name="connsiteY17" fmla="*/ 5591 h 11961"/>
                <a:gd name="connsiteX18" fmla="*/ 9346 w 10084"/>
                <a:gd name="connsiteY18" fmla="*/ 5590 h 11961"/>
                <a:gd name="connsiteX19" fmla="*/ 9588 w 10084"/>
                <a:gd name="connsiteY19" fmla="*/ 3483 h 11961"/>
                <a:gd name="connsiteX20" fmla="*/ 10084 w 10084"/>
                <a:gd name="connsiteY20" fmla="*/ 357 h 11961"/>
                <a:gd name="connsiteX21" fmla="*/ 5585 w 10084"/>
                <a:gd name="connsiteY21" fmla="*/ 1529 h 11961"/>
                <a:gd name="connsiteX22" fmla="*/ 1944 w 10084"/>
                <a:gd name="connsiteY22" fmla="*/ 1169 h 11961"/>
                <a:gd name="connsiteX23" fmla="*/ 0 w 10084"/>
                <a:gd name="connsiteY23" fmla="*/ 0 h 11961"/>
                <a:gd name="connsiteX0" fmla="*/ 0 w 10084"/>
                <a:gd name="connsiteY0" fmla="*/ 0 h 11961"/>
                <a:gd name="connsiteX1" fmla="*/ 1067 w 10084"/>
                <a:gd name="connsiteY1" fmla="*/ 3679 h 11961"/>
                <a:gd name="connsiteX2" fmla="*/ 1553 w 10084"/>
                <a:gd name="connsiteY2" fmla="*/ 6384 h 11961"/>
                <a:gd name="connsiteX3" fmla="*/ 2745 w 10084"/>
                <a:gd name="connsiteY3" fmla="*/ 6534 h 11961"/>
                <a:gd name="connsiteX4" fmla="*/ 802 w 10084"/>
                <a:gd name="connsiteY4" fmla="*/ 6238 h 11961"/>
                <a:gd name="connsiteX5" fmla="*/ 698 w 10084"/>
                <a:gd name="connsiteY5" fmla="*/ 8420 h 11961"/>
                <a:gd name="connsiteX6" fmla="*/ 597 w 10084"/>
                <a:gd name="connsiteY6" fmla="*/ 8420 h 11961"/>
                <a:gd name="connsiteX7" fmla="*/ 1313 w 10084"/>
                <a:gd name="connsiteY7" fmla="*/ 8641 h 11961"/>
                <a:gd name="connsiteX8" fmla="*/ 220 w 10084"/>
                <a:gd name="connsiteY8" fmla="*/ 11961 h 11961"/>
                <a:gd name="connsiteX9" fmla="*/ 2551 w 10084"/>
                <a:gd name="connsiteY9" fmla="*/ 11643 h 11961"/>
                <a:gd name="connsiteX10" fmla="*/ 4719 w 10084"/>
                <a:gd name="connsiteY10" fmla="*/ 11489 h 11961"/>
                <a:gd name="connsiteX11" fmla="*/ 9059 w 10084"/>
                <a:gd name="connsiteY11" fmla="*/ 11401 h 11961"/>
                <a:gd name="connsiteX12" fmla="*/ 9095 w 10084"/>
                <a:gd name="connsiteY12" fmla="*/ 9918 h 11961"/>
                <a:gd name="connsiteX13" fmla="*/ 7797 w 10084"/>
                <a:gd name="connsiteY13" fmla="*/ 9874 h 11961"/>
                <a:gd name="connsiteX14" fmla="*/ 9346 w 10084"/>
                <a:gd name="connsiteY14" fmla="*/ 9352 h 11961"/>
                <a:gd name="connsiteX15" fmla="*/ 9644 w 10084"/>
                <a:gd name="connsiteY15" fmla="*/ 8829 h 11961"/>
                <a:gd name="connsiteX16" fmla="*/ 9982 w 10084"/>
                <a:gd name="connsiteY16" fmla="*/ 5902 h 11961"/>
                <a:gd name="connsiteX17" fmla="*/ 7558 w 10084"/>
                <a:gd name="connsiteY17" fmla="*/ 5591 h 11961"/>
                <a:gd name="connsiteX18" fmla="*/ 9346 w 10084"/>
                <a:gd name="connsiteY18" fmla="*/ 5590 h 11961"/>
                <a:gd name="connsiteX19" fmla="*/ 9588 w 10084"/>
                <a:gd name="connsiteY19" fmla="*/ 3483 h 11961"/>
                <a:gd name="connsiteX20" fmla="*/ 10084 w 10084"/>
                <a:gd name="connsiteY20" fmla="*/ 357 h 11961"/>
                <a:gd name="connsiteX21" fmla="*/ 5585 w 10084"/>
                <a:gd name="connsiteY21" fmla="*/ 1529 h 11961"/>
                <a:gd name="connsiteX22" fmla="*/ 1944 w 10084"/>
                <a:gd name="connsiteY22" fmla="*/ 1169 h 11961"/>
                <a:gd name="connsiteX23" fmla="*/ 0 w 10084"/>
                <a:gd name="connsiteY23" fmla="*/ 0 h 11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084" h="11961">
                  <a:moveTo>
                    <a:pt x="0" y="0"/>
                  </a:moveTo>
                  <a:lnTo>
                    <a:pt x="1067" y="3679"/>
                  </a:lnTo>
                  <a:lnTo>
                    <a:pt x="1553" y="6384"/>
                  </a:lnTo>
                  <a:lnTo>
                    <a:pt x="2745" y="6534"/>
                  </a:lnTo>
                  <a:lnTo>
                    <a:pt x="802" y="6238"/>
                  </a:lnTo>
                  <a:cubicBezTo>
                    <a:pt x="767" y="6965"/>
                    <a:pt x="733" y="7693"/>
                    <a:pt x="698" y="8420"/>
                  </a:cubicBezTo>
                  <a:lnTo>
                    <a:pt x="597" y="8420"/>
                  </a:lnTo>
                  <a:lnTo>
                    <a:pt x="1313" y="8641"/>
                  </a:lnTo>
                  <a:lnTo>
                    <a:pt x="220" y="11961"/>
                  </a:lnTo>
                  <a:lnTo>
                    <a:pt x="2551" y="11643"/>
                  </a:lnTo>
                  <a:lnTo>
                    <a:pt x="4719" y="11489"/>
                  </a:lnTo>
                  <a:lnTo>
                    <a:pt x="9059" y="11401"/>
                  </a:lnTo>
                  <a:cubicBezTo>
                    <a:pt x="9071" y="10907"/>
                    <a:pt x="9083" y="10412"/>
                    <a:pt x="9095" y="9918"/>
                  </a:cubicBezTo>
                  <a:lnTo>
                    <a:pt x="7797" y="9874"/>
                  </a:lnTo>
                  <a:lnTo>
                    <a:pt x="9346" y="9352"/>
                  </a:lnTo>
                  <a:lnTo>
                    <a:pt x="9644" y="8829"/>
                  </a:lnTo>
                  <a:cubicBezTo>
                    <a:pt x="9757" y="7853"/>
                    <a:pt x="9869" y="6878"/>
                    <a:pt x="9982" y="5902"/>
                  </a:cubicBezTo>
                  <a:cubicBezTo>
                    <a:pt x="10042" y="5415"/>
                    <a:pt x="7624" y="5994"/>
                    <a:pt x="7558" y="5591"/>
                  </a:cubicBezTo>
                  <a:cubicBezTo>
                    <a:pt x="7383" y="5365"/>
                    <a:pt x="9008" y="5941"/>
                    <a:pt x="9346" y="5590"/>
                  </a:cubicBezTo>
                  <a:cubicBezTo>
                    <a:pt x="9684" y="5239"/>
                    <a:pt x="9396" y="4181"/>
                    <a:pt x="9588" y="3483"/>
                  </a:cubicBezTo>
                  <a:cubicBezTo>
                    <a:pt x="9753" y="2441"/>
                    <a:pt x="9919" y="1399"/>
                    <a:pt x="10084" y="357"/>
                  </a:cubicBezTo>
                  <a:cubicBezTo>
                    <a:pt x="9189" y="118"/>
                    <a:pt x="6942" y="1394"/>
                    <a:pt x="5585" y="1529"/>
                  </a:cubicBezTo>
                  <a:lnTo>
                    <a:pt x="1944" y="1169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Text Box 10"/>
            <p:cNvSpPr txBox="1">
              <a:spLocks noChangeArrowheads="1"/>
            </p:cNvSpPr>
            <p:nvPr/>
          </p:nvSpPr>
          <p:spPr bwMode="auto">
            <a:xfrm>
              <a:off x="7620000" y="4024917"/>
              <a:ext cx="1143000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noProof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Premium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Comic Sans MS" pitchFamily="66" charset="0"/>
                  <a:cs typeface="Times New Roman" pitchFamily="18" charset="0"/>
                </a:rPr>
                <a:t>Quality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b="1" kern="0" noProof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cs typeface="Times New Roman" pitchFamily="18" charset="0"/>
                </a:rPr>
                <a:t>Junk Yard</a:t>
              </a:r>
              <a:endPara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54" name="Freeform 5"/>
            <p:cNvSpPr>
              <a:spLocks/>
            </p:cNvSpPr>
            <p:nvPr/>
          </p:nvSpPr>
          <p:spPr bwMode="auto">
            <a:xfrm>
              <a:off x="7944348" y="5208213"/>
              <a:ext cx="456208" cy="28959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Freeform 6"/>
            <p:cNvSpPr>
              <a:spLocks/>
            </p:cNvSpPr>
            <p:nvPr/>
          </p:nvSpPr>
          <p:spPr bwMode="auto">
            <a:xfrm flipH="1">
              <a:off x="8197713" y="5174143"/>
              <a:ext cx="325755" cy="323668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5AF79CE-0242-04E5-F33D-1E50157C2FB8}"/>
              </a:ext>
            </a:extLst>
          </p:cNvPr>
          <p:cNvGrpSpPr/>
          <p:nvPr/>
        </p:nvGrpSpPr>
        <p:grpSpPr>
          <a:xfrm>
            <a:off x="139437" y="41732"/>
            <a:ext cx="3692255" cy="2568120"/>
            <a:chOff x="139437" y="41732"/>
            <a:chExt cx="3692255" cy="256812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C80FAFB-EEFB-3DCB-8126-FE288EE9BF3B}"/>
                </a:ext>
              </a:extLst>
            </p:cNvPr>
            <p:cNvSpPr/>
            <p:nvPr/>
          </p:nvSpPr>
          <p:spPr>
            <a:xfrm>
              <a:off x="139437" y="52843"/>
              <a:ext cx="3667005" cy="2557009"/>
            </a:xfrm>
            <a:custGeom>
              <a:avLst/>
              <a:gdLst>
                <a:gd name="connsiteX0" fmla="*/ 932252 w 3667005"/>
                <a:gd name="connsiteY0" fmla="*/ 2326176 h 2557009"/>
                <a:gd name="connsiteX1" fmla="*/ 1234093 w 3667005"/>
                <a:gd name="connsiteY1" fmla="*/ 2228521 h 2557009"/>
                <a:gd name="connsiteX2" fmla="*/ 1535933 w 3667005"/>
                <a:gd name="connsiteY2" fmla="*/ 2272910 h 2557009"/>
                <a:gd name="connsiteX3" fmla="*/ 1713487 w 3667005"/>
                <a:gd name="connsiteY3" fmla="*/ 2077601 h 2557009"/>
                <a:gd name="connsiteX4" fmla="*/ 1784508 w 3667005"/>
                <a:gd name="connsiteY4" fmla="*/ 1660350 h 2557009"/>
                <a:gd name="connsiteX5" fmla="*/ 1686854 w 3667005"/>
                <a:gd name="connsiteY5" fmla="*/ 1180956 h 2557009"/>
                <a:gd name="connsiteX6" fmla="*/ 1322869 w 3667005"/>
                <a:gd name="connsiteY6" fmla="*/ 941259 h 2557009"/>
                <a:gd name="connsiteX7" fmla="*/ 967763 w 3667005"/>
                <a:gd name="connsiteY7" fmla="*/ 976770 h 2557009"/>
                <a:gd name="connsiteX8" fmla="*/ 701433 w 3667005"/>
                <a:gd name="connsiteY8" fmla="*/ 825849 h 2557009"/>
                <a:gd name="connsiteX9" fmla="*/ 319693 w 3667005"/>
                <a:gd name="connsiteY9" fmla="*/ 710440 h 2557009"/>
                <a:gd name="connsiteX10" fmla="*/ 97 w 3667005"/>
                <a:gd name="connsiteY10" fmla="*/ 923504 h 2557009"/>
                <a:gd name="connsiteX11" fmla="*/ 284182 w 3667005"/>
                <a:gd name="connsiteY11" fmla="*/ 683807 h 2557009"/>
                <a:gd name="connsiteX12" fmla="*/ 142139 w 3667005"/>
                <a:gd name="connsiteY12" fmla="*/ 630541 h 2557009"/>
                <a:gd name="connsiteX13" fmla="*/ 417347 w 3667005"/>
                <a:gd name="connsiteY13" fmla="*/ 710440 h 2557009"/>
                <a:gd name="connsiteX14" fmla="*/ 523879 w 3667005"/>
                <a:gd name="connsiteY14" fmla="*/ 515131 h 2557009"/>
                <a:gd name="connsiteX15" fmla="*/ 515001 w 3667005"/>
                <a:gd name="connsiteY15" fmla="*/ 710440 h 2557009"/>
                <a:gd name="connsiteX16" fmla="*/ 648167 w 3667005"/>
                <a:gd name="connsiteY16" fmla="*/ 781461 h 2557009"/>
                <a:gd name="connsiteX17" fmla="*/ 799087 w 3667005"/>
                <a:gd name="connsiteY17" fmla="*/ 843605 h 2557009"/>
                <a:gd name="connsiteX18" fmla="*/ 914497 w 3667005"/>
                <a:gd name="connsiteY18" fmla="*/ 692684 h 2557009"/>
                <a:gd name="connsiteX19" fmla="*/ 763576 w 3667005"/>
                <a:gd name="connsiteY19" fmla="*/ 568397 h 2557009"/>
                <a:gd name="connsiteX20" fmla="*/ 807965 w 3667005"/>
                <a:gd name="connsiteY20" fmla="*/ 461865 h 2557009"/>
                <a:gd name="connsiteX21" fmla="*/ 852353 w 3667005"/>
                <a:gd name="connsiteY21" fmla="*/ 586152 h 2557009"/>
                <a:gd name="connsiteX22" fmla="*/ 994396 w 3667005"/>
                <a:gd name="connsiteY22" fmla="*/ 728195 h 2557009"/>
                <a:gd name="connsiteX23" fmla="*/ 825720 w 3667005"/>
                <a:gd name="connsiteY23" fmla="*/ 870238 h 2557009"/>
                <a:gd name="connsiteX24" fmla="*/ 1038784 w 3667005"/>
                <a:gd name="connsiteY24" fmla="*/ 959015 h 2557009"/>
                <a:gd name="connsiteX25" fmla="*/ 1216337 w 3667005"/>
                <a:gd name="connsiteY25" fmla="*/ 950137 h 2557009"/>
                <a:gd name="connsiteX26" fmla="*/ 1118683 w 3667005"/>
                <a:gd name="connsiteY26" fmla="*/ 1030036 h 2557009"/>
                <a:gd name="connsiteX27" fmla="*/ 1012151 w 3667005"/>
                <a:gd name="connsiteY27" fmla="*/ 1305244 h 2557009"/>
                <a:gd name="connsiteX28" fmla="*/ 1171949 w 3667005"/>
                <a:gd name="connsiteY28" fmla="*/ 1065547 h 2557009"/>
                <a:gd name="connsiteX29" fmla="*/ 1260726 w 3667005"/>
                <a:gd name="connsiteY29" fmla="*/ 959015 h 2557009"/>
                <a:gd name="connsiteX30" fmla="*/ 1331747 w 3667005"/>
                <a:gd name="connsiteY30" fmla="*/ 959015 h 2557009"/>
                <a:gd name="connsiteX31" fmla="*/ 1429401 w 3667005"/>
                <a:gd name="connsiteY31" fmla="*/ 941259 h 2557009"/>
                <a:gd name="connsiteX32" fmla="*/ 1411646 w 3667005"/>
                <a:gd name="connsiteY32" fmla="*/ 816972 h 2557009"/>
                <a:gd name="connsiteX33" fmla="*/ 1331747 w 3667005"/>
                <a:gd name="connsiteY33" fmla="*/ 577275 h 2557009"/>
                <a:gd name="connsiteX34" fmla="*/ 1464912 w 3667005"/>
                <a:gd name="connsiteY34" fmla="*/ 763706 h 2557009"/>
                <a:gd name="connsiteX35" fmla="*/ 1598077 w 3667005"/>
                <a:gd name="connsiteY35" fmla="*/ 1012281 h 2557009"/>
                <a:gd name="connsiteX36" fmla="*/ 1882163 w 3667005"/>
                <a:gd name="connsiteY36" fmla="*/ 1074424 h 2557009"/>
                <a:gd name="connsiteX37" fmla="*/ 2024205 w 3667005"/>
                <a:gd name="connsiteY37" fmla="*/ 728195 h 2557009"/>
                <a:gd name="connsiteX38" fmla="*/ 1775631 w 3667005"/>
                <a:gd name="connsiteY38" fmla="*/ 355333 h 2557009"/>
                <a:gd name="connsiteX39" fmla="*/ 1500423 w 3667005"/>
                <a:gd name="connsiteY39" fmla="*/ 355333 h 2557009"/>
                <a:gd name="connsiteX40" fmla="*/ 1127561 w 3667005"/>
                <a:gd name="connsiteY40" fmla="*/ 231046 h 2557009"/>
                <a:gd name="connsiteX41" fmla="*/ 1491545 w 3667005"/>
                <a:gd name="connsiteY41" fmla="*/ 355333 h 2557009"/>
                <a:gd name="connsiteX42" fmla="*/ 1598077 w 3667005"/>
                <a:gd name="connsiteY42" fmla="*/ 257679 h 2557009"/>
                <a:gd name="connsiteX43" fmla="*/ 1349502 w 3667005"/>
                <a:gd name="connsiteY43" fmla="*/ 177780 h 2557009"/>
                <a:gd name="connsiteX44" fmla="*/ 1269603 w 3667005"/>
                <a:gd name="connsiteY44" fmla="*/ 177780 h 2557009"/>
                <a:gd name="connsiteX45" fmla="*/ 1420524 w 3667005"/>
                <a:gd name="connsiteY45" fmla="*/ 168902 h 2557009"/>
                <a:gd name="connsiteX46" fmla="*/ 1606955 w 3667005"/>
                <a:gd name="connsiteY46" fmla="*/ 239923 h 2557009"/>
                <a:gd name="connsiteX47" fmla="*/ 1633588 w 3667005"/>
                <a:gd name="connsiteY47" fmla="*/ 328700 h 2557009"/>
                <a:gd name="connsiteX48" fmla="*/ 1757875 w 3667005"/>
                <a:gd name="connsiteY48" fmla="*/ 337578 h 2557009"/>
                <a:gd name="connsiteX49" fmla="*/ 1846652 w 3667005"/>
                <a:gd name="connsiteY49" fmla="*/ 89003 h 2557009"/>
                <a:gd name="connsiteX50" fmla="*/ 2015328 w 3667005"/>
                <a:gd name="connsiteY50" fmla="*/ 226 h 2557009"/>
                <a:gd name="connsiteX51" fmla="*/ 2192881 w 3667005"/>
                <a:gd name="connsiteY51" fmla="*/ 62370 h 2557009"/>
                <a:gd name="connsiteX52" fmla="*/ 2033083 w 3667005"/>
                <a:gd name="connsiteY52" fmla="*/ 26859 h 2557009"/>
                <a:gd name="connsiteX53" fmla="*/ 1882163 w 3667005"/>
                <a:gd name="connsiteY53" fmla="*/ 71248 h 2557009"/>
                <a:gd name="connsiteX54" fmla="*/ 1793386 w 3667005"/>
                <a:gd name="connsiteY54" fmla="*/ 275434 h 2557009"/>
                <a:gd name="connsiteX55" fmla="*/ 1837774 w 3667005"/>
                <a:gd name="connsiteY55" fmla="*/ 364211 h 2557009"/>
                <a:gd name="connsiteX56" fmla="*/ 2006450 w 3667005"/>
                <a:gd name="connsiteY56" fmla="*/ 506253 h 2557009"/>
                <a:gd name="connsiteX57" fmla="*/ 2059716 w 3667005"/>
                <a:gd name="connsiteY57" fmla="*/ 603908 h 2557009"/>
                <a:gd name="connsiteX58" fmla="*/ 2201759 w 3667005"/>
                <a:gd name="connsiteY58" fmla="*/ 373088 h 2557009"/>
                <a:gd name="connsiteX59" fmla="*/ 2184003 w 3667005"/>
                <a:gd name="connsiteY59" fmla="*/ 275434 h 2557009"/>
                <a:gd name="connsiteX60" fmla="*/ 2210636 w 3667005"/>
                <a:gd name="connsiteY60" fmla="*/ 452987 h 2557009"/>
                <a:gd name="connsiteX61" fmla="*/ 2050838 w 3667005"/>
                <a:gd name="connsiteY61" fmla="*/ 666051 h 2557009"/>
                <a:gd name="connsiteX62" fmla="*/ 2033083 w 3667005"/>
                <a:gd name="connsiteY62" fmla="*/ 745950 h 2557009"/>
                <a:gd name="connsiteX63" fmla="*/ 2041961 w 3667005"/>
                <a:gd name="connsiteY63" fmla="*/ 932381 h 2557009"/>
                <a:gd name="connsiteX64" fmla="*/ 2219514 w 3667005"/>
                <a:gd name="connsiteY64" fmla="*/ 781461 h 2557009"/>
                <a:gd name="connsiteX65" fmla="*/ 2441456 w 3667005"/>
                <a:gd name="connsiteY65" fmla="*/ 772583 h 2557009"/>
                <a:gd name="connsiteX66" fmla="*/ 2317168 w 3667005"/>
                <a:gd name="connsiteY66" fmla="*/ 781461 h 2557009"/>
                <a:gd name="connsiteX67" fmla="*/ 2139615 w 3667005"/>
                <a:gd name="connsiteY67" fmla="*/ 861360 h 2557009"/>
                <a:gd name="connsiteX68" fmla="*/ 2104104 w 3667005"/>
                <a:gd name="connsiteY68" fmla="*/ 923504 h 2557009"/>
                <a:gd name="connsiteX69" fmla="*/ 2104104 w 3667005"/>
                <a:gd name="connsiteY69" fmla="*/ 1092180 h 2557009"/>
                <a:gd name="connsiteX70" fmla="*/ 2308291 w 3667005"/>
                <a:gd name="connsiteY70" fmla="*/ 1109935 h 2557009"/>
                <a:gd name="connsiteX71" fmla="*/ 2672275 w 3667005"/>
                <a:gd name="connsiteY71" fmla="*/ 1109935 h 2557009"/>
                <a:gd name="connsiteX72" fmla="*/ 2965238 w 3667005"/>
                <a:gd name="connsiteY72" fmla="*/ 861360 h 2557009"/>
                <a:gd name="connsiteX73" fmla="*/ 2894217 w 3667005"/>
                <a:gd name="connsiteY73" fmla="*/ 524009 h 2557009"/>
                <a:gd name="connsiteX74" fmla="*/ 2965238 w 3667005"/>
                <a:gd name="connsiteY74" fmla="*/ 719317 h 2557009"/>
                <a:gd name="connsiteX75" fmla="*/ 2991871 w 3667005"/>
                <a:gd name="connsiteY75" fmla="*/ 825849 h 2557009"/>
                <a:gd name="connsiteX76" fmla="*/ 3062893 w 3667005"/>
                <a:gd name="connsiteY76" fmla="*/ 674929 h 2557009"/>
                <a:gd name="connsiteX77" fmla="*/ 3391367 w 3667005"/>
                <a:gd name="connsiteY77" fmla="*/ 506253 h 2557009"/>
                <a:gd name="connsiteX78" fmla="*/ 3196058 w 3667005"/>
                <a:gd name="connsiteY78" fmla="*/ 639418 h 2557009"/>
                <a:gd name="connsiteX79" fmla="*/ 3151669 w 3667005"/>
                <a:gd name="connsiteY79" fmla="*/ 754828 h 2557009"/>
                <a:gd name="connsiteX80" fmla="*/ 3409122 w 3667005"/>
                <a:gd name="connsiteY80" fmla="*/ 763706 h 2557009"/>
                <a:gd name="connsiteX81" fmla="*/ 3666574 w 3667005"/>
                <a:gd name="connsiteY81" fmla="*/ 905748 h 2557009"/>
                <a:gd name="connsiteX82" fmla="*/ 3462388 w 3667005"/>
                <a:gd name="connsiteY82" fmla="*/ 790339 h 2557009"/>
                <a:gd name="connsiteX83" fmla="*/ 3169425 w 3667005"/>
                <a:gd name="connsiteY83" fmla="*/ 772583 h 2557009"/>
                <a:gd name="connsiteX84" fmla="*/ 3045137 w 3667005"/>
                <a:gd name="connsiteY84" fmla="*/ 852482 h 2557009"/>
                <a:gd name="connsiteX85" fmla="*/ 2956361 w 3667005"/>
                <a:gd name="connsiteY85" fmla="*/ 985648 h 2557009"/>
                <a:gd name="connsiteX86" fmla="*/ 2787685 w 3667005"/>
                <a:gd name="connsiteY86" fmla="*/ 1127690 h 2557009"/>
                <a:gd name="connsiteX87" fmla="*/ 2512477 w 3667005"/>
                <a:gd name="connsiteY87" fmla="*/ 1296366 h 2557009"/>
                <a:gd name="connsiteX88" fmla="*/ 2352679 w 3667005"/>
                <a:gd name="connsiteY88" fmla="*/ 1402898 h 2557009"/>
                <a:gd name="connsiteX89" fmla="*/ 2308291 w 3667005"/>
                <a:gd name="connsiteY89" fmla="*/ 1802393 h 2557009"/>
                <a:gd name="connsiteX90" fmla="*/ 2397067 w 3667005"/>
                <a:gd name="connsiteY90" fmla="*/ 2157500 h 2557009"/>
                <a:gd name="connsiteX91" fmla="*/ 2619009 w 3667005"/>
                <a:gd name="connsiteY91" fmla="*/ 2299543 h 2557009"/>
                <a:gd name="connsiteX92" fmla="*/ 2894217 w 3667005"/>
                <a:gd name="connsiteY92" fmla="*/ 2388319 h 2557009"/>
                <a:gd name="connsiteX93" fmla="*/ 2929728 w 3667005"/>
                <a:gd name="connsiteY93" fmla="*/ 2414952 h 2557009"/>
                <a:gd name="connsiteX94" fmla="*/ 2619009 w 3667005"/>
                <a:gd name="connsiteY94" fmla="*/ 2370564 h 2557009"/>
                <a:gd name="connsiteX95" fmla="*/ 2308291 w 3667005"/>
                <a:gd name="connsiteY95" fmla="*/ 2406075 h 2557009"/>
                <a:gd name="connsiteX96" fmla="*/ 2121860 w 3667005"/>
                <a:gd name="connsiteY96" fmla="*/ 2556995 h 2557009"/>
                <a:gd name="connsiteX97" fmla="*/ 2024205 w 3667005"/>
                <a:gd name="connsiteY97" fmla="*/ 2414952 h 2557009"/>
                <a:gd name="connsiteX98" fmla="*/ 1757875 w 3667005"/>
                <a:gd name="connsiteY98" fmla="*/ 2352809 h 2557009"/>
                <a:gd name="connsiteX99" fmla="*/ 1518178 w 3667005"/>
                <a:gd name="connsiteY99" fmla="*/ 2379442 h 2557009"/>
                <a:gd name="connsiteX100" fmla="*/ 1287359 w 3667005"/>
                <a:gd name="connsiteY100" fmla="*/ 2272910 h 2557009"/>
                <a:gd name="connsiteX101" fmla="*/ 932252 w 3667005"/>
                <a:gd name="connsiteY101" fmla="*/ 2326176 h 25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3667005" h="2557009">
                  <a:moveTo>
                    <a:pt x="932252" y="2326176"/>
                  </a:moveTo>
                  <a:cubicBezTo>
                    <a:pt x="923374" y="2318778"/>
                    <a:pt x="1133480" y="2237399"/>
                    <a:pt x="1234093" y="2228521"/>
                  </a:cubicBezTo>
                  <a:cubicBezTo>
                    <a:pt x="1334707" y="2219643"/>
                    <a:pt x="1456034" y="2298063"/>
                    <a:pt x="1535933" y="2272910"/>
                  </a:cubicBezTo>
                  <a:cubicBezTo>
                    <a:pt x="1615832" y="2247757"/>
                    <a:pt x="1672058" y="2179694"/>
                    <a:pt x="1713487" y="2077601"/>
                  </a:cubicBezTo>
                  <a:cubicBezTo>
                    <a:pt x="1754916" y="1975508"/>
                    <a:pt x="1788947" y="1809791"/>
                    <a:pt x="1784508" y="1660350"/>
                  </a:cubicBezTo>
                  <a:cubicBezTo>
                    <a:pt x="1780069" y="1510909"/>
                    <a:pt x="1763794" y="1300804"/>
                    <a:pt x="1686854" y="1180956"/>
                  </a:cubicBezTo>
                  <a:cubicBezTo>
                    <a:pt x="1609914" y="1061107"/>
                    <a:pt x="1442717" y="975290"/>
                    <a:pt x="1322869" y="941259"/>
                  </a:cubicBezTo>
                  <a:cubicBezTo>
                    <a:pt x="1203021" y="907228"/>
                    <a:pt x="1071336" y="996005"/>
                    <a:pt x="967763" y="976770"/>
                  </a:cubicBezTo>
                  <a:cubicBezTo>
                    <a:pt x="864190" y="957535"/>
                    <a:pt x="809445" y="870237"/>
                    <a:pt x="701433" y="825849"/>
                  </a:cubicBezTo>
                  <a:cubicBezTo>
                    <a:pt x="593421" y="781461"/>
                    <a:pt x="436582" y="694164"/>
                    <a:pt x="319693" y="710440"/>
                  </a:cubicBezTo>
                  <a:cubicBezTo>
                    <a:pt x="202804" y="726716"/>
                    <a:pt x="6015" y="927943"/>
                    <a:pt x="97" y="923504"/>
                  </a:cubicBezTo>
                  <a:cubicBezTo>
                    <a:pt x="-5821" y="919065"/>
                    <a:pt x="260508" y="732634"/>
                    <a:pt x="284182" y="683807"/>
                  </a:cubicBezTo>
                  <a:cubicBezTo>
                    <a:pt x="307856" y="634980"/>
                    <a:pt x="119945" y="626102"/>
                    <a:pt x="142139" y="630541"/>
                  </a:cubicBezTo>
                  <a:cubicBezTo>
                    <a:pt x="164333" y="634980"/>
                    <a:pt x="353724" y="729675"/>
                    <a:pt x="417347" y="710440"/>
                  </a:cubicBezTo>
                  <a:cubicBezTo>
                    <a:pt x="480970" y="691205"/>
                    <a:pt x="507603" y="515131"/>
                    <a:pt x="523879" y="515131"/>
                  </a:cubicBezTo>
                  <a:cubicBezTo>
                    <a:pt x="540155" y="515131"/>
                    <a:pt x="494286" y="666052"/>
                    <a:pt x="515001" y="710440"/>
                  </a:cubicBezTo>
                  <a:cubicBezTo>
                    <a:pt x="535716" y="754828"/>
                    <a:pt x="600819" y="759267"/>
                    <a:pt x="648167" y="781461"/>
                  </a:cubicBezTo>
                  <a:cubicBezTo>
                    <a:pt x="695515" y="803655"/>
                    <a:pt x="754699" y="858401"/>
                    <a:pt x="799087" y="843605"/>
                  </a:cubicBezTo>
                  <a:cubicBezTo>
                    <a:pt x="843475" y="828809"/>
                    <a:pt x="920415" y="738552"/>
                    <a:pt x="914497" y="692684"/>
                  </a:cubicBezTo>
                  <a:cubicBezTo>
                    <a:pt x="908579" y="646816"/>
                    <a:pt x="781331" y="606867"/>
                    <a:pt x="763576" y="568397"/>
                  </a:cubicBezTo>
                  <a:cubicBezTo>
                    <a:pt x="745821" y="529927"/>
                    <a:pt x="793169" y="458906"/>
                    <a:pt x="807965" y="461865"/>
                  </a:cubicBezTo>
                  <a:cubicBezTo>
                    <a:pt x="822761" y="464824"/>
                    <a:pt x="821281" y="541764"/>
                    <a:pt x="852353" y="586152"/>
                  </a:cubicBezTo>
                  <a:cubicBezTo>
                    <a:pt x="883425" y="630540"/>
                    <a:pt x="998835" y="680847"/>
                    <a:pt x="994396" y="728195"/>
                  </a:cubicBezTo>
                  <a:cubicBezTo>
                    <a:pt x="989957" y="775543"/>
                    <a:pt x="818322" y="831768"/>
                    <a:pt x="825720" y="870238"/>
                  </a:cubicBezTo>
                  <a:cubicBezTo>
                    <a:pt x="833118" y="908708"/>
                    <a:pt x="973681" y="945699"/>
                    <a:pt x="1038784" y="959015"/>
                  </a:cubicBezTo>
                  <a:cubicBezTo>
                    <a:pt x="1103887" y="972331"/>
                    <a:pt x="1203021" y="938300"/>
                    <a:pt x="1216337" y="950137"/>
                  </a:cubicBezTo>
                  <a:cubicBezTo>
                    <a:pt x="1229654" y="961974"/>
                    <a:pt x="1152714" y="970851"/>
                    <a:pt x="1118683" y="1030036"/>
                  </a:cubicBezTo>
                  <a:cubicBezTo>
                    <a:pt x="1084652" y="1089220"/>
                    <a:pt x="1003273" y="1299326"/>
                    <a:pt x="1012151" y="1305244"/>
                  </a:cubicBezTo>
                  <a:cubicBezTo>
                    <a:pt x="1021029" y="1311162"/>
                    <a:pt x="1130520" y="1123252"/>
                    <a:pt x="1171949" y="1065547"/>
                  </a:cubicBezTo>
                  <a:cubicBezTo>
                    <a:pt x="1213378" y="1007842"/>
                    <a:pt x="1234093" y="976770"/>
                    <a:pt x="1260726" y="959015"/>
                  </a:cubicBezTo>
                  <a:cubicBezTo>
                    <a:pt x="1287359" y="941260"/>
                    <a:pt x="1303635" y="961974"/>
                    <a:pt x="1331747" y="959015"/>
                  </a:cubicBezTo>
                  <a:cubicBezTo>
                    <a:pt x="1359859" y="956056"/>
                    <a:pt x="1416085" y="964933"/>
                    <a:pt x="1429401" y="941259"/>
                  </a:cubicBezTo>
                  <a:cubicBezTo>
                    <a:pt x="1442717" y="917585"/>
                    <a:pt x="1427922" y="877636"/>
                    <a:pt x="1411646" y="816972"/>
                  </a:cubicBezTo>
                  <a:cubicBezTo>
                    <a:pt x="1395370" y="756308"/>
                    <a:pt x="1322869" y="586153"/>
                    <a:pt x="1331747" y="577275"/>
                  </a:cubicBezTo>
                  <a:cubicBezTo>
                    <a:pt x="1340625" y="568397"/>
                    <a:pt x="1420524" y="691205"/>
                    <a:pt x="1464912" y="763706"/>
                  </a:cubicBezTo>
                  <a:cubicBezTo>
                    <a:pt x="1509300" y="836207"/>
                    <a:pt x="1528535" y="960495"/>
                    <a:pt x="1598077" y="1012281"/>
                  </a:cubicBezTo>
                  <a:cubicBezTo>
                    <a:pt x="1667619" y="1064067"/>
                    <a:pt x="1811142" y="1121772"/>
                    <a:pt x="1882163" y="1074424"/>
                  </a:cubicBezTo>
                  <a:cubicBezTo>
                    <a:pt x="1953184" y="1027076"/>
                    <a:pt x="2041960" y="848043"/>
                    <a:pt x="2024205" y="728195"/>
                  </a:cubicBezTo>
                  <a:cubicBezTo>
                    <a:pt x="2006450" y="608347"/>
                    <a:pt x="1862928" y="417477"/>
                    <a:pt x="1775631" y="355333"/>
                  </a:cubicBezTo>
                  <a:cubicBezTo>
                    <a:pt x="1688334" y="293189"/>
                    <a:pt x="1608435" y="376047"/>
                    <a:pt x="1500423" y="355333"/>
                  </a:cubicBezTo>
                  <a:cubicBezTo>
                    <a:pt x="1392411" y="334619"/>
                    <a:pt x="1129041" y="231046"/>
                    <a:pt x="1127561" y="231046"/>
                  </a:cubicBezTo>
                  <a:cubicBezTo>
                    <a:pt x="1126081" y="231046"/>
                    <a:pt x="1413126" y="350894"/>
                    <a:pt x="1491545" y="355333"/>
                  </a:cubicBezTo>
                  <a:cubicBezTo>
                    <a:pt x="1569964" y="359772"/>
                    <a:pt x="1621751" y="287271"/>
                    <a:pt x="1598077" y="257679"/>
                  </a:cubicBezTo>
                  <a:cubicBezTo>
                    <a:pt x="1574403" y="228087"/>
                    <a:pt x="1404248" y="191096"/>
                    <a:pt x="1349502" y="177780"/>
                  </a:cubicBezTo>
                  <a:cubicBezTo>
                    <a:pt x="1294756" y="164463"/>
                    <a:pt x="1257766" y="179260"/>
                    <a:pt x="1269603" y="177780"/>
                  </a:cubicBezTo>
                  <a:cubicBezTo>
                    <a:pt x="1281440" y="176300"/>
                    <a:pt x="1364299" y="158545"/>
                    <a:pt x="1420524" y="168902"/>
                  </a:cubicBezTo>
                  <a:cubicBezTo>
                    <a:pt x="1476749" y="179259"/>
                    <a:pt x="1571444" y="213290"/>
                    <a:pt x="1606955" y="239923"/>
                  </a:cubicBezTo>
                  <a:cubicBezTo>
                    <a:pt x="1642466" y="266556"/>
                    <a:pt x="1608435" y="312424"/>
                    <a:pt x="1633588" y="328700"/>
                  </a:cubicBezTo>
                  <a:cubicBezTo>
                    <a:pt x="1658741" y="344976"/>
                    <a:pt x="1722364" y="377527"/>
                    <a:pt x="1757875" y="337578"/>
                  </a:cubicBezTo>
                  <a:cubicBezTo>
                    <a:pt x="1793386" y="297629"/>
                    <a:pt x="1803743" y="145228"/>
                    <a:pt x="1846652" y="89003"/>
                  </a:cubicBezTo>
                  <a:cubicBezTo>
                    <a:pt x="1889561" y="32778"/>
                    <a:pt x="1957623" y="4665"/>
                    <a:pt x="2015328" y="226"/>
                  </a:cubicBezTo>
                  <a:cubicBezTo>
                    <a:pt x="2073033" y="-4213"/>
                    <a:pt x="2189922" y="57931"/>
                    <a:pt x="2192881" y="62370"/>
                  </a:cubicBezTo>
                  <a:cubicBezTo>
                    <a:pt x="2195840" y="66809"/>
                    <a:pt x="2084869" y="25379"/>
                    <a:pt x="2033083" y="26859"/>
                  </a:cubicBezTo>
                  <a:cubicBezTo>
                    <a:pt x="1981297" y="28339"/>
                    <a:pt x="1922112" y="29819"/>
                    <a:pt x="1882163" y="71248"/>
                  </a:cubicBezTo>
                  <a:cubicBezTo>
                    <a:pt x="1842214" y="112677"/>
                    <a:pt x="1800784" y="226607"/>
                    <a:pt x="1793386" y="275434"/>
                  </a:cubicBezTo>
                  <a:cubicBezTo>
                    <a:pt x="1785988" y="324261"/>
                    <a:pt x="1802263" y="325741"/>
                    <a:pt x="1837774" y="364211"/>
                  </a:cubicBezTo>
                  <a:cubicBezTo>
                    <a:pt x="1873285" y="402681"/>
                    <a:pt x="1969460" y="466304"/>
                    <a:pt x="2006450" y="506253"/>
                  </a:cubicBezTo>
                  <a:cubicBezTo>
                    <a:pt x="2043440" y="546202"/>
                    <a:pt x="2027165" y="626102"/>
                    <a:pt x="2059716" y="603908"/>
                  </a:cubicBezTo>
                  <a:cubicBezTo>
                    <a:pt x="2092267" y="581714"/>
                    <a:pt x="2181045" y="427834"/>
                    <a:pt x="2201759" y="373088"/>
                  </a:cubicBezTo>
                  <a:cubicBezTo>
                    <a:pt x="2222474" y="318342"/>
                    <a:pt x="2182524" y="262118"/>
                    <a:pt x="2184003" y="275434"/>
                  </a:cubicBezTo>
                  <a:cubicBezTo>
                    <a:pt x="2185482" y="288750"/>
                    <a:pt x="2232830" y="387884"/>
                    <a:pt x="2210636" y="452987"/>
                  </a:cubicBezTo>
                  <a:cubicBezTo>
                    <a:pt x="2188442" y="518090"/>
                    <a:pt x="2080430" y="617224"/>
                    <a:pt x="2050838" y="666051"/>
                  </a:cubicBezTo>
                  <a:cubicBezTo>
                    <a:pt x="2021246" y="714878"/>
                    <a:pt x="2034563" y="701562"/>
                    <a:pt x="2033083" y="745950"/>
                  </a:cubicBezTo>
                  <a:cubicBezTo>
                    <a:pt x="2031603" y="790338"/>
                    <a:pt x="2010889" y="926462"/>
                    <a:pt x="2041961" y="932381"/>
                  </a:cubicBezTo>
                  <a:cubicBezTo>
                    <a:pt x="2073033" y="938300"/>
                    <a:pt x="2152932" y="808094"/>
                    <a:pt x="2219514" y="781461"/>
                  </a:cubicBezTo>
                  <a:cubicBezTo>
                    <a:pt x="2286096" y="754828"/>
                    <a:pt x="2425180" y="772583"/>
                    <a:pt x="2441456" y="772583"/>
                  </a:cubicBezTo>
                  <a:cubicBezTo>
                    <a:pt x="2457732" y="772583"/>
                    <a:pt x="2367475" y="766665"/>
                    <a:pt x="2317168" y="781461"/>
                  </a:cubicBezTo>
                  <a:cubicBezTo>
                    <a:pt x="2266861" y="796257"/>
                    <a:pt x="2175126" y="837686"/>
                    <a:pt x="2139615" y="861360"/>
                  </a:cubicBezTo>
                  <a:cubicBezTo>
                    <a:pt x="2104104" y="885034"/>
                    <a:pt x="2110022" y="885034"/>
                    <a:pt x="2104104" y="923504"/>
                  </a:cubicBezTo>
                  <a:cubicBezTo>
                    <a:pt x="2098186" y="961974"/>
                    <a:pt x="2070073" y="1061108"/>
                    <a:pt x="2104104" y="1092180"/>
                  </a:cubicBezTo>
                  <a:cubicBezTo>
                    <a:pt x="2138135" y="1123252"/>
                    <a:pt x="2213596" y="1106976"/>
                    <a:pt x="2308291" y="1109935"/>
                  </a:cubicBezTo>
                  <a:cubicBezTo>
                    <a:pt x="2402986" y="1112894"/>
                    <a:pt x="2562784" y="1151364"/>
                    <a:pt x="2672275" y="1109935"/>
                  </a:cubicBezTo>
                  <a:cubicBezTo>
                    <a:pt x="2781766" y="1068506"/>
                    <a:pt x="2928248" y="959014"/>
                    <a:pt x="2965238" y="861360"/>
                  </a:cubicBezTo>
                  <a:cubicBezTo>
                    <a:pt x="3002228" y="763706"/>
                    <a:pt x="2894217" y="547683"/>
                    <a:pt x="2894217" y="524009"/>
                  </a:cubicBezTo>
                  <a:cubicBezTo>
                    <a:pt x="2894217" y="500335"/>
                    <a:pt x="2948962" y="669010"/>
                    <a:pt x="2965238" y="719317"/>
                  </a:cubicBezTo>
                  <a:cubicBezTo>
                    <a:pt x="2981514" y="769624"/>
                    <a:pt x="2975595" y="833247"/>
                    <a:pt x="2991871" y="825849"/>
                  </a:cubicBezTo>
                  <a:cubicBezTo>
                    <a:pt x="3008147" y="818451"/>
                    <a:pt x="2996310" y="728195"/>
                    <a:pt x="3062893" y="674929"/>
                  </a:cubicBezTo>
                  <a:cubicBezTo>
                    <a:pt x="3129476" y="621663"/>
                    <a:pt x="3369173" y="512171"/>
                    <a:pt x="3391367" y="506253"/>
                  </a:cubicBezTo>
                  <a:cubicBezTo>
                    <a:pt x="3413561" y="500334"/>
                    <a:pt x="3236008" y="597989"/>
                    <a:pt x="3196058" y="639418"/>
                  </a:cubicBezTo>
                  <a:cubicBezTo>
                    <a:pt x="3156108" y="680847"/>
                    <a:pt x="3116158" y="734113"/>
                    <a:pt x="3151669" y="754828"/>
                  </a:cubicBezTo>
                  <a:cubicBezTo>
                    <a:pt x="3187180" y="775543"/>
                    <a:pt x="3323305" y="738553"/>
                    <a:pt x="3409122" y="763706"/>
                  </a:cubicBezTo>
                  <a:cubicBezTo>
                    <a:pt x="3494939" y="788859"/>
                    <a:pt x="3657696" y="901309"/>
                    <a:pt x="3666574" y="905748"/>
                  </a:cubicBezTo>
                  <a:cubicBezTo>
                    <a:pt x="3675452" y="910187"/>
                    <a:pt x="3545246" y="812533"/>
                    <a:pt x="3462388" y="790339"/>
                  </a:cubicBezTo>
                  <a:cubicBezTo>
                    <a:pt x="3379530" y="768145"/>
                    <a:pt x="3238967" y="762226"/>
                    <a:pt x="3169425" y="772583"/>
                  </a:cubicBezTo>
                  <a:cubicBezTo>
                    <a:pt x="3099883" y="782940"/>
                    <a:pt x="3080648" y="816971"/>
                    <a:pt x="3045137" y="852482"/>
                  </a:cubicBezTo>
                  <a:cubicBezTo>
                    <a:pt x="3009626" y="887993"/>
                    <a:pt x="2999270" y="939780"/>
                    <a:pt x="2956361" y="985648"/>
                  </a:cubicBezTo>
                  <a:cubicBezTo>
                    <a:pt x="2913452" y="1031516"/>
                    <a:pt x="2861666" y="1075904"/>
                    <a:pt x="2787685" y="1127690"/>
                  </a:cubicBezTo>
                  <a:cubicBezTo>
                    <a:pt x="2713704" y="1179476"/>
                    <a:pt x="2584978" y="1250498"/>
                    <a:pt x="2512477" y="1296366"/>
                  </a:cubicBezTo>
                  <a:cubicBezTo>
                    <a:pt x="2439976" y="1342234"/>
                    <a:pt x="2386710" y="1318560"/>
                    <a:pt x="2352679" y="1402898"/>
                  </a:cubicBezTo>
                  <a:cubicBezTo>
                    <a:pt x="2318648" y="1487236"/>
                    <a:pt x="2300893" y="1676626"/>
                    <a:pt x="2308291" y="1802393"/>
                  </a:cubicBezTo>
                  <a:cubicBezTo>
                    <a:pt x="2315689" y="1928160"/>
                    <a:pt x="2345281" y="2074642"/>
                    <a:pt x="2397067" y="2157500"/>
                  </a:cubicBezTo>
                  <a:cubicBezTo>
                    <a:pt x="2448853" y="2240358"/>
                    <a:pt x="2536151" y="2261073"/>
                    <a:pt x="2619009" y="2299543"/>
                  </a:cubicBezTo>
                  <a:cubicBezTo>
                    <a:pt x="2701867" y="2338013"/>
                    <a:pt x="2842431" y="2369084"/>
                    <a:pt x="2894217" y="2388319"/>
                  </a:cubicBezTo>
                  <a:cubicBezTo>
                    <a:pt x="2946003" y="2407554"/>
                    <a:pt x="2975596" y="2417911"/>
                    <a:pt x="2929728" y="2414952"/>
                  </a:cubicBezTo>
                  <a:cubicBezTo>
                    <a:pt x="2883860" y="2411993"/>
                    <a:pt x="2722582" y="2372043"/>
                    <a:pt x="2619009" y="2370564"/>
                  </a:cubicBezTo>
                  <a:cubicBezTo>
                    <a:pt x="2515436" y="2369085"/>
                    <a:pt x="2391149" y="2375003"/>
                    <a:pt x="2308291" y="2406075"/>
                  </a:cubicBezTo>
                  <a:cubicBezTo>
                    <a:pt x="2225433" y="2437147"/>
                    <a:pt x="2169208" y="2555516"/>
                    <a:pt x="2121860" y="2556995"/>
                  </a:cubicBezTo>
                  <a:cubicBezTo>
                    <a:pt x="2074512" y="2558475"/>
                    <a:pt x="2084869" y="2448983"/>
                    <a:pt x="2024205" y="2414952"/>
                  </a:cubicBezTo>
                  <a:cubicBezTo>
                    <a:pt x="1963541" y="2380921"/>
                    <a:pt x="1842213" y="2358727"/>
                    <a:pt x="1757875" y="2352809"/>
                  </a:cubicBezTo>
                  <a:cubicBezTo>
                    <a:pt x="1673537" y="2346891"/>
                    <a:pt x="1596597" y="2392758"/>
                    <a:pt x="1518178" y="2379442"/>
                  </a:cubicBezTo>
                  <a:cubicBezTo>
                    <a:pt x="1439759" y="2366126"/>
                    <a:pt x="1380574" y="2280308"/>
                    <a:pt x="1287359" y="2272910"/>
                  </a:cubicBezTo>
                  <a:cubicBezTo>
                    <a:pt x="1194144" y="2265512"/>
                    <a:pt x="941130" y="2333574"/>
                    <a:pt x="932252" y="2326176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6A434EA-9964-6D9B-9084-E955377016A1}"/>
                </a:ext>
              </a:extLst>
            </p:cNvPr>
            <p:cNvSpPr/>
            <p:nvPr/>
          </p:nvSpPr>
          <p:spPr>
            <a:xfrm>
              <a:off x="164687" y="41732"/>
              <a:ext cx="3667005" cy="2557009"/>
            </a:xfrm>
            <a:custGeom>
              <a:avLst/>
              <a:gdLst>
                <a:gd name="connsiteX0" fmla="*/ 932252 w 3667005"/>
                <a:gd name="connsiteY0" fmla="*/ 2326176 h 2557009"/>
                <a:gd name="connsiteX1" fmla="*/ 1234093 w 3667005"/>
                <a:gd name="connsiteY1" fmla="*/ 2228521 h 2557009"/>
                <a:gd name="connsiteX2" fmla="*/ 1535933 w 3667005"/>
                <a:gd name="connsiteY2" fmla="*/ 2272910 h 2557009"/>
                <a:gd name="connsiteX3" fmla="*/ 1713487 w 3667005"/>
                <a:gd name="connsiteY3" fmla="*/ 2077601 h 2557009"/>
                <a:gd name="connsiteX4" fmla="*/ 1784508 w 3667005"/>
                <a:gd name="connsiteY4" fmla="*/ 1660350 h 2557009"/>
                <a:gd name="connsiteX5" fmla="*/ 1686854 w 3667005"/>
                <a:gd name="connsiteY5" fmla="*/ 1180956 h 2557009"/>
                <a:gd name="connsiteX6" fmla="*/ 1322869 w 3667005"/>
                <a:gd name="connsiteY6" fmla="*/ 941259 h 2557009"/>
                <a:gd name="connsiteX7" fmla="*/ 967763 w 3667005"/>
                <a:gd name="connsiteY7" fmla="*/ 976770 h 2557009"/>
                <a:gd name="connsiteX8" fmla="*/ 701433 w 3667005"/>
                <a:gd name="connsiteY8" fmla="*/ 825849 h 2557009"/>
                <a:gd name="connsiteX9" fmla="*/ 319693 w 3667005"/>
                <a:gd name="connsiteY9" fmla="*/ 710440 h 2557009"/>
                <a:gd name="connsiteX10" fmla="*/ 97 w 3667005"/>
                <a:gd name="connsiteY10" fmla="*/ 923504 h 2557009"/>
                <a:gd name="connsiteX11" fmla="*/ 284182 w 3667005"/>
                <a:gd name="connsiteY11" fmla="*/ 683807 h 2557009"/>
                <a:gd name="connsiteX12" fmla="*/ 142139 w 3667005"/>
                <a:gd name="connsiteY12" fmla="*/ 630541 h 2557009"/>
                <a:gd name="connsiteX13" fmla="*/ 417347 w 3667005"/>
                <a:gd name="connsiteY13" fmla="*/ 710440 h 2557009"/>
                <a:gd name="connsiteX14" fmla="*/ 523879 w 3667005"/>
                <a:gd name="connsiteY14" fmla="*/ 515131 h 2557009"/>
                <a:gd name="connsiteX15" fmla="*/ 515001 w 3667005"/>
                <a:gd name="connsiteY15" fmla="*/ 710440 h 2557009"/>
                <a:gd name="connsiteX16" fmla="*/ 648167 w 3667005"/>
                <a:gd name="connsiteY16" fmla="*/ 781461 h 2557009"/>
                <a:gd name="connsiteX17" fmla="*/ 799087 w 3667005"/>
                <a:gd name="connsiteY17" fmla="*/ 843605 h 2557009"/>
                <a:gd name="connsiteX18" fmla="*/ 914497 w 3667005"/>
                <a:gd name="connsiteY18" fmla="*/ 692684 h 2557009"/>
                <a:gd name="connsiteX19" fmla="*/ 763576 w 3667005"/>
                <a:gd name="connsiteY19" fmla="*/ 568397 h 2557009"/>
                <a:gd name="connsiteX20" fmla="*/ 807965 w 3667005"/>
                <a:gd name="connsiteY20" fmla="*/ 461865 h 2557009"/>
                <a:gd name="connsiteX21" fmla="*/ 852353 w 3667005"/>
                <a:gd name="connsiteY21" fmla="*/ 586152 h 2557009"/>
                <a:gd name="connsiteX22" fmla="*/ 994396 w 3667005"/>
                <a:gd name="connsiteY22" fmla="*/ 728195 h 2557009"/>
                <a:gd name="connsiteX23" fmla="*/ 825720 w 3667005"/>
                <a:gd name="connsiteY23" fmla="*/ 870238 h 2557009"/>
                <a:gd name="connsiteX24" fmla="*/ 1038784 w 3667005"/>
                <a:gd name="connsiteY24" fmla="*/ 959015 h 2557009"/>
                <a:gd name="connsiteX25" fmla="*/ 1216337 w 3667005"/>
                <a:gd name="connsiteY25" fmla="*/ 950137 h 2557009"/>
                <a:gd name="connsiteX26" fmla="*/ 1118683 w 3667005"/>
                <a:gd name="connsiteY26" fmla="*/ 1030036 h 2557009"/>
                <a:gd name="connsiteX27" fmla="*/ 1012151 w 3667005"/>
                <a:gd name="connsiteY27" fmla="*/ 1305244 h 2557009"/>
                <a:gd name="connsiteX28" fmla="*/ 1171949 w 3667005"/>
                <a:gd name="connsiteY28" fmla="*/ 1065547 h 2557009"/>
                <a:gd name="connsiteX29" fmla="*/ 1260726 w 3667005"/>
                <a:gd name="connsiteY29" fmla="*/ 959015 h 2557009"/>
                <a:gd name="connsiteX30" fmla="*/ 1331747 w 3667005"/>
                <a:gd name="connsiteY30" fmla="*/ 959015 h 2557009"/>
                <a:gd name="connsiteX31" fmla="*/ 1429401 w 3667005"/>
                <a:gd name="connsiteY31" fmla="*/ 941259 h 2557009"/>
                <a:gd name="connsiteX32" fmla="*/ 1411646 w 3667005"/>
                <a:gd name="connsiteY32" fmla="*/ 816972 h 2557009"/>
                <a:gd name="connsiteX33" fmla="*/ 1331747 w 3667005"/>
                <a:gd name="connsiteY33" fmla="*/ 577275 h 2557009"/>
                <a:gd name="connsiteX34" fmla="*/ 1464912 w 3667005"/>
                <a:gd name="connsiteY34" fmla="*/ 763706 h 2557009"/>
                <a:gd name="connsiteX35" fmla="*/ 1598077 w 3667005"/>
                <a:gd name="connsiteY35" fmla="*/ 1012281 h 2557009"/>
                <a:gd name="connsiteX36" fmla="*/ 1882163 w 3667005"/>
                <a:gd name="connsiteY36" fmla="*/ 1074424 h 2557009"/>
                <a:gd name="connsiteX37" fmla="*/ 2024205 w 3667005"/>
                <a:gd name="connsiteY37" fmla="*/ 728195 h 2557009"/>
                <a:gd name="connsiteX38" fmla="*/ 1775631 w 3667005"/>
                <a:gd name="connsiteY38" fmla="*/ 355333 h 2557009"/>
                <a:gd name="connsiteX39" fmla="*/ 1500423 w 3667005"/>
                <a:gd name="connsiteY39" fmla="*/ 355333 h 2557009"/>
                <a:gd name="connsiteX40" fmla="*/ 1127561 w 3667005"/>
                <a:gd name="connsiteY40" fmla="*/ 231046 h 2557009"/>
                <a:gd name="connsiteX41" fmla="*/ 1491545 w 3667005"/>
                <a:gd name="connsiteY41" fmla="*/ 355333 h 2557009"/>
                <a:gd name="connsiteX42" fmla="*/ 1598077 w 3667005"/>
                <a:gd name="connsiteY42" fmla="*/ 257679 h 2557009"/>
                <a:gd name="connsiteX43" fmla="*/ 1349502 w 3667005"/>
                <a:gd name="connsiteY43" fmla="*/ 177780 h 2557009"/>
                <a:gd name="connsiteX44" fmla="*/ 1269603 w 3667005"/>
                <a:gd name="connsiteY44" fmla="*/ 177780 h 2557009"/>
                <a:gd name="connsiteX45" fmla="*/ 1420524 w 3667005"/>
                <a:gd name="connsiteY45" fmla="*/ 168902 h 2557009"/>
                <a:gd name="connsiteX46" fmla="*/ 1606955 w 3667005"/>
                <a:gd name="connsiteY46" fmla="*/ 239923 h 2557009"/>
                <a:gd name="connsiteX47" fmla="*/ 1633588 w 3667005"/>
                <a:gd name="connsiteY47" fmla="*/ 328700 h 2557009"/>
                <a:gd name="connsiteX48" fmla="*/ 1757875 w 3667005"/>
                <a:gd name="connsiteY48" fmla="*/ 337578 h 2557009"/>
                <a:gd name="connsiteX49" fmla="*/ 1846652 w 3667005"/>
                <a:gd name="connsiteY49" fmla="*/ 89003 h 2557009"/>
                <a:gd name="connsiteX50" fmla="*/ 2015328 w 3667005"/>
                <a:gd name="connsiteY50" fmla="*/ 226 h 2557009"/>
                <a:gd name="connsiteX51" fmla="*/ 2192881 w 3667005"/>
                <a:gd name="connsiteY51" fmla="*/ 62370 h 2557009"/>
                <a:gd name="connsiteX52" fmla="*/ 2033083 w 3667005"/>
                <a:gd name="connsiteY52" fmla="*/ 26859 h 2557009"/>
                <a:gd name="connsiteX53" fmla="*/ 1882163 w 3667005"/>
                <a:gd name="connsiteY53" fmla="*/ 71248 h 2557009"/>
                <a:gd name="connsiteX54" fmla="*/ 1793386 w 3667005"/>
                <a:gd name="connsiteY54" fmla="*/ 275434 h 2557009"/>
                <a:gd name="connsiteX55" fmla="*/ 1837774 w 3667005"/>
                <a:gd name="connsiteY55" fmla="*/ 364211 h 2557009"/>
                <a:gd name="connsiteX56" fmla="*/ 2006450 w 3667005"/>
                <a:gd name="connsiteY56" fmla="*/ 506253 h 2557009"/>
                <a:gd name="connsiteX57" fmla="*/ 2059716 w 3667005"/>
                <a:gd name="connsiteY57" fmla="*/ 603908 h 2557009"/>
                <a:gd name="connsiteX58" fmla="*/ 2201759 w 3667005"/>
                <a:gd name="connsiteY58" fmla="*/ 373088 h 2557009"/>
                <a:gd name="connsiteX59" fmla="*/ 2184003 w 3667005"/>
                <a:gd name="connsiteY59" fmla="*/ 275434 h 2557009"/>
                <a:gd name="connsiteX60" fmla="*/ 2210636 w 3667005"/>
                <a:gd name="connsiteY60" fmla="*/ 452987 h 2557009"/>
                <a:gd name="connsiteX61" fmla="*/ 2050838 w 3667005"/>
                <a:gd name="connsiteY61" fmla="*/ 666051 h 2557009"/>
                <a:gd name="connsiteX62" fmla="*/ 2033083 w 3667005"/>
                <a:gd name="connsiteY62" fmla="*/ 745950 h 2557009"/>
                <a:gd name="connsiteX63" fmla="*/ 2041961 w 3667005"/>
                <a:gd name="connsiteY63" fmla="*/ 932381 h 2557009"/>
                <a:gd name="connsiteX64" fmla="*/ 2219514 w 3667005"/>
                <a:gd name="connsiteY64" fmla="*/ 781461 h 2557009"/>
                <a:gd name="connsiteX65" fmla="*/ 2441456 w 3667005"/>
                <a:gd name="connsiteY65" fmla="*/ 772583 h 2557009"/>
                <a:gd name="connsiteX66" fmla="*/ 2317168 w 3667005"/>
                <a:gd name="connsiteY66" fmla="*/ 781461 h 2557009"/>
                <a:gd name="connsiteX67" fmla="*/ 2139615 w 3667005"/>
                <a:gd name="connsiteY67" fmla="*/ 861360 h 2557009"/>
                <a:gd name="connsiteX68" fmla="*/ 2104104 w 3667005"/>
                <a:gd name="connsiteY68" fmla="*/ 923504 h 2557009"/>
                <a:gd name="connsiteX69" fmla="*/ 2104104 w 3667005"/>
                <a:gd name="connsiteY69" fmla="*/ 1092180 h 2557009"/>
                <a:gd name="connsiteX70" fmla="*/ 2308291 w 3667005"/>
                <a:gd name="connsiteY70" fmla="*/ 1109935 h 2557009"/>
                <a:gd name="connsiteX71" fmla="*/ 2672275 w 3667005"/>
                <a:gd name="connsiteY71" fmla="*/ 1109935 h 2557009"/>
                <a:gd name="connsiteX72" fmla="*/ 2965238 w 3667005"/>
                <a:gd name="connsiteY72" fmla="*/ 861360 h 2557009"/>
                <a:gd name="connsiteX73" fmla="*/ 2894217 w 3667005"/>
                <a:gd name="connsiteY73" fmla="*/ 524009 h 2557009"/>
                <a:gd name="connsiteX74" fmla="*/ 2965238 w 3667005"/>
                <a:gd name="connsiteY74" fmla="*/ 719317 h 2557009"/>
                <a:gd name="connsiteX75" fmla="*/ 2991871 w 3667005"/>
                <a:gd name="connsiteY75" fmla="*/ 825849 h 2557009"/>
                <a:gd name="connsiteX76" fmla="*/ 3062893 w 3667005"/>
                <a:gd name="connsiteY76" fmla="*/ 674929 h 2557009"/>
                <a:gd name="connsiteX77" fmla="*/ 3391367 w 3667005"/>
                <a:gd name="connsiteY77" fmla="*/ 506253 h 2557009"/>
                <a:gd name="connsiteX78" fmla="*/ 3196058 w 3667005"/>
                <a:gd name="connsiteY78" fmla="*/ 639418 h 2557009"/>
                <a:gd name="connsiteX79" fmla="*/ 3151669 w 3667005"/>
                <a:gd name="connsiteY79" fmla="*/ 754828 h 2557009"/>
                <a:gd name="connsiteX80" fmla="*/ 3409122 w 3667005"/>
                <a:gd name="connsiteY80" fmla="*/ 763706 h 2557009"/>
                <a:gd name="connsiteX81" fmla="*/ 3666574 w 3667005"/>
                <a:gd name="connsiteY81" fmla="*/ 905748 h 2557009"/>
                <a:gd name="connsiteX82" fmla="*/ 3462388 w 3667005"/>
                <a:gd name="connsiteY82" fmla="*/ 790339 h 2557009"/>
                <a:gd name="connsiteX83" fmla="*/ 3169425 w 3667005"/>
                <a:gd name="connsiteY83" fmla="*/ 772583 h 2557009"/>
                <a:gd name="connsiteX84" fmla="*/ 3045137 w 3667005"/>
                <a:gd name="connsiteY84" fmla="*/ 852482 h 2557009"/>
                <a:gd name="connsiteX85" fmla="*/ 2956361 w 3667005"/>
                <a:gd name="connsiteY85" fmla="*/ 985648 h 2557009"/>
                <a:gd name="connsiteX86" fmla="*/ 2787685 w 3667005"/>
                <a:gd name="connsiteY86" fmla="*/ 1127690 h 2557009"/>
                <a:gd name="connsiteX87" fmla="*/ 2512477 w 3667005"/>
                <a:gd name="connsiteY87" fmla="*/ 1296366 h 2557009"/>
                <a:gd name="connsiteX88" fmla="*/ 2352679 w 3667005"/>
                <a:gd name="connsiteY88" fmla="*/ 1402898 h 2557009"/>
                <a:gd name="connsiteX89" fmla="*/ 2308291 w 3667005"/>
                <a:gd name="connsiteY89" fmla="*/ 1802393 h 2557009"/>
                <a:gd name="connsiteX90" fmla="*/ 2397067 w 3667005"/>
                <a:gd name="connsiteY90" fmla="*/ 2157500 h 2557009"/>
                <a:gd name="connsiteX91" fmla="*/ 2619009 w 3667005"/>
                <a:gd name="connsiteY91" fmla="*/ 2299543 h 2557009"/>
                <a:gd name="connsiteX92" fmla="*/ 2894217 w 3667005"/>
                <a:gd name="connsiteY92" fmla="*/ 2388319 h 2557009"/>
                <a:gd name="connsiteX93" fmla="*/ 2929728 w 3667005"/>
                <a:gd name="connsiteY93" fmla="*/ 2414952 h 2557009"/>
                <a:gd name="connsiteX94" fmla="*/ 2619009 w 3667005"/>
                <a:gd name="connsiteY94" fmla="*/ 2370564 h 2557009"/>
                <a:gd name="connsiteX95" fmla="*/ 2308291 w 3667005"/>
                <a:gd name="connsiteY95" fmla="*/ 2406075 h 2557009"/>
                <a:gd name="connsiteX96" fmla="*/ 2121860 w 3667005"/>
                <a:gd name="connsiteY96" fmla="*/ 2556995 h 2557009"/>
                <a:gd name="connsiteX97" fmla="*/ 2024205 w 3667005"/>
                <a:gd name="connsiteY97" fmla="*/ 2414952 h 2557009"/>
                <a:gd name="connsiteX98" fmla="*/ 1757875 w 3667005"/>
                <a:gd name="connsiteY98" fmla="*/ 2352809 h 2557009"/>
                <a:gd name="connsiteX99" fmla="*/ 1518178 w 3667005"/>
                <a:gd name="connsiteY99" fmla="*/ 2379442 h 2557009"/>
                <a:gd name="connsiteX100" fmla="*/ 1287359 w 3667005"/>
                <a:gd name="connsiteY100" fmla="*/ 2272910 h 2557009"/>
                <a:gd name="connsiteX101" fmla="*/ 932252 w 3667005"/>
                <a:gd name="connsiteY101" fmla="*/ 2326176 h 25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3667005" h="2557009">
                  <a:moveTo>
                    <a:pt x="932252" y="2326176"/>
                  </a:moveTo>
                  <a:cubicBezTo>
                    <a:pt x="923374" y="2318778"/>
                    <a:pt x="1133480" y="2237399"/>
                    <a:pt x="1234093" y="2228521"/>
                  </a:cubicBezTo>
                  <a:cubicBezTo>
                    <a:pt x="1334707" y="2219643"/>
                    <a:pt x="1456034" y="2298063"/>
                    <a:pt x="1535933" y="2272910"/>
                  </a:cubicBezTo>
                  <a:cubicBezTo>
                    <a:pt x="1615832" y="2247757"/>
                    <a:pt x="1672058" y="2179694"/>
                    <a:pt x="1713487" y="2077601"/>
                  </a:cubicBezTo>
                  <a:cubicBezTo>
                    <a:pt x="1754916" y="1975508"/>
                    <a:pt x="1788947" y="1809791"/>
                    <a:pt x="1784508" y="1660350"/>
                  </a:cubicBezTo>
                  <a:cubicBezTo>
                    <a:pt x="1780069" y="1510909"/>
                    <a:pt x="1763794" y="1300804"/>
                    <a:pt x="1686854" y="1180956"/>
                  </a:cubicBezTo>
                  <a:cubicBezTo>
                    <a:pt x="1609914" y="1061107"/>
                    <a:pt x="1442717" y="975290"/>
                    <a:pt x="1322869" y="941259"/>
                  </a:cubicBezTo>
                  <a:cubicBezTo>
                    <a:pt x="1203021" y="907228"/>
                    <a:pt x="1071336" y="996005"/>
                    <a:pt x="967763" y="976770"/>
                  </a:cubicBezTo>
                  <a:cubicBezTo>
                    <a:pt x="864190" y="957535"/>
                    <a:pt x="809445" y="870237"/>
                    <a:pt x="701433" y="825849"/>
                  </a:cubicBezTo>
                  <a:cubicBezTo>
                    <a:pt x="593421" y="781461"/>
                    <a:pt x="436582" y="694164"/>
                    <a:pt x="319693" y="710440"/>
                  </a:cubicBezTo>
                  <a:cubicBezTo>
                    <a:pt x="202804" y="726716"/>
                    <a:pt x="6015" y="927943"/>
                    <a:pt x="97" y="923504"/>
                  </a:cubicBezTo>
                  <a:cubicBezTo>
                    <a:pt x="-5821" y="919065"/>
                    <a:pt x="260508" y="732634"/>
                    <a:pt x="284182" y="683807"/>
                  </a:cubicBezTo>
                  <a:cubicBezTo>
                    <a:pt x="307856" y="634980"/>
                    <a:pt x="119945" y="626102"/>
                    <a:pt x="142139" y="630541"/>
                  </a:cubicBezTo>
                  <a:cubicBezTo>
                    <a:pt x="164333" y="634980"/>
                    <a:pt x="353724" y="729675"/>
                    <a:pt x="417347" y="710440"/>
                  </a:cubicBezTo>
                  <a:cubicBezTo>
                    <a:pt x="480970" y="691205"/>
                    <a:pt x="507603" y="515131"/>
                    <a:pt x="523879" y="515131"/>
                  </a:cubicBezTo>
                  <a:cubicBezTo>
                    <a:pt x="540155" y="515131"/>
                    <a:pt x="494286" y="666052"/>
                    <a:pt x="515001" y="710440"/>
                  </a:cubicBezTo>
                  <a:cubicBezTo>
                    <a:pt x="535716" y="754828"/>
                    <a:pt x="600819" y="759267"/>
                    <a:pt x="648167" y="781461"/>
                  </a:cubicBezTo>
                  <a:cubicBezTo>
                    <a:pt x="695515" y="803655"/>
                    <a:pt x="754699" y="858401"/>
                    <a:pt x="799087" y="843605"/>
                  </a:cubicBezTo>
                  <a:cubicBezTo>
                    <a:pt x="843475" y="828809"/>
                    <a:pt x="920415" y="738552"/>
                    <a:pt x="914497" y="692684"/>
                  </a:cubicBezTo>
                  <a:cubicBezTo>
                    <a:pt x="908579" y="646816"/>
                    <a:pt x="781331" y="606867"/>
                    <a:pt x="763576" y="568397"/>
                  </a:cubicBezTo>
                  <a:cubicBezTo>
                    <a:pt x="745821" y="529927"/>
                    <a:pt x="793169" y="458906"/>
                    <a:pt x="807965" y="461865"/>
                  </a:cubicBezTo>
                  <a:cubicBezTo>
                    <a:pt x="822761" y="464824"/>
                    <a:pt x="821281" y="541764"/>
                    <a:pt x="852353" y="586152"/>
                  </a:cubicBezTo>
                  <a:cubicBezTo>
                    <a:pt x="883425" y="630540"/>
                    <a:pt x="998835" y="680847"/>
                    <a:pt x="994396" y="728195"/>
                  </a:cubicBezTo>
                  <a:cubicBezTo>
                    <a:pt x="989957" y="775543"/>
                    <a:pt x="818322" y="831768"/>
                    <a:pt x="825720" y="870238"/>
                  </a:cubicBezTo>
                  <a:cubicBezTo>
                    <a:pt x="833118" y="908708"/>
                    <a:pt x="973681" y="945699"/>
                    <a:pt x="1038784" y="959015"/>
                  </a:cubicBezTo>
                  <a:cubicBezTo>
                    <a:pt x="1103887" y="972331"/>
                    <a:pt x="1203021" y="938300"/>
                    <a:pt x="1216337" y="950137"/>
                  </a:cubicBezTo>
                  <a:cubicBezTo>
                    <a:pt x="1229654" y="961974"/>
                    <a:pt x="1152714" y="970851"/>
                    <a:pt x="1118683" y="1030036"/>
                  </a:cubicBezTo>
                  <a:cubicBezTo>
                    <a:pt x="1084652" y="1089220"/>
                    <a:pt x="1003273" y="1299326"/>
                    <a:pt x="1012151" y="1305244"/>
                  </a:cubicBezTo>
                  <a:cubicBezTo>
                    <a:pt x="1021029" y="1311162"/>
                    <a:pt x="1130520" y="1123252"/>
                    <a:pt x="1171949" y="1065547"/>
                  </a:cubicBezTo>
                  <a:cubicBezTo>
                    <a:pt x="1213378" y="1007842"/>
                    <a:pt x="1234093" y="976770"/>
                    <a:pt x="1260726" y="959015"/>
                  </a:cubicBezTo>
                  <a:cubicBezTo>
                    <a:pt x="1287359" y="941260"/>
                    <a:pt x="1303635" y="961974"/>
                    <a:pt x="1331747" y="959015"/>
                  </a:cubicBezTo>
                  <a:cubicBezTo>
                    <a:pt x="1359859" y="956056"/>
                    <a:pt x="1416085" y="964933"/>
                    <a:pt x="1429401" y="941259"/>
                  </a:cubicBezTo>
                  <a:cubicBezTo>
                    <a:pt x="1442717" y="917585"/>
                    <a:pt x="1427922" y="877636"/>
                    <a:pt x="1411646" y="816972"/>
                  </a:cubicBezTo>
                  <a:cubicBezTo>
                    <a:pt x="1395370" y="756308"/>
                    <a:pt x="1322869" y="586153"/>
                    <a:pt x="1331747" y="577275"/>
                  </a:cubicBezTo>
                  <a:cubicBezTo>
                    <a:pt x="1340625" y="568397"/>
                    <a:pt x="1420524" y="691205"/>
                    <a:pt x="1464912" y="763706"/>
                  </a:cubicBezTo>
                  <a:cubicBezTo>
                    <a:pt x="1509300" y="836207"/>
                    <a:pt x="1528535" y="960495"/>
                    <a:pt x="1598077" y="1012281"/>
                  </a:cubicBezTo>
                  <a:cubicBezTo>
                    <a:pt x="1667619" y="1064067"/>
                    <a:pt x="1811142" y="1121772"/>
                    <a:pt x="1882163" y="1074424"/>
                  </a:cubicBezTo>
                  <a:cubicBezTo>
                    <a:pt x="1953184" y="1027076"/>
                    <a:pt x="2041960" y="848043"/>
                    <a:pt x="2024205" y="728195"/>
                  </a:cubicBezTo>
                  <a:cubicBezTo>
                    <a:pt x="2006450" y="608347"/>
                    <a:pt x="1862928" y="417477"/>
                    <a:pt x="1775631" y="355333"/>
                  </a:cubicBezTo>
                  <a:cubicBezTo>
                    <a:pt x="1688334" y="293189"/>
                    <a:pt x="1608435" y="376047"/>
                    <a:pt x="1500423" y="355333"/>
                  </a:cubicBezTo>
                  <a:cubicBezTo>
                    <a:pt x="1392411" y="334619"/>
                    <a:pt x="1129041" y="231046"/>
                    <a:pt x="1127561" y="231046"/>
                  </a:cubicBezTo>
                  <a:cubicBezTo>
                    <a:pt x="1126081" y="231046"/>
                    <a:pt x="1413126" y="350894"/>
                    <a:pt x="1491545" y="355333"/>
                  </a:cubicBezTo>
                  <a:cubicBezTo>
                    <a:pt x="1569964" y="359772"/>
                    <a:pt x="1621751" y="287271"/>
                    <a:pt x="1598077" y="257679"/>
                  </a:cubicBezTo>
                  <a:cubicBezTo>
                    <a:pt x="1574403" y="228087"/>
                    <a:pt x="1404248" y="191096"/>
                    <a:pt x="1349502" y="177780"/>
                  </a:cubicBezTo>
                  <a:cubicBezTo>
                    <a:pt x="1294756" y="164463"/>
                    <a:pt x="1257766" y="179260"/>
                    <a:pt x="1269603" y="177780"/>
                  </a:cubicBezTo>
                  <a:cubicBezTo>
                    <a:pt x="1281440" y="176300"/>
                    <a:pt x="1364299" y="158545"/>
                    <a:pt x="1420524" y="168902"/>
                  </a:cubicBezTo>
                  <a:cubicBezTo>
                    <a:pt x="1476749" y="179259"/>
                    <a:pt x="1571444" y="213290"/>
                    <a:pt x="1606955" y="239923"/>
                  </a:cubicBezTo>
                  <a:cubicBezTo>
                    <a:pt x="1642466" y="266556"/>
                    <a:pt x="1608435" y="312424"/>
                    <a:pt x="1633588" y="328700"/>
                  </a:cubicBezTo>
                  <a:cubicBezTo>
                    <a:pt x="1658741" y="344976"/>
                    <a:pt x="1722364" y="377527"/>
                    <a:pt x="1757875" y="337578"/>
                  </a:cubicBezTo>
                  <a:cubicBezTo>
                    <a:pt x="1793386" y="297629"/>
                    <a:pt x="1803743" y="145228"/>
                    <a:pt x="1846652" y="89003"/>
                  </a:cubicBezTo>
                  <a:cubicBezTo>
                    <a:pt x="1889561" y="32778"/>
                    <a:pt x="1957623" y="4665"/>
                    <a:pt x="2015328" y="226"/>
                  </a:cubicBezTo>
                  <a:cubicBezTo>
                    <a:pt x="2073033" y="-4213"/>
                    <a:pt x="2189922" y="57931"/>
                    <a:pt x="2192881" y="62370"/>
                  </a:cubicBezTo>
                  <a:cubicBezTo>
                    <a:pt x="2195840" y="66809"/>
                    <a:pt x="2084869" y="25379"/>
                    <a:pt x="2033083" y="26859"/>
                  </a:cubicBezTo>
                  <a:cubicBezTo>
                    <a:pt x="1981297" y="28339"/>
                    <a:pt x="1922112" y="29819"/>
                    <a:pt x="1882163" y="71248"/>
                  </a:cubicBezTo>
                  <a:cubicBezTo>
                    <a:pt x="1842214" y="112677"/>
                    <a:pt x="1800784" y="226607"/>
                    <a:pt x="1793386" y="275434"/>
                  </a:cubicBezTo>
                  <a:cubicBezTo>
                    <a:pt x="1785988" y="324261"/>
                    <a:pt x="1802263" y="325741"/>
                    <a:pt x="1837774" y="364211"/>
                  </a:cubicBezTo>
                  <a:cubicBezTo>
                    <a:pt x="1873285" y="402681"/>
                    <a:pt x="1969460" y="466304"/>
                    <a:pt x="2006450" y="506253"/>
                  </a:cubicBezTo>
                  <a:cubicBezTo>
                    <a:pt x="2043440" y="546202"/>
                    <a:pt x="2027165" y="626102"/>
                    <a:pt x="2059716" y="603908"/>
                  </a:cubicBezTo>
                  <a:cubicBezTo>
                    <a:pt x="2092267" y="581714"/>
                    <a:pt x="2181045" y="427834"/>
                    <a:pt x="2201759" y="373088"/>
                  </a:cubicBezTo>
                  <a:cubicBezTo>
                    <a:pt x="2222474" y="318342"/>
                    <a:pt x="2182524" y="262118"/>
                    <a:pt x="2184003" y="275434"/>
                  </a:cubicBezTo>
                  <a:cubicBezTo>
                    <a:pt x="2185482" y="288750"/>
                    <a:pt x="2232830" y="387884"/>
                    <a:pt x="2210636" y="452987"/>
                  </a:cubicBezTo>
                  <a:cubicBezTo>
                    <a:pt x="2188442" y="518090"/>
                    <a:pt x="2080430" y="617224"/>
                    <a:pt x="2050838" y="666051"/>
                  </a:cubicBezTo>
                  <a:cubicBezTo>
                    <a:pt x="2021246" y="714878"/>
                    <a:pt x="2034563" y="701562"/>
                    <a:pt x="2033083" y="745950"/>
                  </a:cubicBezTo>
                  <a:cubicBezTo>
                    <a:pt x="2031603" y="790338"/>
                    <a:pt x="2010889" y="926462"/>
                    <a:pt x="2041961" y="932381"/>
                  </a:cubicBezTo>
                  <a:cubicBezTo>
                    <a:pt x="2073033" y="938300"/>
                    <a:pt x="2152932" y="808094"/>
                    <a:pt x="2219514" y="781461"/>
                  </a:cubicBezTo>
                  <a:cubicBezTo>
                    <a:pt x="2286096" y="754828"/>
                    <a:pt x="2425180" y="772583"/>
                    <a:pt x="2441456" y="772583"/>
                  </a:cubicBezTo>
                  <a:cubicBezTo>
                    <a:pt x="2457732" y="772583"/>
                    <a:pt x="2367475" y="766665"/>
                    <a:pt x="2317168" y="781461"/>
                  </a:cubicBezTo>
                  <a:cubicBezTo>
                    <a:pt x="2266861" y="796257"/>
                    <a:pt x="2175126" y="837686"/>
                    <a:pt x="2139615" y="861360"/>
                  </a:cubicBezTo>
                  <a:cubicBezTo>
                    <a:pt x="2104104" y="885034"/>
                    <a:pt x="2110022" y="885034"/>
                    <a:pt x="2104104" y="923504"/>
                  </a:cubicBezTo>
                  <a:cubicBezTo>
                    <a:pt x="2098186" y="961974"/>
                    <a:pt x="2070073" y="1061108"/>
                    <a:pt x="2104104" y="1092180"/>
                  </a:cubicBezTo>
                  <a:cubicBezTo>
                    <a:pt x="2138135" y="1123252"/>
                    <a:pt x="2213596" y="1106976"/>
                    <a:pt x="2308291" y="1109935"/>
                  </a:cubicBezTo>
                  <a:cubicBezTo>
                    <a:pt x="2402986" y="1112894"/>
                    <a:pt x="2562784" y="1151364"/>
                    <a:pt x="2672275" y="1109935"/>
                  </a:cubicBezTo>
                  <a:cubicBezTo>
                    <a:pt x="2781766" y="1068506"/>
                    <a:pt x="2928248" y="959014"/>
                    <a:pt x="2965238" y="861360"/>
                  </a:cubicBezTo>
                  <a:cubicBezTo>
                    <a:pt x="3002228" y="763706"/>
                    <a:pt x="2894217" y="547683"/>
                    <a:pt x="2894217" y="524009"/>
                  </a:cubicBezTo>
                  <a:cubicBezTo>
                    <a:pt x="2894217" y="500335"/>
                    <a:pt x="2948962" y="669010"/>
                    <a:pt x="2965238" y="719317"/>
                  </a:cubicBezTo>
                  <a:cubicBezTo>
                    <a:pt x="2981514" y="769624"/>
                    <a:pt x="2975595" y="833247"/>
                    <a:pt x="2991871" y="825849"/>
                  </a:cubicBezTo>
                  <a:cubicBezTo>
                    <a:pt x="3008147" y="818451"/>
                    <a:pt x="2996310" y="728195"/>
                    <a:pt x="3062893" y="674929"/>
                  </a:cubicBezTo>
                  <a:cubicBezTo>
                    <a:pt x="3129476" y="621663"/>
                    <a:pt x="3369173" y="512171"/>
                    <a:pt x="3391367" y="506253"/>
                  </a:cubicBezTo>
                  <a:cubicBezTo>
                    <a:pt x="3413561" y="500334"/>
                    <a:pt x="3236008" y="597989"/>
                    <a:pt x="3196058" y="639418"/>
                  </a:cubicBezTo>
                  <a:cubicBezTo>
                    <a:pt x="3156108" y="680847"/>
                    <a:pt x="3116158" y="734113"/>
                    <a:pt x="3151669" y="754828"/>
                  </a:cubicBezTo>
                  <a:cubicBezTo>
                    <a:pt x="3187180" y="775543"/>
                    <a:pt x="3323305" y="738553"/>
                    <a:pt x="3409122" y="763706"/>
                  </a:cubicBezTo>
                  <a:cubicBezTo>
                    <a:pt x="3494939" y="788859"/>
                    <a:pt x="3657696" y="901309"/>
                    <a:pt x="3666574" y="905748"/>
                  </a:cubicBezTo>
                  <a:cubicBezTo>
                    <a:pt x="3675452" y="910187"/>
                    <a:pt x="3545246" y="812533"/>
                    <a:pt x="3462388" y="790339"/>
                  </a:cubicBezTo>
                  <a:cubicBezTo>
                    <a:pt x="3379530" y="768145"/>
                    <a:pt x="3238967" y="762226"/>
                    <a:pt x="3169425" y="772583"/>
                  </a:cubicBezTo>
                  <a:cubicBezTo>
                    <a:pt x="3099883" y="782940"/>
                    <a:pt x="3080648" y="816971"/>
                    <a:pt x="3045137" y="852482"/>
                  </a:cubicBezTo>
                  <a:cubicBezTo>
                    <a:pt x="3009626" y="887993"/>
                    <a:pt x="2999270" y="939780"/>
                    <a:pt x="2956361" y="985648"/>
                  </a:cubicBezTo>
                  <a:cubicBezTo>
                    <a:pt x="2913452" y="1031516"/>
                    <a:pt x="2861666" y="1075904"/>
                    <a:pt x="2787685" y="1127690"/>
                  </a:cubicBezTo>
                  <a:cubicBezTo>
                    <a:pt x="2713704" y="1179476"/>
                    <a:pt x="2584978" y="1250498"/>
                    <a:pt x="2512477" y="1296366"/>
                  </a:cubicBezTo>
                  <a:cubicBezTo>
                    <a:pt x="2439976" y="1342234"/>
                    <a:pt x="2386710" y="1318560"/>
                    <a:pt x="2352679" y="1402898"/>
                  </a:cubicBezTo>
                  <a:cubicBezTo>
                    <a:pt x="2318648" y="1487236"/>
                    <a:pt x="2300893" y="1676626"/>
                    <a:pt x="2308291" y="1802393"/>
                  </a:cubicBezTo>
                  <a:cubicBezTo>
                    <a:pt x="2315689" y="1928160"/>
                    <a:pt x="2345281" y="2074642"/>
                    <a:pt x="2397067" y="2157500"/>
                  </a:cubicBezTo>
                  <a:cubicBezTo>
                    <a:pt x="2448853" y="2240358"/>
                    <a:pt x="2536151" y="2261073"/>
                    <a:pt x="2619009" y="2299543"/>
                  </a:cubicBezTo>
                  <a:cubicBezTo>
                    <a:pt x="2701867" y="2338013"/>
                    <a:pt x="2842431" y="2369084"/>
                    <a:pt x="2894217" y="2388319"/>
                  </a:cubicBezTo>
                  <a:cubicBezTo>
                    <a:pt x="2946003" y="2407554"/>
                    <a:pt x="2975596" y="2417911"/>
                    <a:pt x="2929728" y="2414952"/>
                  </a:cubicBezTo>
                  <a:cubicBezTo>
                    <a:pt x="2883860" y="2411993"/>
                    <a:pt x="2722582" y="2372043"/>
                    <a:pt x="2619009" y="2370564"/>
                  </a:cubicBezTo>
                  <a:cubicBezTo>
                    <a:pt x="2515436" y="2369085"/>
                    <a:pt x="2391149" y="2375003"/>
                    <a:pt x="2308291" y="2406075"/>
                  </a:cubicBezTo>
                  <a:cubicBezTo>
                    <a:pt x="2225433" y="2437147"/>
                    <a:pt x="2169208" y="2555516"/>
                    <a:pt x="2121860" y="2556995"/>
                  </a:cubicBezTo>
                  <a:cubicBezTo>
                    <a:pt x="2074512" y="2558475"/>
                    <a:pt x="2084869" y="2448983"/>
                    <a:pt x="2024205" y="2414952"/>
                  </a:cubicBezTo>
                  <a:cubicBezTo>
                    <a:pt x="1963541" y="2380921"/>
                    <a:pt x="1842213" y="2358727"/>
                    <a:pt x="1757875" y="2352809"/>
                  </a:cubicBezTo>
                  <a:cubicBezTo>
                    <a:pt x="1673537" y="2346891"/>
                    <a:pt x="1596597" y="2392758"/>
                    <a:pt x="1518178" y="2379442"/>
                  </a:cubicBezTo>
                  <a:cubicBezTo>
                    <a:pt x="1439759" y="2366126"/>
                    <a:pt x="1380574" y="2280308"/>
                    <a:pt x="1287359" y="2272910"/>
                  </a:cubicBezTo>
                  <a:cubicBezTo>
                    <a:pt x="1194144" y="2265512"/>
                    <a:pt x="941130" y="2333574"/>
                    <a:pt x="932252" y="2326176"/>
                  </a:cubicBezTo>
                  <a:close/>
                </a:path>
              </a:pathLst>
            </a:custGeom>
            <a:gradFill flip="none" rotWithShape="1">
              <a:gsLst>
                <a:gs pos="2100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9814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1148573" y="425622"/>
            <a:ext cx="577850" cy="457200"/>
            <a:chOff x="1185458" y="3510454"/>
            <a:chExt cx="533400" cy="457200"/>
          </a:xfrm>
        </p:grpSpPr>
        <p:sp>
          <p:nvSpPr>
            <p:cNvPr id="111" name="Freeform 14"/>
            <p:cNvSpPr>
              <a:spLocks/>
            </p:cNvSpPr>
            <p:nvPr/>
          </p:nvSpPr>
          <p:spPr bwMode="auto">
            <a:xfrm rot="187956" flipH="1">
              <a:off x="1289660" y="3560457"/>
              <a:ext cx="300038" cy="203200"/>
            </a:xfrm>
            <a:custGeom>
              <a:avLst/>
              <a:gdLst>
                <a:gd name="T0" fmla="*/ 0 w 432"/>
                <a:gd name="T1" fmla="*/ 0 h 192"/>
                <a:gd name="T2" fmla="*/ 96 w 432"/>
                <a:gd name="T3" fmla="*/ 48 h 192"/>
                <a:gd name="T4" fmla="*/ 240 w 432"/>
                <a:gd name="T5" fmla="*/ 0 h 192"/>
                <a:gd name="T6" fmla="*/ 384 w 432"/>
                <a:gd name="T7" fmla="*/ 48 h 192"/>
                <a:gd name="T8" fmla="*/ 432 w 432"/>
                <a:gd name="T9" fmla="*/ 48 h 192"/>
                <a:gd name="T10" fmla="*/ 384 w 432"/>
                <a:gd name="T11" fmla="*/ 192 h 192"/>
                <a:gd name="T12" fmla="*/ 0 w 432"/>
                <a:gd name="T13" fmla="*/ 192 h 192"/>
                <a:gd name="T14" fmla="*/ 0 w 432"/>
                <a:gd name="T15" fmla="*/ 0 h 1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2" h="192">
                  <a:moveTo>
                    <a:pt x="0" y="0"/>
                  </a:moveTo>
                  <a:lnTo>
                    <a:pt x="96" y="48"/>
                  </a:lnTo>
                  <a:lnTo>
                    <a:pt x="240" y="0"/>
                  </a:lnTo>
                  <a:lnTo>
                    <a:pt x="384" y="48"/>
                  </a:lnTo>
                  <a:lnTo>
                    <a:pt x="432" y="48"/>
                  </a:lnTo>
                  <a:lnTo>
                    <a:pt x="384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000000">
                  <a:lumMod val="65000"/>
                  <a:lumOff val="35000"/>
                </a:srgbClr>
              </a:solidFill>
            </a:ln>
            <a:effectLst/>
          </p:spPr>
          <p:txBody>
            <a:bodyPr/>
            <a:lstStyle/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 rot="187956" flipH="1">
              <a:off x="1185458" y="3510454"/>
              <a:ext cx="533400" cy="457200"/>
            </a:xfrm>
            <a:custGeom>
              <a:avLst/>
              <a:gdLst>
                <a:gd name="T0" fmla="*/ 0 w 768"/>
                <a:gd name="T1" fmla="*/ 336 h 432"/>
                <a:gd name="T2" fmla="*/ 96 w 768"/>
                <a:gd name="T3" fmla="*/ 288 h 432"/>
                <a:gd name="T4" fmla="*/ 192 w 768"/>
                <a:gd name="T5" fmla="*/ 144 h 432"/>
                <a:gd name="T6" fmla="*/ 192 w 768"/>
                <a:gd name="T7" fmla="*/ 48 h 432"/>
                <a:gd name="T8" fmla="*/ 240 w 768"/>
                <a:gd name="T9" fmla="*/ 144 h 432"/>
                <a:gd name="T10" fmla="*/ 336 w 768"/>
                <a:gd name="T11" fmla="*/ 144 h 432"/>
                <a:gd name="T12" fmla="*/ 384 w 768"/>
                <a:gd name="T13" fmla="*/ 48 h 432"/>
                <a:gd name="T14" fmla="*/ 384 w 768"/>
                <a:gd name="T15" fmla="*/ 0 h 432"/>
                <a:gd name="T16" fmla="*/ 432 w 768"/>
                <a:gd name="T17" fmla="*/ 0 h 432"/>
                <a:gd name="T18" fmla="*/ 480 w 768"/>
                <a:gd name="T19" fmla="*/ 96 h 432"/>
                <a:gd name="T20" fmla="*/ 576 w 768"/>
                <a:gd name="T21" fmla="*/ 192 h 432"/>
                <a:gd name="T22" fmla="*/ 624 w 768"/>
                <a:gd name="T23" fmla="*/ 96 h 432"/>
                <a:gd name="T24" fmla="*/ 624 w 768"/>
                <a:gd name="T25" fmla="*/ 240 h 432"/>
                <a:gd name="T26" fmla="*/ 768 w 768"/>
                <a:gd name="T27" fmla="*/ 336 h 432"/>
                <a:gd name="T28" fmla="*/ 624 w 768"/>
                <a:gd name="T29" fmla="*/ 384 h 432"/>
                <a:gd name="T30" fmla="*/ 528 w 768"/>
                <a:gd name="T31" fmla="*/ 432 h 432"/>
                <a:gd name="T32" fmla="*/ 336 w 768"/>
                <a:gd name="T33" fmla="*/ 384 h 432"/>
                <a:gd name="T34" fmla="*/ 192 w 768"/>
                <a:gd name="T35" fmla="*/ 384 h 432"/>
                <a:gd name="T36" fmla="*/ 0 w 768"/>
                <a:gd name="T37" fmla="*/ 384 h 432"/>
                <a:gd name="T38" fmla="*/ 144 w 768"/>
                <a:gd name="T39" fmla="*/ 336 h 432"/>
                <a:gd name="T40" fmla="*/ 0 w 768"/>
                <a:gd name="T41" fmla="*/ 336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8" h="432">
                  <a:moveTo>
                    <a:pt x="0" y="336"/>
                  </a:moveTo>
                  <a:lnTo>
                    <a:pt x="96" y="288"/>
                  </a:lnTo>
                  <a:lnTo>
                    <a:pt x="192" y="144"/>
                  </a:lnTo>
                  <a:lnTo>
                    <a:pt x="192" y="48"/>
                  </a:lnTo>
                  <a:lnTo>
                    <a:pt x="240" y="144"/>
                  </a:lnTo>
                  <a:lnTo>
                    <a:pt x="336" y="144"/>
                  </a:lnTo>
                  <a:lnTo>
                    <a:pt x="384" y="48"/>
                  </a:lnTo>
                  <a:lnTo>
                    <a:pt x="384" y="0"/>
                  </a:lnTo>
                  <a:lnTo>
                    <a:pt x="432" y="0"/>
                  </a:lnTo>
                  <a:lnTo>
                    <a:pt x="480" y="96"/>
                  </a:lnTo>
                  <a:lnTo>
                    <a:pt x="576" y="192"/>
                  </a:lnTo>
                  <a:lnTo>
                    <a:pt x="624" y="96"/>
                  </a:lnTo>
                  <a:lnTo>
                    <a:pt x="624" y="240"/>
                  </a:lnTo>
                  <a:lnTo>
                    <a:pt x="768" y="336"/>
                  </a:lnTo>
                  <a:lnTo>
                    <a:pt x="624" y="384"/>
                  </a:lnTo>
                  <a:lnTo>
                    <a:pt x="528" y="432"/>
                  </a:lnTo>
                  <a:lnTo>
                    <a:pt x="336" y="384"/>
                  </a:lnTo>
                  <a:lnTo>
                    <a:pt x="192" y="384"/>
                  </a:lnTo>
                  <a:lnTo>
                    <a:pt x="0" y="384"/>
                  </a:lnTo>
                  <a:lnTo>
                    <a:pt x="144" y="336"/>
                  </a:lnTo>
                  <a:lnTo>
                    <a:pt x="0" y="336"/>
                  </a:ln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50000">
                  <a:srgbClr val="CCCCFF"/>
                </a:gs>
                <a:gs pos="100000">
                  <a:srgbClr val="4D4D4D"/>
                </a:gs>
              </a:gsLst>
              <a:lin ang="0" scaled="1"/>
            </a:gradFill>
            <a:ln w="952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746172" y="2204255"/>
            <a:ext cx="1320800" cy="685800"/>
            <a:chOff x="846450" y="2620856"/>
            <a:chExt cx="1219200" cy="685800"/>
          </a:xfrm>
        </p:grpSpPr>
        <p:sp>
          <p:nvSpPr>
            <p:cNvPr id="114" name="Freeform 8"/>
            <p:cNvSpPr>
              <a:spLocks/>
            </p:cNvSpPr>
            <p:nvPr/>
          </p:nvSpPr>
          <p:spPr bwMode="auto">
            <a:xfrm rot="21316263">
              <a:off x="1141697" y="2715449"/>
              <a:ext cx="685800" cy="304800"/>
            </a:xfrm>
            <a:custGeom>
              <a:avLst/>
              <a:gdLst>
                <a:gd name="T0" fmla="*/ 0 w 432"/>
                <a:gd name="T1" fmla="*/ 0 h 192"/>
                <a:gd name="T2" fmla="*/ 96 w 432"/>
                <a:gd name="T3" fmla="*/ 48 h 192"/>
                <a:gd name="T4" fmla="*/ 240 w 432"/>
                <a:gd name="T5" fmla="*/ 0 h 192"/>
                <a:gd name="T6" fmla="*/ 384 w 432"/>
                <a:gd name="T7" fmla="*/ 48 h 192"/>
                <a:gd name="T8" fmla="*/ 432 w 432"/>
                <a:gd name="T9" fmla="*/ 48 h 192"/>
                <a:gd name="T10" fmla="*/ 384 w 432"/>
                <a:gd name="T11" fmla="*/ 192 h 192"/>
                <a:gd name="T12" fmla="*/ 0 w 432"/>
                <a:gd name="T13" fmla="*/ 192 h 192"/>
                <a:gd name="T14" fmla="*/ 0 w 432"/>
                <a:gd name="T15" fmla="*/ 0 h 1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2" h="192">
                  <a:moveTo>
                    <a:pt x="0" y="0"/>
                  </a:moveTo>
                  <a:lnTo>
                    <a:pt x="96" y="48"/>
                  </a:lnTo>
                  <a:lnTo>
                    <a:pt x="240" y="0"/>
                  </a:lnTo>
                  <a:lnTo>
                    <a:pt x="384" y="48"/>
                  </a:lnTo>
                  <a:lnTo>
                    <a:pt x="432" y="48"/>
                  </a:lnTo>
                  <a:lnTo>
                    <a:pt x="384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 w="317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sp>
          <p:nvSpPr>
            <p:cNvPr id="115" name="Freeform 7"/>
            <p:cNvSpPr>
              <a:spLocks/>
            </p:cNvSpPr>
            <p:nvPr/>
          </p:nvSpPr>
          <p:spPr bwMode="auto">
            <a:xfrm rot="21316263">
              <a:off x="846450" y="2620856"/>
              <a:ext cx="1219200" cy="685800"/>
            </a:xfrm>
            <a:custGeom>
              <a:avLst/>
              <a:gdLst>
                <a:gd name="T0" fmla="*/ 0 w 768"/>
                <a:gd name="T1" fmla="*/ 336 h 432"/>
                <a:gd name="T2" fmla="*/ 96 w 768"/>
                <a:gd name="T3" fmla="*/ 288 h 432"/>
                <a:gd name="T4" fmla="*/ 192 w 768"/>
                <a:gd name="T5" fmla="*/ 144 h 432"/>
                <a:gd name="T6" fmla="*/ 192 w 768"/>
                <a:gd name="T7" fmla="*/ 48 h 432"/>
                <a:gd name="T8" fmla="*/ 240 w 768"/>
                <a:gd name="T9" fmla="*/ 144 h 432"/>
                <a:gd name="T10" fmla="*/ 336 w 768"/>
                <a:gd name="T11" fmla="*/ 144 h 432"/>
                <a:gd name="T12" fmla="*/ 384 w 768"/>
                <a:gd name="T13" fmla="*/ 48 h 432"/>
                <a:gd name="T14" fmla="*/ 384 w 768"/>
                <a:gd name="T15" fmla="*/ 0 h 432"/>
                <a:gd name="T16" fmla="*/ 432 w 768"/>
                <a:gd name="T17" fmla="*/ 0 h 432"/>
                <a:gd name="T18" fmla="*/ 480 w 768"/>
                <a:gd name="T19" fmla="*/ 96 h 432"/>
                <a:gd name="T20" fmla="*/ 576 w 768"/>
                <a:gd name="T21" fmla="*/ 192 h 432"/>
                <a:gd name="T22" fmla="*/ 624 w 768"/>
                <a:gd name="T23" fmla="*/ 96 h 432"/>
                <a:gd name="T24" fmla="*/ 624 w 768"/>
                <a:gd name="T25" fmla="*/ 240 h 432"/>
                <a:gd name="T26" fmla="*/ 768 w 768"/>
                <a:gd name="T27" fmla="*/ 336 h 432"/>
                <a:gd name="T28" fmla="*/ 624 w 768"/>
                <a:gd name="T29" fmla="*/ 384 h 432"/>
                <a:gd name="T30" fmla="*/ 528 w 768"/>
                <a:gd name="T31" fmla="*/ 432 h 432"/>
                <a:gd name="T32" fmla="*/ 336 w 768"/>
                <a:gd name="T33" fmla="*/ 384 h 432"/>
                <a:gd name="T34" fmla="*/ 192 w 768"/>
                <a:gd name="T35" fmla="*/ 384 h 432"/>
                <a:gd name="T36" fmla="*/ 0 w 768"/>
                <a:gd name="T37" fmla="*/ 384 h 432"/>
                <a:gd name="T38" fmla="*/ 144 w 768"/>
                <a:gd name="T39" fmla="*/ 336 h 432"/>
                <a:gd name="T40" fmla="*/ 0 w 768"/>
                <a:gd name="T41" fmla="*/ 336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8" h="432">
                  <a:moveTo>
                    <a:pt x="0" y="336"/>
                  </a:moveTo>
                  <a:lnTo>
                    <a:pt x="96" y="288"/>
                  </a:lnTo>
                  <a:lnTo>
                    <a:pt x="192" y="144"/>
                  </a:lnTo>
                  <a:lnTo>
                    <a:pt x="192" y="48"/>
                  </a:lnTo>
                  <a:lnTo>
                    <a:pt x="240" y="144"/>
                  </a:lnTo>
                  <a:lnTo>
                    <a:pt x="336" y="144"/>
                  </a:lnTo>
                  <a:lnTo>
                    <a:pt x="384" y="48"/>
                  </a:lnTo>
                  <a:lnTo>
                    <a:pt x="384" y="0"/>
                  </a:lnTo>
                  <a:lnTo>
                    <a:pt x="432" y="0"/>
                  </a:lnTo>
                  <a:lnTo>
                    <a:pt x="480" y="96"/>
                  </a:lnTo>
                  <a:lnTo>
                    <a:pt x="576" y="192"/>
                  </a:lnTo>
                  <a:lnTo>
                    <a:pt x="624" y="96"/>
                  </a:lnTo>
                  <a:lnTo>
                    <a:pt x="624" y="240"/>
                  </a:lnTo>
                  <a:lnTo>
                    <a:pt x="768" y="336"/>
                  </a:lnTo>
                  <a:lnTo>
                    <a:pt x="624" y="384"/>
                  </a:lnTo>
                  <a:lnTo>
                    <a:pt x="528" y="432"/>
                  </a:lnTo>
                  <a:lnTo>
                    <a:pt x="336" y="384"/>
                  </a:lnTo>
                  <a:lnTo>
                    <a:pt x="192" y="384"/>
                  </a:lnTo>
                  <a:lnTo>
                    <a:pt x="0" y="384"/>
                  </a:lnTo>
                  <a:lnTo>
                    <a:pt x="144" y="336"/>
                  </a:lnTo>
                  <a:lnTo>
                    <a:pt x="0" y="336"/>
                  </a:ln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50000">
                  <a:srgbClr val="CCCCFF"/>
                </a:gs>
                <a:gs pos="100000">
                  <a:srgbClr val="4D4D4D"/>
                </a:gs>
              </a:gsLst>
              <a:lin ang="0" scaled="1"/>
            </a:gradFill>
            <a:ln w="3175">
              <a:solidFill>
                <a:srgbClr val="000000">
                  <a:lumMod val="65000"/>
                  <a:lumOff val="3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1072076" y="2867848"/>
              <a:ext cx="156169" cy="368153"/>
            </a:xfrm>
            <a:custGeom>
              <a:avLst/>
              <a:gdLst>
                <a:gd name="connsiteX0" fmla="*/ 50889 w 219234"/>
                <a:gd name="connsiteY0" fmla="*/ 753 h 243331"/>
                <a:gd name="connsiteX1" fmla="*/ 50889 w 219234"/>
                <a:gd name="connsiteY1" fmla="*/ 154990 h 243331"/>
                <a:gd name="connsiteX2" fmla="*/ 6821 w 219234"/>
                <a:gd name="connsiteY2" fmla="*/ 243124 h 243331"/>
                <a:gd name="connsiteX3" fmla="*/ 216142 w 219234"/>
                <a:gd name="connsiteY3" fmla="*/ 177023 h 243331"/>
                <a:gd name="connsiteX4" fmla="*/ 128007 w 219234"/>
                <a:gd name="connsiteY4" fmla="*/ 99905 h 243331"/>
                <a:gd name="connsiteX5" fmla="*/ 50889 w 219234"/>
                <a:gd name="connsiteY5" fmla="*/ 753 h 243331"/>
                <a:gd name="connsiteX0" fmla="*/ 203566 w 371911"/>
                <a:gd name="connsiteY0" fmla="*/ 753 h 254310"/>
                <a:gd name="connsiteX1" fmla="*/ 203566 w 371911"/>
                <a:gd name="connsiteY1" fmla="*/ 154990 h 254310"/>
                <a:gd name="connsiteX2" fmla="*/ 2656 w 371911"/>
                <a:gd name="connsiteY2" fmla="*/ 254141 h 254310"/>
                <a:gd name="connsiteX3" fmla="*/ 368819 w 371911"/>
                <a:gd name="connsiteY3" fmla="*/ 177023 h 254310"/>
                <a:gd name="connsiteX4" fmla="*/ 280684 w 371911"/>
                <a:gd name="connsiteY4" fmla="*/ 99905 h 254310"/>
                <a:gd name="connsiteX5" fmla="*/ 203566 w 371911"/>
                <a:gd name="connsiteY5" fmla="*/ 753 h 254310"/>
                <a:gd name="connsiteX0" fmla="*/ 202457 w 330018"/>
                <a:gd name="connsiteY0" fmla="*/ 931 h 295393"/>
                <a:gd name="connsiteX1" fmla="*/ 202457 w 330018"/>
                <a:gd name="connsiteY1" fmla="*/ 155168 h 295393"/>
                <a:gd name="connsiteX2" fmla="*/ 1547 w 330018"/>
                <a:gd name="connsiteY2" fmla="*/ 254319 h 295393"/>
                <a:gd name="connsiteX3" fmla="*/ 324935 w 330018"/>
                <a:gd name="connsiteY3" fmla="*/ 287370 h 295393"/>
                <a:gd name="connsiteX4" fmla="*/ 279575 w 330018"/>
                <a:gd name="connsiteY4" fmla="*/ 100083 h 295393"/>
                <a:gd name="connsiteX5" fmla="*/ 202457 w 330018"/>
                <a:gd name="connsiteY5" fmla="*/ 931 h 295393"/>
                <a:gd name="connsiteX0" fmla="*/ 259561 w 329446"/>
                <a:gd name="connsiteY0" fmla="*/ 734 h 317230"/>
                <a:gd name="connsiteX1" fmla="*/ 202529 w 329446"/>
                <a:gd name="connsiteY1" fmla="*/ 177005 h 317230"/>
                <a:gd name="connsiteX2" fmla="*/ 1619 w 329446"/>
                <a:gd name="connsiteY2" fmla="*/ 276156 h 317230"/>
                <a:gd name="connsiteX3" fmla="*/ 325007 w 329446"/>
                <a:gd name="connsiteY3" fmla="*/ 309207 h 317230"/>
                <a:gd name="connsiteX4" fmla="*/ 279647 w 329446"/>
                <a:gd name="connsiteY4" fmla="*/ 121920 h 317230"/>
                <a:gd name="connsiteX5" fmla="*/ 259561 w 329446"/>
                <a:gd name="connsiteY5" fmla="*/ 734 h 317230"/>
                <a:gd name="connsiteX0" fmla="*/ 259562 w 329447"/>
                <a:gd name="connsiteY0" fmla="*/ 734 h 359445"/>
                <a:gd name="connsiteX1" fmla="*/ 202530 w 329447"/>
                <a:gd name="connsiteY1" fmla="*/ 177005 h 359445"/>
                <a:gd name="connsiteX2" fmla="*/ 1620 w 329447"/>
                <a:gd name="connsiteY2" fmla="*/ 353274 h 359445"/>
                <a:gd name="connsiteX3" fmla="*/ 325008 w 329447"/>
                <a:gd name="connsiteY3" fmla="*/ 309207 h 359445"/>
                <a:gd name="connsiteX4" fmla="*/ 279648 w 329447"/>
                <a:gd name="connsiteY4" fmla="*/ 121920 h 359445"/>
                <a:gd name="connsiteX5" fmla="*/ 259562 w 329447"/>
                <a:gd name="connsiteY5" fmla="*/ 734 h 35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9447" h="359445">
                  <a:moveTo>
                    <a:pt x="259562" y="734"/>
                  </a:moveTo>
                  <a:cubicBezTo>
                    <a:pt x="246709" y="9915"/>
                    <a:pt x="245520" y="118248"/>
                    <a:pt x="202530" y="177005"/>
                  </a:cubicBezTo>
                  <a:cubicBezTo>
                    <a:pt x="159540" y="235762"/>
                    <a:pt x="-18793" y="331240"/>
                    <a:pt x="1620" y="353274"/>
                  </a:cubicBezTo>
                  <a:cubicBezTo>
                    <a:pt x="22033" y="375308"/>
                    <a:pt x="304810" y="333077"/>
                    <a:pt x="325008" y="309207"/>
                  </a:cubicBezTo>
                  <a:cubicBezTo>
                    <a:pt x="345206" y="285337"/>
                    <a:pt x="290556" y="173332"/>
                    <a:pt x="279648" y="121920"/>
                  </a:cubicBezTo>
                  <a:cubicBezTo>
                    <a:pt x="268740" y="70508"/>
                    <a:pt x="272415" y="-8447"/>
                    <a:pt x="259562" y="734"/>
                  </a:cubicBezTo>
                  <a:close/>
                </a:path>
              </a:pathLst>
            </a:custGeom>
            <a:solidFill>
              <a:srgbClr val="FFFFFF">
                <a:lumMod val="65000"/>
              </a:srgbClr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709031" y="1371052"/>
            <a:ext cx="1403350" cy="457748"/>
            <a:chOff x="709031" y="1371052"/>
            <a:chExt cx="1403350" cy="457748"/>
          </a:xfrm>
        </p:grpSpPr>
        <p:grpSp>
          <p:nvGrpSpPr>
            <p:cNvPr id="142" name="Group 141"/>
            <p:cNvGrpSpPr/>
            <p:nvPr/>
          </p:nvGrpSpPr>
          <p:grpSpPr>
            <a:xfrm>
              <a:off x="709031" y="1371052"/>
              <a:ext cx="1403350" cy="457200"/>
              <a:chOff x="812167" y="1787653"/>
              <a:chExt cx="1295400" cy="457200"/>
            </a:xfrm>
          </p:grpSpPr>
          <p:sp>
            <p:nvSpPr>
              <p:cNvPr id="144" name="Freeform 11"/>
              <p:cNvSpPr>
                <a:spLocks/>
              </p:cNvSpPr>
              <p:nvPr/>
            </p:nvSpPr>
            <p:spPr bwMode="auto">
              <a:xfrm rot="187956" flipH="1">
                <a:off x="1059279" y="1836355"/>
                <a:ext cx="728663" cy="203200"/>
              </a:xfrm>
              <a:custGeom>
                <a:avLst/>
                <a:gdLst>
                  <a:gd name="T0" fmla="*/ 0 w 432"/>
                  <a:gd name="T1" fmla="*/ 0 h 192"/>
                  <a:gd name="T2" fmla="*/ 96 w 432"/>
                  <a:gd name="T3" fmla="*/ 48 h 192"/>
                  <a:gd name="T4" fmla="*/ 240 w 432"/>
                  <a:gd name="T5" fmla="*/ 0 h 192"/>
                  <a:gd name="T6" fmla="*/ 384 w 432"/>
                  <a:gd name="T7" fmla="*/ 48 h 192"/>
                  <a:gd name="T8" fmla="*/ 432 w 432"/>
                  <a:gd name="T9" fmla="*/ 48 h 192"/>
                  <a:gd name="T10" fmla="*/ 384 w 432"/>
                  <a:gd name="T11" fmla="*/ 192 h 192"/>
                  <a:gd name="T12" fmla="*/ 0 w 432"/>
                  <a:gd name="T13" fmla="*/ 192 h 192"/>
                  <a:gd name="T14" fmla="*/ 0 w 432"/>
                  <a:gd name="T15" fmla="*/ 0 h 19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2" h="192">
                    <a:moveTo>
                      <a:pt x="0" y="0"/>
                    </a:moveTo>
                    <a:lnTo>
                      <a:pt x="96" y="48"/>
                    </a:lnTo>
                    <a:lnTo>
                      <a:pt x="240" y="0"/>
                    </a:lnTo>
                    <a:lnTo>
                      <a:pt x="384" y="48"/>
                    </a:lnTo>
                    <a:lnTo>
                      <a:pt x="432" y="48"/>
                    </a:lnTo>
                    <a:lnTo>
                      <a:pt x="384" y="192"/>
                    </a:lnTo>
                    <a:lnTo>
                      <a:pt x="0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CC99">
                  <a:lumMod val="40000"/>
                  <a:lumOff val="60000"/>
                </a:srgbClr>
              </a:solidFill>
              <a:ln>
                <a:solidFill>
                  <a:srgbClr val="000000">
                    <a:lumMod val="65000"/>
                    <a:lumOff val="35000"/>
                  </a:srgbClr>
                </a:solidFill>
              </a:ln>
              <a:effectLst/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  <p:sp>
            <p:nvSpPr>
              <p:cNvPr id="145" name="Freeform 12"/>
              <p:cNvSpPr>
                <a:spLocks/>
              </p:cNvSpPr>
              <p:nvPr/>
            </p:nvSpPr>
            <p:spPr bwMode="auto">
              <a:xfrm rot="187956" flipH="1">
                <a:off x="812167" y="1787653"/>
                <a:ext cx="1295400" cy="457200"/>
              </a:xfrm>
              <a:custGeom>
                <a:avLst/>
                <a:gdLst>
                  <a:gd name="T0" fmla="*/ 0 w 768"/>
                  <a:gd name="T1" fmla="*/ 336 h 432"/>
                  <a:gd name="T2" fmla="*/ 96 w 768"/>
                  <a:gd name="T3" fmla="*/ 288 h 432"/>
                  <a:gd name="T4" fmla="*/ 192 w 768"/>
                  <a:gd name="T5" fmla="*/ 144 h 432"/>
                  <a:gd name="T6" fmla="*/ 192 w 768"/>
                  <a:gd name="T7" fmla="*/ 48 h 432"/>
                  <a:gd name="T8" fmla="*/ 240 w 768"/>
                  <a:gd name="T9" fmla="*/ 144 h 432"/>
                  <a:gd name="T10" fmla="*/ 336 w 768"/>
                  <a:gd name="T11" fmla="*/ 144 h 432"/>
                  <a:gd name="T12" fmla="*/ 384 w 768"/>
                  <a:gd name="T13" fmla="*/ 48 h 432"/>
                  <a:gd name="T14" fmla="*/ 384 w 768"/>
                  <a:gd name="T15" fmla="*/ 0 h 432"/>
                  <a:gd name="T16" fmla="*/ 432 w 768"/>
                  <a:gd name="T17" fmla="*/ 0 h 432"/>
                  <a:gd name="T18" fmla="*/ 480 w 768"/>
                  <a:gd name="T19" fmla="*/ 96 h 432"/>
                  <a:gd name="T20" fmla="*/ 576 w 768"/>
                  <a:gd name="T21" fmla="*/ 192 h 432"/>
                  <a:gd name="T22" fmla="*/ 624 w 768"/>
                  <a:gd name="T23" fmla="*/ 96 h 432"/>
                  <a:gd name="T24" fmla="*/ 624 w 768"/>
                  <a:gd name="T25" fmla="*/ 240 h 432"/>
                  <a:gd name="T26" fmla="*/ 768 w 768"/>
                  <a:gd name="T27" fmla="*/ 336 h 432"/>
                  <a:gd name="T28" fmla="*/ 624 w 768"/>
                  <a:gd name="T29" fmla="*/ 384 h 432"/>
                  <a:gd name="T30" fmla="*/ 528 w 768"/>
                  <a:gd name="T31" fmla="*/ 432 h 432"/>
                  <a:gd name="T32" fmla="*/ 336 w 768"/>
                  <a:gd name="T33" fmla="*/ 384 h 432"/>
                  <a:gd name="T34" fmla="*/ 192 w 768"/>
                  <a:gd name="T35" fmla="*/ 384 h 432"/>
                  <a:gd name="T36" fmla="*/ 0 w 768"/>
                  <a:gd name="T37" fmla="*/ 384 h 432"/>
                  <a:gd name="T38" fmla="*/ 144 w 768"/>
                  <a:gd name="T39" fmla="*/ 336 h 432"/>
                  <a:gd name="T40" fmla="*/ 0 w 768"/>
                  <a:gd name="T41" fmla="*/ 33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68" h="432">
                    <a:moveTo>
                      <a:pt x="0" y="336"/>
                    </a:moveTo>
                    <a:lnTo>
                      <a:pt x="96" y="288"/>
                    </a:lnTo>
                    <a:lnTo>
                      <a:pt x="192" y="144"/>
                    </a:lnTo>
                    <a:lnTo>
                      <a:pt x="192" y="48"/>
                    </a:lnTo>
                    <a:lnTo>
                      <a:pt x="240" y="144"/>
                    </a:lnTo>
                    <a:lnTo>
                      <a:pt x="336" y="144"/>
                    </a:lnTo>
                    <a:lnTo>
                      <a:pt x="384" y="48"/>
                    </a:lnTo>
                    <a:lnTo>
                      <a:pt x="384" y="0"/>
                    </a:lnTo>
                    <a:lnTo>
                      <a:pt x="432" y="0"/>
                    </a:lnTo>
                    <a:lnTo>
                      <a:pt x="480" y="96"/>
                    </a:lnTo>
                    <a:lnTo>
                      <a:pt x="576" y="192"/>
                    </a:lnTo>
                    <a:lnTo>
                      <a:pt x="624" y="96"/>
                    </a:lnTo>
                    <a:lnTo>
                      <a:pt x="624" y="240"/>
                    </a:lnTo>
                    <a:lnTo>
                      <a:pt x="768" y="336"/>
                    </a:lnTo>
                    <a:lnTo>
                      <a:pt x="624" y="384"/>
                    </a:lnTo>
                    <a:lnTo>
                      <a:pt x="528" y="432"/>
                    </a:lnTo>
                    <a:lnTo>
                      <a:pt x="336" y="384"/>
                    </a:lnTo>
                    <a:lnTo>
                      <a:pt x="192" y="384"/>
                    </a:lnTo>
                    <a:lnTo>
                      <a:pt x="0" y="384"/>
                    </a:lnTo>
                    <a:lnTo>
                      <a:pt x="144" y="336"/>
                    </a:lnTo>
                    <a:lnTo>
                      <a:pt x="0" y="3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4D4D4D"/>
                  </a:gs>
                  <a:gs pos="50000">
                    <a:srgbClr val="CCCCFF"/>
                  </a:gs>
                  <a:gs pos="100000">
                    <a:srgbClr val="4D4D4D"/>
                  </a:gs>
                </a:gsLst>
                <a:lin ang="0" scaled="1"/>
              </a:gradFill>
              <a:ln w="9525">
                <a:solidFill>
                  <a:srgbClr val="000000">
                    <a:lumMod val="65000"/>
                    <a:lumOff val="35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2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43" name="Freeform 142"/>
            <p:cNvSpPr/>
            <p:nvPr/>
          </p:nvSpPr>
          <p:spPr>
            <a:xfrm>
              <a:off x="1210826" y="1567543"/>
              <a:ext cx="160774" cy="261257"/>
            </a:xfrm>
            <a:custGeom>
              <a:avLst/>
              <a:gdLst>
                <a:gd name="connsiteX0" fmla="*/ 150725 w 160774"/>
                <a:gd name="connsiteY0" fmla="*/ 0 h 261257"/>
                <a:gd name="connsiteX1" fmla="*/ 130629 w 160774"/>
                <a:gd name="connsiteY1" fmla="*/ 130629 h 261257"/>
                <a:gd name="connsiteX2" fmla="*/ 0 w 160774"/>
                <a:gd name="connsiteY2" fmla="*/ 261257 h 261257"/>
                <a:gd name="connsiteX3" fmla="*/ 100484 w 160774"/>
                <a:gd name="connsiteY3" fmla="*/ 241160 h 261257"/>
                <a:gd name="connsiteX4" fmla="*/ 160774 w 160774"/>
                <a:gd name="connsiteY4" fmla="*/ 120580 h 261257"/>
                <a:gd name="connsiteX5" fmla="*/ 150725 w 160774"/>
                <a:gd name="connsiteY5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774" h="261257">
                  <a:moveTo>
                    <a:pt x="150725" y="0"/>
                  </a:moveTo>
                  <a:lnTo>
                    <a:pt x="130629" y="130629"/>
                  </a:lnTo>
                  <a:lnTo>
                    <a:pt x="0" y="261257"/>
                  </a:lnTo>
                  <a:lnTo>
                    <a:pt x="100484" y="241160"/>
                  </a:lnTo>
                  <a:lnTo>
                    <a:pt x="160774" y="120580"/>
                  </a:lnTo>
                  <a:lnTo>
                    <a:pt x="150725" y="0"/>
                  </a:lnTo>
                  <a:close/>
                </a:path>
              </a:pathLst>
            </a:custGeom>
            <a:solidFill>
              <a:srgbClr val="000000">
                <a:lumMod val="50000"/>
                <a:lumOff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sp>
        <p:nvSpPr>
          <p:cNvPr id="234" name="Freeform 233"/>
          <p:cNvSpPr/>
          <p:nvPr/>
        </p:nvSpPr>
        <p:spPr>
          <a:xfrm>
            <a:off x="3693780" y="2486758"/>
            <a:ext cx="769325" cy="332909"/>
          </a:xfrm>
          <a:custGeom>
            <a:avLst/>
            <a:gdLst>
              <a:gd name="connsiteX0" fmla="*/ 315012 w 752220"/>
              <a:gd name="connsiteY0" fmla="*/ 4575 h 332909"/>
              <a:gd name="connsiteX1" fmla="*/ 133857 w 752220"/>
              <a:gd name="connsiteY1" fmla="*/ 64959 h 332909"/>
              <a:gd name="connsiteX2" fmla="*/ 4461 w 752220"/>
              <a:gd name="connsiteY2" fmla="*/ 211609 h 332909"/>
              <a:gd name="connsiteX3" fmla="*/ 297759 w 752220"/>
              <a:gd name="connsiteY3" fmla="*/ 332378 h 332909"/>
              <a:gd name="connsiteX4" fmla="*/ 746333 w 752220"/>
              <a:gd name="connsiteY4" fmla="*/ 246114 h 332909"/>
              <a:gd name="connsiteX5" fmla="*/ 539299 w 752220"/>
              <a:gd name="connsiteY5" fmla="*/ 30454 h 332909"/>
              <a:gd name="connsiteX6" fmla="*/ 315012 w 752220"/>
              <a:gd name="connsiteY6" fmla="*/ 4575 h 33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2220" h="332909">
                <a:moveTo>
                  <a:pt x="315012" y="4575"/>
                </a:moveTo>
                <a:cubicBezTo>
                  <a:pt x="247438" y="10326"/>
                  <a:pt x="185615" y="30453"/>
                  <a:pt x="133857" y="64959"/>
                </a:cubicBezTo>
                <a:cubicBezTo>
                  <a:pt x="82098" y="99465"/>
                  <a:pt x="-22856" y="167039"/>
                  <a:pt x="4461" y="211609"/>
                </a:cubicBezTo>
                <a:cubicBezTo>
                  <a:pt x="31778" y="256179"/>
                  <a:pt x="174114" y="326627"/>
                  <a:pt x="297759" y="332378"/>
                </a:cubicBezTo>
                <a:cubicBezTo>
                  <a:pt x="421404" y="338129"/>
                  <a:pt x="706076" y="296435"/>
                  <a:pt x="746333" y="246114"/>
                </a:cubicBezTo>
                <a:cubicBezTo>
                  <a:pt x="786590" y="195793"/>
                  <a:pt x="609748" y="69273"/>
                  <a:pt x="539299" y="30454"/>
                </a:cubicBezTo>
                <a:cubicBezTo>
                  <a:pt x="468850" y="-8365"/>
                  <a:pt x="382586" y="-1176"/>
                  <a:pt x="315012" y="4575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 234"/>
          <p:cNvSpPr/>
          <p:nvPr/>
        </p:nvSpPr>
        <p:spPr>
          <a:xfrm>
            <a:off x="3777306" y="1985558"/>
            <a:ext cx="457200" cy="376910"/>
          </a:xfrm>
          <a:custGeom>
            <a:avLst/>
            <a:gdLst>
              <a:gd name="connsiteX0" fmla="*/ 315012 w 752220"/>
              <a:gd name="connsiteY0" fmla="*/ 4575 h 332909"/>
              <a:gd name="connsiteX1" fmla="*/ 133857 w 752220"/>
              <a:gd name="connsiteY1" fmla="*/ 64959 h 332909"/>
              <a:gd name="connsiteX2" fmla="*/ 4461 w 752220"/>
              <a:gd name="connsiteY2" fmla="*/ 211609 h 332909"/>
              <a:gd name="connsiteX3" fmla="*/ 297759 w 752220"/>
              <a:gd name="connsiteY3" fmla="*/ 332378 h 332909"/>
              <a:gd name="connsiteX4" fmla="*/ 746333 w 752220"/>
              <a:gd name="connsiteY4" fmla="*/ 246114 h 332909"/>
              <a:gd name="connsiteX5" fmla="*/ 539299 w 752220"/>
              <a:gd name="connsiteY5" fmla="*/ 30454 h 332909"/>
              <a:gd name="connsiteX6" fmla="*/ 315012 w 752220"/>
              <a:gd name="connsiteY6" fmla="*/ 4575 h 33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2220" h="332909">
                <a:moveTo>
                  <a:pt x="315012" y="4575"/>
                </a:moveTo>
                <a:cubicBezTo>
                  <a:pt x="247438" y="10326"/>
                  <a:pt x="185615" y="30453"/>
                  <a:pt x="133857" y="64959"/>
                </a:cubicBezTo>
                <a:cubicBezTo>
                  <a:pt x="82098" y="99465"/>
                  <a:pt x="-22856" y="167039"/>
                  <a:pt x="4461" y="211609"/>
                </a:cubicBezTo>
                <a:cubicBezTo>
                  <a:pt x="31778" y="256179"/>
                  <a:pt x="174114" y="326627"/>
                  <a:pt x="297759" y="332378"/>
                </a:cubicBezTo>
                <a:cubicBezTo>
                  <a:pt x="421404" y="338129"/>
                  <a:pt x="706076" y="296435"/>
                  <a:pt x="746333" y="246114"/>
                </a:cubicBezTo>
                <a:cubicBezTo>
                  <a:pt x="786590" y="195793"/>
                  <a:pt x="609748" y="69273"/>
                  <a:pt x="539299" y="30454"/>
                </a:cubicBezTo>
                <a:cubicBezTo>
                  <a:pt x="468850" y="-8365"/>
                  <a:pt x="382586" y="-1176"/>
                  <a:pt x="315012" y="4575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 235"/>
          <p:cNvSpPr/>
          <p:nvPr/>
        </p:nvSpPr>
        <p:spPr>
          <a:xfrm>
            <a:off x="3800254" y="1663830"/>
            <a:ext cx="457200" cy="188455"/>
          </a:xfrm>
          <a:custGeom>
            <a:avLst/>
            <a:gdLst>
              <a:gd name="connsiteX0" fmla="*/ 315012 w 752220"/>
              <a:gd name="connsiteY0" fmla="*/ 4575 h 332909"/>
              <a:gd name="connsiteX1" fmla="*/ 133857 w 752220"/>
              <a:gd name="connsiteY1" fmla="*/ 64959 h 332909"/>
              <a:gd name="connsiteX2" fmla="*/ 4461 w 752220"/>
              <a:gd name="connsiteY2" fmla="*/ 211609 h 332909"/>
              <a:gd name="connsiteX3" fmla="*/ 297759 w 752220"/>
              <a:gd name="connsiteY3" fmla="*/ 332378 h 332909"/>
              <a:gd name="connsiteX4" fmla="*/ 746333 w 752220"/>
              <a:gd name="connsiteY4" fmla="*/ 246114 h 332909"/>
              <a:gd name="connsiteX5" fmla="*/ 539299 w 752220"/>
              <a:gd name="connsiteY5" fmla="*/ 30454 h 332909"/>
              <a:gd name="connsiteX6" fmla="*/ 315012 w 752220"/>
              <a:gd name="connsiteY6" fmla="*/ 4575 h 33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2220" h="332909">
                <a:moveTo>
                  <a:pt x="315012" y="4575"/>
                </a:moveTo>
                <a:cubicBezTo>
                  <a:pt x="247438" y="10326"/>
                  <a:pt x="185615" y="30453"/>
                  <a:pt x="133857" y="64959"/>
                </a:cubicBezTo>
                <a:cubicBezTo>
                  <a:pt x="82098" y="99465"/>
                  <a:pt x="-22856" y="167039"/>
                  <a:pt x="4461" y="211609"/>
                </a:cubicBezTo>
                <a:cubicBezTo>
                  <a:pt x="31778" y="256179"/>
                  <a:pt x="174114" y="326627"/>
                  <a:pt x="297759" y="332378"/>
                </a:cubicBezTo>
                <a:cubicBezTo>
                  <a:pt x="421404" y="338129"/>
                  <a:pt x="706076" y="296435"/>
                  <a:pt x="746333" y="246114"/>
                </a:cubicBezTo>
                <a:cubicBezTo>
                  <a:pt x="786590" y="195793"/>
                  <a:pt x="609748" y="69273"/>
                  <a:pt x="539299" y="30454"/>
                </a:cubicBezTo>
                <a:cubicBezTo>
                  <a:pt x="468850" y="-8365"/>
                  <a:pt x="382586" y="-1176"/>
                  <a:pt x="315012" y="4575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reeform 236"/>
          <p:cNvSpPr/>
          <p:nvPr/>
        </p:nvSpPr>
        <p:spPr>
          <a:xfrm>
            <a:off x="3810000" y="854825"/>
            <a:ext cx="1043797" cy="474453"/>
          </a:xfrm>
          <a:custGeom>
            <a:avLst/>
            <a:gdLst>
              <a:gd name="connsiteX0" fmla="*/ 215661 w 1043797"/>
              <a:gd name="connsiteY0" fmla="*/ 94891 h 474453"/>
              <a:gd name="connsiteX1" fmla="*/ 172529 w 1043797"/>
              <a:gd name="connsiteY1" fmla="*/ 103517 h 474453"/>
              <a:gd name="connsiteX2" fmla="*/ 120770 w 1043797"/>
              <a:gd name="connsiteY2" fmla="*/ 138023 h 474453"/>
              <a:gd name="connsiteX3" fmla="*/ 94891 w 1043797"/>
              <a:gd name="connsiteY3" fmla="*/ 146649 h 474453"/>
              <a:gd name="connsiteX4" fmla="*/ 69012 w 1043797"/>
              <a:gd name="connsiteY4" fmla="*/ 163902 h 474453"/>
              <a:gd name="connsiteX5" fmla="*/ 43133 w 1043797"/>
              <a:gd name="connsiteY5" fmla="*/ 172528 h 474453"/>
              <a:gd name="connsiteX6" fmla="*/ 0 w 1043797"/>
              <a:gd name="connsiteY6" fmla="*/ 224287 h 474453"/>
              <a:gd name="connsiteX7" fmla="*/ 34506 w 1043797"/>
              <a:gd name="connsiteY7" fmla="*/ 327804 h 474453"/>
              <a:gd name="connsiteX8" fmla="*/ 43133 w 1043797"/>
              <a:gd name="connsiteY8" fmla="*/ 353683 h 474453"/>
              <a:gd name="connsiteX9" fmla="*/ 94891 w 1043797"/>
              <a:gd name="connsiteY9" fmla="*/ 388189 h 474453"/>
              <a:gd name="connsiteX10" fmla="*/ 388189 w 1043797"/>
              <a:gd name="connsiteY10" fmla="*/ 388189 h 474453"/>
              <a:gd name="connsiteX11" fmla="*/ 414068 w 1043797"/>
              <a:gd name="connsiteY11" fmla="*/ 396815 h 474453"/>
              <a:gd name="connsiteX12" fmla="*/ 465827 w 1043797"/>
              <a:gd name="connsiteY12" fmla="*/ 422695 h 474453"/>
              <a:gd name="connsiteX13" fmla="*/ 491706 w 1043797"/>
              <a:gd name="connsiteY13" fmla="*/ 439947 h 474453"/>
              <a:gd name="connsiteX14" fmla="*/ 543465 w 1043797"/>
              <a:gd name="connsiteY14" fmla="*/ 457200 h 474453"/>
              <a:gd name="connsiteX15" fmla="*/ 569344 w 1043797"/>
              <a:gd name="connsiteY15" fmla="*/ 465827 h 474453"/>
              <a:gd name="connsiteX16" fmla="*/ 629729 w 1043797"/>
              <a:gd name="connsiteY16" fmla="*/ 474453 h 474453"/>
              <a:gd name="connsiteX17" fmla="*/ 819510 w 1043797"/>
              <a:gd name="connsiteY17" fmla="*/ 465827 h 474453"/>
              <a:gd name="connsiteX18" fmla="*/ 845389 w 1043797"/>
              <a:gd name="connsiteY18" fmla="*/ 457200 h 474453"/>
              <a:gd name="connsiteX19" fmla="*/ 879895 w 1043797"/>
              <a:gd name="connsiteY19" fmla="*/ 448574 h 474453"/>
              <a:gd name="connsiteX20" fmla="*/ 940280 w 1043797"/>
              <a:gd name="connsiteY20" fmla="*/ 422695 h 474453"/>
              <a:gd name="connsiteX21" fmla="*/ 1017917 w 1043797"/>
              <a:gd name="connsiteY21" fmla="*/ 379562 h 474453"/>
              <a:gd name="connsiteX22" fmla="*/ 1035170 w 1043797"/>
              <a:gd name="connsiteY22" fmla="*/ 327804 h 474453"/>
              <a:gd name="connsiteX23" fmla="*/ 1043797 w 1043797"/>
              <a:gd name="connsiteY23" fmla="*/ 301925 h 474453"/>
              <a:gd name="connsiteX24" fmla="*/ 1035170 w 1043797"/>
              <a:gd name="connsiteY24" fmla="*/ 250166 h 474453"/>
              <a:gd name="connsiteX25" fmla="*/ 1009291 w 1043797"/>
              <a:gd name="connsiteY25" fmla="*/ 224287 h 474453"/>
              <a:gd name="connsiteX26" fmla="*/ 957533 w 1043797"/>
              <a:gd name="connsiteY26" fmla="*/ 198408 h 474453"/>
              <a:gd name="connsiteX27" fmla="*/ 931653 w 1043797"/>
              <a:gd name="connsiteY27" fmla="*/ 181155 h 474453"/>
              <a:gd name="connsiteX28" fmla="*/ 905774 w 1043797"/>
              <a:gd name="connsiteY28" fmla="*/ 172528 h 474453"/>
              <a:gd name="connsiteX29" fmla="*/ 854016 w 1043797"/>
              <a:gd name="connsiteY29" fmla="*/ 138023 h 474453"/>
              <a:gd name="connsiteX30" fmla="*/ 828136 w 1043797"/>
              <a:gd name="connsiteY30" fmla="*/ 120770 h 474453"/>
              <a:gd name="connsiteX31" fmla="*/ 802257 w 1043797"/>
              <a:gd name="connsiteY31" fmla="*/ 103517 h 474453"/>
              <a:gd name="connsiteX32" fmla="*/ 759125 w 1043797"/>
              <a:gd name="connsiteY32" fmla="*/ 69012 h 474453"/>
              <a:gd name="connsiteX33" fmla="*/ 707367 w 1043797"/>
              <a:gd name="connsiteY33" fmla="*/ 34506 h 474453"/>
              <a:gd name="connsiteX34" fmla="*/ 629729 w 1043797"/>
              <a:gd name="connsiteY34" fmla="*/ 43132 h 474453"/>
              <a:gd name="connsiteX35" fmla="*/ 577970 w 1043797"/>
              <a:gd name="connsiteY35" fmla="*/ 60385 h 474453"/>
              <a:gd name="connsiteX36" fmla="*/ 508959 w 1043797"/>
              <a:gd name="connsiteY36" fmla="*/ 51759 h 474453"/>
              <a:gd name="connsiteX37" fmla="*/ 457200 w 1043797"/>
              <a:gd name="connsiteY37" fmla="*/ 34506 h 474453"/>
              <a:gd name="connsiteX38" fmla="*/ 431321 w 1043797"/>
              <a:gd name="connsiteY38" fmla="*/ 17253 h 474453"/>
              <a:gd name="connsiteX39" fmla="*/ 379563 w 1043797"/>
              <a:gd name="connsiteY39" fmla="*/ 0 h 474453"/>
              <a:gd name="connsiteX40" fmla="*/ 301925 w 1043797"/>
              <a:gd name="connsiteY40" fmla="*/ 8627 h 474453"/>
              <a:gd name="connsiteX41" fmla="*/ 258793 w 1043797"/>
              <a:gd name="connsiteY41" fmla="*/ 51759 h 474453"/>
              <a:gd name="connsiteX42" fmla="*/ 232914 w 1043797"/>
              <a:gd name="connsiteY42" fmla="*/ 69012 h 474453"/>
              <a:gd name="connsiteX43" fmla="*/ 215661 w 1043797"/>
              <a:gd name="connsiteY43" fmla="*/ 94891 h 474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43797" h="474453">
                <a:moveTo>
                  <a:pt x="215661" y="94891"/>
                </a:moveTo>
                <a:cubicBezTo>
                  <a:pt x="205597" y="100642"/>
                  <a:pt x="185877" y="97450"/>
                  <a:pt x="172529" y="103517"/>
                </a:cubicBezTo>
                <a:cubicBezTo>
                  <a:pt x="153652" y="112097"/>
                  <a:pt x="140442" y="131466"/>
                  <a:pt x="120770" y="138023"/>
                </a:cubicBezTo>
                <a:lnTo>
                  <a:pt x="94891" y="146649"/>
                </a:lnTo>
                <a:cubicBezTo>
                  <a:pt x="86265" y="152400"/>
                  <a:pt x="78285" y="159265"/>
                  <a:pt x="69012" y="163902"/>
                </a:cubicBezTo>
                <a:cubicBezTo>
                  <a:pt x="60879" y="167968"/>
                  <a:pt x="50699" y="167484"/>
                  <a:pt x="43133" y="172528"/>
                </a:cubicBezTo>
                <a:cubicBezTo>
                  <a:pt x="23207" y="185812"/>
                  <a:pt x="12731" y="205191"/>
                  <a:pt x="0" y="224287"/>
                </a:cubicBezTo>
                <a:lnTo>
                  <a:pt x="34506" y="327804"/>
                </a:lnTo>
                <a:cubicBezTo>
                  <a:pt x="37382" y="336430"/>
                  <a:pt x="35567" y="348639"/>
                  <a:pt x="43133" y="353683"/>
                </a:cubicBezTo>
                <a:lnTo>
                  <a:pt x="94891" y="388189"/>
                </a:lnTo>
                <a:cubicBezTo>
                  <a:pt x="223112" y="383257"/>
                  <a:pt x="281883" y="368860"/>
                  <a:pt x="388189" y="388189"/>
                </a:cubicBezTo>
                <a:cubicBezTo>
                  <a:pt x="397135" y="389816"/>
                  <a:pt x="405442" y="393940"/>
                  <a:pt x="414068" y="396815"/>
                </a:cubicBezTo>
                <a:cubicBezTo>
                  <a:pt x="488233" y="446257"/>
                  <a:pt x="394400" y="386982"/>
                  <a:pt x="465827" y="422695"/>
                </a:cubicBezTo>
                <a:cubicBezTo>
                  <a:pt x="475100" y="427331"/>
                  <a:pt x="482232" y="435736"/>
                  <a:pt x="491706" y="439947"/>
                </a:cubicBezTo>
                <a:cubicBezTo>
                  <a:pt x="508325" y="447333"/>
                  <a:pt x="526212" y="451449"/>
                  <a:pt x="543465" y="457200"/>
                </a:cubicBezTo>
                <a:cubicBezTo>
                  <a:pt x="552091" y="460076"/>
                  <a:pt x="560342" y="464541"/>
                  <a:pt x="569344" y="465827"/>
                </a:cubicBezTo>
                <a:lnTo>
                  <a:pt x="629729" y="474453"/>
                </a:lnTo>
                <a:cubicBezTo>
                  <a:pt x="692989" y="471578"/>
                  <a:pt x="756386" y="470877"/>
                  <a:pt x="819510" y="465827"/>
                </a:cubicBezTo>
                <a:cubicBezTo>
                  <a:pt x="828574" y="465102"/>
                  <a:pt x="836646" y="459698"/>
                  <a:pt x="845389" y="457200"/>
                </a:cubicBezTo>
                <a:cubicBezTo>
                  <a:pt x="856789" y="453943"/>
                  <a:pt x="868393" y="451449"/>
                  <a:pt x="879895" y="448574"/>
                </a:cubicBezTo>
                <a:cubicBezTo>
                  <a:pt x="974092" y="385775"/>
                  <a:pt x="828871" y="478399"/>
                  <a:pt x="940280" y="422695"/>
                </a:cubicBezTo>
                <a:cubicBezTo>
                  <a:pt x="1058941" y="363364"/>
                  <a:pt x="946346" y="403421"/>
                  <a:pt x="1017917" y="379562"/>
                </a:cubicBezTo>
                <a:lnTo>
                  <a:pt x="1035170" y="327804"/>
                </a:lnTo>
                <a:lnTo>
                  <a:pt x="1043797" y="301925"/>
                </a:lnTo>
                <a:cubicBezTo>
                  <a:pt x="1040921" y="284672"/>
                  <a:pt x="1042274" y="266149"/>
                  <a:pt x="1035170" y="250166"/>
                </a:cubicBezTo>
                <a:cubicBezTo>
                  <a:pt x="1030215" y="239018"/>
                  <a:pt x="1018663" y="232097"/>
                  <a:pt x="1009291" y="224287"/>
                </a:cubicBezTo>
                <a:cubicBezTo>
                  <a:pt x="986994" y="205706"/>
                  <a:pt x="983471" y="207054"/>
                  <a:pt x="957533" y="198408"/>
                </a:cubicBezTo>
                <a:cubicBezTo>
                  <a:pt x="948906" y="192657"/>
                  <a:pt x="940926" y="185792"/>
                  <a:pt x="931653" y="181155"/>
                </a:cubicBezTo>
                <a:cubicBezTo>
                  <a:pt x="923520" y="177088"/>
                  <a:pt x="913723" y="176944"/>
                  <a:pt x="905774" y="172528"/>
                </a:cubicBezTo>
                <a:cubicBezTo>
                  <a:pt x="887648" y="162458"/>
                  <a:pt x="871269" y="149525"/>
                  <a:pt x="854016" y="138023"/>
                </a:cubicBezTo>
                <a:lnTo>
                  <a:pt x="828136" y="120770"/>
                </a:lnTo>
                <a:lnTo>
                  <a:pt x="802257" y="103517"/>
                </a:lnTo>
                <a:cubicBezTo>
                  <a:pt x="770378" y="55699"/>
                  <a:pt x="803244" y="93523"/>
                  <a:pt x="759125" y="69012"/>
                </a:cubicBezTo>
                <a:cubicBezTo>
                  <a:pt x="740999" y="58942"/>
                  <a:pt x="707367" y="34506"/>
                  <a:pt x="707367" y="34506"/>
                </a:cubicBezTo>
                <a:cubicBezTo>
                  <a:pt x="681488" y="37381"/>
                  <a:pt x="655262" y="38025"/>
                  <a:pt x="629729" y="43132"/>
                </a:cubicBezTo>
                <a:cubicBezTo>
                  <a:pt x="611896" y="46699"/>
                  <a:pt x="577970" y="60385"/>
                  <a:pt x="577970" y="60385"/>
                </a:cubicBezTo>
                <a:cubicBezTo>
                  <a:pt x="554966" y="57510"/>
                  <a:pt x="531627" y="56616"/>
                  <a:pt x="508959" y="51759"/>
                </a:cubicBezTo>
                <a:cubicBezTo>
                  <a:pt x="491176" y="47948"/>
                  <a:pt x="457200" y="34506"/>
                  <a:pt x="457200" y="34506"/>
                </a:cubicBezTo>
                <a:cubicBezTo>
                  <a:pt x="448574" y="28755"/>
                  <a:pt x="440795" y="21464"/>
                  <a:pt x="431321" y="17253"/>
                </a:cubicBezTo>
                <a:cubicBezTo>
                  <a:pt x="414703" y="9867"/>
                  <a:pt x="379563" y="0"/>
                  <a:pt x="379563" y="0"/>
                </a:cubicBezTo>
                <a:cubicBezTo>
                  <a:pt x="353684" y="2876"/>
                  <a:pt x="327186" y="2312"/>
                  <a:pt x="301925" y="8627"/>
                </a:cubicBezTo>
                <a:cubicBezTo>
                  <a:pt x="271253" y="16295"/>
                  <a:pt x="277963" y="32588"/>
                  <a:pt x="258793" y="51759"/>
                </a:cubicBezTo>
                <a:cubicBezTo>
                  <a:pt x="251462" y="59090"/>
                  <a:pt x="241540" y="63261"/>
                  <a:pt x="232914" y="69012"/>
                </a:cubicBezTo>
                <a:cubicBezTo>
                  <a:pt x="222468" y="100347"/>
                  <a:pt x="225725" y="89140"/>
                  <a:pt x="215661" y="94891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reeform 237"/>
          <p:cNvSpPr/>
          <p:nvPr/>
        </p:nvSpPr>
        <p:spPr>
          <a:xfrm>
            <a:off x="4028854" y="532275"/>
            <a:ext cx="620537" cy="195532"/>
          </a:xfrm>
          <a:custGeom>
            <a:avLst/>
            <a:gdLst>
              <a:gd name="connsiteX0" fmla="*/ 215661 w 1043797"/>
              <a:gd name="connsiteY0" fmla="*/ 94891 h 474453"/>
              <a:gd name="connsiteX1" fmla="*/ 172529 w 1043797"/>
              <a:gd name="connsiteY1" fmla="*/ 103517 h 474453"/>
              <a:gd name="connsiteX2" fmla="*/ 120770 w 1043797"/>
              <a:gd name="connsiteY2" fmla="*/ 138023 h 474453"/>
              <a:gd name="connsiteX3" fmla="*/ 94891 w 1043797"/>
              <a:gd name="connsiteY3" fmla="*/ 146649 h 474453"/>
              <a:gd name="connsiteX4" fmla="*/ 69012 w 1043797"/>
              <a:gd name="connsiteY4" fmla="*/ 163902 h 474453"/>
              <a:gd name="connsiteX5" fmla="*/ 43133 w 1043797"/>
              <a:gd name="connsiteY5" fmla="*/ 172528 h 474453"/>
              <a:gd name="connsiteX6" fmla="*/ 0 w 1043797"/>
              <a:gd name="connsiteY6" fmla="*/ 224287 h 474453"/>
              <a:gd name="connsiteX7" fmla="*/ 34506 w 1043797"/>
              <a:gd name="connsiteY7" fmla="*/ 327804 h 474453"/>
              <a:gd name="connsiteX8" fmla="*/ 43133 w 1043797"/>
              <a:gd name="connsiteY8" fmla="*/ 353683 h 474453"/>
              <a:gd name="connsiteX9" fmla="*/ 94891 w 1043797"/>
              <a:gd name="connsiteY9" fmla="*/ 388189 h 474453"/>
              <a:gd name="connsiteX10" fmla="*/ 388189 w 1043797"/>
              <a:gd name="connsiteY10" fmla="*/ 388189 h 474453"/>
              <a:gd name="connsiteX11" fmla="*/ 414068 w 1043797"/>
              <a:gd name="connsiteY11" fmla="*/ 396815 h 474453"/>
              <a:gd name="connsiteX12" fmla="*/ 465827 w 1043797"/>
              <a:gd name="connsiteY12" fmla="*/ 422695 h 474453"/>
              <a:gd name="connsiteX13" fmla="*/ 491706 w 1043797"/>
              <a:gd name="connsiteY13" fmla="*/ 439947 h 474453"/>
              <a:gd name="connsiteX14" fmla="*/ 543465 w 1043797"/>
              <a:gd name="connsiteY14" fmla="*/ 457200 h 474453"/>
              <a:gd name="connsiteX15" fmla="*/ 569344 w 1043797"/>
              <a:gd name="connsiteY15" fmla="*/ 465827 h 474453"/>
              <a:gd name="connsiteX16" fmla="*/ 629729 w 1043797"/>
              <a:gd name="connsiteY16" fmla="*/ 474453 h 474453"/>
              <a:gd name="connsiteX17" fmla="*/ 819510 w 1043797"/>
              <a:gd name="connsiteY17" fmla="*/ 465827 h 474453"/>
              <a:gd name="connsiteX18" fmla="*/ 845389 w 1043797"/>
              <a:gd name="connsiteY18" fmla="*/ 457200 h 474453"/>
              <a:gd name="connsiteX19" fmla="*/ 879895 w 1043797"/>
              <a:gd name="connsiteY19" fmla="*/ 448574 h 474453"/>
              <a:gd name="connsiteX20" fmla="*/ 940280 w 1043797"/>
              <a:gd name="connsiteY20" fmla="*/ 422695 h 474453"/>
              <a:gd name="connsiteX21" fmla="*/ 1017917 w 1043797"/>
              <a:gd name="connsiteY21" fmla="*/ 379562 h 474453"/>
              <a:gd name="connsiteX22" fmla="*/ 1035170 w 1043797"/>
              <a:gd name="connsiteY22" fmla="*/ 327804 h 474453"/>
              <a:gd name="connsiteX23" fmla="*/ 1043797 w 1043797"/>
              <a:gd name="connsiteY23" fmla="*/ 301925 h 474453"/>
              <a:gd name="connsiteX24" fmla="*/ 1035170 w 1043797"/>
              <a:gd name="connsiteY24" fmla="*/ 250166 h 474453"/>
              <a:gd name="connsiteX25" fmla="*/ 1009291 w 1043797"/>
              <a:gd name="connsiteY25" fmla="*/ 224287 h 474453"/>
              <a:gd name="connsiteX26" fmla="*/ 957533 w 1043797"/>
              <a:gd name="connsiteY26" fmla="*/ 198408 h 474453"/>
              <a:gd name="connsiteX27" fmla="*/ 931653 w 1043797"/>
              <a:gd name="connsiteY27" fmla="*/ 181155 h 474453"/>
              <a:gd name="connsiteX28" fmla="*/ 905774 w 1043797"/>
              <a:gd name="connsiteY28" fmla="*/ 172528 h 474453"/>
              <a:gd name="connsiteX29" fmla="*/ 854016 w 1043797"/>
              <a:gd name="connsiteY29" fmla="*/ 138023 h 474453"/>
              <a:gd name="connsiteX30" fmla="*/ 828136 w 1043797"/>
              <a:gd name="connsiteY30" fmla="*/ 120770 h 474453"/>
              <a:gd name="connsiteX31" fmla="*/ 802257 w 1043797"/>
              <a:gd name="connsiteY31" fmla="*/ 103517 h 474453"/>
              <a:gd name="connsiteX32" fmla="*/ 759125 w 1043797"/>
              <a:gd name="connsiteY32" fmla="*/ 69012 h 474453"/>
              <a:gd name="connsiteX33" fmla="*/ 707367 w 1043797"/>
              <a:gd name="connsiteY33" fmla="*/ 34506 h 474453"/>
              <a:gd name="connsiteX34" fmla="*/ 629729 w 1043797"/>
              <a:gd name="connsiteY34" fmla="*/ 43132 h 474453"/>
              <a:gd name="connsiteX35" fmla="*/ 577970 w 1043797"/>
              <a:gd name="connsiteY35" fmla="*/ 60385 h 474453"/>
              <a:gd name="connsiteX36" fmla="*/ 508959 w 1043797"/>
              <a:gd name="connsiteY36" fmla="*/ 51759 h 474453"/>
              <a:gd name="connsiteX37" fmla="*/ 457200 w 1043797"/>
              <a:gd name="connsiteY37" fmla="*/ 34506 h 474453"/>
              <a:gd name="connsiteX38" fmla="*/ 431321 w 1043797"/>
              <a:gd name="connsiteY38" fmla="*/ 17253 h 474453"/>
              <a:gd name="connsiteX39" fmla="*/ 379563 w 1043797"/>
              <a:gd name="connsiteY39" fmla="*/ 0 h 474453"/>
              <a:gd name="connsiteX40" fmla="*/ 301925 w 1043797"/>
              <a:gd name="connsiteY40" fmla="*/ 8627 h 474453"/>
              <a:gd name="connsiteX41" fmla="*/ 258793 w 1043797"/>
              <a:gd name="connsiteY41" fmla="*/ 51759 h 474453"/>
              <a:gd name="connsiteX42" fmla="*/ 232914 w 1043797"/>
              <a:gd name="connsiteY42" fmla="*/ 69012 h 474453"/>
              <a:gd name="connsiteX43" fmla="*/ 215661 w 1043797"/>
              <a:gd name="connsiteY43" fmla="*/ 94891 h 474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43797" h="474453">
                <a:moveTo>
                  <a:pt x="215661" y="94891"/>
                </a:moveTo>
                <a:cubicBezTo>
                  <a:pt x="205597" y="100642"/>
                  <a:pt x="185877" y="97450"/>
                  <a:pt x="172529" y="103517"/>
                </a:cubicBezTo>
                <a:cubicBezTo>
                  <a:pt x="153652" y="112097"/>
                  <a:pt x="140442" y="131466"/>
                  <a:pt x="120770" y="138023"/>
                </a:cubicBezTo>
                <a:lnTo>
                  <a:pt x="94891" y="146649"/>
                </a:lnTo>
                <a:cubicBezTo>
                  <a:pt x="86265" y="152400"/>
                  <a:pt x="78285" y="159265"/>
                  <a:pt x="69012" y="163902"/>
                </a:cubicBezTo>
                <a:cubicBezTo>
                  <a:pt x="60879" y="167968"/>
                  <a:pt x="50699" y="167484"/>
                  <a:pt x="43133" y="172528"/>
                </a:cubicBezTo>
                <a:cubicBezTo>
                  <a:pt x="23207" y="185812"/>
                  <a:pt x="12731" y="205191"/>
                  <a:pt x="0" y="224287"/>
                </a:cubicBezTo>
                <a:lnTo>
                  <a:pt x="34506" y="327804"/>
                </a:lnTo>
                <a:cubicBezTo>
                  <a:pt x="37382" y="336430"/>
                  <a:pt x="35567" y="348639"/>
                  <a:pt x="43133" y="353683"/>
                </a:cubicBezTo>
                <a:lnTo>
                  <a:pt x="94891" y="388189"/>
                </a:lnTo>
                <a:cubicBezTo>
                  <a:pt x="223112" y="383257"/>
                  <a:pt x="281883" y="368860"/>
                  <a:pt x="388189" y="388189"/>
                </a:cubicBezTo>
                <a:cubicBezTo>
                  <a:pt x="397135" y="389816"/>
                  <a:pt x="405442" y="393940"/>
                  <a:pt x="414068" y="396815"/>
                </a:cubicBezTo>
                <a:cubicBezTo>
                  <a:pt x="488233" y="446257"/>
                  <a:pt x="394400" y="386982"/>
                  <a:pt x="465827" y="422695"/>
                </a:cubicBezTo>
                <a:cubicBezTo>
                  <a:pt x="475100" y="427331"/>
                  <a:pt x="482232" y="435736"/>
                  <a:pt x="491706" y="439947"/>
                </a:cubicBezTo>
                <a:cubicBezTo>
                  <a:pt x="508325" y="447333"/>
                  <a:pt x="526212" y="451449"/>
                  <a:pt x="543465" y="457200"/>
                </a:cubicBezTo>
                <a:cubicBezTo>
                  <a:pt x="552091" y="460076"/>
                  <a:pt x="560342" y="464541"/>
                  <a:pt x="569344" y="465827"/>
                </a:cubicBezTo>
                <a:lnTo>
                  <a:pt x="629729" y="474453"/>
                </a:lnTo>
                <a:cubicBezTo>
                  <a:pt x="692989" y="471578"/>
                  <a:pt x="756386" y="470877"/>
                  <a:pt x="819510" y="465827"/>
                </a:cubicBezTo>
                <a:cubicBezTo>
                  <a:pt x="828574" y="465102"/>
                  <a:pt x="836646" y="459698"/>
                  <a:pt x="845389" y="457200"/>
                </a:cubicBezTo>
                <a:cubicBezTo>
                  <a:pt x="856789" y="453943"/>
                  <a:pt x="868393" y="451449"/>
                  <a:pt x="879895" y="448574"/>
                </a:cubicBezTo>
                <a:cubicBezTo>
                  <a:pt x="974092" y="385775"/>
                  <a:pt x="828871" y="478399"/>
                  <a:pt x="940280" y="422695"/>
                </a:cubicBezTo>
                <a:cubicBezTo>
                  <a:pt x="1058941" y="363364"/>
                  <a:pt x="946346" y="403421"/>
                  <a:pt x="1017917" y="379562"/>
                </a:cubicBezTo>
                <a:lnTo>
                  <a:pt x="1035170" y="327804"/>
                </a:lnTo>
                <a:lnTo>
                  <a:pt x="1043797" y="301925"/>
                </a:lnTo>
                <a:cubicBezTo>
                  <a:pt x="1040921" y="284672"/>
                  <a:pt x="1042274" y="266149"/>
                  <a:pt x="1035170" y="250166"/>
                </a:cubicBezTo>
                <a:cubicBezTo>
                  <a:pt x="1030215" y="239018"/>
                  <a:pt x="1018663" y="232097"/>
                  <a:pt x="1009291" y="224287"/>
                </a:cubicBezTo>
                <a:cubicBezTo>
                  <a:pt x="986994" y="205706"/>
                  <a:pt x="983471" y="207054"/>
                  <a:pt x="957533" y="198408"/>
                </a:cubicBezTo>
                <a:cubicBezTo>
                  <a:pt x="948906" y="192657"/>
                  <a:pt x="940926" y="185792"/>
                  <a:pt x="931653" y="181155"/>
                </a:cubicBezTo>
                <a:cubicBezTo>
                  <a:pt x="923520" y="177088"/>
                  <a:pt x="913723" y="176944"/>
                  <a:pt x="905774" y="172528"/>
                </a:cubicBezTo>
                <a:cubicBezTo>
                  <a:pt x="887648" y="162458"/>
                  <a:pt x="871269" y="149525"/>
                  <a:pt x="854016" y="138023"/>
                </a:cubicBezTo>
                <a:lnTo>
                  <a:pt x="828136" y="120770"/>
                </a:lnTo>
                <a:lnTo>
                  <a:pt x="802257" y="103517"/>
                </a:lnTo>
                <a:cubicBezTo>
                  <a:pt x="770378" y="55699"/>
                  <a:pt x="803244" y="93523"/>
                  <a:pt x="759125" y="69012"/>
                </a:cubicBezTo>
                <a:cubicBezTo>
                  <a:pt x="740999" y="58942"/>
                  <a:pt x="707367" y="34506"/>
                  <a:pt x="707367" y="34506"/>
                </a:cubicBezTo>
                <a:cubicBezTo>
                  <a:pt x="681488" y="37381"/>
                  <a:pt x="655262" y="38025"/>
                  <a:pt x="629729" y="43132"/>
                </a:cubicBezTo>
                <a:cubicBezTo>
                  <a:pt x="611896" y="46699"/>
                  <a:pt x="577970" y="60385"/>
                  <a:pt x="577970" y="60385"/>
                </a:cubicBezTo>
                <a:cubicBezTo>
                  <a:pt x="554966" y="57510"/>
                  <a:pt x="531627" y="56616"/>
                  <a:pt x="508959" y="51759"/>
                </a:cubicBezTo>
                <a:cubicBezTo>
                  <a:pt x="491176" y="47948"/>
                  <a:pt x="457200" y="34506"/>
                  <a:pt x="457200" y="34506"/>
                </a:cubicBezTo>
                <a:cubicBezTo>
                  <a:pt x="448574" y="28755"/>
                  <a:pt x="440795" y="21464"/>
                  <a:pt x="431321" y="17253"/>
                </a:cubicBezTo>
                <a:cubicBezTo>
                  <a:pt x="414703" y="9867"/>
                  <a:pt x="379563" y="0"/>
                  <a:pt x="379563" y="0"/>
                </a:cubicBezTo>
                <a:cubicBezTo>
                  <a:pt x="353684" y="2876"/>
                  <a:pt x="327186" y="2312"/>
                  <a:pt x="301925" y="8627"/>
                </a:cubicBezTo>
                <a:cubicBezTo>
                  <a:pt x="271253" y="16295"/>
                  <a:pt x="277963" y="32588"/>
                  <a:pt x="258793" y="51759"/>
                </a:cubicBezTo>
                <a:cubicBezTo>
                  <a:pt x="251462" y="59090"/>
                  <a:pt x="241540" y="63261"/>
                  <a:pt x="232914" y="69012"/>
                </a:cubicBezTo>
                <a:cubicBezTo>
                  <a:pt x="222468" y="100347"/>
                  <a:pt x="225725" y="89140"/>
                  <a:pt x="215661" y="94891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9" name="Group 238"/>
          <p:cNvGrpSpPr/>
          <p:nvPr/>
        </p:nvGrpSpPr>
        <p:grpSpPr>
          <a:xfrm>
            <a:off x="1170647" y="5189755"/>
            <a:ext cx="1276156" cy="312955"/>
            <a:chOff x="3068513" y="2110530"/>
            <a:chExt cx="1276156" cy="312955"/>
          </a:xfrm>
        </p:grpSpPr>
        <p:sp>
          <p:nvSpPr>
            <p:cNvPr id="240" name="Oval 239"/>
            <p:cNvSpPr/>
            <p:nvPr/>
          </p:nvSpPr>
          <p:spPr>
            <a:xfrm>
              <a:off x="3072727" y="2211896"/>
              <a:ext cx="1271942" cy="211589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072727" y="2216324"/>
              <a:ext cx="1267728" cy="101366"/>
            </a:xfrm>
            <a:prstGeom prst="rect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3068513" y="2110530"/>
              <a:ext cx="1271942" cy="184595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3168122" y="2157381"/>
              <a:ext cx="1081150" cy="137745"/>
            </a:xfrm>
            <a:prstGeom prst="ellipse">
              <a:avLst/>
            </a:prstGeom>
            <a:solidFill>
              <a:srgbClr val="808080">
                <a:lumMod val="75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4" name="Oval 243"/>
            <p:cNvSpPr/>
            <p:nvPr/>
          </p:nvSpPr>
          <p:spPr>
            <a:xfrm>
              <a:off x="3195707" y="2212757"/>
              <a:ext cx="1081150" cy="82369"/>
            </a:xfrm>
            <a:prstGeom prst="ellipse">
              <a:avLst/>
            </a:prstGeom>
            <a:solidFill>
              <a:srgbClr val="FF0000"/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182375" y="4759371"/>
            <a:ext cx="1069422" cy="312955"/>
            <a:chOff x="3068513" y="2110530"/>
            <a:chExt cx="1276156" cy="312955"/>
          </a:xfrm>
        </p:grpSpPr>
        <p:sp>
          <p:nvSpPr>
            <p:cNvPr id="246" name="Oval 245"/>
            <p:cNvSpPr/>
            <p:nvPr/>
          </p:nvSpPr>
          <p:spPr>
            <a:xfrm>
              <a:off x="3072727" y="2211896"/>
              <a:ext cx="1271942" cy="211589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3072727" y="2216324"/>
              <a:ext cx="1267728" cy="101366"/>
            </a:xfrm>
            <a:prstGeom prst="rect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8" name="Oval 247"/>
            <p:cNvSpPr/>
            <p:nvPr/>
          </p:nvSpPr>
          <p:spPr>
            <a:xfrm>
              <a:off x="3068513" y="2110530"/>
              <a:ext cx="1271942" cy="184595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3168122" y="2157381"/>
              <a:ext cx="1081150" cy="137745"/>
            </a:xfrm>
            <a:prstGeom prst="ellipse">
              <a:avLst/>
            </a:prstGeom>
            <a:solidFill>
              <a:srgbClr val="808080">
                <a:lumMod val="75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3195707" y="2212757"/>
              <a:ext cx="1081150" cy="82369"/>
            </a:xfrm>
            <a:prstGeom prst="ellipse">
              <a:avLst/>
            </a:prstGeom>
            <a:solidFill>
              <a:srgbClr val="AAE2CA">
                <a:lumMod val="75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1204151" y="4238555"/>
            <a:ext cx="885527" cy="312955"/>
            <a:chOff x="3068513" y="2110530"/>
            <a:chExt cx="1276156" cy="312955"/>
          </a:xfrm>
        </p:grpSpPr>
        <p:sp>
          <p:nvSpPr>
            <p:cNvPr id="252" name="Oval 251"/>
            <p:cNvSpPr/>
            <p:nvPr/>
          </p:nvSpPr>
          <p:spPr>
            <a:xfrm>
              <a:off x="3072727" y="2211896"/>
              <a:ext cx="1271942" cy="211589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072727" y="2216324"/>
              <a:ext cx="1267728" cy="101366"/>
            </a:xfrm>
            <a:prstGeom prst="rect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3068513" y="2110530"/>
              <a:ext cx="1271942" cy="184595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3168122" y="2157381"/>
              <a:ext cx="1081150" cy="137745"/>
            </a:xfrm>
            <a:prstGeom prst="ellipse">
              <a:avLst/>
            </a:prstGeom>
            <a:solidFill>
              <a:srgbClr val="808080">
                <a:lumMod val="75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6" name="Oval 255"/>
            <p:cNvSpPr/>
            <p:nvPr/>
          </p:nvSpPr>
          <p:spPr>
            <a:xfrm>
              <a:off x="3195707" y="2212757"/>
              <a:ext cx="1081150" cy="82369"/>
            </a:xfrm>
            <a:prstGeom prst="ellipse">
              <a:avLst/>
            </a:prstGeom>
            <a:solidFill>
              <a:srgbClr val="00B0F0"/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1215879" y="3757931"/>
            <a:ext cx="622537" cy="312955"/>
            <a:chOff x="3068513" y="2110530"/>
            <a:chExt cx="1276156" cy="312955"/>
          </a:xfrm>
        </p:grpSpPr>
        <p:sp>
          <p:nvSpPr>
            <p:cNvPr id="258" name="Oval 257"/>
            <p:cNvSpPr/>
            <p:nvPr/>
          </p:nvSpPr>
          <p:spPr>
            <a:xfrm>
              <a:off x="3072727" y="2211896"/>
              <a:ext cx="1271942" cy="211589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3072727" y="2216324"/>
              <a:ext cx="1267728" cy="101366"/>
            </a:xfrm>
            <a:prstGeom prst="rect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60" name="Oval 259"/>
            <p:cNvSpPr/>
            <p:nvPr/>
          </p:nvSpPr>
          <p:spPr>
            <a:xfrm>
              <a:off x="3068513" y="2110530"/>
              <a:ext cx="1271942" cy="184595"/>
            </a:xfrm>
            <a:prstGeom prst="ellipse">
              <a:avLst/>
            </a:prstGeom>
            <a:solidFill>
              <a:srgbClr val="AAE2CA">
                <a:lumMod val="60000"/>
                <a:lumOff val="40000"/>
              </a:srgbClr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>
              <a:off x="3168122" y="2157381"/>
              <a:ext cx="1081150" cy="137745"/>
            </a:xfrm>
            <a:prstGeom prst="ellipse">
              <a:avLst/>
            </a:prstGeom>
            <a:solidFill>
              <a:srgbClr val="808080">
                <a:lumMod val="75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  <p:sp>
          <p:nvSpPr>
            <p:cNvPr id="262" name="Oval 261"/>
            <p:cNvSpPr/>
            <p:nvPr/>
          </p:nvSpPr>
          <p:spPr>
            <a:xfrm>
              <a:off x="3195707" y="2212757"/>
              <a:ext cx="1081150" cy="82369"/>
            </a:xfrm>
            <a:prstGeom prst="ellipse">
              <a:avLst/>
            </a:prstGeom>
            <a:solidFill>
              <a:srgbClr val="FFC000"/>
            </a:solidFill>
            <a:ln w="635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2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endParaRPr>
            </a:p>
          </p:txBody>
        </p:sp>
      </p:grpSp>
      <p:sp>
        <p:nvSpPr>
          <p:cNvPr id="263" name="Oval 262"/>
          <p:cNvSpPr/>
          <p:nvPr/>
        </p:nvSpPr>
        <p:spPr>
          <a:xfrm>
            <a:off x="3718087" y="5148087"/>
            <a:ext cx="1524000" cy="29662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413287" y="5567187"/>
            <a:ext cx="1905000" cy="33472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099087" y="4767087"/>
            <a:ext cx="990600" cy="29662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Freeform 268"/>
          <p:cNvSpPr/>
          <p:nvPr/>
        </p:nvSpPr>
        <p:spPr>
          <a:xfrm>
            <a:off x="3877276" y="4169052"/>
            <a:ext cx="1343292" cy="244249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59447 w 499263"/>
              <a:gd name="connsiteY2" fmla="*/ 474725 h 778360"/>
              <a:gd name="connsiteX3" fmla="*/ 33568 w 499263"/>
              <a:gd name="connsiteY3" fmla="*/ 612747 h 778360"/>
              <a:gd name="connsiteX4" fmla="*/ 33568 w 499263"/>
              <a:gd name="connsiteY4" fmla="*/ 707638 h 778360"/>
              <a:gd name="connsiteX5" fmla="*/ 473515 w 499263"/>
              <a:gd name="connsiteY5" fmla="*/ 750770 h 778360"/>
              <a:gd name="connsiteX6" fmla="*/ 439010 w 499263"/>
              <a:gd name="connsiteY6" fmla="*/ 267691 h 778360"/>
              <a:gd name="connsiteX7" fmla="*/ 369998 w 499263"/>
              <a:gd name="connsiteY7" fmla="*/ 43404 h 778360"/>
              <a:gd name="connsiteX8" fmla="*/ 283734 w 499263"/>
              <a:gd name="connsiteY8" fmla="*/ 272 h 778360"/>
              <a:gd name="connsiteX9" fmla="*/ 137085 w 499263"/>
              <a:gd name="connsiteY9" fmla="*/ 43404 h 778360"/>
              <a:gd name="connsiteX0" fmla="*/ 138005 w 500183"/>
              <a:gd name="connsiteY0" fmla="*/ 43404 h 778360"/>
              <a:gd name="connsiteX1" fmla="*/ 68994 w 500183"/>
              <a:gd name="connsiteY1" fmla="*/ 250438 h 778360"/>
              <a:gd name="connsiteX2" fmla="*/ 83699 w 500183"/>
              <a:gd name="connsiteY2" fmla="*/ 474726 h 778360"/>
              <a:gd name="connsiteX3" fmla="*/ 34488 w 500183"/>
              <a:gd name="connsiteY3" fmla="*/ 612747 h 778360"/>
              <a:gd name="connsiteX4" fmla="*/ 34488 w 500183"/>
              <a:gd name="connsiteY4" fmla="*/ 707638 h 778360"/>
              <a:gd name="connsiteX5" fmla="*/ 474435 w 500183"/>
              <a:gd name="connsiteY5" fmla="*/ 750770 h 778360"/>
              <a:gd name="connsiteX6" fmla="*/ 439930 w 500183"/>
              <a:gd name="connsiteY6" fmla="*/ 267691 h 778360"/>
              <a:gd name="connsiteX7" fmla="*/ 370918 w 500183"/>
              <a:gd name="connsiteY7" fmla="*/ 43404 h 778360"/>
              <a:gd name="connsiteX8" fmla="*/ 284654 w 500183"/>
              <a:gd name="connsiteY8" fmla="*/ 272 h 778360"/>
              <a:gd name="connsiteX9" fmla="*/ 138005 w 500183"/>
              <a:gd name="connsiteY9" fmla="*/ 43404 h 778360"/>
              <a:gd name="connsiteX0" fmla="*/ 138005 w 500183"/>
              <a:gd name="connsiteY0" fmla="*/ 43251 h 778207"/>
              <a:gd name="connsiteX1" fmla="*/ 87659 w 500183"/>
              <a:gd name="connsiteY1" fmla="*/ 198358 h 778207"/>
              <a:gd name="connsiteX2" fmla="*/ 83699 w 500183"/>
              <a:gd name="connsiteY2" fmla="*/ 474573 h 778207"/>
              <a:gd name="connsiteX3" fmla="*/ 34488 w 500183"/>
              <a:gd name="connsiteY3" fmla="*/ 612594 h 778207"/>
              <a:gd name="connsiteX4" fmla="*/ 34488 w 500183"/>
              <a:gd name="connsiteY4" fmla="*/ 707485 h 778207"/>
              <a:gd name="connsiteX5" fmla="*/ 474435 w 500183"/>
              <a:gd name="connsiteY5" fmla="*/ 750617 h 778207"/>
              <a:gd name="connsiteX6" fmla="*/ 439930 w 500183"/>
              <a:gd name="connsiteY6" fmla="*/ 267538 h 778207"/>
              <a:gd name="connsiteX7" fmla="*/ 370918 w 500183"/>
              <a:gd name="connsiteY7" fmla="*/ 43251 h 778207"/>
              <a:gd name="connsiteX8" fmla="*/ 284654 w 500183"/>
              <a:gd name="connsiteY8" fmla="*/ 119 h 778207"/>
              <a:gd name="connsiteX9" fmla="*/ 138005 w 500183"/>
              <a:gd name="connsiteY9" fmla="*/ 43251 h 778207"/>
              <a:gd name="connsiteX0" fmla="*/ 138165 w 500343"/>
              <a:gd name="connsiteY0" fmla="*/ 43251 h 778207"/>
              <a:gd name="connsiteX1" fmla="*/ 87819 w 500343"/>
              <a:gd name="connsiteY1" fmla="*/ 198358 h 778207"/>
              <a:gd name="connsiteX2" fmla="*/ 34648 w 500343"/>
              <a:gd name="connsiteY2" fmla="*/ 612594 h 778207"/>
              <a:gd name="connsiteX3" fmla="*/ 34648 w 500343"/>
              <a:gd name="connsiteY3" fmla="*/ 707485 h 778207"/>
              <a:gd name="connsiteX4" fmla="*/ 474595 w 500343"/>
              <a:gd name="connsiteY4" fmla="*/ 750617 h 778207"/>
              <a:gd name="connsiteX5" fmla="*/ 440090 w 500343"/>
              <a:gd name="connsiteY5" fmla="*/ 267538 h 778207"/>
              <a:gd name="connsiteX6" fmla="*/ 371078 w 500343"/>
              <a:gd name="connsiteY6" fmla="*/ 43251 h 778207"/>
              <a:gd name="connsiteX7" fmla="*/ 284814 w 500343"/>
              <a:gd name="connsiteY7" fmla="*/ 119 h 778207"/>
              <a:gd name="connsiteX8" fmla="*/ 138165 w 500343"/>
              <a:gd name="connsiteY8" fmla="*/ 43251 h 778207"/>
              <a:gd name="connsiteX0" fmla="*/ 138165 w 496968"/>
              <a:gd name="connsiteY0" fmla="*/ 43251 h 768922"/>
              <a:gd name="connsiteX1" fmla="*/ 87819 w 496968"/>
              <a:gd name="connsiteY1" fmla="*/ 198358 h 768922"/>
              <a:gd name="connsiteX2" fmla="*/ 34648 w 496968"/>
              <a:gd name="connsiteY2" fmla="*/ 612594 h 768922"/>
              <a:gd name="connsiteX3" fmla="*/ 34648 w 496968"/>
              <a:gd name="connsiteY3" fmla="*/ 707485 h 768922"/>
              <a:gd name="connsiteX4" fmla="*/ 474595 w 496968"/>
              <a:gd name="connsiteY4" fmla="*/ 750617 h 768922"/>
              <a:gd name="connsiteX5" fmla="*/ 426091 w 496968"/>
              <a:gd name="connsiteY5" fmla="*/ 397353 h 768922"/>
              <a:gd name="connsiteX6" fmla="*/ 371078 w 496968"/>
              <a:gd name="connsiteY6" fmla="*/ 43251 h 768922"/>
              <a:gd name="connsiteX7" fmla="*/ 284814 w 496968"/>
              <a:gd name="connsiteY7" fmla="*/ 119 h 768922"/>
              <a:gd name="connsiteX8" fmla="*/ 138165 w 496968"/>
              <a:gd name="connsiteY8" fmla="*/ 43251 h 768922"/>
              <a:gd name="connsiteX0" fmla="*/ 128378 w 487181"/>
              <a:gd name="connsiteY0" fmla="*/ 43251 h 774273"/>
              <a:gd name="connsiteX1" fmla="*/ 78032 w 487181"/>
              <a:gd name="connsiteY1" fmla="*/ 198358 h 774273"/>
              <a:gd name="connsiteX2" fmla="*/ 57525 w 487181"/>
              <a:gd name="connsiteY2" fmla="*/ 430854 h 774273"/>
              <a:gd name="connsiteX3" fmla="*/ 24861 w 487181"/>
              <a:gd name="connsiteY3" fmla="*/ 707485 h 774273"/>
              <a:gd name="connsiteX4" fmla="*/ 464808 w 487181"/>
              <a:gd name="connsiteY4" fmla="*/ 750617 h 774273"/>
              <a:gd name="connsiteX5" fmla="*/ 416304 w 487181"/>
              <a:gd name="connsiteY5" fmla="*/ 397353 h 774273"/>
              <a:gd name="connsiteX6" fmla="*/ 361291 w 487181"/>
              <a:gd name="connsiteY6" fmla="*/ 43251 h 774273"/>
              <a:gd name="connsiteX7" fmla="*/ 275027 w 487181"/>
              <a:gd name="connsiteY7" fmla="*/ 119 h 774273"/>
              <a:gd name="connsiteX8" fmla="*/ 128378 w 487181"/>
              <a:gd name="connsiteY8" fmla="*/ 43251 h 774273"/>
              <a:gd name="connsiteX0" fmla="*/ 128378 w 487181"/>
              <a:gd name="connsiteY0" fmla="*/ 10891 h 741913"/>
              <a:gd name="connsiteX1" fmla="*/ 78032 w 487181"/>
              <a:gd name="connsiteY1" fmla="*/ 165998 h 741913"/>
              <a:gd name="connsiteX2" fmla="*/ 57525 w 487181"/>
              <a:gd name="connsiteY2" fmla="*/ 398494 h 741913"/>
              <a:gd name="connsiteX3" fmla="*/ 24861 w 487181"/>
              <a:gd name="connsiteY3" fmla="*/ 675125 h 741913"/>
              <a:gd name="connsiteX4" fmla="*/ 464808 w 487181"/>
              <a:gd name="connsiteY4" fmla="*/ 718257 h 741913"/>
              <a:gd name="connsiteX5" fmla="*/ 416304 w 487181"/>
              <a:gd name="connsiteY5" fmla="*/ 364993 h 741913"/>
              <a:gd name="connsiteX6" fmla="*/ 361291 w 487181"/>
              <a:gd name="connsiteY6" fmla="*/ 10891 h 741913"/>
              <a:gd name="connsiteX7" fmla="*/ 248433 w 487181"/>
              <a:gd name="connsiteY7" fmla="*/ 71613 h 741913"/>
              <a:gd name="connsiteX8" fmla="*/ 128378 w 487181"/>
              <a:gd name="connsiteY8" fmla="*/ 10891 h 741913"/>
              <a:gd name="connsiteX0" fmla="*/ 128378 w 487181"/>
              <a:gd name="connsiteY0" fmla="*/ 4095 h 735117"/>
              <a:gd name="connsiteX1" fmla="*/ 78032 w 487181"/>
              <a:gd name="connsiteY1" fmla="*/ 159202 h 735117"/>
              <a:gd name="connsiteX2" fmla="*/ 57525 w 487181"/>
              <a:gd name="connsiteY2" fmla="*/ 391698 h 735117"/>
              <a:gd name="connsiteX3" fmla="*/ 24861 w 487181"/>
              <a:gd name="connsiteY3" fmla="*/ 668329 h 735117"/>
              <a:gd name="connsiteX4" fmla="*/ 464808 w 487181"/>
              <a:gd name="connsiteY4" fmla="*/ 711461 h 735117"/>
              <a:gd name="connsiteX5" fmla="*/ 416304 w 487181"/>
              <a:gd name="connsiteY5" fmla="*/ 358197 h 735117"/>
              <a:gd name="connsiteX6" fmla="*/ 361291 w 487181"/>
              <a:gd name="connsiteY6" fmla="*/ 4095 h 735117"/>
              <a:gd name="connsiteX7" fmla="*/ 242176 w 487181"/>
              <a:gd name="connsiteY7" fmla="*/ 324446 h 735117"/>
              <a:gd name="connsiteX8" fmla="*/ 128378 w 487181"/>
              <a:gd name="connsiteY8" fmla="*/ 4095 h 73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181" h="735117">
                <a:moveTo>
                  <a:pt x="128378" y="4095"/>
                </a:moveTo>
                <a:cubicBezTo>
                  <a:pt x="101021" y="-23446"/>
                  <a:pt x="89841" y="94602"/>
                  <a:pt x="78032" y="159202"/>
                </a:cubicBezTo>
                <a:cubicBezTo>
                  <a:pt x="66223" y="223802"/>
                  <a:pt x="66387" y="306844"/>
                  <a:pt x="57525" y="391698"/>
                </a:cubicBezTo>
                <a:cubicBezTo>
                  <a:pt x="48663" y="476552"/>
                  <a:pt x="-43019" y="615035"/>
                  <a:pt x="24861" y="668329"/>
                </a:cubicBezTo>
                <a:cubicBezTo>
                  <a:pt x="92741" y="721623"/>
                  <a:pt x="399568" y="763150"/>
                  <a:pt x="464808" y="711461"/>
                </a:cubicBezTo>
                <a:cubicBezTo>
                  <a:pt x="530049" y="659772"/>
                  <a:pt x="433557" y="476091"/>
                  <a:pt x="416304" y="358197"/>
                </a:cubicBezTo>
                <a:cubicBezTo>
                  <a:pt x="399051" y="240303"/>
                  <a:pt x="387170" y="48665"/>
                  <a:pt x="361291" y="4095"/>
                </a:cubicBezTo>
                <a:cubicBezTo>
                  <a:pt x="335412" y="-40475"/>
                  <a:pt x="282432" y="325884"/>
                  <a:pt x="242176" y="324446"/>
                </a:cubicBezTo>
                <a:cubicBezTo>
                  <a:pt x="201920" y="323008"/>
                  <a:pt x="155735" y="31636"/>
                  <a:pt x="128378" y="4095"/>
                </a:cubicBez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Freeform 269"/>
          <p:cNvSpPr/>
          <p:nvPr/>
        </p:nvSpPr>
        <p:spPr>
          <a:xfrm>
            <a:off x="3914110" y="3750400"/>
            <a:ext cx="939687" cy="246507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59447 w 499263"/>
              <a:gd name="connsiteY2" fmla="*/ 474725 h 778360"/>
              <a:gd name="connsiteX3" fmla="*/ 33568 w 499263"/>
              <a:gd name="connsiteY3" fmla="*/ 612747 h 778360"/>
              <a:gd name="connsiteX4" fmla="*/ 33568 w 499263"/>
              <a:gd name="connsiteY4" fmla="*/ 707638 h 778360"/>
              <a:gd name="connsiteX5" fmla="*/ 473515 w 499263"/>
              <a:gd name="connsiteY5" fmla="*/ 750770 h 778360"/>
              <a:gd name="connsiteX6" fmla="*/ 439010 w 499263"/>
              <a:gd name="connsiteY6" fmla="*/ 267691 h 778360"/>
              <a:gd name="connsiteX7" fmla="*/ 369998 w 499263"/>
              <a:gd name="connsiteY7" fmla="*/ 43404 h 778360"/>
              <a:gd name="connsiteX8" fmla="*/ 283734 w 499263"/>
              <a:gd name="connsiteY8" fmla="*/ 272 h 778360"/>
              <a:gd name="connsiteX9" fmla="*/ 137085 w 499263"/>
              <a:gd name="connsiteY9" fmla="*/ 43404 h 778360"/>
              <a:gd name="connsiteX0" fmla="*/ 138005 w 500183"/>
              <a:gd name="connsiteY0" fmla="*/ 43404 h 778360"/>
              <a:gd name="connsiteX1" fmla="*/ 68994 w 500183"/>
              <a:gd name="connsiteY1" fmla="*/ 250438 h 778360"/>
              <a:gd name="connsiteX2" fmla="*/ 83699 w 500183"/>
              <a:gd name="connsiteY2" fmla="*/ 474726 h 778360"/>
              <a:gd name="connsiteX3" fmla="*/ 34488 w 500183"/>
              <a:gd name="connsiteY3" fmla="*/ 612747 h 778360"/>
              <a:gd name="connsiteX4" fmla="*/ 34488 w 500183"/>
              <a:gd name="connsiteY4" fmla="*/ 707638 h 778360"/>
              <a:gd name="connsiteX5" fmla="*/ 474435 w 500183"/>
              <a:gd name="connsiteY5" fmla="*/ 750770 h 778360"/>
              <a:gd name="connsiteX6" fmla="*/ 439930 w 500183"/>
              <a:gd name="connsiteY6" fmla="*/ 267691 h 778360"/>
              <a:gd name="connsiteX7" fmla="*/ 370918 w 500183"/>
              <a:gd name="connsiteY7" fmla="*/ 43404 h 778360"/>
              <a:gd name="connsiteX8" fmla="*/ 284654 w 500183"/>
              <a:gd name="connsiteY8" fmla="*/ 272 h 778360"/>
              <a:gd name="connsiteX9" fmla="*/ 138005 w 500183"/>
              <a:gd name="connsiteY9" fmla="*/ 43404 h 778360"/>
              <a:gd name="connsiteX0" fmla="*/ 138005 w 500183"/>
              <a:gd name="connsiteY0" fmla="*/ 43251 h 778207"/>
              <a:gd name="connsiteX1" fmla="*/ 87659 w 500183"/>
              <a:gd name="connsiteY1" fmla="*/ 198358 h 778207"/>
              <a:gd name="connsiteX2" fmla="*/ 83699 w 500183"/>
              <a:gd name="connsiteY2" fmla="*/ 474573 h 778207"/>
              <a:gd name="connsiteX3" fmla="*/ 34488 w 500183"/>
              <a:gd name="connsiteY3" fmla="*/ 612594 h 778207"/>
              <a:gd name="connsiteX4" fmla="*/ 34488 w 500183"/>
              <a:gd name="connsiteY4" fmla="*/ 707485 h 778207"/>
              <a:gd name="connsiteX5" fmla="*/ 474435 w 500183"/>
              <a:gd name="connsiteY5" fmla="*/ 750617 h 778207"/>
              <a:gd name="connsiteX6" fmla="*/ 439930 w 500183"/>
              <a:gd name="connsiteY6" fmla="*/ 267538 h 778207"/>
              <a:gd name="connsiteX7" fmla="*/ 370918 w 500183"/>
              <a:gd name="connsiteY7" fmla="*/ 43251 h 778207"/>
              <a:gd name="connsiteX8" fmla="*/ 284654 w 500183"/>
              <a:gd name="connsiteY8" fmla="*/ 119 h 778207"/>
              <a:gd name="connsiteX9" fmla="*/ 138005 w 500183"/>
              <a:gd name="connsiteY9" fmla="*/ 43251 h 778207"/>
              <a:gd name="connsiteX0" fmla="*/ 138165 w 500343"/>
              <a:gd name="connsiteY0" fmla="*/ 43251 h 778207"/>
              <a:gd name="connsiteX1" fmla="*/ 87819 w 500343"/>
              <a:gd name="connsiteY1" fmla="*/ 198358 h 778207"/>
              <a:gd name="connsiteX2" fmla="*/ 34648 w 500343"/>
              <a:gd name="connsiteY2" fmla="*/ 612594 h 778207"/>
              <a:gd name="connsiteX3" fmla="*/ 34648 w 500343"/>
              <a:gd name="connsiteY3" fmla="*/ 707485 h 778207"/>
              <a:gd name="connsiteX4" fmla="*/ 474595 w 500343"/>
              <a:gd name="connsiteY4" fmla="*/ 750617 h 778207"/>
              <a:gd name="connsiteX5" fmla="*/ 440090 w 500343"/>
              <a:gd name="connsiteY5" fmla="*/ 267538 h 778207"/>
              <a:gd name="connsiteX6" fmla="*/ 371078 w 500343"/>
              <a:gd name="connsiteY6" fmla="*/ 43251 h 778207"/>
              <a:gd name="connsiteX7" fmla="*/ 284814 w 500343"/>
              <a:gd name="connsiteY7" fmla="*/ 119 h 778207"/>
              <a:gd name="connsiteX8" fmla="*/ 138165 w 500343"/>
              <a:gd name="connsiteY8" fmla="*/ 43251 h 778207"/>
              <a:gd name="connsiteX0" fmla="*/ 138165 w 496968"/>
              <a:gd name="connsiteY0" fmla="*/ 43251 h 768922"/>
              <a:gd name="connsiteX1" fmla="*/ 87819 w 496968"/>
              <a:gd name="connsiteY1" fmla="*/ 198358 h 768922"/>
              <a:gd name="connsiteX2" fmla="*/ 34648 w 496968"/>
              <a:gd name="connsiteY2" fmla="*/ 612594 h 768922"/>
              <a:gd name="connsiteX3" fmla="*/ 34648 w 496968"/>
              <a:gd name="connsiteY3" fmla="*/ 707485 h 768922"/>
              <a:gd name="connsiteX4" fmla="*/ 474595 w 496968"/>
              <a:gd name="connsiteY4" fmla="*/ 750617 h 768922"/>
              <a:gd name="connsiteX5" fmla="*/ 426091 w 496968"/>
              <a:gd name="connsiteY5" fmla="*/ 397353 h 768922"/>
              <a:gd name="connsiteX6" fmla="*/ 371078 w 496968"/>
              <a:gd name="connsiteY6" fmla="*/ 43251 h 768922"/>
              <a:gd name="connsiteX7" fmla="*/ 284814 w 496968"/>
              <a:gd name="connsiteY7" fmla="*/ 119 h 768922"/>
              <a:gd name="connsiteX8" fmla="*/ 138165 w 496968"/>
              <a:gd name="connsiteY8" fmla="*/ 43251 h 768922"/>
              <a:gd name="connsiteX0" fmla="*/ 128378 w 487181"/>
              <a:gd name="connsiteY0" fmla="*/ 43251 h 774273"/>
              <a:gd name="connsiteX1" fmla="*/ 78032 w 487181"/>
              <a:gd name="connsiteY1" fmla="*/ 198358 h 774273"/>
              <a:gd name="connsiteX2" fmla="*/ 57525 w 487181"/>
              <a:gd name="connsiteY2" fmla="*/ 430854 h 774273"/>
              <a:gd name="connsiteX3" fmla="*/ 24861 w 487181"/>
              <a:gd name="connsiteY3" fmla="*/ 707485 h 774273"/>
              <a:gd name="connsiteX4" fmla="*/ 464808 w 487181"/>
              <a:gd name="connsiteY4" fmla="*/ 750617 h 774273"/>
              <a:gd name="connsiteX5" fmla="*/ 416304 w 487181"/>
              <a:gd name="connsiteY5" fmla="*/ 397353 h 774273"/>
              <a:gd name="connsiteX6" fmla="*/ 361291 w 487181"/>
              <a:gd name="connsiteY6" fmla="*/ 43251 h 774273"/>
              <a:gd name="connsiteX7" fmla="*/ 275027 w 487181"/>
              <a:gd name="connsiteY7" fmla="*/ 119 h 774273"/>
              <a:gd name="connsiteX8" fmla="*/ 128378 w 487181"/>
              <a:gd name="connsiteY8" fmla="*/ 43251 h 774273"/>
              <a:gd name="connsiteX0" fmla="*/ 128378 w 487181"/>
              <a:gd name="connsiteY0" fmla="*/ 10891 h 741913"/>
              <a:gd name="connsiteX1" fmla="*/ 78032 w 487181"/>
              <a:gd name="connsiteY1" fmla="*/ 165998 h 741913"/>
              <a:gd name="connsiteX2" fmla="*/ 57525 w 487181"/>
              <a:gd name="connsiteY2" fmla="*/ 398494 h 741913"/>
              <a:gd name="connsiteX3" fmla="*/ 24861 w 487181"/>
              <a:gd name="connsiteY3" fmla="*/ 675125 h 741913"/>
              <a:gd name="connsiteX4" fmla="*/ 464808 w 487181"/>
              <a:gd name="connsiteY4" fmla="*/ 718257 h 741913"/>
              <a:gd name="connsiteX5" fmla="*/ 416304 w 487181"/>
              <a:gd name="connsiteY5" fmla="*/ 364993 h 741913"/>
              <a:gd name="connsiteX6" fmla="*/ 361291 w 487181"/>
              <a:gd name="connsiteY6" fmla="*/ 10891 h 741913"/>
              <a:gd name="connsiteX7" fmla="*/ 248433 w 487181"/>
              <a:gd name="connsiteY7" fmla="*/ 71613 h 741913"/>
              <a:gd name="connsiteX8" fmla="*/ 128378 w 487181"/>
              <a:gd name="connsiteY8" fmla="*/ 10891 h 74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181" h="741913">
                <a:moveTo>
                  <a:pt x="128378" y="10891"/>
                </a:moveTo>
                <a:cubicBezTo>
                  <a:pt x="99978" y="26622"/>
                  <a:pt x="89841" y="101398"/>
                  <a:pt x="78032" y="165998"/>
                </a:cubicBezTo>
                <a:cubicBezTo>
                  <a:pt x="66223" y="230598"/>
                  <a:pt x="66387" y="313640"/>
                  <a:pt x="57525" y="398494"/>
                </a:cubicBezTo>
                <a:cubicBezTo>
                  <a:pt x="48663" y="483348"/>
                  <a:pt x="-43019" y="621831"/>
                  <a:pt x="24861" y="675125"/>
                </a:cubicBezTo>
                <a:cubicBezTo>
                  <a:pt x="92741" y="728419"/>
                  <a:pt x="399568" y="769946"/>
                  <a:pt x="464808" y="718257"/>
                </a:cubicBezTo>
                <a:cubicBezTo>
                  <a:pt x="530049" y="666568"/>
                  <a:pt x="433557" y="482887"/>
                  <a:pt x="416304" y="364993"/>
                </a:cubicBezTo>
                <a:cubicBezTo>
                  <a:pt x="399051" y="247099"/>
                  <a:pt x="387170" y="55461"/>
                  <a:pt x="361291" y="10891"/>
                </a:cubicBezTo>
                <a:cubicBezTo>
                  <a:pt x="335412" y="-33679"/>
                  <a:pt x="288689" y="73051"/>
                  <a:pt x="248433" y="71613"/>
                </a:cubicBezTo>
                <a:cubicBezTo>
                  <a:pt x="208177" y="70175"/>
                  <a:pt x="156778" y="-4840"/>
                  <a:pt x="128378" y="10891"/>
                </a:cubicBez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Freeform 270"/>
          <p:cNvSpPr/>
          <p:nvPr/>
        </p:nvSpPr>
        <p:spPr>
          <a:xfrm>
            <a:off x="3885803" y="3476816"/>
            <a:ext cx="663119" cy="163969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59447 w 499263"/>
              <a:gd name="connsiteY2" fmla="*/ 474725 h 778360"/>
              <a:gd name="connsiteX3" fmla="*/ 33568 w 499263"/>
              <a:gd name="connsiteY3" fmla="*/ 612747 h 778360"/>
              <a:gd name="connsiteX4" fmla="*/ 33568 w 499263"/>
              <a:gd name="connsiteY4" fmla="*/ 707638 h 778360"/>
              <a:gd name="connsiteX5" fmla="*/ 473515 w 499263"/>
              <a:gd name="connsiteY5" fmla="*/ 750770 h 778360"/>
              <a:gd name="connsiteX6" fmla="*/ 439010 w 499263"/>
              <a:gd name="connsiteY6" fmla="*/ 267691 h 778360"/>
              <a:gd name="connsiteX7" fmla="*/ 369998 w 499263"/>
              <a:gd name="connsiteY7" fmla="*/ 43404 h 778360"/>
              <a:gd name="connsiteX8" fmla="*/ 283734 w 499263"/>
              <a:gd name="connsiteY8" fmla="*/ 272 h 778360"/>
              <a:gd name="connsiteX9" fmla="*/ 137085 w 499263"/>
              <a:gd name="connsiteY9" fmla="*/ 43404 h 778360"/>
              <a:gd name="connsiteX0" fmla="*/ 138005 w 500183"/>
              <a:gd name="connsiteY0" fmla="*/ 43404 h 778360"/>
              <a:gd name="connsiteX1" fmla="*/ 68994 w 500183"/>
              <a:gd name="connsiteY1" fmla="*/ 250438 h 778360"/>
              <a:gd name="connsiteX2" fmla="*/ 83699 w 500183"/>
              <a:gd name="connsiteY2" fmla="*/ 474726 h 778360"/>
              <a:gd name="connsiteX3" fmla="*/ 34488 w 500183"/>
              <a:gd name="connsiteY3" fmla="*/ 612747 h 778360"/>
              <a:gd name="connsiteX4" fmla="*/ 34488 w 500183"/>
              <a:gd name="connsiteY4" fmla="*/ 707638 h 778360"/>
              <a:gd name="connsiteX5" fmla="*/ 474435 w 500183"/>
              <a:gd name="connsiteY5" fmla="*/ 750770 h 778360"/>
              <a:gd name="connsiteX6" fmla="*/ 439930 w 500183"/>
              <a:gd name="connsiteY6" fmla="*/ 267691 h 778360"/>
              <a:gd name="connsiteX7" fmla="*/ 370918 w 500183"/>
              <a:gd name="connsiteY7" fmla="*/ 43404 h 778360"/>
              <a:gd name="connsiteX8" fmla="*/ 284654 w 500183"/>
              <a:gd name="connsiteY8" fmla="*/ 272 h 778360"/>
              <a:gd name="connsiteX9" fmla="*/ 138005 w 500183"/>
              <a:gd name="connsiteY9" fmla="*/ 43404 h 778360"/>
              <a:gd name="connsiteX0" fmla="*/ 138005 w 500183"/>
              <a:gd name="connsiteY0" fmla="*/ 43251 h 778207"/>
              <a:gd name="connsiteX1" fmla="*/ 87659 w 500183"/>
              <a:gd name="connsiteY1" fmla="*/ 198358 h 778207"/>
              <a:gd name="connsiteX2" fmla="*/ 83699 w 500183"/>
              <a:gd name="connsiteY2" fmla="*/ 474573 h 778207"/>
              <a:gd name="connsiteX3" fmla="*/ 34488 w 500183"/>
              <a:gd name="connsiteY3" fmla="*/ 612594 h 778207"/>
              <a:gd name="connsiteX4" fmla="*/ 34488 w 500183"/>
              <a:gd name="connsiteY4" fmla="*/ 707485 h 778207"/>
              <a:gd name="connsiteX5" fmla="*/ 474435 w 500183"/>
              <a:gd name="connsiteY5" fmla="*/ 750617 h 778207"/>
              <a:gd name="connsiteX6" fmla="*/ 439930 w 500183"/>
              <a:gd name="connsiteY6" fmla="*/ 267538 h 778207"/>
              <a:gd name="connsiteX7" fmla="*/ 370918 w 500183"/>
              <a:gd name="connsiteY7" fmla="*/ 43251 h 778207"/>
              <a:gd name="connsiteX8" fmla="*/ 284654 w 500183"/>
              <a:gd name="connsiteY8" fmla="*/ 119 h 778207"/>
              <a:gd name="connsiteX9" fmla="*/ 138005 w 500183"/>
              <a:gd name="connsiteY9" fmla="*/ 43251 h 778207"/>
              <a:gd name="connsiteX0" fmla="*/ 138165 w 500343"/>
              <a:gd name="connsiteY0" fmla="*/ 43251 h 778207"/>
              <a:gd name="connsiteX1" fmla="*/ 87819 w 500343"/>
              <a:gd name="connsiteY1" fmla="*/ 198358 h 778207"/>
              <a:gd name="connsiteX2" fmla="*/ 34648 w 500343"/>
              <a:gd name="connsiteY2" fmla="*/ 612594 h 778207"/>
              <a:gd name="connsiteX3" fmla="*/ 34648 w 500343"/>
              <a:gd name="connsiteY3" fmla="*/ 707485 h 778207"/>
              <a:gd name="connsiteX4" fmla="*/ 474595 w 500343"/>
              <a:gd name="connsiteY4" fmla="*/ 750617 h 778207"/>
              <a:gd name="connsiteX5" fmla="*/ 440090 w 500343"/>
              <a:gd name="connsiteY5" fmla="*/ 267538 h 778207"/>
              <a:gd name="connsiteX6" fmla="*/ 371078 w 500343"/>
              <a:gd name="connsiteY6" fmla="*/ 43251 h 778207"/>
              <a:gd name="connsiteX7" fmla="*/ 284814 w 500343"/>
              <a:gd name="connsiteY7" fmla="*/ 119 h 778207"/>
              <a:gd name="connsiteX8" fmla="*/ 138165 w 500343"/>
              <a:gd name="connsiteY8" fmla="*/ 43251 h 778207"/>
              <a:gd name="connsiteX0" fmla="*/ 138165 w 496968"/>
              <a:gd name="connsiteY0" fmla="*/ 43251 h 768922"/>
              <a:gd name="connsiteX1" fmla="*/ 87819 w 496968"/>
              <a:gd name="connsiteY1" fmla="*/ 198358 h 768922"/>
              <a:gd name="connsiteX2" fmla="*/ 34648 w 496968"/>
              <a:gd name="connsiteY2" fmla="*/ 612594 h 768922"/>
              <a:gd name="connsiteX3" fmla="*/ 34648 w 496968"/>
              <a:gd name="connsiteY3" fmla="*/ 707485 h 768922"/>
              <a:gd name="connsiteX4" fmla="*/ 474595 w 496968"/>
              <a:gd name="connsiteY4" fmla="*/ 750617 h 768922"/>
              <a:gd name="connsiteX5" fmla="*/ 426091 w 496968"/>
              <a:gd name="connsiteY5" fmla="*/ 397353 h 768922"/>
              <a:gd name="connsiteX6" fmla="*/ 371078 w 496968"/>
              <a:gd name="connsiteY6" fmla="*/ 43251 h 768922"/>
              <a:gd name="connsiteX7" fmla="*/ 284814 w 496968"/>
              <a:gd name="connsiteY7" fmla="*/ 119 h 768922"/>
              <a:gd name="connsiteX8" fmla="*/ 138165 w 496968"/>
              <a:gd name="connsiteY8" fmla="*/ 43251 h 768922"/>
              <a:gd name="connsiteX0" fmla="*/ 128378 w 487181"/>
              <a:gd name="connsiteY0" fmla="*/ 43251 h 774273"/>
              <a:gd name="connsiteX1" fmla="*/ 78032 w 487181"/>
              <a:gd name="connsiteY1" fmla="*/ 198358 h 774273"/>
              <a:gd name="connsiteX2" fmla="*/ 57525 w 487181"/>
              <a:gd name="connsiteY2" fmla="*/ 430854 h 774273"/>
              <a:gd name="connsiteX3" fmla="*/ 24861 w 487181"/>
              <a:gd name="connsiteY3" fmla="*/ 707485 h 774273"/>
              <a:gd name="connsiteX4" fmla="*/ 464808 w 487181"/>
              <a:gd name="connsiteY4" fmla="*/ 750617 h 774273"/>
              <a:gd name="connsiteX5" fmla="*/ 416304 w 487181"/>
              <a:gd name="connsiteY5" fmla="*/ 397353 h 774273"/>
              <a:gd name="connsiteX6" fmla="*/ 361291 w 487181"/>
              <a:gd name="connsiteY6" fmla="*/ 43251 h 774273"/>
              <a:gd name="connsiteX7" fmla="*/ 275027 w 487181"/>
              <a:gd name="connsiteY7" fmla="*/ 119 h 774273"/>
              <a:gd name="connsiteX8" fmla="*/ 128378 w 487181"/>
              <a:gd name="connsiteY8" fmla="*/ 43251 h 774273"/>
              <a:gd name="connsiteX0" fmla="*/ 128378 w 487181"/>
              <a:gd name="connsiteY0" fmla="*/ 10891 h 741913"/>
              <a:gd name="connsiteX1" fmla="*/ 78032 w 487181"/>
              <a:gd name="connsiteY1" fmla="*/ 165998 h 741913"/>
              <a:gd name="connsiteX2" fmla="*/ 57525 w 487181"/>
              <a:gd name="connsiteY2" fmla="*/ 398494 h 741913"/>
              <a:gd name="connsiteX3" fmla="*/ 24861 w 487181"/>
              <a:gd name="connsiteY3" fmla="*/ 675125 h 741913"/>
              <a:gd name="connsiteX4" fmla="*/ 464808 w 487181"/>
              <a:gd name="connsiteY4" fmla="*/ 718257 h 741913"/>
              <a:gd name="connsiteX5" fmla="*/ 416304 w 487181"/>
              <a:gd name="connsiteY5" fmla="*/ 364993 h 741913"/>
              <a:gd name="connsiteX6" fmla="*/ 361291 w 487181"/>
              <a:gd name="connsiteY6" fmla="*/ 10891 h 741913"/>
              <a:gd name="connsiteX7" fmla="*/ 248433 w 487181"/>
              <a:gd name="connsiteY7" fmla="*/ 71613 h 741913"/>
              <a:gd name="connsiteX8" fmla="*/ 128378 w 487181"/>
              <a:gd name="connsiteY8" fmla="*/ 10891 h 74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181" h="741913">
                <a:moveTo>
                  <a:pt x="128378" y="10891"/>
                </a:moveTo>
                <a:cubicBezTo>
                  <a:pt x="99978" y="26622"/>
                  <a:pt x="89841" y="101398"/>
                  <a:pt x="78032" y="165998"/>
                </a:cubicBezTo>
                <a:cubicBezTo>
                  <a:pt x="66223" y="230598"/>
                  <a:pt x="66387" y="313640"/>
                  <a:pt x="57525" y="398494"/>
                </a:cubicBezTo>
                <a:cubicBezTo>
                  <a:pt x="48663" y="483348"/>
                  <a:pt x="-43019" y="621831"/>
                  <a:pt x="24861" y="675125"/>
                </a:cubicBezTo>
                <a:cubicBezTo>
                  <a:pt x="92741" y="728419"/>
                  <a:pt x="399568" y="769946"/>
                  <a:pt x="464808" y="718257"/>
                </a:cubicBezTo>
                <a:cubicBezTo>
                  <a:pt x="530049" y="666568"/>
                  <a:pt x="433557" y="482887"/>
                  <a:pt x="416304" y="364993"/>
                </a:cubicBezTo>
                <a:cubicBezTo>
                  <a:pt x="399051" y="247099"/>
                  <a:pt x="387170" y="55461"/>
                  <a:pt x="361291" y="10891"/>
                </a:cubicBezTo>
                <a:cubicBezTo>
                  <a:pt x="335412" y="-33679"/>
                  <a:pt x="288689" y="73051"/>
                  <a:pt x="248433" y="71613"/>
                </a:cubicBezTo>
                <a:cubicBezTo>
                  <a:pt x="208177" y="70175"/>
                  <a:pt x="156778" y="-4840"/>
                  <a:pt x="128378" y="1089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590143" y="1143000"/>
            <a:ext cx="3325257" cy="1785243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445003" y="3216969"/>
            <a:ext cx="1053028" cy="897830"/>
            <a:chOff x="6019800" y="3497202"/>
            <a:chExt cx="1053028" cy="897830"/>
          </a:xfrm>
        </p:grpSpPr>
        <p:sp>
          <p:nvSpPr>
            <p:cNvPr id="54" name="Oval 53"/>
            <p:cNvSpPr/>
            <p:nvPr/>
          </p:nvSpPr>
          <p:spPr>
            <a:xfrm>
              <a:off x="6019800" y="4114799"/>
              <a:ext cx="1053028" cy="280233"/>
            </a:xfrm>
            <a:prstGeom prst="ellipse">
              <a:avLst/>
            </a:prstGeom>
            <a:no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6096000" y="4141355"/>
              <a:ext cx="833810" cy="164127"/>
            </a:xfrm>
            <a:prstGeom prst="ellipse">
              <a:avLst/>
            </a:prstGeom>
            <a:no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6248400" y="3497202"/>
              <a:ext cx="499263" cy="778360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 55"/>
          <p:cNvSpPr/>
          <p:nvPr/>
        </p:nvSpPr>
        <p:spPr>
          <a:xfrm>
            <a:off x="6248400" y="76200"/>
            <a:ext cx="1828497" cy="1201823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818743" y="4158459"/>
            <a:ext cx="3325257" cy="2488071"/>
            <a:chOff x="5818743" y="4158459"/>
            <a:chExt cx="3325257" cy="2488071"/>
          </a:xfrm>
        </p:grpSpPr>
        <p:sp>
          <p:nvSpPr>
            <p:cNvPr id="55" name="Freeform 54"/>
            <p:cNvSpPr/>
            <p:nvPr/>
          </p:nvSpPr>
          <p:spPr>
            <a:xfrm>
              <a:off x="5818743" y="4573221"/>
              <a:ext cx="3325257" cy="1785243"/>
            </a:xfrm>
            <a:custGeom>
              <a:avLst/>
              <a:gdLst>
                <a:gd name="connsiteX0" fmla="*/ 1295712 w 2300983"/>
                <a:gd name="connsiteY0" fmla="*/ 10783 h 1195066"/>
                <a:gd name="connsiteX1" fmla="*/ 873018 w 2300983"/>
                <a:gd name="connsiteY1" fmla="*/ 45289 h 1195066"/>
                <a:gd name="connsiteX2" fmla="*/ 148399 w 2300983"/>
                <a:gd name="connsiteY2" fmla="*/ 442104 h 1195066"/>
                <a:gd name="connsiteX3" fmla="*/ 70761 w 2300983"/>
                <a:gd name="connsiteY3" fmla="*/ 769908 h 1195066"/>
                <a:gd name="connsiteX4" fmla="*/ 967908 w 2300983"/>
                <a:gd name="connsiteY4" fmla="*/ 1192602 h 1195066"/>
                <a:gd name="connsiteX5" fmla="*/ 2115221 w 2300983"/>
                <a:gd name="connsiteY5" fmla="*/ 925183 h 1195066"/>
                <a:gd name="connsiteX6" fmla="*/ 2235991 w 2300983"/>
                <a:gd name="connsiteY6" fmla="*/ 536995 h 1195066"/>
                <a:gd name="connsiteX7" fmla="*/ 1468240 w 2300983"/>
                <a:gd name="connsiteY7" fmla="*/ 62542 h 1195066"/>
                <a:gd name="connsiteX8" fmla="*/ 1295712 w 2300983"/>
                <a:gd name="connsiteY8" fmla="*/ 10783 h 1195066"/>
                <a:gd name="connsiteX0" fmla="*/ 1295712 w 2300983"/>
                <a:gd name="connsiteY0" fmla="*/ 16398 h 1200681"/>
                <a:gd name="connsiteX1" fmla="*/ 873018 w 2300983"/>
                <a:gd name="connsiteY1" fmla="*/ 50904 h 1200681"/>
                <a:gd name="connsiteX2" fmla="*/ 148399 w 2300983"/>
                <a:gd name="connsiteY2" fmla="*/ 447719 h 1200681"/>
                <a:gd name="connsiteX3" fmla="*/ 70761 w 2300983"/>
                <a:gd name="connsiteY3" fmla="*/ 775523 h 1200681"/>
                <a:gd name="connsiteX4" fmla="*/ 967908 w 2300983"/>
                <a:gd name="connsiteY4" fmla="*/ 1198217 h 1200681"/>
                <a:gd name="connsiteX5" fmla="*/ 2115221 w 2300983"/>
                <a:gd name="connsiteY5" fmla="*/ 930798 h 1200681"/>
                <a:gd name="connsiteX6" fmla="*/ 2235991 w 2300983"/>
                <a:gd name="connsiteY6" fmla="*/ 542610 h 1200681"/>
                <a:gd name="connsiteX7" fmla="*/ 1799770 w 2300983"/>
                <a:gd name="connsiteY7" fmla="*/ 154421 h 1200681"/>
                <a:gd name="connsiteX8" fmla="*/ 1295712 w 2300983"/>
                <a:gd name="connsiteY8" fmla="*/ 16398 h 1200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0983" h="1200681">
                  <a:moveTo>
                    <a:pt x="1295712" y="16398"/>
                  </a:moveTo>
                  <a:cubicBezTo>
                    <a:pt x="1141254" y="-855"/>
                    <a:pt x="1064237" y="-20983"/>
                    <a:pt x="873018" y="50904"/>
                  </a:cubicBezTo>
                  <a:cubicBezTo>
                    <a:pt x="681799" y="122791"/>
                    <a:pt x="282108" y="326949"/>
                    <a:pt x="148399" y="447719"/>
                  </a:cubicBezTo>
                  <a:cubicBezTo>
                    <a:pt x="14690" y="568489"/>
                    <a:pt x="-65824" y="650440"/>
                    <a:pt x="70761" y="775523"/>
                  </a:cubicBezTo>
                  <a:cubicBezTo>
                    <a:pt x="207346" y="900606"/>
                    <a:pt x="627165" y="1172338"/>
                    <a:pt x="967908" y="1198217"/>
                  </a:cubicBezTo>
                  <a:cubicBezTo>
                    <a:pt x="1308651" y="1224096"/>
                    <a:pt x="1903874" y="1040066"/>
                    <a:pt x="2115221" y="930798"/>
                  </a:cubicBezTo>
                  <a:cubicBezTo>
                    <a:pt x="2326568" y="821530"/>
                    <a:pt x="2343821" y="686383"/>
                    <a:pt x="2235991" y="542610"/>
                  </a:cubicBezTo>
                  <a:cubicBezTo>
                    <a:pt x="2128161" y="398837"/>
                    <a:pt x="1956483" y="242123"/>
                    <a:pt x="1799770" y="154421"/>
                  </a:cubicBezTo>
                  <a:cubicBezTo>
                    <a:pt x="1643057" y="66719"/>
                    <a:pt x="1450170" y="33651"/>
                    <a:pt x="1295712" y="1639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971517" y="4158459"/>
              <a:ext cx="1828497" cy="1201823"/>
            </a:xfrm>
            <a:custGeom>
              <a:avLst/>
              <a:gdLst>
                <a:gd name="connsiteX0" fmla="*/ 1295712 w 2300983"/>
                <a:gd name="connsiteY0" fmla="*/ 10783 h 1195066"/>
                <a:gd name="connsiteX1" fmla="*/ 873018 w 2300983"/>
                <a:gd name="connsiteY1" fmla="*/ 45289 h 1195066"/>
                <a:gd name="connsiteX2" fmla="*/ 148399 w 2300983"/>
                <a:gd name="connsiteY2" fmla="*/ 442104 h 1195066"/>
                <a:gd name="connsiteX3" fmla="*/ 70761 w 2300983"/>
                <a:gd name="connsiteY3" fmla="*/ 769908 h 1195066"/>
                <a:gd name="connsiteX4" fmla="*/ 967908 w 2300983"/>
                <a:gd name="connsiteY4" fmla="*/ 1192602 h 1195066"/>
                <a:gd name="connsiteX5" fmla="*/ 2115221 w 2300983"/>
                <a:gd name="connsiteY5" fmla="*/ 925183 h 1195066"/>
                <a:gd name="connsiteX6" fmla="*/ 2235991 w 2300983"/>
                <a:gd name="connsiteY6" fmla="*/ 536995 h 1195066"/>
                <a:gd name="connsiteX7" fmla="*/ 1468240 w 2300983"/>
                <a:gd name="connsiteY7" fmla="*/ 62542 h 1195066"/>
                <a:gd name="connsiteX8" fmla="*/ 1295712 w 2300983"/>
                <a:gd name="connsiteY8" fmla="*/ 10783 h 1195066"/>
                <a:gd name="connsiteX0" fmla="*/ 1295712 w 2300983"/>
                <a:gd name="connsiteY0" fmla="*/ 16398 h 1200681"/>
                <a:gd name="connsiteX1" fmla="*/ 873018 w 2300983"/>
                <a:gd name="connsiteY1" fmla="*/ 50904 h 1200681"/>
                <a:gd name="connsiteX2" fmla="*/ 148399 w 2300983"/>
                <a:gd name="connsiteY2" fmla="*/ 447719 h 1200681"/>
                <a:gd name="connsiteX3" fmla="*/ 70761 w 2300983"/>
                <a:gd name="connsiteY3" fmla="*/ 775523 h 1200681"/>
                <a:gd name="connsiteX4" fmla="*/ 967908 w 2300983"/>
                <a:gd name="connsiteY4" fmla="*/ 1198217 h 1200681"/>
                <a:gd name="connsiteX5" fmla="*/ 2115221 w 2300983"/>
                <a:gd name="connsiteY5" fmla="*/ 930798 h 1200681"/>
                <a:gd name="connsiteX6" fmla="*/ 2235991 w 2300983"/>
                <a:gd name="connsiteY6" fmla="*/ 542610 h 1200681"/>
                <a:gd name="connsiteX7" fmla="*/ 1799770 w 2300983"/>
                <a:gd name="connsiteY7" fmla="*/ 154421 h 1200681"/>
                <a:gd name="connsiteX8" fmla="*/ 1295712 w 2300983"/>
                <a:gd name="connsiteY8" fmla="*/ 16398 h 1200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0983" h="1200681">
                  <a:moveTo>
                    <a:pt x="1295712" y="16398"/>
                  </a:moveTo>
                  <a:cubicBezTo>
                    <a:pt x="1141254" y="-855"/>
                    <a:pt x="1064237" y="-20983"/>
                    <a:pt x="873018" y="50904"/>
                  </a:cubicBezTo>
                  <a:cubicBezTo>
                    <a:pt x="681799" y="122791"/>
                    <a:pt x="282108" y="326949"/>
                    <a:pt x="148399" y="447719"/>
                  </a:cubicBezTo>
                  <a:cubicBezTo>
                    <a:pt x="14690" y="568489"/>
                    <a:pt x="-65824" y="650440"/>
                    <a:pt x="70761" y="775523"/>
                  </a:cubicBezTo>
                  <a:cubicBezTo>
                    <a:pt x="207346" y="900606"/>
                    <a:pt x="627165" y="1172338"/>
                    <a:pt x="967908" y="1198217"/>
                  </a:cubicBezTo>
                  <a:cubicBezTo>
                    <a:pt x="1308651" y="1224096"/>
                    <a:pt x="1903874" y="1040066"/>
                    <a:pt x="2115221" y="930798"/>
                  </a:cubicBezTo>
                  <a:cubicBezTo>
                    <a:pt x="2326568" y="821530"/>
                    <a:pt x="2343821" y="686383"/>
                    <a:pt x="2235991" y="542610"/>
                  </a:cubicBezTo>
                  <a:cubicBezTo>
                    <a:pt x="2128161" y="398837"/>
                    <a:pt x="1956483" y="242123"/>
                    <a:pt x="1799770" y="154421"/>
                  </a:cubicBezTo>
                  <a:cubicBezTo>
                    <a:pt x="1643057" y="66719"/>
                    <a:pt x="1450170" y="33651"/>
                    <a:pt x="1295712" y="1639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7011838" y="5444707"/>
              <a:ext cx="1828497" cy="1201823"/>
            </a:xfrm>
            <a:custGeom>
              <a:avLst/>
              <a:gdLst>
                <a:gd name="connsiteX0" fmla="*/ 1295712 w 2300983"/>
                <a:gd name="connsiteY0" fmla="*/ 10783 h 1195066"/>
                <a:gd name="connsiteX1" fmla="*/ 873018 w 2300983"/>
                <a:gd name="connsiteY1" fmla="*/ 45289 h 1195066"/>
                <a:gd name="connsiteX2" fmla="*/ 148399 w 2300983"/>
                <a:gd name="connsiteY2" fmla="*/ 442104 h 1195066"/>
                <a:gd name="connsiteX3" fmla="*/ 70761 w 2300983"/>
                <a:gd name="connsiteY3" fmla="*/ 769908 h 1195066"/>
                <a:gd name="connsiteX4" fmla="*/ 967908 w 2300983"/>
                <a:gd name="connsiteY4" fmla="*/ 1192602 h 1195066"/>
                <a:gd name="connsiteX5" fmla="*/ 2115221 w 2300983"/>
                <a:gd name="connsiteY5" fmla="*/ 925183 h 1195066"/>
                <a:gd name="connsiteX6" fmla="*/ 2235991 w 2300983"/>
                <a:gd name="connsiteY6" fmla="*/ 536995 h 1195066"/>
                <a:gd name="connsiteX7" fmla="*/ 1468240 w 2300983"/>
                <a:gd name="connsiteY7" fmla="*/ 62542 h 1195066"/>
                <a:gd name="connsiteX8" fmla="*/ 1295712 w 2300983"/>
                <a:gd name="connsiteY8" fmla="*/ 10783 h 1195066"/>
                <a:gd name="connsiteX0" fmla="*/ 1295712 w 2300983"/>
                <a:gd name="connsiteY0" fmla="*/ 16398 h 1200681"/>
                <a:gd name="connsiteX1" fmla="*/ 873018 w 2300983"/>
                <a:gd name="connsiteY1" fmla="*/ 50904 h 1200681"/>
                <a:gd name="connsiteX2" fmla="*/ 148399 w 2300983"/>
                <a:gd name="connsiteY2" fmla="*/ 447719 h 1200681"/>
                <a:gd name="connsiteX3" fmla="*/ 70761 w 2300983"/>
                <a:gd name="connsiteY3" fmla="*/ 775523 h 1200681"/>
                <a:gd name="connsiteX4" fmla="*/ 967908 w 2300983"/>
                <a:gd name="connsiteY4" fmla="*/ 1198217 h 1200681"/>
                <a:gd name="connsiteX5" fmla="*/ 2115221 w 2300983"/>
                <a:gd name="connsiteY5" fmla="*/ 930798 h 1200681"/>
                <a:gd name="connsiteX6" fmla="*/ 2235991 w 2300983"/>
                <a:gd name="connsiteY6" fmla="*/ 542610 h 1200681"/>
                <a:gd name="connsiteX7" fmla="*/ 1799770 w 2300983"/>
                <a:gd name="connsiteY7" fmla="*/ 154421 h 1200681"/>
                <a:gd name="connsiteX8" fmla="*/ 1295712 w 2300983"/>
                <a:gd name="connsiteY8" fmla="*/ 16398 h 1200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0983" h="1200681">
                  <a:moveTo>
                    <a:pt x="1295712" y="16398"/>
                  </a:moveTo>
                  <a:cubicBezTo>
                    <a:pt x="1141254" y="-855"/>
                    <a:pt x="1064237" y="-20983"/>
                    <a:pt x="873018" y="50904"/>
                  </a:cubicBezTo>
                  <a:cubicBezTo>
                    <a:pt x="681799" y="122791"/>
                    <a:pt x="282108" y="326949"/>
                    <a:pt x="148399" y="447719"/>
                  </a:cubicBezTo>
                  <a:cubicBezTo>
                    <a:pt x="14690" y="568489"/>
                    <a:pt x="-65824" y="650440"/>
                    <a:pt x="70761" y="775523"/>
                  </a:cubicBezTo>
                  <a:cubicBezTo>
                    <a:pt x="207346" y="900606"/>
                    <a:pt x="627165" y="1172338"/>
                    <a:pt x="967908" y="1198217"/>
                  </a:cubicBezTo>
                  <a:cubicBezTo>
                    <a:pt x="1308651" y="1224096"/>
                    <a:pt x="1903874" y="1040066"/>
                    <a:pt x="2115221" y="930798"/>
                  </a:cubicBezTo>
                  <a:cubicBezTo>
                    <a:pt x="2326568" y="821530"/>
                    <a:pt x="2343821" y="686383"/>
                    <a:pt x="2235991" y="542610"/>
                  </a:cubicBezTo>
                  <a:cubicBezTo>
                    <a:pt x="2128161" y="398837"/>
                    <a:pt x="1956483" y="242123"/>
                    <a:pt x="1799770" y="154421"/>
                  </a:cubicBezTo>
                  <a:cubicBezTo>
                    <a:pt x="1643057" y="66719"/>
                    <a:pt x="1450170" y="33651"/>
                    <a:pt x="1295712" y="1639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977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 flipH="1">
            <a:off x="1186346" y="3810000"/>
            <a:ext cx="3099672" cy="541342"/>
          </a:xfrm>
          <a:custGeom>
            <a:avLst/>
            <a:gdLst>
              <a:gd name="connsiteX0" fmla="*/ 57296 w 3529728"/>
              <a:gd name="connsiteY0" fmla="*/ 1037801 h 1503747"/>
              <a:gd name="connsiteX1" fmla="*/ 505869 w 3529728"/>
              <a:gd name="connsiteY1" fmla="*/ 382193 h 1503747"/>
              <a:gd name="connsiteX2" fmla="*/ 1040707 w 3529728"/>
              <a:gd name="connsiteY2" fmla="*/ 373567 h 1503747"/>
              <a:gd name="connsiteX3" fmla="*/ 1446148 w 3529728"/>
              <a:gd name="connsiteY3" fmla="*/ 175159 h 1503747"/>
              <a:gd name="connsiteX4" fmla="*/ 1748073 w 3529728"/>
              <a:gd name="connsiteY4" fmla="*/ 2631 h 1503747"/>
              <a:gd name="connsiteX5" fmla="*/ 2395054 w 3529728"/>
              <a:gd name="connsiteY5" fmla="*/ 313182 h 1503747"/>
              <a:gd name="connsiteX6" fmla="*/ 2843628 w 3529728"/>
              <a:gd name="connsiteY6" fmla="*/ 813514 h 1503747"/>
              <a:gd name="connsiteX7" fmla="*/ 3283575 w 3529728"/>
              <a:gd name="connsiteY7" fmla="*/ 1011922 h 1503747"/>
              <a:gd name="connsiteX8" fmla="*/ 3447477 w 3529728"/>
              <a:gd name="connsiteY8" fmla="*/ 1193076 h 1503747"/>
              <a:gd name="connsiteX9" fmla="*/ 1955107 w 3529728"/>
              <a:gd name="connsiteY9" fmla="*/ 1503627 h 1503747"/>
              <a:gd name="connsiteX10" fmla="*/ 212571 w 3529728"/>
              <a:gd name="connsiteY10" fmla="*/ 1227582 h 1503747"/>
              <a:gd name="connsiteX11" fmla="*/ 57296 w 3529728"/>
              <a:gd name="connsiteY11" fmla="*/ 1037801 h 150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29728" h="1503747">
                <a:moveTo>
                  <a:pt x="57296" y="1037801"/>
                </a:moveTo>
                <a:cubicBezTo>
                  <a:pt x="106179" y="896903"/>
                  <a:pt x="341967" y="492899"/>
                  <a:pt x="505869" y="382193"/>
                </a:cubicBezTo>
                <a:cubicBezTo>
                  <a:pt x="669771" y="271487"/>
                  <a:pt x="883994" y="408073"/>
                  <a:pt x="1040707" y="373567"/>
                </a:cubicBezTo>
                <a:cubicBezTo>
                  <a:pt x="1197420" y="339061"/>
                  <a:pt x="1328254" y="236982"/>
                  <a:pt x="1446148" y="175159"/>
                </a:cubicBezTo>
                <a:cubicBezTo>
                  <a:pt x="1564042" y="113336"/>
                  <a:pt x="1589922" y="-20373"/>
                  <a:pt x="1748073" y="2631"/>
                </a:cubicBezTo>
                <a:cubicBezTo>
                  <a:pt x="1906224" y="25635"/>
                  <a:pt x="2212462" y="178035"/>
                  <a:pt x="2395054" y="313182"/>
                </a:cubicBezTo>
                <a:cubicBezTo>
                  <a:pt x="2577647" y="448329"/>
                  <a:pt x="2695541" y="697057"/>
                  <a:pt x="2843628" y="813514"/>
                </a:cubicBezTo>
                <a:cubicBezTo>
                  <a:pt x="2991715" y="929971"/>
                  <a:pt x="3182934" y="948662"/>
                  <a:pt x="3283575" y="1011922"/>
                </a:cubicBezTo>
                <a:cubicBezTo>
                  <a:pt x="3384216" y="1075182"/>
                  <a:pt x="3668888" y="1111125"/>
                  <a:pt x="3447477" y="1193076"/>
                </a:cubicBezTo>
                <a:cubicBezTo>
                  <a:pt x="3226066" y="1275027"/>
                  <a:pt x="2494258" y="1497876"/>
                  <a:pt x="1955107" y="1503627"/>
                </a:cubicBezTo>
                <a:cubicBezTo>
                  <a:pt x="1415956" y="1509378"/>
                  <a:pt x="521684" y="1308095"/>
                  <a:pt x="212571" y="1227582"/>
                </a:cubicBezTo>
                <a:cubicBezTo>
                  <a:pt x="-96542" y="1147069"/>
                  <a:pt x="8413" y="1178699"/>
                  <a:pt x="57296" y="103780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4181128"/>
            <a:ext cx="9195726" cy="2667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92D05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Group 223"/>
          <p:cNvGrpSpPr/>
          <p:nvPr/>
        </p:nvGrpSpPr>
        <p:grpSpPr>
          <a:xfrm>
            <a:off x="4876800" y="3082682"/>
            <a:ext cx="2875051" cy="1478565"/>
            <a:chOff x="4876800" y="2898680"/>
            <a:chExt cx="3706576" cy="1906197"/>
          </a:xfrm>
        </p:grpSpPr>
        <p:sp>
          <p:nvSpPr>
            <p:cNvPr id="174" name="Freeform 173"/>
            <p:cNvSpPr/>
            <p:nvPr/>
          </p:nvSpPr>
          <p:spPr>
            <a:xfrm>
              <a:off x="5699021" y="3292499"/>
              <a:ext cx="320779" cy="242938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6153531" y="2898680"/>
              <a:ext cx="1575823" cy="606519"/>
              <a:chOff x="905667" y="2590800"/>
              <a:chExt cx="1187238" cy="938842"/>
            </a:xfrm>
          </p:grpSpPr>
          <p:sp>
            <p:nvSpPr>
              <p:cNvPr id="121" name="Freeform 120"/>
              <p:cNvSpPr/>
              <p:nvPr/>
            </p:nvSpPr>
            <p:spPr>
              <a:xfrm>
                <a:off x="905667" y="2743199"/>
                <a:ext cx="1151734" cy="648237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1058067" y="2590800"/>
                <a:ext cx="846933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905667" y="2703662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>
                <a:off x="1515600" y="2953110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1058067" y="2971800"/>
                <a:ext cx="423466" cy="457200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Freeform 7"/>
            <p:cNvSpPr/>
            <p:nvPr/>
          </p:nvSpPr>
          <p:spPr>
            <a:xfrm>
              <a:off x="6306642" y="3595810"/>
              <a:ext cx="1047515" cy="1061458"/>
            </a:xfrm>
            <a:custGeom>
              <a:avLst/>
              <a:gdLst>
                <a:gd name="connsiteX0" fmla="*/ 451911 w 1047515"/>
                <a:gd name="connsiteY0" fmla="*/ 24408 h 1061458"/>
                <a:gd name="connsiteX1" fmla="*/ 184492 w 1047515"/>
                <a:gd name="connsiteY1" fmla="*/ 326333 h 1061458"/>
                <a:gd name="connsiteX2" fmla="*/ 20590 w 1047515"/>
                <a:gd name="connsiteY2" fmla="*/ 516114 h 1061458"/>
                <a:gd name="connsiteX3" fmla="*/ 3338 w 1047515"/>
                <a:gd name="connsiteY3" fmla="*/ 800786 h 1061458"/>
                <a:gd name="connsiteX4" fmla="*/ 29217 w 1047515"/>
                <a:gd name="connsiteY4" fmla="*/ 1050952 h 1061458"/>
                <a:gd name="connsiteX5" fmla="*/ 210372 w 1047515"/>
                <a:gd name="connsiteY5" fmla="*/ 1016446 h 1061458"/>
                <a:gd name="connsiteX6" fmla="*/ 400153 w 1047515"/>
                <a:gd name="connsiteY6" fmla="*/ 1033699 h 1061458"/>
                <a:gd name="connsiteX7" fmla="*/ 572681 w 1047515"/>
                <a:gd name="connsiteY7" fmla="*/ 1007820 h 1061458"/>
                <a:gd name="connsiteX8" fmla="*/ 667572 w 1047515"/>
                <a:gd name="connsiteY8" fmla="*/ 1025072 h 1061458"/>
                <a:gd name="connsiteX9" fmla="*/ 753836 w 1047515"/>
                <a:gd name="connsiteY9" fmla="*/ 1025072 h 1061458"/>
                <a:gd name="connsiteX10" fmla="*/ 943617 w 1047515"/>
                <a:gd name="connsiteY10" fmla="*/ 981940 h 1061458"/>
                <a:gd name="connsiteX11" fmla="*/ 1047134 w 1047515"/>
                <a:gd name="connsiteY11" fmla="*/ 714521 h 1061458"/>
                <a:gd name="connsiteX12" fmla="*/ 909111 w 1047515"/>
                <a:gd name="connsiteY12" fmla="*/ 369465 h 1061458"/>
                <a:gd name="connsiteX13" fmla="*/ 753836 w 1047515"/>
                <a:gd name="connsiteY13" fmla="*/ 76167 h 1061458"/>
                <a:gd name="connsiteX14" fmla="*/ 572681 w 1047515"/>
                <a:gd name="connsiteY14" fmla="*/ 24408 h 1061458"/>
                <a:gd name="connsiteX15" fmla="*/ 451911 w 1047515"/>
                <a:gd name="connsiteY15" fmla="*/ 24408 h 1061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47515" h="1061458">
                  <a:moveTo>
                    <a:pt x="451911" y="24408"/>
                  </a:moveTo>
                  <a:cubicBezTo>
                    <a:pt x="387213" y="74729"/>
                    <a:pt x="256379" y="244382"/>
                    <a:pt x="184492" y="326333"/>
                  </a:cubicBezTo>
                  <a:cubicBezTo>
                    <a:pt x="112605" y="408284"/>
                    <a:pt x="50782" y="437038"/>
                    <a:pt x="20590" y="516114"/>
                  </a:cubicBezTo>
                  <a:cubicBezTo>
                    <a:pt x="-9602" y="595190"/>
                    <a:pt x="1900" y="711646"/>
                    <a:pt x="3338" y="800786"/>
                  </a:cubicBezTo>
                  <a:cubicBezTo>
                    <a:pt x="4776" y="889926"/>
                    <a:pt x="-5289" y="1015009"/>
                    <a:pt x="29217" y="1050952"/>
                  </a:cubicBezTo>
                  <a:cubicBezTo>
                    <a:pt x="63723" y="1086895"/>
                    <a:pt x="148549" y="1019321"/>
                    <a:pt x="210372" y="1016446"/>
                  </a:cubicBezTo>
                  <a:cubicBezTo>
                    <a:pt x="272195" y="1013571"/>
                    <a:pt x="339768" y="1035137"/>
                    <a:pt x="400153" y="1033699"/>
                  </a:cubicBezTo>
                  <a:cubicBezTo>
                    <a:pt x="460538" y="1032261"/>
                    <a:pt x="528111" y="1009258"/>
                    <a:pt x="572681" y="1007820"/>
                  </a:cubicBezTo>
                  <a:cubicBezTo>
                    <a:pt x="617251" y="1006382"/>
                    <a:pt x="637380" y="1022197"/>
                    <a:pt x="667572" y="1025072"/>
                  </a:cubicBezTo>
                  <a:cubicBezTo>
                    <a:pt x="697765" y="1027947"/>
                    <a:pt x="707829" y="1032261"/>
                    <a:pt x="753836" y="1025072"/>
                  </a:cubicBezTo>
                  <a:cubicBezTo>
                    <a:pt x="799844" y="1017883"/>
                    <a:pt x="894734" y="1033699"/>
                    <a:pt x="943617" y="981940"/>
                  </a:cubicBezTo>
                  <a:cubicBezTo>
                    <a:pt x="992500" y="930182"/>
                    <a:pt x="1052885" y="816600"/>
                    <a:pt x="1047134" y="714521"/>
                  </a:cubicBezTo>
                  <a:cubicBezTo>
                    <a:pt x="1041383" y="612442"/>
                    <a:pt x="957994" y="475857"/>
                    <a:pt x="909111" y="369465"/>
                  </a:cubicBezTo>
                  <a:cubicBezTo>
                    <a:pt x="860228" y="263073"/>
                    <a:pt x="809907" y="133676"/>
                    <a:pt x="753836" y="76167"/>
                  </a:cubicBezTo>
                  <a:cubicBezTo>
                    <a:pt x="697765" y="18658"/>
                    <a:pt x="620126" y="33034"/>
                    <a:pt x="572681" y="24408"/>
                  </a:cubicBezTo>
                  <a:cubicBezTo>
                    <a:pt x="525236" y="15782"/>
                    <a:pt x="516609" y="-25913"/>
                    <a:pt x="451911" y="2440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6">
                    <a:lumMod val="5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146885" y="3446690"/>
              <a:ext cx="1208924" cy="1195763"/>
              <a:chOff x="6016887" y="3089146"/>
              <a:chExt cx="995899" cy="1380231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6160042" y="3194936"/>
                <a:ext cx="672026" cy="825095"/>
              </a:xfrm>
              <a:custGeom>
                <a:avLst/>
                <a:gdLst>
                  <a:gd name="connsiteX0" fmla="*/ 206253 w 671445"/>
                  <a:gd name="connsiteY0" fmla="*/ 31343 h 684963"/>
                  <a:gd name="connsiteX1" fmla="*/ 25099 w 671445"/>
                  <a:gd name="connsiteY1" fmla="*/ 126234 h 684963"/>
                  <a:gd name="connsiteX2" fmla="*/ 7846 w 671445"/>
                  <a:gd name="connsiteY2" fmla="*/ 333268 h 684963"/>
                  <a:gd name="connsiteX3" fmla="*/ 85484 w 671445"/>
                  <a:gd name="connsiteY3" fmla="*/ 669698 h 684963"/>
                  <a:gd name="connsiteX4" fmla="*/ 430540 w 671445"/>
                  <a:gd name="connsiteY4" fmla="*/ 626566 h 684963"/>
                  <a:gd name="connsiteX5" fmla="*/ 654827 w 671445"/>
                  <a:gd name="connsiteY5" fmla="*/ 617939 h 684963"/>
                  <a:gd name="connsiteX6" fmla="*/ 646201 w 671445"/>
                  <a:gd name="connsiteY6" fmla="*/ 350521 h 684963"/>
                  <a:gd name="connsiteX7" fmla="*/ 577189 w 671445"/>
                  <a:gd name="connsiteY7" fmla="*/ 126234 h 684963"/>
                  <a:gd name="connsiteX8" fmla="*/ 404661 w 671445"/>
                  <a:gd name="connsiteY8" fmla="*/ 5464 h 684963"/>
                  <a:gd name="connsiteX9" fmla="*/ 206253 w 671445"/>
                  <a:gd name="connsiteY9" fmla="*/ 31343 h 684963"/>
                  <a:gd name="connsiteX0" fmla="*/ 206253 w 672026"/>
                  <a:gd name="connsiteY0" fmla="*/ 31343 h 825095"/>
                  <a:gd name="connsiteX1" fmla="*/ 25099 w 672026"/>
                  <a:gd name="connsiteY1" fmla="*/ 126234 h 825095"/>
                  <a:gd name="connsiteX2" fmla="*/ 7846 w 672026"/>
                  <a:gd name="connsiteY2" fmla="*/ 333268 h 825095"/>
                  <a:gd name="connsiteX3" fmla="*/ 85484 w 672026"/>
                  <a:gd name="connsiteY3" fmla="*/ 669698 h 825095"/>
                  <a:gd name="connsiteX4" fmla="*/ 422694 w 672026"/>
                  <a:gd name="connsiteY4" fmla="*/ 824465 h 825095"/>
                  <a:gd name="connsiteX5" fmla="*/ 654827 w 672026"/>
                  <a:gd name="connsiteY5" fmla="*/ 617939 h 825095"/>
                  <a:gd name="connsiteX6" fmla="*/ 646201 w 672026"/>
                  <a:gd name="connsiteY6" fmla="*/ 350521 h 825095"/>
                  <a:gd name="connsiteX7" fmla="*/ 577189 w 672026"/>
                  <a:gd name="connsiteY7" fmla="*/ 126234 h 825095"/>
                  <a:gd name="connsiteX8" fmla="*/ 404661 w 672026"/>
                  <a:gd name="connsiteY8" fmla="*/ 5464 h 825095"/>
                  <a:gd name="connsiteX9" fmla="*/ 206253 w 672026"/>
                  <a:gd name="connsiteY9" fmla="*/ 31343 h 825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72026" h="825095">
                    <a:moveTo>
                      <a:pt x="206253" y="31343"/>
                    </a:moveTo>
                    <a:cubicBezTo>
                      <a:pt x="142993" y="51471"/>
                      <a:pt x="58167" y="75913"/>
                      <a:pt x="25099" y="126234"/>
                    </a:cubicBezTo>
                    <a:cubicBezTo>
                      <a:pt x="-7969" y="176555"/>
                      <a:pt x="-2218" y="242691"/>
                      <a:pt x="7846" y="333268"/>
                    </a:cubicBezTo>
                    <a:cubicBezTo>
                      <a:pt x="17910" y="423845"/>
                      <a:pt x="16343" y="587832"/>
                      <a:pt x="85484" y="669698"/>
                    </a:cubicBezTo>
                    <a:cubicBezTo>
                      <a:pt x="154625" y="751564"/>
                      <a:pt x="327803" y="833092"/>
                      <a:pt x="422694" y="824465"/>
                    </a:cubicBezTo>
                    <a:cubicBezTo>
                      <a:pt x="517585" y="815838"/>
                      <a:pt x="617576" y="696930"/>
                      <a:pt x="654827" y="617939"/>
                    </a:cubicBezTo>
                    <a:cubicBezTo>
                      <a:pt x="692078" y="538948"/>
                      <a:pt x="659141" y="432472"/>
                      <a:pt x="646201" y="350521"/>
                    </a:cubicBezTo>
                    <a:cubicBezTo>
                      <a:pt x="633261" y="268570"/>
                      <a:pt x="617446" y="183743"/>
                      <a:pt x="577189" y="126234"/>
                    </a:cubicBezTo>
                    <a:cubicBezTo>
                      <a:pt x="536932" y="68725"/>
                      <a:pt x="459295" y="21279"/>
                      <a:pt x="404661" y="5464"/>
                    </a:cubicBezTo>
                    <a:cubicBezTo>
                      <a:pt x="350027" y="-10351"/>
                      <a:pt x="269513" y="11215"/>
                      <a:pt x="206253" y="3134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6016887" y="3089146"/>
                <a:ext cx="995899" cy="1380231"/>
                <a:chOff x="5581465" y="3976252"/>
                <a:chExt cx="995899" cy="1380231"/>
              </a:xfrm>
            </p:grpSpPr>
            <p:sp>
              <p:nvSpPr>
                <p:cNvPr id="94" name="Freeform 93"/>
                <p:cNvSpPr/>
                <p:nvPr/>
              </p:nvSpPr>
              <p:spPr>
                <a:xfrm>
                  <a:off x="5600985" y="4927398"/>
                  <a:ext cx="457200" cy="188455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Freeform 95"/>
                <p:cNvSpPr/>
                <p:nvPr/>
              </p:nvSpPr>
              <p:spPr>
                <a:xfrm>
                  <a:off x="5770118" y="4803413"/>
                  <a:ext cx="457200" cy="166127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Freeform 96"/>
                <p:cNvSpPr/>
                <p:nvPr/>
              </p:nvSpPr>
              <p:spPr>
                <a:xfrm>
                  <a:off x="5888557" y="4979573"/>
                  <a:ext cx="457200" cy="376910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Freeform 98"/>
                <p:cNvSpPr/>
                <p:nvPr/>
              </p:nvSpPr>
              <p:spPr>
                <a:xfrm>
                  <a:off x="5953529" y="4856070"/>
                  <a:ext cx="457200" cy="188455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Freeform 100"/>
                <p:cNvSpPr/>
                <p:nvPr/>
              </p:nvSpPr>
              <p:spPr>
                <a:xfrm>
                  <a:off x="5621362" y="4549886"/>
                  <a:ext cx="299768" cy="373775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Freeform 101"/>
                <p:cNvSpPr/>
                <p:nvPr/>
              </p:nvSpPr>
              <p:spPr>
                <a:xfrm>
                  <a:off x="6085012" y="4608024"/>
                  <a:ext cx="414135" cy="304306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>
                  <a:off x="5810510" y="3976252"/>
                  <a:ext cx="457200" cy="288856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>
                  <a:off x="6211415" y="4289476"/>
                  <a:ext cx="365949" cy="373775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>
                  <a:off x="5581465" y="4265108"/>
                  <a:ext cx="342460" cy="373775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Freeform 137"/>
                <p:cNvSpPr/>
                <p:nvPr/>
              </p:nvSpPr>
              <p:spPr>
                <a:xfrm>
                  <a:off x="5672835" y="4094070"/>
                  <a:ext cx="389229" cy="228051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>
                  <a:off x="6152846" y="4107131"/>
                  <a:ext cx="229728" cy="221083"/>
                </a:xfrm>
                <a:custGeom>
                  <a:avLst/>
                  <a:gdLst>
                    <a:gd name="connsiteX0" fmla="*/ 315012 w 752220"/>
                    <a:gd name="connsiteY0" fmla="*/ 4575 h 332909"/>
                    <a:gd name="connsiteX1" fmla="*/ 133857 w 752220"/>
                    <a:gd name="connsiteY1" fmla="*/ 64959 h 332909"/>
                    <a:gd name="connsiteX2" fmla="*/ 4461 w 752220"/>
                    <a:gd name="connsiteY2" fmla="*/ 211609 h 332909"/>
                    <a:gd name="connsiteX3" fmla="*/ 297759 w 752220"/>
                    <a:gd name="connsiteY3" fmla="*/ 332378 h 332909"/>
                    <a:gd name="connsiteX4" fmla="*/ 746333 w 752220"/>
                    <a:gd name="connsiteY4" fmla="*/ 246114 h 332909"/>
                    <a:gd name="connsiteX5" fmla="*/ 539299 w 752220"/>
                    <a:gd name="connsiteY5" fmla="*/ 30454 h 332909"/>
                    <a:gd name="connsiteX6" fmla="*/ 315012 w 752220"/>
                    <a:gd name="connsiteY6" fmla="*/ 4575 h 332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2220" h="332909">
                      <a:moveTo>
                        <a:pt x="315012" y="4575"/>
                      </a:moveTo>
                      <a:cubicBezTo>
                        <a:pt x="247438" y="10326"/>
                        <a:pt x="185615" y="30453"/>
                        <a:pt x="133857" y="64959"/>
                      </a:cubicBezTo>
                      <a:cubicBezTo>
                        <a:pt x="82098" y="99465"/>
                        <a:pt x="-22856" y="167039"/>
                        <a:pt x="4461" y="211609"/>
                      </a:cubicBezTo>
                      <a:cubicBezTo>
                        <a:pt x="31778" y="256179"/>
                        <a:pt x="174114" y="326627"/>
                        <a:pt x="297759" y="332378"/>
                      </a:cubicBezTo>
                      <a:cubicBezTo>
                        <a:pt x="421404" y="338129"/>
                        <a:pt x="706076" y="296435"/>
                        <a:pt x="746333" y="246114"/>
                      </a:cubicBezTo>
                      <a:cubicBezTo>
                        <a:pt x="786590" y="195793"/>
                        <a:pt x="609748" y="69273"/>
                        <a:pt x="539299" y="30454"/>
                      </a:cubicBezTo>
                      <a:cubicBezTo>
                        <a:pt x="468850" y="-8365"/>
                        <a:pt x="382586" y="-1176"/>
                        <a:pt x="315012" y="457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41" name="Freeform 140"/>
            <p:cNvSpPr/>
            <p:nvPr/>
          </p:nvSpPr>
          <p:spPr>
            <a:xfrm>
              <a:off x="5852801" y="3336866"/>
              <a:ext cx="457200" cy="287318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6105846" y="3379050"/>
              <a:ext cx="457200" cy="45600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6170818" y="3255547"/>
              <a:ext cx="457200" cy="22800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509116" y="3820384"/>
              <a:ext cx="929718" cy="704433"/>
              <a:chOff x="5556663" y="1812855"/>
              <a:chExt cx="929718" cy="704433"/>
            </a:xfrm>
          </p:grpSpPr>
          <p:sp>
            <p:nvSpPr>
              <p:cNvPr id="151" name="Freeform 150"/>
              <p:cNvSpPr/>
              <p:nvPr/>
            </p:nvSpPr>
            <p:spPr>
              <a:xfrm>
                <a:off x="6005502" y="1915293"/>
                <a:ext cx="261775" cy="294507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Freeform 141"/>
              <p:cNvSpPr/>
              <p:nvPr/>
            </p:nvSpPr>
            <p:spPr>
              <a:xfrm>
                <a:off x="5745316" y="2140378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5596560" y="2097634"/>
                <a:ext cx="299768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6060210" y="2155772"/>
                <a:ext cx="414135" cy="30430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5776902" y="1812855"/>
                <a:ext cx="457200" cy="20487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6186613" y="1999742"/>
                <a:ext cx="299768" cy="211257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5556663" y="1812855"/>
                <a:ext cx="299768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5670844" y="1991684"/>
                <a:ext cx="457200" cy="18845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7086600" y="3379050"/>
              <a:ext cx="1053417" cy="704433"/>
              <a:chOff x="5420928" y="1812855"/>
              <a:chExt cx="1053417" cy="704433"/>
            </a:xfrm>
          </p:grpSpPr>
          <p:sp>
            <p:nvSpPr>
              <p:cNvPr id="153" name="Freeform 152"/>
              <p:cNvSpPr/>
              <p:nvPr/>
            </p:nvSpPr>
            <p:spPr>
              <a:xfrm>
                <a:off x="6005502" y="1915293"/>
                <a:ext cx="261775" cy="294507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5745316" y="2140378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5596560" y="2097634"/>
                <a:ext cx="299768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6060210" y="2155772"/>
                <a:ext cx="414135" cy="30430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Freeform 156"/>
              <p:cNvSpPr/>
              <p:nvPr/>
            </p:nvSpPr>
            <p:spPr>
              <a:xfrm>
                <a:off x="5776902" y="1812855"/>
                <a:ext cx="457200" cy="20487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Freeform 157"/>
              <p:cNvSpPr/>
              <p:nvPr/>
            </p:nvSpPr>
            <p:spPr>
              <a:xfrm>
                <a:off x="6028847" y="2019498"/>
                <a:ext cx="377235" cy="20992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Freeform 158"/>
              <p:cNvSpPr/>
              <p:nvPr/>
            </p:nvSpPr>
            <p:spPr>
              <a:xfrm>
                <a:off x="5420928" y="1812855"/>
                <a:ext cx="422516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Freeform 159"/>
              <p:cNvSpPr/>
              <p:nvPr/>
            </p:nvSpPr>
            <p:spPr>
              <a:xfrm>
                <a:off x="5670844" y="1991684"/>
                <a:ext cx="457200" cy="18845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458731" y="3193490"/>
              <a:ext cx="877785" cy="419654"/>
              <a:chOff x="5198718" y="1961179"/>
              <a:chExt cx="877785" cy="419654"/>
            </a:xfrm>
          </p:grpSpPr>
          <p:sp>
            <p:nvSpPr>
              <p:cNvPr id="163" name="Freeform 162"/>
              <p:cNvSpPr/>
              <p:nvPr/>
            </p:nvSpPr>
            <p:spPr>
              <a:xfrm>
                <a:off x="5347474" y="2003923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Freeform 163"/>
              <p:cNvSpPr/>
              <p:nvPr/>
            </p:nvSpPr>
            <p:spPr>
              <a:xfrm>
                <a:off x="5198718" y="1961179"/>
                <a:ext cx="299768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Freeform 164"/>
              <p:cNvSpPr/>
              <p:nvPr/>
            </p:nvSpPr>
            <p:spPr>
              <a:xfrm>
                <a:off x="5662368" y="2019317"/>
                <a:ext cx="414135" cy="30430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872762" y="4218528"/>
              <a:ext cx="710614" cy="396945"/>
              <a:chOff x="5158821" y="1676400"/>
              <a:chExt cx="710614" cy="396945"/>
            </a:xfrm>
          </p:grpSpPr>
          <p:sp>
            <p:nvSpPr>
              <p:cNvPr id="162" name="Freeform 161"/>
              <p:cNvSpPr/>
              <p:nvPr/>
            </p:nvSpPr>
            <p:spPr>
              <a:xfrm>
                <a:off x="5607660" y="1778838"/>
                <a:ext cx="261775" cy="294507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reeform 165"/>
              <p:cNvSpPr/>
              <p:nvPr/>
            </p:nvSpPr>
            <p:spPr>
              <a:xfrm>
                <a:off x="5379060" y="1676400"/>
                <a:ext cx="457200" cy="20487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Freeform 167"/>
              <p:cNvSpPr/>
              <p:nvPr/>
            </p:nvSpPr>
            <p:spPr>
              <a:xfrm>
                <a:off x="5158821" y="1676400"/>
                <a:ext cx="299768" cy="37377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 168"/>
              <p:cNvSpPr/>
              <p:nvPr/>
            </p:nvSpPr>
            <p:spPr>
              <a:xfrm>
                <a:off x="5273002" y="1855229"/>
                <a:ext cx="457200" cy="18845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0" name="Freeform 169"/>
            <p:cNvSpPr/>
            <p:nvPr/>
          </p:nvSpPr>
          <p:spPr>
            <a:xfrm>
              <a:off x="5138757" y="4196591"/>
              <a:ext cx="457200" cy="45600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4946691" y="4131832"/>
              <a:ext cx="457200" cy="22800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4876800" y="4376174"/>
              <a:ext cx="457200" cy="22800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51069" y="3446690"/>
              <a:ext cx="2072050" cy="1353910"/>
              <a:chOff x="6088675" y="4522086"/>
              <a:chExt cx="2072050" cy="1353910"/>
            </a:xfr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grpSpPr>
          <p:sp>
            <p:nvSpPr>
              <p:cNvPr id="89" name="Freeform 88"/>
              <p:cNvSpPr/>
              <p:nvPr/>
            </p:nvSpPr>
            <p:spPr>
              <a:xfrm>
                <a:off x="6698275" y="4522086"/>
                <a:ext cx="769325" cy="33290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Freeform 92"/>
              <p:cNvSpPr/>
              <p:nvPr/>
            </p:nvSpPr>
            <p:spPr>
              <a:xfrm>
                <a:off x="7391400" y="5232661"/>
                <a:ext cx="533400" cy="33290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Freeform 94"/>
              <p:cNvSpPr/>
              <p:nvPr/>
            </p:nvSpPr>
            <p:spPr>
              <a:xfrm>
                <a:off x="7391400" y="5433759"/>
                <a:ext cx="769325" cy="33290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Freeform 97"/>
              <p:cNvSpPr/>
              <p:nvPr/>
            </p:nvSpPr>
            <p:spPr>
              <a:xfrm>
                <a:off x="6269966" y="5110878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6341854" y="4981750"/>
                <a:ext cx="457200" cy="188455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6088675" y="5543087"/>
                <a:ext cx="769325" cy="33290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6206733" y="5342070"/>
                <a:ext cx="575068" cy="332909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7315200" y="4953000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7162800" y="4728490"/>
                <a:ext cx="457200" cy="376910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52220" h="332909">
                    <a:moveTo>
                      <a:pt x="315012" y="4575"/>
                    </a:moveTo>
                    <a:cubicBezTo>
                      <a:pt x="247438" y="10326"/>
                      <a:pt x="185615" y="30453"/>
                      <a:pt x="133857" y="64959"/>
                    </a:cubicBezTo>
                    <a:cubicBezTo>
                      <a:pt x="82098" y="99465"/>
                      <a:pt x="-22856" y="167039"/>
                      <a:pt x="4461" y="211609"/>
                    </a:cubicBezTo>
                    <a:cubicBezTo>
                      <a:pt x="31778" y="256179"/>
                      <a:pt x="174114" y="326627"/>
                      <a:pt x="297759" y="332378"/>
                    </a:cubicBezTo>
                    <a:cubicBezTo>
                      <a:pt x="421404" y="338129"/>
                      <a:pt x="706076" y="296435"/>
                      <a:pt x="746333" y="246114"/>
                    </a:cubicBezTo>
                    <a:cubicBezTo>
                      <a:pt x="786590" y="195793"/>
                      <a:pt x="609748" y="69273"/>
                      <a:pt x="539299" y="30454"/>
                    </a:cubicBezTo>
                    <a:cubicBezTo>
                      <a:pt x="468850" y="-8365"/>
                      <a:pt x="382586" y="-1176"/>
                      <a:pt x="315012" y="457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6486007" y="4728238"/>
                <a:ext cx="394822" cy="298036"/>
              </a:xfrm>
              <a:custGeom>
                <a:avLst/>
                <a:gdLst>
                  <a:gd name="connsiteX0" fmla="*/ 315012 w 752220"/>
                  <a:gd name="connsiteY0" fmla="*/ 4575 h 332909"/>
                  <a:gd name="connsiteX1" fmla="*/ 133857 w 752220"/>
                  <a:gd name="connsiteY1" fmla="*/ 64959 h 332909"/>
                  <a:gd name="connsiteX2" fmla="*/ 4461 w 752220"/>
                  <a:gd name="connsiteY2" fmla="*/ 211609 h 332909"/>
                  <a:gd name="connsiteX3" fmla="*/ 297759 w 752220"/>
                  <a:gd name="connsiteY3" fmla="*/ 332378 h 332909"/>
                  <a:gd name="connsiteX4" fmla="*/ 746333 w 752220"/>
                  <a:gd name="connsiteY4" fmla="*/ 246114 h 332909"/>
                  <a:gd name="connsiteX5" fmla="*/ 539299 w 752220"/>
                  <a:gd name="connsiteY5" fmla="*/ 30454 h 332909"/>
                  <a:gd name="connsiteX6" fmla="*/ 315012 w 752220"/>
                  <a:gd name="connsiteY6" fmla="*/ 4575 h 332909"/>
                  <a:gd name="connsiteX0" fmla="*/ 315012 w 764569"/>
                  <a:gd name="connsiteY0" fmla="*/ 342 h 328676"/>
                  <a:gd name="connsiteX1" fmla="*/ 133857 w 764569"/>
                  <a:gd name="connsiteY1" fmla="*/ 60726 h 328676"/>
                  <a:gd name="connsiteX2" fmla="*/ 4461 w 764569"/>
                  <a:gd name="connsiteY2" fmla="*/ 207376 h 328676"/>
                  <a:gd name="connsiteX3" fmla="*/ 297759 w 764569"/>
                  <a:gd name="connsiteY3" fmla="*/ 328145 h 328676"/>
                  <a:gd name="connsiteX4" fmla="*/ 746333 w 764569"/>
                  <a:gd name="connsiteY4" fmla="*/ 241881 h 328676"/>
                  <a:gd name="connsiteX5" fmla="*/ 686860 w 764569"/>
                  <a:gd name="connsiteY5" fmla="*/ 83995 h 328676"/>
                  <a:gd name="connsiteX6" fmla="*/ 315012 w 764569"/>
                  <a:gd name="connsiteY6" fmla="*/ 342 h 328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64569" h="328676">
                    <a:moveTo>
                      <a:pt x="315012" y="342"/>
                    </a:moveTo>
                    <a:cubicBezTo>
                      <a:pt x="222845" y="-3536"/>
                      <a:pt x="185615" y="26220"/>
                      <a:pt x="133857" y="60726"/>
                    </a:cubicBezTo>
                    <a:cubicBezTo>
                      <a:pt x="82098" y="95232"/>
                      <a:pt x="-22856" y="162806"/>
                      <a:pt x="4461" y="207376"/>
                    </a:cubicBezTo>
                    <a:cubicBezTo>
                      <a:pt x="31778" y="251946"/>
                      <a:pt x="174114" y="322394"/>
                      <a:pt x="297759" y="328145"/>
                    </a:cubicBezTo>
                    <a:cubicBezTo>
                      <a:pt x="421404" y="333896"/>
                      <a:pt x="706076" y="292202"/>
                      <a:pt x="746333" y="241881"/>
                    </a:cubicBezTo>
                    <a:cubicBezTo>
                      <a:pt x="786590" y="191560"/>
                      <a:pt x="757309" y="122814"/>
                      <a:pt x="686860" y="83995"/>
                    </a:cubicBezTo>
                    <a:cubicBezTo>
                      <a:pt x="616411" y="45176"/>
                      <a:pt x="407179" y="4220"/>
                      <a:pt x="315012" y="34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105400" y="4291624"/>
              <a:ext cx="3060256" cy="513253"/>
              <a:chOff x="5251421" y="5636844"/>
              <a:chExt cx="3060256" cy="513253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5648178" y="5800635"/>
                <a:ext cx="717706" cy="349462"/>
                <a:chOff x="2971800" y="3424686"/>
                <a:chExt cx="717706" cy="349462"/>
              </a:xfrm>
            </p:grpSpPr>
            <p:sp>
              <p:nvSpPr>
                <p:cNvPr id="126" name="Freeform 125"/>
                <p:cNvSpPr/>
                <p:nvPr/>
              </p:nvSpPr>
              <p:spPr>
                <a:xfrm>
                  <a:off x="3053751" y="3424686"/>
                  <a:ext cx="635755" cy="3451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Freeform 126"/>
                <p:cNvSpPr/>
                <p:nvPr/>
              </p:nvSpPr>
              <p:spPr>
                <a:xfrm flipH="1">
                  <a:off x="2971800" y="3581400"/>
                  <a:ext cx="457200" cy="1927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8" name="Group 107"/>
              <p:cNvGrpSpPr/>
              <p:nvPr/>
            </p:nvGrpSpPr>
            <p:grpSpPr>
              <a:xfrm>
                <a:off x="7713649" y="5636844"/>
                <a:ext cx="598028" cy="349462"/>
                <a:chOff x="2971800" y="3424686"/>
                <a:chExt cx="717706" cy="349462"/>
              </a:xfrm>
            </p:grpSpPr>
            <p:sp>
              <p:nvSpPr>
                <p:cNvPr id="119" name="Freeform 118"/>
                <p:cNvSpPr/>
                <p:nvPr/>
              </p:nvSpPr>
              <p:spPr>
                <a:xfrm>
                  <a:off x="3053751" y="3424686"/>
                  <a:ext cx="635755" cy="3451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flipH="1">
                  <a:off x="2971800" y="3581400"/>
                  <a:ext cx="457200" cy="1927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/>
              <p:cNvGrpSpPr/>
              <p:nvPr/>
            </p:nvGrpSpPr>
            <p:grpSpPr>
              <a:xfrm>
                <a:off x="5251421" y="5711424"/>
                <a:ext cx="717706" cy="349462"/>
                <a:chOff x="2971800" y="3424686"/>
                <a:chExt cx="717706" cy="349462"/>
              </a:xfrm>
            </p:grpSpPr>
            <p:sp>
              <p:nvSpPr>
                <p:cNvPr id="117" name="Freeform 116"/>
                <p:cNvSpPr/>
                <p:nvPr/>
              </p:nvSpPr>
              <p:spPr>
                <a:xfrm>
                  <a:off x="3053751" y="3424686"/>
                  <a:ext cx="635755" cy="3451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 flipH="1">
                  <a:off x="2971800" y="3581400"/>
                  <a:ext cx="457200" cy="1927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3" name="Group 182"/>
            <p:cNvGrpSpPr/>
            <p:nvPr/>
          </p:nvGrpSpPr>
          <p:grpSpPr>
            <a:xfrm>
              <a:off x="6629400" y="3064634"/>
              <a:ext cx="534360" cy="210613"/>
              <a:chOff x="519679" y="796581"/>
              <a:chExt cx="1817111" cy="728512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567363" y="796581"/>
                <a:ext cx="1319777" cy="666016"/>
                <a:chOff x="436052" y="597352"/>
                <a:chExt cx="1319777" cy="926648"/>
              </a:xfrm>
            </p:grpSpPr>
            <p:sp>
              <p:nvSpPr>
                <p:cNvPr id="191" name="Freeform 190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85" name="Group 184"/>
              <p:cNvGrpSpPr/>
              <p:nvPr/>
            </p:nvGrpSpPr>
            <p:grpSpPr>
              <a:xfrm>
                <a:off x="519679" y="989003"/>
                <a:ext cx="856273" cy="485910"/>
                <a:chOff x="436052" y="597352"/>
                <a:chExt cx="1319777" cy="926648"/>
              </a:xfrm>
            </p:grpSpPr>
            <p:sp>
              <p:nvSpPr>
                <p:cNvPr id="189" name="Freeform 188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86" name="Group 185"/>
              <p:cNvGrpSpPr/>
              <p:nvPr/>
            </p:nvGrpSpPr>
            <p:grpSpPr>
              <a:xfrm>
                <a:off x="1017013" y="1144356"/>
                <a:ext cx="1319777" cy="380737"/>
                <a:chOff x="436052" y="597352"/>
                <a:chExt cx="1319777" cy="926648"/>
              </a:xfrm>
            </p:grpSpPr>
            <p:sp>
              <p:nvSpPr>
                <p:cNvPr id="187" name="Freeform 186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93" name="Freeform 192"/>
            <p:cNvSpPr/>
            <p:nvPr/>
          </p:nvSpPr>
          <p:spPr>
            <a:xfrm>
              <a:off x="5320662" y="3661432"/>
              <a:ext cx="227268" cy="137127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5257800" y="3901473"/>
              <a:ext cx="227268" cy="137127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553200" y="4140679"/>
              <a:ext cx="60385" cy="431321"/>
            </a:xfrm>
            <a:custGeom>
              <a:avLst/>
              <a:gdLst>
                <a:gd name="connsiteX0" fmla="*/ 0 w 60385"/>
                <a:gd name="connsiteY0" fmla="*/ 0 h 431321"/>
                <a:gd name="connsiteX1" fmla="*/ 8626 w 60385"/>
                <a:gd name="connsiteY1" fmla="*/ 215661 h 431321"/>
                <a:gd name="connsiteX2" fmla="*/ 60385 w 60385"/>
                <a:gd name="connsiteY2" fmla="*/ 431321 h 431321"/>
                <a:gd name="connsiteX3" fmla="*/ 60385 w 60385"/>
                <a:gd name="connsiteY3" fmla="*/ 431321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385" h="431321">
                  <a:moveTo>
                    <a:pt x="0" y="0"/>
                  </a:moveTo>
                  <a:lnTo>
                    <a:pt x="8626" y="215661"/>
                  </a:lnTo>
                  <a:lnTo>
                    <a:pt x="60385" y="431321"/>
                  </a:lnTo>
                  <a:lnTo>
                    <a:pt x="60385" y="431321"/>
                  </a:ln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flipH="1">
              <a:off x="6964681" y="4038600"/>
              <a:ext cx="45719" cy="571722"/>
            </a:xfrm>
            <a:custGeom>
              <a:avLst/>
              <a:gdLst>
                <a:gd name="connsiteX0" fmla="*/ 0 w 60385"/>
                <a:gd name="connsiteY0" fmla="*/ 0 h 431321"/>
                <a:gd name="connsiteX1" fmla="*/ 8626 w 60385"/>
                <a:gd name="connsiteY1" fmla="*/ 215661 h 431321"/>
                <a:gd name="connsiteX2" fmla="*/ 60385 w 60385"/>
                <a:gd name="connsiteY2" fmla="*/ 431321 h 431321"/>
                <a:gd name="connsiteX3" fmla="*/ 60385 w 60385"/>
                <a:gd name="connsiteY3" fmla="*/ 431321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385" h="431321">
                  <a:moveTo>
                    <a:pt x="0" y="0"/>
                  </a:moveTo>
                  <a:lnTo>
                    <a:pt x="8626" y="215661"/>
                  </a:lnTo>
                  <a:lnTo>
                    <a:pt x="60385" y="431321"/>
                  </a:lnTo>
                  <a:lnTo>
                    <a:pt x="60385" y="431321"/>
                  </a:ln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6672263" y="4010025"/>
              <a:ext cx="33337" cy="604838"/>
            </a:xfrm>
            <a:custGeom>
              <a:avLst/>
              <a:gdLst>
                <a:gd name="connsiteX0" fmla="*/ 33337 w 33337"/>
                <a:gd name="connsiteY0" fmla="*/ 604838 h 604838"/>
                <a:gd name="connsiteX1" fmla="*/ 28575 w 33337"/>
                <a:gd name="connsiteY1" fmla="*/ 357188 h 604838"/>
                <a:gd name="connsiteX2" fmla="*/ 28575 w 33337"/>
                <a:gd name="connsiteY2" fmla="*/ 195263 h 604838"/>
                <a:gd name="connsiteX3" fmla="*/ 0 w 33337"/>
                <a:gd name="connsiteY3" fmla="*/ 0 h 604838"/>
                <a:gd name="connsiteX4" fmla="*/ 23812 w 33337"/>
                <a:gd name="connsiteY4" fmla="*/ 233363 h 604838"/>
                <a:gd name="connsiteX5" fmla="*/ 23812 w 33337"/>
                <a:gd name="connsiteY5" fmla="*/ 485775 h 604838"/>
                <a:gd name="connsiteX6" fmla="*/ 33337 w 33337"/>
                <a:gd name="connsiteY6" fmla="*/ 604838 h 604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37" h="604838">
                  <a:moveTo>
                    <a:pt x="33337" y="604838"/>
                  </a:moveTo>
                  <a:cubicBezTo>
                    <a:pt x="31750" y="522288"/>
                    <a:pt x="30162" y="439738"/>
                    <a:pt x="28575" y="357188"/>
                  </a:cubicBezTo>
                  <a:lnTo>
                    <a:pt x="28575" y="195263"/>
                  </a:lnTo>
                  <a:lnTo>
                    <a:pt x="0" y="0"/>
                  </a:lnTo>
                  <a:lnTo>
                    <a:pt x="23812" y="233363"/>
                  </a:lnTo>
                  <a:lnTo>
                    <a:pt x="23812" y="485775"/>
                  </a:lnTo>
                  <a:lnTo>
                    <a:pt x="33337" y="60483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6786563" y="3809999"/>
              <a:ext cx="60653" cy="802129"/>
            </a:xfrm>
            <a:custGeom>
              <a:avLst/>
              <a:gdLst>
                <a:gd name="connsiteX0" fmla="*/ 33337 w 33337"/>
                <a:gd name="connsiteY0" fmla="*/ 604838 h 604838"/>
                <a:gd name="connsiteX1" fmla="*/ 28575 w 33337"/>
                <a:gd name="connsiteY1" fmla="*/ 357188 h 604838"/>
                <a:gd name="connsiteX2" fmla="*/ 28575 w 33337"/>
                <a:gd name="connsiteY2" fmla="*/ 195263 h 604838"/>
                <a:gd name="connsiteX3" fmla="*/ 0 w 33337"/>
                <a:gd name="connsiteY3" fmla="*/ 0 h 604838"/>
                <a:gd name="connsiteX4" fmla="*/ 23812 w 33337"/>
                <a:gd name="connsiteY4" fmla="*/ 233363 h 604838"/>
                <a:gd name="connsiteX5" fmla="*/ 23812 w 33337"/>
                <a:gd name="connsiteY5" fmla="*/ 485775 h 604838"/>
                <a:gd name="connsiteX6" fmla="*/ 33337 w 33337"/>
                <a:gd name="connsiteY6" fmla="*/ 604838 h 604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37" h="604838">
                  <a:moveTo>
                    <a:pt x="33337" y="604838"/>
                  </a:moveTo>
                  <a:cubicBezTo>
                    <a:pt x="31750" y="522288"/>
                    <a:pt x="30162" y="439738"/>
                    <a:pt x="28575" y="357188"/>
                  </a:cubicBezTo>
                  <a:lnTo>
                    <a:pt x="28575" y="195263"/>
                  </a:lnTo>
                  <a:lnTo>
                    <a:pt x="0" y="0"/>
                  </a:lnTo>
                  <a:lnTo>
                    <a:pt x="23812" y="233363"/>
                  </a:lnTo>
                  <a:lnTo>
                    <a:pt x="23812" y="485775"/>
                  </a:lnTo>
                  <a:lnTo>
                    <a:pt x="33337" y="60483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905930" y="4187668"/>
              <a:ext cx="45719" cy="102886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6736081" y="4191000"/>
              <a:ext cx="45719" cy="102886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5048495" y="3871544"/>
              <a:ext cx="293712" cy="317314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  <a:gd name="connsiteX0" fmla="*/ 315012 w 750738"/>
                <a:gd name="connsiteY0" fmla="*/ 4575 h 334667"/>
                <a:gd name="connsiteX1" fmla="*/ 133857 w 750738"/>
                <a:gd name="connsiteY1" fmla="*/ 64959 h 334667"/>
                <a:gd name="connsiteX2" fmla="*/ 4461 w 750738"/>
                <a:gd name="connsiteY2" fmla="*/ 211609 h 334667"/>
                <a:gd name="connsiteX3" fmla="*/ 297759 w 750738"/>
                <a:gd name="connsiteY3" fmla="*/ 332378 h 334667"/>
                <a:gd name="connsiteX4" fmla="*/ 348369 w 750738"/>
                <a:gd name="connsiteY4" fmla="*/ 287465 h 334667"/>
                <a:gd name="connsiteX5" fmla="*/ 746333 w 750738"/>
                <a:gd name="connsiteY5" fmla="*/ 246114 h 334667"/>
                <a:gd name="connsiteX6" fmla="*/ 539299 w 750738"/>
                <a:gd name="connsiteY6" fmla="*/ 30454 h 334667"/>
                <a:gd name="connsiteX7" fmla="*/ 315012 w 750738"/>
                <a:gd name="connsiteY7" fmla="*/ 4575 h 334667"/>
                <a:gd name="connsiteX0" fmla="*/ 315012 w 750738"/>
                <a:gd name="connsiteY0" fmla="*/ 4575 h 333681"/>
                <a:gd name="connsiteX1" fmla="*/ 133857 w 750738"/>
                <a:gd name="connsiteY1" fmla="*/ 64959 h 333681"/>
                <a:gd name="connsiteX2" fmla="*/ 4461 w 750738"/>
                <a:gd name="connsiteY2" fmla="*/ 211609 h 333681"/>
                <a:gd name="connsiteX3" fmla="*/ 297759 w 750738"/>
                <a:gd name="connsiteY3" fmla="*/ 332378 h 333681"/>
                <a:gd name="connsiteX4" fmla="*/ 348369 w 750738"/>
                <a:gd name="connsiteY4" fmla="*/ 287465 h 333681"/>
                <a:gd name="connsiteX5" fmla="*/ 746333 w 750738"/>
                <a:gd name="connsiteY5" fmla="*/ 246114 h 333681"/>
                <a:gd name="connsiteX6" fmla="*/ 539299 w 750738"/>
                <a:gd name="connsiteY6" fmla="*/ 30454 h 333681"/>
                <a:gd name="connsiteX7" fmla="*/ 315012 w 750738"/>
                <a:gd name="connsiteY7" fmla="*/ 4575 h 333681"/>
                <a:gd name="connsiteX0" fmla="*/ 310553 w 746279"/>
                <a:gd name="connsiteY0" fmla="*/ 4575 h 320250"/>
                <a:gd name="connsiteX1" fmla="*/ 129398 w 746279"/>
                <a:gd name="connsiteY1" fmla="*/ 64959 h 320250"/>
                <a:gd name="connsiteX2" fmla="*/ 2 w 746279"/>
                <a:gd name="connsiteY2" fmla="*/ 211609 h 320250"/>
                <a:gd name="connsiteX3" fmla="*/ 132053 w 746279"/>
                <a:gd name="connsiteY3" fmla="*/ 318718 h 320250"/>
                <a:gd name="connsiteX4" fmla="*/ 343910 w 746279"/>
                <a:gd name="connsiteY4" fmla="*/ 287465 h 320250"/>
                <a:gd name="connsiteX5" fmla="*/ 741874 w 746279"/>
                <a:gd name="connsiteY5" fmla="*/ 246114 h 320250"/>
                <a:gd name="connsiteX6" fmla="*/ 534840 w 746279"/>
                <a:gd name="connsiteY6" fmla="*/ 30454 h 320250"/>
                <a:gd name="connsiteX7" fmla="*/ 310553 w 746279"/>
                <a:gd name="connsiteY7" fmla="*/ 4575 h 320250"/>
                <a:gd name="connsiteX0" fmla="*/ 310553 w 697883"/>
                <a:gd name="connsiteY0" fmla="*/ 9456 h 346142"/>
                <a:gd name="connsiteX1" fmla="*/ 129398 w 697883"/>
                <a:gd name="connsiteY1" fmla="*/ 69840 h 346142"/>
                <a:gd name="connsiteX2" fmla="*/ 2 w 697883"/>
                <a:gd name="connsiteY2" fmla="*/ 216490 h 346142"/>
                <a:gd name="connsiteX3" fmla="*/ 132053 w 697883"/>
                <a:gd name="connsiteY3" fmla="*/ 323599 h 346142"/>
                <a:gd name="connsiteX4" fmla="*/ 343910 w 697883"/>
                <a:gd name="connsiteY4" fmla="*/ 292346 h 346142"/>
                <a:gd name="connsiteX5" fmla="*/ 692260 w 697883"/>
                <a:gd name="connsiteY5" fmla="*/ 332952 h 346142"/>
                <a:gd name="connsiteX6" fmla="*/ 534840 w 697883"/>
                <a:gd name="connsiteY6" fmla="*/ 35335 h 346142"/>
                <a:gd name="connsiteX7" fmla="*/ 310553 w 697883"/>
                <a:gd name="connsiteY7" fmla="*/ 9456 h 346142"/>
                <a:gd name="connsiteX0" fmla="*/ 260941 w 648271"/>
                <a:gd name="connsiteY0" fmla="*/ 9456 h 346142"/>
                <a:gd name="connsiteX1" fmla="*/ 79786 w 648271"/>
                <a:gd name="connsiteY1" fmla="*/ 69840 h 346142"/>
                <a:gd name="connsiteX2" fmla="*/ 5 w 648271"/>
                <a:gd name="connsiteY2" fmla="*/ 216490 h 346142"/>
                <a:gd name="connsiteX3" fmla="*/ 82441 w 648271"/>
                <a:gd name="connsiteY3" fmla="*/ 323599 h 346142"/>
                <a:gd name="connsiteX4" fmla="*/ 294298 w 648271"/>
                <a:gd name="connsiteY4" fmla="*/ 292346 h 346142"/>
                <a:gd name="connsiteX5" fmla="*/ 642648 w 648271"/>
                <a:gd name="connsiteY5" fmla="*/ 332952 h 346142"/>
                <a:gd name="connsiteX6" fmla="*/ 485228 w 648271"/>
                <a:gd name="connsiteY6" fmla="*/ 35335 h 346142"/>
                <a:gd name="connsiteX7" fmla="*/ 260941 w 648271"/>
                <a:gd name="connsiteY7" fmla="*/ 9456 h 346142"/>
                <a:gd name="connsiteX0" fmla="*/ 285747 w 648133"/>
                <a:gd name="connsiteY0" fmla="*/ 33708 h 329415"/>
                <a:gd name="connsiteX1" fmla="*/ 79786 w 648133"/>
                <a:gd name="connsiteY1" fmla="*/ 53113 h 329415"/>
                <a:gd name="connsiteX2" fmla="*/ 5 w 648133"/>
                <a:gd name="connsiteY2" fmla="*/ 199763 h 329415"/>
                <a:gd name="connsiteX3" fmla="*/ 82441 w 648133"/>
                <a:gd name="connsiteY3" fmla="*/ 306872 h 329415"/>
                <a:gd name="connsiteX4" fmla="*/ 294298 w 648133"/>
                <a:gd name="connsiteY4" fmla="*/ 275619 h 329415"/>
                <a:gd name="connsiteX5" fmla="*/ 642648 w 648133"/>
                <a:gd name="connsiteY5" fmla="*/ 316225 h 329415"/>
                <a:gd name="connsiteX6" fmla="*/ 485228 w 648133"/>
                <a:gd name="connsiteY6" fmla="*/ 18608 h 329415"/>
                <a:gd name="connsiteX7" fmla="*/ 285747 w 648133"/>
                <a:gd name="connsiteY7" fmla="*/ 33708 h 329415"/>
                <a:gd name="connsiteX0" fmla="*/ 285747 w 650568"/>
                <a:gd name="connsiteY0" fmla="*/ 4317 h 300024"/>
                <a:gd name="connsiteX1" fmla="*/ 79786 w 650568"/>
                <a:gd name="connsiteY1" fmla="*/ 23722 h 300024"/>
                <a:gd name="connsiteX2" fmla="*/ 5 w 650568"/>
                <a:gd name="connsiteY2" fmla="*/ 170372 h 300024"/>
                <a:gd name="connsiteX3" fmla="*/ 82441 w 650568"/>
                <a:gd name="connsiteY3" fmla="*/ 277481 h 300024"/>
                <a:gd name="connsiteX4" fmla="*/ 294298 w 650568"/>
                <a:gd name="connsiteY4" fmla="*/ 246228 h 300024"/>
                <a:gd name="connsiteX5" fmla="*/ 642648 w 650568"/>
                <a:gd name="connsiteY5" fmla="*/ 286834 h 300024"/>
                <a:gd name="connsiteX6" fmla="*/ 534842 w 650568"/>
                <a:gd name="connsiteY6" fmla="*/ 66622 h 300024"/>
                <a:gd name="connsiteX7" fmla="*/ 285747 w 650568"/>
                <a:gd name="connsiteY7" fmla="*/ 4317 h 300024"/>
                <a:gd name="connsiteX0" fmla="*/ 400843 w 765664"/>
                <a:gd name="connsiteY0" fmla="*/ 4317 h 300024"/>
                <a:gd name="connsiteX1" fmla="*/ 194882 w 765664"/>
                <a:gd name="connsiteY1" fmla="*/ 23722 h 300024"/>
                <a:gd name="connsiteX2" fmla="*/ 115101 w 765664"/>
                <a:gd name="connsiteY2" fmla="*/ 170372 h 300024"/>
                <a:gd name="connsiteX3" fmla="*/ 11481 w 765664"/>
                <a:gd name="connsiteY3" fmla="*/ 277481 h 300024"/>
                <a:gd name="connsiteX4" fmla="*/ 409394 w 765664"/>
                <a:gd name="connsiteY4" fmla="*/ 246228 h 300024"/>
                <a:gd name="connsiteX5" fmla="*/ 757744 w 765664"/>
                <a:gd name="connsiteY5" fmla="*/ 286834 h 300024"/>
                <a:gd name="connsiteX6" fmla="*/ 649938 w 765664"/>
                <a:gd name="connsiteY6" fmla="*/ 66622 h 300024"/>
                <a:gd name="connsiteX7" fmla="*/ 400843 w 765664"/>
                <a:gd name="connsiteY7" fmla="*/ 4317 h 300024"/>
                <a:gd name="connsiteX0" fmla="*/ 400137 w 764958"/>
                <a:gd name="connsiteY0" fmla="*/ 4317 h 303369"/>
                <a:gd name="connsiteX1" fmla="*/ 194176 w 764958"/>
                <a:gd name="connsiteY1" fmla="*/ 23722 h 303369"/>
                <a:gd name="connsiteX2" fmla="*/ 114395 w 764958"/>
                <a:gd name="connsiteY2" fmla="*/ 170372 h 303369"/>
                <a:gd name="connsiteX3" fmla="*/ 10775 w 764958"/>
                <a:gd name="connsiteY3" fmla="*/ 277481 h 303369"/>
                <a:gd name="connsiteX4" fmla="*/ 396282 w 764958"/>
                <a:gd name="connsiteY4" fmla="*/ 273547 h 303369"/>
                <a:gd name="connsiteX5" fmla="*/ 757038 w 764958"/>
                <a:gd name="connsiteY5" fmla="*/ 286834 h 303369"/>
                <a:gd name="connsiteX6" fmla="*/ 649232 w 764958"/>
                <a:gd name="connsiteY6" fmla="*/ 66622 h 303369"/>
                <a:gd name="connsiteX7" fmla="*/ 400137 w 764958"/>
                <a:gd name="connsiteY7" fmla="*/ 4317 h 30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4958" h="303369">
                  <a:moveTo>
                    <a:pt x="400137" y="4317"/>
                  </a:moveTo>
                  <a:cubicBezTo>
                    <a:pt x="324294" y="-2833"/>
                    <a:pt x="241800" y="-3954"/>
                    <a:pt x="194176" y="23722"/>
                  </a:cubicBezTo>
                  <a:cubicBezTo>
                    <a:pt x="146552" y="51398"/>
                    <a:pt x="144962" y="128079"/>
                    <a:pt x="114395" y="170372"/>
                  </a:cubicBezTo>
                  <a:cubicBezTo>
                    <a:pt x="83828" y="212665"/>
                    <a:pt x="-36206" y="260285"/>
                    <a:pt x="10775" y="277481"/>
                  </a:cubicBezTo>
                  <a:cubicBezTo>
                    <a:pt x="57756" y="294677"/>
                    <a:pt x="271906" y="246945"/>
                    <a:pt x="396282" y="273547"/>
                  </a:cubicBezTo>
                  <a:cubicBezTo>
                    <a:pt x="471044" y="259170"/>
                    <a:pt x="723149" y="335740"/>
                    <a:pt x="757038" y="286834"/>
                  </a:cubicBezTo>
                  <a:cubicBezTo>
                    <a:pt x="790927" y="237928"/>
                    <a:pt x="708715" y="113708"/>
                    <a:pt x="649232" y="66622"/>
                  </a:cubicBezTo>
                  <a:cubicBezTo>
                    <a:pt x="589749" y="19536"/>
                    <a:pt x="475980" y="11467"/>
                    <a:pt x="400137" y="43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6500237" y="3073565"/>
              <a:ext cx="357763" cy="197571"/>
              <a:chOff x="2971800" y="3424686"/>
              <a:chExt cx="762000" cy="353776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2971800" y="3424686"/>
                <a:ext cx="717706" cy="349462"/>
                <a:chOff x="2971800" y="3424686"/>
                <a:chExt cx="717706" cy="349462"/>
              </a:xfrm>
            </p:grpSpPr>
            <p:sp>
              <p:nvSpPr>
                <p:cNvPr id="181" name="Freeform 180"/>
                <p:cNvSpPr/>
                <p:nvPr/>
              </p:nvSpPr>
              <p:spPr>
                <a:xfrm>
                  <a:off x="3053751" y="3424686"/>
                  <a:ext cx="635755" cy="3451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Freeform 181"/>
                <p:cNvSpPr/>
                <p:nvPr/>
              </p:nvSpPr>
              <p:spPr>
                <a:xfrm flipH="1">
                  <a:off x="2971800" y="3581400"/>
                  <a:ext cx="457200" cy="1927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3016094" y="3429000"/>
                <a:ext cx="717706" cy="349462"/>
                <a:chOff x="2971800" y="3424686"/>
                <a:chExt cx="717706" cy="349462"/>
              </a:xfrm>
            </p:grpSpPr>
            <p:sp>
              <p:nvSpPr>
                <p:cNvPr id="179" name="Freeform 178"/>
                <p:cNvSpPr/>
                <p:nvPr/>
              </p:nvSpPr>
              <p:spPr>
                <a:xfrm>
                  <a:off x="3053751" y="3424686"/>
                  <a:ext cx="635755" cy="3451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 flipH="1">
                  <a:off x="2971800" y="3581400"/>
                  <a:ext cx="457200" cy="192748"/>
                </a:xfrm>
                <a:custGeom>
                  <a:avLst/>
                  <a:gdLst>
                    <a:gd name="connsiteX0" fmla="*/ 0 w 635755"/>
                    <a:gd name="connsiteY0" fmla="*/ 69023 h 629831"/>
                    <a:gd name="connsiteX1" fmla="*/ 189781 w 635755"/>
                    <a:gd name="connsiteY1" fmla="*/ 310563 h 629831"/>
                    <a:gd name="connsiteX2" fmla="*/ 224287 w 635755"/>
                    <a:gd name="connsiteY2" fmla="*/ 534850 h 629831"/>
                    <a:gd name="connsiteX3" fmla="*/ 215660 w 635755"/>
                    <a:gd name="connsiteY3" fmla="*/ 215672 h 629831"/>
                    <a:gd name="connsiteX4" fmla="*/ 181155 w 635755"/>
                    <a:gd name="connsiteY4" fmla="*/ 12 h 629831"/>
                    <a:gd name="connsiteX5" fmla="*/ 215660 w 635755"/>
                    <a:gd name="connsiteY5" fmla="*/ 224299 h 629831"/>
                    <a:gd name="connsiteX6" fmla="*/ 267419 w 635755"/>
                    <a:gd name="connsiteY6" fmla="*/ 474465 h 629831"/>
                    <a:gd name="connsiteX7" fmla="*/ 310551 w 635755"/>
                    <a:gd name="connsiteY7" fmla="*/ 155288 h 629831"/>
                    <a:gd name="connsiteX8" fmla="*/ 379562 w 635755"/>
                    <a:gd name="connsiteY8" fmla="*/ 77650 h 629831"/>
                    <a:gd name="connsiteX9" fmla="*/ 345057 w 635755"/>
                    <a:gd name="connsiteY9" fmla="*/ 155288 h 629831"/>
                    <a:gd name="connsiteX10" fmla="*/ 284672 w 635755"/>
                    <a:gd name="connsiteY10" fmla="*/ 439959 h 629831"/>
                    <a:gd name="connsiteX11" fmla="*/ 284672 w 635755"/>
                    <a:gd name="connsiteY11" fmla="*/ 534850 h 629831"/>
                    <a:gd name="connsiteX12" fmla="*/ 388189 w 635755"/>
                    <a:gd name="connsiteY12" fmla="*/ 310563 h 629831"/>
                    <a:gd name="connsiteX13" fmla="*/ 543464 w 635755"/>
                    <a:gd name="connsiteY13" fmla="*/ 207046 h 629831"/>
                    <a:gd name="connsiteX14" fmla="*/ 396815 w 635755"/>
                    <a:gd name="connsiteY14" fmla="*/ 327816 h 629831"/>
                    <a:gd name="connsiteX15" fmla="*/ 301924 w 635755"/>
                    <a:gd name="connsiteY15" fmla="*/ 569355 h 629831"/>
                    <a:gd name="connsiteX16" fmla="*/ 414068 w 635755"/>
                    <a:gd name="connsiteY16" fmla="*/ 508971 h 629831"/>
                    <a:gd name="connsiteX17" fmla="*/ 414068 w 635755"/>
                    <a:gd name="connsiteY17" fmla="*/ 552103 h 629831"/>
                    <a:gd name="connsiteX18" fmla="*/ 491706 w 635755"/>
                    <a:gd name="connsiteY18" fmla="*/ 595235 h 629831"/>
                    <a:gd name="connsiteX19" fmla="*/ 491706 w 635755"/>
                    <a:gd name="connsiteY19" fmla="*/ 414080 h 629831"/>
                    <a:gd name="connsiteX20" fmla="*/ 517585 w 635755"/>
                    <a:gd name="connsiteY20" fmla="*/ 586608 h 629831"/>
                    <a:gd name="connsiteX21" fmla="*/ 552091 w 635755"/>
                    <a:gd name="connsiteY21" fmla="*/ 370948 h 629831"/>
                    <a:gd name="connsiteX22" fmla="*/ 491706 w 635755"/>
                    <a:gd name="connsiteY22" fmla="*/ 310563 h 629831"/>
                    <a:gd name="connsiteX23" fmla="*/ 569343 w 635755"/>
                    <a:gd name="connsiteY23" fmla="*/ 431333 h 629831"/>
                    <a:gd name="connsiteX24" fmla="*/ 517585 w 635755"/>
                    <a:gd name="connsiteY24" fmla="*/ 629740 h 629831"/>
                    <a:gd name="connsiteX25" fmla="*/ 629728 w 635755"/>
                    <a:gd name="connsiteY25" fmla="*/ 405454 h 629831"/>
                    <a:gd name="connsiteX26" fmla="*/ 612475 w 635755"/>
                    <a:gd name="connsiteY26" fmla="*/ 500344 h 629831"/>
                    <a:gd name="connsiteX27" fmla="*/ 543464 w 635755"/>
                    <a:gd name="connsiteY27" fmla="*/ 603861 h 629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635755" h="629831">
                      <a:moveTo>
                        <a:pt x="0" y="69023"/>
                      </a:moveTo>
                      <a:cubicBezTo>
                        <a:pt x="76200" y="150974"/>
                        <a:pt x="152400" y="232925"/>
                        <a:pt x="189781" y="310563"/>
                      </a:cubicBezTo>
                      <a:cubicBezTo>
                        <a:pt x="227162" y="388201"/>
                        <a:pt x="219974" y="550665"/>
                        <a:pt x="224287" y="534850"/>
                      </a:cubicBezTo>
                      <a:cubicBezTo>
                        <a:pt x="228600" y="519035"/>
                        <a:pt x="222849" y="304812"/>
                        <a:pt x="215660" y="215672"/>
                      </a:cubicBezTo>
                      <a:cubicBezTo>
                        <a:pt x="208471" y="126532"/>
                        <a:pt x="181155" y="-1426"/>
                        <a:pt x="181155" y="12"/>
                      </a:cubicBezTo>
                      <a:cubicBezTo>
                        <a:pt x="181155" y="1450"/>
                        <a:pt x="201283" y="145224"/>
                        <a:pt x="215660" y="224299"/>
                      </a:cubicBezTo>
                      <a:cubicBezTo>
                        <a:pt x="230037" y="303374"/>
                        <a:pt x="251604" y="485967"/>
                        <a:pt x="267419" y="474465"/>
                      </a:cubicBezTo>
                      <a:cubicBezTo>
                        <a:pt x="283234" y="462963"/>
                        <a:pt x="291860" y="221424"/>
                        <a:pt x="310551" y="155288"/>
                      </a:cubicBezTo>
                      <a:cubicBezTo>
                        <a:pt x="329242" y="89152"/>
                        <a:pt x="373811" y="77650"/>
                        <a:pt x="379562" y="77650"/>
                      </a:cubicBezTo>
                      <a:cubicBezTo>
                        <a:pt x="385313" y="77650"/>
                        <a:pt x="360872" y="94903"/>
                        <a:pt x="345057" y="155288"/>
                      </a:cubicBezTo>
                      <a:cubicBezTo>
                        <a:pt x="329242" y="215673"/>
                        <a:pt x="294736" y="376699"/>
                        <a:pt x="284672" y="439959"/>
                      </a:cubicBezTo>
                      <a:cubicBezTo>
                        <a:pt x="274608" y="503219"/>
                        <a:pt x="267419" y="556416"/>
                        <a:pt x="284672" y="534850"/>
                      </a:cubicBezTo>
                      <a:cubicBezTo>
                        <a:pt x="301925" y="513284"/>
                        <a:pt x="345057" y="365197"/>
                        <a:pt x="388189" y="310563"/>
                      </a:cubicBezTo>
                      <a:cubicBezTo>
                        <a:pt x="431321" y="255929"/>
                        <a:pt x="542026" y="204171"/>
                        <a:pt x="543464" y="207046"/>
                      </a:cubicBezTo>
                      <a:cubicBezTo>
                        <a:pt x="544902" y="209922"/>
                        <a:pt x="437072" y="267431"/>
                        <a:pt x="396815" y="327816"/>
                      </a:cubicBezTo>
                      <a:cubicBezTo>
                        <a:pt x="356558" y="388201"/>
                        <a:pt x="299049" y="539163"/>
                        <a:pt x="301924" y="569355"/>
                      </a:cubicBezTo>
                      <a:cubicBezTo>
                        <a:pt x="304800" y="599548"/>
                        <a:pt x="395377" y="511846"/>
                        <a:pt x="414068" y="508971"/>
                      </a:cubicBezTo>
                      <a:cubicBezTo>
                        <a:pt x="432759" y="506096"/>
                        <a:pt x="401128" y="537726"/>
                        <a:pt x="414068" y="552103"/>
                      </a:cubicBezTo>
                      <a:cubicBezTo>
                        <a:pt x="427008" y="566480"/>
                        <a:pt x="478766" y="618239"/>
                        <a:pt x="491706" y="595235"/>
                      </a:cubicBezTo>
                      <a:cubicBezTo>
                        <a:pt x="504646" y="572231"/>
                        <a:pt x="487393" y="415518"/>
                        <a:pt x="491706" y="414080"/>
                      </a:cubicBezTo>
                      <a:cubicBezTo>
                        <a:pt x="496019" y="412642"/>
                        <a:pt x="507521" y="593797"/>
                        <a:pt x="517585" y="586608"/>
                      </a:cubicBezTo>
                      <a:cubicBezTo>
                        <a:pt x="527649" y="579419"/>
                        <a:pt x="556404" y="416956"/>
                        <a:pt x="552091" y="370948"/>
                      </a:cubicBezTo>
                      <a:cubicBezTo>
                        <a:pt x="547778" y="324941"/>
                        <a:pt x="488831" y="300499"/>
                        <a:pt x="491706" y="310563"/>
                      </a:cubicBezTo>
                      <a:cubicBezTo>
                        <a:pt x="494581" y="320627"/>
                        <a:pt x="565030" y="378137"/>
                        <a:pt x="569343" y="431333"/>
                      </a:cubicBezTo>
                      <a:cubicBezTo>
                        <a:pt x="573656" y="484529"/>
                        <a:pt x="507521" y="634053"/>
                        <a:pt x="517585" y="629740"/>
                      </a:cubicBezTo>
                      <a:cubicBezTo>
                        <a:pt x="527649" y="625427"/>
                        <a:pt x="613913" y="427020"/>
                        <a:pt x="629728" y="405454"/>
                      </a:cubicBezTo>
                      <a:cubicBezTo>
                        <a:pt x="645543" y="383888"/>
                        <a:pt x="626852" y="467276"/>
                        <a:pt x="612475" y="500344"/>
                      </a:cubicBezTo>
                      <a:cubicBezTo>
                        <a:pt x="598098" y="533412"/>
                        <a:pt x="570781" y="568636"/>
                        <a:pt x="543464" y="603861"/>
                      </a:cubicBezTo>
                    </a:path>
                  </a:pathLst>
                </a:custGeom>
                <a:noFill/>
                <a:ln w="1270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14" name="Group 213"/>
            <p:cNvGrpSpPr/>
            <p:nvPr/>
          </p:nvGrpSpPr>
          <p:grpSpPr>
            <a:xfrm>
              <a:off x="5306128" y="4542903"/>
              <a:ext cx="534360" cy="210613"/>
              <a:chOff x="519679" y="796581"/>
              <a:chExt cx="1817111" cy="728512"/>
            </a:xfrm>
          </p:grpSpPr>
          <p:grpSp>
            <p:nvGrpSpPr>
              <p:cNvPr id="215" name="Group 214"/>
              <p:cNvGrpSpPr/>
              <p:nvPr/>
            </p:nvGrpSpPr>
            <p:grpSpPr>
              <a:xfrm>
                <a:off x="567363" y="796581"/>
                <a:ext cx="1319777" cy="666016"/>
                <a:chOff x="436052" y="597352"/>
                <a:chExt cx="1319777" cy="926648"/>
              </a:xfrm>
            </p:grpSpPr>
            <p:sp>
              <p:nvSpPr>
                <p:cNvPr id="222" name="Freeform 221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3" name="Freeform 222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16" name="Group 215"/>
              <p:cNvGrpSpPr/>
              <p:nvPr/>
            </p:nvGrpSpPr>
            <p:grpSpPr>
              <a:xfrm>
                <a:off x="519679" y="989003"/>
                <a:ext cx="856273" cy="485910"/>
                <a:chOff x="436052" y="597352"/>
                <a:chExt cx="1319777" cy="926648"/>
              </a:xfrm>
            </p:grpSpPr>
            <p:sp>
              <p:nvSpPr>
                <p:cNvPr id="220" name="Freeform 219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1" name="Freeform 220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17" name="Group 216"/>
              <p:cNvGrpSpPr/>
              <p:nvPr/>
            </p:nvGrpSpPr>
            <p:grpSpPr>
              <a:xfrm>
                <a:off x="1017013" y="1144356"/>
                <a:ext cx="1319777" cy="380737"/>
                <a:chOff x="436052" y="597352"/>
                <a:chExt cx="1319777" cy="926648"/>
              </a:xfrm>
            </p:grpSpPr>
            <p:sp>
              <p:nvSpPr>
                <p:cNvPr id="218" name="Freeform 217"/>
                <p:cNvSpPr/>
                <p:nvPr/>
              </p:nvSpPr>
              <p:spPr>
                <a:xfrm>
                  <a:off x="436052" y="597352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>
                <a:xfrm>
                  <a:off x="457200" y="606133"/>
                  <a:ext cx="1298629" cy="917867"/>
                </a:xfrm>
                <a:custGeom>
                  <a:avLst/>
                  <a:gdLst>
                    <a:gd name="connsiteX0" fmla="*/ 366205 w 1298629"/>
                    <a:gd name="connsiteY0" fmla="*/ 886391 h 917867"/>
                    <a:gd name="connsiteX1" fmla="*/ 357578 w 1298629"/>
                    <a:gd name="connsiteY1" fmla="*/ 670731 h 917867"/>
                    <a:gd name="connsiteX2" fmla="*/ 3895 w 1298629"/>
                    <a:gd name="connsiteY2" fmla="*/ 386059 h 917867"/>
                    <a:gd name="connsiteX3" fmla="*/ 159171 w 1298629"/>
                    <a:gd name="connsiteY3" fmla="*/ 489576 h 917867"/>
                    <a:gd name="connsiteX4" fmla="*/ 357578 w 1298629"/>
                    <a:gd name="connsiteY4" fmla="*/ 618973 h 917867"/>
                    <a:gd name="connsiteX5" fmla="*/ 469722 w 1298629"/>
                    <a:gd name="connsiteY5" fmla="*/ 731116 h 917867"/>
                    <a:gd name="connsiteX6" fmla="*/ 452469 w 1298629"/>
                    <a:gd name="connsiteY6" fmla="*/ 886391 h 917867"/>
                    <a:gd name="connsiteX7" fmla="*/ 478348 w 1298629"/>
                    <a:gd name="connsiteY7" fmla="*/ 567214 h 917867"/>
                    <a:gd name="connsiteX8" fmla="*/ 288567 w 1298629"/>
                    <a:gd name="connsiteY8" fmla="*/ 256663 h 917867"/>
                    <a:gd name="connsiteX9" fmla="*/ 469722 w 1298629"/>
                    <a:gd name="connsiteY9" fmla="*/ 394686 h 917867"/>
                    <a:gd name="connsiteX10" fmla="*/ 573239 w 1298629"/>
                    <a:gd name="connsiteY10" fmla="*/ 627599 h 917867"/>
                    <a:gd name="connsiteX11" fmla="*/ 512854 w 1298629"/>
                    <a:gd name="connsiteY11" fmla="*/ 808754 h 917867"/>
                    <a:gd name="connsiteX12" fmla="*/ 538733 w 1298629"/>
                    <a:gd name="connsiteY12" fmla="*/ 877765 h 917867"/>
                    <a:gd name="connsiteX13" fmla="*/ 573239 w 1298629"/>
                    <a:gd name="connsiteY13" fmla="*/ 489576 h 917867"/>
                    <a:gd name="connsiteX14" fmla="*/ 1021812 w 1298629"/>
                    <a:gd name="connsiteY14" fmla="*/ 6497 h 917867"/>
                    <a:gd name="connsiteX15" fmla="*/ 875163 w 1298629"/>
                    <a:gd name="connsiteY15" fmla="*/ 230784 h 917867"/>
                    <a:gd name="connsiteX16" fmla="*/ 685382 w 1298629"/>
                    <a:gd name="connsiteY16" fmla="*/ 515456 h 917867"/>
                    <a:gd name="connsiteX17" fmla="*/ 573239 w 1298629"/>
                    <a:gd name="connsiteY17" fmla="*/ 791501 h 917867"/>
                    <a:gd name="connsiteX18" fmla="*/ 547359 w 1298629"/>
                    <a:gd name="connsiteY18" fmla="*/ 912271 h 917867"/>
                    <a:gd name="connsiteX19" fmla="*/ 685382 w 1298629"/>
                    <a:gd name="connsiteY19" fmla="*/ 627599 h 917867"/>
                    <a:gd name="connsiteX20" fmla="*/ 1099450 w 1298629"/>
                    <a:gd name="connsiteY20" fmla="*/ 411939 h 917867"/>
                    <a:gd name="connsiteX21" fmla="*/ 1297857 w 1298629"/>
                    <a:gd name="connsiteY21" fmla="*/ 549961 h 917867"/>
                    <a:gd name="connsiteX22" fmla="*/ 1159835 w 1298629"/>
                    <a:gd name="connsiteY22" fmla="*/ 480950 h 917867"/>
                    <a:gd name="connsiteX23" fmla="*/ 952801 w 1298629"/>
                    <a:gd name="connsiteY23" fmla="*/ 506829 h 917867"/>
                    <a:gd name="connsiteX24" fmla="*/ 711261 w 1298629"/>
                    <a:gd name="connsiteY24" fmla="*/ 653478 h 917867"/>
                    <a:gd name="connsiteX25" fmla="*/ 633623 w 1298629"/>
                    <a:gd name="connsiteY25" fmla="*/ 851886 h 917867"/>
                    <a:gd name="connsiteX26" fmla="*/ 624997 w 1298629"/>
                    <a:gd name="connsiteY26" fmla="*/ 912271 h 917867"/>
                    <a:gd name="connsiteX27" fmla="*/ 366205 w 1298629"/>
                    <a:gd name="connsiteY27" fmla="*/ 886391 h 917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298629" h="917867">
                      <a:moveTo>
                        <a:pt x="366205" y="886391"/>
                      </a:moveTo>
                      <a:cubicBezTo>
                        <a:pt x="321635" y="846134"/>
                        <a:pt x="417963" y="754120"/>
                        <a:pt x="357578" y="670731"/>
                      </a:cubicBezTo>
                      <a:cubicBezTo>
                        <a:pt x="297193" y="587342"/>
                        <a:pt x="36963" y="416251"/>
                        <a:pt x="3895" y="386059"/>
                      </a:cubicBezTo>
                      <a:cubicBezTo>
                        <a:pt x="-29173" y="355867"/>
                        <a:pt x="159171" y="489576"/>
                        <a:pt x="159171" y="489576"/>
                      </a:cubicBezTo>
                      <a:cubicBezTo>
                        <a:pt x="218118" y="528395"/>
                        <a:pt x="305819" y="578716"/>
                        <a:pt x="357578" y="618973"/>
                      </a:cubicBezTo>
                      <a:cubicBezTo>
                        <a:pt x="409337" y="659230"/>
                        <a:pt x="453907" y="686546"/>
                        <a:pt x="469722" y="731116"/>
                      </a:cubicBezTo>
                      <a:cubicBezTo>
                        <a:pt x="485537" y="775686"/>
                        <a:pt x="451031" y="913708"/>
                        <a:pt x="452469" y="886391"/>
                      </a:cubicBezTo>
                      <a:cubicBezTo>
                        <a:pt x="453907" y="859074"/>
                        <a:pt x="505665" y="672169"/>
                        <a:pt x="478348" y="567214"/>
                      </a:cubicBezTo>
                      <a:cubicBezTo>
                        <a:pt x="451031" y="462259"/>
                        <a:pt x="290005" y="285418"/>
                        <a:pt x="288567" y="256663"/>
                      </a:cubicBezTo>
                      <a:cubicBezTo>
                        <a:pt x="287129" y="227908"/>
                        <a:pt x="422277" y="332863"/>
                        <a:pt x="469722" y="394686"/>
                      </a:cubicBezTo>
                      <a:cubicBezTo>
                        <a:pt x="517167" y="456509"/>
                        <a:pt x="566050" y="558588"/>
                        <a:pt x="573239" y="627599"/>
                      </a:cubicBezTo>
                      <a:cubicBezTo>
                        <a:pt x="580428" y="696610"/>
                        <a:pt x="518605" y="767060"/>
                        <a:pt x="512854" y="808754"/>
                      </a:cubicBezTo>
                      <a:cubicBezTo>
                        <a:pt x="507103" y="850448"/>
                        <a:pt x="528669" y="930961"/>
                        <a:pt x="538733" y="877765"/>
                      </a:cubicBezTo>
                      <a:cubicBezTo>
                        <a:pt x="548797" y="824569"/>
                        <a:pt x="492726" y="634787"/>
                        <a:pt x="573239" y="489576"/>
                      </a:cubicBezTo>
                      <a:cubicBezTo>
                        <a:pt x="653752" y="344365"/>
                        <a:pt x="971491" y="49629"/>
                        <a:pt x="1021812" y="6497"/>
                      </a:cubicBezTo>
                      <a:cubicBezTo>
                        <a:pt x="1072133" y="-36635"/>
                        <a:pt x="931235" y="145957"/>
                        <a:pt x="875163" y="230784"/>
                      </a:cubicBezTo>
                      <a:cubicBezTo>
                        <a:pt x="819091" y="315610"/>
                        <a:pt x="735703" y="422003"/>
                        <a:pt x="685382" y="515456"/>
                      </a:cubicBezTo>
                      <a:cubicBezTo>
                        <a:pt x="635061" y="608909"/>
                        <a:pt x="596243" y="725365"/>
                        <a:pt x="573239" y="791501"/>
                      </a:cubicBezTo>
                      <a:cubicBezTo>
                        <a:pt x="550235" y="857637"/>
                        <a:pt x="528668" y="939588"/>
                        <a:pt x="547359" y="912271"/>
                      </a:cubicBezTo>
                      <a:cubicBezTo>
                        <a:pt x="566050" y="884954"/>
                        <a:pt x="593367" y="710988"/>
                        <a:pt x="685382" y="627599"/>
                      </a:cubicBezTo>
                      <a:cubicBezTo>
                        <a:pt x="777397" y="544210"/>
                        <a:pt x="997371" y="424879"/>
                        <a:pt x="1099450" y="411939"/>
                      </a:cubicBezTo>
                      <a:cubicBezTo>
                        <a:pt x="1201529" y="398999"/>
                        <a:pt x="1287793" y="538459"/>
                        <a:pt x="1297857" y="549961"/>
                      </a:cubicBezTo>
                      <a:cubicBezTo>
                        <a:pt x="1307921" y="561463"/>
                        <a:pt x="1217344" y="488139"/>
                        <a:pt x="1159835" y="480950"/>
                      </a:cubicBezTo>
                      <a:cubicBezTo>
                        <a:pt x="1102326" y="473761"/>
                        <a:pt x="1027563" y="478074"/>
                        <a:pt x="952801" y="506829"/>
                      </a:cubicBezTo>
                      <a:cubicBezTo>
                        <a:pt x="878039" y="535584"/>
                        <a:pt x="764457" y="595968"/>
                        <a:pt x="711261" y="653478"/>
                      </a:cubicBezTo>
                      <a:cubicBezTo>
                        <a:pt x="658065" y="710987"/>
                        <a:pt x="648000" y="808754"/>
                        <a:pt x="633623" y="851886"/>
                      </a:cubicBezTo>
                      <a:cubicBezTo>
                        <a:pt x="619246" y="895018"/>
                        <a:pt x="666691" y="905082"/>
                        <a:pt x="624997" y="912271"/>
                      </a:cubicBezTo>
                      <a:cubicBezTo>
                        <a:pt x="583303" y="919460"/>
                        <a:pt x="410775" y="926648"/>
                        <a:pt x="366205" y="886391"/>
                      </a:cubicBezTo>
                      <a:close/>
                    </a:path>
                  </a:pathLst>
                </a:cu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226" name="Freeform 225"/>
          <p:cNvSpPr/>
          <p:nvPr/>
        </p:nvSpPr>
        <p:spPr>
          <a:xfrm>
            <a:off x="217116" y="6599383"/>
            <a:ext cx="1007670" cy="258617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63" h="778360">
                <a:moveTo>
                  <a:pt x="137085" y="43404"/>
                </a:moveTo>
                <a:cubicBezTo>
                  <a:pt x="101142" y="85098"/>
                  <a:pt x="72387" y="198680"/>
                  <a:pt x="68074" y="250438"/>
                </a:cubicBezTo>
                <a:cubicBezTo>
                  <a:pt x="63761" y="302197"/>
                  <a:pt x="112644" y="316574"/>
                  <a:pt x="111206" y="353955"/>
                </a:cubicBezTo>
                <a:cubicBezTo>
                  <a:pt x="109768" y="391336"/>
                  <a:pt x="72387" y="431593"/>
                  <a:pt x="59447" y="474725"/>
                </a:cubicBezTo>
                <a:cubicBezTo>
                  <a:pt x="46507" y="517857"/>
                  <a:pt x="37881" y="573928"/>
                  <a:pt x="33568" y="612747"/>
                </a:cubicBezTo>
                <a:cubicBezTo>
                  <a:pt x="29255" y="651566"/>
                  <a:pt x="-39756" y="684634"/>
                  <a:pt x="33568" y="707638"/>
                </a:cubicBezTo>
                <a:cubicBezTo>
                  <a:pt x="106892" y="730642"/>
                  <a:pt x="405941" y="824095"/>
                  <a:pt x="473515" y="750770"/>
                </a:cubicBezTo>
                <a:cubicBezTo>
                  <a:pt x="541089" y="677446"/>
                  <a:pt x="456263" y="385585"/>
                  <a:pt x="439010" y="267691"/>
                </a:cubicBezTo>
                <a:cubicBezTo>
                  <a:pt x="421757" y="149797"/>
                  <a:pt x="395877" y="87974"/>
                  <a:pt x="369998" y="43404"/>
                </a:cubicBezTo>
                <a:cubicBezTo>
                  <a:pt x="344119" y="-1166"/>
                  <a:pt x="323990" y="1710"/>
                  <a:pt x="283734" y="272"/>
                </a:cubicBezTo>
                <a:cubicBezTo>
                  <a:pt x="243478" y="-1166"/>
                  <a:pt x="173028" y="1710"/>
                  <a:pt x="137085" y="4340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Freeform 226"/>
          <p:cNvSpPr/>
          <p:nvPr/>
        </p:nvSpPr>
        <p:spPr>
          <a:xfrm>
            <a:off x="632509" y="6370783"/>
            <a:ext cx="593724" cy="258617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63" h="778360">
                <a:moveTo>
                  <a:pt x="137085" y="43404"/>
                </a:moveTo>
                <a:cubicBezTo>
                  <a:pt x="101142" y="85098"/>
                  <a:pt x="72387" y="198680"/>
                  <a:pt x="68074" y="250438"/>
                </a:cubicBezTo>
                <a:cubicBezTo>
                  <a:pt x="63761" y="302197"/>
                  <a:pt x="112644" y="316574"/>
                  <a:pt x="111206" y="353955"/>
                </a:cubicBezTo>
                <a:cubicBezTo>
                  <a:pt x="109768" y="391336"/>
                  <a:pt x="72387" y="431593"/>
                  <a:pt x="59447" y="474725"/>
                </a:cubicBezTo>
                <a:cubicBezTo>
                  <a:pt x="46507" y="517857"/>
                  <a:pt x="37881" y="573928"/>
                  <a:pt x="33568" y="612747"/>
                </a:cubicBezTo>
                <a:cubicBezTo>
                  <a:pt x="29255" y="651566"/>
                  <a:pt x="-39756" y="684634"/>
                  <a:pt x="33568" y="707638"/>
                </a:cubicBezTo>
                <a:cubicBezTo>
                  <a:pt x="106892" y="730642"/>
                  <a:pt x="405941" y="824095"/>
                  <a:pt x="473515" y="750770"/>
                </a:cubicBezTo>
                <a:cubicBezTo>
                  <a:pt x="541089" y="677446"/>
                  <a:pt x="456263" y="385585"/>
                  <a:pt x="439010" y="267691"/>
                </a:cubicBezTo>
                <a:cubicBezTo>
                  <a:pt x="421757" y="149797"/>
                  <a:pt x="395877" y="87974"/>
                  <a:pt x="369998" y="43404"/>
                </a:cubicBezTo>
                <a:cubicBezTo>
                  <a:pt x="344119" y="-1166"/>
                  <a:pt x="323990" y="1710"/>
                  <a:pt x="283734" y="272"/>
                </a:cubicBezTo>
                <a:cubicBezTo>
                  <a:pt x="243478" y="-1166"/>
                  <a:pt x="173028" y="1710"/>
                  <a:pt x="137085" y="4340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Freeform 227"/>
          <p:cNvSpPr/>
          <p:nvPr/>
        </p:nvSpPr>
        <p:spPr>
          <a:xfrm>
            <a:off x="424089" y="6477000"/>
            <a:ext cx="593724" cy="251691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63" h="778360">
                <a:moveTo>
                  <a:pt x="137085" y="43404"/>
                </a:moveTo>
                <a:cubicBezTo>
                  <a:pt x="101142" y="85098"/>
                  <a:pt x="72387" y="198680"/>
                  <a:pt x="68074" y="250438"/>
                </a:cubicBezTo>
                <a:cubicBezTo>
                  <a:pt x="63761" y="302197"/>
                  <a:pt x="112644" y="316574"/>
                  <a:pt x="111206" y="353955"/>
                </a:cubicBezTo>
                <a:cubicBezTo>
                  <a:pt x="109768" y="391336"/>
                  <a:pt x="72387" y="431593"/>
                  <a:pt x="59447" y="474725"/>
                </a:cubicBezTo>
                <a:cubicBezTo>
                  <a:pt x="46507" y="517857"/>
                  <a:pt x="37881" y="573928"/>
                  <a:pt x="33568" y="612747"/>
                </a:cubicBezTo>
                <a:cubicBezTo>
                  <a:pt x="29255" y="651566"/>
                  <a:pt x="-39756" y="684634"/>
                  <a:pt x="33568" y="707638"/>
                </a:cubicBezTo>
                <a:cubicBezTo>
                  <a:pt x="106892" y="730642"/>
                  <a:pt x="405941" y="824095"/>
                  <a:pt x="473515" y="750770"/>
                </a:cubicBezTo>
                <a:cubicBezTo>
                  <a:pt x="541089" y="677446"/>
                  <a:pt x="456263" y="385585"/>
                  <a:pt x="439010" y="267691"/>
                </a:cubicBezTo>
                <a:cubicBezTo>
                  <a:pt x="421757" y="149797"/>
                  <a:pt x="395877" y="87974"/>
                  <a:pt x="369998" y="43404"/>
                </a:cubicBezTo>
                <a:cubicBezTo>
                  <a:pt x="344119" y="-1166"/>
                  <a:pt x="323990" y="1710"/>
                  <a:pt x="283734" y="272"/>
                </a:cubicBezTo>
                <a:cubicBezTo>
                  <a:pt x="243478" y="-1166"/>
                  <a:pt x="173028" y="1710"/>
                  <a:pt x="137085" y="4340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Freeform 229"/>
          <p:cNvSpPr/>
          <p:nvPr/>
        </p:nvSpPr>
        <p:spPr>
          <a:xfrm>
            <a:off x="990600" y="6211944"/>
            <a:ext cx="391492" cy="218873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63" h="778360">
                <a:moveTo>
                  <a:pt x="137085" y="43404"/>
                </a:moveTo>
                <a:cubicBezTo>
                  <a:pt x="101142" y="85098"/>
                  <a:pt x="72387" y="198680"/>
                  <a:pt x="68074" y="250438"/>
                </a:cubicBezTo>
                <a:cubicBezTo>
                  <a:pt x="63761" y="302197"/>
                  <a:pt x="112644" y="316574"/>
                  <a:pt x="111206" y="353955"/>
                </a:cubicBezTo>
                <a:cubicBezTo>
                  <a:pt x="109768" y="391336"/>
                  <a:pt x="72387" y="431593"/>
                  <a:pt x="59447" y="474725"/>
                </a:cubicBezTo>
                <a:cubicBezTo>
                  <a:pt x="46507" y="517857"/>
                  <a:pt x="37881" y="573928"/>
                  <a:pt x="33568" y="612747"/>
                </a:cubicBezTo>
                <a:cubicBezTo>
                  <a:pt x="29255" y="651566"/>
                  <a:pt x="-39756" y="684634"/>
                  <a:pt x="33568" y="707638"/>
                </a:cubicBezTo>
                <a:cubicBezTo>
                  <a:pt x="106892" y="730642"/>
                  <a:pt x="405941" y="824095"/>
                  <a:pt x="473515" y="750770"/>
                </a:cubicBezTo>
                <a:cubicBezTo>
                  <a:pt x="541089" y="677446"/>
                  <a:pt x="456263" y="385585"/>
                  <a:pt x="439010" y="267691"/>
                </a:cubicBezTo>
                <a:cubicBezTo>
                  <a:pt x="421757" y="149797"/>
                  <a:pt x="395877" y="87974"/>
                  <a:pt x="369998" y="43404"/>
                </a:cubicBezTo>
                <a:cubicBezTo>
                  <a:pt x="344119" y="-1166"/>
                  <a:pt x="323990" y="1710"/>
                  <a:pt x="283734" y="272"/>
                </a:cubicBezTo>
                <a:cubicBezTo>
                  <a:pt x="243478" y="-1166"/>
                  <a:pt x="173028" y="1710"/>
                  <a:pt x="137085" y="4340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3" name="Group 232"/>
          <p:cNvGrpSpPr/>
          <p:nvPr/>
        </p:nvGrpSpPr>
        <p:grpSpPr>
          <a:xfrm>
            <a:off x="447093" y="3322167"/>
            <a:ext cx="1343592" cy="1564358"/>
            <a:chOff x="457200" y="3276600"/>
            <a:chExt cx="1343592" cy="1564358"/>
          </a:xfrm>
        </p:grpSpPr>
        <p:grpSp>
          <p:nvGrpSpPr>
            <p:cNvPr id="80" name="Group 79"/>
            <p:cNvGrpSpPr/>
            <p:nvPr/>
          </p:nvGrpSpPr>
          <p:grpSpPr>
            <a:xfrm>
              <a:off x="701204" y="3974399"/>
              <a:ext cx="994990" cy="810844"/>
              <a:chOff x="1214810" y="3691755"/>
              <a:chExt cx="994990" cy="810844"/>
            </a:xfrm>
          </p:grpSpPr>
          <p:sp>
            <p:nvSpPr>
              <p:cNvPr id="79" name="Freeform 78"/>
              <p:cNvSpPr/>
              <p:nvPr/>
            </p:nvSpPr>
            <p:spPr>
              <a:xfrm>
                <a:off x="1214810" y="3698554"/>
                <a:ext cx="942815" cy="804045"/>
              </a:xfrm>
              <a:custGeom>
                <a:avLst/>
                <a:gdLst>
                  <a:gd name="connsiteX0" fmla="*/ 1515 w 942815"/>
                  <a:gd name="connsiteY0" fmla="*/ 1245109 h 1270599"/>
                  <a:gd name="connsiteX1" fmla="*/ 182669 w 942815"/>
                  <a:gd name="connsiteY1" fmla="*/ 1029449 h 1270599"/>
                  <a:gd name="connsiteX2" fmla="*/ 243054 w 942815"/>
                  <a:gd name="connsiteY2" fmla="*/ 606755 h 1270599"/>
                  <a:gd name="connsiteX3" fmla="*/ 139537 w 942815"/>
                  <a:gd name="connsiteY3" fmla="*/ 80543 h 1270599"/>
                  <a:gd name="connsiteX4" fmla="*/ 329318 w 942815"/>
                  <a:gd name="connsiteY4" fmla="*/ 2906 h 1270599"/>
                  <a:gd name="connsiteX5" fmla="*/ 553605 w 942815"/>
                  <a:gd name="connsiteY5" fmla="*/ 63291 h 1270599"/>
                  <a:gd name="connsiteX6" fmla="*/ 467341 w 942815"/>
                  <a:gd name="connsiteY6" fmla="*/ 468732 h 1270599"/>
                  <a:gd name="connsiteX7" fmla="*/ 467341 w 942815"/>
                  <a:gd name="connsiteY7" fmla="*/ 848294 h 1270599"/>
                  <a:gd name="connsiteX8" fmla="*/ 527726 w 942815"/>
                  <a:gd name="connsiteY8" fmla="*/ 1072581 h 1270599"/>
                  <a:gd name="connsiteX9" fmla="*/ 941794 w 942815"/>
                  <a:gd name="connsiteY9" fmla="*/ 1262362 h 1270599"/>
                  <a:gd name="connsiteX10" fmla="*/ 639869 w 942815"/>
                  <a:gd name="connsiteY10" fmla="*/ 1227857 h 1270599"/>
                  <a:gd name="connsiteX11" fmla="*/ 475967 w 942815"/>
                  <a:gd name="connsiteY11" fmla="*/ 1150219 h 1270599"/>
                  <a:gd name="connsiteX12" fmla="*/ 415582 w 942815"/>
                  <a:gd name="connsiteY12" fmla="*/ 1227857 h 1270599"/>
                  <a:gd name="connsiteX13" fmla="*/ 294813 w 942815"/>
                  <a:gd name="connsiteY13" fmla="*/ 1132966 h 1270599"/>
                  <a:gd name="connsiteX14" fmla="*/ 1515 w 942815"/>
                  <a:gd name="connsiteY14" fmla="*/ 1245109 h 1270599"/>
                  <a:gd name="connsiteX0" fmla="*/ 1515 w 942815"/>
                  <a:gd name="connsiteY0" fmla="*/ 1183528 h 1209018"/>
                  <a:gd name="connsiteX1" fmla="*/ 182669 w 942815"/>
                  <a:gd name="connsiteY1" fmla="*/ 967868 h 1209018"/>
                  <a:gd name="connsiteX2" fmla="*/ 243054 w 942815"/>
                  <a:gd name="connsiteY2" fmla="*/ 545174 h 1209018"/>
                  <a:gd name="connsiteX3" fmla="*/ 139537 w 942815"/>
                  <a:gd name="connsiteY3" fmla="*/ 18962 h 1209018"/>
                  <a:gd name="connsiteX4" fmla="*/ 363823 w 942815"/>
                  <a:gd name="connsiteY4" fmla="*/ 252636 h 1209018"/>
                  <a:gd name="connsiteX5" fmla="*/ 553605 w 942815"/>
                  <a:gd name="connsiteY5" fmla="*/ 1710 h 1209018"/>
                  <a:gd name="connsiteX6" fmla="*/ 467341 w 942815"/>
                  <a:gd name="connsiteY6" fmla="*/ 407151 h 1209018"/>
                  <a:gd name="connsiteX7" fmla="*/ 467341 w 942815"/>
                  <a:gd name="connsiteY7" fmla="*/ 786713 h 1209018"/>
                  <a:gd name="connsiteX8" fmla="*/ 527726 w 942815"/>
                  <a:gd name="connsiteY8" fmla="*/ 1011000 h 1209018"/>
                  <a:gd name="connsiteX9" fmla="*/ 941794 w 942815"/>
                  <a:gd name="connsiteY9" fmla="*/ 1200781 h 1209018"/>
                  <a:gd name="connsiteX10" fmla="*/ 639869 w 942815"/>
                  <a:gd name="connsiteY10" fmla="*/ 1166276 h 1209018"/>
                  <a:gd name="connsiteX11" fmla="*/ 475967 w 942815"/>
                  <a:gd name="connsiteY11" fmla="*/ 1088638 h 1209018"/>
                  <a:gd name="connsiteX12" fmla="*/ 415582 w 942815"/>
                  <a:gd name="connsiteY12" fmla="*/ 1166276 h 1209018"/>
                  <a:gd name="connsiteX13" fmla="*/ 294813 w 942815"/>
                  <a:gd name="connsiteY13" fmla="*/ 1071385 h 1209018"/>
                  <a:gd name="connsiteX14" fmla="*/ 1515 w 942815"/>
                  <a:gd name="connsiteY14" fmla="*/ 1183528 h 1209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42815" h="1209018">
                    <a:moveTo>
                      <a:pt x="1515" y="1183528"/>
                    </a:moveTo>
                    <a:cubicBezTo>
                      <a:pt x="-17176" y="1166275"/>
                      <a:pt x="142412" y="1074260"/>
                      <a:pt x="182669" y="967868"/>
                    </a:cubicBezTo>
                    <a:cubicBezTo>
                      <a:pt x="222926" y="861476"/>
                      <a:pt x="250243" y="703325"/>
                      <a:pt x="243054" y="545174"/>
                    </a:cubicBezTo>
                    <a:cubicBezTo>
                      <a:pt x="235865" y="387023"/>
                      <a:pt x="119409" y="67718"/>
                      <a:pt x="139537" y="18962"/>
                    </a:cubicBezTo>
                    <a:cubicBezTo>
                      <a:pt x="159665" y="-29794"/>
                      <a:pt x="294812" y="255511"/>
                      <a:pt x="363823" y="252636"/>
                    </a:cubicBezTo>
                    <a:cubicBezTo>
                      <a:pt x="432834" y="249761"/>
                      <a:pt x="536352" y="-24042"/>
                      <a:pt x="553605" y="1710"/>
                    </a:cubicBezTo>
                    <a:cubicBezTo>
                      <a:pt x="570858" y="27462"/>
                      <a:pt x="481718" y="276317"/>
                      <a:pt x="467341" y="407151"/>
                    </a:cubicBezTo>
                    <a:cubicBezTo>
                      <a:pt x="452964" y="537985"/>
                      <a:pt x="457277" y="686072"/>
                      <a:pt x="467341" y="786713"/>
                    </a:cubicBezTo>
                    <a:cubicBezTo>
                      <a:pt x="477405" y="887354"/>
                      <a:pt x="448651" y="941989"/>
                      <a:pt x="527726" y="1011000"/>
                    </a:cubicBezTo>
                    <a:cubicBezTo>
                      <a:pt x="606801" y="1080011"/>
                      <a:pt x="923104" y="1174902"/>
                      <a:pt x="941794" y="1200781"/>
                    </a:cubicBezTo>
                    <a:cubicBezTo>
                      <a:pt x="960485" y="1226660"/>
                      <a:pt x="717507" y="1184967"/>
                      <a:pt x="639869" y="1166276"/>
                    </a:cubicBezTo>
                    <a:cubicBezTo>
                      <a:pt x="562231" y="1147585"/>
                      <a:pt x="513348" y="1088638"/>
                      <a:pt x="475967" y="1088638"/>
                    </a:cubicBezTo>
                    <a:cubicBezTo>
                      <a:pt x="438586" y="1088638"/>
                      <a:pt x="445774" y="1169151"/>
                      <a:pt x="415582" y="1166276"/>
                    </a:cubicBezTo>
                    <a:cubicBezTo>
                      <a:pt x="385390" y="1163400"/>
                      <a:pt x="362387" y="1069947"/>
                      <a:pt x="294813" y="1071385"/>
                    </a:cubicBezTo>
                    <a:cubicBezTo>
                      <a:pt x="227240" y="1072823"/>
                      <a:pt x="20206" y="1200781"/>
                      <a:pt x="1515" y="1183528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1266985" y="3691755"/>
                <a:ext cx="942815" cy="804045"/>
              </a:xfrm>
              <a:custGeom>
                <a:avLst/>
                <a:gdLst>
                  <a:gd name="connsiteX0" fmla="*/ 1515 w 942815"/>
                  <a:gd name="connsiteY0" fmla="*/ 1245109 h 1270599"/>
                  <a:gd name="connsiteX1" fmla="*/ 182669 w 942815"/>
                  <a:gd name="connsiteY1" fmla="*/ 1029449 h 1270599"/>
                  <a:gd name="connsiteX2" fmla="*/ 243054 w 942815"/>
                  <a:gd name="connsiteY2" fmla="*/ 606755 h 1270599"/>
                  <a:gd name="connsiteX3" fmla="*/ 139537 w 942815"/>
                  <a:gd name="connsiteY3" fmla="*/ 80543 h 1270599"/>
                  <a:gd name="connsiteX4" fmla="*/ 329318 w 942815"/>
                  <a:gd name="connsiteY4" fmla="*/ 2906 h 1270599"/>
                  <a:gd name="connsiteX5" fmla="*/ 553605 w 942815"/>
                  <a:gd name="connsiteY5" fmla="*/ 63291 h 1270599"/>
                  <a:gd name="connsiteX6" fmla="*/ 467341 w 942815"/>
                  <a:gd name="connsiteY6" fmla="*/ 468732 h 1270599"/>
                  <a:gd name="connsiteX7" fmla="*/ 467341 w 942815"/>
                  <a:gd name="connsiteY7" fmla="*/ 848294 h 1270599"/>
                  <a:gd name="connsiteX8" fmla="*/ 527726 w 942815"/>
                  <a:gd name="connsiteY8" fmla="*/ 1072581 h 1270599"/>
                  <a:gd name="connsiteX9" fmla="*/ 941794 w 942815"/>
                  <a:gd name="connsiteY9" fmla="*/ 1262362 h 1270599"/>
                  <a:gd name="connsiteX10" fmla="*/ 639869 w 942815"/>
                  <a:gd name="connsiteY10" fmla="*/ 1227857 h 1270599"/>
                  <a:gd name="connsiteX11" fmla="*/ 475967 w 942815"/>
                  <a:gd name="connsiteY11" fmla="*/ 1150219 h 1270599"/>
                  <a:gd name="connsiteX12" fmla="*/ 415582 w 942815"/>
                  <a:gd name="connsiteY12" fmla="*/ 1227857 h 1270599"/>
                  <a:gd name="connsiteX13" fmla="*/ 294813 w 942815"/>
                  <a:gd name="connsiteY13" fmla="*/ 1132966 h 1270599"/>
                  <a:gd name="connsiteX14" fmla="*/ 1515 w 942815"/>
                  <a:gd name="connsiteY14" fmla="*/ 1245109 h 1270599"/>
                  <a:gd name="connsiteX0" fmla="*/ 1515 w 942815"/>
                  <a:gd name="connsiteY0" fmla="*/ 1183528 h 1209018"/>
                  <a:gd name="connsiteX1" fmla="*/ 182669 w 942815"/>
                  <a:gd name="connsiteY1" fmla="*/ 967868 h 1209018"/>
                  <a:gd name="connsiteX2" fmla="*/ 243054 w 942815"/>
                  <a:gd name="connsiteY2" fmla="*/ 545174 h 1209018"/>
                  <a:gd name="connsiteX3" fmla="*/ 139537 w 942815"/>
                  <a:gd name="connsiteY3" fmla="*/ 18962 h 1209018"/>
                  <a:gd name="connsiteX4" fmla="*/ 320692 w 942815"/>
                  <a:gd name="connsiteY4" fmla="*/ 252636 h 1209018"/>
                  <a:gd name="connsiteX5" fmla="*/ 553605 w 942815"/>
                  <a:gd name="connsiteY5" fmla="*/ 1710 h 1209018"/>
                  <a:gd name="connsiteX6" fmla="*/ 467341 w 942815"/>
                  <a:gd name="connsiteY6" fmla="*/ 407151 h 1209018"/>
                  <a:gd name="connsiteX7" fmla="*/ 467341 w 942815"/>
                  <a:gd name="connsiteY7" fmla="*/ 786713 h 1209018"/>
                  <a:gd name="connsiteX8" fmla="*/ 527726 w 942815"/>
                  <a:gd name="connsiteY8" fmla="*/ 1011000 h 1209018"/>
                  <a:gd name="connsiteX9" fmla="*/ 941794 w 942815"/>
                  <a:gd name="connsiteY9" fmla="*/ 1200781 h 1209018"/>
                  <a:gd name="connsiteX10" fmla="*/ 639869 w 942815"/>
                  <a:gd name="connsiteY10" fmla="*/ 1166276 h 1209018"/>
                  <a:gd name="connsiteX11" fmla="*/ 475967 w 942815"/>
                  <a:gd name="connsiteY11" fmla="*/ 1088638 h 1209018"/>
                  <a:gd name="connsiteX12" fmla="*/ 415582 w 942815"/>
                  <a:gd name="connsiteY12" fmla="*/ 1166276 h 1209018"/>
                  <a:gd name="connsiteX13" fmla="*/ 294813 w 942815"/>
                  <a:gd name="connsiteY13" fmla="*/ 1071385 h 1209018"/>
                  <a:gd name="connsiteX14" fmla="*/ 1515 w 942815"/>
                  <a:gd name="connsiteY14" fmla="*/ 1183528 h 1209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42815" h="1209018">
                    <a:moveTo>
                      <a:pt x="1515" y="1183528"/>
                    </a:moveTo>
                    <a:cubicBezTo>
                      <a:pt x="-17176" y="1166275"/>
                      <a:pt x="142412" y="1074260"/>
                      <a:pt x="182669" y="967868"/>
                    </a:cubicBezTo>
                    <a:cubicBezTo>
                      <a:pt x="222926" y="861476"/>
                      <a:pt x="250243" y="703325"/>
                      <a:pt x="243054" y="545174"/>
                    </a:cubicBezTo>
                    <a:cubicBezTo>
                      <a:pt x="235865" y="387023"/>
                      <a:pt x="126597" y="67718"/>
                      <a:pt x="139537" y="18962"/>
                    </a:cubicBezTo>
                    <a:cubicBezTo>
                      <a:pt x="152477" y="-29794"/>
                      <a:pt x="251681" y="255511"/>
                      <a:pt x="320692" y="252636"/>
                    </a:cubicBezTo>
                    <a:cubicBezTo>
                      <a:pt x="389703" y="249761"/>
                      <a:pt x="529164" y="-24042"/>
                      <a:pt x="553605" y="1710"/>
                    </a:cubicBezTo>
                    <a:cubicBezTo>
                      <a:pt x="578047" y="27463"/>
                      <a:pt x="481718" y="276317"/>
                      <a:pt x="467341" y="407151"/>
                    </a:cubicBezTo>
                    <a:cubicBezTo>
                      <a:pt x="452964" y="537985"/>
                      <a:pt x="457277" y="686072"/>
                      <a:pt x="467341" y="786713"/>
                    </a:cubicBezTo>
                    <a:cubicBezTo>
                      <a:pt x="477405" y="887354"/>
                      <a:pt x="448651" y="941989"/>
                      <a:pt x="527726" y="1011000"/>
                    </a:cubicBezTo>
                    <a:cubicBezTo>
                      <a:pt x="606801" y="1080011"/>
                      <a:pt x="923104" y="1174902"/>
                      <a:pt x="941794" y="1200781"/>
                    </a:cubicBezTo>
                    <a:cubicBezTo>
                      <a:pt x="960485" y="1226660"/>
                      <a:pt x="717507" y="1184967"/>
                      <a:pt x="639869" y="1166276"/>
                    </a:cubicBezTo>
                    <a:cubicBezTo>
                      <a:pt x="562231" y="1147585"/>
                      <a:pt x="513348" y="1088638"/>
                      <a:pt x="475967" y="1088638"/>
                    </a:cubicBezTo>
                    <a:cubicBezTo>
                      <a:pt x="438586" y="1088638"/>
                      <a:pt x="445774" y="1169151"/>
                      <a:pt x="415582" y="1166276"/>
                    </a:cubicBezTo>
                    <a:cubicBezTo>
                      <a:pt x="385390" y="1163400"/>
                      <a:pt x="362387" y="1069947"/>
                      <a:pt x="294813" y="1071385"/>
                    </a:cubicBezTo>
                    <a:cubicBezTo>
                      <a:pt x="227240" y="1072823"/>
                      <a:pt x="20206" y="1200781"/>
                      <a:pt x="1515" y="118352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457200" y="3276600"/>
              <a:ext cx="1187238" cy="938842"/>
              <a:chOff x="905667" y="2590800"/>
              <a:chExt cx="1187238" cy="938842"/>
            </a:xfrm>
          </p:grpSpPr>
          <p:sp>
            <p:nvSpPr>
              <p:cNvPr id="63" name="Freeform 62"/>
              <p:cNvSpPr/>
              <p:nvPr/>
            </p:nvSpPr>
            <p:spPr>
              <a:xfrm>
                <a:off x="905667" y="2743199"/>
                <a:ext cx="1151734" cy="648237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1058067" y="2590800"/>
                <a:ext cx="846933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905667" y="2703662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1515600" y="2953110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058067" y="2971800"/>
                <a:ext cx="423466" cy="457200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083086" y="4491496"/>
              <a:ext cx="717706" cy="349462"/>
              <a:chOff x="2971800" y="3424686"/>
              <a:chExt cx="717706" cy="349462"/>
            </a:xfrm>
          </p:grpSpPr>
          <p:sp>
            <p:nvSpPr>
              <p:cNvPr id="45" name="Freeform 44"/>
              <p:cNvSpPr/>
              <p:nvPr/>
            </p:nvSpPr>
            <p:spPr>
              <a:xfrm>
                <a:off x="3053751" y="3424686"/>
                <a:ext cx="635755" cy="3451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 flipH="1">
                <a:off x="2971800" y="3581400"/>
                <a:ext cx="457200" cy="1927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34" name="Group 233"/>
          <p:cNvGrpSpPr/>
          <p:nvPr/>
        </p:nvGrpSpPr>
        <p:grpSpPr>
          <a:xfrm>
            <a:off x="508956" y="4169784"/>
            <a:ext cx="3095901" cy="2064603"/>
            <a:chOff x="508956" y="4169784"/>
            <a:chExt cx="3095901" cy="2064603"/>
          </a:xfrm>
        </p:grpSpPr>
        <p:sp>
          <p:nvSpPr>
            <p:cNvPr id="85" name="Oval 84"/>
            <p:cNvSpPr/>
            <p:nvPr/>
          </p:nvSpPr>
          <p:spPr>
            <a:xfrm>
              <a:off x="1772395" y="5251862"/>
              <a:ext cx="990600" cy="29662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08956" y="4889157"/>
              <a:ext cx="1187238" cy="938842"/>
              <a:chOff x="905667" y="2590800"/>
              <a:chExt cx="1187238" cy="938842"/>
            </a:xfrm>
          </p:grpSpPr>
          <p:sp>
            <p:nvSpPr>
              <p:cNvPr id="33" name="Freeform 32"/>
              <p:cNvSpPr/>
              <p:nvPr/>
            </p:nvSpPr>
            <p:spPr>
              <a:xfrm>
                <a:off x="905667" y="2743199"/>
                <a:ext cx="1151734" cy="648237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1058067" y="2590800"/>
                <a:ext cx="846933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905667" y="2703662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515600" y="2953110"/>
                <a:ext cx="577305" cy="576532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058067" y="2971800"/>
                <a:ext cx="423466" cy="457200"/>
              </a:xfrm>
              <a:custGeom>
                <a:avLst/>
                <a:gdLst>
                  <a:gd name="connsiteX0" fmla="*/ 310659 w 1890145"/>
                  <a:gd name="connsiteY0" fmla="*/ 1047816 h 1333744"/>
                  <a:gd name="connsiteX1" fmla="*/ 319285 w 1890145"/>
                  <a:gd name="connsiteY1" fmla="*/ 1211718 h 1333744"/>
                  <a:gd name="connsiteX2" fmla="*/ 681594 w 1890145"/>
                  <a:gd name="connsiteY2" fmla="*/ 1332488 h 1333744"/>
                  <a:gd name="connsiteX3" fmla="*/ 854123 w 1890145"/>
                  <a:gd name="connsiteY3" fmla="*/ 1203092 h 1333744"/>
                  <a:gd name="connsiteX4" fmla="*/ 1095662 w 1890145"/>
                  <a:gd name="connsiteY4" fmla="*/ 1332488 h 1333744"/>
                  <a:gd name="connsiteX5" fmla="*/ 1397587 w 1890145"/>
                  <a:gd name="connsiteY5" fmla="*/ 1246224 h 1333744"/>
                  <a:gd name="connsiteX6" fmla="*/ 1509730 w 1890145"/>
                  <a:gd name="connsiteY6" fmla="*/ 909794 h 1333744"/>
                  <a:gd name="connsiteX7" fmla="*/ 1794402 w 1890145"/>
                  <a:gd name="connsiteY7" fmla="*/ 961552 h 1333744"/>
                  <a:gd name="connsiteX8" fmla="*/ 1889292 w 1890145"/>
                  <a:gd name="connsiteY8" fmla="*/ 668254 h 1333744"/>
                  <a:gd name="connsiteX9" fmla="*/ 1751270 w 1890145"/>
                  <a:gd name="connsiteY9" fmla="*/ 530232 h 1333744"/>
                  <a:gd name="connsiteX10" fmla="*/ 1811655 w 1890145"/>
                  <a:gd name="connsiteY10" fmla="*/ 288692 h 1333744"/>
                  <a:gd name="connsiteX11" fmla="*/ 1613247 w 1890145"/>
                  <a:gd name="connsiteY11" fmla="*/ 150669 h 1333744"/>
                  <a:gd name="connsiteX12" fmla="*/ 1311323 w 1890145"/>
                  <a:gd name="connsiteY12" fmla="*/ 219681 h 1333744"/>
                  <a:gd name="connsiteX13" fmla="*/ 1173300 w 1890145"/>
                  <a:gd name="connsiteY13" fmla="*/ 4020 h 1333744"/>
                  <a:gd name="connsiteX14" fmla="*/ 1035277 w 1890145"/>
                  <a:gd name="connsiteY14" fmla="*/ 90284 h 1333744"/>
                  <a:gd name="connsiteX15" fmla="*/ 992145 w 1890145"/>
                  <a:gd name="connsiteY15" fmla="*/ 228307 h 1333744"/>
                  <a:gd name="connsiteX16" fmla="*/ 733353 w 1890145"/>
                  <a:gd name="connsiteY16" fmla="*/ 167922 h 1333744"/>
                  <a:gd name="connsiteX17" fmla="*/ 491813 w 1890145"/>
                  <a:gd name="connsiteY17" fmla="*/ 288692 h 1333744"/>
                  <a:gd name="connsiteX18" fmla="*/ 474560 w 1890145"/>
                  <a:gd name="connsiteY18" fmla="*/ 461220 h 1333744"/>
                  <a:gd name="connsiteX19" fmla="*/ 164009 w 1890145"/>
                  <a:gd name="connsiteY19" fmla="*/ 349077 h 1333744"/>
                  <a:gd name="connsiteX20" fmla="*/ 146757 w 1890145"/>
                  <a:gd name="connsiteY20" fmla="*/ 625122 h 1333744"/>
                  <a:gd name="connsiteX21" fmla="*/ 396923 w 1890145"/>
                  <a:gd name="connsiteY21" fmla="*/ 789024 h 1333744"/>
                  <a:gd name="connsiteX22" fmla="*/ 284779 w 1890145"/>
                  <a:gd name="connsiteY22" fmla="*/ 866662 h 1333744"/>
                  <a:gd name="connsiteX23" fmla="*/ 108 w 1890145"/>
                  <a:gd name="connsiteY23" fmla="*/ 961552 h 1333744"/>
                  <a:gd name="connsiteX24" fmla="*/ 310659 w 1890145"/>
                  <a:gd name="connsiteY24" fmla="*/ 1047816 h 1333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90145" h="1333744">
                    <a:moveTo>
                      <a:pt x="310659" y="1047816"/>
                    </a:moveTo>
                    <a:cubicBezTo>
                      <a:pt x="363855" y="1089510"/>
                      <a:pt x="257463" y="1164273"/>
                      <a:pt x="319285" y="1211718"/>
                    </a:cubicBezTo>
                    <a:cubicBezTo>
                      <a:pt x="381107" y="1259163"/>
                      <a:pt x="592454" y="1333926"/>
                      <a:pt x="681594" y="1332488"/>
                    </a:cubicBezTo>
                    <a:cubicBezTo>
                      <a:pt x="770734" y="1331050"/>
                      <a:pt x="785112" y="1203092"/>
                      <a:pt x="854123" y="1203092"/>
                    </a:cubicBezTo>
                    <a:cubicBezTo>
                      <a:pt x="923134" y="1203092"/>
                      <a:pt x="1005085" y="1325299"/>
                      <a:pt x="1095662" y="1332488"/>
                    </a:cubicBezTo>
                    <a:cubicBezTo>
                      <a:pt x="1186239" y="1339677"/>
                      <a:pt x="1328576" y="1316673"/>
                      <a:pt x="1397587" y="1246224"/>
                    </a:cubicBezTo>
                    <a:cubicBezTo>
                      <a:pt x="1466598" y="1175775"/>
                      <a:pt x="1443594" y="957239"/>
                      <a:pt x="1509730" y="909794"/>
                    </a:cubicBezTo>
                    <a:cubicBezTo>
                      <a:pt x="1575866" y="862349"/>
                      <a:pt x="1731142" y="1001809"/>
                      <a:pt x="1794402" y="961552"/>
                    </a:cubicBezTo>
                    <a:cubicBezTo>
                      <a:pt x="1857662" y="921295"/>
                      <a:pt x="1896481" y="740141"/>
                      <a:pt x="1889292" y="668254"/>
                    </a:cubicBezTo>
                    <a:cubicBezTo>
                      <a:pt x="1882103" y="596367"/>
                      <a:pt x="1764209" y="593492"/>
                      <a:pt x="1751270" y="530232"/>
                    </a:cubicBezTo>
                    <a:cubicBezTo>
                      <a:pt x="1738331" y="466972"/>
                      <a:pt x="1834659" y="351952"/>
                      <a:pt x="1811655" y="288692"/>
                    </a:cubicBezTo>
                    <a:cubicBezTo>
                      <a:pt x="1788651" y="225432"/>
                      <a:pt x="1696636" y="162171"/>
                      <a:pt x="1613247" y="150669"/>
                    </a:cubicBezTo>
                    <a:cubicBezTo>
                      <a:pt x="1529858" y="139167"/>
                      <a:pt x="1384647" y="244122"/>
                      <a:pt x="1311323" y="219681"/>
                    </a:cubicBezTo>
                    <a:cubicBezTo>
                      <a:pt x="1237999" y="195240"/>
                      <a:pt x="1219308" y="25586"/>
                      <a:pt x="1173300" y="4020"/>
                    </a:cubicBezTo>
                    <a:cubicBezTo>
                      <a:pt x="1127292" y="-17546"/>
                      <a:pt x="1065469" y="52903"/>
                      <a:pt x="1035277" y="90284"/>
                    </a:cubicBezTo>
                    <a:cubicBezTo>
                      <a:pt x="1005085" y="127665"/>
                      <a:pt x="1042466" y="215367"/>
                      <a:pt x="992145" y="228307"/>
                    </a:cubicBezTo>
                    <a:cubicBezTo>
                      <a:pt x="941824" y="241247"/>
                      <a:pt x="816742" y="157858"/>
                      <a:pt x="733353" y="167922"/>
                    </a:cubicBezTo>
                    <a:cubicBezTo>
                      <a:pt x="649964" y="177986"/>
                      <a:pt x="534945" y="239809"/>
                      <a:pt x="491813" y="288692"/>
                    </a:cubicBezTo>
                    <a:cubicBezTo>
                      <a:pt x="448681" y="337575"/>
                      <a:pt x="529194" y="451156"/>
                      <a:pt x="474560" y="461220"/>
                    </a:cubicBezTo>
                    <a:cubicBezTo>
                      <a:pt x="419926" y="471284"/>
                      <a:pt x="218643" y="321760"/>
                      <a:pt x="164009" y="349077"/>
                    </a:cubicBezTo>
                    <a:cubicBezTo>
                      <a:pt x="109375" y="376394"/>
                      <a:pt x="107938" y="551797"/>
                      <a:pt x="146757" y="625122"/>
                    </a:cubicBezTo>
                    <a:cubicBezTo>
                      <a:pt x="185576" y="698447"/>
                      <a:pt x="373919" y="748767"/>
                      <a:pt x="396923" y="789024"/>
                    </a:cubicBezTo>
                    <a:cubicBezTo>
                      <a:pt x="419927" y="829281"/>
                      <a:pt x="350915" y="837907"/>
                      <a:pt x="284779" y="866662"/>
                    </a:cubicBezTo>
                    <a:cubicBezTo>
                      <a:pt x="218643" y="895417"/>
                      <a:pt x="-5643" y="927046"/>
                      <a:pt x="108" y="961552"/>
                    </a:cubicBezTo>
                    <a:cubicBezTo>
                      <a:pt x="5859" y="996058"/>
                      <a:pt x="257463" y="1006122"/>
                      <a:pt x="310659" y="104781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Freeform 30"/>
            <p:cNvSpPr/>
            <p:nvPr/>
          </p:nvSpPr>
          <p:spPr>
            <a:xfrm>
              <a:off x="1917469" y="4558885"/>
              <a:ext cx="769325" cy="332909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2077194" y="4560474"/>
              <a:ext cx="499263" cy="778360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519353" y="5450715"/>
              <a:ext cx="1524000" cy="29662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1315195" y="5599025"/>
              <a:ext cx="1905000" cy="33472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774469" y="5647490"/>
              <a:ext cx="769325" cy="332909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619994" y="5182344"/>
              <a:ext cx="457200" cy="188455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98097" y="5769014"/>
              <a:ext cx="769325" cy="332909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159131" y="5338834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638822" y="5834791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391394" y="5171572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1913430" y="5855760"/>
              <a:ext cx="457200" cy="188455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696194" y="5065999"/>
              <a:ext cx="457200" cy="188455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2586153" y="5225709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758820" y="5667305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142030" y="5745897"/>
              <a:ext cx="769325" cy="332909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2835532" y="5436164"/>
              <a:ext cx="769325" cy="332909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58194" y="4989799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381994" y="4765289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772394" y="4761199"/>
              <a:ext cx="457200" cy="376910"/>
            </a:xfrm>
            <a:custGeom>
              <a:avLst/>
              <a:gdLst>
                <a:gd name="connsiteX0" fmla="*/ 315012 w 752220"/>
                <a:gd name="connsiteY0" fmla="*/ 4575 h 332909"/>
                <a:gd name="connsiteX1" fmla="*/ 133857 w 752220"/>
                <a:gd name="connsiteY1" fmla="*/ 64959 h 332909"/>
                <a:gd name="connsiteX2" fmla="*/ 4461 w 752220"/>
                <a:gd name="connsiteY2" fmla="*/ 211609 h 332909"/>
                <a:gd name="connsiteX3" fmla="*/ 297759 w 752220"/>
                <a:gd name="connsiteY3" fmla="*/ 332378 h 332909"/>
                <a:gd name="connsiteX4" fmla="*/ 746333 w 752220"/>
                <a:gd name="connsiteY4" fmla="*/ 246114 h 332909"/>
                <a:gd name="connsiteX5" fmla="*/ 539299 w 752220"/>
                <a:gd name="connsiteY5" fmla="*/ 30454 h 332909"/>
                <a:gd name="connsiteX6" fmla="*/ 315012 w 752220"/>
                <a:gd name="connsiteY6" fmla="*/ 4575 h 33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2220" h="332909">
                  <a:moveTo>
                    <a:pt x="315012" y="4575"/>
                  </a:moveTo>
                  <a:cubicBezTo>
                    <a:pt x="247438" y="10326"/>
                    <a:pt x="185615" y="30453"/>
                    <a:pt x="133857" y="64959"/>
                  </a:cubicBezTo>
                  <a:cubicBezTo>
                    <a:pt x="82098" y="99465"/>
                    <a:pt x="-22856" y="167039"/>
                    <a:pt x="4461" y="211609"/>
                  </a:cubicBezTo>
                  <a:cubicBezTo>
                    <a:pt x="31778" y="256179"/>
                    <a:pt x="174114" y="326627"/>
                    <a:pt x="297759" y="332378"/>
                  </a:cubicBezTo>
                  <a:cubicBezTo>
                    <a:pt x="421404" y="338129"/>
                    <a:pt x="706076" y="296435"/>
                    <a:pt x="746333" y="246114"/>
                  </a:cubicBezTo>
                  <a:cubicBezTo>
                    <a:pt x="786590" y="195793"/>
                    <a:pt x="609748" y="69273"/>
                    <a:pt x="539299" y="30454"/>
                  </a:cubicBezTo>
                  <a:cubicBezTo>
                    <a:pt x="468850" y="-8365"/>
                    <a:pt x="382586" y="-1176"/>
                    <a:pt x="315012" y="45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2770695" y="5138109"/>
              <a:ext cx="717706" cy="349462"/>
              <a:chOff x="2971800" y="3424686"/>
              <a:chExt cx="717706" cy="349462"/>
            </a:xfrm>
          </p:grpSpPr>
          <p:sp>
            <p:nvSpPr>
              <p:cNvPr id="48" name="Freeform 47"/>
              <p:cNvSpPr/>
              <p:nvPr/>
            </p:nvSpPr>
            <p:spPr>
              <a:xfrm>
                <a:off x="3053751" y="3424686"/>
                <a:ext cx="635755" cy="3451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 flipH="1">
                <a:off x="2971800" y="3581400"/>
                <a:ext cx="457200" cy="1927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769033" y="5342487"/>
              <a:ext cx="717706" cy="349462"/>
              <a:chOff x="2971800" y="3424686"/>
              <a:chExt cx="717706" cy="349462"/>
            </a:xfrm>
          </p:grpSpPr>
          <p:sp>
            <p:nvSpPr>
              <p:cNvPr id="51" name="Freeform 50"/>
              <p:cNvSpPr/>
              <p:nvPr/>
            </p:nvSpPr>
            <p:spPr>
              <a:xfrm>
                <a:off x="3053751" y="3424686"/>
                <a:ext cx="635755" cy="3451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 flipH="1">
                <a:off x="2971800" y="3581400"/>
                <a:ext cx="457200" cy="192748"/>
              </a:xfrm>
              <a:custGeom>
                <a:avLst/>
                <a:gdLst>
                  <a:gd name="connsiteX0" fmla="*/ 0 w 635755"/>
                  <a:gd name="connsiteY0" fmla="*/ 69023 h 629831"/>
                  <a:gd name="connsiteX1" fmla="*/ 189781 w 635755"/>
                  <a:gd name="connsiteY1" fmla="*/ 310563 h 629831"/>
                  <a:gd name="connsiteX2" fmla="*/ 224287 w 635755"/>
                  <a:gd name="connsiteY2" fmla="*/ 534850 h 629831"/>
                  <a:gd name="connsiteX3" fmla="*/ 215660 w 635755"/>
                  <a:gd name="connsiteY3" fmla="*/ 215672 h 629831"/>
                  <a:gd name="connsiteX4" fmla="*/ 181155 w 635755"/>
                  <a:gd name="connsiteY4" fmla="*/ 12 h 629831"/>
                  <a:gd name="connsiteX5" fmla="*/ 215660 w 635755"/>
                  <a:gd name="connsiteY5" fmla="*/ 224299 h 629831"/>
                  <a:gd name="connsiteX6" fmla="*/ 267419 w 635755"/>
                  <a:gd name="connsiteY6" fmla="*/ 474465 h 629831"/>
                  <a:gd name="connsiteX7" fmla="*/ 310551 w 635755"/>
                  <a:gd name="connsiteY7" fmla="*/ 155288 h 629831"/>
                  <a:gd name="connsiteX8" fmla="*/ 379562 w 635755"/>
                  <a:gd name="connsiteY8" fmla="*/ 77650 h 629831"/>
                  <a:gd name="connsiteX9" fmla="*/ 345057 w 635755"/>
                  <a:gd name="connsiteY9" fmla="*/ 155288 h 629831"/>
                  <a:gd name="connsiteX10" fmla="*/ 284672 w 635755"/>
                  <a:gd name="connsiteY10" fmla="*/ 439959 h 629831"/>
                  <a:gd name="connsiteX11" fmla="*/ 284672 w 635755"/>
                  <a:gd name="connsiteY11" fmla="*/ 534850 h 629831"/>
                  <a:gd name="connsiteX12" fmla="*/ 388189 w 635755"/>
                  <a:gd name="connsiteY12" fmla="*/ 310563 h 629831"/>
                  <a:gd name="connsiteX13" fmla="*/ 543464 w 635755"/>
                  <a:gd name="connsiteY13" fmla="*/ 207046 h 629831"/>
                  <a:gd name="connsiteX14" fmla="*/ 396815 w 635755"/>
                  <a:gd name="connsiteY14" fmla="*/ 327816 h 629831"/>
                  <a:gd name="connsiteX15" fmla="*/ 301924 w 635755"/>
                  <a:gd name="connsiteY15" fmla="*/ 569355 h 629831"/>
                  <a:gd name="connsiteX16" fmla="*/ 414068 w 635755"/>
                  <a:gd name="connsiteY16" fmla="*/ 508971 h 629831"/>
                  <a:gd name="connsiteX17" fmla="*/ 414068 w 635755"/>
                  <a:gd name="connsiteY17" fmla="*/ 552103 h 629831"/>
                  <a:gd name="connsiteX18" fmla="*/ 491706 w 635755"/>
                  <a:gd name="connsiteY18" fmla="*/ 595235 h 629831"/>
                  <a:gd name="connsiteX19" fmla="*/ 491706 w 635755"/>
                  <a:gd name="connsiteY19" fmla="*/ 414080 h 629831"/>
                  <a:gd name="connsiteX20" fmla="*/ 517585 w 635755"/>
                  <a:gd name="connsiteY20" fmla="*/ 586608 h 629831"/>
                  <a:gd name="connsiteX21" fmla="*/ 552091 w 635755"/>
                  <a:gd name="connsiteY21" fmla="*/ 370948 h 629831"/>
                  <a:gd name="connsiteX22" fmla="*/ 491706 w 635755"/>
                  <a:gd name="connsiteY22" fmla="*/ 310563 h 629831"/>
                  <a:gd name="connsiteX23" fmla="*/ 569343 w 635755"/>
                  <a:gd name="connsiteY23" fmla="*/ 431333 h 629831"/>
                  <a:gd name="connsiteX24" fmla="*/ 517585 w 635755"/>
                  <a:gd name="connsiteY24" fmla="*/ 629740 h 629831"/>
                  <a:gd name="connsiteX25" fmla="*/ 629728 w 635755"/>
                  <a:gd name="connsiteY25" fmla="*/ 405454 h 629831"/>
                  <a:gd name="connsiteX26" fmla="*/ 612475 w 635755"/>
                  <a:gd name="connsiteY26" fmla="*/ 500344 h 629831"/>
                  <a:gd name="connsiteX27" fmla="*/ 543464 w 635755"/>
                  <a:gd name="connsiteY27" fmla="*/ 603861 h 62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35755" h="629831">
                    <a:moveTo>
                      <a:pt x="0" y="69023"/>
                    </a:moveTo>
                    <a:cubicBezTo>
                      <a:pt x="76200" y="150974"/>
                      <a:pt x="152400" y="232925"/>
                      <a:pt x="189781" y="310563"/>
                    </a:cubicBezTo>
                    <a:cubicBezTo>
                      <a:pt x="227162" y="388201"/>
                      <a:pt x="219974" y="550665"/>
                      <a:pt x="224287" y="534850"/>
                    </a:cubicBezTo>
                    <a:cubicBezTo>
                      <a:pt x="228600" y="519035"/>
                      <a:pt x="222849" y="304812"/>
                      <a:pt x="215660" y="215672"/>
                    </a:cubicBezTo>
                    <a:cubicBezTo>
                      <a:pt x="208471" y="126532"/>
                      <a:pt x="181155" y="-1426"/>
                      <a:pt x="181155" y="12"/>
                    </a:cubicBezTo>
                    <a:cubicBezTo>
                      <a:pt x="181155" y="1450"/>
                      <a:pt x="201283" y="145224"/>
                      <a:pt x="215660" y="224299"/>
                    </a:cubicBezTo>
                    <a:cubicBezTo>
                      <a:pt x="230037" y="303374"/>
                      <a:pt x="251604" y="485967"/>
                      <a:pt x="267419" y="474465"/>
                    </a:cubicBezTo>
                    <a:cubicBezTo>
                      <a:pt x="283234" y="462963"/>
                      <a:pt x="291860" y="221424"/>
                      <a:pt x="310551" y="155288"/>
                    </a:cubicBezTo>
                    <a:cubicBezTo>
                      <a:pt x="329242" y="89152"/>
                      <a:pt x="373811" y="77650"/>
                      <a:pt x="379562" y="77650"/>
                    </a:cubicBezTo>
                    <a:cubicBezTo>
                      <a:pt x="385313" y="77650"/>
                      <a:pt x="360872" y="94903"/>
                      <a:pt x="345057" y="155288"/>
                    </a:cubicBezTo>
                    <a:cubicBezTo>
                      <a:pt x="329242" y="215673"/>
                      <a:pt x="294736" y="376699"/>
                      <a:pt x="284672" y="439959"/>
                    </a:cubicBezTo>
                    <a:cubicBezTo>
                      <a:pt x="274608" y="503219"/>
                      <a:pt x="267419" y="556416"/>
                      <a:pt x="284672" y="534850"/>
                    </a:cubicBezTo>
                    <a:cubicBezTo>
                      <a:pt x="301925" y="513284"/>
                      <a:pt x="345057" y="365197"/>
                      <a:pt x="388189" y="310563"/>
                    </a:cubicBezTo>
                    <a:cubicBezTo>
                      <a:pt x="431321" y="255929"/>
                      <a:pt x="542026" y="204171"/>
                      <a:pt x="543464" y="207046"/>
                    </a:cubicBezTo>
                    <a:cubicBezTo>
                      <a:pt x="544902" y="209922"/>
                      <a:pt x="437072" y="267431"/>
                      <a:pt x="396815" y="327816"/>
                    </a:cubicBezTo>
                    <a:cubicBezTo>
                      <a:pt x="356558" y="388201"/>
                      <a:pt x="299049" y="539163"/>
                      <a:pt x="301924" y="569355"/>
                    </a:cubicBezTo>
                    <a:cubicBezTo>
                      <a:pt x="304800" y="599548"/>
                      <a:pt x="395377" y="511846"/>
                      <a:pt x="414068" y="508971"/>
                    </a:cubicBezTo>
                    <a:cubicBezTo>
                      <a:pt x="432759" y="506096"/>
                      <a:pt x="401128" y="537726"/>
                      <a:pt x="414068" y="552103"/>
                    </a:cubicBezTo>
                    <a:cubicBezTo>
                      <a:pt x="427008" y="566480"/>
                      <a:pt x="478766" y="618239"/>
                      <a:pt x="491706" y="595235"/>
                    </a:cubicBezTo>
                    <a:cubicBezTo>
                      <a:pt x="504646" y="572231"/>
                      <a:pt x="487393" y="415518"/>
                      <a:pt x="491706" y="414080"/>
                    </a:cubicBezTo>
                    <a:cubicBezTo>
                      <a:pt x="496019" y="412642"/>
                      <a:pt x="507521" y="593797"/>
                      <a:pt x="517585" y="586608"/>
                    </a:cubicBezTo>
                    <a:cubicBezTo>
                      <a:pt x="527649" y="579419"/>
                      <a:pt x="556404" y="416956"/>
                      <a:pt x="552091" y="370948"/>
                    </a:cubicBezTo>
                    <a:cubicBezTo>
                      <a:pt x="547778" y="324941"/>
                      <a:pt x="488831" y="300499"/>
                      <a:pt x="491706" y="310563"/>
                    </a:cubicBezTo>
                    <a:cubicBezTo>
                      <a:pt x="494581" y="320627"/>
                      <a:pt x="565030" y="378137"/>
                      <a:pt x="569343" y="431333"/>
                    </a:cubicBezTo>
                    <a:cubicBezTo>
                      <a:pt x="573656" y="484529"/>
                      <a:pt x="507521" y="634053"/>
                      <a:pt x="517585" y="629740"/>
                    </a:cubicBezTo>
                    <a:cubicBezTo>
                      <a:pt x="527649" y="625427"/>
                      <a:pt x="613913" y="427020"/>
                      <a:pt x="629728" y="405454"/>
                    </a:cubicBezTo>
                    <a:cubicBezTo>
                      <a:pt x="645543" y="383888"/>
                      <a:pt x="626852" y="467276"/>
                      <a:pt x="612475" y="500344"/>
                    </a:cubicBezTo>
                    <a:cubicBezTo>
                      <a:pt x="598098" y="533412"/>
                      <a:pt x="570781" y="568636"/>
                      <a:pt x="543464" y="603861"/>
                    </a:cubicBezTo>
                  </a:path>
                </a:pathLst>
              </a:custGeom>
              <a:noFill/>
              <a:ln w="12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4443" y="5647490"/>
              <a:ext cx="389640" cy="496684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99141" y="5568067"/>
              <a:ext cx="285421" cy="344284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899" y="5379253"/>
              <a:ext cx="215140" cy="369790"/>
            </a:xfrm>
            <a:prstGeom prst="rect">
              <a:avLst/>
            </a:prstGeom>
          </p:spPr>
        </p:pic>
        <p:sp>
          <p:nvSpPr>
            <p:cNvPr id="59" name="Freeform 58"/>
            <p:cNvSpPr/>
            <p:nvPr/>
          </p:nvSpPr>
          <p:spPr>
            <a:xfrm>
              <a:off x="1924794" y="4338192"/>
              <a:ext cx="445836" cy="258617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687630" y="4227799"/>
              <a:ext cx="593724" cy="258617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1840030" y="4273982"/>
              <a:ext cx="593724" cy="258617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752600" y="4169784"/>
              <a:ext cx="289317" cy="172931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  <a:gd name="connsiteX0" fmla="*/ 137085 w 486131"/>
                <a:gd name="connsiteY0" fmla="*/ 43404 h 775290"/>
                <a:gd name="connsiteX1" fmla="*/ 68074 w 486131"/>
                <a:gd name="connsiteY1" fmla="*/ 250438 h 775290"/>
                <a:gd name="connsiteX2" fmla="*/ 111206 w 486131"/>
                <a:gd name="connsiteY2" fmla="*/ 353955 h 775290"/>
                <a:gd name="connsiteX3" fmla="*/ 59447 w 486131"/>
                <a:gd name="connsiteY3" fmla="*/ 474725 h 775290"/>
                <a:gd name="connsiteX4" fmla="*/ 33568 w 486131"/>
                <a:gd name="connsiteY4" fmla="*/ 612747 h 775290"/>
                <a:gd name="connsiteX5" fmla="*/ 33568 w 486131"/>
                <a:gd name="connsiteY5" fmla="*/ 707638 h 775290"/>
                <a:gd name="connsiteX6" fmla="*/ 473515 w 486131"/>
                <a:gd name="connsiteY6" fmla="*/ 750770 h 775290"/>
                <a:gd name="connsiteX7" fmla="*/ 366925 w 486131"/>
                <a:gd name="connsiteY7" fmla="*/ 310380 h 775290"/>
                <a:gd name="connsiteX8" fmla="*/ 369998 w 486131"/>
                <a:gd name="connsiteY8" fmla="*/ 43404 h 775290"/>
                <a:gd name="connsiteX9" fmla="*/ 283734 w 486131"/>
                <a:gd name="connsiteY9" fmla="*/ 272 h 775290"/>
                <a:gd name="connsiteX10" fmla="*/ 137085 w 486131"/>
                <a:gd name="connsiteY10" fmla="*/ 43404 h 775290"/>
                <a:gd name="connsiteX0" fmla="*/ 137085 w 486573"/>
                <a:gd name="connsiteY0" fmla="*/ 43140 h 775026"/>
                <a:gd name="connsiteX1" fmla="*/ 68074 w 486573"/>
                <a:gd name="connsiteY1" fmla="*/ 250174 h 775026"/>
                <a:gd name="connsiteX2" fmla="*/ 111206 w 486573"/>
                <a:gd name="connsiteY2" fmla="*/ 353691 h 775026"/>
                <a:gd name="connsiteX3" fmla="*/ 59447 w 486573"/>
                <a:gd name="connsiteY3" fmla="*/ 474461 h 775026"/>
                <a:gd name="connsiteX4" fmla="*/ 33568 w 486573"/>
                <a:gd name="connsiteY4" fmla="*/ 612483 h 775026"/>
                <a:gd name="connsiteX5" fmla="*/ 33568 w 486573"/>
                <a:gd name="connsiteY5" fmla="*/ 707374 h 775026"/>
                <a:gd name="connsiteX6" fmla="*/ 473515 w 486573"/>
                <a:gd name="connsiteY6" fmla="*/ 750506 h 775026"/>
                <a:gd name="connsiteX7" fmla="*/ 366925 w 486573"/>
                <a:gd name="connsiteY7" fmla="*/ 310116 h 775026"/>
                <a:gd name="connsiteX8" fmla="*/ 329951 w 486573"/>
                <a:gd name="connsiteY8" fmla="*/ 43141 h 775026"/>
                <a:gd name="connsiteX9" fmla="*/ 283734 w 486573"/>
                <a:gd name="connsiteY9" fmla="*/ 8 h 775026"/>
                <a:gd name="connsiteX10" fmla="*/ 137085 w 486573"/>
                <a:gd name="connsiteY10" fmla="*/ 43140 h 77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6573" h="775026">
                  <a:moveTo>
                    <a:pt x="137085" y="43140"/>
                  </a:moveTo>
                  <a:cubicBezTo>
                    <a:pt x="101142" y="84834"/>
                    <a:pt x="72387" y="198416"/>
                    <a:pt x="68074" y="250174"/>
                  </a:cubicBezTo>
                  <a:cubicBezTo>
                    <a:pt x="63761" y="301933"/>
                    <a:pt x="112644" y="316310"/>
                    <a:pt x="111206" y="353691"/>
                  </a:cubicBezTo>
                  <a:cubicBezTo>
                    <a:pt x="109768" y="391072"/>
                    <a:pt x="72387" y="431329"/>
                    <a:pt x="59447" y="474461"/>
                  </a:cubicBezTo>
                  <a:cubicBezTo>
                    <a:pt x="46507" y="517593"/>
                    <a:pt x="37881" y="573664"/>
                    <a:pt x="33568" y="612483"/>
                  </a:cubicBezTo>
                  <a:cubicBezTo>
                    <a:pt x="29255" y="651302"/>
                    <a:pt x="-39756" y="684370"/>
                    <a:pt x="33568" y="707374"/>
                  </a:cubicBezTo>
                  <a:cubicBezTo>
                    <a:pt x="106892" y="730378"/>
                    <a:pt x="417956" y="816716"/>
                    <a:pt x="473515" y="750506"/>
                  </a:cubicBezTo>
                  <a:cubicBezTo>
                    <a:pt x="529074" y="684296"/>
                    <a:pt x="390852" y="428010"/>
                    <a:pt x="366925" y="310116"/>
                  </a:cubicBezTo>
                  <a:cubicBezTo>
                    <a:pt x="342998" y="192222"/>
                    <a:pt x="355830" y="87711"/>
                    <a:pt x="329951" y="43141"/>
                  </a:cubicBezTo>
                  <a:cubicBezTo>
                    <a:pt x="304072" y="-1429"/>
                    <a:pt x="315878" y="8"/>
                    <a:pt x="283734" y="8"/>
                  </a:cubicBezTo>
                  <a:cubicBezTo>
                    <a:pt x="251590" y="8"/>
                    <a:pt x="173028" y="1446"/>
                    <a:pt x="137085" y="4314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9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1508288" y="5857345"/>
              <a:ext cx="243200" cy="354356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  <a:gd name="connsiteX0" fmla="*/ 137085 w 496993"/>
                <a:gd name="connsiteY0" fmla="*/ 138243 h 873199"/>
                <a:gd name="connsiteX1" fmla="*/ 68074 w 496993"/>
                <a:gd name="connsiteY1" fmla="*/ 345277 h 873199"/>
                <a:gd name="connsiteX2" fmla="*/ 111206 w 496993"/>
                <a:gd name="connsiteY2" fmla="*/ 448794 h 873199"/>
                <a:gd name="connsiteX3" fmla="*/ 59447 w 496993"/>
                <a:gd name="connsiteY3" fmla="*/ 569564 h 873199"/>
                <a:gd name="connsiteX4" fmla="*/ 33568 w 496993"/>
                <a:gd name="connsiteY4" fmla="*/ 707586 h 873199"/>
                <a:gd name="connsiteX5" fmla="*/ 33568 w 496993"/>
                <a:gd name="connsiteY5" fmla="*/ 802477 h 873199"/>
                <a:gd name="connsiteX6" fmla="*/ 473515 w 496993"/>
                <a:gd name="connsiteY6" fmla="*/ 845609 h 873199"/>
                <a:gd name="connsiteX7" fmla="*/ 439010 w 496993"/>
                <a:gd name="connsiteY7" fmla="*/ 362530 h 873199"/>
                <a:gd name="connsiteX8" fmla="*/ 458141 w 496993"/>
                <a:gd name="connsiteY8" fmla="*/ 10699 h 873199"/>
                <a:gd name="connsiteX9" fmla="*/ 283734 w 496993"/>
                <a:gd name="connsiteY9" fmla="*/ 95111 h 873199"/>
                <a:gd name="connsiteX10" fmla="*/ 137085 w 496993"/>
                <a:gd name="connsiteY10" fmla="*/ 138243 h 873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6993" h="873199">
                  <a:moveTo>
                    <a:pt x="137085" y="138243"/>
                  </a:moveTo>
                  <a:cubicBezTo>
                    <a:pt x="101142" y="179937"/>
                    <a:pt x="72387" y="293519"/>
                    <a:pt x="68074" y="345277"/>
                  </a:cubicBezTo>
                  <a:cubicBezTo>
                    <a:pt x="63761" y="397036"/>
                    <a:pt x="112644" y="411413"/>
                    <a:pt x="111206" y="448794"/>
                  </a:cubicBezTo>
                  <a:cubicBezTo>
                    <a:pt x="109768" y="486175"/>
                    <a:pt x="72387" y="526432"/>
                    <a:pt x="59447" y="569564"/>
                  </a:cubicBezTo>
                  <a:cubicBezTo>
                    <a:pt x="46507" y="612696"/>
                    <a:pt x="37881" y="668767"/>
                    <a:pt x="33568" y="707586"/>
                  </a:cubicBezTo>
                  <a:cubicBezTo>
                    <a:pt x="29255" y="746405"/>
                    <a:pt x="-39756" y="779473"/>
                    <a:pt x="33568" y="802477"/>
                  </a:cubicBezTo>
                  <a:cubicBezTo>
                    <a:pt x="106892" y="825481"/>
                    <a:pt x="405941" y="918934"/>
                    <a:pt x="473515" y="845609"/>
                  </a:cubicBezTo>
                  <a:cubicBezTo>
                    <a:pt x="541089" y="772285"/>
                    <a:pt x="441572" y="501682"/>
                    <a:pt x="439010" y="362530"/>
                  </a:cubicBezTo>
                  <a:cubicBezTo>
                    <a:pt x="436448" y="223378"/>
                    <a:pt x="484020" y="55269"/>
                    <a:pt x="458141" y="10699"/>
                  </a:cubicBezTo>
                  <a:cubicBezTo>
                    <a:pt x="432262" y="-33871"/>
                    <a:pt x="337243" y="73854"/>
                    <a:pt x="283734" y="95111"/>
                  </a:cubicBezTo>
                  <a:cubicBezTo>
                    <a:pt x="230225" y="116368"/>
                    <a:pt x="173028" y="96549"/>
                    <a:pt x="137085" y="13824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1382092" y="6144174"/>
              <a:ext cx="287069" cy="90213"/>
            </a:xfrm>
            <a:custGeom>
              <a:avLst/>
              <a:gdLst>
                <a:gd name="connsiteX0" fmla="*/ 137085 w 499263"/>
                <a:gd name="connsiteY0" fmla="*/ 43404 h 778360"/>
                <a:gd name="connsiteX1" fmla="*/ 68074 w 499263"/>
                <a:gd name="connsiteY1" fmla="*/ 250438 h 778360"/>
                <a:gd name="connsiteX2" fmla="*/ 111206 w 499263"/>
                <a:gd name="connsiteY2" fmla="*/ 353955 h 778360"/>
                <a:gd name="connsiteX3" fmla="*/ 59447 w 499263"/>
                <a:gd name="connsiteY3" fmla="*/ 474725 h 778360"/>
                <a:gd name="connsiteX4" fmla="*/ 33568 w 499263"/>
                <a:gd name="connsiteY4" fmla="*/ 612747 h 778360"/>
                <a:gd name="connsiteX5" fmla="*/ 33568 w 499263"/>
                <a:gd name="connsiteY5" fmla="*/ 707638 h 778360"/>
                <a:gd name="connsiteX6" fmla="*/ 473515 w 499263"/>
                <a:gd name="connsiteY6" fmla="*/ 750770 h 778360"/>
                <a:gd name="connsiteX7" fmla="*/ 439010 w 499263"/>
                <a:gd name="connsiteY7" fmla="*/ 267691 h 778360"/>
                <a:gd name="connsiteX8" fmla="*/ 369998 w 499263"/>
                <a:gd name="connsiteY8" fmla="*/ 43404 h 778360"/>
                <a:gd name="connsiteX9" fmla="*/ 283734 w 499263"/>
                <a:gd name="connsiteY9" fmla="*/ 272 h 778360"/>
                <a:gd name="connsiteX10" fmla="*/ 137085 w 499263"/>
                <a:gd name="connsiteY10" fmla="*/ 43404 h 77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9263" h="778360">
                  <a:moveTo>
                    <a:pt x="137085" y="43404"/>
                  </a:moveTo>
                  <a:cubicBezTo>
                    <a:pt x="101142" y="85098"/>
                    <a:pt x="72387" y="198680"/>
                    <a:pt x="68074" y="250438"/>
                  </a:cubicBezTo>
                  <a:cubicBezTo>
                    <a:pt x="63761" y="302197"/>
                    <a:pt x="112644" y="316574"/>
                    <a:pt x="111206" y="353955"/>
                  </a:cubicBezTo>
                  <a:cubicBezTo>
                    <a:pt x="109768" y="391336"/>
                    <a:pt x="72387" y="431593"/>
                    <a:pt x="59447" y="474725"/>
                  </a:cubicBezTo>
                  <a:cubicBezTo>
                    <a:pt x="46507" y="517857"/>
                    <a:pt x="37881" y="573928"/>
                    <a:pt x="33568" y="612747"/>
                  </a:cubicBezTo>
                  <a:cubicBezTo>
                    <a:pt x="29255" y="651566"/>
                    <a:pt x="-39756" y="684634"/>
                    <a:pt x="33568" y="707638"/>
                  </a:cubicBezTo>
                  <a:cubicBezTo>
                    <a:pt x="106892" y="730642"/>
                    <a:pt x="405941" y="824095"/>
                    <a:pt x="473515" y="750770"/>
                  </a:cubicBezTo>
                  <a:cubicBezTo>
                    <a:pt x="541089" y="677446"/>
                    <a:pt x="456263" y="385585"/>
                    <a:pt x="439010" y="267691"/>
                  </a:cubicBezTo>
                  <a:cubicBezTo>
                    <a:pt x="421757" y="149797"/>
                    <a:pt x="395877" y="87974"/>
                    <a:pt x="369998" y="43404"/>
                  </a:cubicBezTo>
                  <a:cubicBezTo>
                    <a:pt x="344119" y="-1166"/>
                    <a:pt x="323990" y="1710"/>
                    <a:pt x="283734" y="272"/>
                  </a:cubicBezTo>
                  <a:cubicBezTo>
                    <a:pt x="243478" y="-1166"/>
                    <a:pt x="173028" y="1710"/>
                    <a:pt x="137085" y="4340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2" name="Freeform 231"/>
          <p:cNvSpPr/>
          <p:nvPr/>
        </p:nvSpPr>
        <p:spPr>
          <a:xfrm>
            <a:off x="1034506" y="6189280"/>
            <a:ext cx="547964" cy="104839"/>
          </a:xfrm>
          <a:custGeom>
            <a:avLst/>
            <a:gdLst>
              <a:gd name="connsiteX0" fmla="*/ 137085 w 499263"/>
              <a:gd name="connsiteY0" fmla="*/ 43404 h 778360"/>
              <a:gd name="connsiteX1" fmla="*/ 68074 w 499263"/>
              <a:gd name="connsiteY1" fmla="*/ 250438 h 778360"/>
              <a:gd name="connsiteX2" fmla="*/ 111206 w 499263"/>
              <a:gd name="connsiteY2" fmla="*/ 353955 h 778360"/>
              <a:gd name="connsiteX3" fmla="*/ 59447 w 499263"/>
              <a:gd name="connsiteY3" fmla="*/ 474725 h 778360"/>
              <a:gd name="connsiteX4" fmla="*/ 33568 w 499263"/>
              <a:gd name="connsiteY4" fmla="*/ 612747 h 778360"/>
              <a:gd name="connsiteX5" fmla="*/ 33568 w 499263"/>
              <a:gd name="connsiteY5" fmla="*/ 707638 h 778360"/>
              <a:gd name="connsiteX6" fmla="*/ 473515 w 499263"/>
              <a:gd name="connsiteY6" fmla="*/ 750770 h 778360"/>
              <a:gd name="connsiteX7" fmla="*/ 439010 w 499263"/>
              <a:gd name="connsiteY7" fmla="*/ 267691 h 778360"/>
              <a:gd name="connsiteX8" fmla="*/ 369998 w 499263"/>
              <a:gd name="connsiteY8" fmla="*/ 43404 h 778360"/>
              <a:gd name="connsiteX9" fmla="*/ 283734 w 499263"/>
              <a:gd name="connsiteY9" fmla="*/ 272 h 778360"/>
              <a:gd name="connsiteX10" fmla="*/ 137085 w 499263"/>
              <a:gd name="connsiteY10" fmla="*/ 43404 h 77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63" h="778360">
                <a:moveTo>
                  <a:pt x="137085" y="43404"/>
                </a:moveTo>
                <a:cubicBezTo>
                  <a:pt x="101142" y="85098"/>
                  <a:pt x="72387" y="198680"/>
                  <a:pt x="68074" y="250438"/>
                </a:cubicBezTo>
                <a:cubicBezTo>
                  <a:pt x="63761" y="302197"/>
                  <a:pt x="112644" y="316574"/>
                  <a:pt x="111206" y="353955"/>
                </a:cubicBezTo>
                <a:cubicBezTo>
                  <a:pt x="109768" y="391336"/>
                  <a:pt x="72387" y="431593"/>
                  <a:pt x="59447" y="474725"/>
                </a:cubicBezTo>
                <a:cubicBezTo>
                  <a:pt x="46507" y="517857"/>
                  <a:pt x="37881" y="573928"/>
                  <a:pt x="33568" y="612747"/>
                </a:cubicBezTo>
                <a:cubicBezTo>
                  <a:pt x="29255" y="651566"/>
                  <a:pt x="-39756" y="684634"/>
                  <a:pt x="33568" y="707638"/>
                </a:cubicBezTo>
                <a:cubicBezTo>
                  <a:pt x="106892" y="730642"/>
                  <a:pt x="405941" y="824095"/>
                  <a:pt x="473515" y="750770"/>
                </a:cubicBezTo>
                <a:cubicBezTo>
                  <a:pt x="541089" y="677446"/>
                  <a:pt x="456263" y="385585"/>
                  <a:pt x="439010" y="267691"/>
                </a:cubicBezTo>
                <a:cubicBezTo>
                  <a:pt x="421757" y="149797"/>
                  <a:pt x="395877" y="87974"/>
                  <a:pt x="369998" y="43404"/>
                </a:cubicBezTo>
                <a:cubicBezTo>
                  <a:pt x="344119" y="-1166"/>
                  <a:pt x="323990" y="1710"/>
                  <a:pt x="283734" y="272"/>
                </a:cubicBezTo>
                <a:cubicBezTo>
                  <a:pt x="243478" y="-1166"/>
                  <a:pt x="173028" y="1710"/>
                  <a:pt x="137085" y="4340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5" name="Group 194"/>
          <p:cNvGrpSpPr/>
          <p:nvPr/>
        </p:nvGrpSpPr>
        <p:grpSpPr>
          <a:xfrm>
            <a:off x="7745616" y="3593439"/>
            <a:ext cx="1245984" cy="1624260"/>
            <a:chOff x="5486400" y="2362200"/>
            <a:chExt cx="3048000" cy="4343400"/>
          </a:xfrm>
        </p:grpSpPr>
        <p:sp>
          <p:nvSpPr>
            <p:cNvPr id="196" name="Freeform 2"/>
            <p:cNvSpPr>
              <a:spLocks/>
            </p:cNvSpPr>
            <p:nvPr/>
          </p:nvSpPr>
          <p:spPr bwMode="auto">
            <a:xfrm>
              <a:off x="6324600" y="6057900"/>
              <a:ext cx="685800" cy="647700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3"/>
            <p:cNvSpPr>
              <a:spLocks/>
            </p:cNvSpPr>
            <p:nvPr/>
          </p:nvSpPr>
          <p:spPr bwMode="auto">
            <a:xfrm flipH="1">
              <a:off x="7053263" y="5981700"/>
              <a:ext cx="490538" cy="723900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98" name="Group 11"/>
            <p:cNvGrpSpPr>
              <a:grpSpLocks/>
            </p:cNvGrpSpPr>
            <p:nvPr/>
          </p:nvGrpSpPr>
          <p:grpSpPr bwMode="auto">
            <a:xfrm rot="21436187">
              <a:off x="6629400" y="2362200"/>
              <a:ext cx="457200" cy="4191000"/>
              <a:chOff x="4128" y="2400"/>
              <a:chExt cx="384" cy="1728"/>
            </a:xfrm>
          </p:grpSpPr>
          <p:sp>
            <p:nvSpPr>
              <p:cNvPr id="207" name="Freeform 4"/>
              <p:cNvSpPr>
                <a:spLocks/>
              </p:cNvSpPr>
              <p:nvPr/>
            </p:nvSpPr>
            <p:spPr bwMode="auto">
              <a:xfrm>
                <a:off x="4128" y="2400"/>
                <a:ext cx="384" cy="1728"/>
              </a:xfrm>
              <a:custGeom>
                <a:avLst/>
                <a:gdLst>
                  <a:gd name="T0" fmla="*/ 64 w 520"/>
                  <a:gd name="T1" fmla="*/ 184 h 1880"/>
                  <a:gd name="T2" fmla="*/ 16 w 520"/>
                  <a:gd name="T3" fmla="*/ 280 h 1880"/>
                  <a:gd name="T4" fmla="*/ 16 w 520"/>
                  <a:gd name="T5" fmla="*/ 424 h 1880"/>
                  <a:gd name="T6" fmla="*/ 112 w 520"/>
                  <a:gd name="T7" fmla="*/ 1144 h 1880"/>
                  <a:gd name="T8" fmla="*/ 160 w 520"/>
                  <a:gd name="T9" fmla="*/ 1768 h 1880"/>
                  <a:gd name="T10" fmla="*/ 400 w 520"/>
                  <a:gd name="T11" fmla="*/ 1816 h 1880"/>
                  <a:gd name="T12" fmla="*/ 448 w 520"/>
                  <a:gd name="T13" fmla="*/ 1528 h 1880"/>
                  <a:gd name="T14" fmla="*/ 448 w 520"/>
                  <a:gd name="T15" fmla="*/ 1048 h 1880"/>
                  <a:gd name="T16" fmla="*/ 496 w 520"/>
                  <a:gd name="T17" fmla="*/ 376 h 1880"/>
                  <a:gd name="T18" fmla="*/ 304 w 520"/>
                  <a:gd name="T19" fmla="*/ 40 h 1880"/>
                  <a:gd name="T20" fmla="*/ 208 w 520"/>
                  <a:gd name="T21" fmla="*/ 136 h 1880"/>
                  <a:gd name="T22" fmla="*/ 112 w 520"/>
                  <a:gd name="T23" fmla="*/ 88 h 1880"/>
                  <a:gd name="T24" fmla="*/ 64 w 520"/>
                  <a:gd name="T25" fmla="*/ 184 h 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0" h="1880">
                    <a:moveTo>
                      <a:pt x="64" y="184"/>
                    </a:moveTo>
                    <a:cubicBezTo>
                      <a:pt x="48" y="216"/>
                      <a:pt x="24" y="240"/>
                      <a:pt x="16" y="280"/>
                    </a:cubicBezTo>
                    <a:cubicBezTo>
                      <a:pt x="8" y="320"/>
                      <a:pt x="0" y="280"/>
                      <a:pt x="16" y="424"/>
                    </a:cubicBezTo>
                    <a:cubicBezTo>
                      <a:pt x="32" y="568"/>
                      <a:pt x="88" y="920"/>
                      <a:pt x="112" y="1144"/>
                    </a:cubicBezTo>
                    <a:cubicBezTo>
                      <a:pt x="136" y="1368"/>
                      <a:pt x="112" y="1656"/>
                      <a:pt x="160" y="1768"/>
                    </a:cubicBezTo>
                    <a:cubicBezTo>
                      <a:pt x="208" y="1880"/>
                      <a:pt x="352" y="1856"/>
                      <a:pt x="400" y="1816"/>
                    </a:cubicBezTo>
                    <a:cubicBezTo>
                      <a:pt x="448" y="1776"/>
                      <a:pt x="440" y="1656"/>
                      <a:pt x="448" y="1528"/>
                    </a:cubicBezTo>
                    <a:cubicBezTo>
                      <a:pt x="456" y="1400"/>
                      <a:pt x="440" y="1240"/>
                      <a:pt x="448" y="1048"/>
                    </a:cubicBezTo>
                    <a:cubicBezTo>
                      <a:pt x="456" y="856"/>
                      <a:pt x="520" y="544"/>
                      <a:pt x="496" y="376"/>
                    </a:cubicBezTo>
                    <a:cubicBezTo>
                      <a:pt x="472" y="208"/>
                      <a:pt x="352" y="80"/>
                      <a:pt x="304" y="40"/>
                    </a:cubicBezTo>
                    <a:cubicBezTo>
                      <a:pt x="256" y="0"/>
                      <a:pt x="240" y="128"/>
                      <a:pt x="208" y="136"/>
                    </a:cubicBezTo>
                    <a:cubicBezTo>
                      <a:pt x="176" y="144"/>
                      <a:pt x="128" y="80"/>
                      <a:pt x="112" y="88"/>
                    </a:cubicBezTo>
                    <a:cubicBezTo>
                      <a:pt x="96" y="96"/>
                      <a:pt x="80" y="152"/>
                      <a:pt x="64" y="18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663300"/>
                  </a:gs>
                  <a:gs pos="50000">
                    <a:srgbClr val="FF9900"/>
                  </a:gs>
                  <a:gs pos="100000">
                    <a:srgbClr val="6633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8" name="Freeform 7"/>
              <p:cNvSpPr>
                <a:spLocks/>
              </p:cNvSpPr>
              <p:nvPr/>
            </p:nvSpPr>
            <p:spPr bwMode="auto">
              <a:xfrm>
                <a:off x="4221" y="2697"/>
                <a:ext cx="96" cy="1296"/>
              </a:xfrm>
              <a:custGeom>
                <a:avLst/>
                <a:gdLst>
                  <a:gd name="T0" fmla="*/ 0 w 96"/>
                  <a:gd name="T1" fmla="*/ 0 h 1296"/>
                  <a:gd name="T2" fmla="*/ 48 w 96"/>
                  <a:gd name="T3" fmla="*/ 864 h 1296"/>
                  <a:gd name="T4" fmla="*/ 96 w 96"/>
                  <a:gd name="T5" fmla="*/ 1296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296">
                    <a:moveTo>
                      <a:pt x="0" y="0"/>
                    </a:moveTo>
                    <a:lnTo>
                      <a:pt x="48" y="864"/>
                    </a:lnTo>
                    <a:lnTo>
                      <a:pt x="96" y="129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9" name="Freeform 8"/>
              <p:cNvSpPr>
                <a:spLocks/>
              </p:cNvSpPr>
              <p:nvPr/>
            </p:nvSpPr>
            <p:spPr bwMode="auto">
              <a:xfrm>
                <a:off x="4313" y="2526"/>
                <a:ext cx="103" cy="1122"/>
              </a:xfrm>
              <a:custGeom>
                <a:avLst/>
                <a:gdLst>
                  <a:gd name="T0" fmla="*/ 0 w 103"/>
                  <a:gd name="T1" fmla="*/ 0 h 1122"/>
                  <a:gd name="T2" fmla="*/ 103 w 103"/>
                  <a:gd name="T3" fmla="*/ 882 h 1122"/>
                  <a:gd name="T4" fmla="*/ 103 w 103"/>
                  <a:gd name="T5" fmla="*/ 1122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122">
                    <a:moveTo>
                      <a:pt x="0" y="0"/>
                    </a:moveTo>
                    <a:lnTo>
                      <a:pt x="103" y="882"/>
                    </a:lnTo>
                    <a:lnTo>
                      <a:pt x="103" y="112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99" name="Group 12"/>
            <p:cNvGrpSpPr>
              <a:grpSpLocks/>
            </p:cNvGrpSpPr>
            <p:nvPr/>
          </p:nvGrpSpPr>
          <p:grpSpPr bwMode="auto">
            <a:xfrm>
              <a:off x="5486400" y="4419600"/>
              <a:ext cx="3048000" cy="990600"/>
              <a:chOff x="3456" y="2784"/>
              <a:chExt cx="1920" cy="624"/>
            </a:xfrm>
          </p:grpSpPr>
          <p:sp>
            <p:nvSpPr>
              <p:cNvPr id="205" name="Freeform 9"/>
              <p:cNvSpPr>
                <a:spLocks/>
              </p:cNvSpPr>
              <p:nvPr/>
            </p:nvSpPr>
            <p:spPr bwMode="auto">
              <a:xfrm>
                <a:off x="3456" y="2784"/>
                <a:ext cx="1920" cy="624"/>
              </a:xfrm>
              <a:custGeom>
                <a:avLst/>
                <a:gdLst>
                  <a:gd name="T0" fmla="*/ 4 w 2164"/>
                  <a:gd name="T1" fmla="*/ 144 h 997"/>
                  <a:gd name="T2" fmla="*/ 196 w 2164"/>
                  <a:gd name="T3" fmla="*/ 336 h 997"/>
                  <a:gd name="T4" fmla="*/ 340 w 2164"/>
                  <a:gd name="T5" fmla="*/ 528 h 997"/>
                  <a:gd name="T6" fmla="*/ 598 w 2164"/>
                  <a:gd name="T7" fmla="*/ 543 h 997"/>
                  <a:gd name="T8" fmla="*/ 255 w 2164"/>
                  <a:gd name="T9" fmla="*/ 576 h 997"/>
                  <a:gd name="T10" fmla="*/ 155 w 2164"/>
                  <a:gd name="T11" fmla="*/ 731 h 997"/>
                  <a:gd name="T12" fmla="*/ 133 w 2164"/>
                  <a:gd name="T13" fmla="*/ 731 h 997"/>
                  <a:gd name="T14" fmla="*/ 288 w 2164"/>
                  <a:gd name="T15" fmla="*/ 753 h 997"/>
                  <a:gd name="T16" fmla="*/ 11 w 2164"/>
                  <a:gd name="T17" fmla="*/ 798 h 997"/>
                  <a:gd name="T18" fmla="*/ 0 w 2164"/>
                  <a:gd name="T19" fmla="*/ 897 h 997"/>
                  <a:gd name="T20" fmla="*/ 543 w 2164"/>
                  <a:gd name="T21" fmla="*/ 897 h 997"/>
                  <a:gd name="T22" fmla="*/ 1012 w 2164"/>
                  <a:gd name="T23" fmla="*/ 912 h 997"/>
                  <a:gd name="T24" fmla="*/ 1507 w 2164"/>
                  <a:gd name="T25" fmla="*/ 842 h 997"/>
                  <a:gd name="T26" fmla="*/ 1629 w 2164"/>
                  <a:gd name="T27" fmla="*/ 997 h 997"/>
                  <a:gd name="T28" fmla="*/ 1972 w 2164"/>
                  <a:gd name="T29" fmla="*/ 672 h 997"/>
                  <a:gd name="T30" fmla="*/ 2164 w 2164"/>
                  <a:gd name="T31" fmla="*/ 480 h 997"/>
                  <a:gd name="T32" fmla="*/ 1924 w 2164"/>
                  <a:gd name="T33" fmla="*/ 288 h 997"/>
                  <a:gd name="T34" fmla="*/ 1348 w 2164"/>
                  <a:gd name="T35" fmla="*/ 0 h 997"/>
                  <a:gd name="T36" fmla="*/ 1300 w 2164"/>
                  <a:gd name="T37" fmla="*/ 96 h 997"/>
                  <a:gd name="T38" fmla="*/ 916 w 2164"/>
                  <a:gd name="T39" fmla="*/ 96 h 997"/>
                  <a:gd name="T40" fmla="*/ 244 w 2164"/>
                  <a:gd name="T41" fmla="*/ 144 h 997"/>
                  <a:gd name="T42" fmla="*/ 4 w 2164"/>
                  <a:gd name="T43" fmla="*/ 144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64" h="997">
                    <a:moveTo>
                      <a:pt x="4" y="144"/>
                    </a:moveTo>
                    <a:lnTo>
                      <a:pt x="196" y="336"/>
                    </a:lnTo>
                    <a:lnTo>
                      <a:pt x="340" y="528"/>
                    </a:lnTo>
                    <a:lnTo>
                      <a:pt x="598" y="543"/>
                    </a:lnTo>
                    <a:lnTo>
                      <a:pt x="255" y="576"/>
                    </a:lnTo>
                    <a:lnTo>
                      <a:pt x="155" y="731"/>
                    </a:lnTo>
                    <a:lnTo>
                      <a:pt x="133" y="731"/>
                    </a:lnTo>
                    <a:lnTo>
                      <a:pt x="288" y="753"/>
                    </a:lnTo>
                    <a:lnTo>
                      <a:pt x="11" y="798"/>
                    </a:lnTo>
                    <a:lnTo>
                      <a:pt x="0" y="897"/>
                    </a:lnTo>
                    <a:lnTo>
                      <a:pt x="543" y="897"/>
                    </a:lnTo>
                    <a:lnTo>
                      <a:pt x="1012" y="912"/>
                    </a:lnTo>
                    <a:lnTo>
                      <a:pt x="1507" y="842"/>
                    </a:lnTo>
                    <a:lnTo>
                      <a:pt x="1629" y="997"/>
                    </a:lnTo>
                    <a:lnTo>
                      <a:pt x="1972" y="672"/>
                    </a:lnTo>
                    <a:lnTo>
                      <a:pt x="2164" y="480"/>
                    </a:lnTo>
                    <a:lnTo>
                      <a:pt x="1924" y="288"/>
                    </a:lnTo>
                    <a:lnTo>
                      <a:pt x="1348" y="0"/>
                    </a:lnTo>
                    <a:lnTo>
                      <a:pt x="1300" y="96"/>
                    </a:lnTo>
                    <a:lnTo>
                      <a:pt x="916" y="96"/>
                    </a:lnTo>
                    <a:lnTo>
                      <a:pt x="244" y="144"/>
                    </a:lnTo>
                    <a:lnTo>
                      <a:pt x="4" y="1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lin ang="5400000" scaled="1"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6" name="Text Box 10"/>
              <p:cNvSpPr txBox="1">
                <a:spLocks noChangeArrowheads="1"/>
              </p:cNvSpPr>
              <p:nvPr/>
            </p:nvSpPr>
            <p:spPr bwMode="auto">
              <a:xfrm>
                <a:off x="3691" y="2812"/>
                <a:ext cx="1572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Comic Sans MS" pitchFamily="66" charset="0"/>
                    <a:cs typeface="Times New Roman" pitchFamily="18" charset="0"/>
                  </a:rPr>
                  <a:t>No where</a:t>
                </a:r>
              </a:p>
            </p:txBody>
          </p:sp>
        </p:grpSp>
        <p:grpSp>
          <p:nvGrpSpPr>
            <p:cNvPr id="200" name="Group 19"/>
            <p:cNvGrpSpPr>
              <a:grpSpLocks/>
            </p:cNvGrpSpPr>
            <p:nvPr/>
          </p:nvGrpSpPr>
          <p:grpSpPr bwMode="auto">
            <a:xfrm>
              <a:off x="5562600" y="2730500"/>
              <a:ext cx="2271713" cy="1530350"/>
              <a:chOff x="3567" y="1720"/>
              <a:chExt cx="1431" cy="964"/>
            </a:xfrm>
          </p:grpSpPr>
          <p:sp>
            <p:nvSpPr>
              <p:cNvPr id="203" name="Freeform 14"/>
              <p:cNvSpPr>
                <a:spLocks/>
              </p:cNvSpPr>
              <p:nvPr/>
            </p:nvSpPr>
            <p:spPr bwMode="auto">
              <a:xfrm>
                <a:off x="3567" y="1720"/>
                <a:ext cx="1431" cy="964"/>
              </a:xfrm>
              <a:custGeom>
                <a:avLst/>
                <a:gdLst>
                  <a:gd name="T0" fmla="*/ 1343 w 1431"/>
                  <a:gd name="T1" fmla="*/ 199 h 1036"/>
                  <a:gd name="T2" fmla="*/ 1286 w 1431"/>
                  <a:gd name="T3" fmla="*/ 321 h 1036"/>
                  <a:gd name="T4" fmla="*/ 1335 w 1431"/>
                  <a:gd name="T5" fmla="*/ 387 h 1036"/>
                  <a:gd name="T6" fmla="*/ 1417 w 1431"/>
                  <a:gd name="T7" fmla="*/ 471 h 1036"/>
                  <a:gd name="T8" fmla="*/ 1431 w 1431"/>
                  <a:gd name="T9" fmla="*/ 468 h 1036"/>
                  <a:gd name="T10" fmla="*/ 1332 w 1431"/>
                  <a:gd name="T11" fmla="*/ 499 h 1036"/>
                  <a:gd name="T12" fmla="*/ 1191 w 1431"/>
                  <a:gd name="T13" fmla="*/ 551 h 1036"/>
                  <a:gd name="T14" fmla="*/ 891 w 1431"/>
                  <a:gd name="T15" fmla="*/ 638 h 1036"/>
                  <a:gd name="T16" fmla="*/ 640 w 1431"/>
                  <a:gd name="T17" fmla="*/ 682 h 1036"/>
                  <a:gd name="T18" fmla="*/ 600 w 1431"/>
                  <a:gd name="T19" fmla="*/ 835 h 1036"/>
                  <a:gd name="T20" fmla="*/ 668 w 1431"/>
                  <a:gd name="T21" fmla="*/ 1036 h 1036"/>
                  <a:gd name="T22" fmla="*/ 263 w 1431"/>
                  <a:gd name="T23" fmla="*/ 770 h 1036"/>
                  <a:gd name="T24" fmla="*/ 0 w 1431"/>
                  <a:gd name="T25" fmla="*/ 551 h 1036"/>
                  <a:gd name="T26" fmla="*/ 177 w 1431"/>
                  <a:gd name="T27" fmla="*/ 285 h 1036"/>
                  <a:gd name="T28" fmla="*/ 488 w 1431"/>
                  <a:gd name="T29" fmla="*/ 0 h 1036"/>
                  <a:gd name="T30" fmla="*/ 593 w 1431"/>
                  <a:gd name="T31" fmla="*/ 150 h 1036"/>
                  <a:gd name="T32" fmla="*/ 849 w 1431"/>
                  <a:gd name="T33" fmla="*/ 166 h 1036"/>
                  <a:gd name="T34" fmla="*/ 1183 w 1431"/>
                  <a:gd name="T35" fmla="*/ 182 h 1036"/>
                  <a:gd name="T36" fmla="*/ 1343 w 1431"/>
                  <a:gd name="T37" fmla="*/ 199 h 1036"/>
                  <a:gd name="connsiteX0" fmla="*/ 9385 w 10000"/>
                  <a:gd name="connsiteY0" fmla="*/ 1921 h 8606"/>
                  <a:gd name="connsiteX1" fmla="*/ 8987 w 10000"/>
                  <a:gd name="connsiteY1" fmla="*/ 3098 h 8606"/>
                  <a:gd name="connsiteX2" fmla="*/ 9329 w 10000"/>
                  <a:gd name="connsiteY2" fmla="*/ 3736 h 8606"/>
                  <a:gd name="connsiteX3" fmla="*/ 9902 w 10000"/>
                  <a:gd name="connsiteY3" fmla="*/ 4546 h 8606"/>
                  <a:gd name="connsiteX4" fmla="*/ 10000 w 10000"/>
                  <a:gd name="connsiteY4" fmla="*/ 4517 h 8606"/>
                  <a:gd name="connsiteX5" fmla="*/ 9308 w 10000"/>
                  <a:gd name="connsiteY5" fmla="*/ 4817 h 8606"/>
                  <a:gd name="connsiteX6" fmla="*/ 8323 w 10000"/>
                  <a:gd name="connsiteY6" fmla="*/ 5319 h 8606"/>
                  <a:gd name="connsiteX7" fmla="*/ 6226 w 10000"/>
                  <a:gd name="connsiteY7" fmla="*/ 6158 h 8606"/>
                  <a:gd name="connsiteX8" fmla="*/ 4472 w 10000"/>
                  <a:gd name="connsiteY8" fmla="*/ 6583 h 8606"/>
                  <a:gd name="connsiteX9" fmla="*/ 4193 w 10000"/>
                  <a:gd name="connsiteY9" fmla="*/ 8060 h 8606"/>
                  <a:gd name="connsiteX10" fmla="*/ 4206 w 10000"/>
                  <a:gd name="connsiteY10" fmla="*/ 8606 h 8606"/>
                  <a:gd name="connsiteX11" fmla="*/ 1838 w 10000"/>
                  <a:gd name="connsiteY11" fmla="*/ 7432 h 8606"/>
                  <a:gd name="connsiteX12" fmla="*/ 0 w 10000"/>
                  <a:gd name="connsiteY12" fmla="*/ 5319 h 8606"/>
                  <a:gd name="connsiteX13" fmla="*/ 1237 w 10000"/>
                  <a:gd name="connsiteY13" fmla="*/ 2751 h 8606"/>
                  <a:gd name="connsiteX14" fmla="*/ 3410 w 10000"/>
                  <a:gd name="connsiteY14" fmla="*/ 0 h 8606"/>
                  <a:gd name="connsiteX15" fmla="*/ 4144 w 10000"/>
                  <a:gd name="connsiteY15" fmla="*/ 1448 h 8606"/>
                  <a:gd name="connsiteX16" fmla="*/ 5933 w 10000"/>
                  <a:gd name="connsiteY16" fmla="*/ 1602 h 8606"/>
                  <a:gd name="connsiteX17" fmla="*/ 8267 w 10000"/>
                  <a:gd name="connsiteY17" fmla="*/ 1757 h 8606"/>
                  <a:gd name="connsiteX18" fmla="*/ 9385 w 10000"/>
                  <a:gd name="connsiteY18" fmla="*/ 1921 h 8606"/>
                  <a:gd name="connsiteX0" fmla="*/ 9385 w 10000"/>
                  <a:gd name="connsiteY0" fmla="*/ 2232 h 10000"/>
                  <a:gd name="connsiteX1" fmla="*/ 8987 w 10000"/>
                  <a:gd name="connsiteY1" fmla="*/ 3600 h 10000"/>
                  <a:gd name="connsiteX2" fmla="*/ 9050 w 10000"/>
                  <a:gd name="connsiteY2" fmla="*/ 3609 h 10000"/>
                  <a:gd name="connsiteX3" fmla="*/ 9329 w 10000"/>
                  <a:gd name="connsiteY3" fmla="*/ 434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000"/>
                  <a:gd name="connsiteX1" fmla="*/ 8987 w 10000"/>
                  <a:gd name="connsiteY1" fmla="*/ 3600 h 10000"/>
                  <a:gd name="connsiteX2" fmla="*/ 9050 w 10000"/>
                  <a:gd name="connsiteY2" fmla="*/ 3609 h 10000"/>
                  <a:gd name="connsiteX3" fmla="*/ 9329 w 10000"/>
                  <a:gd name="connsiteY3" fmla="*/ 434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000"/>
                  <a:gd name="connsiteX1" fmla="*/ 8987 w 10000"/>
                  <a:gd name="connsiteY1" fmla="*/ 3600 h 10000"/>
                  <a:gd name="connsiteX2" fmla="*/ 9050 w 10000"/>
                  <a:gd name="connsiteY2" fmla="*/ 4059 h 10000"/>
                  <a:gd name="connsiteX3" fmla="*/ 9329 w 10000"/>
                  <a:gd name="connsiteY3" fmla="*/ 434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000"/>
                  <a:gd name="connsiteX1" fmla="*/ 8987 w 10000"/>
                  <a:gd name="connsiteY1" fmla="*/ 3600 h 10000"/>
                  <a:gd name="connsiteX2" fmla="*/ 8435 w 10000"/>
                  <a:gd name="connsiteY2" fmla="*/ 4059 h 10000"/>
                  <a:gd name="connsiteX3" fmla="*/ 9329 w 10000"/>
                  <a:gd name="connsiteY3" fmla="*/ 434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000"/>
                  <a:gd name="connsiteX1" fmla="*/ 8987 w 10000"/>
                  <a:gd name="connsiteY1" fmla="*/ 4050 h 10000"/>
                  <a:gd name="connsiteX2" fmla="*/ 8435 w 10000"/>
                  <a:gd name="connsiteY2" fmla="*/ 4059 h 10000"/>
                  <a:gd name="connsiteX3" fmla="*/ 9329 w 10000"/>
                  <a:gd name="connsiteY3" fmla="*/ 434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000"/>
                  <a:gd name="connsiteX1" fmla="*/ 8987 w 10000"/>
                  <a:gd name="connsiteY1" fmla="*/ 4050 h 10000"/>
                  <a:gd name="connsiteX2" fmla="*/ 8435 w 10000"/>
                  <a:gd name="connsiteY2" fmla="*/ 4059 h 10000"/>
                  <a:gd name="connsiteX3" fmla="*/ 9534 w 10000"/>
                  <a:gd name="connsiteY3" fmla="*/ 3891 h 10000"/>
                  <a:gd name="connsiteX4" fmla="*/ 9902 w 10000"/>
                  <a:gd name="connsiteY4" fmla="*/ 5282 h 10000"/>
                  <a:gd name="connsiteX5" fmla="*/ 10000 w 10000"/>
                  <a:gd name="connsiteY5" fmla="*/ 5249 h 10000"/>
                  <a:gd name="connsiteX6" fmla="*/ 9308 w 10000"/>
                  <a:gd name="connsiteY6" fmla="*/ 5597 h 10000"/>
                  <a:gd name="connsiteX7" fmla="*/ 8323 w 10000"/>
                  <a:gd name="connsiteY7" fmla="*/ 6181 h 10000"/>
                  <a:gd name="connsiteX8" fmla="*/ 6226 w 10000"/>
                  <a:gd name="connsiteY8" fmla="*/ 7155 h 10000"/>
                  <a:gd name="connsiteX9" fmla="*/ 4472 w 10000"/>
                  <a:gd name="connsiteY9" fmla="*/ 7649 h 10000"/>
                  <a:gd name="connsiteX10" fmla="*/ 4193 w 10000"/>
                  <a:gd name="connsiteY10" fmla="*/ 9366 h 10000"/>
                  <a:gd name="connsiteX11" fmla="*/ 4206 w 10000"/>
                  <a:gd name="connsiteY11" fmla="*/ 10000 h 10000"/>
                  <a:gd name="connsiteX12" fmla="*/ 1838 w 10000"/>
                  <a:gd name="connsiteY12" fmla="*/ 8636 h 10000"/>
                  <a:gd name="connsiteX13" fmla="*/ 0 w 10000"/>
                  <a:gd name="connsiteY13" fmla="*/ 6181 h 10000"/>
                  <a:gd name="connsiteX14" fmla="*/ 1237 w 10000"/>
                  <a:gd name="connsiteY14" fmla="*/ 3197 h 10000"/>
                  <a:gd name="connsiteX15" fmla="*/ 3410 w 10000"/>
                  <a:gd name="connsiteY15" fmla="*/ 0 h 10000"/>
                  <a:gd name="connsiteX16" fmla="*/ 4144 w 10000"/>
                  <a:gd name="connsiteY16" fmla="*/ 1683 h 10000"/>
                  <a:gd name="connsiteX17" fmla="*/ 5933 w 10000"/>
                  <a:gd name="connsiteY17" fmla="*/ 1861 h 10000"/>
                  <a:gd name="connsiteX18" fmla="*/ 8267 w 10000"/>
                  <a:gd name="connsiteY18" fmla="*/ 2042 h 10000"/>
                  <a:gd name="connsiteX19" fmla="*/ 9385 w 10000"/>
                  <a:gd name="connsiteY19" fmla="*/ 2232 h 10000"/>
                  <a:gd name="connsiteX0" fmla="*/ 9385 w 10000"/>
                  <a:gd name="connsiteY0" fmla="*/ 2232 h 10809"/>
                  <a:gd name="connsiteX1" fmla="*/ 8987 w 10000"/>
                  <a:gd name="connsiteY1" fmla="*/ 4050 h 10809"/>
                  <a:gd name="connsiteX2" fmla="*/ 8435 w 10000"/>
                  <a:gd name="connsiteY2" fmla="*/ 4059 h 10809"/>
                  <a:gd name="connsiteX3" fmla="*/ 9534 w 10000"/>
                  <a:gd name="connsiteY3" fmla="*/ 3891 h 10809"/>
                  <a:gd name="connsiteX4" fmla="*/ 9902 w 10000"/>
                  <a:gd name="connsiteY4" fmla="*/ 5282 h 10809"/>
                  <a:gd name="connsiteX5" fmla="*/ 10000 w 10000"/>
                  <a:gd name="connsiteY5" fmla="*/ 5249 h 10809"/>
                  <a:gd name="connsiteX6" fmla="*/ 9308 w 10000"/>
                  <a:gd name="connsiteY6" fmla="*/ 5597 h 10809"/>
                  <a:gd name="connsiteX7" fmla="*/ 8323 w 10000"/>
                  <a:gd name="connsiteY7" fmla="*/ 6181 h 10809"/>
                  <a:gd name="connsiteX8" fmla="*/ 6226 w 10000"/>
                  <a:gd name="connsiteY8" fmla="*/ 7155 h 10809"/>
                  <a:gd name="connsiteX9" fmla="*/ 4472 w 10000"/>
                  <a:gd name="connsiteY9" fmla="*/ 7649 h 10809"/>
                  <a:gd name="connsiteX10" fmla="*/ 4193 w 10000"/>
                  <a:gd name="connsiteY10" fmla="*/ 9366 h 10809"/>
                  <a:gd name="connsiteX11" fmla="*/ 4719 w 10000"/>
                  <a:gd name="connsiteY11" fmla="*/ 10809 h 10809"/>
                  <a:gd name="connsiteX12" fmla="*/ 1838 w 10000"/>
                  <a:gd name="connsiteY12" fmla="*/ 8636 h 10809"/>
                  <a:gd name="connsiteX13" fmla="*/ 0 w 10000"/>
                  <a:gd name="connsiteY13" fmla="*/ 6181 h 10809"/>
                  <a:gd name="connsiteX14" fmla="*/ 1237 w 10000"/>
                  <a:gd name="connsiteY14" fmla="*/ 3197 h 10809"/>
                  <a:gd name="connsiteX15" fmla="*/ 3410 w 10000"/>
                  <a:gd name="connsiteY15" fmla="*/ 0 h 10809"/>
                  <a:gd name="connsiteX16" fmla="*/ 4144 w 10000"/>
                  <a:gd name="connsiteY16" fmla="*/ 1683 h 10809"/>
                  <a:gd name="connsiteX17" fmla="*/ 5933 w 10000"/>
                  <a:gd name="connsiteY17" fmla="*/ 1861 h 10809"/>
                  <a:gd name="connsiteX18" fmla="*/ 8267 w 10000"/>
                  <a:gd name="connsiteY18" fmla="*/ 2042 h 10809"/>
                  <a:gd name="connsiteX19" fmla="*/ 9385 w 10000"/>
                  <a:gd name="connsiteY19" fmla="*/ 2232 h 10809"/>
                  <a:gd name="connsiteX0" fmla="*/ 9385 w 10000"/>
                  <a:gd name="connsiteY0" fmla="*/ 2232 h 10809"/>
                  <a:gd name="connsiteX1" fmla="*/ 8987 w 10000"/>
                  <a:gd name="connsiteY1" fmla="*/ 4050 h 10809"/>
                  <a:gd name="connsiteX2" fmla="*/ 8435 w 10000"/>
                  <a:gd name="connsiteY2" fmla="*/ 4059 h 10809"/>
                  <a:gd name="connsiteX3" fmla="*/ 9534 w 10000"/>
                  <a:gd name="connsiteY3" fmla="*/ 3891 h 10809"/>
                  <a:gd name="connsiteX4" fmla="*/ 9902 w 10000"/>
                  <a:gd name="connsiteY4" fmla="*/ 5282 h 10809"/>
                  <a:gd name="connsiteX5" fmla="*/ 10000 w 10000"/>
                  <a:gd name="connsiteY5" fmla="*/ 5249 h 10809"/>
                  <a:gd name="connsiteX6" fmla="*/ 9308 w 10000"/>
                  <a:gd name="connsiteY6" fmla="*/ 5597 h 10809"/>
                  <a:gd name="connsiteX7" fmla="*/ 8323 w 10000"/>
                  <a:gd name="connsiteY7" fmla="*/ 6181 h 10809"/>
                  <a:gd name="connsiteX8" fmla="*/ 6226 w 10000"/>
                  <a:gd name="connsiteY8" fmla="*/ 7155 h 10809"/>
                  <a:gd name="connsiteX9" fmla="*/ 4472 w 10000"/>
                  <a:gd name="connsiteY9" fmla="*/ 8189 h 10809"/>
                  <a:gd name="connsiteX10" fmla="*/ 4193 w 10000"/>
                  <a:gd name="connsiteY10" fmla="*/ 9366 h 10809"/>
                  <a:gd name="connsiteX11" fmla="*/ 4719 w 10000"/>
                  <a:gd name="connsiteY11" fmla="*/ 10809 h 10809"/>
                  <a:gd name="connsiteX12" fmla="*/ 1838 w 10000"/>
                  <a:gd name="connsiteY12" fmla="*/ 8636 h 10809"/>
                  <a:gd name="connsiteX13" fmla="*/ 0 w 10000"/>
                  <a:gd name="connsiteY13" fmla="*/ 6181 h 10809"/>
                  <a:gd name="connsiteX14" fmla="*/ 1237 w 10000"/>
                  <a:gd name="connsiteY14" fmla="*/ 3197 h 10809"/>
                  <a:gd name="connsiteX15" fmla="*/ 3410 w 10000"/>
                  <a:gd name="connsiteY15" fmla="*/ 0 h 10809"/>
                  <a:gd name="connsiteX16" fmla="*/ 4144 w 10000"/>
                  <a:gd name="connsiteY16" fmla="*/ 1683 h 10809"/>
                  <a:gd name="connsiteX17" fmla="*/ 5933 w 10000"/>
                  <a:gd name="connsiteY17" fmla="*/ 1861 h 10809"/>
                  <a:gd name="connsiteX18" fmla="*/ 8267 w 10000"/>
                  <a:gd name="connsiteY18" fmla="*/ 2042 h 10809"/>
                  <a:gd name="connsiteX19" fmla="*/ 9385 w 10000"/>
                  <a:gd name="connsiteY19" fmla="*/ 2232 h 1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0000" h="10809">
                    <a:moveTo>
                      <a:pt x="9385" y="2232"/>
                    </a:moveTo>
                    <a:cubicBezTo>
                      <a:pt x="9252" y="2838"/>
                      <a:pt x="9120" y="3444"/>
                      <a:pt x="8987" y="4050"/>
                    </a:cubicBezTo>
                    <a:lnTo>
                      <a:pt x="8435" y="4059"/>
                    </a:lnTo>
                    <a:cubicBezTo>
                      <a:pt x="7400" y="4573"/>
                      <a:pt x="9441" y="3647"/>
                      <a:pt x="9534" y="3891"/>
                    </a:cubicBezTo>
                    <a:lnTo>
                      <a:pt x="9902" y="5282"/>
                    </a:lnTo>
                    <a:lnTo>
                      <a:pt x="10000" y="5249"/>
                    </a:lnTo>
                    <a:lnTo>
                      <a:pt x="9308" y="5597"/>
                    </a:lnTo>
                    <a:lnTo>
                      <a:pt x="8323" y="6181"/>
                    </a:lnTo>
                    <a:lnTo>
                      <a:pt x="6226" y="7155"/>
                    </a:lnTo>
                    <a:lnTo>
                      <a:pt x="4472" y="8189"/>
                    </a:lnTo>
                    <a:lnTo>
                      <a:pt x="4193" y="9366"/>
                    </a:lnTo>
                    <a:cubicBezTo>
                      <a:pt x="4197" y="9577"/>
                      <a:pt x="4715" y="10598"/>
                      <a:pt x="4719" y="10809"/>
                    </a:cubicBezTo>
                    <a:lnTo>
                      <a:pt x="1838" y="8636"/>
                    </a:lnTo>
                    <a:lnTo>
                      <a:pt x="0" y="6181"/>
                    </a:lnTo>
                    <a:lnTo>
                      <a:pt x="1237" y="3197"/>
                    </a:lnTo>
                    <a:lnTo>
                      <a:pt x="3410" y="0"/>
                    </a:lnTo>
                    <a:lnTo>
                      <a:pt x="4144" y="1683"/>
                    </a:lnTo>
                    <a:lnTo>
                      <a:pt x="5933" y="1861"/>
                    </a:lnTo>
                    <a:lnTo>
                      <a:pt x="8267" y="2042"/>
                    </a:lnTo>
                    <a:lnTo>
                      <a:pt x="9385" y="22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lin ang="5400000" scaled="1"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" name="Text Box 15"/>
              <p:cNvSpPr txBox="1">
                <a:spLocks noChangeArrowheads="1"/>
              </p:cNvSpPr>
              <p:nvPr/>
            </p:nvSpPr>
            <p:spPr bwMode="auto">
              <a:xfrm rot="21006006" flipH="1">
                <a:off x="3852" y="1836"/>
                <a:ext cx="796" cy="6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Comic Sans MS" pitchFamily="66" charset="0"/>
                    <a:cs typeface="Times New Roman" pitchFamily="18" charset="0"/>
                  </a:rPr>
                  <a:t>L</a:t>
                </a:r>
                <a:r>
                  <a:rPr kumimoji="0" lang="en-US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Comic Sans MS" pitchFamily="66" charset="0"/>
                    <a:cs typeface="Times New Roman" pitchFamily="18" charset="0"/>
                  </a:rPr>
                  <a:t>ab</a:t>
                </a:r>
              </a:p>
            </p:txBody>
          </p:sp>
        </p:grpSp>
        <p:sp>
          <p:nvSpPr>
            <p:cNvPr id="201" name="Freeform 5"/>
            <p:cNvSpPr>
              <a:spLocks/>
            </p:cNvSpPr>
            <p:nvPr/>
          </p:nvSpPr>
          <p:spPr bwMode="auto">
            <a:xfrm>
              <a:off x="6400800" y="5943600"/>
              <a:ext cx="960438" cy="647700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Freeform 6"/>
            <p:cNvSpPr>
              <a:spLocks/>
            </p:cNvSpPr>
            <p:nvPr/>
          </p:nvSpPr>
          <p:spPr bwMode="auto">
            <a:xfrm flipH="1">
              <a:off x="6934200" y="5867400"/>
              <a:ext cx="685800" cy="723900"/>
            </a:xfrm>
            <a:custGeom>
              <a:avLst/>
              <a:gdLst>
                <a:gd name="T0" fmla="*/ 66 w 336"/>
                <a:gd name="T1" fmla="*/ 66 h 356"/>
                <a:gd name="T2" fmla="*/ 100 w 336"/>
                <a:gd name="T3" fmla="*/ 177 h 356"/>
                <a:gd name="T4" fmla="*/ 111 w 336"/>
                <a:gd name="T5" fmla="*/ 210 h 356"/>
                <a:gd name="T6" fmla="*/ 133 w 336"/>
                <a:gd name="T7" fmla="*/ 88 h 356"/>
                <a:gd name="T8" fmla="*/ 144 w 336"/>
                <a:gd name="T9" fmla="*/ 122 h 356"/>
                <a:gd name="T10" fmla="*/ 199 w 336"/>
                <a:gd name="T11" fmla="*/ 221 h 356"/>
                <a:gd name="T12" fmla="*/ 222 w 336"/>
                <a:gd name="T13" fmla="*/ 243 h 356"/>
                <a:gd name="T14" fmla="*/ 244 w 336"/>
                <a:gd name="T15" fmla="*/ 210 h 356"/>
                <a:gd name="T16" fmla="*/ 255 w 336"/>
                <a:gd name="T17" fmla="*/ 177 h 356"/>
                <a:gd name="T18" fmla="*/ 277 w 336"/>
                <a:gd name="T19" fmla="*/ 266 h 356"/>
                <a:gd name="T20" fmla="*/ 288 w 336"/>
                <a:gd name="T21" fmla="*/ 188 h 356"/>
                <a:gd name="T22" fmla="*/ 277 w 336"/>
                <a:gd name="T23" fmla="*/ 243 h 356"/>
                <a:gd name="T24" fmla="*/ 244 w 336"/>
                <a:gd name="T25" fmla="*/ 221 h 356"/>
                <a:gd name="T26" fmla="*/ 199 w 336"/>
                <a:gd name="T27" fmla="*/ 133 h 356"/>
                <a:gd name="T28" fmla="*/ 166 w 336"/>
                <a:gd name="T29" fmla="*/ 155 h 356"/>
                <a:gd name="T30" fmla="*/ 122 w 336"/>
                <a:gd name="T31" fmla="*/ 0 h 356"/>
                <a:gd name="T32" fmla="*/ 66 w 336"/>
                <a:gd name="T33" fmla="*/ 188 h 356"/>
                <a:gd name="T34" fmla="*/ 55 w 336"/>
                <a:gd name="T35" fmla="*/ 155 h 356"/>
                <a:gd name="T36" fmla="*/ 0 w 336"/>
                <a:gd name="T37" fmla="*/ 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356">
                  <a:moveTo>
                    <a:pt x="66" y="66"/>
                  </a:moveTo>
                  <a:cubicBezTo>
                    <a:pt x="84" y="131"/>
                    <a:pt x="74" y="98"/>
                    <a:pt x="100" y="177"/>
                  </a:cubicBezTo>
                  <a:cubicBezTo>
                    <a:pt x="104" y="188"/>
                    <a:pt x="111" y="210"/>
                    <a:pt x="111" y="210"/>
                  </a:cubicBezTo>
                  <a:cubicBezTo>
                    <a:pt x="124" y="171"/>
                    <a:pt x="118" y="126"/>
                    <a:pt x="133" y="88"/>
                  </a:cubicBezTo>
                  <a:cubicBezTo>
                    <a:pt x="137" y="77"/>
                    <a:pt x="138" y="112"/>
                    <a:pt x="144" y="122"/>
                  </a:cubicBezTo>
                  <a:cubicBezTo>
                    <a:pt x="208" y="238"/>
                    <a:pt x="174" y="145"/>
                    <a:pt x="199" y="221"/>
                  </a:cubicBezTo>
                  <a:cubicBezTo>
                    <a:pt x="223" y="53"/>
                    <a:pt x="196" y="193"/>
                    <a:pt x="222" y="243"/>
                  </a:cubicBezTo>
                  <a:cubicBezTo>
                    <a:pt x="228" y="255"/>
                    <a:pt x="238" y="222"/>
                    <a:pt x="244" y="210"/>
                  </a:cubicBezTo>
                  <a:cubicBezTo>
                    <a:pt x="249" y="200"/>
                    <a:pt x="251" y="188"/>
                    <a:pt x="255" y="177"/>
                  </a:cubicBezTo>
                  <a:cubicBezTo>
                    <a:pt x="280" y="22"/>
                    <a:pt x="251" y="172"/>
                    <a:pt x="277" y="266"/>
                  </a:cubicBezTo>
                  <a:cubicBezTo>
                    <a:pt x="284" y="291"/>
                    <a:pt x="284" y="214"/>
                    <a:pt x="288" y="188"/>
                  </a:cubicBezTo>
                  <a:cubicBezTo>
                    <a:pt x="306" y="243"/>
                    <a:pt x="336" y="272"/>
                    <a:pt x="277" y="243"/>
                  </a:cubicBezTo>
                  <a:cubicBezTo>
                    <a:pt x="265" y="237"/>
                    <a:pt x="255" y="228"/>
                    <a:pt x="244" y="221"/>
                  </a:cubicBezTo>
                  <a:cubicBezTo>
                    <a:pt x="232" y="184"/>
                    <a:pt x="211" y="170"/>
                    <a:pt x="199" y="133"/>
                  </a:cubicBezTo>
                  <a:cubicBezTo>
                    <a:pt x="180" y="308"/>
                    <a:pt x="187" y="219"/>
                    <a:pt x="166" y="155"/>
                  </a:cubicBezTo>
                  <a:cubicBezTo>
                    <a:pt x="157" y="84"/>
                    <a:pt x="159" y="55"/>
                    <a:pt x="122" y="0"/>
                  </a:cubicBezTo>
                  <a:cubicBezTo>
                    <a:pt x="106" y="356"/>
                    <a:pt x="159" y="277"/>
                    <a:pt x="66" y="188"/>
                  </a:cubicBezTo>
                  <a:cubicBezTo>
                    <a:pt x="62" y="177"/>
                    <a:pt x="62" y="164"/>
                    <a:pt x="55" y="155"/>
                  </a:cubicBezTo>
                  <a:cubicBezTo>
                    <a:pt x="30" y="124"/>
                    <a:pt x="0" y="133"/>
                    <a:pt x="0" y="8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058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766976" y="4876800"/>
            <a:ext cx="747624" cy="3810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66976" y="3886200"/>
            <a:ext cx="3505200" cy="838200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267200" y="2652281"/>
            <a:ext cx="457200" cy="457200"/>
            <a:chOff x="5257800" y="4495800"/>
            <a:chExt cx="457200" cy="457200"/>
          </a:xfrm>
        </p:grpSpPr>
        <p:sp>
          <p:nvSpPr>
            <p:cNvPr id="16" name="Oval 15"/>
            <p:cNvSpPr/>
            <p:nvPr/>
          </p:nvSpPr>
          <p:spPr>
            <a:xfrm>
              <a:off x="5257800" y="4495800"/>
              <a:ext cx="457200" cy="4572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34000" y="4572000"/>
              <a:ext cx="304800" cy="30480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766976" y="2541207"/>
            <a:ext cx="900023" cy="1083334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3282351" y="2541206"/>
            <a:ext cx="457200" cy="670698"/>
            <a:chOff x="6177951" y="3124199"/>
            <a:chExt cx="457200" cy="670698"/>
          </a:xfrm>
        </p:grpSpPr>
        <p:sp>
          <p:nvSpPr>
            <p:cNvPr id="7" name="Rounded Rectangle 6"/>
            <p:cNvSpPr/>
            <p:nvPr/>
          </p:nvSpPr>
          <p:spPr>
            <a:xfrm>
              <a:off x="6177951" y="3124199"/>
              <a:ext cx="457200" cy="670697"/>
            </a:xfrm>
            <a:prstGeom prst="roundRect">
              <a:avLst/>
            </a:prstGeom>
            <a:solidFill>
              <a:srgbClr val="FFC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6254151" y="3198413"/>
              <a:ext cx="304800" cy="5964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057400" y="838200"/>
            <a:ext cx="304800" cy="1050266"/>
            <a:chOff x="4953000" y="1981200"/>
            <a:chExt cx="304800" cy="1050266"/>
          </a:xfrm>
        </p:grpSpPr>
        <p:sp>
          <p:nvSpPr>
            <p:cNvPr id="6" name="Isosceles Triangle 5"/>
            <p:cNvSpPr/>
            <p:nvPr/>
          </p:nvSpPr>
          <p:spPr>
            <a:xfrm>
              <a:off x="4953000" y="1981200"/>
              <a:ext cx="304800" cy="1050266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0" y="1981200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144219" y="2312607"/>
            <a:ext cx="457200" cy="759295"/>
            <a:chOff x="5257800" y="4495800"/>
            <a:chExt cx="457200" cy="457200"/>
          </a:xfrm>
        </p:grpSpPr>
        <p:sp>
          <p:nvSpPr>
            <p:cNvPr id="72" name="Oval 71"/>
            <p:cNvSpPr/>
            <p:nvPr/>
          </p:nvSpPr>
          <p:spPr>
            <a:xfrm>
              <a:off x="5257800" y="4495800"/>
              <a:ext cx="457200" cy="4572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334000" y="4572000"/>
              <a:ext cx="304800" cy="30480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Freeform 12"/>
          <p:cNvSpPr/>
          <p:nvPr/>
        </p:nvSpPr>
        <p:spPr>
          <a:xfrm>
            <a:off x="5571228" y="4399197"/>
            <a:ext cx="981972" cy="325203"/>
          </a:xfrm>
          <a:custGeom>
            <a:avLst/>
            <a:gdLst>
              <a:gd name="connsiteX0" fmla="*/ 120770 w 681487"/>
              <a:gd name="connsiteY0" fmla="*/ 0 h 181155"/>
              <a:gd name="connsiteX1" fmla="*/ 0 w 681487"/>
              <a:gd name="connsiteY1" fmla="*/ 172528 h 181155"/>
              <a:gd name="connsiteX2" fmla="*/ 681487 w 681487"/>
              <a:gd name="connsiteY2" fmla="*/ 181155 h 181155"/>
              <a:gd name="connsiteX3" fmla="*/ 569344 w 681487"/>
              <a:gd name="connsiteY3" fmla="*/ 8627 h 181155"/>
              <a:gd name="connsiteX4" fmla="*/ 120770 w 681487"/>
              <a:gd name="connsiteY4" fmla="*/ 0 h 18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1487" h="181155">
                <a:moveTo>
                  <a:pt x="120770" y="0"/>
                </a:moveTo>
                <a:lnTo>
                  <a:pt x="0" y="172528"/>
                </a:lnTo>
                <a:lnTo>
                  <a:pt x="681487" y="181155"/>
                </a:lnTo>
                <a:lnTo>
                  <a:pt x="569344" y="8627"/>
                </a:lnTo>
                <a:lnTo>
                  <a:pt x="120770" y="0"/>
                </a:lnTo>
                <a:close/>
              </a:path>
            </a:pathLst>
          </a:cu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838200" y="2876283"/>
            <a:ext cx="450011" cy="171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063205" y="2590800"/>
            <a:ext cx="225006" cy="171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9765" y="3848100"/>
            <a:ext cx="450011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52575" y="4419600"/>
            <a:ext cx="210629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59764" y="3200400"/>
            <a:ext cx="450012" cy="4434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781353" y="2040866"/>
            <a:ext cx="900023" cy="271741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>
            <a:off x="2842401" y="1363332"/>
            <a:ext cx="600975" cy="525133"/>
          </a:xfrm>
          <a:prstGeom prst="triangle">
            <a:avLst/>
          </a:prstGeom>
          <a:solidFill>
            <a:srgbClr val="FF0000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86176" y="990600"/>
            <a:ext cx="2199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205281" y="4419600"/>
            <a:ext cx="104495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62000" y="5943600"/>
            <a:ext cx="6760231" cy="838200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16200000">
            <a:off x="4963784" y="3034258"/>
            <a:ext cx="6760231" cy="838200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233576" y="4419600"/>
            <a:ext cx="0" cy="4572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28776" y="4419600"/>
            <a:ext cx="0" cy="457200"/>
          </a:xfrm>
          <a:prstGeom prst="line">
            <a:avLst/>
          </a:prstGeom>
          <a:ln w="2222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752545" y="4876800"/>
            <a:ext cx="309831" cy="8144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184346"/>
            <a:ext cx="9144000" cy="2667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47017" y="4291334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492370" y="4581259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236317" y="4792747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981670" y="5082672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1788240" y="5187167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266234" y="4548229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011587" y="4838154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2755534" y="5049642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3500887" y="5339567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307457" y="5444062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2117772" y="3671945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2863125" y="3961870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1607072" y="4173358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352425" y="4463283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3158995" y="4567778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3955572" y="4800600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4700925" y="5090525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3444872" y="5302013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4190225" y="5591938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4996795" y="5696433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6547147" y="4495800"/>
            <a:ext cx="2074025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7292500" y="4785725"/>
            <a:ext cx="20890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6036447" y="4997213"/>
            <a:ext cx="2074025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6781800" y="5287138"/>
            <a:ext cx="1511048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7588370" y="5391633"/>
            <a:ext cx="20890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7439091" y="4712048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7247904" y="3671945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4615547" y="4648200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3117454" y="4421664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9" name="Group 118"/>
          <p:cNvGrpSpPr/>
          <p:nvPr/>
        </p:nvGrpSpPr>
        <p:grpSpPr>
          <a:xfrm>
            <a:off x="4491648" y="2743200"/>
            <a:ext cx="3045676" cy="2438400"/>
            <a:chOff x="4343400" y="1600200"/>
            <a:chExt cx="3944430" cy="3581400"/>
          </a:xfrm>
        </p:grpSpPr>
        <p:sp>
          <p:nvSpPr>
            <p:cNvPr id="69" name="Rectangle 68"/>
            <p:cNvSpPr/>
            <p:nvPr/>
          </p:nvSpPr>
          <p:spPr>
            <a:xfrm>
              <a:off x="6696255" y="3733800"/>
              <a:ext cx="754982" cy="4572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374259" y="3733800"/>
              <a:ext cx="683284" cy="4572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15055" y="4874866"/>
              <a:ext cx="1531189" cy="228600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338923" y="4261397"/>
              <a:ext cx="457200" cy="457200"/>
              <a:chOff x="5257800" y="4495800"/>
              <a:chExt cx="457200" cy="4572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257800" y="4495800"/>
                <a:ext cx="457200" cy="45720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334000" y="4572000"/>
                <a:ext cx="304800" cy="304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6315255" y="4874866"/>
              <a:ext cx="1603794" cy="228600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62655" y="4060024"/>
              <a:ext cx="3505200" cy="838200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4874644" y="4265266"/>
              <a:ext cx="457200" cy="457200"/>
              <a:chOff x="5257800" y="4495800"/>
              <a:chExt cx="457200" cy="45720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5257800" y="4495800"/>
                <a:ext cx="457200" cy="45720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334000" y="4572000"/>
                <a:ext cx="304800" cy="304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093844" y="4352394"/>
              <a:ext cx="457200" cy="670698"/>
              <a:chOff x="6177951" y="3124199"/>
              <a:chExt cx="457200" cy="670698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177951" y="3124199"/>
                <a:ext cx="457200" cy="670697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6254151" y="3198413"/>
                <a:ext cx="304800" cy="596484"/>
              </a:xfrm>
              <a:prstGeom prst="roundRect">
                <a:avLst/>
              </a:prstGeom>
              <a:solidFill>
                <a:srgbClr val="C0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994640" y="5025331"/>
              <a:ext cx="681487" cy="156269"/>
              <a:chOff x="6055743" y="3886200"/>
              <a:chExt cx="681487" cy="24684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101751" y="4038600"/>
                <a:ext cx="609600" cy="9444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6055743" y="3886200"/>
                <a:ext cx="681487" cy="181155"/>
              </a:xfrm>
              <a:custGeom>
                <a:avLst/>
                <a:gdLst>
                  <a:gd name="connsiteX0" fmla="*/ 120770 w 681487"/>
                  <a:gd name="connsiteY0" fmla="*/ 0 h 181155"/>
                  <a:gd name="connsiteX1" fmla="*/ 0 w 681487"/>
                  <a:gd name="connsiteY1" fmla="*/ 172528 h 181155"/>
                  <a:gd name="connsiteX2" fmla="*/ 681487 w 681487"/>
                  <a:gd name="connsiteY2" fmla="*/ 181155 h 181155"/>
                  <a:gd name="connsiteX3" fmla="*/ 569344 w 681487"/>
                  <a:gd name="connsiteY3" fmla="*/ 8627 h 181155"/>
                  <a:gd name="connsiteX4" fmla="*/ 120770 w 681487"/>
                  <a:gd name="connsiteY4" fmla="*/ 0 h 181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1487" h="181155">
                    <a:moveTo>
                      <a:pt x="120770" y="0"/>
                    </a:moveTo>
                    <a:lnTo>
                      <a:pt x="0" y="172528"/>
                    </a:lnTo>
                    <a:lnTo>
                      <a:pt x="681487" y="181155"/>
                    </a:lnTo>
                    <a:lnTo>
                      <a:pt x="569344" y="8627"/>
                    </a:lnTo>
                    <a:lnTo>
                      <a:pt x="120770" y="0"/>
                    </a:lnTo>
                    <a:close/>
                  </a:path>
                </a:pathLst>
              </a:cu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7313044" y="4265266"/>
              <a:ext cx="457200" cy="457200"/>
              <a:chOff x="5257800" y="4495800"/>
              <a:chExt cx="457200" cy="45720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5257800" y="4495800"/>
                <a:ext cx="457200" cy="45720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334000" y="4572000"/>
                <a:ext cx="304800" cy="304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5186632" y="1600200"/>
              <a:ext cx="983412" cy="2355811"/>
              <a:chOff x="5186632" y="1524000"/>
              <a:chExt cx="983412" cy="2355811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5564759" y="1524000"/>
                <a:ext cx="304800" cy="1050266"/>
                <a:chOff x="4953000" y="1981200"/>
                <a:chExt cx="304800" cy="1050266"/>
              </a:xfrm>
            </p:grpSpPr>
            <p:sp>
              <p:nvSpPr>
                <p:cNvPr id="6" name="Isosceles Triangle 5"/>
                <p:cNvSpPr/>
                <p:nvPr/>
              </p:nvSpPr>
              <p:spPr>
                <a:xfrm>
                  <a:off x="4953000" y="1981200"/>
                  <a:ext cx="304800" cy="1050266"/>
                </a:xfrm>
                <a:prstGeom prst="triangle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4953000" y="1981200"/>
                  <a:ext cx="304800" cy="228600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3" name="Rectangle 62"/>
              <p:cNvSpPr/>
              <p:nvPr/>
            </p:nvSpPr>
            <p:spPr>
              <a:xfrm>
                <a:off x="5479933" y="2494382"/>
                <a:ext cx="450011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248455" y="2796477"/>
                <a:ext cx="900023" cy="1083334"/>
              </a:xfrm>
              <a:prstGeom prst="rect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5469866" y="2951582"/>
                <a:ext cx="457200" cy="759295"/>
                <a:chOff x="5257800" y="4495800"/>
                <a:chExt cx="457200" cy="45720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5257800" y="4495800"/>
                  <a:ext cx="457200" cy="457200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5334000" y="4572000"/>
                  <a:ext cx="304800" cy="304800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" name="Rectangle 34"/>
              <p:cNvSpPr/>
              <p:nvPr/>
            </p:nvSpPr>
            <p:spPr>
              <a:xfrm>
                <a:off x="5477055" y="3581400"/>
                <a:ext cx="450011" cy="17171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5186632" y="2653969"/>
                <a:ext cx="983412" cy="171717"/>
                <a:chOff x="1146594" y="4572000"/>
                <a:chExt cx="983412" cy="171717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1146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527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1905000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2" name="Group 21"/>
            <p:cNvGrpSpPr/>
            <p:nvPr/>
          </p:nvGrpSpPr>
          <p:grpSpPr>
            <a:xfrm>
              <a:off x="6551043" y="1620328"/>
              <a:ext cx="1016480" cy="2342072"/>
              <a:chOff x="6551043" y="1544128"/>
              <a:chExt cx="1016480" cy="2342072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6928450" y="1544128"/>
                <a:ext cx="304800" cy="1050266"/>
                <a:chOff x="5037107" y="1981200"/>
                <a:chExt cx="304800" cy="1050266"/>
              </a:xfrm>
            </p:grpSpPr>
            <p:sp>
              <p:nvSpPr>
                <p:cNvPr id="57" name="Isosceles Triangle 56"/>
                <p:cNvSpPr/>
                <p:nvPr/>
              </p:nvSpPr>
              <p:spPr>
                <a:xfrm>
                  <a:off x="5037107" y="1981200"/>
                  <a:ext cx="304800" cy="1050266"/>
                </a:xfrm>
                <a:prstGeom prst="triangle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5037107" y="1981200"/>
                  <a:ext cx="304800" cy="228600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7" name="Rectangle 66"/>
              <p:cNvSpPr/>
              <p:nvPr/>
            </p:nvSpPr>
            <p:spPr>
              <a:xfrm>
                <a:off x="6855844" y="2494382"/>
                <a:ext cx="450011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6634432" y="2802866"/>
                <a:ext cx="900023" cy="1083334"/>
              </a:xfrm>
              <a:prstGeom prst="rect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6848655" y="2972571"/>
                <a:ext cx="457200" cy="759295"/>
                <a:chOff x="5257800" y="4495800"/>
                <a:chExt cx="457200" cy="457200"/>
              </a:xfrm>
            </p:grpSpPr>
            <p:sp>
              <p:nvSpPr>
                <p:cNvPr id="52" name="Oval 51"/>
                <p:cNvSpPr/>
                <p:nvPr/>
              </p:nvSpPr>
              <p:spPr>
                <a:xfrm>
                  <a:off x="5257800" y="4495800"/>
                  <a:ext cx="457200" cy="457200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5334000" y="4572000"/>
                  <a:ext cx="304800" cy="304800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0" name="Rectangle 79"/>
              <p:cNvSpPr/>
              <p:nvPr/>
            </p:nvSpPr>
            <p:spPr>
              <a:xfrm>
                <a:off x="6855844" y="3581400"/>
                <a:ext cx="450011" cy="17171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>
                <a:off x="6551043" y="2667001"/>
                <a:ext cx="1016480" cy="158686"/>
                <a:chOff x="1146594" y="4572000"/>
                <a:chExt cx="983412" cy="171717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1146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1527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1905000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4482861" y="3886200"/>
              <a:ext cx="3661194" cy="171717"/>
              <a:chOff x="4339806" y="4724400"/>
              <a:chExt cx="3661194" cy="171717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7017588" y="4724400"/>
                <a:ext cx="983412" cy="171717"/>
                <a:chOff x="1146594" y="4572000"/>
                <a:chExt cx="983412" cy="171717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1146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1527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1905000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>
                <a:off x="5867400" y="4724400"/>
                <a:ext cx="983412" cy="171717"/>
                <a:chOff x="1146594" y="4572000"/>
                <a:chExt cx="983412" cy="171717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1146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1527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1905000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>
                <a:off x="4724400" y="4724400"/>
                <a:ext cx="983412" cy="171717"/>
                <a:chOff x="1146594" y="4572000"/>
                <a:chExt cx="983412" cy="171717"/>
              </a:xfrm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1146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1527594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1905000" y="4572000"/>
                  <a:ext cx="225006" cy="17171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0" name="Rectangle 109"/>
              <p:cNvSpPr/>
              <p:nvPr/>
            </p:nvSpPr>
            <p:spPr>
              <a:xfrm>
                <a:off x="4339806" y="4724400"/>
                <a:ext cx="225006" cy="17171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4567688" y="3422611"/>
              <a:ext cx="97765" cy="457200"/>
              <a:chOff x="2416835" y="4648200"/>
              <a:chExt cx="97765" cy="457200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2416835" y="4648200"/>
                <a:ext cx="76200" cy="4572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2468881" y="46482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Isosceles Triangle 110"/>
            <p:cNvSpPr/>
            <p:nvPr/>
          </p:nvSpPr>
          <p:spPr>
            <a:xfrm>
              <a:off x="4343400" y="2948707"/>
              <a:ext cx="524775" cy="525133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7987343" y="3445704"/>
              <a:ext cx="97765" cy="457200"/>
              <a:chOff x="2416835" y="4648200"/>
              <a:chExt cx="97765" cy="457200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416835" y="4648200"/>
                <a:ext cx="76200" cy="4572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468881" y="4648200"/>
                <a:ext cx="45719" cy="457200"/>
              </a:xfrm>
              <a:prstGeom prst="rect">
                <a:avLst/>
              </a:prstGeom>
              <a:solidFill>
                <a:srgbClr val="7030A0"/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8" name="Isosceles Triangle 117"/>
            <p:cNvSpPr/>
            <p:nvPr/>
          </p:nvSpPr>
          <p:spPr>
            <a:xfrm>
              <a:off x="7763055" y="2971800"/>
              <a:ext cx="524775" cy="525133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2" name="Freeform 131"/>
          <p:cNvSpPr/>
          <p:nvPr/>
        </p:nvSpPr>
        <p:spPr>
          <a:xfrm>
            <a:off x="3408873" y="4514319"/>
            <a:ext cx="23176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629400" y="4851504"/>
            <a:ext cx="208903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7204438" y="4267200"/>
            <a:ext cx="2300983" cy="1195066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195066">
                <a:moveTo>
                  <a:pt x="1295712" y="10783"/>
                </a:moveTo>
                <a:cubicBezTo>
                  <a:pt x="1196508" y="7907"/>
                  <a:pt x="1064237" y="-26598"/>
                  <a:pt x="873018" y="45289"/>
                </a:cubicBezTo>
                <a:cubicBezTo>
                  <a:pt x="681799" y="117176"/>
                  <a:pt x="282108" y="321334"/>
                  <a:pt x="148399" y="442104"/>
                </a:cubicBezTo>
                <a:cubicBezTo>
                  <a:pt x="14690" y="562874"/>
                  <a:pt x="-65824" y="644825"/>
                  <a:pt x="70761" y="769908"/>
                </a:cubicBezTo>
                <a:cubicBezTo>
                  <a:pt x="207346" y="894991"/>
                  <a:pt x="627165" y="1166723"/>
                  <a:pt x="967908" y="1192602"/>
                </a:cubicBezTo>
                <a:cubicBezTo>
                  <a:pt x="1308651" y="1218481"/>
                  <a:pt x="1903874" y="1034451"/>
                  <a:pt x="2115221" y="925183"/>
                </a:cubicBezTo>
                <a:cubicBezTo>
                  <a:pt x="2326568" y="815915"/>
                  <a:pt x="2343821" y="680768"/>
                  <a:pt x="2235991" y="536995"/>
                </a:cubicBezTo>
                <a:cubicBezTo>
                  <a:pt x="2128161" y="393222"/>
                  <a:pt x="1624953" y="150244"/>
                  <a:pt x="1468240" y="62542"/>
                </a:cubicBezTo>
                <a:cubicBezTo>
                  <a:pt x="1311527" y="-25160"/>
                  <a:pt x="1394916" y="13659"/>
                  <a:pt x="1295712" y="1078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6454300" y="4642102"/>
            <a:ext cx="1676400" cy="1200681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6324339" y="4420522"/>
            <a:ext cx="1828497" cy="1201823"/>
          </a:xfrm>
          <a:custGeom>
            <a:avLst/>
            <a:gdLst>
              <a:gd name="connsiteX0" fmla="*/ 1295712 w 2300983"/>
              <a:gd name="connsiteY0" fmla="*/ 10783 h 1195066"/>
              <a:gd name="connsiteX1" fmla="*/ 873018 w 2300983"/>
              <a:gd name="connsiteY1" fmla="*/ 45289 h 1195066"/>
              <a:gd name="connsiteX2" fmla="*/ 148399 w 2300983"/>
              <a:gd name="connsiteY2" fmla="*/ 442104 h 1195066"/>
              <a:gd name="connsiteX3" fmla="*/ 70761 w 2300983"/>
              <a:gd name="connsiteY3" fmla="*/ 769908 h 1195066"/>
              <a:gd name="connsiteX4" fmla="*/ 967908 w 2300983"/>
              <a:gd name="connsiteY4" fmla="*/ 1192602 h 1195066"/>
              <a:gd name="connsiteX5" fmla="*/ 2115221 w 2300983"/>
              <a:gd name="connsiteY5" fmla="*/ 925183 h 1195066"/>
              <a:gd name="connsiteX6" fmla="*/ 2235991 w 2300983"/>
              <a:gd name="connsiteY6" fmla="*/ 536995 h 1195066"/>
              <a:gd name="connsiteX7" fmla="*/ 1468240 w 2300983"/>
              <a:gd name="connsiteY7" fmla="*/ 62542 h 1195066"/>
              <a:gd name="connsiteX8" fmla="*/ 1295712 w 2300983"/>
              <a:gd name="connsiteY8" fmla="*/ 10783 h 1195066"/>
              <a:gd name="connsiteX0" fmla="*/ 1295712 w 2300983"/>
              <a:gd name="connsiteY0" fmla="*/ 16398 h 1200681"/>
              <a:gd name="connsiteX1" fmla="*/ 873018 w 2300983"/>
              <a:gd name="connsiteY1" fmla="*/ 50904 h 1200681"/>
              <a:gd name="connsiteX2" fmla="*/ 148399 w 2300983"/>
              <a:gd name="connsiteY2" fmla="*/ 447719 h 1200681"/>
              <a:gd name="connsiteX3" fmla="*/ 70761 w 2300983"/>
              <a:gd name="connsiteY3" fmla="*/ 775523 h 1200681"/>
              <a:gd name="connsiteX4" fmla="*/ 967908 w 2300983"/>
              <a:gd name="connsiteY4" fmla="*/ 1198217 h 1200681"/>
              <a:gd name="connsiteX5" fmla="*/ 2115221 w 2300983"/>
              <a:gd name="connsiteY5" fmla="*/ 930798 h 1200681"/>
              <a:gd name="connsiteX6" fmla="*/ 2235991 w 2300983"/>
              <a:gd name="connsiteY6" fmla="*/ 542610 h 1200681"/>
              <a:gd name="connsiteX7" fmla="*/ 1799770 w 2300983"/>
              <a:gd name="connsiteY7" fmla="*/ 154421 h 1200681"/>
              <a:gd name="connsiteX8" fmla="*/ 1295712 w 2300983"/>
              <a:gd name="connsiteY8" fmla="*/ 16398 h 120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0983" h="1200681">
                <a:moveTo>
                  <a:pt x="1295712" y="16398"/>
                </a:moveTo>
                <a:cubicBezTo>
                  <a:pt x="1141254" y="-855"/>
                  <a:pt x="1064237" y="-20983"/>
                  <a:pt x="873018" y="50904"/>
                </a:cubicBezTo>
                <a:cubicBezTo>
                  <a:pt x="681799" y="122791"/>
                  <a:pt x="282108" y="326949"/>
                  <a:pt x="148399" y="447719"/>
                </a:cubicBezTo>
                <a:cubicBezTo>
                  <a:pt x="14690" y="568489"/>
                  <a:pt x="-65824" y="650440"/>
                  <a:pt x="70761" y="775523"/>
                </a:cubicBezTo>
                <a:cubicBezTo>
                  <a:pt x="207346" y="900606"/>
                  <a:pt x="627165" y="1172338"/>
                  <a:pt x="967908" y="1198217"/>
                </a:cubicBezTo>
                <a:cubicBezTo>
                  <a:pt x="1308651" y="1224096"/>
                  <a:pt x="1903874" y="1040066"/>
                  <a:pt x="2115221" y="930798"/>
                </a:cubicBezTo>
                <a:cubicBezTo>
                  <a:pt x="2326568" y="821530"/>
                  <a:pt x="2343821" y="686383"/>
                  <a:pt x="2235991" y="542610"/>
                </a:cubicBezTo>
                <a:cubicBezTo>
                  <a:pt x="2128161" y="398837"/>
                  <a:pt x="1956483" y="242123"/>
                  <a:pt x="1799770" y="154421"/>
                </a:cubicBezTo>
                <a:cubicBezTo>
                  <a:pt x="1643057" y="66719"/>
                  <a:pt x="1450170" y="33651"/>
                  <a:pt x="1295712" y="1639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9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41816</TotalTime>
  <Words>63</Words>
  <Application>Microsoft Office PowerPoint</Application>
  <PresentationFormat>On-screen Show (4:3)</PresentationFormat>
  <Paragraphs>41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BIY</dc:creator>
  <cp:lastModifiedBy>John Galinato</cp:lastModifiedBy>
  <cp:revision>121</cp:revision>
  <dcterms:created xsi:type="dcterms:W3CDTF">2020-09-13T16:25:33Z</dcterms:created>
  <dcterms:modified xsi:type="dcterms:W3CDTF">2024-12-22T19:35:59Z</dcterms:modified>
</cp:coreProperties>
</file>