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269" r:id="rId3"/>
    <p:sldId id="256" r:id="rId4"/>
    <p:sldId id="272" r:id="rId5"/>
    <p:sldId id="307" r:id="rId6"/>
    <p:sldId id="303" r:id="rId7"/>
    <p:sldId id="305" r:id="rId8"/>
    <p:sldId id="304" r:id="rId9"/>
    <p:sldId id="306" r:id="rId10"/>
    <p:sldId id="273" r:id="rId11"/>
    <p:sldId id="308" r:id="rId12"/>
    <p:sldId id="274" r:id="rId13"/>
    <p:sldId id="298" r:id="rId14"/>
    <p:sldId id="302" r:id="rId15"/>
    <p:sldId id="275" r:id="rId16"/>
    <p:sldId id="301" r:id="rId17"/>
    <p:sldId id="282" r:id="rId18"/>
    <p:sldId id="291" r:id="rId19"/>
    <p:sldId id="292" r:id="rId20"/>
    <p:sldId id="276" r:id="rId21"/>
    <p:sldId id="277" r:id="rId22"/>
    <p:sldId id="268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3" r:id="rId31"/>
    <p:sldId id="294" r:id="rId32"/>
    <p:sldId id="295" r:id="rId33"/>
    <p:sldId id="296" r:id="rId34"/>
    <p:sldId id="297" r:id="rId35"/>
    <p:sldId id="300" r:id="rId36"/>
    <p:sldId id="270" r:id="rId37"/>
    <p:sldId id="266" r:id="rId38"/>
    <p:sldId id="265" r:id="rId39"/>
    <p:sldId id="267" r:id="rId4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research what others have done.</a:t>
            </a:r>
          </a:p>
          <a:p>
            <a:pPr defTabSz="942289">
              <a:defRPr/>
            </a:pPr>
            <a:endParaRPr lang="en-US" altLang="en-US" dirty="0"/>
          </a:p>
          <a:p>
            <a:pPr defTabSz="942289">
              <a:defRPr/>
            </a:pPr>
            <a:r>
              <a:rPr lang="en-US" altLang="en-US" dirty="0"/>
              <a:t>Don’t reinvent the wheel.  Improve on the ideas of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research what others have done.</a:t>
            </a:r>
          </a:p>
          <a:p>
            <a:pPr defTabSz="942289">
              <a:defRPr/>
            </a:pPr>
            <a:endParaRPr lang="en-US" altLang="en-US" dirty="0"/>
          </a:p>
          <a:p>
            <a:pPr defTabSz="942289">
              <a:defRPr/>
            </a:pPr>
            <a:r>
              <a:rPr lang="en-US" altLang="en-US" dirty="0"/>
              <a:t>Don’t reinvent the wheel.  Improve on the ideas of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research what others have done.</a:t>
            </a:r>
          </a:p>
          <a:p>
            <a:pPr defTabSz="942289">
              <a:defRPr/>
            </a:pPr>
            <a:endParaRPr lang="en-US" altLang="en-US" dirty="0"/>
          </a:p>
          <a:p>
            <a:pPr defTabSz="942289">
              <a:defRPr/>
            </a:pPr>
            <a:r>
              <a:rPr lang="en-US" altLang="en-US" dirty="0"/>
              <a:t>Don’t reinvent the wheel.  Improve on the ideas of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7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Plan your solution after you have defined the problem and researched the field.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Plan your solution after you have defined the problem and researched the field.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96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5694e7b0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5694e7b0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b77726be0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b77726be0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b77726be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cb77726be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5694e7b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5694e7b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5694e7b0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5694e7b0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Imagine you have invented a magical formula for peanut butter that makes one smarter.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You need to get a ton of money from a bank to bring your peanut butter to market.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But many inventors are asking banks for their money.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do you impress the bank that they should bet on you?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Recently 1100 applicants to Harvard University with perfect SAT scores were rejected.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Schools and companies are looking for talent beyond good test takers.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can you present your ideas and passions so you get the attention you deserve?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0b8e48b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0b8e48b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3f285353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f3f285353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3f285353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3f285353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f3f285353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f3f285353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3f285353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f3f285353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5694e7b0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c5694e7b0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b77726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cb77726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cb77726be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cb77726be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b77726b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cb77726be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cb77726be0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cb77726be0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0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b77726be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cb77726be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cb77726be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cb77726be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cb77726be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cb77726be0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Imagine you have invented a magical formula for peanut butter that makes one smarter.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You need to get a ton of money from a bank to bring your peanut butter to market.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But many inventors are asking banks for their money.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do you impress the bank that they should bet on you?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Recently 1100 applicants to Harvard University with perfect SAT scores were rejected.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Schools and companies are looking for talent beyond good test takers.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can you present your ideas and passions so you get the attention you deserve?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Imagine you have invented a magical formula for peanut butter that makes one smarter.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You need to get a ton of money from a bank to bring your peanut butter to market.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But many inventors are asking banks for their money.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do you impress the bank that they should bet on you?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Recently 1100 applicants to Harvard University with perfect SAT scores were rejected.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Schools and companies are looking for talent beyond good test takers.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can you present your ideas and passions so you get the attention you deserve?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5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Imagine you have invented a magical formula for peanut butter that makes one smarter.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You need to get a ton of money from a bank to bring your peanut butter to market.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But many inventors are asking banks for their money.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do you impress the bank that they should bet on you?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Recently 1100 applicants to Harvard University with perfect SAT scores were rejected.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Schools and companies are looking for talent beyond good test takers.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How can you present your ideas and passions so you get the attention you deserve?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research what others have done.</a:t>
            </a:r>
          </a:p>
          <a:p>
            <a:pPr defTabSz="942289">
              <a:defRPr/>
            </a:pPr>
            <a:endParaRPr lang="en-US" altLang="en-US" dirty="0"/>
          </a:p>
          <a:p>
            <a:pPr defTabSz="942289">
              <a:defRPr/>
            </a:pPr>
            <a:r>
              <a:rPr lang="en-US" altLang="en-US" dirty="0"/>
              <a:t>Don’t reinvent the wheel.  Improve on the ideas of others.</a:t>
            </a:r>
          </a:p>
          <a:p>
            <a:pPr defTabSz="942289"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research what others have done.</a:t>
            </a:r>
          </a:p>
          <a:p>
            <a:pPr defTabSz="942289">
              <a:defRPr/>
            </a:pPr>
            <a:endParaRPr lang="en-US" altLang="en-US" dirty="0"/>
          </a:p>
          <a:p>
            <a:pPr defTabSz="942289">
              <a:defRPr/>
            </a:pPr>
            <a:r>
              <a:rPr lang="en-US" altLang="en-US" dirty="0"/>
              <a:t>Don’t reinvent the wheel.  Improve on the ideas of others.</a:t>
            </a:r>
          </a:p>
          <a:p>
            <a:pPr defTabSz="942289"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lg2L9xW8Sw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fj0hpsJvrk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5A96_r5nwM" TargetMode="External"/><Relationship Id="rId5" Type="http://schemas.openxmlformats.org/officeDocument/2006/relationships/hyperlink" Target="https://www.youtube.com/watch?v=qNCb0IJzTts" TargetMode="External"/><Relationship Id="rId4" Type="http://schemas.openxmlformats.org/officeDocument/2006/relationships/hyperlink" Target="https://www.youtube.com/watch?v=pC9cF7waU1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Invention Universe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ea typeface="Ribeye"/>
                <a:cs typeface="Ribeye"/>
                <a:sym typeface="Ribeye"/>
              </a:rPr>
              <a:t>Maker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Portfolio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An alternate cosmic showcase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 where ordinary is an alien concept.</a:t>
            </a: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45" y="3593253"/>
            <a:ext cx="3264583" cy="575548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52793883-142A-92E9-8CC7-CDD4665E4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98" y="1176337"/>
            <a:ext cx="2825756" cy="2088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C0B1B845-8557-B22F-0CCA-11608774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92" y="945493"/>
            <a:ext cx="725289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Brown Maker Portfolio (Funky music and lyrics)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4"/>
              </a:rPr>
              <a:t>https://www.youtube.com/watch?v=pC9cF7waU1E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MIT Maker Portfolio  (Creation and social good)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5"/>
              </a:rPr>
              <a:t>https://www.youtube.com/watch?v=qNCb0IJzTts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Brown Maker Portfolio (Playful technology)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6"/>
              </a:rPr>
              <a:t>https://www.youtube.com/watch?v=N5A96_r5nwM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Steve Jobs on what it takes to work for Apple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7"/>
              </a:rPr>
              <a:t>https://www.youtube.com/watch?v=fj0hpsJvrko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8"/>
              </a:rPr>
              <a:t>https://www.youtube.com/watch?v=9lg2L9xW8Sw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1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BCE700B-4A3D-23F4-9757-799A0DE0A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947737"/>
            <a:ext cx="4497079" cy="2693079"/>
          </a:xfrm>
          <a:prstGeom prst="rect">
            <a:avLst/>
          </a:prstGeom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119EFDD8-9571-9F59-D950-9DDABB05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77" y="895146"/>
            <a:ext cx="3462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Invention Universe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Hall of Fame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434E955-5844-01E9-D16B-C6FDEFE17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0" y="3833413"/>
            <a:ext cx="4485214" cy="2583752"/>
          </a:xfrm>
          <a:prstGeom prst="rect">
            <a:avLst/>
          </a:prstGeom>
        </p:spPr>
      </p:pic>
      <p:pic>
        <p:nvPicPr>
          <p:cNvPr id="51" name="Picture 50" descr="A video game console with buttons and text&#10;&#10;Description automatically generated">
            <a:extLst>
              <a:ext uri="{FF2B5EF4-FFF2-40B4-BE49-F238E27FC236}">
                <a16:creationId xmlns:a16="http://schemas.microsoft.com/office/drawing/2014/main" id="{2F464E74-468C-4509-606E-ECEA038C44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>
          <a:xfrm>
            <a:off x="1389650" y="3096513"/>
            <a:ext cx="2572749" cy="526976"/>
          </a:xfrm>
          <a:prstGeom prst="rect">
            <a:avLst/>
          </a:prstGeom>
        </p:spPr>
      </p:pic>
      <p:pic>
        <p:nvPicPr>
          <p:cNvPr id="52" name="Picture 51" descr="A video game console with buttons and text&#10;&#10;Description automatically generated">
            <a:extLst>
              <a:ext uri="{FF2B5EF4-FFF2-40B4-BE49-F238E27FC236}">
                <a16:creationId xmlns:a16="http://schemas.microsoft.com/office/drawing/2014/main" id="{32937258-DAC4-C9DA-95D9-23AA0863E6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>
          <a:xfrm>
            <a:off x="1394908" y="5876488"/>
            <a:ext cx="2572749" cy="5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C0B1B845-8557-B22F-0CCA-11608774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899" y="895146"/>
            <a:ext cx="3462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Link to Invention Universe Hall of Fame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110F72-C62B-C8E1-9D8A-48F57331F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82" y="953112"/>
            <a:ext cx="4757612" cy="2285999"/>
          </a:xfrm>
          <a:prstGeom prst="rect">
            <a:avLst/>
          </a:prstGeom>
        </p:spPr>
      </p:pic>
      <p:pic>
        <p:nvPicPr>
          <p:cNvPr id="43" name="Picture 42" descr="A video game console with buttons and text&#10;&#10;Description automatically generated">
            <a:extLst>
              <a:ext uri="{FF2B5EF4-FFF2-40B4-BE49-F238E27FC236}">
                <a16:creationId xmlns:a16="http://schemas.microsoft.com/office/drawing/2014/main" id="{0F9F65C1-6598-B4C8-5E9F-A8EF3B0089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>
          <a:xfrm>
            <a:off x="1389650" y="2718144"/>
            <a:ext cx="2572749" cy="5269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E1C617-2975-689C-9995-CF007B292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03" y="3561947"/>
            <a:ext cx="4736592" cy="2207261"/>
          </a:xfrm>
          <a:prstGeom prst="rect">
            <a:avLst/>
          </a:prstGeom>
        </p:spPr>
      </p:pic>
      <p:pic>
        <p:nvPicPr>
          <p:cNvPr id="50" name="Picture 49" descr="A video game console with buttons and text&#10;&#10;Description automatically generated">
            <a:extLst>
              <a:ext uri="{FF2B5EF4-FFF2-40B4-BE49-F238E27FC236}">
                <a16:creationId xmlns:a16="http://schemas.microsoft.com/office/drawing/2014/main" id="{3075252E-6DB3-10F3-D7FC-708321D435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9"/>
          <a:stretch/>
        </p:blipFill>
        <p:spPr>
          <a:xfrm>
            <a:off x="1394908" y="5203831"/>
            <a:ext cx="2572749" cy="5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  <a:endParaRPr lang="en-US" altLang="en-US" sz="20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C0B1B845-8557-B22F-0CCA-11608774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899" y="895146"/>
            <a:ext cx="346273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Turn your planet into a PDF file you can use in your college applications as a maker portfolio.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Link to MIT Maker Portfolios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F325D14-26F6-CE77-B9E1-9D09E5509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1" y="838542"/>
            <a:ext cx="4726080" cy="56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C0B1B845-8557-B22F-0CCA-11608774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987425"/>
            <a:ext cx="48673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Intro to Invention Universe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Signup and Login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Claim and create a planet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Create custom planet graphics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Upload your projects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Create a PDF portfolio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Meet inventors who share your passions.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9B4E9-FD9F-D6D0-3710-DD912DE5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074181"/>
            <a:ext cx="3031737" cy="21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9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Development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77B1E6E7-68CB-9357-89C3-13808FF2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994398"/>
            <a:ext cx="48673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Tell your story (Dreams, Skills)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Research what others have done.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Draw Planet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Draw Rocket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Draw Lab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Draw Avatar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Animate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Export PPT and Google slides to </a:t>
            </a:r>
            <a:r>
              <a:rPr lang="en-US" altLang="en-US" sz="20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xparent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bkgnd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PNGs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Import to IU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Complete Bio and Skills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Upload projects</a:t>
            </a:r>
          </a:p>
        </p:txBody>
      </p:sp>
      <p:pic>
        <p:nvPicPr>
          <p:cNvPr id="40" name="Picture 39" descr="Cartoon of a child using a computer&#10;&#10;Description automatically generated">
            <a:extLst>
              <a:ext uri="{FF2B5EF4-FFF2-40B4-BE49-F238E27FC236}">
                <a16:creationId xmlns:a16="http://schemas.microsoft.com/office/drawing/2014/main" id="{D11F5F6E-88FC-EA69-4391-764221251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4" y="1182293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73590">
            <a:off x="5663766" y="3610536"/>
            <a:ext cx="3458847" cy="19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548" y="1315578"/>
            <a:ext cx="2377950" cy="19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850" y="0"/>
            <a:ext cx="91828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525" y="2435595"/>
            <a:ext cx="2598050" cy="23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650" y="2825226"/>
            <a:ext cx="2499450" cy="30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/>
          <p:nvPr/>
        </p:nvSpPr>
        <p:spPr>
          <a:xfrm>
            <a:off x="-54375" y="5900139"/>
            <a:ext cx="9198300" cy="9480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pic>
        <p:nvPicPr>
          <p:cNvPr id="386" name="Google Shape;3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356490"/>
            <a:ext cx="333375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473001" y="5359065"/>
            <a:ext cx="986725" cy="1293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40"/>
          <p:cNvGrpSpPr/>
          <p:nvPr/>
        </p:nvGrpSpPr>
        <p:grpSpPr>
          <a:xfrm>
            <a:off x="922765" y="3983710"/>
            <a:ext cx="1757801" cy="2168968"/>
            <a:chOff x="2258125" y="475025"/>
            <a:chExt cx="4347765" cy="3305850"/>
          </a:xfrm>
        </p:grpSpPr>
        <p:sp>
          <p:nvSpPr>
            <p:cNvPr id="389" name="Google Shape;389;p40"/>
            <p:cNvSpPr/>
            <p:nvPr/>
          </p:nvSpPr>
          <p:spPr>
            <a:xfrm>
              <a:off x="4541700" y="547025"/>
              <a:ext cx="60600" cy="5250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390" name="Google Shape;390;p40"/>
            <p:cNvGrpSpPr/>
            <p:nvPr/>
          </p:nvGrpSpPr>
          <p:grpSpPr>
            <a:xfrm rot="143400">
              <a:off x="2316884" y="705746"/>
              <a:ext cx="4230247" cy="2906324"/>
              <a:chOff x="2321975" y="685963"/>
              <a:chExt cx="4230375" cy="2906412"/>
            </a:xfrm>
          </p:grpSpPr>
          <p:sp>
            <p:nvSpPr>
              <p:cNvPr id="391" name="Google Shape;391;p40"/>
              <p:cNvSpPr/>
              <p:nvPr/>
            </p:nvSpPr>
            <p:spPr>
              <a:xfrm>
                <a:off x="2321975" y="1646725"/>
                <a:ext cx="2174550" cy="1669625"/>
              </a:xfrm>
              <a:custGeom>
                <a:avLst/>
                <a:gdLst/>
                <a:ahLst/>
                <a:cxnLst/>
                <a:rect l="l" t="t" r="r" b="b"/>
                <a:pathLst>
                  <a:path w="86982" h="66785" extrusionOk="0">
                    <a:moveTo>
                      <a:pt x="86982" y="0"/>
                    </a:moveTo>
                    <a:lnTo>
                      <a:pt x="8887" y="23160"/>
                    </a:lnTo>
                    <a:lnTo>
                      <a:pt x="0" y="65169"/>
                    </a:lnTo>
                    <a:lnTo>
                      <a:pt x="32315" y="50089"/>
                    </a:lnTo>
                    <a:lnTo>
                      <a:pt x="47126" y="66785"/>
                    </a:lnTo>
                    <a:lnTo>
                      <a:pt x="85635" y="48204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 flipH="1">
                <a:off x="4496530" y="1646725"/>
                <a:ext cx="2055820" cy="1669625"/>
              </a:xfrm>
              <a:custGeom>
                <a:avLst/>
                <a:gdLst/>
                <a:ahLst/>
                <a:cxnLst/>
                <a:rect l="l" t="t" r="r" b="b"/>
                <a:pathLst>
                  <a:path w="86982" h="66785" extrusionOk="0">
                    <a:moveTo>
                      <a:pt x="86982" y="0"/>
                    </a:moveTo>
                    <a:lnTo>
                      <a:pt x="8887" y="23160"/>
                    </a:lnTo>
                    <a:lnTo>
                      <a:pt x="0" y="65169"/>
                    </a:lnTo>
                    <a:lnTo>
                      <a:pt x="32315" y="50089"/>
                    </a:lnTo>
                    <a:lnTo>
                      <a:pt x="47126" y="66785"/>
                    </a:lnTo>
                    <a:lnTo>
                      <a:pt x="85635" y="48204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Google Shape;393;p40"/>
              <p:cNvSpPr/>
              <p:nvPr/>
            </p:nvSpPr>
            <p:spPr>
              <a:xfrm>
                <a:off x="3506875" y="1182200"/>
                <a:ext cx="1932175" cy="2410175"/>
              </a:xfrm>
              <a:custGeom>
                <a:avLst/>
                <a:gdLst/>
                <a:ahLst/>
                <a:cxnLst/>
                <a:rect l="l" t="t" r="r" b="b"/>
                <a:pathLst>
                  <a:path w="77287" h="96407" extrusionOk="0">
                    <a:moveTo>
                      <a:pt x="29622" y="0"/>
                    </a:moveTo>
                    <a:lnTo>
                      <a:pt x="15349" y="32315"/>
                    </a:lnTo>
                    <a:lnTo>
                      <a:pt x="0" y="37432"/>
                    </a:lnTo>
                    <a:lnTo>
                      <a:pt x="24236" y="95599"/>
                    </a:lnTo>
                    <a:lnTo>
                      <a:pt x="57628" y="96407"/>
                    </a:lnTo>
                    <a:lnTo>
                      <a:pt x="77287" y="37970"/>
                    </a:lnTo>
                    <a:lnTo>
                      <a:pt x="58975" y="32854"/>
                    </a:lnTo>
                    <a:lnTo>
                      <a:pt x="53320" y="26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Google Shape;394;p40"/>
              <p:cNvSpPr/>
              <p:nvPr/>
            </p:nvSpPr>
            <p:spPr>
              <a:xfrm>
                <a:off x="4033160" y="938920"/>
                <a:ext cx="999750" cy="280274"/>
              </a:xfrm>
              <a:custGeom>
                <a:avLst/>
                <a:gdLst/>
                <a:ahLst/>
                <a:cxnLst/>
                <a:rect l="l" t="t" r="r" b="b"/>
                <a:pathLst>
                  <a:path w="53320" h="21543" extrusionOk="0">
                    <a:moveTo>
                      <a:pt x="26121" y="0"/>
                    </a:moveTo>
                    <a:lnTo>
                      <a:pt x="0" y="21274"/>
                    </a:lnTo>
                    <a:lnTo>
                      <a:pt x="28276" y="18312"/>
                    </a:lnTo>
                    <a:lnTo>
                      <a:pt x="53320" y="215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Google Shape;395;p40"/>
              <p:cNvSpPr/>
              <p:nvPr/>
            </p:nvSpPr>
            <p:spPr>
              <a:xfrm>
                <a:off x="4287635" y="685963"/>
                <a:ext cx="492543" cy="363323"/>
              </a:xfrm>
              <a:custGeom>
                <a:avLst/>
                <a:gdLst/>
                <a:ahLst/>
                <a:cxnLst/>
                <a:rect l="l" t="t" r="r" b="b"/>
                <a:pathLst>
                  <a:path w="53320" h="21543" extrusionOk="0">
                    <a:moveTo>
                      <a:pt x="26121" y="0"/>
                    </a:moveTo>
                    <a:lnTo>
                      <a:pt x="0" y="21274"/>
                    </a:lnTo>
                    <a:lnTo>
                      <a:pt x="28276" y="18312"/>
                    </a:lnTo>
                    <a:lnTo>
                      <a:pt x="53320" y="215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6" name="Google Shape;396;p40"/>
              <p:cNvGrpSpPr/>
              <p:nvPr/>
            </p:nvGrpSpPr>
            <p:grpSpPr>
              <a:xfrm>
                <a:off x="4089181" y="2306515"/>
                <a:ext cx="528432" cy="942491"/>
                <a:chOff x="1002450" y="1229325"/>
                <a:chExt cx="969600" cy="1461000"/>
              </a:xfrm>
            </p:grpSpPr>
            <p:sp>
              <p:nvSpPr>
                <p:cNvPr id="397" name="Google Shape;397;p40"/>
                <p:cNvSpPr/>
                <p:nvPr/>
              </p:nvSpPr>
              <p:spPr>
                <a:xfrm>
                  <a:off x="1002450" y="1229325"/>
                  <a:ext cx="969600" cy="1461000"/>
                </a:xfrm>
                <a:prstGeom prst="ellipse">
                  <a:avLst/>
                </a:prstGeom>
                <a:solidFill>
                  <a:srgbClr val="FF99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8" name="Google Shape;398;p40"/>
                <p:cNvSpPr/>
                <p:nvPr/>
              </p:nvSpPr>
              <p:spPr>
                <a:xfrm>
                  <a:off x="1228050" y="1508775"/>
                  <a:ext cx="518400" cy="902100"/>
                </a:xfrm>
                <a:prstGeom prst="ellipse">
                  <a:avLst/>
                </a:prstGeom>
                <a:solidFill>
                  <a:srgbClr val="CFE2F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9" name="Google Shape;399;p40"/>
              <p:cNvGrpSpPr/>
              <p:nvPr/>
            </p:nvGrpSpPr>
            <p:grpSpPr>
              <a:xfrm>
                <a:off x="4403129" y="1431270"/>
                <a:ext cx="409753" cy="435086"/>
                <a:chOff x="1002450" y="1229325"/>
                <a:chExt cx="969600" cy="1461000"/>
              </a:xfrm>
            </p:grpSpPr>
            <p:sp>
              <p:nvSpPr>
                <p:cNvPr id="400" name="Google Shape;400;p40"/>
                <p:cNvSpPr/>
                <p:nvPr/>
              </p:nvSpPr>
              <p:spPr>
                <a:xfrm>
                  <a:off x="1002450" y="1229325"/>
                  <a:ext cx="969600" cy="1461000"/>
                </a:xfrm>
                <a:prstGeom prst="ellipse">
                  <a:avLst/>
                </a:prstGeom>
                <a:solidFill>
                  <a:srgbClr val="FF99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1" name="Google Shape;401;p40"/>
                <p:cNvSpPr/>
                <p:nvPr/>
              </p:nvSpPr>
              <p:spPr>
                <a:xfrm>
                  <a:off x="1228050" y="1508775"/>
                  <a:ext cx="518400" cy="902100"/>
                </a:xfrm>
                <a:prstGeom prst="ellipse">
                  <a:avLst/>
                </a:prstGeom>
                <a:solidFill>
                  <a:srgbClr val="CFE2F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02" name="Google Shape;402;p40"/>
            <p:cNvSpPr/>
            <p:nvPr/>
          </p:nvSpPr>
          <p:spPr>
            <a:xfrm>
              <a:off x="4172888" y="3585575"/>
              <a:ext cx="528600" cy="19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4486350" y="475025"/>
              <a:ext cx="171300" cy="1482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404" name="Google Shape;404;p40"/>
            <p:cNvGrpSpPr/>
            <p:nvPr/>
          </p:nvGrpSpPr>
          <p:grpSpPr>
            <a:xfrm>
              <a:off x="5652111" y="2352915"/>
              <a:ext cx="528584" cy="437662"/>
              <a:chOff x="737524" y="1087952"/>
              <a:chExt cx="839555" cy="828122"/>
            </a:xfrm>
          </p:grpSpPr>
          <p:sp>
            <p:nvSpPr>
              <p:cNvPr id="405" name="Google Shape;405;p40"/>
              <p:cNvSpPr/>
              <p:nvPr/>
            </p:nvSpPr>
            <p:spPr>
              <a:xfrm rot="-5192925">
                <a:off x="1049588" y="1087947"/>
                <a:ext cx="215428" cy="828091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Google Shape;406;p40"/>
              <p:cNvSpPr/>
              <p:nvPr/>
            </p:nvSpPr>
            <p:spPr>
              <a:xfrm>
                <a:off x="1049588" y="1087952"/>
                <a:ext cx="215425" cy="82812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Google Shape;407;p40"/>
              <p:cNvSpPr/>
              <p:nvPr/>
            </p:nvSpPr>
            <p:spPr>
              <a:xfrm rot="-2847346">
                <a:off x="1049590" y="1087937"/>
                <a:ext cx="215438" cy="82810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Google Shape;408;p40"/>
              <p:cNvSpPr/>
              <p:nvPr/>
            </p:nvSpPr>
            <p:spPr>
              <a:xfrm rot="2345682">
                <a:off x="1049559" y="1087930"/>
                <a:ext cx="215424" cy="828119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" name="Google Shape;409;p40"/>
            <p:cNvGrpSpPr/>
            <p:nvPr/>
          </p:nvGrpSpPr>
          <p:grpSpPr>
            <a:xfrm>
              <a:off x="2788411" y="2209815"/>
              <a:ext cx="528584" cy="437662"/>
              <a:chOff x="737524" y="1087952"/>
              <a:chExt cx="839555" cy="828122"/>
            </a:xfrm>
          </p:grpSpPr>
          <p:sp>
            <p:nvSpPr>
              <p:cNvPr id="410" name="Google Shape;410;p40"/>
              <p:cNvSpPr/>
              <p:nvPr/>
            </p:nvSpPr>
            <p:spPr>
              <a:xfrm rot="-5192925">
                <a:off x="1049588" y="1087947"/>
                <a:ext cx="215428" cy="828091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Google Shape;411;p40"/>
              <p:cNvSpPr/>
              <p:nvPr/>
            </p:nvSpPr>
            <p:spPr>
              <a:xfrm>
                <a:off x="1049588" y="1087952"/>
                <a:ext cx="215425" cy="82812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Google Shape;412;p40"/>
              <p:cNvSpPr/>
              <p:nvPr/>
            </p:nvSpPr>
            <p:spPr>
              <a:xfrm rot="-2847346">
                <a:off x="1049590" y="1087937"/>
                <a:ext cx="215438" cy="82810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Google Shape;413;p40"/>
              <p:cNvSpPr/>
              <p:nvPr/>
            </p:nvSpPr>
            <p:spPr>
              <a:xfrm rot="2345682">
                <a:off x="1049559" y="1087930"/>
                <a:ext cx="215424" cy="828119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4" name="Google Shape;414;p40"/>
          <p:cNvGrpSpPr/>
          <p:nvPr/>
        </p:nvGrpSpPr>
        <p:grpSpPr>
          <a:xfrm rot="-318561">
            <a:off x="2653340" y="2616088"/>
            <a:ext cx="2101805" cy="790702"/>
            <a:chOff x="699475" y="2775125"/>
            <a:chExt cx="3581700" cy="1532250"/>
          </a:xfrm>
        </p:grpSpPr>
        <p:sp>
          <p:nvSpPr>
            <p:cNvPr id="415" name="Google Shape;415;p40"/>
            <p:cNvSpPr/>
            <p:nvPr/>
          </p:nvSpPr>
          <p:spPr>
            <a:xfrm rot="10800000" flipH="1">
              <a:off x="1749363" y="3585722"/>
              <a:ext cx="1481925" cy="721653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699475" y="3161525"/>
              <a:ext cx="3581700" cy="767400"/>
            </a:xfrm>
            <a:prstGeom prst="ellipse">
              <a:avLst/>
            </a:prstGeom>
            <a:gradFill>
              <a:gsLst>
                <a:gs pos="0">
                  <a:srgbClr val="00D2E9"/>
                </a:gs>
                <a:gs pos="100000">
                  <a:srgbClr val="04596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312125" y="3343300"/>
              <a:ext cx="2309100" cy="363600"/>
            </a:xfrm>
            <a:prstGeom prst="ellipse">
              <a:avLst/>
            </a:prstGeom>
            <a:solidFill>
              <a:srgbClr val="351C7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780755" y="2775125"/>
              <a:ext cx="1481925" cy="932850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4541700" y="1404275"/>
            <a:ext cx="60600" cy="5250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144" name="Google Shape;144;p23"/>
          <p:cNvGrpSpPr/>
          <p:nvPr/>
        </p:nvGrpSpPr>
        <p:grpSpPr>
          <a:xfrm rot="143400">
            <a:off x="2316885" y="1562996"/>
            <a:ext cx="4230247" cy="2906324"/>
            <a:chOff x="2321975" y="685963"/>
            <a:chExt cx="4230375" cy="2906412"/>
          </a:xfrm>
        </p:grpSpPr>
        <p:sp>
          <p:nvSpPr>
            <p:cNvPr id="145" name="Google Shape;145;p23"/>
            <p:cNvSpPr/>
            <p:nvPr/>
          </p:nvSpPr>
          <p:spPr>
            <a:xfrm>
              <a:off x="2321975" y="1646725"/>
              <a:ext cx="2174550" cy="1669625"/>
            </a:xfrm>
            <a:custGeom>
              <a:avLst/>
              <a:gdLst/>
              <a:ahLst/>
              <a:cxnLst/>
              <a:rect l="l" t="t" r="r" b="b"/>
              <a:pathLst>
                <a:path w="86982" h="66785" extrusionOk="0">
                  <a:moveTo>
                    <a:pt x="86982" y="0"/>
                  </a:moveTo>
                  <a:lnTo>
                    <a:pt x="8887" y="23160"/>
                  </a:lnTo>
                  <a:lnTo>
                    <a:pt x="0" y="65169"/>
                  </a:lnTo>
                  <a:lnTo>
                    <a:pt x="32315" y="50089"/>
                  </a:lnTo>
                  <a:lnTo>
                    <a:pt x="47126" y="66785"/>
                  </a:lnTo>
                  <a:lnTo>
                    <a:pt x="85635" y="48204"/>
                  </a:lnTo>
                  <a:close/>
                </a:path>
              </a:pathLst>
            </a:cu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Google Shape;146;p23"/>
            <p:cNvSpPr/>
            <p:nvPr/>
          </p:nvSpPr>
          <p:spPr>
            <a:xfrm flipH="1">
              <a:off x="4496530" y="1646725"/>
              <a:ext cx="2055820" cy="1669625"/>
            </a:xfrm>
            <a:custGeom>
              <a:avLst/>
              <a:gdLst/>
              <a:ahLst/>
              <a:cxnLst/>
              <a:rect l="l" t="t" r="r" b="b"/>
              <a:pathLst>
                <a:path w="86982" h="66785" extrusionOk="0">
                  <a:moveTo>
                    <a:pt x="86982" y="0"/>
                  </a:moveTo>
                  <a:lnTo>
                    <a:pt x="8887" y="23160"/>
                  </a:lnTo>
                  <a:lnTo>
                    <a:pt x="0" y="65169"/>
                  </a:lnTo>
                  <a:lnTo>
                    <a:pt x="32315" y="50089"/>
                  </a:lnTo>
                  <a:lnTo>
                    <a:pt x="47126" y="66785"/>
                  </a:lnTo>
                  <a:lnTo>
                    <a:pt x="85635" y="48204"/>
                  </a:lnTo>
                  <a:close/>
                </a:path>
              </a:pathLst>
            </a:cu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3506875" y="1182200"/>
              <a:ext cx="1932175" cy="2410175"/>
            </a:xfrm>
            <a:custGeom>
              <a:avLst/>
              <a:gdLst/>
              <a:ahLst/>
              <a:cxnLst/>
              <a:rect l="l" t="t" r="r" b="b"/>
              <a:pathLst>
                <a:path w="77287" h="96407" extrusionOk="0">
                  <a:moveTo>
                    <a:pt x="29622" y="0"/>
                  </a:moveTo>
                  <a:lnTo>
                    <a:pt x="15349" y="32315"/>
                  </a:lnTo>
                  <a:lnTo>
                    <a:pt x="0" y="37432"/>
                  </a:lnTo>
                  <a:lnTo>
                    <a:pt x="24236" y="95599"/>
                  </a:lnTo>
                  <a:lnTo>
                    <a:pt x="57628" y="96407"/>
                  </a:lnTo>
                  <a:lnTo>
                    <a:pt x="77287" y="37970"/>
                  </a:lnTo>
                  <a:lnTo>
                    <a:pt x="58975" y="32854"/>
                  </a:lnTo>
                  <a:lnTo>
                    <a:pt x="53320" y="26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033160" y="938920"/>
              <a:ext cx="999750" cy="280274"/>
            </a:xfrm>
            <a:custGeom>
              <a:avLst/>
              <a:gdLst/>
              <a:ahLst/>
              <a:cxnLst/>
              <a:rect l="l" t="t" r="r" b="b"/>
              <a:pathLst>
                <a:path w="53320" h="21543" extrusionOk="0">
                  <a:moveTo>
                    <a:pt x="26121" y="0"/>
                  </a:moveTo>
                  <a:lnTo>
                    <a:pt x="0" y="21274"/>
                  </a:lnTo>
                  <a:lnTo>
                    <a:pt x="28276" y="18312"/>
                  </a:lnTo>
                  <a:lnTo>
                    <a:pt x="53320" y="21543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287635" y="685963"/>
              <a:ext cx="492543" cy="363323"/>
            </a:xfrm>
            <a:custGeom>
              <a:avLst/>
              <a:gdLst/>
              <a:ahLst/>
              <a:cxnLst/>
              <a:rect l="l" t="t" r="r" b="b"/>
              <a:pathLst>
                <a:path w="53320" h="21543" extrusionOk="0">
                  <a:moveTo>
                    <a:pt x="26121" y="0"/>
                  </a:moveTo>
                  <a:lnTo>
                    <a:pt x="0" y="21274"/>
                  </a:lnTo>
                  <a:lnTo>
                    <a:pt x="28276" y="18312"/>
                  </a:lnTo>
                  <a:lnTo>
                    <a:pt x="53320" y="21543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" name="Google Shape;150;p23"/>
            <p:cNvGrpSpPr/>
            <p:nvPr/>
          </p:nvGrpSpPr>
          <p:grpSpPr>
            <a:xfrm>
              <a:off x="4089181" y="2306515"/>
              <a:ext cx="528432" cy="942491"/>
              <a:chOff x="1002450" y="1229325"/>
              <a:chExt cx="969600" cy="1461000"/>
            </a:xfrm>
          </p:grpSpPr>
          <p:sp>
            <p:nvSpPr>
              <p:cNvPr id="151" name="Google Shape;151;p23"/>
              <p:cNvSpPr/>
              <p:nvPr/>
            </p:nvSpPr>
            <p:spPr>
              <a:xfrm>
                <a:off x="1002450" y="1229325"/>
                <a:ext cx="969600" cy="1461000"/>
              </a:xfrm>
              <a:prstGeom prst="ellipse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2" name="Google Shape;152;p23"/>
              <p:cNvSpPr/>
              <p:nvPr/>
            </p:nvSpPr>
            <p:spPr>
              <a:xfrm>
                <a:off x="1228050" y="1508775"/>
                <a:ext cx="518400" cy="902100"/>
              </a:xfrm>
              <a:prstGeom prst="ellipse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53" name="Google Shape;153;p23"/>
            <p:cNvGrpSpPr/>
            <p:nvPr/>
          </p:nvGrpSpPr>
          <p:grpSpPr>
            <a:xfrm>
              <a:off x="4403129" y="1431270"/>
              <a:ext cx="409753" cy="435086"/>
              <a:chOff x="1002450" y="1229325"/>
              <a:chExt cx="969600" cy="1461000"/>
            </a:xfrm>
          </p:grpSpPr>
          <p:sp>
            <p:nvSpPr>
              <p:cNvPr id="154" name="Google Shape;154;p23"/>
              <p:cNvSpPr/>
              <p:nvPr/>
            </p:nvSpPr>
            <p:spPr>
              <a:xfrm>
                <a:off x="1002450" y="1229325"/>
                <a:ext cx="969600" cy="1461000"/>
              </a:xfrm>
              <a:prstGeom prst="ellipse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5" name="Google Shape;155;p23"/>
              <p:cNvSpPr/>
              <p:nvPr/>
            </p:nvSpPr>
            <p:spPr>
              <a:xfrm>
                <a:off x="1228050" y="1508775"/>
                <a:ext cx="518400" cy="902100"/>
              </a:xfrm>
              <a:prstGeom prst="ellipse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156" name="Google Shape;156;p23"/>
          <p:cNvSpPr/>
          <p:nvPr/>
        </p:nvSpPr>
        <p:spPr>
          <a:xfrm>
            <a:off x="4172888" y="4442825"/>
            <a:ext cx="528600" cy="1953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3731864" y="4638126"/>
            <a:ext cx="1609025" cy="1097375"/>
            <a:chOff x="3691488" y="3780875"/>
            <a:chExt cx="1609025" cy="1097375"/>
          </a:xfrm>
        </p:grpSpPr>
        <p:sp>
          <p:nvSpPr>
            <p:cNvPr id="158" name="Google Shape;158;p23"/>
            <p:cNvSpPr/>
            <p:nvPr/>
          </p:nvSpPr>
          <p:spPr>
            <a:xfrm>
              <a:off x="3691488" y="3780875"/>
              <a:ext cx="1609025" cy="1097375"/>
            </a:xfrm>
            <a:custGeom>
              <a:avLst/>
              <a:gdLst/>
              <a:ahLst/>
              <a:cxnLst/>
              <a:rect l="l" t="t" r="r" b="b"/>
              <a:pathLst>
                <a:path w="64361" h="43895" extrusionOk="0">
                  <a:moveTo>
                    <a:pt x="17774" y="0"/>
                  </a:moveTo>
                  <a:lnTo>
                    <a:pt x="0" y="26660"/>
                  </a:lnTo>
                  <a:lnTo>
                    <a:pt x="14811" y="18581"/>
                  </a:lnTo>
                  <a:lnTo>
                    <a:pt x="7271" y="43895"/>
                  </a:lnTo>
                  <a:lnTo>
                    <a:pt x="23698" y="14273"/>
                  </a:lnTo>
                  <a:lnTo>
                    <a:pt x="26660" y="35278"/>
                  </a:lnTo>
                  <a:lnTo>
                    <a:pt x="33393" y="12118"/>
                  </a:lnTo>
                  <a:lnTo>
                    <a:pt x="44164" y="34739"/>
                  </a:lnTo>
                  <a:lnTo>
                    <a:pt x="41741" y="17235"/>
                  </a:lnTo>
                  <a:lnTo>
                    <a:pt x="64361" y="25852"/>
                  </a:lnTo>
                  <a:lnTo>
                    <a:pt x="38779" y="27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3996175" y="3780875"/>
              <a:ext cx="999687" cy="843991"/>
            </a:xfrm>
            <a:custGeom>
              <a:avLst/>
              <a:gdLst/>
              <a:ahLst/>
              <a:cxnLst/>
              <a:rect l="l" t="t" r="r" b="b"/>
              <a:pathLst>
                <a:path w="64361" h="43895" extrusionOk="0">
                  <a:moveTo>
                    <a:pt x="17774" y="0"/>
                  </a:moveTo>
                  <a:lnTo>
                    <a:pt x="0" y="26660"/>
                  </a:lnTo>
                  <a:lnTo>
                    <a:pt x="14811" y="18581"/>
                  </a:lnTo>
                  <a:lnTo>
                    <a:pt x="7271" y="43895"/>
                  </a:lnTo>
                  <a:lnTo>
                    <a:pt x="23698" y="14273"/>
                  </a:lnTo>
                  <a:lnTo>
                    <a:pt x="26660" y="35278"/>
                  </a:lnTo>
                  <a:lnTo>
                    <a:pt x="33393" y="12118"/>
                  </a:lnTo>
                  <a:lnTo>
                    <a:pt x="44164" y="34739"/>
                  </a:lnTo>
                  <a:lnTo>
                    <a:pt x="41741" y="17235"/>
                  </a:lnTo>
                  <a:lnTo>
                    <a:pt x="64361" y="25852"/>
                  </a:lnTo>
                  <a:lnTo>
                    <a:pt x="38779" y="27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4291100" y="3780875"/>
              <a:ext cx="409819" cy="1097375"/>
            </a:xfrm>
            <a:custGeom>
              <a:avLst/>
              <a:gdLst/>
              <a:ahLst/>
              <a:cxnLst/>
              <a:rect l="l" t="t" r="r" b="b"/>
              <a:pathLst>
                <a:path w="64361" h="43895" extrusionOk="0">
                  <a:moveTo>
                    <a:pt x="17774" y="0"/>
                  </a:moveTo>
                  <a:lnTo>
                    <a:pt x="0" y="26660"/>
                  </a:lnTo>
                  <a:lnTo>
                    <a:pt x="14811" y="18581"/>
                  </a:lnTo>
                  <a:lnTo>
                    <a:pt x="7271" y="43895"/>
                  </a:lnTo>
                  <a:lnTo>
                    <a:pt x="23698" y="14273"/>
                  </a:lnTo>
                  <a:lnTo>
                    <a:pt x="26660" y="35278"/>
                  </a:lnTo>
                  <a:lnTo>
                    <a:pt x="33393" y="12118"/>
                  </a:lnTo>
                  <a:lnTo>
                    <a:pt x="44164" y="34739"/>
                  </a:lnTo>
                  <a:lnTo>
                    <a:pt x="41741" y="17235"/>
                  </a:lnTo>
                  <a:lnTo>
                    <a:pt x="64361" y="25852"/>
                  </a:lnTo>
                  <a:lnTo>
                    <a:pt x="38779" y="27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Google Shape;161;p23"/>
          <p:cNvSpPr/>
          <p:nvPr/>
        </p:nvSpPr>
        <p:spPr>
          <a:xfrm>
            <a:off x="4486350" y="1332275"/>
            <a:ext cx="171300" cy="1482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5652111" y="3210165"/>
            <a:ext cx="528584" cy="437662"/>
            <a:chOff x="737524" y="1087952"/>
            <a:chExt cx="839555" cy="828122"/>
          </a:xfrm>
        </p:grpSpPr>
        <p:sp>
          <p:nvSpPr>
            <p:cNvPr id="163" name="Google Shape;163;p23"/>
            <p:cNvSpPr/>
            <p:nvPr/>
          </p:nvSpPr>
          <p:spPr>
            <a:xfrm rot="-5192925">
              <a:off x="1049588" y="1087947"/>
              <a:ext cx="215428" cy="828091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1049588" y="1087952"/>
              <a:ext cx="215425" cy="828122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Google Shape;165;p23"/>
            <p:cNvSpPr/>
            <p:nvPr/>
          </p:nvSpPr>
          <p:spPr>
            <a:xfrm rot="-2847346">
              <a:off x="1049590" y="1087937"/>
              <a:ext cx="215438" cy="828102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Google Shape;166;p23"/>
            <p:cNvSpPr/>
            <p:nvPr/>
          </p:nvSpPr>
          <p:spPr>
            <a:xfrm rot="2345682">
              <a:off x="1049559" y="1087930"/>
              <a:ext cx="215424" cy="828119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2788411" y="3067065"/>
            <a:ext cx="528584" cy="437662"/>
            <a:chOff x="737524" y="1087952"/>
            <a:chExt cx="839555" cy="828122"/>
          </a:xfrm>
        </p:grpSpPr>
        <p:sp>
          <p:nvSpPr>
            <p:cNvPr id="168" name="Google Shape;168;p23"/>
            <p:cNvSpPr/>
            <p:nvPr/>
          </p:nvSpPr>
          <p:spPr>
            <a:xfrm rot="-5192925">
              <a:off x="1049588" y="1087947"/>
              <a:ext cx="215428" cy="828091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1049588" y="1087952"/>
              <a:ext cx="215425" cy="828122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Google Shape;170;p23"/>
            <p:cNvSpPr/>
            <p:nvPr/>
          </p:nvSpPr>
          <p:spPr>
            <a:xfrm rot="-2847346">
              <a:off x="1049590" y="1087937"/>
              <a:ext cx="215438" cy="828102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Google Shape;171;p23"/>
            <p:cNvSpPr/>
            <p:nvPr/>
          </p:nvSpPr>
          <p:spPr>
            <a:xfrm rot="2345682">
              <a:off x="1049559" y="1087930"/>
              <a:ext cx="215424" cy="828119"/>
            </a:xfrm>
            <a:custGeom>
              <a:avLst/>
              <a:gdLst/>
              <a:ahLst/>
              <a:cxnLst/>
              <a:rect l="l" t="t" r="r" b="b"/>
              <a:pathLst>
                <a:path w="8617" h="25583" extrusionOk="0">
                  <a:moveTo>
                    <a:pt x="4039" y="0"/>
                  </a:moveTo>
                  <a:lnTo>
                    <a:pt x="0" y="13195"/>
                  </a:lnTo>
                  <a:lnTo>
                    <a:pt x="5924" y="25583"/>
                  </a:lnTo>
                  <a:lnTo>
                    <a:pt x="8617" y="1211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417" y="796891"/>
            <a:ext cx="354204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There are 8,000,000,000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(8 Billion)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people on our good earth!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Everyone has smarts.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it important to stand out from the masses?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How can we get the attention we deserve?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AB6C02-7B7B-A75D-DD55-979AD7D3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" y="3073716"/>
            <a:ext cx="2966552" cy="29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5B1A0-1125-AD6D-FED7-677AF518A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56" y="853237"/>
            <a:ext cx="2959485" cy="19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 rot="-182972">
            <a:off x="2229086" y="1332849"/>
            <a:ext cx="4347835" cy="3305903"/>
            <a:chOff x="2258125" y="475025"/>
            <a:chExt cx="4347765" cy="3305850"/>
          </a:xfrm>
        </p:grpSpPr>
        <p:sp>
          <p:nvSpPr>
            <p:cNvPr id="177" name="Google Shape;177;p24"/>
            <p:cNvSpPr/>
            <p:nvPr/>
          </p:nvSpPr>
          <p:spPr>
            <a:xfrm>
              <a:off x="4541700" y="547025"/>
              <a:ext cx="60600" cy="525000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178" name="Google Shape;178;p24"/>
            <p:cNvGrpSpPr/>
            <p:nvPr/>
          </p:nvGrpSpPr>
          <p:grpSpPr>
            <a:xfrm rot="143400">
              <a:off x="2316884" y="705746"/>
              <a:ext cx="4230247" cy="2906324"/>
              <a:chOff x="2321975" y="685963"/>
              <a:chExt cx="4230375" cy="2906412"/>
            </a:xfrm>
          </p:grpSpPr>
          <p:sp>
            <p:nvSpPr>
              <p:cNvPr id="179" name="Google Shape;179;p24"/>
              <p:cNvSpPr/>
              <p:nvPr/>
            </p:nvSpPr>
            <p:spPr>
              <a:xfrm>
                <a:off x="2321975" y="1646725"/>
                <a:ext cx="2174550" cy="1669625"/>
              </a:xfrm>
              <a:custGeom>
                <a:avLst/>
                <a:gdLst/>
                <a:ahLst/>
                <a:cxnLst/>
                <a:rect l="l" t="t" r="r" b="b"/>
                <a:pathLst>
                  <a:path w="86982" h="66785" extrusionOk="0">
                    <a:moveTo>
                      <a:pt x="86982" y="0"/>
                    </a:moveTo>
                    <a:lnTo>
                      <a:pt x="8887" y="23160"/>
                    </a:lnTo>
                    <a:lnTo>
                      <a:pt x="0" y="65169"/>
                    </a:lnTo>
                    <a:lnTo>
                      <a:pt x="32315" y="50089"/>
                    </a:lnTo>
                    <a:lnTo>
                      <a:pt x="47126" y="66785"/>
                    </a:lnTo>
                    <a:lnTo>
                      <a:pt x="85635" y="48204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 flipH="1">
                <a:off x="4496530" y="1646725"/>
                <a:ext cx="2055820" cy="1669625"/>
              </a:xfrm>
              <a:custGeom>
                <a:avLst/>
                <a:gdLst/>
                <a:ahLst/>
                <a:cxnLst/>
                <a:rect l="l" t="t" r="r" b="b"/>
                <a:pathLst>
                  <a:path w="86982" h="66785" extrusionOk="0">
                    <a:moveTo>
                      <a:pt x="86982" y="0"/>
                    </a:moveTo>
                    <a:lnTo>
                      <a:pt x="8887" y="23160"/>
                    </a:lnTo>
                    <a:lnTo>
                      <a:pt x="0" y="65169"/>
                    </a:lnTo>
                    <a:lnTo>
                      <a:pt x="32315" y="50089"/>
                    </a:lnTo>
                    <a:lnTo>
                      <a:pt x="47126" y="66785"/>
                    </a:lnTo>
                    <a:lnTo>
                      <a:pt x="85635" y="48204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Google Shape;181;p24"/>
              <p:cNvSpPr/>
              <p:nvPr/>
            </p:nvSpPr>
            <p:spPr>
              <a:xfrm>
                <a:off x="3506875" y="1182200"/>
                <a:ext cx="1932175" cy="2410175"/>
              </a:xfrm>
              <a:custGeom>
                <a:avLst/>
                <a:gdLst/>
                <a:ahLst/>
                <a:cxnLst/>
                <a:rect l="l" t="t" r="r" b="b"/>
                <a:pathLst>
                  <a:path w="77287" h="96407" extrusionOk="0">
                    <a:moveTo>
                      <a:pt x="29622" y="0"/>
                    </a:moveTo>
                    <a:lnTo>
                      <a:pt x="15349" y="32315"/>
                    </a:lnTo>
                    <a:lnTo>
                      <a:pt x="0" y="37432"/>
                    </a:lnTo>
                    <a:lnTo>
                      <a:pt x="24236" y="95599"/>
                    </a:lnTo>
                    <a:lnTo>
                      <a:pt x="57628" y="96407"/>
                    </a:lnTo>
                    <a:lnTo>
                      <a:pt x="77287" y="37970"/>
                    </a:lnTo>
                    <a:lnTo>
                      <a:pt x="58975" y="32854"/>
                    </a:lnTo>
                    <a:lnTo>
                      <a:pt x="53320" y="26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Google Shape;182;p24"/>
              <p:cNvSpPr/>
              <p:nvPr/>
            </p:nvSpPr>
            <p:spPr>
              <a:xfrm>
                <a:off x="4033160" y="938920"/>
                <a:ext cx="999750" cy="280274"/>
              </a:xfrm>
              <a:custGeom>
                <a:avLst/>
                <a:gdLst/>
                <a:ahLst/>
                <a:cxnLst/>
                <a:rect l="l" t="t" r="r" b="b"/>
                <a:pathLst>
                  <a:path w="53320" h="21543" extrusionOk="0">
                    <a:moveTo>
                      <a:pt x="26121" y="0"/>
                    </a:moveTo>
                    <a:lnTo>
                      <a:pt x="0" y="21274"/>
                    </a:lnTo>
                    <a:lnTo>
                      <a:pt x="28276" y="18312"/>
                    </a:lnTo>
                    <a:lnTo>
                      <a:pt x="53320" y="215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Google Shape;183;p24"/>
              <p:cNvSpPr/>
              <p:nvPr/>
            </p:nvSpPr>
            <p:spPr>
              <a:xfrm>
                <a:off x="4287635" y="685963"/>
                <a:ext cx="492543" cy="363323"/>
              </a:xfrm>
              <a:custGeom>
                <a:avLst/>
                <a:gdLst/>
                <a:ahLst/>
                <a:cxnLst/>
                <a:rect l="l" t="t" r="r" b="b"/>
                <a:pathLst>
                  <a:path w="53320" h="21543" extrusionOk="0">
                    <a:moveTo>
                      <a:pt x="26121" y="0"/>
                    </a:moveTo>
                    <a:lnTo>
                      <a:pt x="0" y="21274"/>
                    </a:lnTo>
                    <a:lnTo>
                      <a:pt x="28276" y="18312"/>
                    </a:lnTo>
                    <a:lnTo>
                      <a:pt x="53320" y="2154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" name="Google Shape;184;p24"/>
              <p:cNvGrpSpPr/>
              <p:nvPr/>
            </p:nvGrpSpPr>
            <p:grpSpPr>
              <a:xfrm>
                <a:off x="4089181" y="2306515"/>
                <a:ext cx="528432" cy="942491"/>
                <a:chOff x="1002450" y="1229325"/>
                <a:chExt cx="969600" cy="1461000"/>
              </a:xfrm>
            </p:grpSpPr>
            <p:sp>
              <p:nvSpPr>
                <p:cNvPr id="185" name="Google Shape;185;p24"/>
                <p:cNvSpPr/>
                <p:nvPr/>
              </p:nvSpPr>
              <p:spPr>
                <a:xfrm>
                  <a:off x="1002450" y="1229325"/>
                  <a:ext cx="969600" cy="1461000"/>
                </a:xfrm>
                <a:prstGeom prst="ellipse">
                  <a:avLst/>
                </a:prstGeom>
                <a:solidFill>
                  <a:srgbClr val="FF99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6" name="Google Shape;186;p24"/>
                <p:cNvSpPr/>
                <p:nvPr/>
              </p:nvSpPr>
              <p:spPr>
                <a:xfrm>
                  <a:off x="1228050" y="1508775"/>
                  <a:ext cx="518400" cy="902100"/>
                </a:xfrm>
                <a:prstGeom prst="ellipse">
                  <a:avLst/>
                </a:prstGeom>
                <a:solidFill>
                  <a:srgbClr val="CFE2F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87" name="Google Shape;187;p24"/>
              <p:cNvGrpSpPr/>
              <p:nvPr/>
            </p:nvGrpSpPr>
            <p:grpSpPr>
              <a:xfrm>
                <a:off x="4403129" y="1431270"/>
                <a:ext cx="409753" cy="435086"/>
                <a:chOff x="1002450" y="1229325"/>
                <a:chExt cx="969600" cy="1461000"/>
              </a:xfrm>
            </p:grpSpPr>
            <p:sp>
              <p:nvSpPr>
                <p:cNvPr id="188" name="Google Shape;188;p24"/>
                <p:cNvSpPr/>
                <p:nvPr/>
              </p:nvSpPr>
              <p:spPr>
                <a:xfrm>
                  <a:off x="1002450" y="1229325"/>
                  <a:ext cx="969600" cy="1461000"/>
                </a:xfrm>
                <a:prstGeom prst="ellipse">
                  <a:avLst/>
                </a:prstGeom>
                <a:solidFill>
                  <a:srgbClr val="FF99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9" name="Google Shape;189;p24"/>
                <p:cNvSpPr/>
                <p:nvPr/>
              </p:nvSpPr>
              <p:spPr>
                <a:xfrm>
                  <a:off x="1228050" y="1508775"/>
                  <a:ext cx="518400" cy="902100"/>
                </a:xfrm>
                <a:prstGeom prst="ellipse">
                  <a:avLst/>
                </a:prstGeom>
                <a:solidFill>
                  <a:srgbClr val="CFE2F3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90" name="Google Shape;190;p24"/>
            <p:cNvSpPr/>
            <p:nvPr/>
          </p:nvSpPr>
          <p:spPr>
            <a:xfrm>
              <a:off x="4172888" y="3585575"/>
              <a:ext cx="528600" cy="195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4486350" y="475025"/>
              <a:ext cx="171300" cy="148200"/>
            </a:xfrm>
            <a:prstGeom prst="ellipse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192" name="Google Shape;192;p24"/>
            <p:cNvGrpSpPr/>
            <p:nvPr/>
          </p:nvGrpSpPr>
          <p:grpSpPr>
            <a:xfrm>
              <a:off x="5652111" y="2352915"/>
              <a:ext cx="528584" cy="437662"/>
              <a:chOff x="737524" y="1087952"/>
              <a:chExt cx="839555" cy="828122"/>
            </a:xfrm>
          </p:grpSpPr>
          <p:sp>
            <p:nvSpPr>
              <p:cNvPr id="193" name="Google Shape;193;p24"/>
              <p:cNvSpPr/>
              <p:nvPr/>
            </p:nvSpPr>
            <p:spPr>
              <a:xfrm rot="-5192925">
                <a:off x="1049588" y="1087947"/>
                <a:ext cx="215428" cy="828091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1049588" y="1087952"/>
                <a:ext cx="215425" cy="82812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Google Shape;195;p24"/>
              <p:cNvSpPr/>
              <p:nvPr/>
            </p:nvSpPr>
            <p:spPr>
              <a:xfrm rot="-2847346">
                <a:off x="1049590" y="1087937"/>
                <a:ext cx="215438" cy="82810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 rot="2345682">
                <a:off x="1049559" y="1087930"/>
                <a:ext cx="215424" cy="828119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7" name="Google Shape;197;p24"/>
            <p:cNvGrpSpPr/>
            <p:nvPr/>
          </p:nvGrpSpPr>
          <p:grpSpPr>
            <a:xfrm>
              <a:off x="2788411" y="2209815"/>
              <a:ext cx="528584" cy="437662"/>
              <a:chOff x="737524" y="1087952"/>
              <a:chExt cx="839555" cy="828122"/>
            </a:xfrm>
          </p:grpSpPr>
          <p:sp>
            <p:nvSpPr>
              <p:cNvPr id="198" name="Google Shape;198;p24"/>
              <p:cNvSpPr/>
              <p:nvPr/>
            </p:nvSpPr>
            <p:spPr>
              <a:xfrm rot="-5192925">
                <a:off x="1049588" y="1087947"/>
                <a:ext cx="215428" cy="828091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1049588" y="1087952"/>
                <a:ext cx="215425" cy="82812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 rot="-2847346">
                <a:off x="1049590" y="1087937"/>
                <a:ext cx="215438" cy="828102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 rot="2345682">
                <a:off x="1049559" y="1087930"/>
                <a:ext cx="215424" cy="828119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25583" extrusionOk="0">
                    <a:moveTo>
                      <a:pt x="4039" y="0"/>
                    </a:moveTo>
                    <a:lnTo>
                      <a:pt x="0" y="13195"/>
                    </a:lnTo>
                    <a:lnTo>
                      <a:pt x="5924" y="25583"/>
                    </a:lnTo>
                    <a:lnTo>
                      <a:pt x="8617" y="1211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5"/>
          <p:cNvGrpSpPr/>
          <p:nvPr/>
        </p:nvGrpSpPr>
        <p:grpSpPr>
          <a:xfrm>
            <a:off x="781230" y="10724"/>
            <a:ext cx="3102481" cy="2779174"/>
            <a:chOff x="1232352" y="73090"/>
            <a:chExt cx="3102481" cy="2779174"/>
          </a:xfrm>
        </p:grpSpPr>
        <p:sp>
          <p:nvSpPr>
            <p:cNvPr id="207" name="Google Shape;207;p25"/>
            <p:cNvSpPr/>
            <p:nvPr/>
          </p:nvSpPr>
          <p:spPr>
            <a:xfrm rot="-469672">
              <a:off x="1507784" y="414630"/>
              <a:ext cx="2551597" cy="1965886"/>
            </a:xfrm>
            <a:custGeom>
              <a:avLst/>
              <a:gdLst/>
              <a:ahLst/>
              <a:cxnLst/>
              <a:rect l="l" t="t" r="r" b="b"/>
              <a:pathLst>
                <a:path w="102062" h="78634" extrusionOk="0">
                  <a:moveTo>
                    <a:pt x="55205" y="27199"/>
                  </a:moveTo>
                  <a:lnTo>
                    <a:pt x="84019" y="8348"/>
                  </a:lnTo>
                  <a:lnTo>
                    <a:pt x="61937" y="32854"/>
                  </a:lnTo>
                  <a:lnTo>
                    <a:pt x="90482" y="29084"/>
                  </a:lnTo>
                  <a:lnTo>
                    <a:pt x="65169" y="41740"/>
                  </a:lnTo>
                  <a:lnTo>
                    <a:pt x="102062" y="64361"/>
                  </a:lnTo>
                  <a:lnTo>
                    <a:pt x="57898" y="50358"/>
                  </a:lnTo>
                  <a:lnTo>
                    <a:pt x="65707" y="73786"/>
                  </a:lnTo>
                  <a:lnTo>
                    <a:pt x="51435" y="51704"/>
                  </a:lnTo>
                  <a:lnTo>
                    <a:pt x="37970" y="78634"/>
                  </a:lnTo>
                  <a:lnTo>
                    <a:pt x="42548" y="50896"/>
                  </a:lnTo>
                  <a:lnTo>
                    <a:pt x="14811" y="65707"/>
                  </a:lnTo>
                  <a:lnTo>
                    <a:pt x="42010" y="45510"/>
                  </a:lnTo>
                  <a:lnTo>
                    <a:pt x="0" y="47126"/>
                  </a:lnTo>
                  <a:lnTo>
                    <a:pt x="39047" y="39855"/>
                  </a:lnTo>
                  <a:lnTo>
                    <a:pt x="17235" y="29622"/>
                  </a:lnTo>
                  <a:lnTo>
                    <a:pt x="47934" y="34469"/>
                  </a:lnTo>
                  <a:lnTo>
                    <a:pt x="26660" y="7540"/>
                  </a:lnTo>
                  <a:lnTo>
                    <a:pt x="49281" y="30161"/>
                  </a:lnTo>
                  <a:lnTo>
                    <a:pt x="51973" y="0"/>
                  </a:lnTo>
                  <a:lnTo>
                    <a:pt x="57090" y="2504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Google Shape;208;p25"/>
            <p:cNvSpPr/>
            <p:nvPr/>
          </p:nvSpPr>
          <p:spPr>
            <a:xfrm rot="-1321491">
              <a:off x="1507846" y="479775"/>
              <a:ext cx="2551491" cy="1965805"/>
            </a:xfrm>
            <a:custGeom>
              <a:avLst/>
              <a:gdLst/>
              <a:ahLst/>
              <a:cxnLst/>
              <a:rect l="l" t="t" r="r" b="b"/>
              <a:pathLst>
                <a:path w="102062" h="78634" extrusionOk="0">
                  <a:moveTo>
                    <a:pt x="55205" y="27199"/>
                  </a:moveTo>
                  <a:lnTo>
                    <a:pt x="84019" y="8348"/>
                  </a:lnTo>
                  <a:lnTo>
                    <a:pt x="61937" y="32854"/>
                  </a:lnTo>
                  <a:lnTo>
                    <a:pt x="90482" y="29084"/>
                  </a:lnTo>
                  <a:lnTo>
                    <a:pt x="65169" y="41740"/>
                  </a:lnTo>
                  <a:lnTo>
                    <a:pt x="102062" y="64361"/>
                  </a:lnTo>
                  <a:lnTo>
                    <a:pt x="57898" y="50358"/>
                  </a:lnTo>
                  <a:lnTo>
                    <a:pt x="65707" y="73786"/>
                  </a:lnTo>
                  <a:lnTo>
                    <a:pt x="51435" y="51704"/>
                  </a:lnTo>
                  <a:lnTo>
                    <a:pt x="37970" y="78634"/>
                  </a:lnTo>
                  <a:lnTo>
                    <a:pt x="42548" y="50896"/>
                  </a:lnTo>
                  <a:lnTo>
                    <a:pt x="14811" y="65707"/>
                  </a:lnTo>
                  <a:lnTo>
                    <a:pt x="42010" y="45510"/>
                  </a:lnTo>
                  <a:lnTo>
                    <a:pt x="0" y="47126"/>
                  </a:lnTo>
                  <a:lnTo>
                    <a:pt x="39047" y="39855"/>
                  </a:lnTo>
                  <a:lnTo>
                    <a:pt x="17235" y="29622"/>
                  </a:lnTo>
                  <a:lnTo>
                    <a:pt x="47934" y="34469"/>
                  </a:lnTo>
                  <a:lnTo>
                    <a:pt x="26660" y="7540"/>
                  </a:lnTo>
                  <a:lnTo>
                    <a:pt x="49281" y="30161"/>
                  </a:lnTo>
                  <a:lnTo>
                    <a:pt x="51973" y="0"/>
                  </a:lnTo>
                  <a:lnTo>
                    <a:pt x="57090" y="25044"/>
                  </a:ln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2362375" y="960025"/>
              <a:ext cx="875100" cy="875100"/>
            </a:xfrm>
            <a:prstGeom prst="ellipse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 rot="-1157244">
            <a:off x="5986551" y="5125643"/>
            <a:ext cx="2565584" cy="1182760"/>
            <a:chOff x="699475" y="2775125"/>
            <a:chExt cx="3581700" cy="1532250"/>
          </a:xfrm>
        </p:grpSpPr>
        <p:sp>
          <p:nvSpPr>
            <p:cNvPr id="211" name="Google Shape;211;p25"/>
            <p:cNvSpPr/>
            <p:nvPr/>
          </p:nvSpPr>
          <p:spPr>
            <a:xfrm rot="10800000" flipH="1">
              <a:off x="1749363" y="3585722"/>
              <a:ext cx="1481925" cy="721653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699475" y="3161525"/>
              <a:ext cx="3581700" cy="767400"/>
            </a:xfrm>
            <a:prstGeom prst="ellipse">
              <a:avLst/>
            </a:prstGeom>
            <a:gradFill>
              <a:gsLst>
                <a:gs pos="0">
                  <a:srgbClr val="00D2E9"/>
                </a:gs>
                <a:gs pos="100000">
                  <a:srgbClr val="04596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1312125" y="3343300"/>
              <a:ext cx="2309100" cy="363600"/>
            </a:xfrm>
            <a:prstGeom prst="ellipse">
              <a:avLst/>
            </a:prstGeom>
            <a:solidFill>
              <a:srgbClr val="351C7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1780755" y="2775125"/>
              <a:ext cx="1481925" cy="932850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" name="Google Shape;215;p25"/>
          <p:cNvGrpSpPr/>
          <p:nvPr/>
        </p:nvGrpSpPr>
        <p:grpSpPr>
          <a:xfrm>
            <a:off x="5863213" y="95911"/>
            <a:ext cx="2551557" cy="2334618"/>
            <a:chOff x="5257275" y="238710"/>
            <a:chExt cx="3032514" cy="3001952"/>
          </a:xfrm>
        </p:grpSpPr>
        <p:sp>
          <p:nvSpPr>
            <p:cNvPr id="216" name="Google Shape;216;p25"/>
            <p:cNvSpPr/>
            <p:nvPr/>
          </p:nvSpPr>
          <p:spPr>
            <a:xfrm>
              <a:off x="5257275" y="542625"/>
              <a:ext cx="2888175" cy="2302450"/>
            </a:xfrm>
            <a:custGeom>
              <a:avLst/>
              <a:gdLst/>
              <a:ahLst/>
              <a:cxnLst/>
              <a:rect l="l" t="t" r="r" b="b"/>
              <a:pathLst>
                <a:path w="115527" h="92098" extrusionOk="0">
                  <a:moveTo>
                    <a:pt x="47665" y="44703"/>
                  </a:moveTo>
                  <a:lnTo>
                    <a:pt x="56013" y="0"/>
                  </a:lnTo>
                  <a:lnTo>
                    <a:pt x="67054" y="46049"/>
                  </a:lnTo>
                  <a:lnTo>
                    <a:pt x="115527" y="52782"/>
                  </a:lnTo>
                  <a:lnTo>
                    <a:pt x="72170" y="59514"/>
                  </a:lnTo>
                  <a:lnTo>
                    <a:pt x="61399" y="92098"/>
                  </a:lnTo>
                  <a:lnTo>
                    <a:pt x="49819" y="62207"/>
                  </a:lnTo>
                  <a:lnTo>
                    <a:pt x="0" y="5843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Google Shape;217;p25"/>
            <p:cNvSpPr/>
            <p:nvPr/>
          </p:nvSpPr>
          <p:spPr>
            <a:xfrm rot="2700000">
              <a:off x="5634330" y="771468"/>
              <a:ext cx="2308966" cy="1936436"/>
            </a:xfrm>
            <a:custGeom>
              <a:avLst/>
              <a:gdLst/>
              <a:ahLst/>
              <a:cxnLst/>
              <a:rect l="l" t="t" r="r" b="b"/>
              <a:pathLst>
                <a:path w="115527" h="92098" extrusionOk="0">
                  <a:moveTo>
                    <a:pt x="47665" y="44703"/>
                  </a:moveTo>
                  <a:lnTo>
                    <a:pt x="56013" y="0"/>
                  </a:lnTo>
                  <a:lnTo>
                    <a:pt x="67054" y="46049"/>
                  </a:lnTo>
                  <a:lnTo>
                    <a:pt x="115527" y="52782"/>
                  </a:lnTo>
                  <a:lnTo>
                    <a:pt x="72170" y="59514"/>
                  </a:lnTo>
                  <a:lnTo>
                    <a:pt x="61399" y="92098"/>
                  </a:lnTo>
                  <a:lnTo>
                    <a:pt x="49819" y="62207"/>
                  </a:lnTo>
                  <a:lnTo>
                    <a:pt x="0" y="5843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49BDBA-3C56-A56D-ADEF-DE394D8394EB}"/>
              </a:ext>
            </a:extLst>
          </p:cNvPr>
          <p:cNvGrpSpPr/>
          <p:nvPr/>
        </p:nvGrpSpPr>
        <p:grpSpPr>
          <a:xfrm>
            <a:off x="1543439" y="5370149"/>
            <a:ext cx="2069898" cy="1070150"/>
            <a:chOff x="1674553" y="4160611"/>
            <a:chExt cx="2069898" cy="1070150"/>
          </a:xfrm>
        </p:grpSpPr>
        <p:sp>
          <p:nvSpPr>
            <p:cNvPr id="218" name="Google Shape;218;p25"/>
            <p:cNvSpPr/>
            <p:nvPr/>
          </p:nvSpPr>
          <p:spPr>
            <a:xfrm>
              <a:off x="1674553" y="4160611"/>
              <a:ext cx="1415275" cy="994025"/>
            </a:xfrm>
            <a:custGeom>
              <a:avLst/>
              <a:gdLst/>
              <a:ahLst/>
              <a:cxnLst/>
              <a:rect l="l" t="t" r="r" b="b"/>
              <a:pathLst>
                <a:path w="56611" h="39761" extrusionOk="0">
                  <a:moveTo>
                    <a:pt x="47687" y="18739"/>
                  </a:moveTo>
                  <a:cubicBezTo>
                    <a:pt x="45219" y="17034"/>
                    <a:pt x="39294" y="9404"/>
                    <a:pt x="39070" y="6890"/>
                  </a:cubicBezTo>
                  <a:cubicBezTo>
                    <a:pt x="38846" y="4377"/>
                    <a:pt x="46476" y="4780"/>
                    <a:pt x="46341" y="3658"/>
                  </a:cubicBezTo>
                  <a:cubicBezTo>
                    <a:pt x="46206" y="2536"/>
                    <a:pt x="40955" y="-471"/>
                    <a:pt x="38262" y="157"/>
                  </a:cubicBezTo>
                  <a:cubicBezTo>
                    <a:pt x="35569" y="785"/>
                    <a:pt x="30946" y="5094"/>
                    <a:pt x="30183" y="7428"/>
                  </a:cubicBezTo>
                  <a:cubicBezTo>
                    <a:pt x="29420" y="9762"/>
                    <a:pt x="33819" y="12815"/>
                    <a:pt x="33684" y="14161"/>
                  </a:cubicBezTo>
                  <a:cubicBezTo>
                    <a:pt x="33549" y="15508"/>
                    <a:pt x="32203" y="15597"/>
                    <a:pt x="29375" y="15507"/>
                  </a:cubicBezTo>
                  <a:cubicBezTo>
                    <a:pt x="26547" y="15417"/>
                    <a:pt x="18738" y="14789"/>
                    <a:pt x="16718" y="13622"/>
                  </a:cubicBezTo>
                  <a:cubicBezTo>
                    <a:pt x="14698" y="12455"/>
                    <a:pt x="16359" y="9763"/>
                    <a:pt x="17257" y="8506"/>
                  </a:cubicBezTo>
                  <a:cubicBezTo>
                    <a:pt x="18155" y="7249"/>
                    <a:pt x="22373" y="6711"/>
                    <a:pt x="22104" y="6082"/>
                  </a:cubicBezTo>
                  <a:cubicBezTo>
                    <a:pt x="21835" y="5454"/>
                    <a:pt x="17930" y="4645"/>
                    <a:pt x="15641" y="4735"/>
                  </a:cubicBezTo>
                  <a:cubicBezTo>
                    <a:pt x="13352" y="4825"/>
                    <a:pt x="9447" y="5409"/>
                    <a:pt x="8370" y="6621"/>
                  </a:cubicBezTo>
                  <a:cubicBezTo>
                    <a:pt x="7293" y="7833"/>
                    <a:pt x="8280" y="10435"/>
                    <a:pt x="9178" y="12006"/>
                  </a:cubicBezTo>
                  <a:cubicBezTo>
                    <a:pt x="10076" y="13577"/>
                    <a:pt x="14384" y="14879"/>
                    <a:pt x="13756" y="16046"/>
                  </a:cubicBezTo>
                  <a:cubicBezTo>
                    <a:pt x="13128" y="17213"/>
                    <a:pt x="7697" y="16899"/>
                    <a:pt x="5408" y="19008"/>
                  </a:cubicBezTo>
                  <a:cubicBezTo>
                    <a:pt x="3119" y="21118"/>
                    <a:pt x="112" y="26235"/>
                    <a:pt x="22" y="28703"/>
                  </a:cubicBezTo>
                  <a:cubicBezTo>
                    <a:pt x="-68" y="31172"/>
                    <a:pt x="2671" y="32742"/>
                    <a:pt x="4870" y="33819"/>
                  </a:cubicBezTo>
                  <a:cubicBezTo>
                    <a:pt x="7069" y="34896"/>
                    <a:pt x="12545" y="35435"/>
                    <a:pt x="13218" y="35166"/>
                  </a:cubicBezTo>
                  <a:cubicBezTo>
                    <a:pt x="13891" y="34897"/>
                    <a:pt x="8864" y="33819"/>
                    <a:pt x="8909" y="32203"/>
                  </a:cubicBezTo>
                  <a:cubicBezTo>
                    <a:pt x="8954" y="30587"/>
                    <a:pt x="10929" y="26548"/>
                    <a:pt x="13487" y="25471"/>
                  </a:cubicBezTo>
                  <a:cubicBezTo>
                    <a:pt x="16045" y="24394"/>
                    <a:pt x="22913" y="25157"/>
                    <a:pt x="24259" y="25740"/>
                  </a:cubicBezTo>
                  <a:cubicBezTo>
                    <a:pt x="25606" y="26324"/>
                    <a:pt x="22239" y="27446"/>
                    <a:pt x="21566" y="28972"/>
                  </a:cubicBezTo>
                  <a:cubicBezTo>
                    <a:pt x="20893" y="30498"/>
                    <a:pt x="17661" y="33101"/>
                    <a:pt x="20219" y="34896"/>
                  </a:cubicBezTo>
                  <a:cubicBezTo>
                    <a:pt x="22777" y="36691"/>
                    <a:pt x="34761" y="39609"/>
                    <a:pt x="36915" y="39744"/>
                  </a:cubicBezTo>
                  <a:cubicBezTo>
                    <a:pt x="39069" y="39879"/>
                    <a:pt x="33728" y="37679"/>
                    <a:pt x="33145" y="35704"/>
                  </a:cubicBezTo>
                  <a:cubicBezTo>
                    <a:pt x="32562" y="33729"/>
                    <a:pt x="31620" y="28613"/>
                    <a:pt x="33415" y="27895"/>
                  </a:cubicBezTo>
                  <a:cubicBezTo>
                    <a:pt x="35210" y="27177"/>
                    <a:pt x="40147" y="31531"/>
                    <a:pt x="43917" y="31396"/>
                  </a:cubicBezTo>
                  <a:cubicBezTo>
                    <a:pt x="47687" y="31261"/>
                    <a:pt x="54374" y="29466"/>
                    <a:pt x="56035" y="27087"/>
                  </a:cubicBezTo>
                  <a:cubicBezTo>
                    <a:pt x="57696" y="24708"/>
                    <a:pt x="55272" y="18514"/>
                    <a:pt x="53881" y="17123"/>
                  </a:cubicBezTo>
                  <a:cubicBezTo>
                    <a:pt x="52490" y="15732"/>
                    <a:pt x="50156" y="20445"/>
                    <a:pt x="47687" y="18739"/>
                  </a:cubicBezTo>
                  <a:close/>
                </a:path>
              </a:pathLst>
            </a:custGeom>
            <a:gradFill>
              <a:gsLst>
                <a:gs pos="0">
                  <a:srgbClr val="FFC982"/>
                </a:gs>
                <a:gs pos="100000">
                  <a:srgbClr val="F58F09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2808376" y="4459211"/>
              <a:ext cx="936075" cy="771550"/>
            </a:xfrm>
            <a:custGeom>
              <a:avLst/>
              <a:gdLst/>
              <a:ahLst/>
              <a:cxnLst/>
              <a:rect l="l" t="t" r="r" b="b"/>
              <a:pathLst>
                <a:path w="37443" h="30862" extrusionOk="0">
                  <a:moveTo>
                    <a:pt x="21724" y="90"/>
                  </a:moveTo>
                  <a:cubicBezTo>
                    <a:pt x="18133" y="180"/>
                    <a:pt x="11221" y="360"/>
                    <a:pt x="8528" y="1706"/>
                  </a:cubicBezTo>
                  <a:cubicBezTo>
                    <a:pt x="5835" y="3053"/>
                    <a:pt x="5701" y="6464"/>
                    <a:pt x="5566" y="8169"/>
                  </a:cubicBezTo>
                  <a:cubicBezTo>
                    <a:pt x="5431" y="9875"/>
                    <a:pt x="7406" y="10727"/>
                    <a:pt x="7720" y="11939"/>
                  </a:cubicBezTo>
                  <a:cubicBezTo>
                    <a:pt x="8034" y="13151"/>
                    <a:pt x="8034" y="14318"/>
                    <a:pt x="7451" y="15440"/>
                  </a:cubicBezTo>
                  <a:cubicBezTo>
                    <a:pt x="6868" y="16562"/>
                    <a:pt x="5432" y="17370"/>
                    <a:pt x="4220" y="18672"/>
                  </a:cubicBezTo>
                  <a:cubicBezTo>
                    <a:pt x="3008" y="19974"/>
                    <a:pt x="-538" y="22173"/>
                    <a:pt x="180" y="23250"/>
                  </a:cubicBezTo>
                  <a:cubicBezTo>
                    <a:pt x="898" y="24327"/>
                    <a:pt x="5745" y="24372"/>
                    <a:pt x="8528" y="25135"/>
                  </a:cubicBezTo>
                  <a:cubicBezTo>
                    <a:pt x="11311" y="25898"/>
                    <a:pt x="14138" y="26931"/>
                    <a:pt x="16876" y="27828"/>
                  </a:cubicBezTo>
                  <a:cubicBezTo>
                    <a:pt x="19614" y="28726"/>
                    <a:pt x="21903" y="31732"/>
                    <a:pt x="24955" y="30520"/>
                  </a:cubicBezTo>
                  <a:cubicBezTo>
                    <a:pt x="28007" y="29308"/>
                    <a:pt x="33168" y="24372"/>
                    <a:pt x="35188" y="20557"/>
                  </a:cubicBezTo>
                  <a:cubicBezTo>
                    <a:pt x="37208" y="16742"/>
                    <a:pt x="37926" y="10863"/>
                    <a:pt x="37073" y="7631"/>
                  </a:cubicBezTo>
                  <a:cubicBezTo>
                    <a:pt x="36220" y="4400"/>
                    <a:pt x="32630" y="2425"/>
                    <a:pt x="30072" y="1168"/>
                  </a:cubicBezTo>
                  <a:cubicBezTo>
                    <a:pt x="27514" y="-89"/>
                    <a:pt x="25315" y="0"/>
                    <a:pt x="21724" y="90"/>
                  </a:cubicBezTo>
                  <a:close/>
                </a:path>
              </a:pathLst>
            </a:custGeom>
            <a:gradFill>
              <a:gsLst>
                <a:gs pos="0">
                  <a:srgbClr val="CFE2F3"/>
                </a:gs>
                <a:gs pos="100000">
                  <a:srgbClr val="045962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Google Shape;220;p25"/>
            <p:cNvSpPr/>
            <p:nvPr/>
          </p:nvSpPr>
          <p:spPr>
            <a:xfrm rot="-10017365" flipH="1">
              <a:off x="1941451" y="4451770"/>
              <a:ext cx="1060370" cy="507828"/>
            </a:xfrm>
            <a:custGeom>
              <a:avLst/>
              <a:gdLst/>
              <a:ahLst/>
              <a:cxnLst/>
              <a:rect l="l" t="t" r="r" b="b"/>
              <a:pathLst>
                <a:path w="56611" h="39761" extrusionOk="0">
                  <a:moveTo>
                    <a:pt x="47687" y="18739"/>
                  </a:moveTo>
                  <a:cubicBezTo>
                    <a:pt x="45219" y="17034"/>
                    <a:pt x="39294" y="9404"/>
                    <a:pt x="39070" y="6890"/>
                  </a:cubicBezTo>
                  <a:cubicBezTo>
                    <a:pt x="38846" y="4377"/>
                    <a:pt x="46476" y="4780"/>
                    <a:pt x="46341" y="3658"/>
                  </a:cubicBezTo>
                  <a:cubicBezTo>
                    <a:pt x="46206" y="2536"/>
                    <a:pt x="40955" y="-471"/>
                    <a:pt x="38262" y="157"/>
                  </a:cubicBezTo>
                  <a:cubicBezTo>
                    <a:pt x="35569" y="785"/>
                    <a:pt x="30946" y="5094"/>
                    <a:pt x="30183" y="7428"/>
                  </a:cubicBezTo>
                  <a:cubicBezTo>
                    <a:pt x="29420" y="9762"/>
                    <a:pt x="33819" y="12815"/>
                    <a:pt x="33684" y="14161"/>
                  </a:cubicBezTo>
                  <a:cubicBezTo>
                    <a:pt x="33549" y="15508"/>
                    <a:pt x="32203" y="15597"/>
                    <a:pt x="29375" y="15507"/>
                  </a:cubicBezTo>
                  <a:cubicBezTo>
                    <a:pt x="26547" y="15417"/>
                    <a:pt x="18738" y="14789"/>
                    <a:pt x="16718" y="13622"/>
                  </a:cubicBezTo>
                  <a:cubicBezTo>
                    <a:pt x="14698" y="12455"/>
                    <a:pt x="16359" y="9763"/>
                    <a:pt x="17257" y="8506"/>
                  </a:cubicBezTo>
                  <a:cubicBezTo>
                    <a:pt x="18155" y="7249"/>
                    <a:pt x="22373" y="6711"/>
                    <a:pt x="22104" y="6082"/>
                  </a:cubicBezTo>
                  <a:cubicBezTo>
                    <a:pt x="21835" y="5454"/>
                    <a:pt x="17930" y="4645"/>
                    <a:pt x="15641" y="4735"/>
                  </a:cubicBezTo>
                  <a:cubicBezTo>
                    <a:pt x="13352" y="4825"/>
                    <a:pt x="9447" y="5409"/>
                    <a:pt x="8370" y="6621"/>
                  </a:cubicBezTo>
                  <a:cubicBezTo>
                    <a:pt x="7293" y="7833"/>
                    <a:pt x="8280" y="10435"/>
                    <a:pt x="9178" y="12006"/>
                  </a:cubicBezTo>
                  <a:cubicBezTo>
                    <a:pt x="10076" y="13577"/>
                    <a:pt x="14384" y="14879"/>
                    <a:pt x="13756" y="16046"/>
                  </a:cubicBezTo>
                  <a:cubicBezTo>
                    <a:pt x="13128" y="17213"/>
                    <a:pt x="7697" y="16899"/>
                    <a:pt x="5408" y="19008"/>
                  </a:cubicBezTo>
                  <a:cubicBezTo>
                    <a:pt x="3119" y="21118"/>
                    <a:pt x="112" y="26235"/>
                    <a:pt x="22" y="28703"/>
                  </a:cubicBezTo>
                  <a:cubicBezTo>
                    <a:pt x="-68" y="31172"/>
                    <a:pt x="2671" y="32742"/>
                    <a:pt x="4870" y="33819"/>
                  </a:cubicBezTo>
                  <a:cubicBezTo>
                    <a:pt x="7069" y="34896"/>
                    <a:pt x="12545" y="35435"/>
                    <a:pt x="13218" y="35166"/>
                  </a:cubicBezTo>
                  <a:cubicBezTo>
                    <a:pt x="13891" y="34897"/>
                    <a:pt x="8864" y="33819"/>
                    <a:pt x="8909" y="32203"/>
                  </a:cubicBezTo>
                  <a:cubicBezTo>
                    <a:pt x="8954" y="30587"/>
                    <a:pt x="10929" y="26548"/>
                    <a:pt x="13487" y="25471"/>
                  </a:cubicBezTo>
                  <a:cubicBezTo>
                    <a:pt x="16045" y="24394"/>
                    <a:pt x="22913" y="25157"/>
                    <a:pt x="24259" y="25740"/>
                  </a:cubicBezTo>
                  <a:cubicBezTo>
                    <a:pt x="25606" y="26324"/>
                    <a:pt x="22239" y="27446"/>
                    <a:pt x="21566" y="28972"/>
                  </a:cubicBezTo>
                  <a:cubicBezTo>
                    <a:pt x="20893" y="30498"/>
                    <a:pt x="17661" y="33101"/>
                    <a:pt x="20219" y="34896"/>
                  </a:cubicBezTo>
                  <a:cubicBezTo>
                    <a:pt x="22777" y="36691"/>
                    <a:pt x="34761" y="39609"/>
                    <a:pt x="36915" y="39744"/>
                  </a:cubicBezTo>
                  <a:cubicBezTo>
                    <a:pt x="39069" y="39879"/>
                    <a:pt x="33728" y="37679"/>
                    <a:pt x="33145" y="35704"/>
                  </a:cubicBezTo>
                  <a:cubicBezTo>
                    <a:pt x="32562" y="33729"/>
                    <a:pt x="31620" y="28613"/>
                    <a:pt x="33415" y="27895"/>
                  </a:cubicBezTo>
                  <a:cubicBezTo>
                    <a:pt x="35210" y="27177"/>
                    <a:pt x="40147" y="31531"/>
                    <a:pt x="43917" y="31396"/>
                  </a:cubicBezTo>
                  <a:cubicBezTo>
                    <a:pt x="47687" y="31261"/>
                    <a:pt x="54374" y="29466"/>
                    <a:pt x="56035" y="27087"/>
                  </a:cubicBezTo>
                  <a:cubicBezTo>
                    <a:pt x="57696" y="24708"/>
                    <a:pt x="55272" y="18514"/>
                    <a:pt x="53881" y="17123"/>
                  </a:cubicBezTo>
                  <a:cubicBezTo>
                    <a:pt x="52490" y="15732"/>
                    <a:pt x="50156" y="20445"/>
                    <a:pt x="47687" y="18739"/>
                  </a:cubicBezTo>
                  <a:close/>
                </a:path>
              </a:pathLst>
            </a:cu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oogle Shape;236;p27">
            <a:extLst>
              <a:ext uri="{FF2B5EF4-FFF2-40B4-BE49-F238E27FC236}">
                <a16:creationId xmlns:a16="http://schemas.microsoft.com/office/drawing/2014/main" id="{C7C7D063-9597-EBF4-C7C2-709F543A71AA}"/>
              </a:ext>
            </a:extLst>
          </p:cNvPr>
          <p:cNvGrpSpPr/>
          <p:nvPr/>
        </p:nvGrpSpPr>
        <p:grpSpPr>
          <a:xfrm>
            <a:off x="781229" y="2377133"/>
            <a:ext cx="3102481" cy="2779174"/>
            <a:chOff x="1232352" y="73090"/>
            <a:chExt cx="3102481" cy="2779174"/>
          </a:xfrm>
        </p:grpSpPr>
        <p:sp>
          <p:nvSpPr>
            <p:cNvPr id="4" name="Google Shape;237;p27">
              <a:extLst>
                <a:ext uri="{FF2B5EF4-FFF2-40B4-BE49-F238E27FC236}">
                  <a16:creationId xmlns:a16="http://schemas.microsoft.com/office/drawing/2014/main" id="{24DED182-59A3-A23C-1342-4BFB0F934AAE}"/>
                </a:ext>
              </a:extLst>
            </p:cNvPr>
            <p:cNvSpPr/>
            <p:nvPr/>
          </p:nvSpPr>
          <p:spPr>
            <a:xfrm rot="-469672">
              <a:off x="1507784" y="414630"/>
              <a:ext cx="2551597" cy="1965886"/>
            </a:xfrm>
            <a:custGeom>
              <a:avLst/>
              <a:gdLst/>
              <a:ahLst/>
              <a:cxnLst/>
              <a:rect l="l" t="t" r="r" b="b"/>
              <a:pathLst>
                <a:path w="102062" h="78634" extrusionOk="0">
                  <a:moveTo>
                    <a:pt x="55205" y="27199"/>
                  </a:moveTo>
                  <a:lnTo>
                    <a:pt x="84019" y="8348"/>
                  </a:lnTo>
                  <a:lnTo>
                    <a:pt x="61937" y="32854"/>
                  </a:lnTo>
                  <a:lnTo>
                    <a:pt x="90482" y="29084"/>
                  </a:lnTo>
                  <a:lnTo>
                    <a:pt x="65169" y="41740"/>
                  </a:lnTo>
                  <a:lnTo>
                    <a:pt x="102062" y="64361"/>
                  </a:lnTo>
                  <a:lnTo>
                    <a:pt x="57898" y="50358"/>
                  </a:lnTo>
                  <a:lnTo>
                    <a:pt x="65707" y="73786"/>
                  </a:lnTo>
                  <a:lnTo>
                    <a:pt x="51435" y="51704"/>
                  </a:lnTo>
                  <a:lnTo>
                    <a:pt x="37970" y="78634"/>
                  </a:lnTo>
                  <a:lnTo>
                    <a:pt x="42548" y="50896"/>
                  </a:lnTo>
                  <a:lnTo>
                    <a:pt x="14811" y="65707"/>
                  </a:lnTo>
                  <a:lnTo>
                    <a:pt x="42010" y="45510"/>
                  </a:lnTo>
                  <a:lnTo>
                    <a:pt x="0" y="47126"/>
                  </a:lnTo>
                  <a:lnTo>
                    <a:pt x="39047" y="39855"/>
                  </a:lnTo>
                  <a:lnTo>
                    <a:pt x="17235" y="29622"/>
                  </a:lnTo>
                  <a:lnTo>
                    <a:pt x="47934" y="34469"/>
                  </a:lnTo>
                  <a:lnTo>
                    <a:pt x="26660" y="7540"/>
                  </a:lnTo>
                  <a:lnTo>
                    <a:pt x="49281" y="30161"/>
                  </a:lnTo>
                  <a:lnTo>
                    <a:pt x="51973" y="0"/>
                  </a:lnTo>
                  <a:lnTo>
                    <a:pt x="57090" y="25044"/>
                  </a:lnTo>
                  <a:close/>
                </a:path>
              </a:pathLst>
            </a:custGeom>
            <a:solidFill>
              <a:srgbClr val="BF9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Google Shape;238;p27">
              <a:extLst>
                <a:ext uri="{FF2B5EF4-FFF2-40B4-BE49-F238E27FC236}">
                  <a16:creationId xmlns:a16="http://schemas.microsoft.com/office/drawing/2014/main" id="{E5E64280-BE36-4995-9A64-8C0EFDB65099}"/>
                </a:ext>
              </a:extLst>
            </p:cNvPr>
            <p:cNvSpPr/>
            <p:nvPr/>
          </p:nvSpPr>
          <p:spPr>
            <a:xfrm rot="-1321491">
              <a:off x="1507846" y="479775"/>
              <a:ext cx="2551491" cy="1965805"/>
            </a:xfrm>
            <a:custGeom>
              <a:avLst/>
              <a:gdLst/>
              <a:ahLst/>
              <a:cxnLst/>
              <a:rect l="l" t="t" r="r" b="b"/>
              <a:pathLst>
                <a:path w="102062" h="78634" extrusionOk="0">
                  <a:moveTo>
                    <a:pt x="55205" y="27199"/>
                  </a:moveTo>
                  <a:lnTo>
                    <a:pt x="84019" y="8348"/>
                  </a:lnTo>
                  <a:lnTo>
                    <a:pt x="61937" y="32854"/>
                  </a:lnTo>
                  <a:lnTo>
                    <a:pt x="90482" y="29084"/>
                  </a:lnTo>
                  <a:lnTo>
                    <a:pt x="65169" y="41740"/>
                  </a:lnTo>
                  <a:lnTo>
                    <a:pt x="102062" y="64361"/>
                  </a:lnTo>
                  <a:lnTo>
                    <a:pt x="57898" y="50358"/>
                  </a:lnTo>
                  <a:lnTo>
                    <a:pt x="65707" y="73786"/>
                  </a:lnTo>
                  <a:lnTo>
                    <a:pt x="51435" y="51704"/>
                  </a:lnTo>
                  <a:lnTo>
                    <a:pt x="37970" y="78634"/>
                  </a:lnTo>
                  <a:lnTo>
                    <a:pt x="42548" y="50896"/>
                  </a:lnTo>
                  <a:lnTo>
                    <a:pt x="14811" y="65707"/>
                  </a:lnTo>
                  <a:lnTo>
                    <a:pt x="42010" y="45510"/>
                  </a:lnTo>
                  <a:lnTo>
                    <a:pt x="0" y="47126"/>
                  </a:lnTo>
                  <a:lnTo>
                    <a:pt x="39047" y="39855"/>
                  </a:lnTo>
                  <a:lnTo>
                    <a:pt x="17235" y="29622"/>
                  </a:lnTo>
                  <a:lnTo>
                    <a:pt x="47934" y="34469"/>
                  </a:lnTo>
                  <a:lnTo>
                    <a:pt x="26660" y="7540"/>
                  </a:lnTo>
                  <a:lnTo>
                    <a:pt x="49281" y="30161"/>
                  </a:lnTo>
                  <a:lnTo>
                    <a:pt x="51973" y="0"/>
                  </a:lnTo>
                  <a:lnTo>
                    <a:pt x="57090" y="25044"/>
                  </a:lnTo>
                  <a:close/>
                </a:path>
              </a:pathLst>
            </a:custGeom>
            <a:solidFill>
              <a:srgbClr val="BF9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Google Shape;239;p27">
              <a:extLst>
                <a:ext uri="{FF2B5EF4-FFF2-40B4-BE49-F238E27FC236}">
                  <a16:creationId xmlns:a16="http://schemas.microsoft.com/office/drawing/2014/main" id="{CC840C93-C0F8-272C-A4FF-1189D1281396}"/>
                </a:ext>
              </a:extLst>
            </p:cNvPr>
            <p:cNvSpPr/>
            <p:nvPr/>
          </p:nvSpPr>
          <p:spPr>
            <a:xfrm>
              <a:off x="2362375" y="960025"/>
              <a:ext cx="875100" cy="875100"/>
            </a:xfrm>
            <a:prstGeom prst="ellipse">
              <a:avLst/>
            </a:prstGeom>
            <a:solidFill>
              <a:srgbClr val="66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7" name="Google Shape;240;p27">
            <a:extLst>
              <a:ext uri="{FF2B5EF4-FFF2-40B4-BE49-F238E27FC236}">
                <a16:creationId xmlns:a16="http://schemas.microsoft.com/office/drawing/2014/main" id="{254899DB-93B9-7999-7771-1AA3F02893D6}"/>
              </a:ext>
            </a:extLst>
          </p:cNvPr>
          <p:cNvGrpSpPr/>
          <p:nvPr/>
        </p:nvGrpSpPr>
        <p:grpSpPr>
          <a:xfrm>
            <a:off x="6532458" y="3090436"/>
            <a:ext cx="1238782" cy="1272828"/>
            <a:chOff x="5257275" y="238710"/>
            <a:chExt cx="3032514" cy="3001952"/>
          </a:xfrm>
        </p:grpSpPr>
        <p:sp>
          <p:nvSpPr>
            <p:cNvPr id="8" name="Google Shape;241;p27">
              <a:extLst>
                <a:ext uri="{FF2B5EF4-FFF2-40B4-BE49-F238E27FC236}">
                  <a16:creationId xmlns:a16="http://schemas.microsoft.com/office/drawing/2014/main" id="{9C857720-29F0-0EE8-9CD4-8E946875F9F5}"/>
                </a:ext>
              </a:extLst>
            </p:cNvPr>
            <p:cNvSpPr/>
            <p:nvPr/>
          </p:nvSpPr>
          <p:spPr>
            <a:xfrm>
              <a:off x="5257275" y="542625"/>
              <a:ext cx="2888175" cy="2302450"/>
            </a:xfrm>
            <a:custGeom>
              <a:avLst/>
              <a:gdLst/>
              <a:ahLst/>
              <a:cxnLst/>
              <a:rect l="l" t="t" r="r" b="b"/>
              <a:pathLst>
                <a:path w="115527" h="92098" extrusionOk="0">
                  <a:moveTo>
                    <a:pt x="47665" y="44703"/>
                  </a:moveTo>
                  <a:lnTo>
                    <a:pt x="56013" y="0"/>
                  </a:lnTo>
                  <a:lnTo>
                    <a:pt x="67054" y="46049"/>
                  </a:lnTo>
                  <a:lnTo>
                    <a:pt x="115527" y="52782"/>
                  </a:lnTo>
                  <a:lnTo>
                    <a:pt x="72170" y="59514"/>
                  </a:lnTo>
                  <a:lnTo>
                    <a:pt x="61399" y="92098"/>
                  </a:lnTo>
                  <a:lnTo>
                    <a:pt x="49819" y="62207"/>
                  </a:lnTo>
                  <a:lnTo>
                    <a:pt x="0" y="5843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242;p27">
              <a:extLst>
                <a:ext uri="{FF2B5EF4-FFF2-40B4-BE49-F238E27FC236}">
                  <a16:creationId xmlns:a16="http://schemas.microsoft.com/office/drawing/2014/main" id="{E7444308-FC20-FCD0-DEF5-6B274AFE0E28}"/>
                </a:ext>
              </a:extLst>
            </p:cNvPr>
            <p:cNvSpPr/>
            <p:nvPr/>
          </p:nvSpPr>
          <p:spPr>
            <a:xfrm rot="2700000">
              <a:off x="5634330" y="771468"/>
              <a:ext cx="2308966" cy="1936436"/>
            </a:xfrm>
            <a:custGeom>
              <a:avLst/>
              <a:gdLst/>
              <a:ahLst/>
              <a:cxnLst/>
              <a:rect l="l" t="t" r="r" b="b"/>
              <a:pathLst>
                <a:path w="115527" h="92098" extrusionOk="0">
                  <a:moveTo>
                    <a:pt x="47665" y="44703"/>
                  </a:moveTo>
                  <a:lnTo>
                    <a:pt x="56013" y="0"/>
                  </a:lnTo>
                  <a:lnTo>
                    <a:pt x="67054" y="46049"/>
                  </a:lnTo>
                  <a:lnTo>
                    <a:pt x="115527" y="52782"/>
                  </a:lnTo>
                  <a:lnTo>
                    <a:pt x="72170" y="59514"/>
                  </a:lnTo>
                  <a:lnTo>
                    <a:pt x="61399" y="92098"/>
                  </a:lnTo>
                  <a:lnTo>
                    <a:pt x="49819" y="62207"/>
                  </a:lnTo>
                  <a:lnTo>
                    <a:pt x="0" y="5843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1"/>
          <p:cNvGrpSpPr/>
          <p:nvPr/>
        </p:nvGrpSpPr>
        <p:grpSpPr>
          <a:xfrm rot="644212">
            <a:off x="3300105" y="2363028"/>
            <a:ext cx="2805589" cy="1966140"/>
            <a:chOff x="3300025" y="1505837"/>
            <a:chExt cx="2805569" cy="1966126"/>
          </a:xfrm>
        </p:grpSpPr>
        <p:grpSp>
          <p:nvGrpSpPr>
            <p:cNvPr id="273" name="Google Shape;273;p31"/>
            <p:cNvGrpSpPr/>
            <p:nvPr/>
          </p:nvGrpSpPr>
          <p:grpSpPr>
            <a:xfrm rot="-1157244">
              <a:off x="3420017" y="1897520"/>
              <a:ext cx="2565584" cy="1182760"/>
              <a:chOff x="699475" y="2775125"/>
              <a:chExt cx="3581700" cy="1532250"/>
            </a:xfrm>
          </p:grpSpPr>
          <p:sp>
            <p:nvSpPr>
              <p:cNvPr id="274" name="Google Shape;274;p31"/>
              <p:cNvSpPr/>
              <p:nvPr/>
            </p:nvSpPr>
            <p:spPr>
              <a:xfrm rot="10800000" flipH="1">
                <a:off x="1749363" y="3585722"/>
                <a:ext cx="1481925" cy="721653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37314" extrusionOk="0">
                    <a:moveTo>
                      <a:pt x="644" y="34845"/>
                    </a:moveTo>
                    <a:cubicBezTo>
                      <a:pt x="-658" y="31569"/>
                      <a:pt x="106" y="22503"/>
                      <a:pt x="3337" y="17072"/>
                    </a:cubicBezTo>
                    <a:cubicBezTo>
                      <a:pt x="6569" y="11641"/>
                      <a:pt x="13391" y="4864"/>
                      <a:pt x="20033" y="2261"/>
                    </a:cubicBezTo>
                    <a:cubicBezTo>
                      <a:pt x="26676" y="-342"/>
                      <a:pt x="37492" y="-701"/>
                      <a:pt x="43192" y="1453"/>
                    </a:cubicBezTo>
                    <a:cubicBezTo>
                      <a:pt x="48892" y="3607"/>
                      <a:pt x="51809" y="10160"/>
                      <a:pt x="54233" y="15187"/>
                    </a:cubicBezTo>
                    <a:cubicBezTo>
                      <a:pt x="56657" y="20214"/>
                      <a:pt x="56971" y="28248"/>
                      <a:pt x="57734" y="31614"/>
                    </a:cubicBezTo>
                    <a:cubicBezTo>
                      <a:pt x="58497" y="34980"/>
                      <a:pt x="60023" y="34666"/>
                      <a:pt x="58811" y="35384"/>
                    </a:cubicBezTo>
                    <a:cubicBezTo>
                      <a:pt x="57599" y="36102"/>
                      <a:pt x="53964" y="35653"/>
                      <a:pt x="50463" y="35922"/>
                    </a:cubicBezTo>
                    <a:cubicBezTo>
                      <a:pt x="46962" y="36191"/>
                      <a:pt x="42071" y="36775"/>
                      <a:pt x="37807" y="36999"/>
                    </a:cubicBezTo>
                    <a:cubicBezTo>
                      <a:pt x="33543" y="37224"/>
                      <a:pt x="29324" y="37314"/>
                      <a:pt x="24881" y="37269"/>
                    </a:cubicBezTo>
                    <a:cubicBezTo>
                      <a:pt x="20438" y="37224"/>
                      <a:pt x="15187" y="37134"/>
                      <a:pt x="11147" y="36730"/>
                    </a:cubicBezTo>
                    <a:cubicBezTo>
                      <a:pt x="7108" y="36326"/>
                      <a:pt x="1946" y="38121"/>
                      <a:pt x="644" y="348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D0D0"/>
                  </a:gs>
                  <a:gs pos="100000">
                    <a:srgbClr val="D96868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699475" y="3161525"/>
                <a:ext cx="3581700" cy="767400"/>
              </a:xfrm>
              <a:prstGeom prst="ellipse">
                <a:avLst/>
              </a:prstGeom>
              <a:gradFill>
                <a:gsLst>
                  <a:gs pos="0">
                    <a:srgbClr val="00D2E9"/>
                  </a:gs>
                  <a:gs pos="100000">
                    <a:srgbClr val="04596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1312125" y="3343300"/>
                <a:ext cx="2309100" cy="363600"/>
              </a:xfrm>
              <a:prstGeom prst="ellipse">
                <a:avLst/>
              </a:prstGeom>
              <a:solidFill>
                <a:srgbClr val="351C7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1780755" y="2775125"/>
                <a:ext cx="1481925" cy="932850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37314" extrusionOk="0">
                    <a:moveTo>
                      <a:pt x="644" y="34845"/>
                    </a:moveTo>
                    <a:cubicBezTo>
                      <a:pt x="-658" y="31569"/>
                      <a:pt x="106" y="22503"/>
                      <a:pt x="3337" y="17072"/>
                    </a:cubicBezTo>
                    <a:cubicBezTo>
                      <a:pt x="6569" y="11641"/>
                      <a:pt x="13391" y="4864"/>
                      <a:pt x="20033" y="2261"/>
                    </a:cubicBezTo>
                    <a:cubicBezTo>
                      <a:pt x="26676" y="-342"/>
                      <a:pt x="37492" y="-701"/>
                      <a:pt x="43192" y="1453"/>
                    </a:cubicBezTo>
                    <a:cubicBezTo>
                      <a:pt x="48892" y="3607"/>
                      <a:pt x="51809" y="10160"/>
                      <a:pt x="54233" y="15187"/>
                    </a:cubicBezTo>
                    <a:cubicBezTo>
                      <a:pt x="56657" y="20214"/>
                      <a:pt x="56971" y="28248"/>
                      <a:pt x="57734" y="31614"/>
                    </a:cubicBezTo>
                    <a:cubicBezTo>
                      <a:pt x="58497" y="34980"/>
                      <a:pt x="60023" y="34666"/>
                      <a:pt x="58811" y="35384"/>
                    </a:cubicBezTo>
                    <a:cubicBezTo>
                      <a:pt x="57599" y="36102"/>
                      <a:pt x="53964" y="35653"/>
                      <a:pt x="50463" y="35922"/>
                    </a:cubicBezTo>
                    <a:cubicBezTo>
                      <a:pt x="46962" y="36191"/>
                      <a:pt x="42071" y="36775"/>
                      <a:pt x="37807" y="36999"/>
                    </a:cubicBezTo>
                    <a:cubicBezTo>
                      <a:pt x="33543" y="37224"/>
                      <a:pt x="29324" y="37314"/>
                      <a:pt x="24881" y="37269"/>
                    </a:cubicBezTo>
                    <a:cubicBezTo>
                      <a:pt x="20438" y="37224"/>
                      <a:pt x="15187" y="37134"/>
                      <a:pt x="11147" y="36730"/>
                    </a:cubicBezTo>
                    <a:cubicBezTo>
                      <a:pt x="7108" y="36326"/>
                      <a:pt x="1946" y="38121"/>
                      <a:pt x="644" y="348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D0D0"/>
                  </a:gs>
                  <a:gs pos="100000">
                    <a:srgbClr val="D96868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" name="Google Shape;278;p31"/>
            <p:cNvSpPr/>
            <p:nvPr/>
          </p:nvSpPr>
          <p:spPr>
            <a:xfrm>
              <a:off x="3921110" y="2510524"/>
              <a:ext cx="114600" cy="10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4223526" y="2249833"/>
              <a:ext cx="120600" cy="141900"/>
            </a:xfrm>
            <a:prstGeom prst="ellipse">
              <a:avLst/>
            </a:prstGeom>
            <a:solidFill>
              <a:srgbClr val="741B4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2"/>
          <p:cNvGrpSpPr/>
          <p:nvPr/>
        </p:nvGrpSpPr>
        <p:grpSpPr>
          <a:xfrm rot="236002">
            <a:off x="3300154" y="2363283"/>
            <a:ext cx="2805725" cy="1966235"/>
            <a:chOff x="3300025" y="1505837"/>
            <a:chExt cx="2805569" cy="1966126"/>
          </a:xfrm>
        </p:grpSpPr>
        <p:grpSp>
          <p:nvGrpSpPr>
            <p:cNvPr id="285" name="Google Shape;285;p32"/>
            <p:cNvGrpSpPr/>
            <p:nvPr/>
          </p:nvGrpSpPr>
          <p:grpSpPr>
            <a:xfrm rot="-1157244">
              <a:off x="3420017" y="1897520"/>
              <a:ext cx="2565584" cy="1182760"/>
              <a:chOff x="699475" y="2775125"/>
              <a:chExt cx="3581700" cy="1532250"/>
            </a:xfrm>
          </p:grpSpPr>
          <p:sp>
            <p:nvSpPr>
              <p:cNvPr id="286" name="Google Shape;286;p32"/>
              <p:cNvSpPr/>
              <p:nvPr/>
            </p:nvSpPr>
            <p:spPr>
              <a:xfrm rot="10800000" flipH="1">
                <a:off x="1749363" y="3585722"/>
                <a:ext cx="1481925" cy="721653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37314" extrusionOk="0">
                    <a:moveTo>
                      <a:pt x="644" y="34845"/>
                    </a:moveTo>
                    <a:cubicBezTo>
                      <a:pt x="-658" y="31569"/>
                      <a:pt x="106" y="22503"/>
                      <a:pt x="3337" y="17072"/>
                    </a:cubicBezTo>
                    <a:cubicBezTo>
                      <a:pt x="6569" y="11641"/>
                      <a:pt x="13391" y="4864"/>
                      <a:pt x="20033" y="2261"/>
                    </a:cubicBezTo>
                    <a:cubicBezTo>
                      <a:pt x="26676" y="-342"/>
                      <a:pt x="37492" y="-701"/>
                      <a:pt x="43192" y="1453"/>
                    </a:cubicBezTo>
                    <a:cubicBezTo>
                      <a:pt x="48892" y="3607"/>
                      <a:pt x="51809" y="10160"/>
                      <a:pt x="54233" y="15187"/>
                    </a:cubicBezTo>
                    <a:cubicBezTo>
                      <a:pt x="56657" y="20214"/>
                      <a:pt x="56971" y="28248"/>
                      <a:pt x="57734" y="31614"/>
                    </a:cubicBezTo>
                    <a:cubicBezTo>
                      <a:pt x="58497" y="34980"/>
                      <a:pt x="60023" y="34666"/>
                      <a:pt x="58811" y="35384"/>
                    </a:cubicBezTo>
                    <a:cubicBezTo>
                      <a:pt x="57599" y="36102"/>
                      <a:pt x="53964" y="35653"/>
                      <a:pt x="50463" y="35922"/>
                    </a:cubicBezTo>
                    <a:cubicBezTo>
                      <a:pt x="46962" y="36191"/>
                      <a:pt x="42071" y="36775"/>
                      <a:pt x="37807" y="36999"/>
                    </a:cubicBezTo>
                    <a:cubicBezTo>
                      <a:pt x="33543" y="37224"/>
                      <a:pt x="29324" y="37314"/>
                      <a:pt x="24881" y="37269"/>
                    </a:cubicBezTo>
                    <a:cubicBezTo>
                      <a:pt x="20438" y="37224"/>
                      <a:pt x="15187" y="37134"/>
                      <a:pt x="11147" y="36730"/>
                    </a:cubicBezTo>
                    <a:cubicBezTo>
                      <a:pt x="7108" y="36326"/>
                      <a:pt x="1946" y="38121"/>
                      <a:pt x="644" y="348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D0D0"/>
                  </a:gs>
                  <a:gs pos="100000">
                    <a:srgbClr val="D96868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699475" y="3161525"/>
                <a:ext cx="3581700" cy="767400"/>
              </a:xfrm>
              <a:prstGeom prst="ellipse">
                <a:avLst/>
              </a:prstGeom>
              <a:gradFill>
                <a:gsLst>
                  <a:gs pos="0">
                    <a:srgbClr val="00D2E9"/>
                  </a:gs>
                  <a:gs pos="100000">
                    <a:srgbClr val="045962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1312125" y="3343300"/>
                <a:ext cx="2309100" cy="363600"/>
              </a:xfrm>
              <a:prstGeom prst="ellipse">
                <a:avLst/>
              </a:prstGeom>
              <a:solidFill>
                <a:srgbClr val="351C7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1780755" y="2775125"/>
                <a:ext cx="1481925" cy="932850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37314" extrusionOk="0">
                    <a:moveTo>
                      <a:pt x="644" y="34845"/>
                    </a:moveTo>
                    <a:cubicBezTo>
                      <a:pt x="-658" y="31569"/>
                      <a:pt x="106" y="22503"/>
                      <a:pt x="3337" y="17072"/>
                    </a:cubicBezTo>
                    <a:cubicBezTo>
                      <a:pt x="6569" y="11641"/>
                      <a:pt x="13391" y="4864"/>
                      <a:pt x="20033" y="2261"/>
                    </a:cubicBezTo>
                    <a:cubicBezTo>
                      <a:pt x="26676" y="-342"/>
                      <a:pt x="37492" y="-701"/>
                      <a:pt x="43192" y="1453"/>
                    </a:cubicBezTo>
                    <a:cubicBezTo>
                      <a:pt x="48892" y="3607"/>
                      <a:pt x="51809" y="10160"/>
                      <a:pt x="54233" y="15187"/>
                    </a:cubicBezTo>
                    <a:cubicBezTo>
                      <a:pt x="56657" y="20214"/>
                      <a:pt x="56971" y="28248"/>
                      <a:pt x="57734" y="31614"/>
                    </a:cubicBezTo>
                    <a:cubicBezTo>
                      <a:pt x="58497" y="34980"/>
                      <a:pt x="60023" y="34666"/>
                      <a:pt x="58811" y="35384"/>
                    </a:cubicBezTo>
                    <a:cubicBezTo>
                      <a:pt x="57599" y="36102"/>
                      <a:pt x="53964" y="35653"/>
                      <a:pt x="50463" y="35922"/>
                    </a:cubicBezTo>
                    <a:cubicBezTo>
                      <a:pt x="46962" y="36191"/>
                      <a:pt x="42071" y="36775"/>
                      <a:pt x="37807" y="36999"/>
                    </a:cubicBezTo>
                    <a:cubicBezTo>
                      <a:pt x="33543" y="37224"/>
                      <a:pt x="29324" y="37314"/>
                      <a:pt x="24881" y="37269"/>
                    </a:cubicBezTo>
                    <a:cubicBezTo>
                      <a:pt x="20438" y="37224"/>
                      <a:pt x="15187" y="37134"/>
                      <a:pt x="11147" y="36730"/>
                    </a:cubicBezTo>
                    <a:cubicBezTo>
                      <a:pt x="7108" y="36326"/>
                      <a:pt x="1946" y="38121"/>
                      <a:pt x="644" y="348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D0D0"/>
                  </a:gs>
                  <a:gs pos="100000">
                    <a:srgbClr val="D96868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" name="Google Shape;290;p32"/>
            <p:cNvSpPr/>
            <p:nvPr/>
          </p:nvSpPr>
          <p:spPr>
            <a:xfrm>
              <a:off x="4397685" y="2748675"/>
              <a:ext cx="114600" cy="10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4575758" y="2301760"/>
              <a:ext cx="229800" cy="179100"/>
            </a:xfrm>
            <a:prstGeom prst="ellipse">
              <a:avLst/>
            </a:prstGeom>
            <a:solidFill>
              <a:srgbClr val="741B4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3"/>
          <p:cNvGrpSpPr/>
          <p:nvPr/>
        </p:nvGrpSpPr>
        <p:grpSpPr>
          <a:xfrm rot="-1157244">
            <a:off x="3420017" y="2754770"/>
            <a:ext cx="2565584" cy="1182760"/>
            <a:chOff x="699475" y="2775125"/>
            <a:chExt cx="3581700" cy="1532250"/>
          </a:xfrm>
        </p:grpSpPr>
        <p:sp>
          <p:nvSpPr>
            <p:cNvPr id="297" name="Google Shape;297;p33"/>
            <p:cNvSpPr/>
            <p:nvPr/>
          </p:nvSpPr>
          <p:spPr>
            <a:xfrm rot="10800000" flipH="1">
              <a:off x="1749363" y="3585722"/>
              <a:ext cx="1481925" cy="721653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699475" y="3161525"/>
              <a:ext cx="3581700" cy="767400"/>
            </a:xfrm>
            <a:prstGeom prst="ellipse">
              <a:avLst/>
            </a:prstGeom>
            <a:gradFill>
              <a:gsLst>
                <a:gs pos="0">
                  <a:srgbClr val="00D2E9"/>
                </a:gs>
                <a:gs pos="100000">
                  <a:srgbClr val="04596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1312125" y="3343300"/>
              <a:ext cx="2309100" cy="363600"/>
            </a:xfrm>
            <a:prstGeom prst="ellipse">
              <a:avLst/>
            </a:prstGeom>
            <a:solidFill>
              <a:srgbClr val="351C7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1780755" y="2775125"/>
              <a:ext cx="1481925" cy="932850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" name="Google Shape;301;p33"/>
          <p:cNvSpPr/>
          <p:nvPr/>
        </p:nvSpPr>
        <p:spPr>
          <a:xfrm>
            <a:off x="5461075" y="3156850"/>
            <a:ext cx="114600" cy="10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5025925" y="3104050"/>
            <a:ext cx="114600" cy="1539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4"/>
          <p:cNvGrpSpPr/>
          <p:nvPr/>
        </p:nvGrpSpPr>
        <p:grpSpPr>
          <a:xfrm rot="-318662">
            <a:off x="3419939" y="2754671"/>
            <a:ext cx="2565482" cy="1182737"/>
            <a:chOff x="699475" y="2775125"/>
            <a:chExt cx="3581700" cy="1532250"/>
          </a:xfrm>
        </p:grpSpPr>
        <p:sp>
          <p:nvSpPr>
            <p:cNvPr id="308" name="Google Shape;308;p34"/>
            <p:cNvSpPr/>
            <p:nvPr/>
          </p:nvSpPr>
          <p:spPr>
            <a:xfrm rot="10800000" flipH="1">
              <a:off x="1749363" y="3585722"/>
              <a:ext cx="1481925" cy="721653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699475" y="3161525"/>
              <a:ext cx="3581700" cy="767400"/>
            </a:xfrm>
            <a:prstGeom prst="ellipse">
              <a:avLst/>
            </a:prstGeom>
            <a:gradFill>
              <a:gsLst>
                <a:gs pos="0">
                  <a:srgbClr val="00D2E9"/>
                </a:gs>
                <a:gs pos="100000">
                  <a:srgbClr val="04596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1312125" y="3343300"/>
              <a:ext cx="2309100" cy="363600"/>
            </a:xfrm>
            <a:prstGeom prst="ellipse">
              <a:avLst/>
            </a:prstGeom>
            <a:solidFill>
              <a:srgbClr val="351C7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1780755" y="2775125"/>
              <a:ext cx="1481925" cy="932850"/>
            </a:xfrm>
            <a:custGeom>
              <a:avLst/>
              <a:gdLst/>
              <a:ahLst/>
              <a:cxnLst/>
              <a:rect l="l" t="t" r="r" b="b"/>
              <a:pathLst>
                <a:path w="59277" h="37314" extrusionOk="0">
                  <a:moveTo>
                    <a:pt x="644" y="34845"/>
                  </a:moveTo>
                  <a:cubicBezTo>
                    <a:pt x="-658" y="31569"/>
                    <a:pt x="106" y="22503"/>
                    <a:pt x="3337" y="17072"/>
                  </a:cubicBezTo>
                  <a:cubicBezTo>
                    <a:pt x="6569" y="11641"/>
                    <a:pt x="13391" y="4864"/>
                    <a:pt x="20033" y="2261"/>
                  </a:cubicBezTo>
                  <a:cubicBezTo>
                    <a:pt x="26676" y="-342"/>
                    <a:pt x="37492" y="-701"/>
                    <a:pt x="43192" y="1453"/>
                  </a:cubicBezTo>
                  <a:cubicBezTo>
                    <a:pt x="48892" y="3607"/>
                    <a:pt x="51809" y="10160"/>
                    <a:pt x="54233" y="15187"/>
                  </a:cubicBezTo>
                  <a:cubicBezTo>
                    <a:pt x="56657" y="20214"/>
                    <a:pt x="56971" y="28248"/>
                    <a:pt x="57734" y="31614"/>
                  </a:cubicBezTo>
                  <a:cubicBezTo>
                    <a:pt x="58497" y="34980"/>
                    <a:pt x="60023" y="34666"/>
                    <a:pt x="58811" y="35384"/>
                  </a:cubicBezTo>
                  <a:cubicBezTo>
                    <a:pt x="57599" y="36102"/>
                    <a:pt x="53964" y="35653"/>
                    <a:pt x="50463" y="35922"/>
                  </a:cubicBezTo>
                  <a:cubicBezTo>
                    <a:pt x="46962" y="36191"/>
                    <a:pt x="42071" y="36775"/>
                    <a:pt x="37807" y="36999"/>
                  </a:cubicBezTo>
                  <a:cubicBezTo>
                    <a:pt x="33543" y="37224"/>
                    <a:pt x="29324" y="37314"/>
                    <a:pt x="24881" y="37269"/>
                  </a:cubicBezTo>
                  <a:cubicBezTo>
                    <a:pt x="20438" y="37224"/>
                    <a:pt x="15187" y="37134"/>
                    <a:pt x="11147" y="36730"/>
                  </a:cubicBezTo>
                  <a:cubicBezTo>
                    <a:pt x="7108" y="36326"/>
                    <a:pt x="1946" y="38121"/>
                    <a:pt x="644" y="34845"/>
                  </a:cubicBezTo>
                  <a:close/>
                </a:path>
              </a:pathLst>
            </a:cu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" name="Google Shape;312;p34"/>
          <p:cNvSpPr/>
          <p:nvPr/>
        </p:nvSpPr>
        <p:spPr>
          <a:xfrm rot="837801">
            <a:off x="5334663" y="3039683"/>
            <a:ext cx="114380" cy="10106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/>
          <p:nvPr/>
        </p:nvSpPr>
        <p:spPr>
          <a:xfrm rot="10800000" flipH="1">
            <a:off x="1988347" y="4250101"/>
            <a:ext cx="1536225" cy="637918"/>
          </a:xfrm>
          <a:custGeom>
            <a:avLst/>
            <a:gdLst/>
            <a:ahLst/>
            <a:cxnLst/>
            <a:rect l="l" t="t" r="r" b="b"/>
            <a:pathLst>
              <a:path w="61449" h="40742" extrusionOk="0">
                <a:moveTo>
                  <a:pt x="331" y="38251"/>
                </a:moveTo>
                <a:cubicBezTo>
                  <a:pt x="-836" y="34212"/>
                  <a:pt x="2036" y="21869"/>
                  <a:pt x="5178" y="15900"/>
                </a:cubicBezTo>
                <a:cubicBezTo>
                  <a:pt x="8320" y="9931"/>
                  <a:pt x="13705" y="4949"/>
                  <a:pt x="19181" y="2435"/>
                </a:cubicBezTo>
                <a:cubicBezTo>
                  <a:pt x="24657" y="-78"/>
                  <a:pt x="33005" y="-617"/>
                  <a:pt x="38032" y="819"/>
                </a:cubicBezTo>
                <a:cubicBezTo>
                  <a:pt x="43059" y="2255"/>
                  <a:pt x="45752" y="5397"/>
                  <a:pt x="49342" y="11052"/>
                </a:cubicBezTo>
                <a:cubicBezTo>
                  <a:pt x="52933" y="16707"/>
                  <a:pt x="57825" y="30172"/>
                  <a:pt x="59575" y="34750"/>
                </a:cubicBezTo>
                <a:cubicBezTo>
                  <a:pt x="61326" y="39328"/>
                  <a:pt x="62493" y="37757"/>
                  <a:pt x="59845" y="38520"/>
                </a:cubicBezTo>
                <a:cubicBezTo>
                  <a:pt x="57197" y="39283"/>
                  <a:pt x="49387" y="38969"/>
                  <a:pt x="43687" y="39328"/>
                </a:cubicBezTo>
                <a:cubicBezTo>
                  <a:pt x="37987" y="39687"/>
                  <a:pt x="30895" y="40540"/>
                  <a:pt x="25644" y="40675"/>
                </a:cubicBezTo>
                <a:cubicBezTo>
                  <a:pt x="20393" y="40810"/>
                  <a:pt x="16399" y="40540"/>
                  <a:pt x="12180" y="40136"/>
                </a:cubicBezTo>
                <a:cubicBezTo>
                  <a:pt x="7961" y="39732"/>
                  <a:pt x="1498" y="42290"/>
                  <a:pt x="331" y="38251"/>
                </a:cubicBezTo>
                <a:close/>
              </a:path>
            </a:pathLst>
          </a:cu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8" name="Google Shape;318;p35"/>
          <p:cNvSpPr/>
          <p:nvPr/>
        </p:nvSpPr>
        <p:spPr>
          <a:xfrm>
            <a:off x="751146" y="3245370"/>
            <a:ext cx="3709500" cy="7743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1469521" y="2662345"/>
            <a:ext cx="2484300" cy="3069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20" name="Google Shape;320;p35"/>
          <p:cNvSpPr/>
          <p:nvPr/>
        </p:nvSpPr>
        <p:spPr>
          <a:xfrm>
            <a:off x="1988346" y="1285969"/>
            <a:ext cx="1536225" cy="1018550"/>
          </a:xfrm>
          <a:custGeom>
            <a:avLst/>
            <a:gdLst/>
            <a:ahLst/>
            <a:cxnLst/>
            <a:rect l="l" t="t" r="r" b="b"/>
            <a:pathLst>
              <a:path w="61449" h="40742" extrusionOk="0">
                <a:moveTo>
                  <a:pt x="331" y="38251"/>
                </a:moveTo>
                <a:cubicBezTo>
                  <a:pt x="-836" y="34212"/>
                  <a:pt x="2036" y="21869"/>
                  <a:pt x="5178" y="15900"/>
                </a:cubicBezTo>
                <a:cubicBezTo>
                  <a:pt x="8320" y="9931"/>
                  <a:pt x="13705" y="4949"/>
                  <a:pt x="19181" y="2435"/>
                </a:cubicBezTo>
                <a:cubicBezTo>
                  <a:pt x="24657" y="-78"/>
                  <a:pt x="33005" y="-617"/>
                  <a:pt x="38032" y="819"/>
                </a:cubicBezTo>
                <a:cubicBezTo>
                  <a:pt x="43059" y="2255"/>
                  <a:pt x="45752" y="5397"/>
                  <a:pt x="49342" y="11052"/>
                </a:cubicBezTo>
                <a:cubicBezTo>
                  <a:pt x="52933" y="16707"/>
                  <a:pt x="57825" y="30172"/>
                  <a:pt x="59575" y="34750"/>
                </a:cubicBezTo>
                <a:cubicBezTo>
                  <a:pt x="61326" y="39328"/>
                  <a:pt x="62493" y="37757"/>
                  <a:pt x="59845" y="38520"/>
                </a:cubicBezTo>
                <a:cubicBezTo>
                  <a:pt x="57197" y="39283"/>
                  <a:pt x="49387" y="38969"/>
                  <a:pt x="43687" y="39328"/>
                </a:cubicBezTo>
                <a:cubicBezTo>
                  <a:pt x="37987" y="39687"/>
                  <a:pt x="30895" y="40540"/>
                  <a:pt x="25644" y="40675"/>
                </a:cubicBezTo>
                <a:cubicBezTo>
                  <a:pt x="20393" y="40810"/>
                  <a:pt x="16399" y="40540"/>
                  <a:pt x="12180" y="40136"/>
                </a:cubicBezTo>
                <a:cubicBezTo>
                  <a:pt x="7961" y="39732"/>
                  <a:pt x="1498" y="42290"/>
                  <a:pt x="331" y="38251"/>
                </a:cubicBezTo>
                <a:close/>
              </a:path>
            </a:pathLst>
          </a:cu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5" name="Google Shape;325;p36"/>
          <p:cNvGrpSpPr/>
          <p:nvPr/>
        </p:nvGrpSpPr>
        <p:grpSpPr>
          <a:xfrm>
            <a:off x="5053803" y="2804307"/>
            <a:ext cx="3709500" cy="1656425"/>
            <a:chOff x="2611475" y="1875349"/>
            <a:chExt cx="3709500" cy="1656425"/>
          </a:xfrm>
        </p:grpSpPr>
        <p:sp>
          <p:nvSpPr>
            <p:cNvPr id="326" name="Google Shape;326;p36"/>
            <p:cNvSpPr/>
            <p:nvPr/>
          </p:nvSpPr>
          <p:spPr>
            <a:xfrm rot="10800000" flipH="1">
              <a:off x="3848675" y="2893856"/>
              <a:ext cx="1536225" cy="637918"/>
            </a:xfrm>
            <a:custGeom>
              <a:avLst/>
              <a:gdLst/>
              <a:ahLst/>
              <a:cxnLst/>
              <a:rect l="l" t="t" r="r" b="b"/>
              <a:pathLst>
                <a:path w="61449" h="40742" extrusionOk="0">
                  <a:moveTo>
                    <a:pt x="331" y="38251"/>
                  </a:moveTo>
                  <a:cubicBezTo>
                    <a:pt x="-836" y="34212"/>
                    <a:pt x="2036" y="21869"/>
                    <a:pt x="5178" y="15900"/>
                  </a:cubicBezTo>
                  <a:cubicBezTo>
                    <a:pt x="8320" y="9931"/>
                    <a:pt x="13705" y="4949"/>
                    <a:pt x="19181" y="2435"/>
                  </a:cubicBezTo>
                  <a:cubicBezTo>
                    <a:pt x="24657" y="-78"/>
                    <a:pt x="33005" y="-617"/>
                    <a:pt x="38032" y="819"/>
                  </a:cubicBezTo>
                  <a:cubicBezTo>
                    <a:pt x="43059" y="2255"/>
                    <a:pt x="45752" y="5397"/>
                    <a:pt x="49342" y="11052"/>
                  </a:cubicBezTo>
                  <a:cubicBezTo>
                    <a:pt x="52933" y="16707"/>
                    <a:pt x="57825" y="30172"/>
                    <a:pt x="59575" y="34750"/>
                  </a:cubicBezTo>
                  <a:cubicBezTo>
                    <a:pt x="61326" y="39328"/>
                    <a:pt x="62493" y="37757"/>
                    <a:pt x="59845" y="38520"/>
                  </a:cubicBezTo>
                  <a:cubicBezTo>
                    <a:pt x="57197" y="39283"/>
                    <a:pt x="49387" y="38969"/>
                    <a:pt x="43687" y="39328"/>
                  </a:cubicBezTo>
                  <a:cubicBezTo>
                    <a:pt x="37987" y="39687"/>
                    <a:pt x="30895" y="40540"/>
                    <a:pt x="25644" y="40675"/>
                  </a:cubicBezTo>
                  <a:cubicBezTo>
                    <a:pt x="20393" y="40810"/>
                    <a:pt x="16399" y="40540"/>
                    <a:pt x="12180" y="40136"/>
                  </a:cubicBezTo>
                  <a:cubicBezTo>
                    <a:pt x="7961" y="39732"/>
                    <a:pt x="1498" y="42290"/>
                    <a:pt x="331" y="38251"/>
                  </a:cubicBezTo>
                  <a:close/>
                </a:path>
              </a:pathLst>
            </a:custGeom>
            <a:gradFill>
              <a:gsLst>
                <a:gs pos="0">
                  <a:srgbClr val="FFC982"/>
                </a:gs>
                <a:gs pos="100000">
                  <a:srgbClr val="F58F09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2611475" y="2367100"/>
              <a:ext cx="3709500" cy="774300"/>
            </a:xfrm>
            <a:prstGeom prst="ellipse">
              <a:avLst/>
            </a:prstGeom>
            <a:solidFill>
              <a:srgbClr val="00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3325100" y="2571750"/>
              <a:ext cx="2484300" cy="3069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3848674" y="1875349"/>
              <a:ext cx="1536225" cy="1018550"/>
            </a:xfrm>
            <a:custGeom>
              <a:avLst/>
              <a:gdLst/>
              <a:ahLst/>
              <a:cxnLst/>
              <a:rect l="l" t="t" r="r" b="b"/>
              <a:pathLst>
                <a:path w="61449" h="40742" extrusionOk="0">
                  <a:moveTo>
                    <a:pt x="331" y="38251"/>
                  </a:moveTo>
                  <a:cubicBezTo>
                    <a:pt x="-836" y="34212"/>
                    <a:pt x="2036" y="21869"/>
                    <a:pt x="5178" y="15900"/>
                  </a:cubicBezTo>
                  <a:cubicBezTo>
                    <a:pt x="8320" y="9931"/>
                    <a:pt x="13705" y="4949"/>
                    <a:pt x="19181" y="2435"/>
                  </a:cubicBezTo>
                  <a:cubicBezTo>
                    <a:pt x="24657" y="-78"/>
                    <a:pt x="33005" y="-617"/>
                    <a:pt x="38032" y="819"/>
                  </a:cubicBezTo>
                  <a:cubicBezTo>
                    <a:pt x="43059" y="2255"/>
                    <a:pt x="45752" y="5397"/>
                    <a:pt x="49342" y="11052"/>
                  </a:cubicBezTo>
                  <a:cubicBezTo>
                    <a:pt x="52933" y="16707"/>
                    <a:pt x="57825" y="30172"/>
                    <a:pt x="59575" y="34750"/>
                  </a:cubicBezTo>
                  <a:cubicBezTo>
                    <a:pt x="61326" y="39328"/>
                    <a:pt x="62493" y="37757"/>
                    <a:pt x="59845" y="38520"/>
                  </a:cubicBezTo>
                  <a:cubicBezTo>
                    <a:pt x="57197" y="39283"/>
                    <a:pt x="49387" y="38969"/>
                    <a:pt x="43687" y="39328"/>
                  </a:cubicBezTo>
                  <a:cubicBezTo>
                    <a:pt x="37987" y="39687"/>
                    <a:pt x="30895" y="40540"/>
                    <a:pt x="25644" y="40675"/>
                  </a:cubicBezTo>
                  <a:cubicBezTo>
                    <a:pt x="20393" y="40810"/>
                    <a:pt x="16399" y="40540"/>
                    <a:pt x="12180" y="40136"/>
                  </a:cubicBezTo>
                  <a:cubicBezTo>
                    <a:pt x="7961" y="39732"/>
                    <a:pt x="1498" y="42290"/>
                    <a:pt x="331" y="38251"/>
                  </a:cubicBezTo>
                  <a:close/>
                </a:path>
              </a:pathLst>
            </a:custGeom>
            <a:gradFill>
              <a:gsLst>
                <a:gs pos="0">
                  <a:srgbClr val="FFC982"/>
                </a:gs>
                <a:gs pos="100000">
                  <a:srgbClr val="F58F09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/>
          <p:nvPr/>
        </p:nvSpPr>
        <p:spPr>
          <a:xfrm>
            <a:off x="2591175" y="3087225"/>
            <a:ext cx="3356400" cy="16626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A61C0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35" name="Google Shape;335;p37"/>
          <p:cNvSpPr/>
          <p:nvPr/>
        </p:nvSpPr>
        <p:spPr>
          <a:xfrm rot="5192782">
            <a:off x="3046814" y="3903788"/>
            <a:ext cx="1102548" cy="739501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36" name="Google Shape;336;p37"/>
          <p:cNvSpPr/>
          <p:nvPr/>
        </p:nvSpPr>
        <p:spPr>
          <a:xfrm rot="5193272">
            <a:off x="3221203" y="3925379"/>
            <a:ext cx="753762" cy="553621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4957025" y="3700925"/>
            <a:ext cx="554700" cy="5595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5063663" y="3808475"/>
            <a:ext cx="341400" cy="344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4296625" y="1960550"/>
            <a:ext cx="62100" cy="7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4119550" y="1706250"/>
            <a:ext cx="411900" cy="344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4170725" y="3736775"/>
            <a:ext cx="554700" cy="5595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4277363" y="3844325"/>
            <a:ext cx="341400" cy="344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4079050" y="2162550"/>
            <a:ext cx="492900" cy="40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4079050" y="2314950"/>
            <a:ext cx="492900" cy="40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4079050" y="2467350"/>
            <a:ext cx="492900" cy="40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2486275" y="2613200"/>
            <a:ext cx="3581800" cy="1056650"/>
          </a:xfrm>
          <a:custGeom>
            <a:avLst/>
            <a:gdLst/>
            <a:ahLst/>
            <a:cxnLst/>
            <a:rect l="l" t="t" r="r" b="b"/>
            <a:pathLst>
              <a:path w="143272" h="42266" extrusionOk="0">
                <a:moveTo>
                  <a:pt x="73657" y="0"/>
                </a:moveTo>
                <a:lnTo>
                  <a:pt x="0" y="38848"/>
                </a:lnTo>
                <a:lnTo>
                  <a:pt x="25485" y="34497"/>
                </a:lnTo>
                <a:lnTo>
                  <a:pt x="46307" y="39780"/>
                </a:lnTo>
                <a:lnTo>
                  <a:pt x="68684" y="34186"/>
                </a:lnTo>
                <a:lnTo>
                  <a:pt x="88885" y="42266"/>
                </a:lnTo>
                <a:lnTo>
                  <a:pt x="115613" y="35429"/>
                </a:lnTo>
                <a:lnTo>
                  <a:pt x="143272" y="40712"/>
                </a:lnTo>
                <a:close/>
              </a:path>
            </a:pathLst>
          </a:cu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7" name="Google Shape;347;p37"/>
          <p:cNvSpPr/>
          <p:nvPr/>
        </p:nvSpPr>
        <p:spPr>
          <a:xfrm rot="10800000" flipH="1">
            <a:off x="2975775" y="4505927"/>
            <a:ext cx="2587200" cy="1725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8" name="Google Shape;348;p37"/>
          <p:cNvSpPr/>
          <p:nvPr/>
        </p:nvSpPr>
        <p:spPr>
          <a:xfrm rot="10800000">
            <a:off x="3674975" y="4213796"/>
            <a:ext cx="93300" cy="115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49" name="Google Shape;349;p37"/>
          <p:cNvSpPr/>
          <p:nvPr/>
        </p:nvSpPr>
        <p:spPr>
          <a:xfrm rot="10800000" flipH="1">
            <a:off x="2882525" y="4582125"/>
            <a:ext cx="2832900" cy="1725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50" name="Google Shape;350;p37"/>
          <p:cNvSpPr/>
          <p:nvPr/>
        </p:nvSpPr>
        <p:spPr>
          <a:xfrm rot="10800000" flipH="1">
            <a:off x="2758225" y="4658325"/>
            <a:ext cx="3109500" cy="1725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4618776" y="1517650"/>
            <a:ext cx="466175" cy="349650"/>
          </a:xfrm>
          <a:custGeom>
            <a:avLst/>
            <a:gdLst/>
            <a:ahLst/>
            <a:cxnLst/>
            <a:rect l="l" t="t" r="r" b="b"/>
            <a:pathLst>
              <a:path w="18647" h="13986" extrusionOk="0">
                <a:moveTo>
                  <a:pt x="18647" y="0"/>
                </a:moveTo>
                <a:lnTo>
                  <a:pt x="6526" y="5595"/>
                </a:lnTo>
                <a:lnTo>
                  <a:pt x="13053" y="7149"/>
                </a:lnTo>
                <a:lnTo>
                  <a:pt x="0" y="13986"/>
                </a:lnTo>
                <a:lnTo>
                  <a:pt x="17715" y="7459"/>
                </a:lnTo>
                <a:lnTo>
                  <a:pt x="11499" y="528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2" name="Google Shape;352;p37"/>
          <p:cNvSpPr/>
          <p:nvPr/>
        </p:nvSpPr>
        <p:spPr>
          <a:xfrm flipH="1">
            <a:off x="3612876" y="1561275"/>
            <a:ext cx="466175" cy="349650"/>
          </a:xfrm>
          <a:custGeom>
            <a:avLst/>
            <a:gdLst/>
            <a:ahLst/>
            <a:cxnLst/>
            <a:rect l="l" t="t" r="r" b="b"/>
            <a:pathLst>
              <a:path w="18647" h="13986" extrusionOk="0">
                <a:moveTo>
                  <a:pt x="18647" y="0"/>
                </a:moveTo>
                <a:lnTo>
                  <a:pt x="6526" y="5595"/>
                </a:lnTo>
                <a:lnTo>
                  <a:pt x="13053" y="7149"/>
                </a:lnTo>
                <a:lnTo>
                  <a:pt x="0" y="13986"/>
                </a:lnTo>
                <a:lnTo>
                  <a:pt x="17715" y="7459"/>
                </a:lnTo>
                <a:lnTo>
                  <a:pt x="11499" y="528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/>
          <p:nvPr/>
        </p:nvSpPr>
        <p:spPr>
          <a:xfrm>
            <a:off x="2591175" y="3087225"/>
            <a:ext cx="3356400" cy="16626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A61C0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58" name="Google Shape;358;p38"/>
          <p:cNvSpPr/>
          <p:nvPr/>
        </p:nvSpPr>
        <p:spPr>
          <a:xfrm rot="5193123">
            <a:off x="3046905" y="3903787"/>
            <a:ext cx="1102396" cy="739352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59" name="Google Shape;359;p38"/>
          <p:cNvSpPr/>
          <p:nvPr/>
        </p:nvSpPr>
        <p:spPr>
          <a:xfrm rot="5193272">
            <a:off x="3221203" y="3925379"/>
            <a:ext cx="753762" cy="553621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0" name="Google Shape;360;p38"/>
          <p:cNvSpPr/>
          <p:nvPr/>
        </p:nvSpPr>
        <p:spPr>
          <a:xfrm>
            <a:off x="4957025" y="3700925"/>
            <a:ext cx="554700" cy="5595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5063663" y="3808475"/>
            <a:ext cx="341400" cy="344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4296625" y="1960550"/>
            <a:ext cx="62100" cy="7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4119550" y="1706250"/>
            <a:ext cx="411900" cy="344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4" name="Google Shape;364;p38"/>
          <p:cNvSpPr/>
          <p:nvPr/>
        </p:nvSpPr>
        <p:spPr>
          <a:xfrm>
            <a:off x="4170725" y="3736775"/>
            <a:ext cx="554700" cy="5595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5" name="Google Shape;365;p38"/>
          <p:cNvSpPr/>
          <p:nvPr/>
        </p:nvSpPr>
        <p:spPr>
          <a:xfrm>
            <a:off x="4277363" y="3844325"/>
            <a:ext cx="341400" cy="3444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6" name="Google Shape;366;p38"/>
          <p:cNvSpPr/>
          <p:nvPr/>
        </p:nvSpPr>
        <p:spPr>
          <a:xfrm>
            <a:off x="4079050" y="2162550"/>
            <a:ext cx="492900" cy="40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7" name="Google Shape;367;p38"/>
          <p:cNvSpPr/>
          <p:nvPr/>
        </p:nvSpPr>
        <p:spPr>
          <a:xfrm>
            <a:off x="4079050" y="2314950"/>
            <a:ext cx="492900" cy="40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8" name="Google Shape;368;p38"/>
          <p:cNvSpPr/>
          <p:nvPr/>
        </p:nvSpPr>
        <p:spPr>
          <a:xfrm>
            <a:off x="4079050" y="2467350"/>
            <a:ext cx="492900" cy="40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69" name="Google Shape;369;p38"/>
          <p:cNvSpPr/>
          <p:nvPr/>
        </p:nvSpPr>
        <p:spPr>
          <a:xfrm>
            <a:off x="2486275" y="2613200"/>
            <a:ext cx="3581800" cy="1056650"/>
          </a:xfrm>
          <a:custGeom>
            <a:avLst/>
            <a:gdLst/>
            <a:ahLst/>
            <a:cxnLst/>
            <a:rect l="l" t="t" r="r" b="b"/>
            <a:pathLst>
              <a:path w="143272" h="42266" extrusionOk="0">
                <a:moveTo>
                  <a:pt x="73657" y="0"/>
                </a:moveTo>
                <a:lnTo>
                  <a:pt x="0" y="38848"/>
                </a:lnTo>
                <a:lnTo>
                  <a:pt x="25485" y="34497"/>
                </a:lnTo>
                <a:lnTo>
                  <a:pt x="46307" y="39780"/>
                </a:lnTo>
                <a:lnTo>
                  <a:pt x="68684" y="34186"/>
                </a:lnTo>
                <a:lnTo>
                  <a:pt x="88885" y="42266"/>
                </a:lnTo>
                <a:lnTo>
                  <a:pt x="115613" y="35429"/>
                </a:lnTo>
                <a:lnTo>
                  <a:pt x="143272" y="40712"/>
                </a:lnTo>
                <a:close/>
              </a:path>
            </a:pathLst>
          </a:cu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0" name="Google Shape;370;p38"/>
          <p:cNvSpPr/>
          <p:nvPr/>
        </p:nvSpPr>
        <p:spPr>
          <a:xfrm rot="10800000" flipH="1">
            <a:off x="2975775" y="4505927"/>
            <a:ext cx="2587200" cy="1725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71" name="Google Shape;371;p38"/>
          <p:cNvSpPr/>
          <p:nvPr/>
        </p:nvSpPr>
        <p:spPr>
          <a:xfrm rot="10800000">
            <a:off x="3674975" y="4213796"/>
            <a:ext cx="93300" cy="115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72" name="Google Shape;372;p38"/>
          <p:cNvSpPr/>
          <p:nvPr/>
        </p:nvSpPr>
        <p:spPr>
          <a:xfrm rot="10800000" flipH="1">
            <a:off x="2882525" y="4582125"/>
            <a:ext cx="2832900" cy="1725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73" name="Google Shape;373;p38"/>
          <p:cNvSpPr/>
          <p:nvPr/>
        </p:nvSpPr>
        <p:spPr>
          <a:xfrm rot="10800000" flipH="1">
            <a:off x="2758225" y="4658325"/>
            <a:ext cx="3109500" cy="1725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41"/>
          <p:cNvGrpSpPr/>
          <p:nvPr/>
        </p:nvGrpSpPr>
        <p:grpSpPr>
          <a:xfrm>
            <a:off x="3583978" y="2137200"/>
            <a:ext cx="1508795" cy="1295963"/>
            <a:chOff x="3407352" y="1316436"/>
            <a:chExt cx="1508795" cy="1295963"/>
          </a:xfrm>
        </p:grpSpPr>
        <p:sp>
          <p:nvSpPr>
            <p:cNvPr id="424" name="Google Shape;424;p41"/>
            <p:cNvSpPr/>
            <p:nvPr/>
          </p:nvSpPr>
          <p:spPr>
            <a:xfrm>
              <a:off x="3924897" y="1868974"/>
              <a:ext cx="991250" cy="743425"/>
            </a:xfrm>
            <a:custGeom>
              <a:avLst/>
              <a:gdLst/>
              <a:ahLst/>
              <a:cxnLst/>
              <a:rect l="l" t="t" r="r" b="b"/>
              <a:pathLst>
                <a:path w="39650" h="29737" extrusionOk="0">
                  <a:moveTo>
                    <a:pt x="39110" y="13504"/>
                  </a:moveTo>
                  <a:cubicBezTo>
                    <a:pt x="37556" y="10344"/>
                    <a:pt x="30304" y="9982"/>
                    <a:pt x="26989" y="10396"/>
                  </a:cubicBezTo>
                  <a:cubicBezTo>
                    <a:pt x="23674" y="10810"/>
                    <a:pt x="20514" y="15161"/>
                    <a:pt x="19219" y="15990"/>
                  </a:cubicBezTo>
                  <a:cubicBezTo>
                    <a:pt x="17924" y="16819"/>
                    <a:pt x="19737" y="16509"/>
                    <a:pt x="19219" y="15369"/>
                  </a:cubicBezTo>
                  <a:cubicBezTo>
                    <a:pt x="18701" y="14230"/>
                    <a:pt x="18443" y="11070"/>
                    <a:pt x="16112" y="9153"/>
                  </a:cubicBezTo>
                  <a:cubicBezTo>
                    <a:pt x="13781" y="7237"/>
                    <a:pt x="7617" y="5372"/>
                    <a:pt x="5234" y="3870"/>
                  </a:cubicBezTo>
                  <a:cubicBezTo>
                    <a:pt x="2851" y="2368"/>
                    <a:pt x="2592" y="-689"/>
                    <a:pt x="1815" y="140"/>
                  </a:cubicBezTo>
                  <a:cubicBezTo>
                    <a:pt x="1038" y="969"/>
                    <a:pt x="-982" y="5527"/>
                    <a:pt x="572" y="8842"/>
                  </a:cubicBezTo>
                  <a:cubicBezTo>
                    <a:pt x="2126" y="12157"/>
                    <a:pt x="8860" y="17389"/>
                    <a:pt x="11139" y="20031"/>
                  </a:cubicBezTo>
                  <a:cubicBezTo>
                    <a:pt x="13418" y="22673"/>
                    <a:pt x="13108" y="24174"/>
                    <a:pt x="14247" y="24692"/>
                  </a:cubicBezTo>
                  <a:cubicBezTo>
                    <a:pt x="15387" y="25210"/>
                    <a:pt x="16111" y="23138"/>
                    <a:pt x="17976" y="23138"/>
                  </a:cubicBezTo>
                  <a:cubicBezTo>
                    <a:pt x="19841" y="23138"/>
                    <a:pt x="22379" y="23656"/>
                    <a:pt x="25435" y="24692"/>
                  </a:cubicBezTo>
                  <a:cubicBezTo>
                    <a:pt x="28491" y="25728"/>
                    <a:pt x="34034" y="31219"/>
                    <a:pt x="36313" y="29354"/>
                  </a:cubicBezTo>
                  <a:cubicBezTo>
                    <a:pt x="38592" y="27489"/>
                    <a:pt x="40664" y="16664"/>
                    <a:pt x="39110" y="13504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Google Shape;425;p41"/>
            <p:cNvSpPr/>
            <p:nvPr/>
          </p:nvSpPr>
          <p:spPr>
            <a:xfrm rot="861943">
              <a:off x="3488414" y="1417020"/>
              <a:ext cx="907558" cy="767790"/>
            </a:xfrm>
            <a:custGeom>
              <a:avLst/>
              <a:gdLst/>
              <a:ahLst/>
              <a:cxnLst/>
              <a:rect l="l" t="t" r="r" b="b"/>
              <a:pathLst>
                <a:path w="43470" h="46126" extrusionOk="0">
                  <a:moveTo>
                    <a:pt x="15565" y="42617"/>
                  </a:moveTo>
                  <a:cubicBezTo>
                    <a:pt x="17844" y="43964"/>
                    <a:pt x="24371" y="46399"/>
                    <a:pt x="27064" y="46036"/>
                  </a:cubicBezTo>
                  <a:cubicBezTo>
                    <a:pt x="29758" y="45673"/>
                    <a:pt x="30638" y="42720"/>
                    <a:pt x="31726" y="40441"/>
                  </a:cubicBezTo>
                  <a:cubicBezTo>
                    <a:pt x="32814" y="38162"/>
                    <a:pt x="33487" y="34537"/>
                    <a:pt x="33591" y="32361"/>
                  </a:cubicBezTo>
                  <a:cubicBezTo>
                    <a:pt x="33695" y="30186"/>
                    <a:pt x="30742" y="29460"/>
                    <a:pt x="32348" y="27388"/>
                  </a:cubicBezTo>
                  <a:cubicBezTo>
                    <a:pt x="33954" y="25316"/>
                    <a:pt x="42241" y="22675"/>
                    <a:pt x="43225" y="19930"/>
                  </a:cubicBezTo>
                  <a:cubicBezTo>
                    <a:pt x="44209" y="17185"/>
                    <a:pt x="40895" y="11383"/>
                    <a:pt x="38253" y="10917"/>
                  </a:cubicBezTo>
                  <a:cubicBezTo>
                    <a:pt x="35611" y="10451"/>
                    <a:pt x="29136" y="15164"/>
                    <a:pt x="27375" y="17132"/>
                  </a:cubicBezTo>
                  <a:cubicBezTo>
                    <a:pt x="25614" y="19100"/>
                    <a:pt x="28463" y="21277"/>
                    <a:pt x="27686" y="22727"/>
                  </a:cubicBezTo>
                  <a:cubicBezTo>
                    <a:pt x="26909" y="24177"/>
                    <a:pt x="23386" y="27233"/>
                    <a:pt x="22713" y="25834"/>
                  </a:cubicBezTo>
                  <a:cubicBezTo>
                    <a:pt x="22040" y="24435"/>
                    <a:pt x="22144" y="17443"/>
                    <a:pt x="23646" y="14335"/>
                  </a:cubicBezTo>
                  <a:cubicBezTo>
                    <a:pt x="25148" y="11227"/>
                    <a:pt x="31571" y="9570"/>
                    <a:pt x="31726" y="7187"/>
                  </a:cubicBezTo>
                  <a:cubicBezTo>
                    <a:pt x="31881" y="4804"/>
                    <a:pt x="27841" y="194"/>
                    <a:pt x="24578" y="39"/>
                  </a:cubicBezTo>
                  <a:cubicBezTo>
                    <a:pt x="21315" y="-116"/>
                    <a:pt x="13235" y="3303"/>
                    <a:pt x="12147" y="6255"/>
                  </a:cubicBezTo>
                  <a:cubicBezTo>
                    <a:pt x="11059" y="9208"/>
                    <a:pt x="16912" y="14491"/>
                    <a:pt x="18051" y="17754"/>
                  </a:cubicBezTo>
                  <a:cubicBezTo>
                    <a:pt x="19191" y="21017"/>
                    <a:pt x="20020" y="24280"/>
                    <a:pt x="18984" y="25834"/>
                  </a:cubicBezTo>
                  <a:cubicBezTo>
                    <a:pt x="17948" y="27388"/>
                    <a:pt x="13183" y="27907"/>
                    <a:pt x="11836" y="27078"/>
                  </a:cubicBezTo>
                  <a:cubicBezTo>
                    <a:pt x="10489" y="26249"/>
                    <a:pt x="11732" y="23141"/>
                    <a:pt x="10903" y="20862"/>
                  </a:cubicBezTo>
                  <a:cubicBezTo>
                    <a:pt x="10074" y="18583"/>
                    <a:pt x="8676" y="12833"/>
                    <a:pt x="6863" y="13403"/>
                  </a:cubicBezTo>
                  <a:cubicBezTo>
                    <a:pt x="5050" y="13973"/>
                    <a:pt x="130" y="21950"/>
                    <a:pt x="26" y="24281"/>
                  </a:cubicBezTo>
                  <a:cubicBezTo>
                    <a:pt x="-77" y="26612"/>
                    <a:pt x="4015" y="25109"/>
                    <a:pt x="6242" y="27388"/>
                  </a:cubicBezTo>
                  <a:cubicBezTo>
                    <a:pt x="8469" y="29667"/>
                    <a:pt x="11836" y="35417"/>
                    <a:pt x="13390" y="37955"/>
                  </a:cubicBezTo>
                  <a:cubicBezTo>
                    <a:pt x="14944" y="40493"/>
                    <a:pt x="13286" y="41270"/>
                    <a:pt x="15565" y="4261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6" name="Google Shape;426;p41"/>
          <p:cNvGrpSpPr/>
          <p:nvPr/>
        </p:nvGrpSpPr>
        <p:grpSpPr>
          <a:xfrm rot="6105494">
            <a:off x="3815990" y="3453270"/>
            <a:ext cx="676379" cy="1190101"/>
            <a:chOff x="5604440" y="3641185"/>
            <a:chExt cx="676321" cy="1189999"/>
          </a:xfrm>
        </p:grpSpPr>
        <p:sp>
          <p:nvSpPr>
            <p:cNvPr id="427" name="Google Shape;427;p41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5604440" y="4417521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5887724" y="4497362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5663230" y="4543784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1" name="Google Shape;431;p41"/>
          <p:cNvSpPr/>
          <p:nvPr/>
        </p:nvSpPr>
        <p:spPr>
          <a:xfrm>
            <a:off x="4253384" y="2463454"/>
            <a:ext cx="2219625" cy="2445550"/>
          </a:xfrm>
          <a:custGeom>
            <a:avLst/>
            <a:gdLst/>
            <a:ahLst/>
            <a:cxnLst/>
            <a:rect l="l" t="t" r="r" b="b"/>
            <a:pathLst>
              <a:path w="88785" h="97822" extrusionOk="0">
                <a:moveTo>
                  <a:pt x="34240" y="13904"/>
                </a:moveTo>
                <a:cubicBezTo>
                  <a:pt x="30072" y="19792"/>
                  <a:pt x="26885" y="28097"/>
                  <a:pt x="21187" y="35349"/>
                </a:cubicBezTo>
                <a:cubicBezTo>
                  <a:pt x="15489" y="42601"/>
                  <a:pt x="883" y="47676"/>
                  <a:pt x="54" y="57414"/>
                </a:cubicBezTo>
                <a:cubicBezTo>
                  <a:pt x="-775" y="67152"/>
                  <a:pt x="8058" y="87388"/>
                  <a:pt x="16214" y="93776"/>
                </a:cubicBezTo>
                <a:cubicBezTo>
                  <a:pt x="24370" y="100165"/>
                  <a:pt x="38476" y="97506"/>
                  <a:pt x="48991" y="95745"/>
                </a:cubicBezTo>
                <a:cubicBezTo>
                  <a:pt x="59506" y="93984"/>
                  <a:pt x="72674" y="88752"/>
                  <a:pt x="79304" y="83210"/>
                </a:cubicBezTo>
                <a:cubicBezTo>
                  <a:pt x="85934" y="77668"/>
                  <a:pt x="89007" y="67861"/>
                  <a:pt x="88772" y="62491"/>
                </a:cubicBezTo>
                <a:cubicBezTo>
                  <a:pt x="88537" y="57121"/>
                  <a:pt x="81106" y="56017"/>
                  <a:pt x="77894" y="50992"/>
                </a:cubicBezTo>
                <a:cubicBezTo>
                  <a:pt x="74683" y="45968"/>
                  <a:pt x="72404" y="38974"/>
                  <a:pt x="69503" y="32344"/>
                </a:cubicBezTo>
                <a:cubicBezTo>
                  <a:pt x="66602" y="25714"/>
                  <a:pt x="64375" y="16598"/>
                  <a:pt x="60490" y="11211"/>
                </a:cubicBezTo>
                <a:cubicBezTo>
                  <a:pt x="56605" y="5824"/>
                  <a:pt x="50569" y="-426"/>
                  <a:pt x="46194" y="23"/>
                </a:cubicBezTo>
                <a:cubicBezTo>
                  <a:pt x="41819" y="472"/>
                  <a:pt x="38408" y="8016"/>
                  <a:pt x="34240" y="13904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32" name="Google Shape;4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009650"/>
            <a:ext cx="1859925" cy="246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41"/>
          <p:cNvGrpSpPr/>
          <p:nvPr/>
        </p:nvGrpSpPr>
        <p:grpSpPr>
          <a:xfrm rot="-791478">
            <a:off x="4174047" y="835334"/>
            <a:ext cx="2543827" cy="2579689"/>
            <a:chOff x="4310509" y="-6"/>
            <a:chExt cx="2543863" cy="2579725"/>
          </a:xfrm>
        </p:grpSpPr>
        <p:grpSp>
          <p:nvGrpSpPr>
            <p:cNvPr id="434" name="Google Shape;434;p41"/>
            <p:cNvGrpSpPr/>
            <p:nvPr/>
          </p:nvGrpSpPr>
          <p:grpSpPr>
            <a:xfrm rot="-562879">
              <a:off x="5949305" y="351151"/>
              <a:ext cx="861330" cy="607309"/>
              <a:chOff x="6202537" y="540961"/>
              <a:chExt cx="861352" cy="607325"/>
            </a:xfrm>
          </p:grpSpPr>
          <p:sp>
            <p:nvSpPr>
              <p:cNvPr id="435" name="Google Shape;435;p41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Google Shape;436;p41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7" name="Google Shape;437;p41"/>
            <p:cNvSpPr/>
            <p:nvPr/>
          </p:nvSpPr>
          <p:spPr>
            <a:xfrm rot="-562879">
              <a:off x="4937817" y="118668"/>
              <a:ext cx="1644958" cy="2301941"/>
            </a:xfrm>
            <a:custGeom>
              <a:avLst/>
              <a:gdLst/>
              <a:ahLst/>
              <a:cxnLst/>
              <a:rect l="l" t="t" r="r" b="b"/>
              <a:pathLst>
                <a:path w="65800" h="92080" extrusionOk="0">
                  <a:moveTo>
                    <a:pt x="25750" y="79"/>
                  </a:moveTo>
                  <a:cubicBezTo>
                    <a:pt x="23160" y="856"/>
                    <a:pt x="19327" y="8056"/>
                    <a:pt x="17980" y="11578"/>
                  </a:cubicBezTo>
                  <a:cubicBezTo>
                    <a:pt x="16633" y="15100"/>
                    <a:pt x="18342" y="18675"/>
                    <a:pt x="17669" y="21213"/>
                  </a:cubicBezTo>
                  <a:cubicBezTo>
                    <a:pt x="16996" y="23751"/>
                    <a:pt x="15442" y="24580"/>
                    <a:pt x="13940" y="26807"/>
                  </a:cubicBezTo>
                  <a:cubicBezTo>
                    <a:pt x="12438" y="29034"/>
                    <a:pt x="10574" y="32091"/>
                    <a:pt x="8657" y="34577"/>
                  </a:cubicBezTo>
                  <a:cubicBezTo>
                    <a:pt x="6741" y="37063"/>
                    <a:pt x="3788" y="35976"/>
                    <a:pt x="2441" y="41725"/>
                  </a:cubicBezTo>
                  <a:cubicBezTo>
                    <a:pt x="1094" y="47475"/>
                    <a:pt x="-1030" y="61719"/>
                    <a:pt x="576" y="69074"/>
                  </a:cubicBezTo>
                  <a:cubicBezTo>
                    <a:pt x="2182" y="76429"/>
                    <a:pt x="6792" y="82023"/>
                    <a:pt x="12075" y="85856"/>
                  </a:cubicBezTo>
                  <a:cubicBezTo>
                    <a:pt x="17358" y="89689"/>
                    <a:pt x="25232" y="91968"/>
                    <a:pt x="32276" y="92072"/>
                  </a:cubicBezTo>
                  <a:cubicBezTo>
                    <a:pt x="39321" y="92176"/>
                    <a:pt x="48800" y="91399"/>
                    <a:pt x="54342" y="86478"/>
                  </a:cubicBezTo>
                  <a:cubicBezTo>
                    <a:pt x="59884" y="81557"/>
                    <a:pt x="64339" y="70420"/>
                    <a:pt x="65530" y="62547"/>
                  </a:cubicBezTo>
                  <a:cubicBezTo>
                    <a:pt x="66721" y="54674"/>
                    <a:pt x="63717" y="44366"/>
                    <a:pt x="61490" y="39238"/>
                  </a:cubicBezTo>
                  <a:cubicBezTo>
                    <a:pt x="59263" y="34110"/>
                    <a:pt x="55586" y="35871"/>
                    <a:pt x="52167" y="31779"/>
                  </a:cubicBezTo>
                  <a:cubicBezTo>
                    <a:pt x="48748" y="27687"/>
                    <a:pt x="44086" y="18830"/>
                    <a:pt x="40978" y="14686"/>
                  </a:cubicBezTo>
                  <a:cubicBezTo>
                    <a:pt x="37870" y="10542"/>
                    <a:pt x="36057" y="9352"/>
                    <a:pt x="33519" y="6917"/>
                  </a:cubicBezTo>
                  <a:cubicBezTo>
                    <a:pt x="30981" y="4483"/>
                    <a:pt x="28340" y="-698"/>
                    <a:pt x="25750" y="79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8" name="Google Shape;438;p41"/>
            <p:cNvGrpSpPr/>
            <p:nvPr/>
          </p:nvGrpSpPr>
          <p:grpSpPr>
            <a:xfrm rot="-1405007">
              <a:off x="5366384" y="856509"/>
              <a:ext cx="295188" cy="357285"/>
              <a:chOff x="5361050" y="831350"/>
              <a:chExt cx="295200" cy="357300"/>
            </a:xfrm>
          </p:grpSpPr>
          <p:sp>
            <p:nvSpPr>
              <p:cNvPr id="439" name="Google Shape;439;p41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40" name="Google Shape;440;p41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41" name="Google Shape;441;p41"/>
            <p:cNvGrpSpPr/>
            <p:nvPr/>
          </p:nvGrpSpPr>
          <p:grpSpPr>
            <a:xfrm rot="1334450" flipH="1">
              <a:off x="5800343" y="784766"/>
              <a:ext cx="295200" cy="357300"/>
              <a:chOff x="5361050" y="831350"/>
              <a:chExt cx="295200" cy="357300"/>
            </a:xfrm>
          </p:grpSpPr>
          <p:sp>
            <p:nvSpPr>
              <p:cNvPr id="442" name="Google Shape;442;p41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43" name="Google Shape;443;p41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444" name="Google Shape;444;p41"/>
            <p:cNvSpPr/>
            <p:nvPr/>
          </p:nvSpPr>
          <p:spPr>
            <a:xfrm rot="-563248">
              <a:off x="5410643" y="1375332"/>
              <a:ext cx="792716" cy="186675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 rot="-563290">
              <a:off x="5495009" y="1473503"/>
              <a:ext cx="685988" cy="83942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 rot="-562326">
              <a:off x="5571185" y="1139562"/>
              <a:ext cx="438453" cy="45882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 rot="-562879">
              <a:off x="5194256" y="1611830"/>
              <a:ext cx="1357040" cy="863057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Google Shape;448;p41"/>
            <p:cNvSpPr/>
            <p:nvPr/>
          </p:nvSpPr>
          <p:spPr>
            <a:xfrm rot="-562743">
              <a:off x="5230206" y="1630812"/>
              <a:ext cx="1274091" cy="459038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Google Shape;449;p41"/>
            <p:cNvSpPr/>
            <p:nvPr/>
          </p:nvSpPr>
          <p:spPr>
            <a:xfrm rot="-562879">
              <a:off x="5530013" y="1719215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Google Shape;450;p41"/>
            <p:cNvSpPr/>
            <p:nvPr/>
          </p:nvSpPr>
          <p:spPr>
            <a:xfrm rot="-562879">
              <a:off x="5838697" y="1663220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Google Shape;451;p41"/>
            <p:cNvSpPr/>
            <p:nvPr/>
          </p:nvSpPr>
          <p:spPr>
            <a:xfrm rot="9640082">
              <a:off x="6101633" y="1846236"/>
              <a:ext cx="196626" cy="163380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" name="Google Shape;452;p41"/>
            <p:cNvGrpSpPr/>
            <p:nvPr/>
          </p:nvGrpSpPr>
          <p:grpSpPr>
            <a:xfrm rot="767960" flipH="1">
              <a:off x="4367954" y="563463"/>
              <a:ext cx="792592" cy="607327"/>
              <a:chOff x="6202537" y="540961"/>
              <a:chExt cx="861352" cy="607325"/>
            </a:xfrm>
          </p:grpSpPr>
          <p:sp>
            <p:nvSpPr>
              <p:cNvPr id="453" name="Google Shape;453;p41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Google Shape;454;p41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5" name="Google Shape;455;p41"/>
          <p:cNvGrpSpPr/>
          <p:nvPr/>
        </p:nvGrpSpPr>
        <p:grpSpPr>
          <a:xfrm>
            <a:off x="5482750" y="4576135"/>
            <a:ext cx="730200" cy="1219540"/>
            <a:chOff x="5676975" y="3641185"/>
            <a:chExt cx="730200" cy="1219540"/>
          </a:xfrm>
        </p:grpSpPr>
        <p:sp>
          <p:nvSpPr>
            <p:cNvPr id="456" name="Google Shape;456;p41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56769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60420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5875900" y="457332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0" name="Google Shape;460;p41"/>
          <p:cNvSpPr/>
          <p:nvPr/>
        </p:nvSpPr>
        <p:spPr>
          <a:xfrm rot="-9517707">
            <a:off x="5846256" y="3406242"/>
            <a:ext cx="991211" cy="743396"/>
          </a:xfrm>
          <a:custGeom>
            <a:avLst/>
            <a:gdLst/>
            <a:ahLst/>
            <a:cxnLst/>
            <a:rect l="l" t="t" r="r" b="b"/>
            <a:pathLst>
              <a:path w="39650" h="29737" extrusionOk="0">
                <a:moveTo>
                  <a:pt x="39110" y="13504"/>
                </a:moveTo>
                <a:cubicBezTo>
                  <a:pt x="37556" y="10344"/>
                  <a:pt x="30304" y="9982"/>
                  <a:pt x="26989" y="10396"/>
                </a:cubicBezTo>
                <a:cubicBezTo>
                  <a:pt x="23674" y="10810"/>
                  <a:pt x="20514" y="15161"/>
                  <a:pt x="19219" y="15990"/>
                </a:cubicBezTo>
                <a:cubicBezTo>
                  <a:pt x="17924" y="16819"/>
                  <a:pt x="19737" y="16509"/>
                  <a:pt x="19219" y="15369"/>
                </a:cubicBezTo>
                <a:cubicBezTo>
                  <a:pt x="18701" y="14230"/>
                  <a:pt x="18443" y="11070"/>
                  <a:pt x="16112" y="9153"/>
                </a:cubicBezTo>
                <a:cubicBezTo>
                  <a:pt x="13781" y="7237"/>
                  <a:pt x="7617" y="5372"/>
                  <a:pt x="5234" y="3870"/>
                </a:cubicBezTo>
                <a:cubicBezTo>
                  <a:pt x="2851" y="2368"/>
                  <a:pt x="2592" y="-689"/>
                  <a:pt x="1815" y="140"/>
                </a:cubicBezTo>
                <a:cubicBezTo>
                  <a:pt x="1038" y="969"/>
                  <a:pt x="-982" y="5527"/>
                  <a:pt x="572" y="8842"/>
                </a:cubicBezTo>
                <a:cubicBezTo>
                  <a:pt x="2126" y="12157"/>
                  <a:pt x="8860" y="17389"/>
                  <a:pt x="11139" y="20031"/>
                </a:cubicBezTo>
                <a:cubicBezTo>
                  <a:pt x="13418" y="22673"/>
                  <a:pt x="13108" y="24174"/>
                  <a:pt x="14247" y="24692"/>
                </a:cubicBezTo>
                <a:cubicBezTo>
                  <a:pt x="15387" y="25210"/>
                  <a:pt x="16111" y="23138"/>
                  <a:pt x="17976" y="23138"/>
                </a:cubicBezTo>
                <a:cubicBezTo>
                  <a:pt x="19841" y="23138"/>
                  <a:pt x="22379" y="23656"/>
                  <a:pt x="25435" y="24692"/>
                </a:cubicBezTo>
                <a:cubicBezTo>
                  <a:pt x="28491" y="25728"/>
                  <a:pt x="34034" y="31219"/>
                  <a:pt x="36313" y="29354"/>
                </a:cubicBezTo>
                <a:cubicBezTo>
                  <a:pt x="38592" y="27489"/>
                  <a:pt x="40664" y="16664"/>
                  <a:pt x="39110" y="13504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" name="Google Shape;461;p41"/>
          <p:cNvSpPr/>
          <p:nvPr/>
        </p:nvSpPr>
        <p:spPr>
          <a:xfrm rot="-8655729">
            <a:off x="6173174" y="3977817"/>
            <a:ext cx="907613" cy="767781"/>
          </a:xfrm>
          <a:custGeom>
            <a:avLst/>
            <a:gdLst/>
            <a:ahLst/>
            <a:cxnLst/>
            <a:rect l="l" t="t" r="r" b="b"/>
            <a:pathLst>
              <a:path w="43470" h="46126" extrusionOk="0">
                <a:moveTo>
                  <a:pt x="15565" y="42617"/>
                </a:moveTo>
                <a:cubicBezTo>
                  <a:pt x="17844" y="43964"/>
                  <a:pt x="24371" y="46399"/>
                  <a:pt x="27064" y="46036"/>
                </a:cubicBezTo>
                <a:cubicBezTo>
                  <a:pt x="29758" y="45673"/>
                  <a:pt x="30638" y="42720"/>
                  <a:pt x="31726" y="40441"/>
                </a:cubicBezTo>
                <a:cubicBezTo>
                  <a:pt x="32814" y="38162"/>
                  <a:pt x="33487" y="34537"/>
                  <a:pt x="33591" y="32361"/>
                </a:cubicBezTo>
                <a:cubicBezTo>
                  <a:pt x="33695" y="30186"/>
                  <a:pt x="30742" y="29460"/>
                  <a:pt x="32348" y="27388"/>
                </a:cubicBezTo>
                <a:cubicBezTo>
                  <a:pt x="33954" y="25316"/>
                  <a:pt x="42241" y="22675"/>
                  <a:pt x="43225" y="19930"/>
                </a:cubicBezTo>
                <a:cubicBezTo>
                  <a:pt x="44209" y="17185"/>
                  <a:pt x="40895" y="11383"/>
                  <a:pt x="38253" y="10917"/>
                </a:cubicBezTo>
                <a:cubicBezTo>
                  <a:pt x="35611" y="10451"/>
                  <a:pt x="29136" y="15164"/>
                  <a:pt x="27375" y="17132"/>
                </a:cubicBezTo>
                <a:cubicBezTo>
                  <a:pt x="25614" y="19100"/>
                  <a:pt x="28463" y="21277"/>
                  <a:pt x="27686" y="22727"/>
                </a:cubicBezTo>
                <a:cubicBezTo>
                  <a:pt x="26909" y="24177"/>
                  <a:pt x="23386" y="27233"/>
                  <a:pt x="22713" y="25834"/>
                </a:cubicBezTo>
                <a:cubicBezTo>
                  <a:pt x="22040" y="24435"/>
                  <a:pt x="22144" y="17443"/>
                  <a:pt x="23646" y="14335"/>
                </a:cubicBezTo>
                <a:cubicBezTo>
                  <a:pt x="25148" y="11227"/>
                  <a:pt x="31571" y="9570"/>
                  <a:pt x="31726" y="7187"/>
                </a:cubicBezTo>
                <a:cubicBezTo>
                  <a:pt x="31881" y="4804"/>
                  <a:pt x="27841" y="194"/>
                  <a:pt x="24578" y="39"/>
                </a:cubicBezTo>
                <a:cubicBezTo>
                  <a:pt x="21315" y="-116"/>
                  <a:pt x="13235" y="3303"/>
                  <a:pt x="12147" y="6255"/>
                </a:cubicBezTo>
                <a:cubicBezTo>
                  <a:pt x="11059" y="9208"/>
                  <a:pt x="16912" y="14491"/>
                  <a:pt x="18051" y="17754"/>
                </a:cubicBezTo>
                <a:cubicBezTo>
                  <a:pt x="19191" y="21017"/>
                  <a:pt x="20020" y="24280"/>
                  <a:pt x="18984" y="25834"/>
                </a:cubicBezTo>
                <a:cubicBezTo>
                  <a:pt x="17948" y="27388"/>
                  <a:pt x="13183" y="27907"/>
                  <a:pt x="11836" y="27078"/>
                </a:cubicBezTo>
                <a:cubicBezTo>
                  <a:pt x="10489" y="26249"/>
                  <a:pt x="11732" y="23141"/>
                  <a:pt x="10903" y="20862"/>
                </a:cubicBezTo>
                <a:cubicBezTo>
                  <a:pt x="10074" y="18583"/>
                  <a:pt x="8676" y="12833"/>
                  <a:pt x="6863" y="13403"/>
                </a:cubicBezTo>
                <a:cubicBezTo>
                  <a:pt x="5050" y="13973"/>
                  <a:pt x="130" y="21950"/>
                  <a:pt x="26" y="24281"/>
                </a:cubicBezTo>
                <a:cubicBezTo>
                  <a:pt x="-77" y="26612"/>
                  <a:pt x="4015" y="25109"/>
                  <a:pt x="6242" y="27388"/>
                </a:cubicBezTo>
                <a:cubicBezTo>
                  <a:pt x="8469" y="29667"/>
                  <a:pt x="11836" y="35417"/>
                  <a:pt x="13390" y="37955"/>
                </a:cubicBezTo>
                <a:cubicBezTo>
                  <a:pt x="14944" y="40493"/>
                  <a:pt x="13286" y="41270"/>
                  <a:pt x="15565" y="42617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970" y="810336"/>
            <a:ext cx="516925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Be different …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Create a planet on Invention Universe that celebrates and promotes your differences.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Show off your portfolio of accomplishments.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CE240E-D888-78F8-F9D8-D07C48B4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98" y="869316"/>
            <a:ext cx="2982182" cy="21758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1ED1F07-B84D-3ACB-6B6D-8870DC0BF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98" y="3406915"/>
            <a:ext cx="2982182" cy="18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7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42"/>
          <p:cNvGrpSpPr/>
          <p:nvPr/>
        </p:nvGrpSpPr>
        <p:grpSpPr>
          <a:xfrm>
            <a:off x="3583978" y="2137200"/>
            <a:ext cx="1508795" cy="1295963"/>
            <a:chOff x="3407352" y="1316436"/>
            <a:chExt cx="1508795" cy="1295963"/>
          </a:xfrm>
        </p:grpSpPr>
        <p:sp>
          <p:nvSpPr>
            <p:cNvPr id="467" name="Google Shape;467;p42"/>
            <p:cNvSpPr/>
            <p:nvPr/>
          </p:nvSpPr>
          <p:spPr>
            <a:xfrm>
              <a:off x="3924897" y="1868974"/>
              <a:ext cx="991250" cy="743425"/>
            </a:xfrm>
            <a:custGeom>
              <a:avLst/>
              <a:gdLst/>
              <a:ahLst/>
              <a:cxnLst/>
              <a:rect l="l" t="t" r="r" b="b"/>
              <a:pathLst>
                <a:path w="39650" h="29737" extrusionOk="0">
                  <a:moveTo>
                    <a:pt x="39110" y="13504"/>
                  </a:moveTo>
                  <a:cubicBezTo>
                    <a:pt x="37556" y="10344"/>
                    <a:pt x="30304" y="9982"/>
                    <a:pt x="26989" y="10396"/>
                  </a:cubicBezTo>
                  <a:cubicBezTo>
                    <a:pt x="23674" y="10810"/>
                    <a:pt x="20514" y="15161"/>
                    <a:pt x="19219" y="15990"/>
                  </a:cubicBezTo>
                  <a:cubicBezTo>
                    <a:pt x="17924" y="16819"/>
                    <a:pt x="19737" y="16509"/>
                    <a:pt x="19219" y="15369"/>
                  </a:cubicBezTo>
                  <a:cubicBezTo>
                    <a:pt x="18701" y="14230"/>
                    <a:pt x="18443" y="11070"/>
                    <a:pt x="16112" y="9153"/>
                  </a:cubicBezTo>
                  <a:cubicBezTo>
                    <a:pt x="13781" y="7237"/>
                    <a:pt x="7617" y="5372"/>
                    <a:pt x="5234" y="3870"/>
                  </a:cubicBezTo>
                  <a:cubicBezTo>
                    <a:pt x="2851" y="2368"/>
                    <a:pt x="2592" y="-689"/>
                    <a:pt x="1815" y="140"/>
                  </a:cubicBezTo>
                  <a:cubicBezTo>
                    <a:pt x="1038" y="969"/>
                    <a:pt x="-982" y="5527"/>
                    <a:pt x="572" y="8842"/>
                  </a:cubicBezTo>
                  <a:cubicBezTo>
                    <a:pt x="2126" y="12157"/>
                    <a:pt x="8860" y="17389"/>
                    <a:pt x="11139" y="20031"/>
                  </a:cubicBezTo>
                  <a:cubicBezTo>
                    <a:pt x="13418" y="22673"/>
                    <a:pt x="13108" y="24174"/>
                    <a:pt x="14247" y="24692"/>
                  </a:cubicBezTo>
                  <a:cubicBezTo>
                    <a:pt x="15387" y="25210"/>
                    <a:pt x="16111" y="23138"/>
                    <a:pt x="17976" y="23138"/>
                  </a:cubicBezTo>
                  <a:cubicBezTo>
                    <a:pt x="19841" y="23138"/>
                    <a:pt x="22379" y="23656"/>
                    <a:pt x="25435" y="24692"/>
                  </a:cubicBezTo>
                  <a:cubicBezTo>
                    <a:pt x="28491" y="25728"/>
                    <a:pt x="34034" y="31219"/>
                    <a:pt x="36313" y="29354"/>
                  </a:cubicBezTo>
                  <a:cubicBezTo>
                    <a:pt x="38592" y="27489"/>
                    <a:pt x="40664" y="16664"/>
                    <a:pt x="39110" y="13504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Google Shape;468;p42"/>
            <p:cNvSpPr/>
            <p:nvPr/>
          </p:nvSpPr>
          <p:spPr>
            <a:xfrm rot="861943">
              <a:off x="3488414" y="1417020"/>
              <a:ext cx="907558" cy="767790"/>
            </a:xfrm>
            <a:custGeom>
              <a:avLst/>
              <a:gdLst/>
              <a:ahLst/>
              <a:cxnLst/>
              <a:rect l="l" t="t" r="r" b="b"/>
              <a:pathLst>
                <a:path w="43470" h="46126" extrusionOk="0">
                  <a:moveTo>
                    <a:pt x="15565" y="42617"/>
                  </a:moveTo>
                  <a:cubicBezTo>
                    <a:pt x="17844" y="43964"/>
                    <a:pt x="24371" y="46399"/>
                    <a:pt x="27064" y="46036"/>
                  </a:cubicBezTo>
                  <a:cubicBezTo>
                    <a:pt x="29758" y="45673"/>
                    <a:pt x="30638" y="42720"/>
                    <a:pt x="31726" y="40441"/>
                  </a:cubicBezTo>
                  <a:cubicBezTo>
                    <a:pt x="32814" y="38162"/>
                    <a:pt x="33487" y="34537"/>
                    <a:pt x="33591" y="32361"/>
                  </a:cubicBezTo>
                  <a:cubicBezTo>
                    <a:pt x="33695" y="30186"/>
                    <a:pt x="30742" y="29460"/>
                    <a:pt x="32348" y="27388"/>
                  </a:cubicBezTo>
                  <a:cubicBezTo>
                    <a:pt x="33954" y="25316"/>
                    <a:pt x="42241" y="22675"/>
                    <a:pt x="43225" y="19930"/>
                  </a:cubicBezTo>
                  <a:cubicBezTo>
                    <a:pt x="44209" y="17185"/>
                    <a:pt x="40895" y="11383"/>
                    <a:pt x="38253" y="10917"/>
                  </a:cubicBezTo>
                  <a:cubicBezTo>
                    <a:pt x="35611" y="10451"/>
                    <a:pt x="29136" y="15164"/>
                    <a:pt x="27375" y="17132"/>
                  </a:cubicBezTo>
                  <a:cubicBezTo>
                    <a:pt x="25614" y="19100"/>
                    <a:pt x="28463" y="21277"/>
                    <a:pt x="27686" y="22727"/>
                  </a:cubicBezTo>
                  <a:cubicBezTo>
                    <a:pt x="26909" y="24177"/>
                    <a:pt x="23386" y="27233"/>
                    <a:pt x="22713" y="25834"/>
                  </a:cubicBezTo>
                  <a:cubicBezTo>
                    <a:pt x="22040" y="24435"/>
                    <a:pt x="22144" y="17443"/>
                    <a:pt x="23646" y="14335"/>
                  </a:cubicBezTo>
                  <a:cubicBezTo>
                    <a:pt x="25148" y="11227"/>
                    <a:pt x="31571" y="9570"/>
                    <a:pt x="31726" y="7187"/>
                  </a:cubicBezTo>
                  <a:cubicBezTo>
                    <a:pt x="31881" y="4804"/>
                    <a:pt x="27841" y="194"/>
                    <a:pt x="24578" y="39"/>
                  </a:cubicBezTo>
                  <a:cubicBezTo>
                    <a:pt x="21315" y="-116"/>
                    <a:pt x="13235" y="3303"/>
                    <a:pt x="12147" y="6255"/>
                  </a:cubicBezTo>
                  <a:cubicBezTo>
                    <a:pt x="11059" y="9208"/>
                    <a:pt x="16912" y="14491"/>
                    <a:pt x="18051" y="17754"/>
                  </a:cubicBezTo>
                  <a:cubicBezTo>
                    <a:pt x="19191" y="21017"/>
                    <a:pt x="20020" y="24280"/>
                    <a:pt x="18984" y="25834"/>
                  </a:cubicBezTo>
                  <a:cubicBezTo>
                    <a:pt x="17948" y="27388"/>
                    <a:pt x="13183" y="27907"/>
                    <a:pt x="11836" y="27078"/>
                  </a:cubicBezTo>
                  <a:cubicBezTo>
                    <a:pt x="10489" y="26249"/>
                    <a:pt x="11732" y="23141"/>
                    <a:pt x="10903" y="20862"/>
                  </a:cubicBezTo>
                  <a:cubicBezTo>
                    <a:pt x="10074" y="18583"/>
                    <a:pt x="8676" y="12833"/>
                    <a:pt x="6863" y="13403"/>
                  </a:cubicBezTo>
                  <a:cubicBezTo>
                    <a:pt x="5050" y="13973"/>
                    <a:pt x="130" y="21950"/>
                    <a:pt x="26" y="24281"/>
                  </a:cubicBezTo>
                  <a:cubicBezTo>
                    <a:pt x="-77" y="26612"/>
                    <a:pt x="4015" y="25109"/>
                    <a:pt x="6242" y="27388"/>
                  </a:cubicBezTo>
                  <a:cubicBezTo>
                    <a:pt x="8469" y="29667"/>
                    <a:pt x="11836" y="35417"/>
                    <a:pt x="13390" y="37955"/>
                  </a:cubicBezTo>
                  <a:cubicBezTo>
                    <a:pt x="14944" y="40493"/>
                    <a:pt x="13286" y="41270"/>
                    <a:pt x="15565" y="4261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9" name="Google Shape;469;p42"/>
          <p:cNvGrpSpPr/>
          <p:nvPr/>
        </p:nvGrpSpPr>
        <p:grpSpPr>
          <a:xfrm rot="6105494">
            <a:off x="3815990" y="3453270"/>
            <a:ext cx="676379" cy="1190101"/>
            <a:chOff x="5604440" y="3641185"/>
            <a:chExt cx="676321" cy="1189999"/>
          </a:xfrm>
        </p:grpSpPr>
        <p:sp>
          <p:nvSpPr>
            <p:cNvPr id="470" name="Google Shape;470;p42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5604440" y="4417521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5887724" y="4497362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5663230" y="4543784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42"/>
          <p:cNvSpPr/>
          <p:nvPr/>
        </p:nvSpPr>
        <p:spPr>
          <a:xfrm>
            <a:off x="4253384" y="2463454"/>
            <a:ext cx="2219625" cy="2445550"/>
          </a:xfrm>
          <a:custGeom>
            <a:avLst/>
            <a:gdLst/>
            <a:ahLst/>
            <a:cxnLst/>
            <a:rect l="l" t="t" r="r" b="b"/>
            <a:pathLst>
              <a:path w="88785" h="97822" extrusionOk="0">
                <a:moveTo>
                  <a:pt x="34240" y="13904"/>
                </a:moveTo>
                <a:cubicBezTo>
                  <a:pt x="30072" y="19792"/>
                  <a:pt x="26885" y="28097"/>
                  <a:pt x="21187" y="35349"/>
                </a:cubicBezTo>
                <a:cubicBezTo>
                  <a:pt x="15489" y="42601"/>
                  <a:pt x="883" y="47676"/>
                  <a:pt x="54" y="57414"/>
                </a:cubicBezTo>
                <a:cubicBezTo>
                  <a:pt x="-775" y="67152"/>
                  <a:pt x="8058" y="87388"/>
                  <a:pt x="16214" y="93776"/>
                </a:cubicBezTo>
                <a:cubicBezTo>
                  <a:pt x="24370" y="100165"/>
                  <a:pt x="38476" y="97506"/>
                  <a:pt x="48991" y="95745"/>
                </a:cubicBezTo>
                <a:cubicBezTo>
                  <a:pt x="59506" y="93984"/>
                  <a:pt x="72674" y="88752"/>
                  <a:pt x="79304" y="83210"/>
                </a:cubicBezTo>
                <a:cubicBezTo>
                  <a:pt x="85934" y="77668"/>
                  <a:pt x="89007" y="67861"/>
                  <a:pt x="88772" y="62491"/>
                </a:cubicBezTo>
                <a:cubicBezTo>
                  <a:pt x="88537" y="57121"/>
                  <a:pt x="81106" y="56017"/>
                  <a:pt x="77894" y="50992"/>
                </a:cubicBezTo>
                <a:cubicBezTo>
                  <a:pt x="74683" y="45968"/>
                  <a:pt x="72404" y="38974"/>
                  <a:pt x="69503" y="32344"/>
                </a:cubicBezTo>
                <a:cubicBezTo>
                  <a:pt x="66602" y="25714"/>
                  <a:pt x="64375" y="16598"/>
                  <a:pt x="60490" y="11211"/>
                </a:cubicBezTo>
                <a:cubicBezTo>
                  <a:pt x="56605" y="5824"/>
                  <a:pt x="50569" y="-426"/>
                  <a:pt x="46194" y="23"/>
                </a:cubicBezTo>
                <a:cubicBezTo>
                  <a:pt x="41819" y="472"/>
                  <a:pt x="38408" y="8016"/>
                  <a:pt x="34240" y="13904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5" name="Google Shape;475;p42"/>
          <p:cNvGrpSpPr/>
          <p:nvPr/>
        </p:nvGrpSpPr>
        <p:grpSpPr>
          <a:xfrm rot="-791478">
            <a:off x="4174105" y="835327"/>
            <a:ext cx="2543768" cy="2579689"/>
            <a:chOff x="4310568" y="-6"/>
            <a:chExt cx="2543803" cy="2579725"/>
          </a:xfrm>
        </p:grpSpPr>
        <p:grpSp>
          <p:nvGrpSpPr>
            <p:cNvPr id="476" name="Google Shape;476;p42"/>
            <p:cNvGrpSpPr/>
            <p:nvPr/>
          </p:nvGrpSpPr>
          <p:grpSpPr>
            <a:xfrm rot="-562879">
              <a:off x="5949305" y="351151"/>
              <a:ext cx="861330" cy="607309"/>
              <a:chOff x="6202537" y="540961"/>
              <a:chExt cx="861352" cy="607325"/>
            </a:xfrm>
          </p:grpSpPr>
          <p:sp>
            <p:nvSpPr>
              <p:cNvPr id="477" name="Google Shape;477;p42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Google Shape;478;p42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9" name="Google Shape;479;p42"/>
            <p:cNvSpPr/>
            <p:nvPr/>
          </p:nvSpPr>
          <p:spPr>
            <a:xfrm rot="-562879">
              <a:off x="4937817" y="118668"/>
              <a:ext cx="1644958" cy="2301941"/>
            </a:xfrm>
            <a:custGeom>
              <a:avLst/>
              <a:gdLst/>
              <a:ahLst/>
              <a:cxnLst/>
              <a:rect l="l" t="t" r="r" b="b"/>
              <a:pathLst>
                <a:path w="65800" h="92080" extrusionOk="0">
                  <a:moveTo>
                    <a:pt x="25750" y="79"/>
                  </a:moveTo>
                  <a:cubicBezTo>
                    <a:pt x="23160" y="856"/>
                    <a:pt x="19327" y="8056"/>
                    <a:pt x="17980" y="11578"/>
                  </a:cubicBezTo>
                  <a:cubicBezTo>
                    <a:pt x="16633" y="15100"/>
                    <a:pt x="18342" y="18675"/>
                    <a:pt x="17669" y="21213"/>
                  </a:cubicBezTo>
                  <a:cubicBezTo>
                    <a:pt x="16996" y="23751"/>
                    <a:pt x="15442" y="24580"/>
                    <a:pt x="13940" y="26807"/>
                  </a:cubicBezTo>
                  <a:cubicBezTo>
                    <a:pt x="12438" y="29034"/>
                    <a:pt x="10574" y="32091"/>
                    <a:pt x="8657" y="34577"/>
                  </a:cubicBezTo>
                  <a:cubicBezTo>
                    <a:pt x="6741" y="37063"/>
                    <a:pt x="3788" y="35976"/>
                    <a:pt x="2441" y="41725"/>
                  </a:cubicBezTo>
                  <a:cubicBezTo>
                    <a:pt x="1094" y="47475"/>
                    <a:pt x="-1030" y="61719"/>
                    <a:pt x="576" y="69074"/>
                  </a:cubicBezTo>
                  <a:cubicBezTo>
                    <a:pt x="2182" y="76429"/>
                    <a:pt x="6792" y="82023"/>
                    <a:pt x="12075" y="85856"/>
                  </a:cubicBezTo>
                  <a:cubicBezTo>
                    <a:pt x="17358" y="89689"/>
                    <a:pt x="25232" y="91968"/>
                    <a:pt x="32276" y="92072"/>
                  </a:cubicBezTo>
                  <a:cubicBezTo>
                    <a:pt x="39321" y="92176"/>
                    <a:pt x="48800" y="91399"/>
                    <a:pt x="54342" y="86478"/>
                  </a:cubicBezTo>
                  <a:cubicBezTo>
                    <a:pt x="59884" y="81557"/>
                    <a:pt x="64339" y="70420"/>
                    <a:pt x="65530" y="62547"/>
                  </a:cubicBezTo>
                  <a:cubicBezTo>
                    <a:pt x="66721" y="54674"/>
                    <a:pt x="63717" y="44366"/>
                    <a:pt x="61490" y="39238"/>
                  </a:cubicBezTo>
                  <a:cubicBezTo>
                    <a:pt x="59263" y="34110"/>
                    <a:pt x="55586" y="35871"/>
                    <a:pt x="52167" y="31779"/>
                  </a:cubicBezTo>
                  <a:cubicBezTo>
                    <a:pt x="48748" y="27687"/>
                    <a:pt x="44086" y="18830"/>
                    <a:pt x="40978" y="14686"/>
                  </a:cubicBezTo>
                  <a:cubicBezTo>
                    <a:pt x="37870" y="10542"/>
                    <a:pt x="36057" y="9352"/>
                    <a:pt x="33519" y="6917"/>
                  </a:cubicBezTo>
                  <a:cubicBezTo>
                    <a:pt x="30981" y="4483"/>
                    <a:pt x="28340" y="-698"/>
                    <a:pt x="25750" y="79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0" name="Google Shape;480;p42"/>
            <p:cNvGrpSpPr/>
            <p:nvPr/>
          </p:nvGrpSpPr>
          <p:grpSpPr>
            <a:xfrm rot="-1405007">
              <a:off x="5366384" y="856509"/>
              <a:ext cx="295188" cy="357285"/>
              <a:chOff x="5361050" y="831350"/>
              <a:chExt cx="295200" cy="357300"/>
            </a:xfrm>
          </p:grpSpPr>
          <p:sp>
            <p:nvSpPr>
              <p:cNvPr id="481" name="Google Shape;481;p42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82" name="Google Shape;482;p42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83" name="Google Shape;483;p42"/>
            <p:cNvGrpSpPr/>
            <p:nvPr/>
          </p:nvGrpSpPr>
          <p:grpSpPr>
            <a:xfrm rot="1334450" flipH="1">
              <a:off x="5800343" y="784766"/>
              <a:ext cx="295200" cy="357300"/>
              <a:chOff x="5361050" y="831350"/>
              <a:chExt cx="295200" cy="357300"/>
            </a:xfrm>
          </p:grpSpPr>
          <p:sp>
            <p:nvSpPr>
              <p:cNvPr id="484" name="Google Shape;484;p42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85" name="Google Shape;485;p42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486" name="Google Shape;486;p42"/>
            <p:cNvSpPr/>
            <p:nvPr/>
          </p:nvSpPr>
          <p:spPr>
            <a:xfrm rot="-563248">
              <a:off x="5410643" y="1375332"/>
              <a:ext cx="792716" cy="186675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 rot="-563290">
              <a:off x="5495009" y="1473503"/>
              <a:ext cx="685988" cy="83942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 rot="-562326">
              <a:off x="5571185" y="1139562"/>
              <a:ext cx="438453" cy="45882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 rot="-562879">
              <a:off x="5194256" y="1611830"/>
              <a:ext cx="1357040" cy="863057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Google Shape;490;p42"/>
            <p:cNvSpPr/>
            <p:nvPr/>
          </p:nvSpPr>
          <p:spPr>
            <a:xfrm rot="-562743">
              <a:off x="5230206" y="1630812"/>
              <a:ext cx="1274091" cy="459038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Google Shape;491;p42"/>
            <p:cNvSpPr/>
            <p:nvPr/>
          </p:nvSpPr>
          <p:spPr>
            <a:xfrm rot="-562879">
              <a:off x="5530013" y="1719215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Google Shape;492;p42"/>
            <p:cNvSpPr/>
            <p:nvPr/>
          </p:nvSpPr>
          <p:spPr>
            <a:xfrm rot="-562879">
              <a:off x="5838697" y="1663220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Google Shape;493;p42"/>
            <p:cNvSpPr/>
            <p:nvPr/>
          </p:nvSpPr>
          <p:spPr>
            <a:xfrm rot="9640082">
              <a:off x="6101633" y="1846236"/>
              <a:ext cx="196626" cy="163380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4" name="Google Shape;494;p42"/>
            <p:cNvGrpSpPr/>
            <p:nvPr/>
          </p:nvGrpSpPr>
          <p:grpSpPr>
            <a:xfrm rot="768140" flipH="1">
              <a:off x="4368008" y="563126"/>
              <a:ext cx="792595" cy="607303"/>
              <a:chOff x="6202537" y="540961"/>
              <a:chExt cx="861352" cy="607325"/>
            </a:xfrm>
          </p:grpSpPr>
          <p:sp>
            <p:nvSpPr>
              <p:cNvPr id="495" name="Google Shape;495;p42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Google Shape;496;p42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97" name="Google Shape;497;p42"/>
          <p:cNvGrpSpPr/>
          <p:nvPr/>
        </p:nvGrpSpPr>
        <p:grpSpPr>
          <a:xfrm>
            <a:off x="5482750" y="4576135"/>
            <a:ext cx="730200" cy="1219540"/>
            <a:chOff x="5676975" y="3641185"/>
            <a:chExt cx="730200" cy="1219540"/>
          </a:xfrm>
        </p:grpSpPr>
        <p:sp>
          <p:nvSpPr>
            <p:cNvPr id="498" name="Google Shape;498;p42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56769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60420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5875900" y="457332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2" name="Google Shape;502;p42"/>
          <p:cNvSpPr/>
          <p:nvPr/>
        </p:nvSpPr>
        <p:spPr>
          <a:xfrm rot="-9517707">
            <a:off x="5846256" y="3406242"/>
            <a:ext cx="991211" cy="743396"/>
          </a:xfrm>
          <a:custGeom>
            <a:avLst/>
            <a:gdLst/>
            <a:ahLst/>
            <a:cxnLst/>
            <a:rect l="l" t="t" r="r" b="b"/>
            <a:pathLst>
              <a:path w="39650" h="29737" extrusionOk="0">
                <a:moveTo>
                  <a:pt x="39110" y="13504"/>
                </a:moveTo>
                <a:cubicBezTo>
                  <a:pt x="37556" y="10344"/>
                  <a:pt x="30304" y="9982"/>
                  <a:pt x="26989" y="10396"/>
                </a:cubicBezTo>
                <a:cubicBezTo>
                  <a:pt x="23674" y="10810"/>
                  <a:pt x="20514" y="15161"/>
                  <a:pt x="19219" y="15990"/>
                </a:cubicBezTo>
                <a:cubicBezTo>
                  <a:pt x="17924" y="16819"/>
                  <a:pt x="19737" y="16509"/>
                  <a:pt x="19219" y="15369"/>
                </a:cubicBezTo>
                <a:cubicBezTo>
                  <a:pt x="18701" y="14230"/>
                  <a:pt x="18443" y="11070"/>
                  <a:pt x="16112" y="9153"/>
                </a:cubicBezTo>
                <a:cubicBezTo>
                  <a:pt x="13781" y="7237"/>
                  <a:pt x="7617" y="5372"/>
                  <a:pt x="5234" y="3870"/>
                </a:cubicBezTo>
                <a:cubicBezTo>
                  <a:pt x="2851" y="2368"/>
                  <a:pt x="2592" y="-689"/>
                  <a:pt x="1815" y="140"/>
                </a:cubicBezTo>
                <a:cubicBezTo>
                  <a:pt x="1038" y="969"/>
                  <a:pt x="-982" y="5527"/>
                  <a:pt x="572" y="8842"/>
                </a:cubicBezTo>
                <a:cubicBezTo>
                  <a:pt x="2126" y="12157"/>
                  <a:pt x="8860" y="17389"/>
                  <a:pt x="11139" y="20031"/>
                </a:cubicBezTo>
                <a:cubicBezTo>
                  <a:pt x="13418" y="22673"/>
                  <a:pt x="13108" y="24174"/>
                  <a:pt x="14247" y="24692"/>
                </a:cubicBezTo>
                <a:cubicBezTo>
                  <a:pt x="15387" y="25210"/>
                  <a:pt x="16111" y="23138"/>
                  <a:pt x="17976" y="23138"/>
                </a:cubicBezTo>
                <a:cubicBezTo>
                  <a:pt x="19841" y="23138"/>
                  <a:pt x="22379" y="23656"/>
                  <a:pt x="25435" y="24692"/>
                </a:cubicBezTo>
                <a:cubicBezTo>
                  <a:pt x="28491" y="25728"/>
                  <a:pt x="34034" y="31219"/>
                  <a:pt x="36313" y="29354"/>
                </a:cubicBezTo>
                <a:cubicBezTo>
                  <a:pt x="38592" y="27489"/>
                  <a:pt x="40664" y="16664"/>
                  <a:pt x="39110" y="13504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3" name="Google Shape;503;p42"/>
          <p:cNvSpPr/>
          <p:nvPr/>
        </p:nvSpPr>
        <p:spPr>
          <a:xfrm rot="-8655729">
            <a:off x="6173174" y="3977817"/>
            <a:ext cx="907613" cy="767781"/>
          </a:xfrm>
          <a:custGeom>
            <a:avLst/>
            <a:gdLst/>
            <a:ahLst/>
            <a:cxnLst/>
            <a:rect l="l" t="t" r="r" b="b"/>
            <a:pathLst>
              <a:path w="43470" h="46126" extrusionOk="0">
                <a:moveTo>
                  <a:pt x="15565" y="42617"/>
                </a:moveTo>
                <a:cubicBezTo>
                  <a:pt x="17844" y="43964"/>
                  <a:pt x="24371" y="46399"/>
                  <a:pt x="27064" y="46036"/>
                </a:cubicBezTo>
                <a:cubicBezTo>
                  <a:pt x="29758" y="45673"/>
                  <a:pt x="30638" y="42720"/>
                  <a:pt x="31726" y="40441"/>
                </a:cubicBezTo>
                <a:cubicBezTo>
                  <a:pt x="32814" y="38162"/>
                  <a:pt x="33487" y="34537"/>
                  <a:pt x="33591" y="32361"/>
                </a:cubicBezTo>
                <a:cubicBezTo>
                  <a:pt x="33695" y="30186"/>
                  <a:pt x="30742" y="29460"/>
                  <a:pt x="32348" y="27388"/>
                </a:cubicBezTo>
                <a:cubicBezTo>
                  <a:pt x="33954" y="25316"/>
                  <a:pt x="42241" y="22675"/>
                  <a:pt x="43225" y="19930"/>
                </a:cubicBezTo>
                <a:cubicBezTo>
                  <a:pt x="44209" y="17185"/>
                  <a:pt x="40895" y="11383"/>
                  <a:pt x="38253" y="10917"/>
                </a:cubicBezTo>
                <a:cubicBezTo>
                  <a:pt x="35611" y="10451"/>
                  <a:pt x="29136" y="15164"/>
                  <a:pt x="27375" y="17132"/>
                </a:cubicBezTo>
                <a:cubicBezTo>
                  <a:pt x="25614" y="19100"/>
                  <a:pt x="28463" y="21277"/>
                  <a:pt x="27686" y="22727"/>
                </a:cubicBezTo>
                <a:cubicBezTo>
                  <a:pt x="26909" y="24177"/>
                  <a:pt x="23386" y="27233"/>
                  <a:pt x="22713" y="25834"/>
                </a:cubicBezTo>
                <a:cubicBezTo>
                  <a:pt x="22040" y="24435"/>
                  <a:pt x="22144" y="17443"/>
                  <a:pt x="23646" y="14335"/>
                </a:cubicBezTo>
                <a:cubicBezTo>
                  <a:pt x="25148" y="11227"/>
                  <a:pt x="31571" y="9570"/>
                  <a:pt x="31726" y="7187"/>
                </a:cubicBezTo>
                <a:cubicBezTo>
                  <a:pt x="31881" y="4804"/>
                  <a:pt x="27841" y="194"/>
                  <a:pt x="24578" y="39"/>
                </a:cubicBezTo>
                <a:cubicBezTo>
                  <a:pt x="21315" y="-116"/>
                  <a:pt x="13235" y="3303"/>
                  <a:pt x="12147" y="6255"/>
                </a:cubicBezTo>
                <a:cubicBezTo>
                  <a:pt x="11059" y="9208"/>
                  <a:pt x="16912" y="14491"/>
                  <a:pt x="18051" y="17754"/>
                </a:cubicBezTo>
                <a:cubicBezTo>
                  <a:pt x="19191" y="21017"/>
                  <a:pt x="20020" y="24280"/>
                  <a:pt x="18984" y="25834"/>
                </a:cubicBezTo>
                <a:cubicBezTo>
                  <a:pt x="17948" y="27388"/>
                  <a:pt x="13183" y="27907"/>
                  <a:pt x="11836" y="27078"/>
                </a:cubicBezTo>
                <a:cubicBezTo>
                  <a:pt x="10489" y="26249"/>
                  <a:pt x="11732" y="23141"/>
                  <a:pt x="10903" y="20862"/>
                </a:cubicBezTo>
                <a:cubicBezTo>
                  <a:pt x="10074" y="18583"/>
                  <a:pt x="8676" y="12833"/>
                  <a:pt x="6863" y="13403"/>
                </a:cubicBezTo>
                <a:cubicBezTo>
                  <a:pt x="5050" y="13973"/>
                  <a:pt x="130" y="21950"/>
                  <a:pt x="26" y="24281"/>
                </a:cubicBezTo>
                <a:cubicBezTo>
                  <a:pt x="-77" y="26612"/>
                  <a:pt x="4015" y="25109"/>
                  <a:pt x="6242" y="27388"/>
                </a:cubicBezTo>
                <a:cubicBezTo>
                  <a:pt x="8469" y="29667"/>
                  <a:pt x="11836" y="35417"/>
                  <a:pt x="13390" y="37955"/>
                </a:cubicBezTo>
                <a:cubicBezTo>
                  <a:pt x="14944" y="40493"/>
                  <a:pt x="13286" y="41270"/>
                  <a:pt x="15565" y="42617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43"/>
          <p:cNvGrpSpPr/>
          <p:nvPr/>
        </p:nvGrpSpPr>
        <p:grpSpPr>
          <a:xfrm rot="-1113272">
            <a:off x="3470935" y="2669810"/>
            <a:ext cx="1508761" cy="1295934"/>
            <a:chOff x="3407352" y="1316436"/>
            <a:chExt cx="1508795" cy="1295963"/>
          </a:xfrm>
        </p:grpSpPr>
        <p:sp>
          <p:nvSpPr>
            <p:cNvPr id="509" name="Google Shape;509;p43"/>
            <p:cNvSpPr/>
            <p:nvPr/>
          </p:nvSpPr>
          <p:spPr>
            <a:xfrm>
              <a:off x="3924897" y="1868974"/>
              <a:ext cx="991250" cy="743425"/>
            </a:xfrm>
            <a:custGeom>
              <a:avLst/>
              <a:gdLst/>
              <a:ahLst/>
              <a:cxnLst/>
              <a:rect l="l" t="t" r="r" b="b"/>
              <a:pathLst>
                <a:path w="39650" h="29737" extrusionOk="0">
                  <a:moveTo>
                    <a:pt x="39110" y="13504"/>
                  </a:moveTo>
                  <a:cubicBezTo>
                    <a:pt x="37556" y="10344"/>
                    <a:pt x="30304" y="9982"/>
                    <a:pt x="26989" y="10396"/>
                  </a:cubicBezTo>
                  <a:cubicBezTo>
                    <a:pt x="23674" y="10810"/>
                    <a:pt x="20514" y="15161"/>
                    <a:pt x="19219" y="15990"/>
                  </a:cubicBezTo>
                  <a:cubicBezTo>
                    <a:pt x="17924" y="16819"/>
                    <a:pt x="19737" y="16509"/>
                    <a:pt x="19219" y="15369"/>
                  </a:cubicBezTo>
                  <a:cubicBezTo>
                    <a:pt x="18701" y="14230"/>
                    <a:pt x="18443" y="11070"/>
                    <a:pt x="16112" y="9153"/>
                  </a:cubicBezTo>
                  <a:cubicBezTo>
                    <a:pt x="13781" y="7237"/>
                    <a:pt x="7617" y="5372"/>
                    <a:pt x="5234" y="3870"/>
                  </a:cubicBezTo>
                  <a:cubicBezTo>
                    <a:pt x="2851" y="2368"/>
                    <a:pt x="2592" y="-689"/>
                    <a:pt x="1815" y="140"/>
                  </a:cubicBezTo>
                  <a:cubicBezTo>
                    <a:pt x="1038" y="969"/>
                    <a:pt x="-982" y="5527"/>
                    <a:pt x="572" y="8842"/>
                  </a:cubicBezTo>
                  <a:cubicBezTo>
                    <a:pt x="2126" y="12157"/>
                    <a:pt x="8860" y="17389"/>
                    <a:pt x="11139" y="20031"/>
                  </a:cubicBezTo>
                  <a:cubicBezTo>
                    <a:pt x="13418" y="22673"/>
                    <a:pt x="13108" y="24174"/>
                    <a:pt x="14247" y="24692"/>
                  </a:cubicBezTo>
                  <a:cubicBezTo>
                    <a:pt x="15387" y="25210"/>
                    <a:pt x="16111" y="23138"/>
                    <a:pt x="17976" y="23138"/>
                  </a:cubicBezTo>
                  <a:cubicBezTo>
                    <a:pt x="19841" y="23138"/>
                    <a:pt x="22379" y="23656"/>
                    <a:pt x="25435" y="24692"/>
                  </a:cubicBezTo>
                  <a:cubicBezTo>
                    <a:pt x="28491" y="25728"/>
                    <a:pt x="34034" y="31219"/>
                    <a:pt x="36313" y="29354"/>
                  </a:cubicBezTo>
                  <a:cubicBezTo>
                    <a:pt x="38592" y="27489"/>
                    <a:pt x="40664" y="16664"/>
                    <a:pt x="39110" y="13504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Google Shape;510;p43"/>
            <p:cNvSpPr/>
            <p:nvPr/>
          </p:nvSpPr>
          <p:spPr>
            <a:xfrm rot="861943">
              <a:off x="3488414" y="1417020"/>
              <a:ext cx="907558" cy="767790"/>
            </a:xfrm>
            <a:custGeom>
              <a:avLst/>
              <a:gdLst/>
              <a:ahLst/>
              <a:cxnLst/>
              <a:rect l="l" t="t" r="r" b="b"/>
              <a:pathLst>
                <a:path w="43470" h="46126" extrusionOk="0">
                  <a:moveTo>
                    <a:pt x="15565" y="42617"/>
                  </a:moveTo>
                  <a:cubicBezTo>
                    <a:pt x="17844" y="43964"/>
                    <a:pt x="24371" y="46399"/>
                    <a:pt x="27064" y="46036"/>
                  </a:cubicBezTo>
                  <a:cubicBezTo>
                    <a:pt x="29758" y="45673"/>
                    <a:pt x="30638" y="42720"/>
                    <a:pt x="31726" y="40441"/>
                  </a:cubicBezTo>
                  <a:cubicBezTo>
                    <a:pt x="32814" y="38162"/>
                    <a:pt x="33487" y="34537"/>
                    <a:pt x="33591" y="32361"/>
                  </a:cubicBezTo>
                  <a:cubicBezTo>
                    <a:pt x="33695" y="30186"/>
                    <a:pt x="30742" y="29460"/>
                    <a:pt x="32348" y="27388"/>
                  </a:cubicBezTo>
                  <a:cubicBezTo>
                    <a:pt x="33954" y="25316"/>
                    <a:pt x="42241" y="22675"/>
                    <a:pt x="43225" y="19930"/>
                  </a:cubicBezTo>
                  <a:cubicBezTo>
                    <a:pt x="44209" y="17185"/>
                    <a:pt x="40895" y="11383"/>
                    <a:pt x="38253" y="10917"/>
                  </a:cubicBezTo>
                  <a:cubicBezTo>
                    <a:pt x="35611" y="10451"/>
                    <a:pt x="29136" y="15164"/>
                    <a:pt x="27375" y="17132"/>
                  </a:cubicBezTo>
                  <a:cubicBezTo>
                    <a:pt x="25614" y="19100"/>
                    <a:pt x="28463" y="21277"/>
                    <a:pt x="27686" y="22727"/>
                  </a:cubicBezTo>
                  <a:cubicBezTo>
                    <a:pt x="26909" y="24177"/>
                    <a:pt x="23386" y="27233"/>
                    <a:pt x="22713" y="25834"/>
                  </a:cubicBezTo>
                  <a:cubicBezTo>
                    <a:pt x="22040" y="24435"/>
                    <a:pt x="22144" y="17443"/>
                    <a:pt x="23646" y="14335"/>
                  </a:cubicBezTo>
                  <a:cubicBezTo>
                    <a:pt x="25148" y="11227"/>
                    <a:pt x="31571" y="9570"/>
                    <a:pt x="31726" y="7187"/>
                  </a:cubicBezTo>
                  <a:cubicBezTo>
                    <a:pt x="31881" y="4804"/>
                    <a:pt x="27841" y="194"/>
                    <a:pt x="24578" y="39"/>
                  </a:cubicBezTo>
                  <a:cubicBezTo>
                    <a:pt x="21315" y="-116"/>
                    <a:pt x="13235" y="3303"/>
                    <a:pt x="12147" y="6255"/>
                  </a:cubicBezTo>
                  <a:cubicBezTo>
                    <a:pt x="11059" y="9208"/>
                    <a:pt x="16912" y="14491"/>
                    <a:pt x="18051" y="17754"/>
                  </a:cubicBezTo>
                  <a:cubicBezTo>
                    <a:pt x="19191" y="21017"/>
                    <a:pt x="20020" y="24280"/>
                    <a:pt x="18984" y="25834"/>
                  </a:cubicBezTo>
                  <a:cubicBezTo>
                    <a:pt x="17948" y="27388"/>
                    <a:pt x="13183" y="27907"/>
                    <a:pt x="11836" y="27078"/>
                  </a:cubicBezTo>
                  <a:cubicBezTo>
                    <a:pt x="10489" y="26249"/>
                    <a:pt x="11732" y="23141"/>
                    <a:pt x="10903" y="20862"/>
                  </a:cubicBezTo>
                  <a:cubicBezTo>
                    <a:pt x="10074" y="18583"/>
                    <a:pt x="8676" y="12833"/>
                    <a:pt x="6863" y="13403"/>
                  </a:cubicBezTo>
                  <a:cubicBezTo>
                    <a:pt x="5050" y="13973"/>
                    <a:pt x="130" y="21950"/>
                    <a:pt x="26" y="24281"/>
                  </a:cubicBezTo>
                  <a:cubicBezTo>
                    <a:pt x="-77" y="26612"/>
                    <a:pt x="4015" y="25109"/>
                    <a:pt x="6242" y="27388"/>
                  </a:cubicBezTo>
                  <a:cubicBezTo>
                    <a:pt x="8469" y="29667"/>
                    <a:pt x="11836" y="35417"/>
                    <a:pt x="13390" y="37955"/>
                  </a:cubicBezTo>
                  <a:cubicBezTo>
                    <a:pt x="14944" y="40493"/>
                    <a:pt x="13286" y="41270"/>
                    <a:pt x="15565" y="4261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1" name="Google Shape;511;p43"/>
          <p:cNvGrpSpPr/>
          <p:nvPr/>
        </p:nvGrpSpPr>
        <p:grpSpPr>
          <a:xfrm rot="1698604">
            <a:off x="3949359" y="3999477"/>
            <a:ext cx="676402" cy="1190142"/>
            <a:chOff x="5604440" y="3641185"/>
            <a:chExt cx="676321" cy="1189999"/>
          </a:xfrm>
        </p:grpSpPr>
        <p:sp>
          <p:nvSpPr>
            <p:cNvPr id="512" name="Google Shape;512;p43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5604440" y="4417521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5887724" y="4497362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5663230" y="4543784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16" name="Google Shape;516;p43"/>
          <p:cNvSpPr/>
          <p:nvPr/>
        </p:nvSpPr>
        <p:spPr>
          <a:xfrm>
            <a:off x="4253384" y="2463454"/>
            <a:ext cx="2219625" cy="2445550"/>
          </a:xfrm>
          <a:custGeom>
            <a:avLst/>
            <a:gdLst/>
            <a:ahLst/>
            <a:cxnLst/>
            <a:rect l="l" t="t" r="r" b="b"/>
            <a:pathLst>
              <a:path w="88785" h="97822" extrusionOk="0">
                <a:moveTo>
                  <a:pt x="34240" y="13904"/>
                </a:moveTo>
                <a:cubicBezTo>
                  <a:pt x="30072" y="19792"/>
                  <a:pt x="26885" y="28097"/>
                  <a:pt x="21187" y="35349"/>
                </a:cubicBezTo>
                <a:cubicBezTo>
                  <a:pt x="15489" y="42601"/>
                  <a:pt x="883" y="47676"/>
                  <a:pt x="54" y="57414"/>
                </a:cubicBezTo>
                <a:cubicBezTo>
                  <a:pt x="-775" y="67152"/>
                  <a:pt x="8058" y="87388"/>
                  <a:pt x="16214" y="93776"/>
                </a:cubicBezTo>
                <a:cubicBezTo>
                  <a:pt x="24370" y="100165"/>
                  <a:pt x="38476" y="97506"/>
                  <a:pt x="48991" y="95745"/>
                </a:cubicBezTo>
                <a:cubicBezTo>
                  <a:pt x="59506" y="93984"/>
                  <a:pt x="72674" y="88752"/>
                  <a:pt x="79304" y="83210"/>
                </a:cubicBezTo>
                <a:cubicBezTo>
                  <a:pt x="85934" y="77668"/>
                  <a:pt x="89007" y="67861"/>
                  <a:pt x="88772" y="62491"/>
                </a:cubicBezTo>
                <a:cubicBezTo>
                  <a:pt x="88537" y="57121"/>
                  <a:pt x="81106" y="56017"/>
                  <a:pt x="77894" y="50992"/>
                </a:cubicBezTo>
                <a:cubicBezTo>
                  <a:pt x="74683" y="45968"/>
                  <a:pt x="72404" y="38974"/>
                  <a:pt x="69503" y="32344"/>
                </a:cubicBezTo>
                <a:cubicBezTo>
                  <a:pt x="66602" y="25714"/>
                  <a:pt x="64375" y="16598"/>
                  <a:pt x="60490" y="11211"/>
                </a:cubicBezTo>
                <a:cubicBezTo>
                  <a:pt x="56605" y="5824"/>
                  <a:pt x="50569" y="-426"/>
                  <a:pt x="46194" y="23"/>
                </a:cubicBezTo>
                <a:cubicBezTo>
                  <a:pt x="41819" y="472"/>
                  <a:pt x="38408" y="8016"/>
                  <a:pt x="34240" y="13904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17" name="Google Shape;517;p43"/>
          <p:cNvGrpSpPr/>
          <p:nvPr/>
        </p:nvGrpSpPr>
        <p:grpSpPr>
          <a:xfrm rot="-436413">
            <a:off x="5354352" y="4583961"/>
            <a:ext cx="730161" cy="1219475"/>
            <a:chOff x="5676975" y="3641185"/>
            <a:chExt cx="730200" cy="1219540"/>
          </a:xfrm>
        </p:grpSpPr>
        <p:sp>
          <p:nvSpPr>
            <p:cNvPr id="518" name="Google Shape;518;p43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56769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60420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5875900" y="457332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2" name="Google Shape;522;p43"/>
          <p:cNvGrpSpPr/>
          <p:nvPr/>
        </p:nvGrpSpPr>
        <p:grpSpPr>
          <a:xfrm rot="-1189705">
            <a:off x="5909325" y="3094874"/>
            <a:ext cx="1474604" cy="1687185"/>
            <a:chOff x="5744882" y="2393945"/>
            <a:chExt cx="1474624" cy="1687208"/>
          </a:xfrm>
        </p:grpSpPr>
        <p:sp>
          <p:nvSpPr>
            <p:cNvPr id="523" name="Google Shape;523;p43"/>
            <p:cNvSpPr/>
            <p:nvPr/>
          </p:nvSpPr>
          <p:spPr>
            <a:xfrm rot="-9517707">
              <a:off x="5846255" y="2548992"/>
              <a:ext cx="991211" cy="743396"/>
            </a:xfrm>
            <a:custGeom>
              <a:avLst/>
              <a:gdLst/>
              <a:ahLst/>
              <a:cxnLst/>
              <a:rect l="l" t="t" r="r" b="b"/>
              <a:pathLst>
                <a:path w="39650" h="29737" extrusionOk="0">
                  <a:moveTo>
                    <a:pt x="39110" y="13504"/>
                  </a:moveTo>
                  <a:cubicBezTo>
                    <a:pt x="37556" y="10344"/>
                    <a:pt x="30304" y="9982"/>
                    <a:pt x="26989" y="10396"/>
                  </a:cubicBezTo>
                  <a:cubicBezTo>
                    <a:pt x="23674" y="10810"/>
                    <a:pt x="20514" y="15161"/>
                    <a:pt x="19219" y="15990"/>
                  </a:cubicBezTo>
                  <a:cubicBezTo>
                    <a:pt x="17924" y="16819"/>
                    <a:pt x="19737" y="16509"/>
                    <a:pt x="19219" y="15369"/>
                  </a:cubicBezTo>
                  <a:cubicBezTo>
                    <a:pt x="18701" y="14230"/>
                    <a:pt x="18443" y="11070"/>
                    <a:pt x="16112" y="9153"/>
                  </a:cubicBezTo>
                  <a:cubicBezTo>
                    <a:pt x="13781" y="7237"/>
                    <a:pt x="7617" y="5372"/>
                    <a:pt x="5234" y="3870"/>
                  </a:cubicBezTo>
                  <a:cubicBezTo>
                    <a:pt x="2851" y="2368"/>
                    <a:pt x="2592" y="-689"/>
                    <a:pt x="1815" y="140"/>
                  </a:cubicBezTo>
                  <a:cubicBezTo>
                    <a:pt x="1038" y="969"/>
                    <a:pt x="-982" y="5527"/>
                    <a:pt x="572" y="8842"/>
                  </a:cubicBezTo>
                  <a:cubicBezTo>
                    <a:pt x="2126" y="12157"/>
                    <a:pt x="8860" y="17389"/>
                    <a:pt x="11139" y="20031"/>
                  </a:cubicBezTo>
                  <a:cubicBezTo>
                    <a:pt x="13418" y="22673"/>
                    <a:pt x="13108" y="24174"/>
                    <a:pt x="14247" y="24692"/>
                  </a:cubicBezTo>
                  <a:cubicBezTo>
                    <a:pt x="15387" y="25210"/>
                    <a:pt x="16111" y="23138"/>
                    <a:pt x="17976" y="23138"/>
                  </a:cubicBezTo>
                  <a:cubicBezTo>
                    <a:pt x="19841" y="23138"/>
                    <a:pt x="22379" y="23656"/>
                    <a:pt x="25435" y="24692"/>
                  </a:cubicBezTo>
                  <a:cubicBezTo>
                    <a:pt x="28491" y="25728"/>
                    <a:pt x="34034" y="31219"/>
                    <a:pt x="36313" y="29354"/>
                  </a:cubicBezTo>
                  <a:cubicBezTo>
                    <a:pt x="38592" y="27489"/>
                    <a:pt x="40664" y="16664"/>
                    <a:pt x="39110" y="13504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Google Shape;524;p43"/>
            <p:cNvSpPr/>
            <p:nvPr/>
          </p:nvSpPr>
          <p:spPr>
            <a:xfrm rot="-8655729">
              <a:off x="6173173" y="3120566"/>
              <a:ext cx="907613" cy="767781"/>
            </a:xfrm>
            <a:custGeom>
              <a:avLst/>
              <a:gdLst/>
              <a:ahLst/>
              <a:cxnLst/>
              <a:rect l="l" t="t" r="r" b="b"/>
              <a:pathLst>
                <a:path w="43470" h="46126" extrusionOk="0">
                  <a:moveTo>
                    <a:pt x="15565" y="42617"/>
                  </a:moveTo>
                  <a:cubicBezTo>
                    <a:pt x="17844" y="43964"/>
                    <a:pt x="24371" y="46399"/>
                    <a:pt x="27064" y="46036"/>
                  </a:cubicBezTo>
                  <a:cubicBezTo>
                    <a:pt x="29758" y="45673"/>
                    <a:pt x="30638" y="42720"/>
                    <a:pt x="31726" y="40441"/>
                  </a:cubicBezTo>
                  <a:cubicBezTo>
                    <a:pt x="32814" y="38162"/>
                    <a:pt x="33487" y="34537"/>
                    <a:pt x="33591" y="32361"/>
                  </a:cubicBezTo>
                  <a:cubicBezTo>
                    <a:pt x="33695" y="30186"/>
                    <a:pt x="30742" y="29460"/>
                    <a:pt x="32348" y="27388"/>
                  </a:cubicBezTo>
                  <a:cubicBezTo>
                    <a:pt x="33954" y="25316"/>
                    <a:pt x="42241" y="22675"/>
                    <a:pt x="43225" y="19930"/>
                  </a:cubicBezTo>
                  <a:cubicBezTo>
                    <a:pt x="44209" y="17185"/>
                    <a:pt x="40895" y="11383"/>
                    <a:pt x="38253" y="10917"/>
                  </a:cubicBezTo>
                  <a:cubicBezTo>
                    <a:pt x="35611" y="10451"/>
                    <a:pt x="29136" y="15164"/>
                    <a:pt x="27375" y="17132"/>
                  </a:cubicBezTo>
                  <a:cubicBezTo>
                    <a:pt x="25614" y="19100"/>
                    <a:pt x="28463" y="21277"/>
                    <a:pt x="27686" y="22727"/>
                  </a:cubicBezTo>
                  <a:cubicBezTo>
                    <a:pt x="26909" y="24177"/>
                    <a:pt x="23386" y="27233"/>
                    <a:pt x="22713" y="25834"/>
                  </a:cubicBezTo>
                  <a:cubicBezTo>
                    <a:pt x="22040" y="24435"/>
                    <a:pt x="22144" y="17443"/>
                    <a:pt x="23646" y="14335"/>
                  </a:cubicBezTo>
                  <a:cubicBezTo>
                    <a:pt x="25148" y="11227"/>
                    <a:pt x="31571" y="9570"/>
                    <a:pt x="31726" y="7187"/>
                  </a:cubicBezTo>
                  <a:cubicBezTo>
                    <a:pt x="31881" y="4804"/>
                    <a:pt x="27841" y="194"/>
                    <a:pt x="24578" y="39"/>
                  </a:cubicBezTo>
                  <a:cubicBezTo>
                    <a:pt x="21315" y="-116"/>
                    <a:pt x="13235" y="3303"/>
                    <a:pt x="12147" y="6255"/>
                  </a:cubicBezTo>
                  <a:cubicBezTo>
                    <a:pt x="11059" y="9208"/>
                    <a:pt x="16912" y="14491"/>
                    <a:pt x="18051" y="17754"/>
                  </a:cubicBezTo>
                  <a:cubicBezTo>
                    <a:pt x="19191" y="21017"/>
                    <a:pt x="20020" y="24280"/>
                    <a:pt x="18984" y="25834"/>
                  </a:cubicBezTo>
                  <a:cubicBezTo>
                    <a:pt x="17948" y="27388"/>
                    <a:pt x="13183" y="27907"/>
                    <a:pt x="11836" y="27078"/>
                  </a:cubicBezTo>
                  <a:cubicBezTo>
                    <a:pt x="10489" y="26249"/>
                    <a:pt x="11732" y="23141"/>
                    <a:pt x="10903" y="20862"/>
                  </a:cubicBezTo>
                  <a:cubicBezTo>
                    <a:pt x="10074" y="18583"/>
                    <a:pt x="8676" y="12833"/>
                    <a:pt x="6863" y="13403"/>
                  </a:cubicBezTo>
                  <a:cubicBezTo>
                    <a:pt x="5050" y="13973"/>
                    <a:pt x="130" y="21950"/>
                    <a:pt x="26" y="24281"/>
                  </a:cubicBezTo>
                  <a:cubicBezTo>
                    <a:pt x="-77" y="26612"/>
                    <a:pt x="4015" y="25109"/>
                    <a:pt x="6242" y="27388"/>
                  </a:cubicBezTo>
                  <a:cubicBezTo>
                    <a:pt x="8469" y="29667"/>
                    <a:pt x="11836" y="35417"/>
                    <a:pt x="13390" y="37955"/>
                  </a:cubicBezTo>
                  <a:cubicBezTo>
                    <a:pt x="14944" y="40493"/>
                    <a:pt x="13286" y="41270"/>
                    <a:pt x="15565" y="4261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" name="Google Shape;525;p43"/>
          <p:cNvGrpSpPr/>
          <p:nvPr/>
        </p:nvGrpSpPr>
        <p:grpSpPr>
          <a:xfrm rot="347459">
            <a:off x="4174146" y="835425"/>
            <a:ext cx="2543812" cy="2579734"/>
            <a:chOff x="4310568" y="-6"/>
            <a:chExt cx="2543803" cy="2579725"/>
          </a:xfrm>
        </p:grpSpPr>
        <p:grpSp>
          <p:nvGrpSpPr>
            <p:cNvPr id="526" name="Google Shape;526;p43"/>
            <p:cNvGrpSpPr/>
            <p:nvPr/>
          </p:nvGrpSpPr>
          <p:grpSpPr>
            <a:xfrm rot="-562879">
              <a:off x="5949305" y="351151"/>
              <a:ext cx="861330" cy="607309"/>
              <a:chOff x="6202537" y="540961"/>
              <a:chExt cx="861352" cy="607325"/>
            </a:xfrm>
          </p:grpSpPr>
          <p:sp>
            <p:nvSpPr>
              <p:cNvPr id="527" name="Google Shape;527;p43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Google Shape;528;p43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9" name="Google Shape;529;p43"/>
            <p:cNvSpPr/>
            <p:nvPr/>
          </p:nvSpPr>
          <p:spPr>
            <a:xfrm rot="-562879">
              <a:off x="4937817" y="118668"/>
              <a:ext cx="1644958" cy="2301941"/>
            </a:xfrm>
            <a:custGeom>
              <a:avLst/>
              <a:gdLst/>
              <a:ahLst/>
              <a:cxnLst/>
              <a:rect l="l" t="t" r="r" b="b"/>
              <a:pathLst>
                <a:path w="65800" h="92080" extrusionOk="0">
                  <a:moveTo>
                    <a:pt x="25750" y="79"/>
                  </a:moveTo>
                  <a:cubicBezTo>
                    <a:pt x="23160" y="856"/>
                    <a:pt x="19327" y="8056"/>
                    <a:pt x="17980" y="11578"/>
                  </a:cubicBezTo>
                  <a:cubicBezTo>
                    <a:pt x="16633" y="15100"/>
                    <a:pt x="18342" y="18675"/>
                    <a:pt x="17669" y="21213"/>
                  </a:cubicBezTo>
                  <a:cubicBezTo>
                    <a:pt x="16996" y="23751"/>
                    <a:pt x="15442" y="24580"/>
                    <a:pt x="13940" y="26807"/>
                  </a:cubicBezTo>
                  <a:cubicBezTo>
                    <a:pt x="12438" y="29034"/>
                    <a:pt x="10574" y="32091"/>
                    <a:pt x="8657" y="34577"/>
                  </a:cubicBezTo>
                  <a:cubicBezTo>
                    <a:pt x="6741" y="37063"/>
                    <a:pt x="3788" y="35976"/>
                    <a:pt x="2441" y="41725"/>
                  </a:cubicBezTo>
                  <a:cubicBezTo>
                    <a:pt x="1094" y="47475"/>
                    <a:pt x="-1030" y="61719"/>
                    <a:pt x="576" y="69074"/>
                  </a:cubicBezTo>
                  <a:cubicBezTo>
                    <a:pt x="2182" y="76429"/>
                    <a:pt x="6792" y="82023"/>
                    <a:pt x="12075" y="85856"/>
                  </a:cubicBezTo>
                  <a:cubicBezTo>
                    <a:pt x="17358" y="89689"/>
                    <a:pt x="25232" y="91968"/>
                    <a:pt x="32276" y="92072"/>
                  </a:cubicBezTo>
                  <a:cubicBezTo>
                    <a:pt x="39321" y="92176"/>
                    <a:pt x="48800" y="91399"/>
                    <a:pt x="54342" y="86478"/>
                  </a:cubicBezTo>
                  <a:cubicBezTo>
                    <a:pt x="59884" y="81557"/>
                    <a:pt x="64339" y="70420"/>
                    <a:pt x="65530" y="62547"/>
                  </a:cubicBezTo>
                  <a:cubicBezTo>
                    <a:pt x="66721" y="54674"/>
                    <a:pt x="63717" y="44366"/>
                    <a:pt x="61490" y="39238"/>
                  </a:cubicBezTo>
                  <a:cubicBezTo>
                    <a:pt x="59263" y="34110"/>
                    <a:pt x="55586" y="35871"/>
                    <a:pt x="52167" y="31779"/>
                  </a:cubicBezTo>
                  <a:cubicBezTo>
                    <a:pt x="48748" y="27687"/>
                    <a:pt x="44086" y="18830"/>
                    <a:pt x="40978" y="14686"/>
                  </a:cubicBezTo>
                  <a:cubicBezTo>
                    <a:pt x="37870" y="10542"/>
                    <a:pt x="36057" y="9352"/>
                    <a:pt x="33519" y="6917"/>
                  </a:cubicBezTo>
                  <a:cubicBezTo>
                    <a:pt x="30981" y="4483"/>
                    <a:pt x="28340" y="-698"/>
                    <a:pt x="25750" y="79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0" name="Google Shape;530;p43"/>
            <p:cNvGrpSpPr/>
            <p:nvPr/>
          </p:nvGrpSpPr>
          <p:grpSpPr>
            <a:xfrm rot="-1405007">
              <a:off x="5366384" y="856509"/>
              <a:ext cx="295188" cy="357285"/>
              <a:chOff x="5361050" y="831350"/>
              <a:chExt cx="295200" cy="357300"/>
            </a:xfrm>
          </p:grpSpPr>
          <p:sp>
            <p:nvSpPr>
              <p:cNvPr id="531" name="Google Shape;531;p43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32" name="Google Shape;532;p43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533" name="Google Shape;533;p43"/>
            <p:cNvGrpSpPr/>
            <p:nvPr/>
          </p:nvGrpSpPr>
          <p:grpSpPr>
            <a:xfrm rot="1334450" flipH="1">
              <a:off x="5800343" y="784766"/>
              <a:ext cx="295200" cy="357300"/>
              <a:chOff x="5361050" y="831350"/>
              <a:chExt cx="295200" cy="357300"/>
            </a:xfrm>
          </p:grpSpPr>
          <p:sp>
            <p:nvSpPr>
              <p:cNvPr id="534" name="Google Shape;534;p43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35" name="Google Shape;535;p43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536" name="Google Shape;536;p43"/>
            <p:cNvSpPr/>
            <p:nvPr/>
          </p:nvSpPr>
          <p:spPr>
            <a:xfrm rot="-563248">
              <a:off x="5410643" y="1375332"/>
              <a:ext cx="792716" cy="186675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37" name="Google Shape;537;p43"/>
            <p:cNvSpPr/>
            <p:nvPr/>
          </p:nvSpPr>
          <p:spPr>
            <a:xfrm rot="-563290">
              <a:off x="5495009" y="1473503"/>
              <a:ext cx="685988" cy="83942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 rot="-562326">
              <a:off x="5571185" y="1139562"/>
              <a:ext cx="438453" cy="45882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3"/>
            <p:cNvSpPr/>
            <p:nvPr/>
          </p:nvSpPr>
          <p:spPr>
            <a:xfrm rot="-562879">
              <a:off x="5194256" y="1611830"/>
              <a:ext cx="1357040" cy="863057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Google Shape;540;p43"/>
            <p:cNvSpPr/>
            <p:nvPr/>
          </p:nvSpPr>
          <p:spPr>
            <a:xfrm rot="-562743">
              <a:off x="5230206" y="1630812"/>
              <a:ext cx="1274091" cy="459038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Google Shape;541;p43"/>
            <p:cNvSpPr/>
            <p:nvPr/>
          </p:nvSpPr>
          <p:spPr>
            <a:xfrm rot="-562879">
              <a:off x="5530013" y="1719215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Google Shape;542;p43"/>
            <p:cNvSpPr/>
            <p:nvPr/>
          </p:nvSpPr>
          <p:spPr>
            <a:xfrm rot="-562879">
              <a:off x="5838697" y="1663220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Google Shape;543;p43"/>
            <p:cNvSpPr/>
            <p:nvPr/>
          </p:nvSpPr>
          <p:spPr>
            <a:xfrm rot="9640082">
              <a:off x="6101633" y="1846236"/>
              <a:ext cx="196626" cy="163380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" name="Google Shape;544;p43"/>
            <p:cNvGrpSpPr/>
            <p:nvPr/>
          </p:nvGrpSpPr>
          <p:grpSpPr>
            <a:xfrm rot="768140" flipH="1">
              <a:off x="4368008" y="563126"/>
              <a:ext cx="792595" cy="607303"/>
              <a:chOff x="6202537" y="540961"/>
              <a:chExt cx="861352" cy="607325"/>
            </a:xfrm>
          </p:grpSpPr>
          <p:sp>
            <p:nvSpPr>
              <p:cNvPr id="545" name="Google Shape;545;p43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Google Shape;546;p43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44"/>
          <p:cNvGrpSpPr/>
          <p:nvPr/>
        </p:nvGrpSpPr>
        <p:grpSpPr>
          <a:xfrm rot="-2963997">
            <a:off x="3407518" y="2829186"/>
            <a:ext cx="1508853" cy="1296013"/>
            <a:chOff x="3407352" y="1316436"/>
            <a:chExt cx="1508795" cy="1295963"/>
          </a:xfrm>
        </p:grpSpPr>
        <p:sp>
          <p:nvSpPr>
            <p:cNvPr id="552" name="Google Shape;552;p44"/>
            <p:cNvSpPr/>
            <p:nvPr/>
          </p:nvSpPr>
          <p:spPr>
            <a:xfrm>
              <a:off x="3924897" y="1868974"/>
              <a:ext cx="991250" cy="743425"/>
            </a:xfrm>
            <a:custGeom>
              <a:avLst/>
              <a:gdLst/>
              <a:ahLst/>
              <a:cxnLst/>
              <a:rect l="l" t="t" r="r" b="b"/>
              <a:pathLst>
                <a:path w="39650" h="29737" extrusionOk="0">
                  <a:moveTo>
                    <a:pt x="39110" y="13504"/>
                  </a:moveTo>
                  <a:cubicBezTo>
                    <a:pt x="37556" y="10344"/>
                    <a:pt x="30304" y="9982"/>
                    <a:pt x="26989" y="10396"/>
                  </a:cubicBezTo>
                  <a:cubicBezTo>
                    <a:pt x="23674" y="10810"/>
                    <a:pt x="20514" y="15161"/>
                    <a:pt x="19219" y="15990"/>
                  </a:cubicBezTo>
                  <a:cubicBezTo>
                    <a:pt x="17924" y="16819"/>
                    <a:pt x="19737" y="16509"/>
                    <a:pt x="19219" y="15369"/>
                  </a:cubicBezTo>
                  <a:cubicBezTo>
                    <a:pt x="18701" y="14230"/>
                    <a:pt x="18443" y="11070"/>
                    <a:pt x="16112" y="9153"/>
                  </a:cubicBezTo>
                  <a:cubicBezTo>
                    <a:pt x="13781" y="7237"/>
                    <a:pt x="7617" y="5372"/>
                    <a:pt x="5234" y="3870"/>
                  </a:cubicBezTo>
                  <a:cubicBezTo>
                    <a:pt x="2851" y="2368"/>
                    <a:pt x="2592" y="-689"/>
                    <a:pt x="1815" y="140"/>
                  </a:cubicBezTo>
                  <a:cubicBezTo>
                    <a:pt x="1038" y="969"/>
                    <a:pt x="-982" y="5527"/>
                    <a:pt x="572" y="8842"/>
                  </a:cubicBezTo>
                  <a:cubicBezTo>
                    <a:pt x="2126" y="12157"/>
                    <a:pt x="8860" y="17389"/>
                    <a:pt x="11139" y="20031"/>
                  </a:cubicBezTo>
                  <a:cubicBezTo>
                    <a:pt x="13418" y="22673"/>
                    <a:pt x="13108" y="24174"/>
                    <a:pt x="14247" y="24692"/>
                  </a:cubicBezTo>
                  <a:cubicBezTo>
                    <a:pt x="15387" y="25210"/>
                    <a:pt x="16111" y="23138"/>
                    <a:pt x="17976" y="23138"/>
                  </a:cubicBezTo>
                  <a:cubicBezTo>
                    <a:pt x="19841" y="23138"/>
                    <a:pt x="22379" y="23656"/>
                    <a:pt x="25435" y="24692"/>
                  </a:cubicBezTo>
                  <a:cubicBezTo>
                    <a:pt x="28491" y="25728"/>
                    <a:pt x="34034" y="31219"/>
                    <a:pt x="36313" y="29354"/>
                  </a:cubicBezTo>
                  <a:cubicBezTo>
                    <a:pt x="38592" y="27489"/>
                    <a:pt x="40664" y="16664"/>
                    <a:pt x="39110" y="13504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Google Shape;553;p44"/>
            <p:cNvSpPr/>
            <p:nvPr/>
          </p:nvSpPr>
          <p:spPr>
            <a:xfrm rot="861943">
              <a:off x="3488414" y="1417020"/>
              <a:ext cx="907558" cy="767790"/>
            </a:xfrm>
            <a:custGeom>
              <a:avLst/>
              <a:gdLst/>
              <a:ahLst/>
              <a:cxnLst/>
              <a:rect l="l" t="t" r="r" b="b"/>
              <a:pathLst>
                <a:path w="43470" h="46126" extrusionOk="0">
                  <a:moveTo>
                    <a:pt x="15565" y="42617"/>
                  </a:moveTo>
                  <a:cubicBezTo>
                    <a:pt x="17844" y="43964"/>
                    <a:pt x="24371" y="46399"/>
                    <a:pt x="27064" y="46036"/>
                  </a:cubicBezTo>
                  <a:cubicBezTo>
                    <a:pt x="29758" y="45673"/>
                    <a:pt x="30638" y="42720"/>
                    <a:pt x="31726" y="40441"/>
                  </a:cubicBezTo>
                  <a:cubicBezTo>
                    <a:pt x="32814" y="38162"/>
                    <a:pt x="33487" y="34537"/>
                    <a:pt x="33591" y="32361"/>
                  </a:cubicBezTo>
                  <a:cubicBezTo>
                    <a:pt x="33695" y="30186"/>
                    <a:pt x="30742" y="29460"/>
                    <a:pt x="32348" y="27388"/>
                  </a:cubicBezTo>
                  <a:cubicBezTo>
                    <a:pt x="33954" y="25316"/>
                    <a:pt x="42241" y="22675"/>
                    <a:pt x="43225" y="19930"/>
                  </a:cubicBezTo>
                  <a:cubicBezTo>
                    <a:pt x="44209" y="17185"/>
                    <a:pt x="40895" y="11383"/>
                    <a:pt x="38253" y="10917"/>
                  </a:cubicBezTo>
                  <a:cubicBezTo>
                    <a:pt x="35611" y="10451"/>
                    <a:pt x="29136" y="15164"/>
                    <a:pt x="27375" y="17132"/>
                  </a:cubicBezTo>
                  <a:cubicBezTo>
                    <a:pt x="25614" y="19100"/>
                    <a:pt x="28463" y="21277"/>
                    <a:pt x="27686" y="22727"/>
                  </a:cubicBezTo>
                  <a:cubicBezTo>
                    <a:pt x="26909" y="24177"/>
                    <a:pt x="23386" y="27233"/>
                    <a:pt x="22713" y="25834"/>
                  </a:cubicBezTo>
                  <a:cubicBezTo>
                    <a:pt x="22040" y="24435"/>
                    <a:pt x="22144" y="17443"/>
                    <a:pt x="23646" y="14335"/>
                  </a:cubicBezTo>
                  <a:cubicBezTo>
                    <a:pt x="25148" y="11227"/>
                    <a:pt x="31571" y="9570"/>
                    <a:pt x="31726" y="7187"/>
                  </a:cubicBezTo>
                  <a:cubicBezTo>
                    <a:pt x="31881" y="4804"/>
                    <a:pt x="27841" y="194"/>
                    <a:pt x="24578" y="39"/>
                  </a:cubicBezTo>
                  <a:cubicBezTo>
                    <a:pt x="21315" y="-116"/>
                    <a:pt x="13235" y="3303"/>
                    <a:pt x="12147" y="6255"/>
                  </a:cubicBezTo>
                  <a:cubicBezTo>
                    <a:pt x="11059" y="9208"/>
                    <a:pt x="16912" y="14491"/>
                    <a:pt x="18051" y="17754"/>
                  </a:cubicBezTo>
                  <a:cubicBezTo>
                    <a:pt x="19191" y="21017"/>
                    <a:pt x="20020" y="24280"/>
                    <a:pt x="18984" y="25834"/>
                  </a:cubicBezTo>
                  <a:cubicBezTo>
                    <a:pt x="17948" y="27388"/>
                    <a:pt x="13183" y="27907"/>
                    <a:pt x="11836" y="27078"/>
                  </a:cubicBezTo>
                  <a:cubicBezTo>
                    <a:pt x="10489" y="26249"/>
                    <a:pt x="11732" y="23141"/>
                    <a:pt x="10903" y="20862"/>
                  </a:cubicBezTo>
                  <a:cubicBezTo>
                    <a:pt x="10074" y="18583"/>
                    <a:pt x="8676" y="12833"/>
                    <a:pt x="6863" y="13403"/>
                  </a:cubicBezTo>
                  <a:cubicBezTo>
                    <a:pt x="5050" y="13973"/>
                    <a:pt x="130" y="21950"/>
                    <a:pt x="26" y="24281"/>
                  </a:cubicBezTo>
                  <a:cubicBezTo>
                    <a:pt x="-77" y="26612"/>
                    <a:pt x="4015" y="25109"/>
                    <a:pt x="6242" y="27388"/>
                  </a:cubicBezTo>
                  <a:cubicBezTo>
                    <a:pt x="8469" y="29667"/>
                    <a:pt x="11836" y="35417"/>
                    <a:pt x="13390" y="37955"/>
                  </a:cubicBezTo>
                  <a:cubicBezTo>
                    <a:pt x="14944" y="40493"/>
                    <a:pt x="13286" y="41270"/>
                    <a:pt x="15565" y="4261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" name="Google Shape;554;p44"/>
          <p:cNvGrpSpPr/>
          <p:nvPr/>
        </p:nvGrpSpPr>
        <p:grpSpPr>
          <a:xfrm rot="616508">
            <a:off x="4426107" y="4419039"/>
            <a:ext cx="676415" cy="1190165"/>
            <a:chOff x="5604440" y="3641185"/>
            <a:chExt cx="676321" cy="1189999"/>
          </a:xfrm>
        </p:grpSpPr>
        <p:sp>
          <p:nvSpPr>
            <p:cNvPr id="555" name="Google Shape;555;p44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5604440" y="4417521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5887724" y="4497362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5663230" y="4543784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9" name="Google Shape;559;p44"/>
          <p:cNvSpPr/>
          <p:nvPr/>
        </p:nvSpPr>
        <p:spPr>
          <a:xfrm>
            <a:off x="4253384" y="2463454"/>
            <a:ext cx="2219625" cy="2445550"/>
          </a:xfrm>
          <a:custGeom>
            <a:avLst/>
            <a:gdLst/>
            <a:ahLst/>
            <a:cxnLst/>
            <a:rect l="l" t="t" r="r" b="b"/>
            <a:pathLst>
              <a:path w="88785" h="97822" extrusionOk="0">
                <a:moveTo>
                  <a:pt x="34240" y="13904"/>
                </a:moveTo>
                <a:cubicBezTo>
                  <a:pt x="30072" y="19792"/>
                  <a:pt x="26885" y="28097"/>
                  <a:pt x="21187" y="35349"/>
                </a:cubicBezTo>
                <a:cubicBezTo>
                  <a:pt x="15489" y="42601"/>
                  <a:pt x="883" y="47676"/>
                  <a:pt x="54" y="57414"/>
                </a:cubicBezTo>
                <a:cubicBezTo>
                  <a:pt x="-775" y="67152"/>
                  <a:pt x="8058" y="87388"/>
                  <a:pt x="16214" y="93776"/>
                </a:cubicBezTo>
                <a:cubicBezTo>
                  <a:pt x="24370" y="100165"/>
                  <a:pt x="38476" y="97506"/>
                  <a:pt x="48991" y="95745"/>
                </a:cubicBezTo>
                <a:cubicBezTo>
                  <a:pt x="59506" y="93984"/>
                  <a:pt x="72674" y="88752"/>
                  <a:pt x="79304" y="83210"/>
                </a:cubicBezTo>
                <a:cubicBezTo>
                  <a:pt x="85934" y="77668"/>
                  <a:pt x="89007" y="67861"/>
                  <a:pt x="88772" y="62491"/>
                </a:cubicBezTo>
                <a:cubicBezTo>
                  <a:pt x="88537" y="57121"/>
                  <a:pt x="81106" y="56017"/>
                  <a:pt x="77894" y="50992"/>
                </a:cubicBezTo>
                <a:cubicBezTo>
                  <a:pt x="74683" y="45968"/>
                  <a:pt x="72404" y="38974"/>
                  <a:pt x="69503" y="32344"/>
                </a:cubicBezTo>
                <a:cubicBezTo>
                  <a:pt x="66602" y="25714"/>
                  <a:pt x="64375" y="16598"/>
                  <a:pt x="60490" y="11211"/>
                </a:cubicBezTo>
                <a:cubicBezTo>
                  <a:pt x="56605" y="5824"/>
                  <a:pt x="50569" y="-426"/>
                  <a:pt x="46194" y="23"/>
                </a:cubicBezTo>
                <a:cubicBezTo>
                  <a:pt x="41819" y="472"/>
                  <a:pt x="38408" y="8016"/>
                  <a:pt x="34240" y="13904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60" name="Google Shape;560;p44"/>
          <p:cNvGrpSpPr/>
          <p:nvPr/>
        </p:nvGrpSpPr>
        <p:grpSpPr>
          <a:xfrm rot="-2065359">
            <a:off x="5719957" y="4304469"/>
            <a:ext cx="730209" cy="1219555"/>
            <a:chOff x="5676975" y="3641185"/>
            <a:chExt cx="730200" cy="1219540"/>
          </a:xfrm>
        </p:grpSpPr>
        <p:sp>
          <p:nvSpPr>
            <p:cNvPr id="561" name="Google Shape;561;p44"/>
            <p:cNvSpPr/>
            <p:nvPr/>
          </p:nvSpPr>
          <p:spPr>
            <a:xfrm>
              <a:off x="5676985" y="3641185"/>
              <a:ext cx="603775" cy="986575"/>
            </a:xfrm>
            <a:custGeom>
              <a:avLst/>
              <a:gdLst/>
              <a:ahLst/>
              <a:cxnLst/>
              <a:rect l="l" t="t" r="r" b="b"/>
              <a:pathLst>
                <a:path w="24151" h="39463" extrusionOk="0">
                  <a:moveTo>
                    <a:pt x="5388" y="2597"/>
                  </a:moveTo>
                  <a:cubicBezTo>
                    <a:pt x="2643" y="4410"/>
                    <a:pt x="-310" y="8243"/>
                    <a:pt x="104" y="11610"/>
                  </a:cubicBezTo>
                  <a:cubicBezTo>
                    <a:pt x="518" y="14977"/>
                    <a:pt x="5958" y="18603"/>
                    <a:pt x="7874" y="22798"/>
                  </a:cubicBezTo>
                  <a:cubicBezTo>
                    <a:pt x="9791" y="26994"/>
                    <a:pt x="9738" y="34245"/>
                    <a:pt x="11603" y="36783"/>
                  </a:cubicBezTo>
                  <a:cubicBezTo>
                    <a:pt x="13468" y="39321"/>
                    <a:pt x="17767" y="40565"/>
                    <a:pt x="19062" y="38027"/>
                  </a:cubicBezTo>
                  <a:cubicBezTo>
                    <a:pt x="20357" y="35489"/>
                    <a:pt x="18544" y="25751"/>
                    <a:pt x="19373" y="21555"/>
                  </a:cubicBezTo>
                  <a:cubicBezTo>
                    <a:pt x="20202" y="17359"/>
                    <a:pt x="24501" y="16324"/>
                    <a:pt x="24035" y="12853"/>
                  </a:cubicBezTo>
                  <a:cubicBezTo>
                    <a:pt x="23569" y="9383"/>
                    <a:pt x="19684" y="2441"/>
                    <a:pt x="16576" y="732"/>
                  </a:cubicBezTo>
                  <a:cubicBezTo>
                    <a:pt x="13468" y="-977"/>
                    <a:pt x="8133" y="784"/>
                    <a:pt x="5388" y="2597"/>
                  </a:cubicBez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56769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6042075" y="445977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5875900" y="4573325"/>
              <a:ext cx="365100" cy="287400"/>
            </a:xfrm>
            <a:prstGeom prst="ellipse">
              <a:avLst/>
            </a:prstGeom>
            <a:gradFill>
              <a:gsLst>
                <a:gs pos="0">
                  <a:srgbClr val="FFD966"/>
                </a:gs>
                <a:gs pos="100000">
                  <a:srgbClr val="6AA84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5" name="Google Shape;565;p44"/>
          <p:cNvGrpSpPr/>
          <p:nvPr/>
        </p:nvGrpSpPr>
        <p:grpSpPr>
          <a:xfrm rot="-9862501" flipH="1">
            <a:off x="6114914" y="2260450"/>
            <a:ext cx="1249095" cy="1725844"/>
            <a:chOff x="5782995" y="2378395"/>
            <a:chExt cx="1436511" cy="1702758"/>
          </a:xfrm>
        </p:grpSpPr>
        <p:sp>
          <p:nvSpPr>
            <p:cNvPr id="566" name="Google Shape;566;p44"/>
            <p:cNvSpPr/>
            <p:nvPr/>
          </p:nvSpPr>
          <p:spPr>
            <a:xfrm rot="-9517707">
              <a:off x="5884367" y="2533442"/>
              <a:ext cx="991211" cy="743396"/>
            </a:xfrm>
            <a:custGeom>
              <a:avLst/>
              <a:gdLst/>
              <a:ahLst/>
              <a:cxnLst/>
              <a:rect l="l" t="t" r="r" b="b"/>
              <a:pathLst>
                <a:path w="39650" h="29737" extrusionOk="0">
                  <a:moveTo>
                    <a:pt x="39110" y="13504"/>
                  </a:moveTo>
                  <a:cubicBezTo>
                    <a:pt x="37556" y="10344"/>
                    <a:pt x="30304" y="9982"/>
                    <a:pt x="26989" y="10396"/>
                  </a:cubicBezTo>
                  <a:cubicBezTo>
                    <a:pt x="23674" y="10810"/>
                    <a:pt x="20514" y="15161"/>
                    <a:pt x="19219" y="15990"/>
                  </a:cubicBezTo>
                  <a:cubicBezTo>
                    <a:pt x="17924" y="16819"/>
                    <a:pt x="19737" y="16509"/>
                    <a:pt x="19219" y="15369"/>
                  </a:cubicBezTo>
                  <a:cubicBezTo>
                    <a:pt x="18701" y="14230"/>
                    <a:pt x="18443" y="11070"/>
                    <a:pt x="16112" y="9153"/>
                  </a:cubicBezTo>
                  <a:cubicBezTo>
                    <a:pt x="13781" y="7237"/>
                    <a:pt x="7617" y="5372"/>
                    <a:pt x="5234" y="3870"/>
                  </a:cubicBezTo>
                  <a:cubicBezTo>
                    <a:pt x="2851" y="2368"/>
                    <a:pt x="2592" y="-689"/>
                    <a:pt x="1815" y="140"/>
                  </a:cubicBezTo>
                  <a:cubicBezTo>
                    <a:pt x="1038" y="969"/>
                    <a:pt x="-982" y="5527"/>
                    <a:pt x="572" y="8842"/>
                  </a:cubicBezTo>
                  <a:cubicBezTo>
                    <a:pt x="2126" y="12157"/>
                    <a:pt x="8860" y="17389"/>
                    <a:pt x="11139" y="20031"/>
                  </a:cubicBezTo>
                  <a:cubicBezTo>
                    <a:pt x="13418" y="22673"/>
                    <a:pt x="13108" y="24174"/>
                    <a:pt x="14247" y="24692"/>
                  </a:cubicBezTo>
                  <a:cubicBezTo>
                    <a:pt x="15387" y="25210"/>
                    <a:pt x="16111" y="23138"/>
                    <a:pt x="17976" y="23138"/>
                  </a:cubicBezTo>
                  <a:cubicBezTo>
                    <a:pt x="19841" y="23138"/>
                    <a:pt x="22379" y="23656"/>
                    <a:pt x="25435" y="24692"/>
                  </a:cubicBezTo>
                  <a:cubicBezTo>
                    <a:pt x="28491" y="25728"/>
                    <a:pt x="34034" y="31219"/>
                    <a:pt x="36313" y="29354"/>
                  </a:cubicBezTo>
                  <a:cubicBezTo>
                    <a:pt x="38592" y="27489"/>
                    <a:pt x="40664" y="16664"/>
                    <a:pt x="39110" y="13504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Google Shape;567;p44"/>
            <p:cNvSpPr/>
            <p:nvPr/>
          </p:nvSpPr>
          <p:spPr>
            <a:xfrm rot="-8655729">
              <a:off x="6173173" y="3120566"/>
              <a:ext cx="907613" cy="767781"/>
            </a:xfrm>
            <a:custGeom>
              <a:avLst/>
              <a:gdLst/>
              <a:ahLst/>
              <a:cxnLst/>
              <a:rect l="l" t="t" r="r" b="b"/>
              <a:pathLst>
                <a:path w="43470" h="46126" extrusionOk="0">
                  <a:moveTo>
                    <a:pt x="15565" y="42617"/>
                  </a:moveTo>
                  <a:cubicBezTo>
                    <a:pt x="17844" y="43964"/>
                    <a:pt x="24371" y="46399"/>
                    <a:pt x="27064" y="46036"/>
                  </a:cubicBezTo>
                  <a:cubicBezTo>
                    <a:pt x="29758" y="45673"/>
                    <a:pt x="30638" y="42720"/>
                    <a:pt x="31726" y="40441"/>
                  </a:cubicBezTo>
                  <a:cubicBezTo>
                    <a:pt x="32814" y="38162"/>
                    <a:pt x="33487" y="34537"/>
                    <a:pt x="33591" y="32361"/>
                  </a:cubicBezTo>
                  <a:cubicBezTo>
                    <a:pt x="33695" y="30186"/>
                    <a:pt x="30742" y="29460"/>
                    <a:pt x="32348" y="27388"/>
                  </a:cubicBezTo>
                  <a:cubicBezTo>
                    <a:pt x="33954" y="25316"/>
                    <a:pt x="42241" y="22675"/>
                    <a:pt x="43225" y="19930"/>
                  </a:cubicBezTo>
                  <a:cubicBezTo>
                    <a:pt x="44209" y="17185"/>
                    <a:pt x="40895" y="11383"/>
                    <a:pt x="38253" y="10917"/>
                  </a:cubicBezTo>
                  <a:cubicBezTo>
                    <a:pt x="35611" y="10451"/>
                    <a:pt x="29136" y="15164"/>
                    <a:pt x="27375" y="17132"/>
                  </a:cubicBezTo>
                  <a:cubicBezTo>
                    <a:pt x="25614" y="19100"/>
                    <a:pt x="28463" y="21277"/>
                    <a:pt x="27686" y="22727"/>
                  </a:cubicBezTo>
                  <a:cubicBezTo>
                    <a:pt x="26909" y="24177"/>
                    <a:pt x="23386" y="27233"/>
                    <a:pt x="22713" y="25834"/>
                  </a:cubicBezTo>
                  <a:cubicBezTo>
                    <a:pt x="22040" y="24435"/>
                    <a:pt x="22144" y="17443"/>
                    <a:pt x="23646" y="14335"/>
                  </a:cubicBezTo>
                  <a:cubicBezTo>
                    <a:pt x="25148" y="11227"/>
                    <a:pt x="31571" y="9570"/>
                    <a:pt x="31726" y="7187"/>
                  </a:cubicBezTo>
                  <a:cubicBezTo>
                    <a:pt x="31881" y="4804"/>
                    <a:pt x="27841" y="194"/>
                    <a:pt x="24578" y="39"/>
                  </a:cubicBezTo>
                  <a:cubicBezTo>
                    <a:pt x="21315" y="-116"/>
                    <a:pt x="13235" y="3303"/>
                    <a:pt x="12147" y="6255"/>
                  </a:cubicBezTo>
                  <a:cubicBezTo>
                    <a:pt x="11059" y="9208"/>
                    <a:pt x="16912" y="14491"/>
                    <a:pt x="18051" y="17754"/>
                  </a:cubicBezTo>
                  <a:cubicBezTo>
                    <a:pt x="19191" y="21017"/>
                    <a:pt x="20020" y="24280"/>
                    <a:pt x="18984" y="25834"/>
                  </a:cubicBezTo>
                  <a:cubicBezTo>
                    <a:pt x="17948" y="27388"/>
                    <a:pt x="13183" y="27907"/>
                    <a:pt x="11836" y="27078"/>
                  </a:cubicBezTo>
                  <a:cubicBezTo>
                    <a:pt x="10489" y="26249"/>
                    <a:pt x="11732" y="23141"/>
                    <a:pt x="10903" y="20862"/>
                  </a:cubicBezTo>
                  <a:cubicBezTo>
                    <a:pt x="10074" y="18583"/>
                    <a:pt x="8676" y="12833"/>
                    <a:pt x="6863" y="13403"/>
                  </a:cubicBezTo>
                  <a:cubicBezTo>
                    <a:pt x="5050" y="13973"/>
                    <a:pt x="130" y="21950"/>
                    <a:pt x="26" y="24281"/>
                  </a:cubicBezTo>
                  <a:cubicBezTo>
                    <a:pt x="-77" y="26612"/>
                    <a:pt x="4015" y="25109"/>
                    <a:pt x="6242" y="27388"/>
                  </a:cubicBezTo>
                  <a:cubicBezTo>
                    <a:pt x="8469" y="29667"/>
                    <a:pt x="11836" y="35417"/>
                    <a:pt x="13390" y="37955"/>
                  </a:cubicBezTo>
                  <a:cubicBezTo>
                    <a:pt x="14944" y="40493"/>
                    <a:pt x="13286" y="41270"/>
                    <a:pt x="15565" y="42617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8" name="Google Shape;568;p44"/>
          <p:cNvGrpSpPr/>
          <p:nvPr/>
        </p:nvGrpSpPr>
        <p:grpSpPr>
          <a:xfrm rot="1496881">
            <a:off x="3940992" y="851143"/>
            <a:ext cx="2543829" cy="2579751"/>
            <a:chOff x="4310568" y="-6"/>
            <a:chExt cx="2543803" cy="2579725"/>
          </a:xfrm>
        </p:grpSpPr>
        <p:grpSp>
          <p:nvGrpSpPr>
            <p:cNvPr id="569" name="Google Shape;569;p44"/>
            <p:cNvGrpSpPr/>
            <p:nvPr/>
          </p:nvGrpSpPr>
          <p:grpSpPr>
            <a:xfrm rot="-562879">
              <a:off x="5949305" y="351151"/>
              <a:ext cx="861330" cy="607309"/>
              <a:chOff x="6202537" y="540961"/>
              <a:chExt cx="861352" cy="607325"/>
            </a:xfrm>
          </p:grpSpPr>
          <p:sp>
            <p:nvSpPr>
              <p:cNvPr id="570" name="Google Shape;570;p44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Google Shape;571;p44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" name="Google Shape;572;p44"/>
            <p:cNvSpPr/>
            <p:nvPr/>
          </p:nvSpPr>
          <p:spPr>
            <a:xfrm rot="-562879">
              <a:off x="4937817" y="118668"/>
              <a:ext cx="1644958" cy="2301941"/>
            </a:xfrm>
            <a:custGeom>
              <a:avLst/>
              <a:gdLst/>
              <a:ahLst/>
              <a:cxnLst/>
              <a:rect l="l" t="t" r="r" b="b"/>
              <a:pathLst>
                <a:path w="65800" h="92080" extrusionOk="0">
                  <a:moveTo>
                    <a:pt x="25750" y="79"/>
                  </a:moveTo>
                  <a:cubicBezTo>
                    <a:pt x="23160" y="856"/>
                    <a:pt x="19327" y="8056"/>
                    <a:pt x="17980" y="11578"/>
                  </a:cubicBezTo>
                  <a:cubicBezTo>
                    <a:pt x="16633" y="15100"/>
                    <a:pt x="18342" y="18675"/>
                    <a:pt x="17669" y="21213"/>
                  </a:cubicBezTo>
                  <a:cubicBezTo>
                    <a:pt x="16996" y="23751"/>
                    <a:pt x="15442" y="24580"/>
                    <a:pt x="13940" y="26807"/>
                  </a:cubicBezTo>
                  <a:cubicBezTo>
                    <a:pt x="12438" y="29034"/>
                    <a:pt x="10574" y="32091"/>
                    <a:pt x="8657" y="34577"/>
                  </a:cubicBezTo>
                  <a:cubicBezTo>
                    <a:pt x="6741" y="37063"/>
                    <a:pt x="3788" y="35976"/>
                    <a:pt x="2441" y="41725"/>
                  </a:cubicBezTo>
                  <a:cubicBezTo>
                    <a:pt x="1094" y="47475"/>
                    <a:pt x="-1030" y="61719"/>
                    <a:pt x="576" y="69074"/>
                  </a:cubicBezTo>
                  <a:cubicBezTo>
                    <a:pt x="2182" y="76429"/>
                    <a:pt x="6792" y="82023"/>
                    <a:pt x="12075" y="85856"/>
                  </a:cubicBezTo>
                  <a:cubicBezTo>
                    <a:pt x="17358" y="89689"/>
                    <a:pt x="25232" y="91968"/>
                    <a:pt x="32276" y="92072"/>
                  </a:cubicBezTo>
                  <a:cubicBezTo>
                    <a:pt x="39321" y="92176"/>
                    <a:pt x="48800" y="91399"/>
                    <a:pt x="54342" y="86478"/>
                  </a:cubicBezTo>
                  <a:cubicBezTo>
                    <a:pt x="59884" y="81557"/>
                    <a:pt x="64339" y="70420"/>
                    <a:pt x="65530" y="62547"/>
                  </a:cubicBezTo>
                  <a:cubicBezTo>
                    <a:pt x="66721" y="54674"/>
                    <a:pt x="63717" y="44366"/>
                    <a:pt x="61490" y="39238"/>
                  </a:cubicBezTo>
                  <a:cubicBezTo>
                    <a:pt x="59263" y="34110"/>
                    <a:pt x="55586" y="35871"/>
                    <a:pt x="52167" y="31779"/>
                  </a:cubicBezTo>
                  <a:cubicBezTo>
                    <a:pt x="48748" y="27687"/>
                    <a:pt x="44086" y="18830"/>
                    <a:pt x="40978" y="14686"/>
                  </a:cubicBezTo>
                  <a:cubicBezTo>
                    <a:pt x="37870" y="10542"/>
                    <a:pt x="36057" y="9352"/>
                    <a:pt x="33519" y="6917"/>
                  </a:cubicBezTo>
                  <a:cubicBezTo>
                    <a:pt x="30981" y="4483"/>
                    <a:pt x="28340" y="-698"/>
                    <a:pt x="25750" y="79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" name="Google Shape;573;p44"/>
            <p:cNvGrpSpPr/>
            <p:nvPr/>
          </p:nvGrpSpPr>
          <p:grpSpPr>
            <a:xfrm rot="-1405007">
              <a:off x="5366384" y="856509"/>
              <a:ext cx="295188" cy="357285"/>
              <a:chOff x="5361050" y="831350"/>
              <a:chExt cx="295200" cy="357300"/>
            </a:xfrm>
          </p:grpSpPr>
          <p:sp>
            <p:nvSpPr>
              <p:cNvPr id="574" name="Google Shape;574;p44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75" name="Google Shape;575;p44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576" name="Google Shape;576;p44"/>
            <p:cNvGrpSpPr/>
            <p:nvPr/>
          </p:nvGrpSpPr>
          <p:grpSpPr>
            <a:xfrm rot="1334450" flipH="1">
              <a:off x="5800343" y="784766"/>
              <a:ext cx="295200" cy="357300"/>
              <a:chOff x="5361050" y="831350"/>
              <a:chExt cx="295200" cy="357300"/>
            </a:xfrm>
          </p:grpSpPr>
          <p:sp>
            <p:nvSpPr>
              <p:cNvPr id="577" name="Google Shape;577;p44"/>
              <p:cNvSpPr/>
              <p:nvPr/>
            </p:nvSpPr>
            <p:spPr>
              <a:xfrm>
                <a:off x="5361050" y="831350"/>
                <a:ext cx="295200" cy="357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78" name="Google Shape;578;p44"/>
              <p:cNvSpPr/>
              <p:nvPr/>
            </p:nvSpPr>
            <p:spPr>
              <a:xfrm>
                <a:off x="5555150" y="940100"/>
                <a:ext cx="101100" cy="1398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579" name="Google Shape;579;p44"/>
            <p:cNvSpPr/>
            <p:nvPr/>
          </p:nvSpPr>
          <p:spPr>
            <a:xfrm rot="-563248">
              <a:off x="5410643" y="1375332"/>
              <a:ext cx="792716" cy="186675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 rot="-563290">
              <a:off x="5495009" y="1473503"/>
              <a:ext cx="685988" cy="83942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 rot="-562326">
              <a:off x="5571185" y="1139562"/>
              <a:ext cx="438453" cy="45882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 rot="-562879">
              <a:off x="5194256" y="1611830"/>
              <a:ext cx="1357040" cy="863057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92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Google Shape;583;p44"/>
            <p:cNvSpPr/>
            <p:nvPr/>
          </p:nvSpPr>
          <p:spPr>
            <a:xfrm rot="-562743">
              <a:off x="5230206" y="1630812"/>
              <a:ext cx="1274091" cy="459038"/>
            </a:xfrm>
            <a:custGeom>
              <a:avLst/>
              <a:gdLst/>
              <a:ahLst/>
              <a:cxnLst/>
              <a:rect l="l" t="t" r="r" b="b"/>
              <a:pathLst>
                <a:path w="54283" h="37237" extrusionOk="0">
                  <a:moveTo>
                    <a:pt x="3759" y="338"/>
                  </a:moveTo>
                  <a:cubicBezTo>
                    <a:pt x="2671" y="1426"/>
                    <a:pt x="-332" y="4431"/>
                    <a:pt x="30" y="8419"/>
                  </a:cubicBezTo>
                  <a:cubicBezTo>
                    <a:pt x="393" y="12408"/>
                    <a:pt x="2205" y="19556"/>
                    <a:pt x="5934" y="24269"/>
                  </a:cubicBezTo>
                  <a:cubicBezTo>
                    <a:pt x="9663" y="28983"/>
                    <a:pt x="16138" y="35198"/>
                    <a:pt x="22406" y="36700"/>
                  </a:cubicBezTo>
                  <a:cubicBezTo>
                    <a:pt x="28674" y="38202"/>
                    <a:pt x="38567" y="36390"/>
                    <a:pt x="43540" y="33282"/>
                  </a:cubicBezTo>
                  <a:cubicBezTo>
                    <a:pt x="48513" y="30174"/>
                    <a:pt x="50481" y="22560"/>
                    <a:pt x="52242" y="18053"/>
                  </a:cubicBezTo>
                  <a:cubicBezTo>
                    <a:pt x="54003" y="13547"/>
                    <a:pt x="54624" y="9092"/>
                    <a:pt x="54106" y="6243"/>
                  </a:cubicBezTo>
                  <a:cubicBezTo>
                    <a:pt x="53588" y="3394"/>
                    <a:pt x="52294" y="1478"/>
                    <a:pt x="49134" y="960"/>
                  </a:cubicBezTo>
                  <a:cubicBezTo>
                    <a:pt x="45974" y="442"/>
                    <a:pt x="40535" y="2411"/>
                    <a:pt x="35148" y="3136"/>
                  </a:cubicBezTo>
                  <a:cubicBezTo>
                    <a:pt x="29761" y="3861"/>
                    <a:pt x="21577" y="5518"/>
                    <a:pt x="16812" y="5311"/>
                  </a:cubicBezTo>
                  <a:cubicBezTo>
                    <a:pt x="12047" y="5104"/>
                    <a:pt x="8732" y="2721"/>
                    <a:pt x="6556" y="1892"/>
                  </a:cubicBezTo>
                  <a:cubicBezTo>
                    <a:pt x="4381" y="1063"/>
                    <a:pt x="4847" y="-750"/>
                    <a:pt x="3759" y="338"/>
                  </a:cubicBezTo>
                  <a:close/>
                </a:path>
              </a:pathLst>
            </a:cu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Google Shape;584;p44"/>
            <p:cNvSpPr/>
            <p:nvPr/>
          </p:nvSpPr>
          <p:spPr>
            <a:xfrm rot="-562879">
              <a:off x="5530013" y="1719215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Google Shape;585;p44"/>
            <p:cNvSpPr/>
            <p:nvPr/>
          </p:nvSpPr>
          <p:spPr>
            <a:xfrm rot="-562879">
              <a:off x="5838697" y="1663220"/>
              <a:ext cx="196645" cy="163396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Google Shape;586;p44"/>
            <p:cNvSpPr/>
            <p:nvPr/>
          </p:nvSpPr>
          <p:spPr>
            <a:xfrm rot="9640082">
              <a:off x="6101633" y="1846236"/>
              <a:ext cx="196626" cy="163380"/>
            </a:xfrm>
            <a:custGeom>
              <a:avLst/>
              <a:gdLst/>
              <a:ahLst/>
              <a:cxnLst/>
              <a:rect l="l" t="t" r="r" b="b"/>
              <a:pathLst>
                <a:path w="7866" h="6536" extrusionOk="0">
                  <a:moveTo>
                    <a:pt x="563" y="375"/>
                  </a:moveTo>
                  <a:cubicBezTo>
                    <a:pt x="-7" y="1152"/>
                    <a:pt x="-317" y="4052"/>
                    <a:pt x="563" y="5036"/>
                  </a:cubicBezTo>
                  <a:cubicBezTo>
                    <a:pt x="1444" y="6020"/>
                    <a:pt x="4655" y="7005"/>
                    <a:pt x="5846" y="6280"/>
                  </a:cubicBezTo>
                  <a:cubicBezTo>
                    <a:pt x="7037" y="5555"/>
                    <a:pt x="8022" y="1669"/>
                    <a:pt x="7711" y="685"/>
                  </a:cubicBezTo>
                  <a:cubicBezTo>
                    <a:pt x="7400" y="-299"/>
                    <a:pt x="5173" y="427"/>
                    <a:pt x="3982" y="375"/>
                  </a:cubicBezTo>
                  <a:cubicBezTo>
                    <a:pt x="2791" y="323"/>
                    <a:pt x="1133" y="-402"/>
                    <a:pt x="563" y="37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7" name="Google Shape;587;p44"/>
            <p:cNvGrpSpPr/>
            <p:nvPr/>
          </p:nvGrpSpPr>
          <p:grpSpPr>
            <a:xfrm rot="768140" flipH="1">
              <a:off x="4368008" y="563126"/>
              <a:ext cx="792595" cy="607303"/>
              <a:chOff x="6202537" y="540961"/>
              <a:chExt cx="861352" cy="607325"/>
            </a:xfrm>
          </p:grpSpPr>
          <p:sp>
            <p:nvSpPr>
              <p:cNvPr id="588" name="Google Shape;588;p44"/>
              <p:cNvSpPr/>
              <p:nvPr/>
            </p:nvSpPr>
            <p:spPr>
              <a:xfrm>
                <a:off x="6202537" y="540961"/>
                <a:ext cx="858250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34330" h="24293" extrusionOk="0">
                    <a:moveTo>
                      <a:pt x="928" y="14413"/>
                    </a:moveTo>
                    <a:cubicBezTo>
                      <a:pt x="3311" y="13429"/>
                      <a:pt x="14292" y="14931"/>
                      <a:pt x="18021" y="12548"/>
                    </a:cubicBezTo>
                    <a:cubicBezTo>
                      <a:pt x="21751" y="10165"/>
                      <a:pt x="20767" y="583"/>
                      <a:pt x="23305" y="117"/>
                    </a:cubicBezTo>
                    <a:cubicBezTo>
                      <a:pt x="25843" y="-349"/>
                      <a:pt x="31593" y="5763"/>
                      <a:pt x="33250" y="9751"/>
                    </a:cubicBezTo>
                    <a:cubicBezTo>
                      <a:pt x="34908" y="13739"/>
                      <a:pt x="34390" y="22597"/>
                      <a:pt x="33250" y="24047"/>
                    </a:cubicBezTo>
                    <a:cubicBezTo>
                      <a:pt x="32111" y="25497"/>
                      <a:pt x="29469" y="19541"/>
                      <a:pt x="26413" y="18453"/>
                    </a:cubicBezTo>
                    <a:cubicBezTo>
                      <a:pt x="23357" y="17365"/>
                      <a:pt x="18695" y="17521"/>
                      <a:pt x="14914" y="17521"/>
                    </a:cubicBezTo>
                    <a:cubicBezTo>
                      <a:pt x="11133" y="17521"/>
                      <a:pt x="6056" y="18971"/>
                      <a:pt x="3725" y="18453"/>
                    </a:cubicBezTo>
                    <a:cubicBezTo>
                      <a:pt x="1394" y="17935"/>
                      <a:pt x="-1455" y="15397"/>
                      <a:pt x="928" y="144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B2A"/>
                  </a:gs>
                  <a:gs pos="100000">
                    <a:srgbClr val="203E13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Google Shape;589;p44"/>
              <p:cNvSpPr/>
              <p:nvPr/>
            </p:nvSpPr>
            <p:spPr>
              <a:xfrm>
                <a:off x="6732714" y="554033"/>
                <a:ext cx="331175" cy="581175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23247" extrusionOk="0">
                    <a:moveTo>
                      <a:pt x="142" y="91"/>
                    </a:moveTo>
                    <a:cubicBezTo>
                      <a:pt x="712" y="-272"/>
                      <a:pt x="8534" y="2680"/>
                      <a:pt x="10709" y="5995"/>
                    </a:cubicBezTo>
                    <a:cubicBezTo>
                      <a:pt x="12885" y="9310"/>
                      <a:pt x="13299" y="17132"/>
                      <a:pt x="13195" y="19981"/>
                    </a:cubicBezTo>
                    <a:cubicBezTo>
                      <a:pt x="13091" y="22830"/>
                      <a:pt x="10864" y="23555"/>
                      <a:pt x="10087" y="23089"/>
                    </a:cubicBezTo>
                    <a:cubicBezTo>
                      <a:pt x="9310" y="22623"/>
                      <a:pt x="8999" y="19670"/>
                      <a:pt x="8533" y="17184"/>
                    </a:cubicBezTo>
                    <a:cubicBezTo>
                      <a:pt x="8067" y="14698"/>
                      <a:pt x="8689" y="11020"/>
                      <a:pt x="7290" y="8171"/>
                    </a:cubicBezTo>
                    <a:cubicBezTo>
                      <a:pt x="5892" y="5322"/>
                      <a:pt x="-428" y="454"/>
                      <a:pt x="142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1887626"/>
            <a:ext cx="28575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9;p46">
            <a:extLst>
              <a:ext uri="{FF2B5EF4-FFF2-40B4-BE49-F238E27FC236}">
                <a16:creationId xmlns:a16="http://schemas.microsoft.com/office/drawing/2014/main" id="{7F06BD38-31A3-78E7-E092-1150EF02B1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3509" y="1972898"/>
            <a:ext cx="14287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06;p46">
            <a:extLst>
              <a:ext uri="{FF2B5EF4-FFF2-40B4-BE49-F238E27FC236}">
                <a16:creationId xmlns:a16="http://schemas.microsoft.com/office/drawing/2014/main" id="{3BAD54E5-BF91-92AE-C819-681752CCC7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382" y="1991429"/>
            <a:ext cx="2141863" cy="220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107F55-95FD-28DE-51A8-776650261E3D}"/>
              </a:ext>
            </a:extLst>
          </p:cNvPr>
          <p:cNvSpPr/>
          <p:nvPr/>
        </p:nvSpPr>
        <p:spPr>
          <a:xfrm flipV="1">
            <a:off x="2030136" y="4199109"/>
            <a:ext cx="566256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3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E4B51-82BD-40CD-BD07-598870502773}"/>
              </a:ext>
            </a:extLst>
          </p:cNvPr>
          <p:cNvSpPr txBox="1"/>
          <p:nvPr/>
        </p:nvSpPr>
        <p:spPr>
          <a:xfrm>
            <a:off x="3515360" y="3059668"/>
            <a:ext cx="186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3081648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What We Will Learn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23888"/>
            <a:ext cx="8024812" cy="2469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How to think creatively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How technology can make people happy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Benefits of modular construction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PowerPoint or Google Slides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Process for solving problems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How to present your work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kern="0" dirty="0">
                <a:latin typeface="Comic Sans MS" panose="030F0702030302020204" pitchFamily="66" charset="0"/>
              </a:rPr>
              <a:t>How to tell a story about your ideas</a:t>
            </a: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584E8D8A-6A1A-48AA-9020-C915F980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0" y="3334164"/>
            <a:ext cx="8305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1		Set up PowerPoint lab book.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1. Document problem and mission.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2. Research.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3. Brainstorm and plan.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2,3	Draw planet, rocket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4,5	Draw lab and avatar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6,7	</a:t>
            </a:r>
            <a:r>
              <a:rPr lang="en-US" altLang="en-US" sz="14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EZGif</a:t>
            </a: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 (Make </a:t>
            </a:r>
            <a:r>
              <a:rPr lang="en-US" altLang="en-US" sz="14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bkgnd</a:t>
            </a: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 transparent, animate, crop, size, save)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Upload to IU.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8		Create and Download PDF maker bio.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DD799563-0995-453A-BF9F-21AD7142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28956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27D152-F2D2-C32D-5164-24CAC17AFFC9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077C16D-DD55-A44B-21BE-53B85D5EDB19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6F018AF-5D78-7C4B-4122-B80D38258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11C7C5F-33F7-0C38-D223-D68EC28B441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4ADA9A5-9B9A-4CA0-DF27-5050B10A057A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6B28894-841D-E11E-B79E-1EBD48B798E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E55C100-7941-45A5-F85B-C1699C21AFA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3DF292-66F1-A4E0-3B6E-81CB47F9E59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92E69E-A33A-D0B8-703F-72042179BCF3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521532-5677-6EB6-F8C0-1D64DD199E2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DE91D0-C70F-7525-7C7E-97F961DEF1A0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B3284B-1A72-8934-8DDA-9B3CBFF0E7B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C9E212-DA72-83CD-3F31-C3FD05A03EC6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018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Parts, Tools, Supplies, Software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638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PowerPoint or Google Slides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EZGif.com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Project Intro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Lesson Plan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Drawing with PPT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Cartooning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Problem Solving Tricks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Presenting Ideas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Modular Construction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Graffiti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Picture 30" descr="Amazon.com: ARDUINO UNO R3 [A000066]: Computers &amp; Accessories">
            <a:extLst>
              <a:ext uri="{FF2B5EF4-FFF2-40B4-BE49-F238E27FC236}">
                <a16:creationId xmlns:a16="http://schemas.microsoft.com/office/drawing/2014/main" id="{099D364A-E262-40F8-B82C-1CD74F86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" y="5040631"/>
            <a:ext cx="15160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8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86AF0519-B0C2-4CBF-BDA3-E592CEA6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57" y="2317624"/>
            <a:ext cx="129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Q Multipurpose Neon Colored Paper 80115 – iScholar NY">
            <a:extLst>
              <a:ext uri="{FF2B5EF4-FFF2-40B4-BE49-F238E27FC236}">
                <a16:creationId xmlns:a16="http://schemas.microsoft.com/office/drawing/2014/main" id="{D8638DFB-12F2-4771-9770-EAD0B32E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75" y="3620534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53C151-8AFF-692E-F875-6896B1F7B514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5787FD1-977B-E21E-CA65-1485DDCF36CD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FA63360-F8E9-CACD-4886-B71B0ED89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6647AE8-021C-4B11-8B2C-69F3C34B673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4571748-8C8D-5230-4BA2-293B86C330E5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8050D3C-DC1F-715E-2AC2-9EF83CA3B2E0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E4E7ED0-50DE-0485-5CEB-F93812BA1A9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8F03299-E934-7DEC-9C49-9B28D81CF74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E564B04-8391-2A50-246D-721C39D3A0D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66E5947-B6A4-635B-48B3-699780B37C2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346608-2B9A-4E2E-C646-01D26D7B8986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82539C-573F-F144-4639-EA6C78C7B358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CA2BE75-6C1B-3396-EB3B-4EE1F8F9B9B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923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5" y="185717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Workshop discussion questions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648335"/>
            <a:ext cx="84756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improved life?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made life worse?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most amazing man-made inventions?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 is teamwork important?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biggest problems in the world and how could technology help solve these problems?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87CCA718-6AB7-4DB3-959D-95AB97C0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2" y="3202464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E1D246CC-6EBC-4B15-A319-5CB2A5BB489E}"/>
              </a:ext>
            </a:extLst>
          </p:cNvPr>
          <p:cNvSpPr txBox="1">
            <a:spLocks noChangeArrowheads="1"/>
          </p:cNvSpPr>
          <p:nvPr/>
        </p:nvSpPr>
        <p:spPr>
          <a:xfrm>
            <a:off x="367015" y="3596876"/>
            <a:ext cx="8024812" cy="2560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latin typeface="Comic Sans MS" pitchFamily="66" charset="0"/>
              </a:rPr>
              <a:t>Build more elaborate graphics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latin typeface="Comic Sans MS" pitchFamily="66" charset="0"/>
              </a:rPr>
              <a:t>Create a PPT video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277724-3022-278E-C8DA-D37FB5E0E69E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D32C7A2-5D7D-4C7C-2D96-AF0E5428BED7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0F66F23-39E7-ED23-A465-52D638511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B18A47-72BE-93E3-6659-D0C7948D0B28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ED4743-7A56-8D01-B8C8-80595A4E5FBE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8FFC163-D8AF-4B7D-5633-AE2EA5B4DFA0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D10AD13-90F7-B446-A663-611511E42034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D3987-4507-4C0C-B732-50C86B3B9BC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A985A8-E65F-1B93-31CE-ED84568D4ED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C8E1EE-D655-9A93-EF0A-81CCCB01A01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5AC444-46D9-C3B6-64D6-3B0A17406D8A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1721F-8810-AE71-BD45-0228F53D7C8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2E9A42-F926-5A6B-C66D-DEE808CD1944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E1CE5-20D5-796A-919E-0D020B1B6CAD}"/>
              </a:ext>
            </a:extLst>
          </p:cNvPr>
          <p:cNvSpPr txBox="1"/>
          <p:nvPr/>
        </p:nvSpPr>
        <p:spPr>
          <a:xfrm>
            <a:off x="79658" y="0"/>
            <a:ext cx="88553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Copilot response to the prompt:</a:t>
            </a:r>
          </a:p>
          <a:p>
            <a:r>
              <a:rPr lang="en-US" sz="1000" dirty="0"/>
              <a:t>Hi Copilot ... Please help me make this game introduction more playful, dramatic, and engaging for kids 8 - 12</a:t>
            </a:r>
          </a:p>
          <a:p>
            <a:r>
              <a:rPr lang="en-US" sz="1000" dirty="0"/>
              <a:t>---------------------------------------</a:t>
            </a:r>
          </a:p>
          <a:p>
            <a:r>
              <a:rPr lang="en-US" sz="1000" dirty="0">
                <a:highlight>
                  <a:srgbClr val="FFFF00"/>
                </a:highlight>
              </a:rPr>
              <a:t>The Planet of Infinite Uniqueness in a Cosmic Showcase</a:t>
            </a:r>
          </a:p>
          <a:p>
            <a:endParaRPr lang="en-US" sz="1000" dirty="0"/>
          </a:p>
          <a:p>
            <a:r>
              <a:rPr lang="en-US" sz="1000" dirty="0">
                <a:highlight>
                  <a:srgbClr val="FFFF00"/>
                </a:highlight>
              </a:rPr>
              <a:t>Attention, cosmic trailblazers! Buckle up your stardust boots and adjust your celestial goggles, for we’re embarking on a voyage to the extraordinary—a place where individuality reigns supreme, and every quirk, talent, and spark of brilliance is celebrated like a meteor shower on New Year's Eve!</a:t>
            </a:r>
          </a:p>
          <a:p>
            <a:endParaRPr lang="en-US" sz="1000" dirty="0"/>
          </a:p>
          <a:p>
            <a:r>
              <a:rPr lang="en-US" sz="1000" dirty="0">
                <a:highlight>
                  <a:srgbClr val="FFFF00"/>
                </a:highlight>
              </a:rPr>
              <a:t>The Cosmic Conundrum</a:t>
            </a:r>
          </a:p>
          <a:p>
            <a:r>
              <a:rPr lang="en-US" sz="1000" dirty="0"/>
              <a:t>Picture this: In the vast expanse of the Invention Universe, where galaxies twirl like cosmic ballet dancers, there exists a planet unlike any other. It’s called </a:t>
            </a:r>
            <a:r>
              <a:rPr lang="en-US" sz="1000" dirty="0" err="1"/>
              <a:t>Zygoterra</a:t>
            </a:r>
            <a:r>
              <a:rPr lang="en-US" sz="1000" dirty="0"/>
              <a:t>, and it’s </a:t>
            </a:r>
            <a:r>
              <a:rPr lang="en-US" sz="1000" dirty="0">
                <a:highlight>
                  <a:srgbClr val="FFFF00"/>
                </a:highlight>
              </a:rPr>
              <a:t>where the cosmic rulebook gets tossed out the spaceship window</a:t>
            </a:r>
            <a:r>
              <a:rPr lang="en-US" sz="1000" dirty="0"/>
              <a:t>. Why? Because on </a:t>
            </a:r>
            <a:r>
              <a:rPr lang="en-US" sz="1000" dirty="0" err="1"/>
              <a:t>Zygoterra</a:t>
            </a:r>
            <a:r>
              <a:rPr lang="en-US" sz="1000" dirty="0"/>
              <a:t>, </a:t>
            </a:r>
            <a:r>
              <a:rPr lang="en-US" sz="1000" dirty="0">
                <a:highlight>
                  <a:srgbClr val="FFFF00"/>
                </a:highlight>
              </a:rPr>
              <a:t>being ordinary is as rare as finding a unicorn sipping moonbeam tea.</a:t>
            </a:r>
          </a:p>
          <a:p>
            <a:endParaRPr lang="en-US" sz="1000" dirty="0"/>
          </a:p>
          <a:p>
            <a:r>
              <a:rPr lang="en-US" sz="1000" dirty="0"/>
              <a:t>The Eight Billion Symphony</a:t>
            </a:r>
          </a:p>
          <a:p>
            <a:r>
              <a:rPr lang="en-US" sz="1000" dirty="0"/>
              <a:t>Yes, my fellow star-hoppers, </a:t>
            </a:r>
            <a:r>
              <a:rPr lang="en-US" sz="1000" dirty="0" err="1"/>
              <a:t>Zygoterra</a:t>
            </a:r>
            <a:r>
              <a:rPr lang="en-US" sz="1000" dirty="0"/>
              <a:t> is home to precisely eight billion inhabitants—each one a dazzling note in the grand symphony of existence. From the intergalactic poets who compose sonnets using quasars as ink to the nebula-navigators who pirouette through wormholes</a:t>
            </a:r>
            <a:r>
              <a:rPr lang="en-US" sz="1000" dirty="0">
                <a:highlight>
                  <a:srgbClr val="FFFF00"/>
                </a:highlight>
              </a:rPr>
              <a:t>, everyone here has a cosmic calling card.</a:t>
            </a:r>
          </a:p>
          <a:p>
            <a:endParaRPr lang="en-US" sz="1000" dirty="0"/>
          </a:p>
          <a:p>
            <a:r>
              <a:rPr lang="en-US" sz="1000" dirty="0">
                <a:highlight>
                  <a:srgbClr val="FFFF00"/>
                </a:highlight>
              </a:rPr>
              <a:t>The Celestial Showcase</a:t>
            </a:r>
          </a:p>
          <a:p>
            <a:r>
              <a:rPr lang="en-US" sz="1000" dirty="0"/>
              <a:t>Step onto </a:t>
            </a:r>
            <a:r>
              <a:rPr lang="en-US" sz="1000" dirty="0" err="1"/>
              <a:t>Zygoterra’s</a:t>
            </a:r>
            <a:r>
              <a:rPr lang="en-US" sz="1000" dirty="0"/>
              <a:t> kaleidoscopic soil, and you’ll encounter beings as diverse as the constellations themselves:</a:t>
            </a:r>
          </a:p>
          <a:p>
            <a:endParaRPr lang="en-US" sz="1000" dirty="0"/>
          </a:p>
          <a:p>
            <a:r>
              <a:rPr lang="en-US" sz="1000" dirty="0"/>
              <a:t>The Chromatic Chameleons: These shape-shifting artists morph into their favorite colors—sometimes simultaneously! Their gallery exhibits hues unknown to our earthly eyes: Quantum Plum, Stardust Teal, and Nebula Fuchsia.</a:t>
            </a:r>
          </a:p>
          <a:p>
            <a:r>
              <a:rPr lang="en-US" sz="1000" dirty="0"/>
              <a:t>The Harmonious Hummers: These musical maestros don’t just hum—they harmonize with solar winds, compose symphonies using pulsars, and turn asteroid collisions into percussive beats. Their hit single? “Cosmic Crescendo.”</a:t>
            </a:r>
          </a:p>
          <a:p>
            <a:r>
              <a:rPr lang="en-US" sz="1000" dirty="0"/>
              <a:t>The Botanical </a:t>
            </a:r>
            <a:r>
              <a:rPr lang="en-US" sz="1000" dirty="0" err="1"/>
              <a:t>Dreamweavers</a:t>
            </a:r>
            <a:r>
              <a:rPr lang="en-US" sz="1000" dirty="0"/>
              <a:t>: Their gardens bloom with sentient flowers that recite poetry, vines that dance the foxtrot, and bonsai trees that tell bedtime stories. Their motto: “Photosynthesis and whimsy go hand in hand.”</a:t>
            </a:r>
          </a:p>
          <a:p>
            <a:r>
              <a:rPr lang="en-US" sz="1000" dirty="0"/>
              <a:t>The Quasar </a:t>
            </a:r>
            <a:r>
              <a:rPr lang="en-US" sz="1000" dirty="0" err="1"/>
              <a:t>Quillscribes</a:t>
            </a:r>
            <a:r>
              <a:rPr lang="en-US" sz="1000" dirty="0"/>
              <a:t>: Their libraries overflow with scrolls written in starlight ink. They pen sagas about black hole romances, time-traveling librarians, and the lost art of folding origami supernovae.</a:t>
            </a:r>
          </a:p>
          <a:p>
            <a:endParaRPr lang="en-US" sz="1000" dirty="0"/>
          </a:p>
          <a:p>
            <a:r>
              <a:rPr lang="en-US" sz="1000" dirty="0"/>
              <a:t>Your Mission: Create a cosmic portfolio</a:t>
            </a:r>
          </a:p>
          <a:p>
            <a:r>
              <a:rPr lang="en-US" sz="1000" dirty="0">
                <a:highlight>
                  <a:srgbClr val="FFFF00"/>
                </a:highlight>
              </a:rPr>
              <a:t>Now, dear traveler, it’s your turn!</a:t>
            </a:r>
            <a:r>
              <a:rPr lang="en-US" sz="1000" dirty="0"/>
              <a:t> As you step onto </a:t>
            </a:r>
            <a:r>
              <a:rPr lang="en-US" sz="1000" dirty="0" err="1"/>
              <a:t>Zygoterra</a:t>
            </a:r>
            <a:r>
              <a:rPr lang="en-US" sz="1000" dirty="0"/>
              <a:t>, bring forth your cosmic portfolio—a holographic scroll that unfurls your quirks, passions, and accomplishments:</a:t>
            </a:r>
          </a:p>
          <a:p>
            <a:endParaRPr lang="en-US" sz="1000" dirty="0"/>
          </a:p>
          <a:p>
            <a:r>
              <a:rPr lang="en-US" sz="1000" dirty="0"/>
              <a:t>🌌 The Nebula Whisperer: Did you tame a rogue nebula with a lullaby? Share it!</a:t>
            </a:r>
          </a:p>
          <a:p>
            <a:r>
              <a:rPr lang="en-US" sz="1000" dirty="0"/>
              <a:t>🚀 The Quantum Tinkerer: Built a warp drive out of recycled stardust? Show it off!</a:t>
            </a:r>
          </a:p>
          <a:p>
            <a:r>
              <a:rPr lang="en-US" sz="1000" dirty="0"/>
              <a:t>🌈 The Aurora Choreographer: Choreographed a dance of auroras across the polar skies? Bravo!</a:t>
            </a:r>
          </a:p>
          <a:p>
            <a:r>
              <a:rPr lang="en-US" sz="1000" dirty="0"/>
              <a:t>🌟 The Comet Cartographer: Mapped constellations using glitter pens? Stellar work!</a:t>
            </a:r>
          </a:p>
          <a:p>
            <a:r>
              <a:rPr lang="en-US" sz="1000" dirty="0"/>
              <a:t>Remember, on </a:t>
            </a:r>
            <a:r>
              <a:rPr lang="en-US" sz="1000" dirty="0" err="1"/>
              <a:t>Zygoterra</a:t>
            </a:r>
            <a:r>
              <a:rPr lang="en-US" sz="1000" dirty="0"/>
              <a:t>, standing out isn’t just encouraged—it’s mandatory. So, fellow cosmic wanderer, let your uniqueness unfurl like a cosmic tapestry. And when the interstellar spotlight finds you, twirl, pirouette, and wink at the moon. 🌠✨</a:t>
            </a:r>
          </a:p>
          <a:p>
            <a:endParaRPr lang="en-US" sz="1000" dirty="0"/>
          </a:p>
          <a:p>
            <a:r>
              <a:rPr lang="en-US" sz="1000" dirty="0">
                <a:highlight>
                  <a:srgbClr val="FFFF00"/>
                </a:highlight>
              </a:rPr>
              <a:t>Welcome to </a:t>
            </a:r>
            <a:r>
              <a:rPr lang="en-US" sz="1000" dirty="0" err="1">
                <a:highlight>
                  <a:srgbClr val="FFFF00"/>
                </a:highlight>
              </a:rPr>
              <a:t>Zygoterra</a:t>
            </a:r>
            <a:r>
              <a:rPr lang="en-US" sz="1000" dirty="0">
                <a:highlight>
                  <a:srgbClr val="FFFF00"/>
                </a:highlight>
              </a:rPr>
              <a:t>—the planet where ordinary is an alien concept! </a:t>
            </a:r>
          </a:p>
        </p:txBody>
      </p:sp>
    </p:spTree>
    <p:extLst>
      <p:ext uri="{BB962C8B-B14F-4D97-AF65-F5344CB8AC3E}">
        <p14:creationId xmlns:p14="http://schemas.microsoft.com/office/powerpoint/2010/main" val="295564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Overview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417" y="796891"/>
            <a:ext cx="500234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Attention, cosmic trailblazers!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Buckle up your stardust boots and adjust your celestial goggles.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We’re embarking on a voyage to an alternate universe, a place where individuality reigns supreme, and every quirk, talent, and spark of brilliance is celebrated like a meteor shower on your birthday.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4CD2FF-5B7B-2954-7F53-499012EF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2" y="873088"/>
            <a:ext cx="3103003" cy="30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Overview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417" y="796891"/>
            <a:ext cx="500234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Picture this: In the vast expanse of space, there exists an alternate universe.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It’s called Invention Universe, and it’s where the cosmic rulebook gets tossed out the spaceship window.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Why? Because in this special place, being ordinary is as rare as finding a unicorn sipping moonbeam tea.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0F5210-D435-9011-DDEA-1CB106528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32" y="901188"/>
            <a:ext cx="3162405" cy="20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417" y="796891"/>
            <a:ext cx="508004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An 8 Billion Cosmic Conundrum.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Yes, my fellow star-hoppers, our planet earth is home to over eight billion inhabitants.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Sometimes, there is unbearable pressure to follow traditional, silly rules that tend to make us all look the same.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AB6C02-7B7B-A75D-DD55-979AD7D3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" y="3073716"/>
            <a:ext cx="2966552" cy="29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5B1A0-1125-AD6D-FED7-677AF518A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56" y="853237"/>
            <a:ext cx="2959485" cy="19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970" y="810336"/>
            <a:ext cx="516925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Now, dear fellow traveler, it’s your turn!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Beam yourself up to Invention Universe and you’ll encounter beings as diverse as the constellations themselves. A Celestial Showcase.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Discover a new planet and turn it into your own utopia.  Bring forth your cosmic portfolio—a holographic scroll that unfurls your quirks, passions, and accomplishments.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Welcome to Invention Universe, where ordinary is an alien concept!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CE240E-D888-78F8-F9D8-D07C48B4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98" y="869316"/>
            <a:ext cx="2982182" cy="21758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1ED1F07-B84D-3ACB-6B6D-8870DC0BF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98" y="3406915"/>
            <a:ext cx="2982182" cy="18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1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082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Portfolio V1.0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1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2024</a:t>
              </a:r>
            </a:p>
          </p:txBody>
        </p: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D4DF6F94-47E4-5881-83F2-680C3C7D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686" y="945493"/>
            <a:ext cx="154721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LinkedIn.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B1B845-8557-B22F-0CCA-116087744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92" y="945493"/>
            <a:ext cx="1591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Resume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0C8B07A-1CAE-5DEE-FBE8-9A9554D31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5" y="1489785"/>
            <a:ext cx="2989938" cy="4130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2D68EF-0FCF-F06F-D335-E06DF735D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933" y="1519172"/>
            <a:ext cx="2392567" cy="14253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BF448B3-00B4-42EF-4A29-F83BBD06B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442" y="3057063"/>
            <a:ext cx="2549233" cy="3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0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10983</TotalTime>
  <Words>2087</Words>
  <Application>Microsoft Office PowerPoint</Application>
  <PresentationFormat>On-screen Show (4:3)</PresentationFormat>
  <Paragraphs>347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Ribeye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31</cp:revision>
  <cp:lastPrinted>2021-10-08T16:05:27Z</cp:lastPrinted>
  <dcterms:created xsi:type="dcterms:W3CDTF">2021-10-01T15:07:07Z</dcterms:created>
  <dcterms:modified xsi:type="dcterms:W3CDTF">2024-04-20T20:39:36Z</dcterms:modified>
</cp:coreProperties>
</file>