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1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7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7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5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7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7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7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4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5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5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0DBFE-992D-41DC-8D84-50BB1BE3DF8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4EB2-C885-43B1-8E51-436E8C9F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1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914400"/>
            <a:ext cx="8991600" cy="3276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60198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4038600" y="4800600"/>
            <a:ext cx="10668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 flipH="1">
            <a:off x="21336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6477000"/>
            <a:ext cx="212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Build-it-yourself.com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914400"/>
            <a:ext cx="8991600" cy="327660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60198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4038600" y="4800600"/>
            <a:ext cx="10668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 flipH="1">
            <a:off x="21336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6477000"/>
            <a:ext cx="212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Build-it-yourself.com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914400"/>
            <a:ext cx="8991600" cy="3276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60198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4038600" y="4800600"/>
            <a:ext cx="10668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 flipH="1">
            <a:off x="21336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6477000"/>
            <a:ext cx="212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Build-it-yourself.com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914400"/>
            <a:ext cx="8991600" cy="3276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60198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4038600" y="4800600"/>
            <a:ext cx="10668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 flipH="1">
            <a:off x="21336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6477000"/>
            <a:ext cx="212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Build-it-yourself.com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914400"/>
            <a:ext cx="8991600" cy="327660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60198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4038600" y="4800600"/>
            <a:ext cx="1066800" cy="1066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 flipH="1">
            <a:off x="2133600" y="4800600"/>
            <a:ext cx="914400" cy="1066800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6477000"/>
            <a:ext cx="212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Build-it-yourself.com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4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4247</TotalTime>
  <Words>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BIY</dc:creator>
  <cp:lastModifiedBy>BIY</cp:lastModifiedBy>
  <cp:revision>4</cp:revision>
  <dcterms:created xsi:type="dcterms:W3CDTF">2016-03-10T17:21:13Z</dcterms:created>
  <dcterms:modified xsi:type="dcterms:W3CDTF">2016-03-30T16:33:08Z</dcterms:modified>
</cp:coreProperties>
</file>