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9" r:id="rId3"/>
    <p:sldId id="256" r:id="rId4"/>
    <p:sldId id="258" r:id="rId5"/>
    <p:sldId id="273" r:id="rId6"/>
    <p:sldId id="259" r:id="rId7"/>
    <p:sldId id="272" r:id="rId8"/>
    <p:sldId id="270" r:id="rId9"/>
    <p:sldId id="274" r:id="rId10"/>
    <p:sldId id="275" r:id="rId11"/>
    <p:sldId id="282" r:id="rId12"/>
    <p:sldId id="276" r:id="rId13"/>
    <p:sldId id="279" r:id="rId14"/>
    <p:sldId id="277" r:id="rId15"/>
    <p:sldId id="271" r:id="rId16"/>
    <p:sldId id="278" r:id="rId17"/>
    <p:sldId id="281" r:id="rId18"/>
    <p:sldId id="280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91" autoAdjust="0"/>
  </p:normalViewPr>
  <p:slideViewPr>
    <p:cSldViewPr snapToGrid="0">
      <p:cViewPr varScale="1">
        <p:scale>
          <a:sx n="90" d="100"/>
          <a:sy n="90" d="100"/>
        </p:scale>
        <p:origin x="21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2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8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14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Before building, a good engineer will define the problem and set goals.</a:t>
            </a:r>
          </a:p>
          <a:p>
            <a:pPr marL="0" indent="0" eaLnBrk="1" hangingPunct="1">
              <a:buNone/>
            </a:pPr>
            <a:r>
              <a:rPr lang="en-US" altLang="en-US" dirty="0"/>
              <a:t>What symbols inspire you to think?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r>
              <a:rPr lang="en-US" altLang="en-US" dirty="0"/>
              <a:t>What symbols inspire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After a good engineer defines the problem and the mission, the next step is to research how others have tried to solve the problem.  </a:t>
            </a:r>
          </a:p>
          <a:p>
            <a:pPr eaLnBrk="1" hangingPunct="1"/>
            <a:r>
              <a:rPr lang="en-US" altLang="en-US" dirty="0"/>
              <a:t>Don’t reinvent the wheel.  </a:t>
            </a:r>
          </a:p>
          <a:p>
            <a:pPr eaLnBrk="1" hangingPunct="1"/>
            <a:r>
              <a:rPr lang="en-US" altLang="en-US" dirty="0"/>
              <a:t>Build on top of the ideas of others.</a:t>
            </a:r>
          </a:p>
          <a:p>
            <a:pPr eaLnBrk="1" hangingPunct="1"/>
            <a:r>
              <a:rPr lang="en-US" altLang="en-US" dirty="0"/>
              <a:t>Improve the ideas of others.</a:t>
            </a:r>
          </a:p>
          <a:p>
            <a:pPr eaLnBrk="1" hangingPunct="1"/>
            <a:r>
              <a:rPr lang="en-US" altLang="en-US" dirty="0"/>
              <a:t>Inspire your own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9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After a good engineer defines the problem and the mission, the next step is to research how others have tried to solve the problem.  </a:t>
            </a:r>
          </a:p>
          <a:p>
            <a:pPr eaLnBrk="1" hangingPunct="1"/>
            <a:r>
              <a:rPr lang="en-US" altLang="en-US" dirty="0"/>
              <a:t>Don’t reinvent the wheel.  </a:t>
            </a:r>
          </a:p>
          <a:p>
            <a:pPr eaLnBrk="1" hangingPunct="1"/>
            <a:r>
              <a:rPr lang="en-US" altLang="en-US" dirty="0"/>
              <a:t>Build on top of the ideas of others.</a:t>
            </a:r>
          </a:p>
          <a:p>
            <a:pPr eaLnBrk="1" hangingPunct="1"/>
            <a:r>
              <a:rPr lang="en-US" altLang="en-US" dirty="0"/>
              <a:t>Improve the ideas of others.</a:t>
            </a:r>
          </a:p>
          <a:p>
            <a:pPr eaLnBrk="1" hangingPunct="1"/>
            <a:r>
              <a:rPr lang="en-US" altLang="en-US" dirty="0"/>
              <a:t>Inspire your own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4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youtu.be/2jFewBgLI4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sN6BnjuyhK8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hyperlink" Target="https://youtu.be/QZWM4iigSJU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Ribeye"/>
              </a:rPr>
              <a:t>Towers of Power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Great civilizations want to be inspired.      Build tall, strong, beautiful towers.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25BCB9-5C1B-455C-A339-A4317A516F67}"/>
              </a:ext>
            </a:extLst>
          </p:cNvPr>
          <p:cNvGrpSpPr/>
          <p:nvPr/>
        </p:nvGrpSpPr>
        <p:grpSpPr>
          <a:xfrm>
            <a:off x="2389472" y="887859"/>
            <a:ext cx="4134372" cy="2376888"/>
            <a:chOff x="2389472" y="887859"/>
            <a:chExt cx="4134372" cy="237688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9D260E-CB90-45F3-B24C-70AF878978C6}"/>
                </a:ext>
              </a:extLst>
            </p:cNvPr>
            <p:cNvSpPr/>
            <p:nvPr/>
          </p:nvSpPr>
          <p:spPr>
            <a:xfrm>
              <a:off x="2389472" y="3229102"/>
              <a:ext cx="4134372" cy="35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DB9798-8816-42EA-A113-06220D78DDD4}"/>
                </a:ext>
              </a:extLst>
            </p:cNvPr>
            <p:cNvGrpSpPr/>
            <p:nvPr/>
          </p:nvGrpSpPr>
          <p:grpSpPr>
            <a:xfrm>
              <a:off x="4007010" y="1630579"/>
              <a:ext cx="763223" cy="1591434"/>
              <a:chOff x="4588749" y="3364568"/>
              <a:chExt cx="1306115" cy="204122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3F9CC6A-911D-42A5-BFDE-51992B8C68CB}"/>
                  </a:ext>
                </a:extLst>
              </p:cNvPr>
              <p:cNvGrpSpPr/>
              <p:nvPr/>
            </p:nvGrpSpPr>
            <p:grpSpPr>
              <a:xfrm>
                <a:off x="4588749" y="5069852"/>
                <a:ext cx="1306115" cy="335939"/>
                <a:chOff x="4765040" y="5069852"/>
                <a:chExt cx="934720" cy="335939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5CA207E-FCC1-402F-B801-98102FF54445}"/>
                    </a:ext>
                  </a:extLst>
                </p:cNvPr>
                <p:cNvGrpSpPr/>
                <p:nvPr/>
              </p:nvGrpSpPr>
              <p:grpSpPr>
                <a:xfrm>
                  <a:off x="4765040" y="5242560"/>
                  <a:ext cx="934720" cy="163231"/>
                  <a:chOff x="4765040" y="5242560"/>
                  <a:chExt cx="934720" cy="163231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3350F63-FE89-4312-A165-30161FB0B342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931D9FBD-D628-4F67-8FEF-1DC2E42A7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61280" y="5242560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EE8789F2-62F0-4CA2-AF83-14D5D0AC9023}"/>
                    </a:ext>
                  </a:extLst>
                </p:cNvPr>
                <p:cNvGrpSpPr/>
                <p:nvPr/>
              </p:nvGrpSpPr>
              <p:grpSpPr>
                <a:xfrm>
                  <a:off x="4886960" y="5069852"/>
                  <a:ext cx="670560" cy="163231"/>
                  <a:chOff x="4765040" y="5242556"/>
                  <a:chExt cx="934720" cy="163235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7984505C-45FB-4523-945F-9A43242712F5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3786C293-63A8-4CDB-8E72-FB67C0AA13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74024" y="5242556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3448797-B80D-4E6B-84EC-E8F5C27F3032}"/>
                  </a:ext>
                </a:extLst>
              </p:cNvPr>
              <p:cNvGrpSpPr/>
              <p:nvPr/>
            </p:nvGrpSpPr>
            <p:grpSpPr>
              <a:xfrm>
                <a:off x="4705569" y="4724412"/>
                <a:ext cx="1068259" cy="335939"/>
                <a:chOff x="4704080" y="4724412"/>
                <a:chExt cx="934720" cy="335939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340B3BA7-E39B-4412-9B09-C9822EF19415}"/>
                    </a:ext>
                  </a:extLst>
                </p:cNvPr>
                <p:cNvGrpSpPr/>
                <p:nvPr/>
              </p:nvGrpSpPr>
              <p:grpSpPr>
                <a:xfrm>
                  <a:off x="4704080" y="4897120"/>
                  <a:ext cx="934720" cy="163231"/>
                  <a:chOff x="4765040" y="5242560"/>
                  <a:chExt cx="934720" cy="163231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2FBFC8F7-FEA2-4365-A71E-6BCCE2779B73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849426F1-457E-4D71-94EF-82524AC5CB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5766" y="5242560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A6C22DF5-AB87-4A24-9433-CF3CF8585D9B}"/>
                    </a:ext>
                  </a:extLst>
                </p:cNvPr>
                <p:cNvGrpSpPr/>
                <p:nvPr/>
              </p:nvGrpSpPr>
              <p:grpSpPr>
                <a:xfrm>
                  <a:off x="4826000" y="4724412"/>
                  <a:ext cx="670560" cy="163231"/>
                  <a:chOff x="4765040" y="5242556"/>
                  <a:chExt cx="934720" cy="163235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FBD0F4AC-B354-49E2-B534-9E937F31F289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3B67466-A517-4B7D-8225-53E6FED6C6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27047" y="5242556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4E9C2BE-3B00-4FCB-9003-2EF077B11EAF}"/>
                  </a:ext>
                </a:extLst>
              </p:cNvPr>
              <p:cNvGrpSpPr/>
              <p:nvPr/>
            </p:nvGrpSpPr>
            <p:grpSpPr>
              <a:xfrm>
                <a:off x="4799162" y="4378948"/>
                <a:ext cx="849800" cy="335939"/>
                <a:chOff x="4724400" y="4378972"/>
                <a:chExt cx="934720" cy="335939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B3408BC4-5AA3-4F60-9D7F-334DF830BD5E}"/>
                    </a:ext>
                  </a:extLst>
                </p:cNvPr>
                <p:cNvGrpSpPr/>
                <p:nvPr/>
              </p:nvGrpSpPr>
              <p:grpSpPr>
                <a:xfrm>
                  <a:off x="4724400" y="4551680"/>
                  <a:ext cx="934720" cy="163231"/>
                  <a:chOff x="4765040" y="5242560"/>
                  <a:chExt cx="934720" cy="163231"/>
                </a:xfrm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ADE3B26-F008-42F2-A106-0B46F3CB3B94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5FB2F212-20AB-4622-A781-3668DA1D8C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07136" y="5242560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DF74074A-2201-4B6A-8603-E04D18D6C5DE}"/>
                    </a:ext>
                  </a:extLst>
                </p:cNvPr>
                <p:cNvGrpSpPr/>
                <p:nvPr/>
              </p:nvGrpSpPr>
              <p:grpSpPr>
                <a:xfrm>
                  <a:off x="4846320" y="4378972"/>
                  <a:ext cx="670560" cy="163231"/>
                  <a:chOff x="4765040" y="5242556"/>
                  <a:chExt cx="934720" cy="163235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E6A9EECE-9B23-423E-8BED-81939F3C36C4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790BE63A-4612-4DE8-ABFE-4C3AE599DE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09204" y="5242556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C15346E-A7C9-4FA1-968F-880DC9B9859F}"/>
                  </a:ext>
                </a:extLst>
              </p:cNvPr>
              <p:cNvGrpSpPr/>
              <p:nvPr/>
            </p:nvGrpSpPr>
            <p:grpSpPr>
              <a:xfrm>
                <a:off x="4844906" y="4064012"/>
                <a:ext cx="783733" cy="335939"/>
                <a:chOff x="4734560" y="4064012"/>
                <a:chExt cx="934720" cy="335939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C9CB4B8-608F-4AEC-9112-DB2738B3093B}"/>
                    </a:ext>
                  </a:extLst>
                </p:cNvPr>
                <p:cNvGrpSpPr/>
                <p:nvPr/>
              </p:nvGrpSpPr>
              <p:grpSpPr>
                <a:xfrm>
                  <a:off x="4734560" y="4236720"/>
                  <a:ext cx="934720" cy="163231"/>
                  <a:chOff x="4765040" y="5242560"/>
                  <a:chExt cx="934720" cy="163231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C909802-A961-4BFA-B052-CC8B357799A6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886A91E9-A550-4B27-8438-E4F4D2F5EC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82454" y="5242560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E6F97899-B0B7-4FE7-BF34-A3564D23A196}"/>
                    </a:ext>
                  </a:extLst>
                </p:cNvPr>
                <p:cNvGrpSpPr/>
                <p:nvPr/>
              </p:nvGrpSpPr>
              <p:grpSpPr>
                <a:xfrm>
                  <a:off x="4856480" y="4064012"/>
                  <a:ext cx="670560" cy="163231"/>
                  <a:chOff x="4765040" y="5242556"/>
                  <a:chExt cx="934720" cy="163235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E0FF6284-59CA-4024-AEC6-FC8E816DA060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27D0762-1A21-4B40-B39F-C4EE07B99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74024" y="5242556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140A807-52C6-470D-A4A0-75508577726A}"/>
                  </a:ext>
                </a:extLst>
              </p:cNvPr>
              <p:cNvGrpSpPr/>
              <p:nvPr/>
            </p:nvGrpSpPr>
            <p:grpSpPr>
              <a:xfrm>
                <a:off x="4895707" y="3728732"/>
                <a:ext cx="679414" cy="335939"/>
                <a:chOff x="4734560" y="4064012"/>
                <a:chExt cx="934720" cy="335939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F3AC502D-618C-4840-909C-C4961C09CD81}"/>
                    </a:ext>
                  </a:extLst>
                </p:cNvPr>
                <p:cNvGrpSpPr/>
                <p:nvPr/>
              </p:nvGrpSpPr>
              <p:grpSpPr>
                <a:xfrm>
                  <a:off x="4734560" y="4236720"/>
                  <a:ext cx="934720" cy="163231"/>
                  <a:chOff x="4765040" y="5242560"/>
                  <a:chExt cx="934720" cy="163231"/>
                </a:xfrm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F54991D1-A3EE-43E7-B53D-15FA87FB7BC1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2588405B-BC22-4B9A-9456-00EB81EDD5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61280" y="5242560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BB6D99DB-38B2-4E65-B31B-B66FCFE85F87}"/>
                    </a:ext>
                  </a:extLst>
                </p:cNvPr>
                <p:cNvGrpSpPr/>
                <p:nvPr/>
              </p:nvGrpSpPr>
              <p:grpSpPr>
                <a:xfrm>
                  <a:off x="4856480" y="4064012"/>
                  <a:ext cx="670560" cy="163231"/>
                  <a:chOff x="4765040" y="5242556"/>
                  <a:chExt cx="934720" cy="163235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C79C0E5-87EB-4BBA-9A67-F5AB79BE80A4}"/>
                      </a:ext>
                    </a:extLst>
                  </p:cNvPr>
                  <p:cNvSpPr/>
                  <p:nvPr/>
                </p:nvSpPr>
                <p:spPr>
                  <a:xfrm>
                    <a:off x="4765040" y="5242560"/>
                    <a:ext cx="934720" cy="16323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76390FF1-4E37-4581-AF5B-A3DFCA790B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74024" y="5242556"/>
                    <a:ext cx="0" cy="16323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9" name="Isosceles Triangle 68">
                <a:extLst>
                  <a:ext uri="{FF2B5EF4-FFF2-40B4-BE49-F238E27FC236}">
                    <a16:creationId xmlns:a16="http://schemas.microsoft.com/office/drawing/2014/main" id="{C3D6BECB-9FA4-4833-9349-C13876CB5C06}"/>
                  </a:ext>
                </a:extLst>
              </p:cNvPr>
              <p:cNvSpPr/>
              <p:nvPr/>
            </p:nvSpPr>
            <p:spPr>
              <a:xfrm>
                <a:off x="4916026" y="3364568"/>
                <a:ext cx="626826" cy="352794"/>
              </a:xfrm>
              <a:prstGeom prst="triangl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6756E58-AF69-4DA0-8B23-D55A16BCAE9D}"/>
                </a:ext>
              </a:extLst>
            </p:cNvPr>
            <p:cNvGrpSpPr/>
            <p:nvPr/>
          </p:nvGrpSpPr>
          <p:grpSpPr>
            <a:xfrm>
              <a:off x="5337775" y="1905634"/>
              <a:ext cx="671694" cy="1335349"/>
              <a:chOff x="2867185" y="3774440"/>
              <a:chExt cx="861535" cy="201743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0255357-3B4A-42D3-BC96-C8981ADA8CE3}"/>
                  </a:ext>
                </a:extLst>
              </p:cNvPr>
              <p:cNvSpPr/>
              <p:nvPr/>
            </p:nvSpPr>
            <p:spPr>
              <a:xfrm>
                <a:off x="3100865" y="4975483"/>
                <a:ext cx="89375" cy="81638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75D5A51-15AF-421A-AF02-365B3C3A53D6}"/>
                  </a:ext>
                </a:extLst>
              </p:cNvPr>
              <p:cNvSpPr/>
              <p:nvPr/>
            </p:nvSpPr>
            <p:spPr>
              <a:xfrm>
                <a:off x="3253265" y="4965323"/>
                <a:ext cx="89375" cy="81638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06D4BF2-E0E4-47F8-83DB-0C5EC4AEEBCE}"/>
                  </a:ext>
                </a:extLst>
              </p:cNvPr>
              <p:cNvSpPr/>
              <p:nvPr/>
            </p:nvSpPr>
            <p:spPr>
              <a:xfrm>
                <a:off x="3405665" y="4975483"/>
                <a:ext cx="89375" cy="816388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B10237B-1819-4978-8BE9-0177346FBE88}"/>
                  </a:ext>
                </a:extLst>
              </p:cNvPr>
              <p:cNvSpPr/>
              <p:nvPr/>
            </p:nvSpPr>
            <p:spPr>
              <a:xfrm>
                <a:off x="2897665" y="3910165"/>
                <a:ext cx="755966" cy="1131357"/>
              </a:xfrm>
              <a:custGeom>
                <a:avLst/>
                <a:gdLst>
                  <a:gd name="connsiteX0" fmla="*/ 345126 w 782648"/>
                  <a:gd name="connsiteY0" fmla="*/ 174155 h 1120501"/>
                  <a:gd name="connsiteX1" fmla="*/ 253686 w 782648"/>
                  <a:gd name="connsiteY1" fmla="*/ 407835 h 1120501"/>
                  <a:gd name="connsiteX2" fmla="*/ 20006 w 782648"/>
                  <a:gd name="connsiteY2" fmla="*/ 682155 h 1120501"/>
                  <a:gd name="connsiteX3" fmla="*/ 50486 w 782648"/>
                  <a:gd name="connsiteY3" fmla="*/ 997115 h 1120501"/>
                  <a:gd name="connsiteX4" fmla="*/ 355286 w 782648"/>
                  <a:gd name="connsiteY4" fmla="*/ 1119035 h 1120501"/>
                  <a:gd name="connsiteX5" fmla="*/ 670246 w 782648"/>
                  <a:gd name="connsiteY5" fmla="*/ 1047915 h 1120501"/>
                  <a:gd name="connsiteX6" fmla="*/ 782006 w 782648"/>
                  <a:gd name="connsiteY6" fmla="*/ 814235 h 1120501"/>
                  <a:gd name="connsiteX7" fmla="*/ 629606 w 782648"/>
                  <a:gd name="connsiteY7" fmla="*/ 519595 h 1120501"/>
                  <a:gd name="connsiteX8" fmla="*/ 467046 w 782648"/>
                  <a:gd name="connsiteY8" fmla="*/ 224955 h 1120501"/>
                  <a:gd name="connsiteX9" fmla="*/ 426406 w 782648"/>
                  <a:gd name="connsiteY9" fmla="*/ 21755 h 1120501"/>
                  <a:gd name="connsiteX10" fmla="*/ 385766 w 782648"/>
                  <a:gd name="connsiteY10" fmla="*/ 21755 h 1120501"/>
                  <a:gd name="connsiteX11" fmla="*/ 345126 w 782648"/>
                  <a:gd name="connsiteY11" fmla="*/ 174155 h 1120501"/>
                  <a:gd name="connsiteX0" fmla="*/ 345126 w 785469"/>
                  <a:gd name="connsiteY0" fmla="*/ 174155 h 1120501"/>
                  <a:gd name="connsiteX1" fmla="*/ 253686 w 785469"/>
                  <a:gd name="connsiteY1" fmla="*/ 407835 h 1120501"/>
                  <a:gd name="connsiteX2" fmla="*/ 20006 w 785469"/>
                  <a:gd name="connsiteY2" fmla="*/ 682155 h 1120501"/>
                  <a:gd name="connsiteX3" fmla="*/ 50486 w 785469"/>
                  <a:gd name="connsiteY3" fmla="*/ 997115 h 1120501"/>
                  <a:gd name="connsiteX4" fmla="*/ 355286 w 785469"/>
                  <a:gd name="connsiteY4" fmla="*/ 1119035 h 1120501"/>
                  <a:gd name="connsiteX5" fmla="*/ 670246 w 785469"/>
                  <a:gd name="connsiteY5" fmla="*/ 1047915 h 1120501"/>
                  <a:gd name="connsiteX6" fmla="*/ 782006 w 785469"/>
                  <a:gd name="connsiteY6" fmla="*/ 814235 h 1120501"/>
                  <a:gd name="connsiteX7" fmla="*/ 558486 w 785469"/>
                  <a:gd name="connsiteY7" fmla="*/ 458635 h 1120501"/>
                  <a:gd name="connsiteX8" fmla="*/ 467046 w 785469"/>
                  <a:gd name="connsiteY8" fmla="*/ 224955 h 1120501"/>
                  <a:gd name="connsiteX9" fmla="*/ 426406 w 785469"/>
                  <a:gd name="connsiteY9" fmla="*/ 21755 h 1120501"/>
                  <a:gd name="connsiteX10" fmla="*/ 385766 w 785469"/>
                  <a:gd name="connsiteY10" fmla="*/ 21755 h 1120501"/>
                  <a:gd name="connsiteX11" fmla="*/ 345126 w 785469"/>
                  <a:gd name="connsiteY11" fmla="*/ 174155 h 1120501"/>
                  <a:gd name="connsiteX0" fmla="*/ 345126 w 785469"/>
                  <a:gd name="connsiteY0" fmla="*/ 174155 h 1121175"/>
                  <a:gd name="connsiteX1" fmla="*/ 253686 w 785469"/>
                  <a:gd name="connsiteY1" fmla="*/ 407835 h 1121175"/>
                  <a:gd name="connsiteX2" fmla="*/ 20006 w 785469"/>
                  <a:gd name="connsiteY2" fmla="*/ 682155 h 1121175"/>
                  <a:gd name="connsiteX3" fmla="*/ 50486 w 785469"/>
                  <a:gd name="connsiteY3" fmla="*/ 997115 h 1121175"/>
                  <a:gd name="connsiteX4" fmla="*/ 355286 w 785469"/>
                  <a:gd name="connsiteY4" fmla="*/ 1119035 h 1121175"/>
                  <a:gd name="connsiteX5" fmla="*/ 670246 w 785469"/>
                  <a:gd name="connsiteY5" fmla="*/ 1047915 h 1121175"/>
                  <a:gd name="connsiteX6" fmla="*/ 782006 w 785469"/>
                  <a:gd name="connsiteY6" fmla="*/ 732955 h 1121175"/>
                  <a:gd name="connsiteX7" fmla="*/ 558486 w 785469"/>
                  <a:gd name="connsiteY7" fmla="*/ 458635 h 1121175"/>
                  <a:gd name="connsiteX8" fmla="*/ 467046 w 785469"/>
                  <a:gd name="connsiteY8" fmla="*/ 224955 h 1121175"/>
                  <a:gd name="connsiteX9" fmla="*/ 426406 w 785469"/>
                  <a:gd name="connsiteY9" fmla="*/ 21755 h 1121175"/>
                  <a:gd name="connsiteX10" fmla="*/ 385766 w 785469"/>
                  <a:gd name="connsiteY10" fmla="*/ 21755 h 1121175"/>
                  <a:gd name="connsiteX11" fmla="*/ 345126 w 785469"/>
                  <a:gd name="connsiteY11" fmla="*/ 174155 h 1121175"/>
                  <a:gd name="connsiteX0" fmla="*/ 332109 w 772452"/>
                  <a:gd name="connsiteY0" fmla="*/ 174155 h 1121175"/>
                  <a:gd name="connsiteX1" fmla="*/ 240669 w 772452"/>
                  <a:gd name="connsiteY1" fmla="*/ 407835 h 1121175"/>
                  <a:gd name="connsiteX2" fmla="*/ 27309 w 772452"/>
                  <a:gd name="connsiteY2" fmla="*/ 692315 h 1121175"/>
                  <a:gd name="connsiteX3" fmla="*/ 37469 w 772452"/>
                  <a:gd name="connsiteY3" fmla="*/ 997115 h 1121175"/>
                  <a:gd name="connsiteX4" fmla="*/ 342269 w 772452"/>
                  <a:gd name="connsiteY4" fmla="*/ 1119035 h 1121175"/>
                  <a:gd name="connsiteX5" fmla="*/ 657229 w 772452"/>
                  <a:gd name="connsiteY5" fmla="*/ 1047915 h 1121175"/>
                  <a:gd name="connsiteX6" fmla="*/ 768989 w 772452"/>
                  <a:gd name="connsiteY6" fmla="*/ 732955 h 1121175"/>
                  <a:gd name="connsiteX7" fmla="*/ 545469 w 772452"/>
                  <a:gd name="connsiteY7" fmla="*/ 458635 h 1121175"/>
                  <a:gd name="connsiteX8" fmla="*/ 454029 w 772452"/>
                  <a:gd name="connsiteY8" fmla="*/ 224955 h 1121175"/>
                  <a:gd name="connsiteX9" fmla="*/ 413389 w 772452"/>
                  <a:gd name="connsiteY9" fmla="*/ 21755 h 1121175"/>
                  <a:gd name="connsiteX10" fmla="*/ 372749 w 772452"/>
                  <a:gd name="connsiteY10" fmla="*/ 21755 h 1121175"/>
                  <a:gd name="connsiteX11" fmla="*/ 332109 w 772452"/>
                  <a:gd name="connsiteY11" fmla="*/ 174155 h 1121175"/>
                  <a:gd name="connsiteX0" fmla="*/ 332109 w 776498"/>
                  <a:gd name="connsiteY0" fmla="*/ 174155 h 1121175"/>
                  <a:gd name="connsiteX1" fmla="*/ 240669 w 776498"/>
                  <a:gd name="connsiteY1" fmla="*/ 407835 h 1121175"/>
                  <a:gd name="connsiteX2" fmla="*/ 27309 w 776498"/>
                  <a:gd name="connsiteY2" fmla="*/ 692315 h 1121175"/>
                  <a:gd name="connsiteX3" fmla="*/ 37469 w 776498"/>
                  <a:gd name="connsiteY3" fmla="*/ 997115 h 1121175"/>
                  <a:gd name="connsiteX4" fmla="*/ 342269 w 776498"/>
                  <a:gd name="connsiteY4" fmla="*/ 1119035 h 1121175"/>
                  <a:gd name="connsiteX5" fmla="*/ 687709 w 776498"/>
                  <a:gd name="connsiteY5" fmla="*/ 1047915 h 1121175"/>
                  <a:gd name="connsiteX6" fmla="*/ 768989 w 776498"/>
                  <a:gd name="connsiteY6" fmla="*/ 732955 h 1121175"/>
                  <a:gd name="connsiteX7" fmla="*/ 545469 w 776498"/>
                  <a:gd name="connsiteY7" fmla="*/ 458635 h 1121175"/>
                  <a:gd name="connsiteX8" fmla="*/ 454029 w 776498"/>
                  <a:gd name="connsiteY8" fmla="*/ 224955 h 1121175"/>
                  <a:gd name="connsiteX9" fmla="*/ 413389 w 776498"/>
                  <a:gd name="connsiteY9" fmla="*/ 21755 h 1121175"/>
                  <a:gd name="connsiteX10" fmla="*/ 372749 w 776498"/>
                  <a:gd name="connsiteY10" fmla="*/ 21755 h 1121175"/>
                  <a:gd name="connsiteX11" fmla="*/ 332109 w 776498"/>
                  <a:gd name="connsiteY11" fmla="*/ 174155 h 1121175"/>
                  <a:gd name="connsiteX0" fmla="*/ 334671 w 778380"/>
                  <a:gd name="connsiteY0" fmla="*/ 174155 h 1130843"/>
                  <a:gd name="connsiteX1" fmla="*/ 243231 w 778380"/>
                  <a:gd name="connsiteY1" fmla="*/ 407835 h 1130843"/>
                  <a:gd name="connsiteX2" fmla="*/ 29871 w 778380"/>
                  <a:gd name="connsiteY2" fmla="*/ 692315 h 1130843"/>
                  <a:gd name="connsiteX3" fmla="*/ 40031 w 778380"/>
                  <a:gd name="connsiteY3" fmla="*/ 997115 h 1130843"/>
                  <a:gd name="connsiteX4" fmla="*/ 385471 w 778380"/>
                  <a:gd name="connsiteY4" fmla="*/ 1129195 h 1130843"/>
                  <a:gd name="connsiteX5" fmla="*/ 690271 w 778380"/>
                  <a:gd name="connsiteY5" fmla="*/ 1047915 h 1130843"/>
                  <a:gd name="connsiteX6" fmla="*/ 771551 w 778380"/>
                  <a:gd name="connsiteY6" fmla="*/ 732955 h 1130843"/>
                  <a:gd name="connsiteX7" fmla="*/ 548031 w 778380"/>
                  <a:gd name="connsiteY7" fmla="*/ 458635 h 1130843"/>
                  <a:gd name="connsiteX8" fmla="*/ 456591 w 778380"/>
                  <a:gd name="connsiteY8" fmla="*/ 224955 h 1130843"/>
                  <a:gd name="connsiteX9" fmla="*/ 415951 w 778380"/>
                  <a:gd name="connsiteY9" fmla="*/ 21755 h 1130843"/>
                  <a:gd name="connsiteX10" fmla="*/ 375311 w 778380"/>
                  <a:gd name="connsiteY10" fmla="*/ 21755 h 1130843"/>
                  <a:gd name="connsiteX11" fmla="*/ 334671 w 778380"/>
                  <a:gd name="connsiteY11" fmla="*/ 174155 h 1130843"/>
                  <a:gd name="connsiteX0" fmla="*/ 314328 w 758037"/>
                  <a:gd name="connsiteY0" fmla="*/ 174155 h 1131357"/>
                  <a:gd name="connsiteX1" fmla="*/ 222888 w 758037"/>
                  <a:gd name="connsiteY1" fmla="*/ 407835 h 1131357"/>
                  <a:gd name="connsiteX2" fmla="*/ 9528 w 758037"/>
                  <a:gd name="connsiteY2" fmla="*/ 692315 h 1131357"/>
                  <a:gd name="connsiteX3" fmla="*/ 70488 w 758037"/>
                  <a:gd name="connsiteY3" fmla="*/ 986955 h 1131357"/>
                  <a:gd name="connsiteX4" fmla="*/ 365128 w 758037"/>
                  <a:gd name="connsiteY4" fmla="*/ 1129195 h 1131357"/>
                  <a:gd name="connsiteX5" fmla="*/ 669928 w 758037"/>
                  <a:gd name="connsiteY5" fmla="*/ 1047915 h 1131357"/>
                  <a:gd name="connsiteX6" fmla="*/ 751208 w 758037"/>
                  <a:gd name="connsiteY6" fmla="*/ 732955 h 1131357"/>
                  <a:gd name="connsiteX7" fmla="*/ 527688 w 758037"/>
                  <a:gd name="connsiteY7" fmla="*/ 458635 h 1131357"/>
                  <a:gd name="connsiteX8" fmla="*/ 436248 w 758037"/>
                  <a:gd name="connsiteY8" fmla="*/ 224955 h 1131357"/>
                  <a:gd name="connsiteX9" fmla="*/ 395608 w 758037"/>
                  <a:gd name="connsiteY9" fmla="*/ 21755 h 1131357"/>
                  <a:gd name="connsiteX10" fmla="*/ 354968 w 758037"/>
                  <a:gd name="connsiteY10" fmla="*/ 21755 h 1131357"/>
                  <a:gd name="connsiteX11" fmla="*/ 314328 w 758037"/>
                  <a:gd name="connsiteY11" fmla="*/ 174155 h 1131357"/>
                  <a:gd name="connsiteX0" fmla="*/ 312897 w 756606"/>
                  <a:gd name="connsiteY0" fmla="*/ 174155 h 1131357"/>
                  <a:gd name="connsiteX1" fmla="*/ 201137 w 756606"/>
                  <a:gd name="connsiteY1" fmla="*/ 448475 h 1131357"/>
                  <a:gd name="connsiteX2" fmla="*/ 8097 w 756606"/>
                  <a:gd name="connsiteY2" fmla="*/ 692315 h 1131357"/>
                  <a:gd name="connsiteX3" fmla="*/ 69057 w 756606"/>
                  <a:gd name="connsiteY3" fmla="*/ 986955 h 1131357"/>
                  <a:gd name="connsiteX4" fmla="*/ 363697 w 756606"/>
                  <a:gd name="connsiteY4" fmla="*/ 1129195 h 1131357"/>
                  <a:gd name="connsiteX5" fmla="*/ 668497 w 756606"/>
                  <a:gd name="connsiteY5" fmla="*/ 1047915 h 1131357"/>
                  <a:gd name="connsiteX6" fmla="*/ 749777 w 756606"/>
                  <a:gd name="connsiteY6" fmla="*/ 732955 h 1131357"/>
                  <a:gd name="connsiteX7" fmla="*/ 526257 w 756606"/>
                  <a:gd name="connsiteY7" fmla="*/ 458635 h 1131357"/>
                  <a:gd name="connsiteX8" fmla="*/ 434817 w 756606"/>
                  <a:gd name="connsiteY8" fmla="*/ 224955 h 1131357"/>
                  <a:gd name="connsiteX9" fmla="*/ 394177 w 756606"/>
                  <a:gd name="connsiteY9" fmla="*/ 21755 h 1131357"/>
                  <a:gd name="connsiteX10" fmla="*/ 353537 w 756606"/>
                  <a:gd name="connsiteY10" fmla="*/ 21755 h 1131357"/>
                  <a:gd name="connsiteX11" fmla="*/ 312897 w 756606"/>
                  <a:gd name="connsiteY11" fmla="*/ 174155 h 1131357"/>
                  <a:gd name="connsiteX0" fmla="*/ 312897 w 755966"/>
                  <a:gd name="connsiteY0" fmla="*/ 174155 h 1131357"/>
                  <a:gd name="connsiteX1" fmla="*/ 201137 w 755966"/>
                  <a:gd name="connsiteY1" fmla="*/ 448475 h 1131357"/>
                  <a:gd name="connsiteX2" fmla="*/ 8097 w 755966"/>
                  <a:gd name="connsiteY2" fmla="*/ 692315 h 1131357"/>
                  <a:gd name="connsiteX3" fmla="*/ 69057 w 755966"/>
                  <a:gd name="connsiteY3" fmla="*/ 986955 h 1131357"/>
                  <a:gd name="connsiteX4" fmla="*/ 363697 w 755966"/>
                  <a:gd name="connsiteY4" fmla="*/ 1129195 h 1131357"/>
                  <a:gd name="connsiteX5" fmla="*/ 668497 w 755966"/>
                  <a:gd name="connsiteY5" fmla="*/ 1047915 h 1131357"/>
                  <a:gd name="connsiteX6" fmla="*/ 749777 w 755966"/>
                  <a:gd name="connsiteY6" fmla="*/ 732955 h 1131357"/>
                  <a:gd name="connsiteX7" fmla="*/ 536417 w 755966"/>
                  <a:gd name="connsiteY7" fmla="*/ 458635 h 1131357"/>
                  <a:gd name="connsiteX8" fmla="*/ 434817 w 755966"/>
                  <a:gd name="connsiteY8" fmla="*/ 224955 h 1131357"/>
                  <a:gd name="connsiteX9" fmla="*/ 394177 w 755966"/>
                  <a:gd name="connsiteY9" fmla="*/ 21755 h 1131357"/>
                  <a:gd name="connsiteX10" fmla="*/ 353537 w 755966"/>
                  <a:gd name="connsiteY10" fmla="*/ 21755 h 1131357"/>
                  <a:gd name="connsiteX11" fmla="*/ 312897 w 755966"/>
                  <a:gd name="connsiteY11" fmla="*/ 174155 h 113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5966" h="1131357">
                    <a:moveTo>
                      <a:pt x="312897" y="174155"/>
                    </a:moveTo>
                    <a:cubicBezTo>
                      <a:pt x="287497" y="245275"/>
                      <a:pt x="251937" y="362115"/>
                      <a:pt x="201137" y="448475"/>
                    </a:cubicBezTo>
                    <a:cubicBezTo>
                      <a:pt x="150337" y="534835"/>
                      <a:pt x="30110" y="602568"/>
                      <a:pt x="8097" y="692315"/>
                    </a:cubicBezTo>
                    <a:cubicBezTo>
                      <a:pt x="-13916" y="782062"/>
                      <a:pt x="9790" y="914142"/>
                      <a:pt x="69057" y="986955"/>
                    </a:cubicBezTo>
                    <a:cubicBezTo>
                      <a:pt x="128324" y="1059768"/>
                      <a:pt x="263790" y="1119035"/>
                      <a:pt x="363697" y="1129195"/>
                    </a:cubicBezTo>
                    <a:cubicBezTo>
                      <a:pt x="463604" y="1139355"/>
                      <a:pt x="604150" y="1113955"/>
                      <a:pt x="668497" y="1047915"/>
                    </a:cubicBezTo>
                    <a:cubicBezTo>
                      <a:pt x="732844" y="981875"/>
                      <a:pt x="771790" y="831168"/>
                      <a:pt x="749777" y="732955"/>
                    </a:cubicBezTo>
                    <a:cubicBezTo>
                      <a:pt x="727764" y="634742"/>
                      <a:pt x="588910" y="543302"/>
                      <a:pt x="536417" y="458635"/>
                    </a:cubicBezTo>
                    <a:cubicBezTo>
                      <a:pt x="483924" y="373968"/>
                      <a:pt x="458524" y="297768"/>
                      <a:pt x="434817" y="224955"/>
                    </a:cubicBezTo>
                    <a:cubicBezTo>
                      <a:pt x="411110" y="152142"/>
                      <a:pt x="394177" y="21755"/>
                      <a:pt x="394177" y="21755"/>
                    </a:cubicBezTo>
                    <a:cubicBezTo>
                      <a:pt x="380630" y="-12112"/>
                      <a:pt x="365390" y="-1952"/>
                      <a:pt x="353537" y="21755"/>
                    </a:cubicBezTo>
                    <a:cubicBezTo>
                      <a:pt x="341684" y="45462"/>
                      <a:pt x="338297" y="103035"/>
                      <a:pt x="312897" y="17415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6ADFE83-55CF-4B33-887C-A4C0041A69D8}"/>
                  </a:ext>
                </a:extLst>
              </p:cNvPr>
              <p:cNvSpPr/>
              <p:nvPr/>
            </p:nvSpPr>
            <p:spPr>
              <a:xfrm>
                <a:off x="2867185" y="5618480"/>
                <a:ext cx="861535" cy="173391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E11EC61-3FE3-4597-BEF1-2678A3D943B0}"/>
                  </a:ext>
                </a:extLst>
              </p:cNvPr>
              <p:cNvSpPr/>
              <p:nvPr/>
            </p:nvSpPr>
            <p:spPr>
              <a:xfrm>
                <a:off x="3190240" y="3774440"/>
                <a:ext cx="152400" cy="13572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7B2249B-1B6D-45EF-B1AE-B07D97DE17E5}"/>
                  </a:ext>
                </a:extLst>
              </p:cNvPr>
              <p:cNvSpPr/>
              <p:nvPr/>
            </p:nvSpPr>
            <p:spPr>
              <a:xfrm>
                <a:off x="3017520" y="4975483"/>
                <a:ext cx="558800" cy="66039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3FA3032-C4C0-4FF9-8109-CC2EF0B699C3}"/>
                  </a:ext>
                </a:extLst>
              </p:cNvPr>
              <p:cNvSpPr/>
              <p:nvPr/>
            </p:nvSpPr>
            <p:spPr>
              <a:xfrm flipH="1" flipV="1">
                <a:off x="3014663" y="4968107"/>
                <a:ext cx="119224" cy="10414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D83FDFF-1C5C-45F0-9E0C-BACF2667C4D2}"/>
                  </a:ext>
                </a:extLst>
              </p:cNvPr>
              <p:cNvSpPr/>
              <p:nvPr/>
            </p:nvSpPr>
            <p:spPr>
              <a:xfrm flipH="1" flipV="1">
                <a:off x="3243269" y="4972869"/>
                <a:ext cx="119224" cy="10414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1E75B3B-F02C-42B1-8CE9-8D81561764BC}"/>
                  </a:ext>
                </a:extLst>
              </p:cNvPr>
              <p:cNvSpPr/>
              <p:nvPr/>
            </p:nvSpPr>
            <p:spPr>
              <a:xfrm flipH="1" flipV="1">
                <a:off x="3462342" y="4968098"/>
                <a:ext cx="119224" cy="10414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D33D8F-5FB9-49B2-9653-BC8CDC76D958}"/>
                </a:ext>
              </a:extLst>
            </p:cNvPr>
            <p:cNvGrpSpPr/>
            <p:nvPr/>
          </p:nvGrpSpPr>
          <p:grpSpPr>
            <a:xfrm>
              <a:off x="2797663" y="887859"/>
              <a:ext cx="571812" cy="2336017"/>
              <a:chOff x="1214439" y="3485250"/>
              <a:chExt cx="733424" cy="228467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27EA7F8-7FC0-4A63-B3FE-419421DEE197}"/>
                  </a:ext>
                </a:extLst>
              </p:cNvPr>
              <p:cNvGrpSpPr/>
              <p:nvPr/>
            </p:nvGrpSpPr>
            <p:grpSpPr>
              <a:xfrm>
                <a:off x="1290320" y="3485250"/>
                <a:ext cx="589280" cy="2281222"/>
                <a:chOff x="1290320" y="3139810"/>
                <a:chExt cx="589280" cy="228122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537E977-7B48-480D-A8DB-DFA6DFECB58D}"/>
                    </a:ext>
                  </a:extLst>
                </p:cNvPr>
                <p:cNvSpPr/>
                <p:nvPr/>
              </p:nvSpPr>
              <p:spPr>
                <a:xfrm>
                  <a:off x="1402080" y="4272952"/>
                  <a:ext cx="396240" cy="114808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E625783-85D4-4210-93D5-6386A086EFBB}"/>
                    </a:ext>
                  </a:extLst>
                </p:cNvPr>
                <p:cNvSpPr/>
                <p:nvPr/>
              </p:nvSpPr>
              <p:spPr>
                <a:xfrm>
                  <a:off x="1341120" y="3763460"/>
                  <a:ext cx="508000" cy="5080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834C0AC3-8FE6-410F-9821-BA8A034B8ADF}"/>
                    </a:ext>
                  </a:extLst>
                </p:cNvPr>
                <p:cNvSpPr/>
                <p:nvPr/>
              </p:nvSpPr>
              <p:spPr>
                <a:xfrm>
                  <a:off x="1534160" y="3139810"/>
                  <a:ext cx="142240" cy="62365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B8DE182-F2F3-420E-8A98-A9384E703184}"/>
                    </a:ext>
                  </a:extLst>
                </p:cNvPr>
                <p:cNvSpPr/>
                <p:nvPr/>
              </p:nvSpPr>
              <p:spPr>
                <a:xfrm>
                  <a:off x="1290320" y="4232312"/>
                  <a:ext cx="589280" cy="12431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AB4355E-F1E3-41EA-89B1-85CF6E33B778}"/>
                  </a:ext>
                </a:extLst>
              </p:cNvPr>
              <p:cNvSpPr/>
              <p:nvPr/>
            </p:nvSpPr>
            <p:spPr>
              <a:xfrm>
                <a:off x="1214439" y="5636578"/>
                <a:ext cx="733424" cy="133350"/>
              </a:xfrm>
              <a:custGeom>
                <a:avLst/>
                <a:gdLst>
                  <a:gd name="connsiteX0" fmla="*/ 185737 w 700087"/>
                  <a:gd name="connsiteY0" fmla="*/ 0 h 133350"/>
                  <a:gd name="connsiteX1" fmla="*/ 0 w 700087"/>
                  <a:gd name="connsiteY1" fmla="*/ 133350 h 133350"/>
                  <a:gd name="connsiteX2" fmla="*/ 700087 w 700087"/>
                  <a:gd name="connsiteY2" fmla="*/ 133350 h 133350"/>
                  <a:gd name="connsiteX3" fmla="*/ 590550 w 700087"/>
                  <a:gd name="connsiteY3" fmla="*/ 4762 h 133350"/>
                  <a:gd name="connsiteX4" fmla="*/ 185737 w 700087"/>
                  <a:gd name="connsiteY4" fmla="*/ 0 h 133350"/>
                  <a:gd name="connsiteX0" fmla="*/ 185737 w 733424"/>
                  <a:gd name="connsiteY0" fmla="*/ 0 h 133350"/>
                  <a:gd name="connsiteX1" fmla="*/ 0 w 733424"/>
                  <a:gd name="connsiteY1" fmla="*/ 133350 h 133350"/>
                  <a:gd name="connsiteX2" fmla="*/ 733424 w 733424"/>
                  <a:gd name="connsiteY2" fmla="*/ 133350 h 133350"/>
                  <a:gd name="connsiteX3" fmla="*/ 590550 w 733424"/>
                  <a:gd name="connsiteY3" fmla="*/ 4762 h 133350"/>
                  <a:gd name="connsiteX4" fmla="*/ 185737 w 733424"/>
                  <a:gd name="connsiteY4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424" h="133350">
                    <a:moveTo>
                      <a:pt x="185737" y="0"/>
                    </a:moveTo>
                    <a:lnTo>
                      <a:pt x="0" y="133350"/>
                    </a:lnTo>
                    <a:lnTo>
                      <a:pt x="733424" y="133350"/>
                    </a:lnTo>
                    <a:lnTo>
                      <a:pt x="590550" y="4762"/>
                    </a:lnTo>
                    <a:lnTo>
                      <a:pt x="185737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29">
            <a:extLst>
              <a:ext uri="{FF2B5EF4-FFF2-40B4-BE49-F238E27FC236}">
                <a16:creationId xmlns:a16="http://schemas.microsoft.com/office/drawing/2014/main" id="{220B6462-B0C2-4E90-94FF-2E517FFF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585930-8FF1-484E-BA1E-7E2BD62D4ED9}"/>
              </a:ext>
            </a:extLst>
          </p:cNvPr>
          <p:cNvSpPr txBox="1"/>
          <p:nvPr/>
        </p:nvSpPr>
        <p:spPr>
          <a:xfrm>
            <a:off x="1074100" y="937830"/>
            <a:ext cx="766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Some smarty pants say that counting the number of books is not a fair way to measure.  For those of you who are above average and don’t have a bathroom scale, what if you build a scale to measure the weight of your books?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497BD1-5E0E-43C5-91DB-189661E8AB09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B44C34D-7E0F-40CA-A192-7FDC9AFAD6F4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25238E7-0A7D-47C4-87A7-7DC904137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8D451CA-49CD-4DC2-B7B7-C8F34BEB490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307498E-33A3-44DF-B683-D64A72E7A3D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F0B2B83-BF67-4ADA-B0B2-781F9C6131EA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B8D4AEF-F9B8-4F42-9C2A-D7D20348F2F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F22B28-1E9F-469D-A34D-7410BD465499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D91943-567A-41D6-BED0-0F507CBFD0A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0546B2-8CCD-4B0B-A7D6-668942E4203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C35AF3-75C3-44C9-A205-1C38A8D9F259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E9D0BCD-F722-4183-9D92-2D44951B71FF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300F79-7C88-4C65-A778-CFE0ED2D2A54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0D81B-A6F0-4A98-98A2-8684ADBE1F22}"/>
              </a:ext>
            </a:extLst>
          </p:cNvPr>
          <p:cNvGrpSpPr/>
          <p:nvPr/>
        </p:nvGrpSpPr>
        <p:grpSpPr>
          <a:xfrm>
            <a:off x="2560993" y="3631041"/>
            <a:ext cx="4358595" cy="1411128"/>
            <a:chOff x="1838960" y="3220720"/>
            <a:chExt cx="4358595" cy="1411128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8BC85FDA-7AA7-467D-8C8B-DBB3B8324899}"/>
                </a:ext>
              </a:extLst>
            </p:cNvPr>
            <p:cNvSpPr/>
            <p:nvPr/>
          </p:nvSpPr>
          <p:spPr>
            <a:xfrm>
              <a:off x="3566160" y="3449320"/>
              <a:ext cx="751840" cy="949960"/>
            </a:xfrm>
            <a:custGeom>
              <a:avLst/>
              <a:gdLst>
                <a:gd name="connsiteX0" fmla="*/ 406400 w 751840"/>
                <a:gd name="connsiteY0" fmla="*/ 0 h 497840"/>
                <a:gd name="connsiteX1" fmla="*/ 0 w 751840"/>
                <a:gd name="connsiteY1" fmla="*/ 497840 h 497840"/>
                <a:gd name="connsiteX2" fmla="*/ 751840 w 751840"/>
                <a:gd name="connsiteY2" fmla="*/ 497840 h 497840"/>
                <a:gd name="connsiteX3" fmla="*/ 406400 w 751840"/>
                <a:gd name="connsiteY3" fmla="*/ 0 h 49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840" h="497840">
                  <a:moveTo>
                    <a:pt x="406400" y="0"/>
                  </a:moveTo>
                  <a:lnTo>
                    <a:pt x="0" y="497840"/>
                  </a:lnTo>
                  <a:lnTo>
                    <a:pt x="751840" y="497840"/>
                  </a:lnTo>
                  <a:lnTo>
                    <a:pt x="40640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72353DE-42C1-4177-87EC-E1B4F958B52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960" y="4378960"/>
              <a:ext cx="4246880" cy="30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4F68F5-9DC1-4343-ABDF-674F447286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8960" y="4368800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A7E25F-BEEA-441A-B0B5-043C7F8238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6960" y="4368800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460458-0D38-4306-9DC2-F501EE43A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3840" y="4378960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F7B9D0-69CF-47AF-9370-14B56DC69E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1840" y="4378960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32631F-5C4E-40C4-B4F5-01BA85B6A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9040" y="4389120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E96B326-1BBB-4230-A514-B5AEEF23C4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7040" y="4389120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4E279EE-6549-410B-B010-A02111AA5A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3208" y="4418488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2EB613A-B630-4BF3-B4C5-DAD92A244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1208" y="4418488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22977E-A0ED-41E8-B64A-C1C0CAB97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8088" y="4428648"/>
              <a:ext cx="325120" cy="20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15739C-6729-4D58-BCEF-55CF77D54D67}"/>
                </a:ext>
              </a:extLst>
            </p:cNvPr>
            <p:cNvSpPr/>
            <p:nvPr/>
          </p:nvSpPr>
          <p:spPr>
            <a:xfrm>
              <a:off x="1920240" y="3220720"/>
              <a:ext cx="4277315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E77F30-510C-4A4A-A4F9-A780C48D84E0}"/>
              </a:ext>
            </a:extLst>
          </p:cNvPr>
          <p:cNvGrpSpPr/>
          <p:nvPr/>
        </p:nvGrpSpPr>
        <p:grpSpPr>
          <a:xfrm>
            <a:off x="2571153" y="3429000"/>
            <a:ext cx="995680" cy="162560"/>
            <a:chOff x="1767840" y="3129280"/>
            <a:chExt cx="995680" cy="1625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0B0806-5B57-4C83-9F5E-940E5378E5E1}"/>
                </a:ext>
              </a:extLst>
            </p:cNvPr>
            <p:cNvSpPr/>
            <p:nvPr/>
          </p:nvSpPr>
          <p:spPr>
            <a:xfrm>
              <a:off x="1829473" y="3134504"/>
              <a:ext cx="894080" cy="116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2D7EBA-D9E2-4120-AAA9-80923C0D90C6}"/>
                </a:ext>
              </a:extLst>
            </p:cNvPr>
            <p:cNvSpPr/>
            <p:nvPr/>
          </p:nvSpPr>
          <p:spPr>
            <a:xfrm>
              <a:off x="1767840" y="3129280"/>
              <a:ext cx="995680" cy="162560"/>
            </a:xfrm>
            <a:custGeom>
              <a:avLst/>
              <a:gdLst>
                <a:gd name="connsiteX0" fmla="*/ 0 w 995680"/>
                <a:gd name="connsiteY0" fmla="*/ 0 h 162560"/>
                <a:gd name="connsiteX1" fmla="*/ 995680 w 995680"/>
                <a:gd name="connsiteY1" fmla="*/ 0 h 162560"/>
                <a:gd name="connsiteX2" fmla="*/ 995680 w 995680"/>
                <a:gd name="connsiteY2" fmla="*/ 162560 h 162560"/>
                <a:gd name="connsiteX3" fmla="*/ 10160 w 995680"/>
                <a:gd name="connsiteY3" fmla="*/ 152400 h 16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680" h="162560">
                  <a:moveTo>
                    <a:pt x="0" y="0"/>
                  </a:moveTo>
                  <a:lnTo>
                    <a:pt x="995680" y="0"/>
                  </a:lnTo>
                  <a:lnTo>
                    <a:pt x="995680" y="162560"/>
                  </a:lnTo>
                  <a:lnTo>
                    <a:pt x="10160" y="15240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E5BBFF2-D1F4-4354-80B1-F35CF4DB1514}"/>
              </a:ext>
            </a:extLst>
          </p:cNvPr>
          <p:cNvGrpSpPr/>
          <p:nvPr/>
        </p:nvGrpSpPr>
        <p:grpSpPr>
          <a:xfrm>
            <a:off x="2682913" y="3225800"/>
            <a:ext cx="995680" cy="162560"/>
            <a:chOff x="1767840" y="3129280"/>
            <a:chExt cx="995680" cy="1625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582A21E-67A4-42CB-B8C2-039708B3D03D}"/>
                </a:ext>
              </a:extLst>
            </p:cNvPr>
            <p:cNvSpPr/>
            <p:nvPr/>
          </p:nvSpPr>
          <p:spPr>
            <a:xfrm>
              <a:off x="1829473" y="3134504"/>
              <a:ext cx="894080" cy="116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5E79B4A-0D2A-47B7-963D-DC0106E5519F}"/>
                </a:ext>
              </a:extLst>
            </p:cNvPr>
            <p:cNvSpPr/>
            <p:nvPr/>
          </p:nvSpPr>
          <p:spPr>
            <a:xfrm>
              <a:off x="1767840" y="3129280"/>
              <a:ext cx="995680" cy="162560"/>
            </a:xfrm>
            <a:custGeom>
              <a:avLst/>
              <a:gdLst>
                <a:gd name="connsiteX0" fmla="*/ 0 w 995680"/>
                <a:gd name="connsiteY0" fmla="*/ 0 h 162560"/>
                <a:gd name="connsiteX1" fmla="*/ 995680 w 995680"/>
                <a:gd name="connsiteY1" fmla="*/ 0 h 162560"/>
                <a:gd name="connsiteX2" fmla="*/ 995680 w 995680"/>
                <a:gd name="connsiteY2" fmla="*/ 162560 h 162560"/>
                <a:gd name="connsiteX3" fmla="*/ 10160 w 995680"/>
                <a:gd name="connsiteY3" fmla="*/ 152400 h 16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680" h="162560">
                  <a:moveTo>
                    <a:pt x="0" y="0"/>
                  </a:moveTo>
                  <a:lnTo>
                    <a:pt x="995680" y="0"/>
                  </a:lnTo>
                  <a:lnTo>
                    <a:pt x="995680" y="162560"/>
                  </a:lnTo>
                  <a:lnTo>
                    <a:pt x="10160" y="152400"/>
                  </a:ln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265760-829C-4C06-969B-552ED64EBA6D}"/>
              </a:ext>
            </a:extLst>
          </p:cNvPr>
          <p:cNvGrpSpPr/>
          <p:nvPr/>
        </p:nvGrpSpPr>
        <p:grpSpPr>
          <a:xfrm>
            <a:off x="2540673" y="2969305"/>
            <a:ext cx="995680" cy="246335"/>
            <a:chOff x="1767840" y="3129280"/>
            <a:chExt cx="995680" cy="16256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0FE68B2-C4DF-4AB8-96E8-79EF7C3B6973}"/>
                </a:ext>
              </a:extLst>
            </p:cNvPr>
            <p:cNvSpPr/>
            <p:nvPr/>
          </p:nvSpPr>
          <p:spPr>
            <a:xfrm>
              <a:off x="1829473" y="3134503"/>
              <a:ext cx="894080" cy="1271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DADCA86-621E-41A5-8FE9-C270FDEC4678}"/>
                </a:ext>
              </a:extLst>
            </p:cNvPr>
            <p:cNvSpPr/>
            <p:nvPr/>
          </p:nvSpPr>
          <p:spPr>
            <a:xfrm>
              <a:off x="1767840" y="3129280"/>
              <a:ext cx="995680" cy="162560"/>
            </a:xfrm>
            <a:custGeom>
              <a:avLst/>
              <a:gdLst>
                <a:gd name="connsiteX0" fmla="*/ 0 w 995680"/>
                <a:gd name="connsiteY0" fmla="*/ 0 h 162560"/>
                <a:gd name="connsiteX1" fmla="*/ 995680 w 995680"/>
                <a:gd name="connsiteY1" fmla="*/ 0 h 162560"/>
                <a:gd name="connsiteX2" fmla="*/ 995680 w 995680"/>
                <a:gd name="connsiteY2" fmla="*/ 162560 h 162560"/>
                <a:gd name="connsiteX3" fmla="*/ 10160 w 995680"/>
                <a:gd name="connsiteY3" fmla="*/ 152400 h 16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680" h="162560">
                  <a:moveTo>
                    <a:pt x="0" y="0"/>
                  </a:moveTo>
                  <a:lnTo>
                    <a:pt x="995680" y="0"/>
                  </a:lnTo>
                  <a:lnTo>
                    <a:pt x="995680" y="162560"/>
                  </a:lnTo>
                  <a:lnTo>
                    <a:pt x="10160" y="152400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CD9B0EB-09B1-474F-B240-9DDAED1B4A21}"/>
              </a:ext>
            </a:extLst>
          </p:cNvPr>
          <p:cNvSpPr txBox="1"/>
          <p:nvPr/>
        </p:nvSpPr>
        <p:spPr>
          <a:xfrm>
            <a:off x="2164081" y="5110480"/>
            <a:ext cx="483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Balance 2 or 3 books with 1 kilo or 2.2 pounds of apples.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Then multiply the number of times you balance the scale with 2.2 pounds of apples to get the total weight of the all the books before your tower buckles. 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7DB0FD-31FA-41F2-BC39-4AFB4A640EBA}"/>
              </a:ext>
            </a:extLst>
          </p:cNvPr>
          <p:cNvSpPr/>
          <p:nvPr/>
        </p:nvSpPr>
        <p:spPr>
          <a:xfrm>
            <a:off x="6177033" y="3225800"/>
            <a:ext cx="287999" cy="33693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36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62E8096-03A1-44A9-A55E-468E3CCBDF3F}"/>
              </a:ext>
            </a:extLst>
          </p:cNvPr>
          <p:cNvSpPr/>
          <p:nvPr/>
        </p:nvSpPr>
        <p:spPr>
          <a:xfrm>
            <a:off x="6603753" y="3235960"/>
            <a:ext cx="287999" cy="33693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36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50A56A0-2FFD-48D0-A11C-FB9044668698}"/>
              </a:ext>
            </a:extLst>
          </p:cNvPr>
          <p:cNvSpPr/>
          <p:nvPr/>
        </p:nvSpPr>
        <p:spPr>
          <a:xfrm>
            <a:off x="6695193" y="2921000"/>
            <a:ext cx="287999" cy="33693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36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86BFF5E-6245-4693-BE64-A3E1A81A4058}"/>
              </a:ext>
            </a:extLst>
          </p:cNvPr>
          <p:cNvSpPr/>
          <p:nvPr/>
        </p:nvSpPr>
        <p:spPr>
          <a:xfrm>
            <a:off x="6370073" y="2971800"/>
            <a:ext cx="287999" cy="33693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36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05B2B42-8F50-4227-BDED-F47A1A2C81DA}"/>
              </a:ext>
            </a:extLst>
          </p:cNvPr>
          <p:cNvSpPr/>
          <p:nvPr/>
        </p:nvSpPr>
        <p:spPr>
          <a:xfrm>
            <a:off x="6004313" y="2931160"/>
            <a:ext cx="287999" cy="33693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36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68E3BB5-1253-4609-A9FE-6B340A7A03C6}"/>
              </a:ext>
            </a:extLst>
          </p:cNvPr>
          <p:cNvSpPr/>
          <p:nvPr/>
        </p:nvSpPr>
        <p:spPr>
          <a:xfrm>
            <a:off x="6207513" y="2707640"/>
            <a:ext cx="287999" cy="336930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36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E5BA3E2-C6E4-497F-AA47-DCB41939D23D}"/>
              </a:ext>
            </a:extLst>
          </p:cNvPr>
          <p:cNvSpPr/>
          <p:nvPr/>
        </p:nvSpPr>
        <p:spPr>
          <a:xfrm>
            <a:off x="5882640" y="3027680"/>
            <a:ext cx="1180008" cy="579120"/>
          </a:xfrm>
          <a:custGeom>
            <a:avLst/>
            <a:gdLst>
              <a:gd name="connsiteX0" fmla="*/ 0 w 1168400"/>
              <a:gd name="connsiteY0" fmla="*/ 0 h 579120"/>
              <a:gd name="connsiteX1" fmla="*/ 254000 w 1168400"/>
              <a:gd name="connsiteY1" fmla="*/ 579120 h 579120"/>
              <a:gd name="connsiteX2" fmla="*/ 985520 w 1168400"/>
              <a:gd name="connsiteY2" fmla="*/ 568960 h 579120"/>
              <a:gd name="connsiteX3" fmla="*/ 1168400 w 1168400"/>
              <a:gd name="connsiteY3" fmla="*/ 50800 h 579120"/>
              <a:gd name="connsiteX0" fmla="*/ 0 w 1198880"/>
              <a:gd name="connsiteY0" fmla="*/ 0 h 579120"/>
              <a:gd name="connsiteX1" fmla="*/ 254000 w 1198880"/>
              <a:gd name="connsiteY1" fmla="*/ 579120 h 579120"/>
              <a:gd name="connsiteX2" fmla="*/ 985520 w 1198880"/>
              <a:gd name="connsiteY2" fmla="*/ 568960 h 579120"/>
              <a:gd name="connsiteX3" fmla="*/ 1168400 w 1198880"/>
              <a:gd name="connsiteY3" fmla="*/ 50800 h 579120"/>
              <a:gd name="connsiteX4" fmla="*/ 1198880 w 1198880"/>
              <a:gd name="connsiteY4" fmla="*/ 60960 h 579120"/>
              <a:gd name="connsiteX0" fmla="*/ 0 w 1169848"/>
              <a:gd name="connsiteY0" fmla="*/ 0 h 579120"/>
              <a:gd name="connsiteX1" fmla="*/ 254000 w 1169848"/>
              <a:gd name="connsiteY1" fmla="*/ 579120 h 579120"/>
              <a:gd name="connsiteX2" fmla="*/ 985520 w 1169848"/>
              <a:gd name="connsiteY2" fmla="*/ 568960 h 579120"/>
              <a:gd name="connsiteX3" fmla="*/ 1168400 w 1169848"/>
              <a:gd name="connsiteY3" fmla="*/ 50800 h 579120"/>
              <a:gd name="connsiteX4" fmla="*/ 579120 w 1169848"/>
              <a:gd name="connsiteY4" fmla="*/ 71120 h 579120"/>
              <a:gd name="connsiteX0" fmla="*/ 0 w 1169848"/>
              <a:gd name="connsiteY0" fmla="*/ 0 h 579120"/>
              <a:gd name="connsiteX1" fmla="*/ 254000 w 1169848"/>
              <a:gd name="connsiteY1" fmla="*/ 579120 h 579120"/>
              <a:gd name="connsiteX2" fmla="*/ 985520 w 1169848"/>
              <a:gd name="connsiteY2" fmla="*/ 568960 h 579120"/>
              <a:gd name="connsiteX3" fmla="*/ 1168400 w 1169848"/>
              <a:gd name="connsiteY3" fmla="*/ 50800 h 579120"/>
              <a:gd name="connsiteX4" fmla="*/ 579120 w 1169848"/>
              <a:gd name="connsiteY4" fmla="*/ 71120 h 579120"/>
              <a:gd name="connsiteX5" fmla="*/ 579120 w 1169848"/>
              <a:gd name="connsiteY5" fmla="*/ 50800 h 579120"/>
              <a:gd name="connsiteX0" fmla="*/ 10160 w 1180008"/>
              <a:gd name="connsiteY0" fmla="*/ 0 h 579120"/>
              <a:gd name="connsiteX1" fmla="*/ 264160 w 1180008"/>
              <a:gd name="connsiteY1" fmla="*/ 579120 h 579120"/>
              <a:gd name="connsiteX2" fmla="*/ 995680 w 1180008"/>
              <a:gd name="connsiteY2" fmla="*/ 568960 h 579120"/>
              <a:gd name="connsiteX3" fmla="*/ 1178560 w 1180008"/>
              <a:gd name="connsiteY3" fmla="*/ 50800 h 579120"/>
              <a:gd name="connsiteX4" fmla="*/ 589280 w 1180008"/>
              <a:gd name="connsiteY4" fmla="*/ 71120 h 579120"/>
              <a:gd name="connsiteX5" fmla="*/ 0 w 1180008"/>
              <a:gd name="connsiteY5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0008" h="579120">
                <a:moveTo>
                  <a:pt x="10160" y="0"/>
                </a:moveTo>
                <a:lnTo>
                  <a:pt x="264160" y="579120"/>
                </a:lnTo>
                <a:lnTo>
                  <a:pt x="995680" y="568960"/>
                </a:lnTo>
                <a:lnTo>
                  <a:pt x="1178560" y="50800"/>
                </a:lnTo>
                <a:cubicBezTo>
                  <a:pt x="1214120" y="-33867"/>
                  <a:pt x="582930" y="69003"/>
                  <a:pt x="589280" y="71120"/>
                </a:cubicBezTo>
                <a:cubicBezTo>
                  <a:pt x="491067" y="71120"/>
                  <a:pt x="0" y="4233"/>
                  <a:pt x="0" y="0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9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6">
            <a:extLst>
              <a:ext uri="{FF2B5EF4-FFF2-40B4-BE49-F238E27FC236}">
                <a16:creationId xmlns:a16="http://schemas.microsoft.com/office/drawing/2014/main" id="{47D42797-1ED7-4303-BA51-7436D5E6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61" y="694055"/>
            <a:ext cx="8766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Can you build a tower taller than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using printer paper and scotch tape?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Heavy, wide base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Light, small top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E483D6C-2545-47E3-9252-D1864455263A}"/>
              </a:ext>
            </a:extLst>
          </p:cNvPr>
          <p:cNvSpPr/>
          <p:nvPr/>
        </p:nvSpPr>
        <p:spPr>
          <a:xfrm>
            <a:off x="1319605" y="2597327"/>
            <a:ext cx="1098475" cy="3312615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5842F-06DD-43B6-9937-ED16C82E6AEF}"/>
              </a:ext>
            </a:extLst>
          </p:cNvPr>
          <p:cNvSpPr/>
          <p:nvPr/>
        </p:nvSpPr>
        <p:spPr>
          <a:xfrm>
            <a:off x="955040" y="5889625"/>
            <a:ext cx="7329876" cy="5218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220B6462-B0C2-4E90-94FF-2E517FFF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E6759-EE2D-456F-98BF-F27F12763B2C}"/>
              </a:ext>
            </a:extLst>
          </p:cNvPr>
          <p:cNvSpPr txBox="1"/>
          <p:nvPr/>
        </p:nvSpPr>
        <p:spPr>
          <a:xfrm>
            <a:off x="831752" y="5994397"/>
            <a:ext cx="4927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Height :  				125 inches, 10.4 feet,  317cm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Number of paper sheets: 	25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Sheets per foot:		2.4</a:t>
            </a:r>
          </a:p>
          <a:p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C0D7BD-7848-46F4-9E2D-0660EE9D84F9}"/>
              </a:ext>
            </a:extLst>
          </p:cNvPr>
          <p:cNvGrpSpPr/>
          <p:nvPr/>
        </p:nvGrpSpPr>
        <p:grpSpPr>
          <a:xfrm>
            <a:off x="3727525" y="2597327"/>
            <a:ext cx="641275" cy="3292298"/>
            <a:chOff x="3554804" y="2823306"/>
            <a:chExt cx="641275" cy="329229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497E2E-BDD6-4A04-A0B4-A53B9D47CE8C}"/>
                </a:ext>
              </a:extLst>
            </p:cNvPr>
            <p:cNvSpPr/>
            <p:nvPr/>
          </p:nvSpPr>
          <p:spPr>
            <a:xfrm>
              <a:off x="3769360" y="2823306"/>
              <a:ext cx="182880" cy="9054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7C157-4427-430B-9942-A4FD3719C35B}"/>
                </a:ext>
              </a:extLst>
            </p:cNvPr>
            <p:cNvSpPr/>
            <p:nvPr/>
          </p:nvSpPr>
          <p:spPr>
            <a:xfrm>
              <a:off x="3708400" y="3613842"/>
              <a:ext cx="325120" cy="9054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CC3532-10AD-48D4-914E-D8319DD17447}"/>
                </a:ext>
              </a:extLst>
            </p:cNvPr>
            <p:cNvSpPr/>
            <p:nvPr/>
          </p:nvSpPr>
          <p:spPr>
            <a:xfrm>
              <a:off x="3627120" y="4419654"/>
              <a:ext cx="477520" cy="9054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DB4C609-4FC9-46EF-ADA8-E42C2FB73626}"/>
                </a:ext>
              </a:extLst>
            </p:cNvPr>
            <p:cNvSpPr/>
            <p:nvPr/>
          </p:nvSpPr>
          <p:spPr>
            <a:xfrm>
              <a:off x="3554804" y="5210190"/>
              <a:ext cx="641275" cy="905414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780BFA-15BD-492F-A40E-5D39CF4F0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23" y="2005954"/>
            <a:ext cx="2229820" cy="388800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1EFCF29-192F-49AE-8723-82BD105D1947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2124285-EDE0-4912-9D96-2DD195290E1D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BA4D549-6A33-47FD-B976-23DB56078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E126DB8-A02E-498F-82B9-97ADE009578D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FE52E0F-B53E-4B22-83D2-B6F90E136324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87F2A9D-FF7B-4778-93B3-BDB90A6FABD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EE8F860-39B4-44FC-B38E-572A5603E357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4D0579B-528C-4B64-ABD9-3F41C39C0CC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F68010-A147-4F73-A934-7D2D7D2151C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E8D21BD-D433-4772-B706-DA7577D64290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2CA9220-6145-48D0-980D-8E0BF4990B3E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0ED1F7-B45C-4EF6-B3A8-8D082ED69F6E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D348D6-554D-4CE6-8083-9285E43EC880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95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6">
            <a:extLst>
              <a:ext uri="{FF2B5EF4-FFF2-40B4-BE49-F238E27FC236}">
                <a16:creationId xmlns:a16="http://schemas.microsoft.com/office/drawing/2014/main" id="{47D42797-1ED7-4303-BA51-7436D5E6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61" y="694055"/>
            <a:ext cx="8766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Can you build a tower taller than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using printer paper and scotch tape?</a:t>
            </a: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220B6462-B0C2-4E90-94FF-2E517FFF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E6759-EE2D-456F-98BF-F27F12763B2C}"/>
              </a:ext>
            </a:extLst>
          </p:cNvPr>
          <p:cNvSpPr txBox="1"/>
          <p:nvPr/>
        </p:nvSpPr>
        <p:spPr>
          <a:xfrm>
            <a:off x="831752" y="5994397"/>
            <a:ext cx="4927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Height :  				125 inches, 10.4 feet,  317cm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Number of paper sheets: 	25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Sheets per foot:		2.4</a:t>
            </a:r>
          </a:p>
          <a:p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D5938C-4653-4D63-9B78-FEA2AC15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57" y="1677494"/>
            <a:ext cx="1817135" cy="1628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F4A89-D86D-40A8-954A-BAA61A821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3" y="1677494"/>
            <a:ext cx="2445735" cy="386780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C518975-7AAC-42B4-BDB5-E5EADD52E4C0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95542D5-52C1-4A5F-AD8A-0175AF063E74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B930CC3-E6B6-4AB5-9BB9-718C6B6FB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5CF19D5-63BF-4990-821F-EC8EAB918D67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A0D6E19-497F-48A8-82B7-58885C13302A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0010B94-CA5A-4D78-861A-26880C7D16C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83DFD4-7803-438B-8CBB-9AE8BC40CE33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18EB31-280E-4144-B7FE-F7F066FD57C2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9446AE-3C87-48D6-A07B-FED95CD5CAAF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DD34164-C22F-4745-BABB-3D3DB042FDA2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09C309-1AB3-4322-B421-42303ACD3A77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50A01A2-A4FE-470F-810C-1B24F5D5A311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3F197-CC90-41E4-91F8-B8BBBD54C189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pic>
        <p:nvPicPr>
          <p:cNvPr id="4" name="Picture 3" descr="A picture containing text, pink&#10;&#10;Description automatically generated">
            <a:extLst>
              <a:ext uri="{FF2B5EF4-FFF2-40B4-BE49-F238E27FC236}">
                <a16:creationId xmlns:a16="http://schemas.microsoft.com/office/drawing/2014/main" id="{52B04A67-E178-4D3F-A48A-3909F2074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09" y="1721563"/>
            <a:ext cx="3088377" cy="411783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A39D00F-BE3C-4BBA-927A-B3CCF5907A68}"/>
              </a:ext>
            </a:extLst>
          </p:cNvPr>
          <p:cNvSpPr txBox="1"/>
          <p:nvPr/>
        </p:nvSpPr>
        <p:spPr>
          <a:xfrm>
            <a:off x="3021215" y="4090794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  <a:hlinkClick r:id="rId7"/>
              </a:rPr>
              <a:t>Tall Tower of Power Video</a:t>
            </a:r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b="0" i="0" u="none" strike="noStrike" dirty="0">
                <a:effectLst/>
                <a:latin typeface="Roboto" panose="02000000000000000000" pitchFamily="2" charset="0"/>
                <a:hlinkClick r:id="rId7"/>
              </a:rPr>
              <a:t>https://youtu.be/2jFewBgLI4E</a:t>
            </a:r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523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29">
            <a:extLst>
              <a:ext uri="{FF2B5EF4-FFF2-40B4-BE49-F238E27FC236}">
                <a16:creationId xmlns:a16="http://schemas.microsoft.com/office/drawing/2014/main" id="{220B6462-B0C2-4E90-94FF-2E517FFF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980A70C-52DD-4060-8D1D-F54FFF81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006" y="1143002"/>
            <a:ext cx="2248250" cy="376956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D03E2F4-4E16-4951-93A1-ECC538EB3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926" y="1126982"/>
            <a:ext cx="2248250" cy="378493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C02FCF4-3BF5-47EB-BA99-DB1712B3E702}"/>
              </a:ext>
            </a:extLst>
          </p:cNvPr>
          <p:cNvGrpSpPr/>
          <p:nvPr/>
        </p:nvGrpSpPr>
        <p:grpSpPr>
          <a:xfrm>
            <a:off x="627787" y="2402419"/>
            <a:ext cx="2459944" cy="2454375"/>
            <a:chOff x="6871553" y="3786422"/>
            <a:chExt cx="2459944" cy="245437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E9DE5F-D38C-4A50-953A-678F908F4B9F}"/>
                </a:ext>
              </a:extLst>
            </p:cNvPr>
            <p:cNvSpPr/>
            <p:nvPr/>
          </p:nvSpPr>
          <p:spPr>
            <a:xfrm>
              <a:off x="6895322" y="5253478"/>
              <a:ext cx="2388637" cy="401216"/>
            </a:xfrm>
            <a:custGeom>
              <a:avLst/>
              <a:gdLst>
                <a:gd name="connsiteX0" fmla="*/ 699796 w 2388637"/>
                <a:gd name="connsiteY0" fmla="*/ 0 h 401216"/>
                <a:gd name="connsiteX1" fmla="*/ 0 w 2388637"/>
                <a:gd name="connsiteY1" fmla="*/ 382555 h 401216"/>
                <a:gd name="connsiteX2" fmla="*/ 1922107 w 2388637"/>
                <a:gd name="connsiteY2" fmla="*/ 401216 h 401216"/>
                <a:gd name="connsiteX3" fmla="*/ 2388637 w 2388637"/>
                <a:gd name="connsiteY3" fmla="*/ 102636 h 401216"/>
                <a:gd name="connsiteX4" fmla="*/ 2304662 w 2388637"/>
                <a:gd name="connsiteY4" fmla="*/ 111967 h 401216"/>
                <a:gd name="connsiteX5" fmla="*/ 699796 w 2388637"/>
                <a:gd name="connsiteY5" fmla="*/ 0 h 4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637" h="401216">
                  <a:moveTo>
                    <a:pt x="699796" y="0"/>
                  </a:moveTo>
                  <a:lnTo>
                    <a:pt x="0" y="382555"/>
                  </a:lnTo>
                  <a:lnTo>
                    <a:pt x="1922107" y="401216"/>
                  </a:lnTo>
                  <a:lnTo>
                    <a:pt x="2388637" y="102636"/>
                  </a:lnTo>
                  <a:lnTo>
                    <a:pt x="2304662" y="111967"/>
                  </a:lnTo>
                  <a:lnTo>
                    <a:pt x="6997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FD838EF-D0C6-4A26-9F13-19BA99E01B13}"/>
                </a:ext>
              </a:extLst>
            </p:cNvPr>
            <p:cNvSpPr/>
            <p:nvPr/>
          </p:nvSpPr>
          <p:spPr>
            <a:xfrm>
              <a:off x="6871553" y="5137430"/>
              <a:ext cx="2388637" cy="401216"/>
            </a:xfrm>
            <a:custGeom>
              <a:avLst/>
              <a:gdLst>
                <a:gd name="connsiteX0" fmla="*/ 699796 w 2388637"/>
                <a:gd name="connsiteY0" fmla="*/ 0 h 401216"/>
                <a:gd name="connsiteX1" fmla="*/ 0 w 2388637"/>
                <a:gd name="connsiteY1" fmla="*/ 382555 h 401216"/>
                <a:gd name="connsiteX2" fmla="*/ 1922107 w 2388637"/>
                <a:gd name="connsiteY2" fmla="*/ 401216 h 401216"/>
                <a:gd name="connsiteX3" fmla="*/ 2388637 w 2388637"/>
                <a:gd name="connsiteY3" fmla="*/ 102636 h 401216"/>
                <a:gd name="connsiteX4" fmla="*/ 2304662 w 2388637"/>
                <a:gd name="connsiteY4" fmla="*/ 111967 h 401216"/>
                <a:gd name="connsiteX5" fmla="*/ 699796 w 2388637"/>
                <a:gd name="connsiteY5" fmla="*/ 0 h 4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637" h="401216">
                  <a:moveTo>
                    <a:pt x="699796" y="0"/>
                  </a:moveTo>
                  <a:lnTo>
                    <a:pt x="0" y="382555"/>
                  </a:lnTo>
                  <a:lnTo>
                    <a:pt x="1922107" y="401216"/>
                  </a:lnTo>
                  <a:lnTo>
                    <a:pt x="2388637" y="102636"/>
                  </a:lnTo>
                  <a:lnTo>
                    <a:pt x="2304662" y="111967"/>
                  </a:lnTo>
                  <a:lnTo>
                    <a:pt x="6997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A25A5AD-43AF-4389-858F-C25960A7C098}"/>
                </a:ext>
              </a:extLst>
            </p:cNvPr>
            <p:cNvSpPr/>
            <p:nvPr/>
          </p:nvSpPr>
          <p:spPr>
            <a:xfrm>
              <a:off x="6895322" y="5032595"/>
              <a:ext cx="2388637" cy="401216"/>
            </a:xfrm>
            <a:custGeom>
              <a:avLst/>
              <a:gdLst>
                <a:gd name="connsiteX0" fmla="*/ 699796 w 2388637"/>
                <a:gd name="connsiteY0" fmla="*/ 0 h 401216"/>
                <a:gd name="connsiteX1" fmla="*/ 0 w 2388637"/>
                <a:gd name="connsiteY1" fmla="*/ 382555 h 401216"/>
                <a:gd name="connsiteX2" fmla="*/ 1922107 w 2388637"/>
                <a:gd name="connsiteY2" fmla="*/ 401216 h 401216"/>
                <a:gd name="connsiteX3" fmla="*/ 2388637 w 2388637"/>
                <a:gd name="connsiteY3" fmla="*/ 102636 h 401216"/>
                <a:gd name="connsiteX4" fmla="*/ 2304662 w 2388637"/>
                <a:gd name="connsiteY4" fmla="*/ 111967 h 401216"/>
                <a:gd name="connsiteX5" fmla="*/ 699796 w 2388637"/>
                <a:gd name="connsiteY5" fmla="*/ 0 h 4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637" h="401216">
                  <a:moveTo>
                    <a:pt x="699796" y="0"/>
                  </a:moveTo>
                  <a:lnTo>
                    <a:pt x="0" y="382555"/>
                  </a:lnTo>
                  <a:lnTo>
                    <a:pt x="1922107" y="401216"/>
                  </a:lnTo>
                  <a:lnTo>
                    <a:pt x="2388637" y="102636"/>
                  </a:lnTo>
                  <a:lnTo>
                    <a:pt x="2304662" y="111967"/>
                  </a:lnTo>
                  <a:lnTo>
                    <a:pt x="6997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F4B5F9-3AB5-42AA-A37B-3D002FF85A11}"/>
                </a:ext>
              </a:extLst>
            </p:cNvPr>
            <p:cNvSpPr/>
            <p:nvPr/>
          </p:nvSpPr>
          <p:spPr>
            <a:xfrm>
              <a:off x="6919091" y="4936822"/>
              <a:ext cx="2388637" cy="401216"/>
            </a:xfrm>
            <a:custGeom>
              <a:avLst/>
              <a:gdLst>
                <a:gd name="connsiteX0" fmla="*/ 699796 w 2388637"/>
                <a:gd name="connsiteY0" fmla="*/ 0 h 401216"/>
                <a:gd name="connsiteX1" fmla="*/ 0 w 2388637"/>
                <a:gd name="connsiteY1" fmla="*/ 382555 h 401216"/>
                <a:gd name="connsiteX2" fmla="*/ 1922107 w 2388637"/>
                <a:gd name="connsiteY2" fmla="*/ 401216 h 401216"/>
                <a:gd name="connsiteX3" fmla="*/ 2388637 w 2388637"/>
                <a:gd name="connsiteY3" fmla="*/ 102636 h 401216"/>
                <a:gd name="connsiteX4" fmla="*/ 2304662 w 2388637"/>
                <a:gd name="connsiteY4" fmla="*/ 111967 h 401216"/>
                <a:gd name="connsiteX5" fmla="*/ 699796 w 2388637"/>
                <a:gd name="connsiteY5" fmla="*/ 0 h 4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637" h="401216">
                  <a:moveTo>
                    <a:pt x="699796" y="0"/>
                  </a:moveTo>
                  <a:lnTo>
                    <a:pt x="0" y="382555"/>
                  </a:lnTo>
                  <a:lnTo>
                    <a:pt x="1922107" y="401216"/>
                  </a:lnTo>
                  <a:lnTo>
                    <a:pt x="2388637" y="102636"/>
                  </a:lnTo>
                  <a:lnTo>
                    <a:pt x="2304662" y="111967"/>
                  </a:lnTo>
                  <a:lnTo>
                    <a:pt x="6997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60A439E-385A-4A52-BAA4-C64BB1FFB86A}"/>
                </a:ext>
              </a:extLst>
            </p:cNvPr>
            <p:cNvSpPr/>
            <p:nvPr/>
          </p:nvSpPr>
          <p:spPr>
            <a:xfrm>
              <a:off x="6942860" y="4838739"/>
              <a:ext cx="2388637" cy="401216"/>
            </a:xfrm>
            <a:custGeom>
              <a:avLst/>
              <a:gdLst>
                <a:gd name="connsiteX0" fmla="*/ 699796 w 2388637"/>
                <a:gd name="connsiteY0" fmla="*/ 0 h 401216"/>
                <a:gd name="connsiteX1" fmla="*/ 0 w 2388637"/>
                <a:gd name="connsiteY1" fmla="*/ 382555 h 401216"/>
                <a:gd name="connsiteX2" fmla="*/ 1922107 w 2388637"/>
                <a:gd name="connsiteY2" fmla="*/ 401216 h 401216"/>
                <a:gd name="connsiteX3" fmla="*/ 2388637 w 2388637"/>
                <a:gd name="connsiteY3" fmla="*/ 102636 h 401216"/>
                <a:gd name="connsiteX4" fmla="*/ 2304662 w 2388637"/>
                <a:gd name="connsiteY4" fmla="*/ 111967 h 401216"/>
                <a:gd name="connsiteX5" fmla="*/ 699796 w 2388637"/>
                <a:gd name="connsiteY5" fmla="*/ 0 h 4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637" h="401216">
                  <a:moveTo>
                    <a:pt x="699796" y="0"/>
                  </a:moveTo>
                  <a:lnTo>
                    <a:pt x="0" y="382555"/>
                  </a:lnTo>
                  <a:lnTo>
                    <a:pt x="1922107" y="401216"/>
                  </a:lnTo>
                  <a:lnTo>
                    <a:pt x="2388637" y="102636"/>
                  </a:lnTo>
                  <a:lnTo>
                    <a:pt x="2304662" y="111967"/>
                  </a:lnTo>
                  <a:lnTo>
                    <a:pt x="6997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row: Down 66">
              <a:extLst>
                <a:ext uri="{FF2B5EF4-FFF2-40B4-BE49-F238E27FC236}">
                  <a16:creationId xmlns:a16="http://schemas.microsoft.com/office/drawing/2014/main" id="{EB720F01-FF71-4480-9A66-6788DECC46FF}"/>
                </a:ext>
              </a:extLst>
            </p:cNvPr>
            <p:cNvSpPr/>
            <p:nvPr/>
          </p:nvSpPr>
          <p:spPr>
            <a:xfrm flipV="1">
              <a:off x="7993445" y="3786422"/>
              <a:ext cx="287466" cy="7073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7E2FAC6-15D7-4E1A-B32C-71A840DABBC5}"/>
                </a:ext>
              </a:extLst>
            </p:cNvPr>
            <p:cNvSpPr/>
            <p:nvPr/>
          </p:nvSpPr>
          <p:spPr>
            <a:xfrm rot="18537177">
              <a:off x="8092151" y="4266160"/>
              <a:ext cx="162615" cy="19746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B3BABB-1950-402B-A9CF-10783F99A2E0}"/>
                </a:ext>
              </a:extLst>
            </p:cNvPr>
            <p:cNvSpPr/>
            <p:nvPr/>
          </p:nvSpPr>
          <p:spPr>
            <a:xfrm rot="2462646">
              <a:off x="8092150" y="4266159"/>
              <a:ext cx="162615" cy="19746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E86660C-08F1-4EAF-9907-F6ADF5B81D7F}"/>
              </a:ext>
            </a:extLst>
          </p:cNvPr>
          <p:cNvSpPr txBox="1"/>
          <p:nvPr/>
        </p:nvSpPr>
        <p:spPr>
          <a:xfrm>
            <a:off x="770951" y="4926192"/>
            <a:ext cx="210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Brute force solution.</a:t>
            </a:r>
          </a:p>
          <a:p>
            <a:pPr algn="ctr"/>
            <a:r>
              <a:rPr lang="en-US" dirty="0"/>
              <a:t>Waste of paper.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13A051-5ACD-457F-B662-CBE359C1ABE7}"/>
              </a:ext>
            </a:extLst>
          </p:cNvPr>
          <p:cNvSpPr txBox="1"/>
          <p:nvPr/>
        </p:nvSpPr>
        <p:spPr>
          <a:xfrm>
            <a:off x="5069840" y="5191760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Ale’s solution Video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AD78DD-3516-4F07-BFC0-FCD6D468E882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838823D-D50A-471E-9BAB-27D8599FAADA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9147468-6EA3-4596-8D14-A1C361ED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268FF8F-87FC-48CD-AE51-2B522ED836C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091EF88-5509-48AB-BAB1-9C7465A6F4F8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BF83092-FE51-4E11-B6E6-0094BE9188B2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9B13A43-A649-4D11-999C-DBDA3F8779E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9630A3A-B037-45B4-A30A-5EFEFD8BA784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787D96-0A25-421D-A1EA-2C07180F36C4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6AA3597-B2C3-4061-99D0-C520CA2CAEDD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271BA7-50FE-4286-8AB0-21BEB7A7C3F5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A97E97-EE44-4791-9ED4-40233A216FBA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03509C-31E6-4ADD-B236-262D29201064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6">
            <a:extLst>
              <a:ext uri="{FF2B5EF4-FFF2-40B4-BE49-F238E27FC236}">
                <a16:creationId xmlns:a16="http://schemas.microsoft.com/office/drawing/2014/main" id="{47D42797-1ED7-4303-BA51-7436D5E6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61" y="683895"/>
            <a:ext cx="8766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Build a way cool looking tower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that makes your friends say, “Wow?”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3DA0B63-BD71-4FF8-A8BF-E8B57FA6638D}"/>
              </a:ext>
            </a:extLst>
          </p:cNvPr>
          <p:cNvSpPr/>
          <p:nvPr/>
        </p:nvSpPr>
        <p:spPr>
          <a:xfrm>
            <a:off x="2217876" y="5774246"/>
            <a:ext cx="5066844" cy="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91E8126-B148-44D5-8B90-25D04253F129}"/>
              </a:ext>
            </a:extLst>
          </p:cNvPr>
          <p:cNvGrpSpPr/>
          <p:nvPr/>
        </p:nvGrpSpPr>
        <p:grpSpPr>
          <a:xfrm>
            <a:off x="4205543" y="3619561"/>
            <a:ext cx="1016697" cy="2149231"/>
            <a:chOff x="2867185" y="3774440"/>
            <a:chExt cx="861535" cy="2017431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6CDC6B4-B359-4532-AFC4-4BD0727635D5}"/>
                </a:ext>
              </a:extLst>
            </p:cNvPr>
            <p:cNvSpPr/>
            <p:nvPr/>
          </p:nvSpPr>
          <p:spPr>
            <a:xfrm>
              <a:off x="3100865" y="4975483"/>
              <a:ext cx="89375" cy="81638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C5198AA-883E-49EE-986C-E5B914E23A90}"/>
                </a:ext>
              </a:extLst>
            </p:cNvPr>
            <p:cNvSpPr/>
            <p:nvPr/>
          </p:nvSpPr>
          <p:spPr>
            <a:xfrm>
              <a:off x="3253265" y="4965323"/>
              <a:ext cx="89375" cy="81638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1669248-88D7-4585-9585-832E5EA19483}"/>
                </a:ext>
              </a:extLst>
            </p:cNvPr>
            <p:cNvSpPr/>
            <p:nvPr/>
          </p:nvSpPr>
          <p:spPr>
            <a:xfrm>
              <a:off x="3405665" y="4975483"/>
              <a:ext cx="89375" cy="816388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BC1405D-4324-48CA-B956-7A7EDA87A456}"/>
                </a:ext>
              </a:extLst>
            </p:cNvPr>
            <p:cNvSpPr/>
            <p:nvPr/>
          </p:nvSpPr>
          <p:spPr>
            <a:xfrm>
              <a:off x="2897665" y="3910165"/>
              <a:ext cx="755966" cy="1131357"/>
            </a:xfrm>
            <a:custGeom>
              <a:avLst/>
              <a:gdLst>
                <a:gd name="connsiteX0" fmla="*/ 345126 w 782648"/>
                <a:gd name="connsiteY0" fmla="*/ 174155 h 1120501"/>
                <a:gd name="connsiteX1" fmla="*/ 253686 w 782648"/>
                <a:gd name="connsiteY1" fmla="*/ 407835 h 1120501"/>
                <a:gd name="connsiteX2" fmla="*/ 20006 w 782648"/>
                <a:gd name="connsiteY2" fmla="*/ 682155 h 1120501"/>
                <a:gd name="connsiteX3" fmla="*/ 50486 w 782648"/>
                <a:gd name="connsiteY3" fmla="*/ 997115 h 1120501"/>
                <a:gd name="connsiteX4" fmla="*/ 355286 w 782648"/>
                <a:gd name="connsiteY4" fmla="*/ 1119035 h 1120501"/>
                <a:gd name="connsiteX5" fmla="*/ 670246 w 782648"/>
                <a:gd name="connsiteY5" fmla="*/ 1047915 h 1120501"/>
                <a:gd name="connsiteX6" fmla="*/ 782006 w 782648"/>
                <a:gd name="connsiteY6" fmla="*/ 814235 h 1120501"/>
                <a:gd name="connsiteX7" fmla="*/ 629606 w 782648"/>
                <a:gd name="connsiteY7" fmla="*/ 519595 h 1120501"/>
                <a:gd name="connsiteX8" fmla="*/ 467046 w 782648"/>
                <a:gd name="connsiteY8" fmla="*/ 224955 h 1120501"/>
                <a:gd name="connsiteX9" fmla="*/ 426406 w 782648"/>
                <a:gd name="connsiteY9" fmla="*/ 21755 h 1120501"/>
                <a:gd name="connsiteX10" fmla="*/ 385766 w 782648"/>
                <a:gd name="connsiteY10" fmla="*/ 21755 h 1120501"/>
                <a:gd name="connsiteX11" fmla="*/ 345126 w 782648"/>
                <a:gd name="connsiteY11" fmla="*/ 174155 h 1120501"/>
                <a:gd name="connsiteX0" fmla="*/ 345126 w 785469"/>
                <a:gd name="connsiteY0" fmla="*/ 174155 h 1120501"/>
                <a:gd name="connsiteX1" fmla="*/ 253686 w 785469"/>
                <a:gd name="connsiteY1" fmla="*/ 407835 h 1120501"/>
                <a:gd name="connsiteX2" fmla="*/ 20006 w 785469"/>
                <a:gd name="connsiteY2" fmla="*/ 682155 h 1120501"/>
                <a:gd name="connsiteX3" fmla="*/ 50486 w 785469"/>
                <a:gd name="connsiteY3" fmla="*/ 997115 h 1120501"/>
                <a:gd name="connsiteX4" fmla="*/ 355286 w 785469"/>
                <a:gd name="connsiteY4" fmla="*/ 1119035 h 1120501"/>
                <a:gd name="connsiteX5" fmla="*/ 670246 w 785469"/>
                <a:gd name="connsiteY5" fmla="*/ 1047915 h 1120501"/>
                <a:gd name="connsiteX6" fmla="*/ 782006 w 785469"/>
                <a:gd name="connsiteY6" fmla="*/ 814235 h 1120501"/>
                <a:gd name="connsiteX7" fmla="*/ 558486 w 785469"/>
                <a:gd name="connsiteY7" fmla="*/ 458635 h 1120501"/>
                <a:gd name="connsiteX8" fmla="*/ 467046 w 785469"/>
                <a:gd name="connsiteY8" fmla="*/ 224955 h 1120501"/>
                <a:gd name="connsiteX9" fmla="*/ 426406 w 785469"/>
                <a:gd name="connsiteY9" fmla="*/ 21755 h 1120501"/>
                <a:gd name="connsiteX10" fmla="*/ 385766 w 785469"/>
                <a:gd name="connsiteY10" fmla="*/ 21755 h 1120501"/>
                <a:gd name="connsiteX11" fmla="*/ 345126 w 785469"/>
                <a:gd name="connsiteY11" fmla="*/ 174155 h 1120501"/>
                <a:gd name="connsiteX0" fmla="*/ 345126 w 785469"/>
                <a:gd name="connsiteY0" fmla="*/ 174155 h 1121175"/>
                <a:gd name="connsiteX1" fmla="*/ 253686 w 785469"/>
                <a:gd name="connsiteY1" fmla="*/ 407835 h 1121175"/>
                <a:gd name="connsiteX2" fmla="*/ 20006 w 785469"/>
                <a:gd name="connsiteY2" fmla="*/ 682155 h 1121175"/>
                <a:gd name="connsiteX3" fmla="*/ 50486 w 785469"/>
                <a:gd name="connsiteY3" fmla="*/ 997115 h 1121175"/>
                <a:gd name="connsiteX4" fmla="*/ 355286 w 785469"/>
                <a:gd name="connsiteY4" fmla="*/ 1119035 h 1121175"/>
                <a:gd name="connsiteX5" fmla="*/ 670246 w 785469"/>
                <a:gd name="connsiteY5" fmla="*/ 1047915 h 1121175"/>
                <a:gd name="connsiteX6" fmla="*/ 782006 w 785469"/>
                <a:gd name="connsiteY6" fmla="*/ 732955 h 1121175"/>
                <a:gd name="connsiteX7" fmla="*/ 558486 w 785469"/>
                <a:gd name="connsiteY7" fmla="*/ 458635 h 1121175"/>
                <a:gd name="connsiteX8" fmla="*/ 467046 w 785469"/>
                <a:gd name="connsiteY8" fmla="*/ 224955 h 1121175"/>
                <a:gd name="connsiteX9" fmla="*/ 426406 w 785469"/>
                <a:gd name="connsiteY9" fmla="*/ 21755 h 1121175"/>
                <a:gd name="connsiteX10" fmla="*/ 385766 w 785469"/>
                <a:gd name="connsiteY10" fmla="*/ 21755 h 1121175"/>
                <a:gd name="connsiteX11" fmla="*/ 345126 w 785469"/>
                <a:gd name="connsiteY11" fmla="*/ 174155 h 1121175"/>
                <a:gd name="connsiteX0" fmla="*/ 332109 w 772452"/>
                <a:gd name="connsiteY0" fmla="*/ 174155 h 1121175"/>
                <a:gd name="connsiteX1" fmla="*/ 240669 w 772452"/>
                <a:gd name="connsiteY1" fmla="*/ 407835 h 1121175"/>
                <a:gd name="connsiteX2" fmla="*/ 27309 w 772452"/>
                <a:gd name="connsiteY2" fmla="*/ 692315 h 1121175"/>
                <a:gd name="connsiteX3" fmla="*/ 37469 w 772452"/>
                <a:gd name="connsiteY3" fmla="*/ 997115 h 1121175"/>
                <a:gd name="connsiteX4" fmla="*/ 342269 w 772452"/>
                <a:gd name="connsiteY4" fmla="*/ 1119035 h 1121175"/>
                <a:gd name="connsiteX5" fmla="*/ 657229 w 772452"/>
                <a:gd name="connsiteY5" fmla="*/ 1047915 h 1121175"/>
                <a:gd name="connsiteX6" fmla="*/ 768989 w 772452"/>
                <a:gd name="connsiteY6" fmla="*/ 732955 h 1121175"/>
                <a:gd name="connsiteX7" fmla="*/ 545469 w 772452"/>
                <a:gd name="connsiteY7" fmla="*/ 458635 h 1121175"/>
                <a:gd name="connsiteX8" fmla="*/ 454029 w 772452"/>
                <a:gd name="connsiteY8" fmla="*/ 224955 h 1121175"/>
                <a:gd name="connsiteX9" fmla="*/ 413389 w 772452"/>
                <a:gd name="connsiteY9" fmla="*/ 21755 h 1121175"/>
                <a:gd name="connsiteX10" fmla="*/ 372749 w 772452"/>
                <a:gd name="connsiteY10" fmla="*/ 21755 h 1121175"/>
                <a:gd name="connsiteX11" fmla="*/ 332109 w 772452"/>
                <a:gd name="connsiteY11" fmla="*/ 174155 h 1121175"/>
                <a:gd name="connsiteX0" fmla="*/ 332109 w 776498"/>
                <a:gd name="connsiteY0" fmla="*/ 174155 h 1121175"/>
                <a:gd name="connsiteX1" fmla="*/ 240669 w 776498"/>
                <a:gd name="connsiteY1" fmla="*/ 407835 h 1121175"/>
                <a:gd name="connsiteX2" fmla="*/ 27309 w 776498"/>
                <a:gd name="connsiteY2" fmla="*/ 692315 h 1121175"/>
                <a:gd name="connsiteX3" fmla="*/ 37469 w 776498"/>
                <a:gd name="connsiteY3" fmla="*/ 997115 h 1121175"/>
                <a:gd name="connsiteX4" fmla="*/ 342269 w 776498"/>
                <a:gd name="connsiteY4" fmla="*/ 1119035 h 1121175"/>
                <a:gd name="connsiteX5" fmla="*/ 687709 w 776498"/>
                <a:gd name="connsiteY5" fmla="*/ 1047915 h 1121175"/>
                <a:gd name="connsiteX6" fmla="*/ 768989 w 776498"/>
                <a:gd name="connsiteY6" fmla="*/ 732955 h 1121175"/>
                <a:gd name="connsiteX7" fmla="*/ 545469 w 776498"/>
                <a:gd name="connsiteY7" fmla="*/ 458635 h 1121175"/>
                <a:gd name="connsiteX8" fmla="*/ 454029 w 776498"/>
                <a:gd name="connsiteY8" fmla="*/ 224955 h 1121175"/>
                <a:gd name="connsiteX9" fmla="*/ 413389 w 776498"/>
                <a:gd name="connsiteY9" fmla="*/ 21755 h 1121175"/>
                <a:gd name="connsiteX10" fmla="*/ 372749 w 776498"/>
                <a:gd name="connsiteY10" fmla="*/ 21755 h 1121175"/>
                <a:gd name="connsiteX11" fmla="*/ 332109 w 776498"/>
                <a:gd name="connsiteY11" fmla="*/ 174155 h 1121175"/>
                <a:gd name="connsiteX0" fmla="*/ 334671 w 778380"/>
                <a:gd name="connsiteY0" fmla="*/ 174155 h 1130843"/>
                <a:gd name="connsiteX1" fmla="*/ 243231 w 778380"/>
                <a:gd name="connsiteY1" fmla="*/ 407835 h 1130843"/>
                <a:gd name="connsiteX2" fmla="*/ 29871 w 778380"/>
                <a:gd name="connsiteY2" fmla="*/ 692315 h 1130843"/>
                <a:gd name="connsiteX3" fmla="*/ 40031 w 778380"/>
                <a:gd name="connsiteY3" fmla="*/ 997115 h 1130843"/>
                <a:gd name="connsiteX4" fmla="*/ 385471 w 778380"/>
                <a:gd name="connsiteY4" fmla="*/ 1129195 h 1130843"/>
                <a:gd name="connsiteX5" fmla="*/ 690271 w 778380"/>
                <a:gd name="connsiteY5" fmla="*/ 1047915 h 1130843"/>
                <a:gd name="connsiteX6" fmla="*/ 771551 w 778380"/>
                <a:gd name="connsiteY6" fmla="*/ 732955 h 1130843"/>
                <a:gd name="connsiteX7" fmla="*/ 548031 w 778380"/>
                <a:gd name="connsiteY7" fmla="*/ 458635 h 1130843"/>
                <a:gd name="connsiteX8" fmla="*/ 456591 w 778380"/>
                <a:gd name="connsiteY8" fmla="*/ 224955 h 1130843"/>
                <a:gd name="connsiteX9" fmla="*/ 415951 w 778380"/>
                <a:gd name="connsiteY9" fmla="*/ 21755 h 1130843"/>
                <a:gd name="connsiteX10" fmla="*/ 375311 w 778380"/>
                <a:gd name="connsiteY10" fmla="*/ 21755 h 1130843"/>
                <a:gd name="connsiteX11" fmla="*/ 334671 w 778380"/>
                <a:gd name="connsiteY11" fmla="*/ 174155 h 1130843"/>
                <a:gd name="connsiteX0" fmla="*/ 314328 w 758037"/>
                <a:gd name="connsiteY0" fmla="*/ 174155 h 1131357"/>
                <a:gd name="connsiteX1" fmla="*/ 222888 w 758037"/>
                <a:gd name="connsiteY1" fmla="*/ 407835 h 1131357"/>
                <a:gd name="connsiteX2" fmla="*/ 9528 w 758037"/>
                <a:gd name="connsiteY2" fmla="*/ 692315 h 1131357"/>
                <a:gd name="connsiteX3" fmla="*/ 70488 w 758037"/>
                <a:gd name="connsiteY3" fmla="*/ 986955 h 1131357"/>
                <a:gd name="connsiteX4" fmla="*/ 365128 w 758037"/>
                <a:gd name="connsiteY4" fmla="*/ 1129195 h 1131357"/>
                <a:gd name="connsiteX5" fmla="*/ 669928 w 758037"/>
                <a:gd name="connsiteY5" fmla="*/ 1047915 h 1131357"/>
                <a:gd name="connsiteX6" fmla="*/ 751208 w 758037"/>
                <a:gd name="connsiteY6" fmla="*/ 732955 h 1131357"/>
                <a:gd name="connsiteX7" fmla="*/ 527688 w 758037"/>
                <a:gd name="connsiteY7" fmla="*/ 458635 h 1131357"/>
                <a:gd name="connsiteX8" fmla="*/ 436248 w 758037"/>
                <a:gd name="connsiteY8" fmla="*/ 224955 h 1131357"/>
                <a:gd name="connsiteX9" fmla="*/ 395608 w 758037"/>
                <a:gd name="connsiteY9" fmla="*/ 21755 h 1131357"/>
                <a:gd name="connsiteX10" fmla="*/ 354968 w 758037"/>
                <a:gd name="connsiteY10" fmla="*/ 21755 h 1131357"/>
                <a:gd name="connsiteX11" fmla="*/ 314328 w 758037"/>
                <a:gd name="connsiteY11" fmla="*/ 174155 h 1131357"/>
                <a:gd name="connsiteX0" fmla="*/ 312897 w 756606"/>
                <a:gd name="connsiteY0" fmla="*/ 174155 h 1131357"/>
                <a:gd name="connsiteX1" fmla="*/ 201137 w 756606"/>
                <a:gd name="connsiteY1" fmla="*/ 448475 h 1131357"/>
                <a:gd name="connsiteX2" fmla="*/ 8097 w 756606"/>
                <a:gd name="connsiteY2" fmla="*/ 692315 h 1131357"/>
                <a:gd name="connsiteX3" fmla="*/ 69057 w 756606"/>
                <a:gd name="connsiteY3" fmla="*/ 986955 h 1131357"/>
                <a:gd name="connsiteX4" fmla="*/ 363697 w 756606"/>
                <a:gd name="connsiteY4" fmla="*/ 1129195 h 1131357"/>
                <a:gd name="connsiteX5" fmla="*/ 668497 w 756606"/>
                <a:gd name="connsiteY5" fmla="*/ 1047915 h 1131357"/>
                <a:gd name="connsiteX6" fmla="*/ 749777 w 756606"/>
                <a:gd name="connsiteY6" fmla="*/ 732955 h 1131357"/>
                <a:gd name="connsiteX7" fmla="*/ 526257 w 756606"/>
                <a:gd name="connsiteY7" fmla="*/ 458635 h 1131357"/>
                <a:gd name="connsiteX8" fmla="*/ 434817 w 756606"/>
                <a:gd name="connsiteY8" fmla="*/ 224955 h 1131357"/>
                <a:gd name="connsiteX9" fmla="*/ 394177 w 756606"/>
                <a:gd name="connsiteY9" fmla="*/ 21755 h 1131357"/>
                <a:gd name="connsiteX10" fmla="*/ 353537 w 756606"/>
                <a:gd name="connsiteY10" fmla="*/ 21755 h 1131357"/>
                <a:gd name="connsiteX11" fmla="*/ 312897 w 756606"/>
                <a:gd name="connsiteY11" fmla="*/ 174155 h 1131357"/>
                <a:gd name="connsiteX0" fmla="*/ 312897 w 755966"/>
                <a:gd name="connsiteY0" fmla="*/ 174155 h 1131357"/>
                <a:gd name="connsiteX1" fmla="*/ 201137 w 755966"/>
                <a:gd name="connsiteY1" fmla="*/ 448475 h 1131357"/>
                <a:gd name="connsiteX2" fmla="*/ 8097 w 755966"/>
                <a:gd name="connsiteY2" fmla="*/ 692315 h 1131357"/>
                <a:gd name="connsiteX3" fmla="*/ 69057 w 755966"/>
                <a:gd name="connsiteY3" fmla="*/ 986955 h 1131357"/>
                <a:gd name="connsiteX4" fmla="*/ 363697 w 755966"/>
                <a:gd name="connsiteY4" fmla="*/ 1129195 h 1131357"/>
                <a:gd name="connsiteX5" fmla="*/ 668497 w 755966"/>
                <a:gd name="connsiteY5" fmla="*/ 1047915 h 1131357"/>
                <a:gd name="connsiteX6" fmla="*/ 749777 w 755966"/>
                <a:gd name="connsiteY6" fmla="*/ 732955 h 1131357"/>
                <a:gd name="connsiteX7" fmla="*/ 536417 w 755966"/>
                <a:gd name="connsiteY7" fmla="*/ 458635 h 1131357"/>
                <a:gd name="connsiteX8" fmla="*/ 434817 w 755966"/>
                <a:gd name="connsiteY8" fmla="*/ 224955 h 1131357"/>
                <a:gd name="connsiteX9" fmla="*/ 394177 w 755966"/>
                <a:gd name="connsiteY9" fmla="*/ 21755 h 1131357"/>
                <a:gd name="connsiteX10" fmla="*/ 353537 w 755966"/>
                <a:gd name="connsiteY10" fmla="*/ 21755 h 1131357"/>
                <a:gd name="connsiteX11" fmla="*/ 312897 w 755966"/>
                <a:gd name="connsiteY11" fmla="*/ 174155 h 11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5966" h="1131357">
                  <a:moveTo>
                    <a:pt x="312897" y="174155"/>
                  </a:moveTo>
                  <a:cubicBezTo>
                    <a:pt x="287497" y="245275"/>
                    <a:pt x="251937" y="362115"/>
                    <a:pt x="201137" y="448475"/>
                  </a:cubicBezTo>
                  <a:cubicBezTo>
                    <a:pt x="150337" y="534835"/>
                    <a:pt x="30110" y="602568"/>
                    <a:pt x="8097" y="692315"/>
                  </a:cubicBezTo>
                  <a:cubicBezTo>
                    <a:pt x="-13916" y="782062"/>
                    <a:pt x="9790" y="914142"/>
                    <a:pt x="69057" y="986955"/>
                  </a:cubicBezTo>
                  <a:cubicBezTo>
                    <a:pt x="128324" y="1059768"/>
                    <a:pt x="263790" y="1119035"/>
                    <a:pt x="363697" y="1129195"/>
                  </a:cubicBezTo>
                  <a:cubicBezTo>
                    <a:pt x="463604" y="1139355"/>
                    <a:pt x="604150" y="1113955"/>
                    <a:pt x="668497" y="1047915"/>
                  </a:cubicBezTo>
                  <a:cubicBezTo>
                    <a:pt x="732844" y="981875"/>
                    <a:pt x="771790" y="831168"/>
                    <a:pt x="749777" y="732955"/>
                  </a:cubicBezTo>
                  <a:cubicBezTo>
                    <a:pt x="727764" y="634742"/>
                    <a:pt x="588910" y="543302"/>
                    <a:pt x="536417" y="458635"/>
                  </a:cubicBezTo>
                  <a:cubicBezTo>
                    <a:pt x="483924" y="373968"/>
                    <a:pt x="458524" y="297768"/>
                    <a:pt x="434817" y="224955"/>
                  </a:cubicBezTo>
                  <a:cubicBezTo>
                    <a:pt x="411110" y="152142"/>
                    <a:pt x="394177" y="21755"/>
                    <a:pt x="394177" y="21755"/>
                  </a:cubicBezTo>
                  <a:cubicBezTo>
                    <a:pt x="380630" y="-12112"/>
                    <a:pt x="365390" y="-1952"/>
                    <a:pt x="353537" y="21755"/>
                  </a:cubicBezTo>
                  <a:cubicBezTo>
                    <a:pt x="341684" y="45462"/>
                    <a:pt x="338297" y="103035"/>
                    <a:pt x="312897" y="17415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2070F6FE-1268-430C-958C-5FA3832378D6}"/>
                </a:ext>
              </a:extLst>
            </p:cNvPr>
            <p:cNvSpPr/>
            <p:nvPr/>
          </p:nvSpPr>
          <p:spPr>
            <a:xfrm>
              <a:off x="2867185" y="5618480"/>
              <a:ext cx="861535" cy="173391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58AA550-955D-4ABB-A780-52CD52625E0B}"/>
                </a:ext>
              </a:extLst>
            </p:cNvPr>
            <p:cNvSpPr/>
            <p:nvPr/>
          </p:nvSpPr>
          <p:spPr>
            <a:xfrm>
              <a:off x="3190240" y="3774440"/>
              <a:ext cx="152400" cy="1357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2002A7B-9EDF-4D7C-A76C-A9E1E7626D6D}"/>
                </a:ext>
              </a:extLst>
            </p:cNvPr>
            <p:cNvSpPr/>
            <p:nvPr/>
          </p:nvSpPr>
          <p:spPr>
            <a:xfrm>
              <a:off x="3017520" y="4975483"/>
              <a:ext cx="558800" cy="66039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0E14D50-59A4-466B-93AE-DE9AEB731F90}"/>
                </a:ext>
              </a:extLst>
            </p:cNvPr>
            <p:cNvSpPr/>
            <p:nvPr/>
          </p:nvSpPr>
          <p:spPr>
            <a:xfrm flipH="1" flipV="1">
              <a:off x="3014663" y="4968107"/>
              <a:ext cx="119224" cy="10414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2C8392E-6EA8-4F89-9C11-5F8E5E95D97E}"/>
                </a:ext>
              </a:extLst>
            </p:cNvPr>
            <p:cNvSpPr/>
            <p:nvPr/>
          </p:nvSpPr>
          <p:spPr>
            <a:xfrm flipH="1" flipV="1">
              <a:off x="3243269" y="4972869"/>
              <a:ext cx="119224" cy="10414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A36E4C0D-6E84-46F7-9DEB-BB91E6CC3E56}"/>
                </a:ext>
              </a:extLst>
            </p:cNvPr>
            <p:cNvSpPr/>
            <p:nvPr/>
          </p:nvSpPr>
          <p:spPr>
            <a:xfrm flipH="1" flipV="1">
              <a:off x="3462342" y="4968098"/>
              <a:ext cx="119224" cy="10414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Rectangle 29">
            <a:extLst>
              <a:ext uri="{FF2B5EF4-FFF2-40B4-BE49-F238E27FC236}">
                <a16:creationId xmlns:a16="http://schemas.microsoft.com/office/drawing/2014/main" id="{D62F0E66-7A2F-4DCE-B574-7A806991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FB26196-B8D9-42D0-902E-F48ADEC5E42C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E411A21-D485-41A4-9EF1-F97549DB9B24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C58F2B80-2C9C-449E-BFCA-C7F468B4A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A29CC5E-168B-4E2B-BA71-405FBE6ADE0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39B848B-9315-494E-8D37-4BC4A9520DB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8F805CF-830C-46AD-82E7-CD2DEC521CE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A612ADF-01EB-4673-A18D-5AF91AD9548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7B7BAE-809E-40D3-ACE7-087FCCCBD4A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EC52531-235A-41AE-92F1-3865FF6F3400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9BFAA0C-F4DD-442C-A31A-7604F603376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D29A356-4208-4EBF-8D1F-5CD8AC89D617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30D4735-384C-495A-A6B8-B82FB8AD87BB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07BC800-2FAC-4A41-90C4-520F8DF1F792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sp>
        <p:nvSpPr>
          <p:cNvPr id="109" name="Rectangle 6">
            <a:extLst>
              <a:ext uri="{FF2B5EF4-FFF2-40B4-BE49-F238E27FC236}">
                <a16:creationId xmlns:a16="http://schemas.microsoft.com/office/drawing/2014/main" id="{4E941A4E-F5C4-41D0-8B6A-9219CC9FC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530" y="1415700"/>
            <a:ext cx="39606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Qualities of beautiful towers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Unusual shapes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Colorful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Rhythm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Focal point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31003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6">
            <a:extLst>
              <a:ext uri="{FF2B5EF4-FFF2-40B4-BE49-F238E27FC236}">
                <a16:creationId xmlns:a16="http://schemas.microsoft.com/office/drawing/2014/main" id="{47D42797-1ED7-4303-BA51-7436D5E6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61" y="683895"/>
            <a:ext cx="8766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Build a way cool looking tower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that makes your friends say, “Wow?”</a:t>
            </a:r>
          </a:p>
        </p:txBody>
      </p:sp>
      <p:sp>
        <p:nvSpPr>
          <p:cNvPr id="190" name="Rectangle 29">
            <a:extLst>
              <a:ext uri="{FF2B5EF4-FFF2-40B4-BE49-F238E27FC236}">
                <a16:creationId xmlns:a16="http://schemas.microsoft.com/office/drawing/2014/main" id="{D62F0E66-7A2F-4DCE-B574-7A8069915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pic>
        <p:nvPicPr>
          <p:cNvPr id="4" name="Picture 3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8CB77A80-D202-4DA1-BF73-2824C2B27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15" y="1870633"/>
            <a:ext cx="4055633" cy="3041725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6A76C3B2-B521-4557-911A-500AFCF2F447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FFA60D7-A6C1-4424-AB0D-E5F55282FB67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B16E2DB7-7CE9-4FE9-9C45-7D47D127E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7097583-7489-40E0-BA16-4FDD2B5A0B8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B1FC958-0291-4136-8000-A2312FEBB6DE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B1E2874-3E12-4A96-A4C8-660C79DBAC9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B52E47D-D6D6-4230-8F71-7035D6260031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835410B-33E6-4F96-B19E-2AEDCF1FAED8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A8AA9F7-3791-4BA3-9B24-C76C4519F1B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ABFB29B-4331-494C-A3CF-4AB332654DA0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4AE2828-9B47-4389-804A-1F133B2931F6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B2A1342-79B4-4B8C-89A6-DC3E3E010F5A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50E4CD7-487E-463F-96B6-BBE59D0AF3C0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6B2D77-9579-4620-B4BA-017304AFE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861" y="1899370"/>
            <a:ext cx="1364981" cy="30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9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ic Sans MS"/>
              <a:ea typeface="+mn-ea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/>
                <a:sym typeface="Comic Sans MS"/>
              </a:rPr>
              <a:t>Copyright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grpSp>
        <p:nvGrpSpPr>
          <p:cNvPr id="5" name="Google Shape;130;p2">
            <a:extLst>
              <a:ext uri="{FF2B5EF4-FFF2-40B4-BE49-F238E27FC236}">
                <a16:creationId xmlns:a16="http://schemas.microsoft.com/office/drawing/2014/main" id="{E602F64E-2DE9-4C4B-B0AA-7EC10A380774}"/>
              </a:ext>
            </a:extLst>
          </p:cNvPr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6" name="Google Shape;131;p2">
              <a:extLst>
                <a:ext uri="{FF2B5EF4-FFF2-40B4-BE49-F238E27FC236}">
                  <a16:creationId xmlns:a16="http://schemas.microsoft.com/office/drawing/2014/main" id="{F42E3968-F2D8-4A5F-B382-DB9FA7DB79C4}"/>
                </a:ext>
              </a:extLst>
            </p:cNvPr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42" name="Google Shape;132;p2">
                <a:extLst>
                  <a:ext uri="{FF2B5EF4-FFF2-40B4-BE49-F238E27FC236}">
                    <a16:creationId xmlns:a16="http://schemas.microsoft.com/office/drawing/2014/main" id="{60960072-19E9-49C9-A43C-FC59300374B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3;p2">
                <a:extLst>
                  <a:ext uri="{FF2B5EF4-FFF2-40B4-BE49-F238E27FC236}">
                    <a16:creationId xmlns:a16="http://schemas.microsoft.com/office/drawing/2014/main" id="{3A40D9E6-9F49-4708-A6BD-EA7768E960F6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2">
              <a:extLst>
                <a:ext uri="{FF2B5EF4-FFF2-40B4-BE49-F238E27FC236}">
                  <a16:creationId xmlns:a16="http://schemas.microsoft.com/office/drawing/2014/main" id="{3823181E-6E33-4622-987E-9E1CE4F63FBF}"/>
                </a:ext>
              </a:extLst>
            </p:cNvPr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40" name="Google Shape;135;p2">
                <a:extLst>
                  <a:ext uri="{FF2B5EF4-FFF2-40B4-BE49-F238E27FC236}">
                    <a16:creationId xmlns:a16="http://schemas.microsoft.com/office/drawing/2014/main" id="{0A5040A3-7CF0-4A9C-B044-DBFDC261D13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6;p2">
                <a:extLst>
                  <a:ext uri="{FF2B5EF4-FFF2-40B4-BE49-F238E27FC236}">
                    <a16:creationId xmlns:a16="http://schemas.microsoft.com/office/drawing/2014/main" id="{9E800A52-FAEC-4CC8-A8CB-D1384248917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2">
              <a:extLst>
                <a:ext uri="{FF2B5EF4-FFF2-40B4-BE49-F238E27FC236}">
                  <a16:creationId xmlns:a16="http://schemas.microsoft.com/office/drawing/2014/main" id="{30AF530D-6CA7-4D91-9F44-379A781982E0}"/>
                </a:ext>
              </a:extLst>
            </p:cNvPr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38" name="Google Shape;138;p2">
                <a:extLst>
                  <a:ext uri="{FF2B5EF4-FFF2-40B4-BE49-F238E27FC236}">
                    <a16:creationId xmlns:a16="http://schemas.microsoft.com/office/drawing/2014/main" id="{D3099BC9-A48C-414C-A44E-5E3A2CC627B7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9;p2">
                <a:extLst>
                  <a:ext uri="{FF2B5EF4-FFF2-40B4-BE49-F238E27FC236}">
                    <a16:creationId xmlns:a16="http://schemas.microsoft.com/office/drawing/2014/main" id="{7E0FC1B0-9EC1-4837-AB83-BF007C24A041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0;p2">
              <a:extLst>
                <a:ext uri="{FF2B5EF4-FFF2-40B4-BE49-F238E27FC236}">
                  <a16:creationId xmlns:a16="http://schemas.microsoft.com/office/drawing/2014/main" id="{47E277BA-D8BD-46C0-BCF2-3B0F18BCE532}"/>
                </a:ext>
              </a:extLst>
            </p:cNvPr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36" name="Google Shape;141;p2">
                <a:extLst>
                  <a:ext uri="{FF2B5EF4-FFF2-40B4-BE49-F238E27FC236}">
                    <a16:creationId xmlns:a16="http://schemas.microsoft.com/office/drawing/2014/main" id="{99265897-45DE-4C5E-B558-A7A3E45BBDD8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2;p2">
                <a:extLst>
                  <a:ext uri="{FF2B5EF4-FFF2-40B4-BE49-F238E27FC236}">
                    <a16:creationId xmlns:a16="http://schemas.microsoft.com/office/drawing/2014/main" id="{4C3F3D3B-4DE5-4223-A331-EB8C639B1452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3;p2">
              <a:extLst>
                <a:ext uri="{FF2B5EF4-FFF2-40B4-BE49-F238E27FC236}">
                  <a16:creationId xmlns:a16="http://schemas.microsoft.com/office/drawing/2014/main" id="{92491D76-0904-428B-B886-12D284663CC4}"/>
                </a:ext>
              </a:extLst>
            </p:cNvPr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34" name="Google Shape;144;p2">
                <a:extLst>
                  <a:ext uri="{FF2B5EF4-FFF2-40B4-BE49-F238E27FC236}">
                    <a16:creationId xmlns:a16="http://schemas.microsoft.com/office/drawing/2014/main" id="{460A47A7-2A8A-4C5D-8E23-88704440080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5;p2">
                <a:extLst>
                  <a:ext uri="{FF2B5EF4-FFF2-40B4-BE49-F238E27FC236}">
                    <a16:creationId xmlns:a16="http://schemas.microsoft.com/office/drawing/2014/main" id="{BBF2C633-471A-42DB-9648-538C556909EF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6;p2">
              <a:extLst>
                <a:ext uri="{FF2B5EF4-FFF2-40B4-BE49-F238E27FC236}">
                  <a16:creationId xmlns:a16="http://schemas.microsoft.com/office/drawing/2014/main" id="{C3406D00-77B6-4692-90D2-F71048ED06CD}"/>
                </a:ext>
              </a:extLst>
            </p:cNvPr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32" name="Google Shape;147;p2">
                <a:extLst>
                  <a:ext uri="{FF2B5EF4-FFF2-40B4-BE49-F238E27FC236}">
                    <a16:creationId xmlns:a16="http://schemas.microsoft.com/office/drawing/2014/main" id="{B382E51D-342B-4C85-BD1D-66FB980488FF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8;p2">
                <a:extLst>
                  <a:ext uri="{FF2B5EF4-FFF2-40B4-BE49-F238E27FC236}">
                    <a16:creationId xmlns:a16="http://schemas.microsoft.com/office/drawing/2014/main" id="{3DB4DC84-BCE1-463C-B48D-3D34A6C4C405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9;p2">
              <a:extLst>
                <a:ext uri="{FF2B5EF4-FFF2-40B4-BE49-F238E27FC236}">
                  <a16:creationId xmlns:a16="http://schemas.microsoft.com/office/drawing/2014/main" id="{7A5DD9A7-0CA1-4608-8F5A-0653D8A4FABA}"/>
                </a:ext>
              </a:extLst>
            </p:cNvPr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30" name="Google Shape;150;p2">
                <a:extLst>
                  <a:ext uri="{FF2B5EF4-FFF2-40B4-BE49-F238E27FC236}">
                    <a16:creationId xmlns:a16="http://schemas.microsoft.com/office/drawing/2014/main" id="{27A3A954-16E4-498E-A614-5122E8D5DA44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;p2">
                <a:extLst>
                  <a:ext uri="{FF2B5EF4-FFF2-40B4-BE49-F238E27FC236}">
                    <a16:creationId xmlns:a16="http://schemas.microsoft.com/office/drawing/2014/main" id="{69CC1446-707D-4DCD-8165-39F5A06D76BD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FE8258D9-8769-447D-BA01-268431F41133}"/>
                </a:ext>
              </a:extLst>
            </p:cNvPr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28" name="Google Shape;153;p2">
                <a:extLst>
                  <a:ext uri="{FF2B5EF4-FFF2-40B4-BE49-F238E27FC236}">
                    <a16:creationId xmlns:a16="http://schemas.microsoft.com/office/drawing/2014/main" id="{03BBCA57-ED73-4265-91A9-77C409D41C33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4;p2">
                <a:extLst>
                  <a:ext uri="{FF2B5EF4-FFF2-40B4-BE49-F238E27FC236}">
                    <a16:creationId xmlns:a16="http://schemas.microsoft.com/office/drawing/2014/main" id="{F1D1ED3C-8D7B-44E1-A65C-C8CB3CFDB8A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55;p2">
              <a:extLst>
                <a:ext uri="{FF2B5EF4-FFF2-40B4-BE49-F238E27FC236}">
                  <a16:creationId xmlns:a16="http://schemas.microsoft.com/office/drawing/2014/main" id="{36E580DE-91B9-4817-AA6A-05B1CEBAFDCE}"/>
                </a:ext>
              </a:extLst>
            </p:cNvPr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26" name="Google Shape;156;p2">
                <a:extLst>
                  <a:ext uri="{FF2B5EF4-FFF2-40B4-BE49-F238E27FC236}">
                    <a16:creationId xmlns:a16="http://schemas.microsoft.com/office/drawing/2014/main" id="{928CC31C-990E-4ED6-9279-0EDF68371A9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7;p2">
                <a:extLst>
                  <a:ext uri="{FF2B5EF4-FFF2-40B4-BE49-F238E27FC236}">
                    <a16:creationId xmlns:a16="http://schemas.microsoft.com/office/drawing/2014/main" id="{A2AF0620-C739-4E44-AD7C-B6025022EB0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58;p2">
              <a:extLst>
                <a:ext uri="{FF2B5EF4-FFF2-40B4-BE49-F238E27FC236}">
                  <a16:creationId xmlns:a16="http://schemas.microsoft.com/office/drawing/2014/main" id="{7C28711F-4994-43F9-9425-8E949D666687}"/>
                </a:ext>
              </a:extLst>
            </p:cNvPr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24" name="Google Shape;159;p2">
                <a:extLst>
                  <a:ext uri="{FF2B5EF4-FFF2-40B4-BE49-F238E27FC236}">
                    <a16:creationId xmlns:a16="http://schemas.microsoft.com/office/drawing/2014/main" id="{B31FE234-46E7-45F4-8657-09BDD74526C6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60;p2">
                <a:extLst>
                  <a:ext uri="{FF2B5EF4-FFF2-40B4-BE49-F238E27FC236}">
                    <a16:creationId xmlns:a16="http://schemas.microsoft.com/office/drawing/2014/main" id="{53FD8358-4425-4FBB-B6CF-DC0548980DA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61;p2">
              <a:extLst>
                <a:ext uri="{FF2B5EF4-FFF2-40B4-BE49-F238E27FC236}">
                  <a16:creationId xmlns:a16="http://schemas.microsoft.com/office/drawing/2014/main" id="{1210DBF9-95C8-4192-A312-7AF1C30A91E9}"/>
                </a:ext>
              </a:extLst>
            </p:cNvPr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22" name="Google Shape;162;p2">
                <a:extLst>
                  <a:ext uri="{FF2B5EF4-FFF2-40B4-BE49-F238E27FC236}">
                    <a16:creationId xmlns:a16="http://schemas.microsoft.com/office/drawing/2014/main" id="{9E14FB01-20C0-4499-BE78-A4F1BB25955D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3;p2">
                <a:extLst>
                  <a:ext uri="{FF2B5EF4-FFF2-40B4-BE49-F238E27FC236}">
                    <a16:creationId xmlns:a16="http://schemas.microsoft.com/office/drawing/2014/main" id="{DE624317-55E7-4CD2-A725-714A7CF89A4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64;p2">
              <a:extLst>
                <a:ext uri="{FF2B5EF4-FFF2-40B4-BE49-F238E27FC236}">
                  <a16:creationId xmlns:a16="http://schemas.microsoft.com/office/drawing/2014/main" id="{06EED5E7-7E14-43A4-8598-04112AA4A28A}"/>
                </a:ext>
              </a:extLst>
            </p:cNvPr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20" name="Google Shape;165;p2">
                <a:extLst>
                  <a:ext uri="{FF2B5EF4-FFF2-40B4-BE49-F238E27FC236}">
                    <a16:creationId xmlns:a16="http://schemas.microsoft.com/office/drawing/2014/main" id="{6DA136CE-D394-4B0C-96B0-40FD09F9E04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6;p2">
                <a:extLst>
                  <a:ext uri="{FF2B5EF4-FFF2-40B4-BE49-F238E27FC236}">
                    <a16:creationId xmlns:a16="http://schemas.microsoft.com/office/drawing/2014/main" id="{DA50FFB5-1225-4286-80A8-63C6034FED6B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733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497A59-607F-437B-8088-C36A42FBBE8E}"/>
              </a:ext>
            </a:extLst>
          </p:cNvPr>
          <p:cNvSpPr txBox="1"/>
          <p:nvPr/>
        </p:nvSpPr>
        <p:spPr>
          <a:xfrm>
            <a:off x="3515360" y="3059668"/>
            <a:ext cx="186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116545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58E3C9-309F-4E47-A209-CFE4B2326D95}"/>
              </a:ext>
            </a:extLst>
          </p:cNvPr>
          <p:cNvSpPr txBox="1"/>
          <p:nvPr/>
        </p:nvSpPr>
        <p:spPr>
          <a:xfrm>
            <a:off x="288582" y="625353"/>
            <a:ext cx="722826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Session 1		Create a Lab Book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Problem / Mission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Research famous towers around the world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Research tall and strong paper towers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dirty="0">
                <a:latin typeface="Comic Sans MS" panose="030F0702030302020204" pitchFamily="66" charset="0"/>
              </a:rPr>
              <a:t>Measures of success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Test structural elements (cylinder vs. triangle)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2, 3	Build a tower that supports &gt; 10 books.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</a:t>
            </a: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Analyze and document strength factors.</a:t>
            </a: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4,5	Build a paper tower taller than you.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		</a:t>
            </a: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Analyze and document height factors.</a:t>
            </a: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6,7	Design a tower that makes your friends say, “Wow!”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Session 8		Document and present your solutions on Invention Universe.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77367EE-3338-401D-A047-C34736F35D66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498A8C-3940-41B6-BA10-50A440D50601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4CBF573-2349-40CD-8A63-7F6590B86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5A0CCF8-3D3E-4728-8E1A-F126B032896E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035F037-37EA-4DC3-BB9B-E52013578E70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9E9E014-55CF-4BA7-BE8F-82D43513B9DE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747F1A3-83E4-46BB-840C-43E1FFF4887A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1938A57-BCCA-4A56-902C-439CF983B4F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43B76C8-63A9-422A-997F-62A267782DB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B70126-DCD6-40AD-AB7E-944730C0CC4D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D7DFDDF-40AC-41C9-9AFE-404C963DB743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E23F8D-1ADB-4E66-9020-ACB6EE850E91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9F92C7-4804-49B8-91E7-C518D100D79F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94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Parts, Tools, Supplies, Software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6388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Power Point (or Google Slides)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Printer paper (Colored paper)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Scotch tape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Scissors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Ruler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Pencil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Build-It-Blocks: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Problem solving tricks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Presenting ideas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Structural members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Telescope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Quad-pod</a:t>
            </a:r>
            <a:endParaRPr lang="en-US" altLang="en-US" sz="12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Picture 30" descr="Amazon.com: ARDUINO UNO R3 [A000066]: Computers &amp; Accessories">
            <a:extLst>
              <a:ext uri="{FF2B5EF4-FFF2-40B4-BE49-F238E27FC236}">
                <a16:creationId xmlns:a16="http://schemas.microsoft.com/office/drawing/2014/main" id="{099D364A-E262-40F8-B82C-1CD74F86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957" y="5040631"/>
            <a:ext cx="15160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8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86AF0519-B0C2-4CBF-BDA3-E592CEA6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957" y="2317624"/>
            <a:ext cx="129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Q Multipurpose Neon Colored Paper 80115 – iScholar NY">
            <a:extLst>
              <a:ext uri="{FF2B5EF4-FFF2-40B4-BE49-F238E27FC236}">
                <a16:creationId xmlns:a16="http://schemas.microsoft.com/office/drawing/2014/main" id="{D8638DFB-12F2-4771-9770-EAD0B32E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975" y="3620534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575385-8805-4153-979D-19B2236C4145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C70B26-BA7F-4B3B-BEDB-79CB01ABD815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510F8AC-7352-46A2-AE6A-7EEDDFC91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66A4F9-B92C-4791-9263-C6E296681A4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BFA8782-AA15-4079-8714-379392ED7BF5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63E7895-0B93-4BB1-A121-85801237138B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1B18B9AD-CF88-42FB-82CE-7DFEC1242E1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F80883E-81C2-4D59-973C-60BD083BE2DB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33D8240-156B-4F40-B171-5D5C3031CD3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D1647C4-9564-4BFB-9810-ECE8F8D2DE28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436F2C-C26B-4709-A3D2-6946AFB75123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B879829-A22F-4DEE-B71F-104796F8B1E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0085871-576A-407D-BB8E-FD431B10F4B4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92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940" y="858353"/>
            <a:ext cx="40415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Advanced civilizations want to be inspired but too often, our towers are …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Ravie" panose="04040805050809020602" pitchFamily="82" charset="0"/>
              </a:rPr>
              <a:t>wicked ugly!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ACF6B9-DDFA-4F49-B766-3B245965A31B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6A4738D-0D75-482A-B96F-D528E47405B6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3B0B0F5-668F-4EF7-BC90-618C5720F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69FEAB3-B1AA-435B-A471-4A857B78440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71899E7-5AE8-4275-8B6E-A9424B78790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8D414AF-A4B0-4636-9EB6-F5186BF8A468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EA913E9-F78C-4FEC-8D49-22AAABBD0BA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4951AB-2AE8-47DC-892C-0AC0CB8FA52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160476C-526A-42A5-ABD0-1F86E8624FE1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19FECB-0BE6-4C90-AC5C-1B39A258FE85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B2D06FC-9548-4EA2-8170-0BAEAC4FE5B9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9842DD5-7E10-4FE3-9DD8-02E6951CD45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6A9EED-5A26-4314-8D3F-98531F2BE2FE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F0244D-1C52-4A1B-99E3-399EA0367B01}"/>
              </a:ext>
            </a:extLst>
          </p:cNvPr>
          <p:cNvGrpSpPr/>
          <p:nvPr/>
        </p:nvGrpSpPr>
        <p:grpSpPr>
          <a:xfrm>
            <a:off x="451821" y="878274"/>
            <a:ext cx="4120179" cy="2815456"/>
            <a:chOff x="451821" y="878274"/>
            <a:chExt cx="4120179" cy="28154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6C6E75-2FB1-471C-B4A6-59AC53158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821" y="878274"/>
              <a:ext cx="4120179" cy="2815456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2FAB22D-EF5D-4C5A-8250-73C3354DB627}"/>
                </a:ext>
              </a:extLst>
            </p:cNvPr>
            <p:cNvSpPr/>
            <p:nvPr/>
          </p:nvSpPr>
          <p:spPr>
            <a:xfrm>
              <a:off x="1341120" y="2326640"/>
              <a:ext cx="2448560" cy="822960"/>
            </a:xfrm>
            <a:custGeom>
              <a:avLst/>
              <a:gdLst>
                <a:gd name="connsiteX0" fmla="*/ 0 w 2448560"/>
                <a:gd name="connsiteY0" fmla="*/ 20320 h 822960"/>
                <a:gd name="connsiteX1" fmla="*/ 111760 w 2448560"/>
                <a:gd name="connsiteY1" fmla="*/ 822960 h 822960"/>
                <a:gd name="connsiteX2" fmla="*/ 2336800 w 2448560"/>
                <a:gd name="connsiteY2" fmla="*/ 822960 h 822960"/>
                <a:gd name="connsiteX3" fmla="*/ 2448560 w 2448560"/>
                <a:gd name="connsiteY3" fmla="*/ 0 h 822960"/>
                <a:gd name="connsiteX4" fmla="*/ 0 w 2448560"/>
                <a:gd name="connsiteY4" fmla="*/ 20320 h 822960"/>
                <a:gd name="connsiteX0" fmla="*/ 0 w 2448560"/>
                <a:gd name="connsiteY0" fmla="*/ 30480 h 822960"/>
                <a:gd name="connsiteX1" fmla="*/ 111760 w 2448560"/>
                <a:gd name="connsiteY1" fmla="*/ 822960 h 822960"/>
                <a:gd name="connsiteX2" fmla="*/ 2336800 w 2448560"/>
                <a:gd name="connsiteY2" fmla="*/ 822960 h 822960"/>
                <a:gd name="connsiteX3" fmla="*/ 2448560 w 2448560"/>
                <a:gd name="connsiteY3" fmla="*/ 0 h 822960"/>
                <a:gd name="connsiteX4" fmla="*/ 0 w 2448560"/>
                <a:gd name="connsiteY4" fmla="*/ 3048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560" h="822960">
                  <a:moveTo>
                    <a:pt x="0" y="30480"/>
                  </a:moveTo>
                  <a:lnTo>
                    <a:pt x="111760" y="822960"/>
                  </a:lnTo>
                  <a:lnTo>
                    <a:pt x="2336800" y="822960"/>
                  </a:lnTo>
                  <a:lnTo>
                    <a:pt x="2448560" y="0"/>
                  </a:lnTo>
                  <a:lnTo>
                    <a:pt x="0" y="3048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B8DDEF-A145-40A2-8DBC-F83EF6CD5BEE}"/>
                </a:ext>
              </a:extLst>
            </p:cNvPr>
            <p:cNvSpPr txBox="1"/>
            <p:nvPr/>
          </p:nvSpPr>
          <p:spPr>
            <a:xfrm>
              <a:off x="1452880" y="2551719"/>
              <a:ext cx="2245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We can do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What We Will Learn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95008"/>
            <a:ext cx="8024812" cy="2469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How to think creatively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Benefits of modular construction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PowerPoint or Google Slides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Process for solving problems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How to present your work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Structural engineering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How to build efficiently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Construction craftsmanship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0B1E1C8-67E2-4804-97FE-72DC2632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2" y="3476784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D7A9CC65-9E4E-4608-8427-A23C1400CBCD}"/>
              </a:ext>
            </a:extLst>
          </p:cNvPr>
          <p:cNvSpPr txBox="1">
            <a:spLocks noChangeArrowheads="1"/>
          </p:cNvSpPr>
          <p:nvPr/>
        </p:nvSpPr>
        <p:spPr>
          <a:xfrm>
            <a:off x="367015" y="3932156"/>
            <a:ext cx="8024812" cy="2560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Design graffiti signs.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Build towers from premium quality junk.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Create a video.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Post project on Invention Universe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Calculate design efficiency.  </a:t>
            </a:r>
          </a:p>
          <a:p>
            <a:pPr marL="800100" lvl="1" indent="-342900" defTabSz="914400">
              <a:buClr>
                <a:srgbClr val="C00000"/>
              </a:buClr>
              <a:buFont typeface="+mj-lt"/>
              <a:buAutoNum type="alphaLcPeriod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Weight / #sheets of paper</a:t>
            </a:r>
          </a:p>
          <a:p>
            <a:pPr marL="800100" lvl="1" indent="-342900" defTabSz="914400">
              <a:buClr>
                <a:srgbClr val="C00000"/>
              </a:buClr>
              <a:buFont typeface="+mj-lt"/>
              <a:buAutoNum type="alphaLcPeriod"/>
              <a:defRPr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Height / # sheets of paper</a:t>
            </a: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244B39-619D-4848-83C4-6B2D05C5615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3C33C83-D367-4627-AD5D-049A30F0394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EAB843C-CFAF-4AD4-96FB-1ECD2F58F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EE34049-60D4-4777-848A-40F62D6A5D3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DD2378B-0186-4C41-B8FA-496ED5EE1CA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75672A7-217E-4DB9-90C6-F1FFF349512F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C687A1E-BE52-4156-BC88-6ADB0C432E9B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470923F-4B72-4780-BBE2-872573345A54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BFF745-7054-4EF6-B3DA-527F75D495E5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15D2F8D-4F67-4EBD-AEF0-ECC78F15E18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48E479-7A88-4D6B-8CC4-5B23C07E0564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09F5B25-E0F7-40EE-8F92-E6CC32801F23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E81371-9272-46B9-B409-2743502039CA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01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Workshop discussion questions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87375"/>
            <a:ext cx="84756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architecture has improved life?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architecture has made life worse?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most amazing man-made structures?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 is teamwork important?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biggest problems in the world and how could architecture help solve these problems?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rPr>
              <a:t>Measures of Success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Is your project presentation clear, concise and compelling?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Did you solve the problem?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Did you solve the problem efficiently and creatively?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Least number of lines of code?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Cheapest materials?</a:t>
            </a: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EE6936-C1DE-410B-A959-0C90DCED4417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C03BC5-B672-49F9-AAB2-AAF23EDC0EF3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752AA5A-1955-4CFB-B280-11BA27EFC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3B8D447-2567-4B5B-B43F-E2323DBFCEA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FBF2374-1E18-48C6-B702-F6BC558C5259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62A598C-2BF9-4DF5-89D2-829FE3B8EF6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820FFA2-FB8A-4D2A-BFC1-DEE9E24558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FB7C543-12AE-4D3E-B52D-F69AB550905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B065AB7-5EB9-4B49-8ED1-2F735AF8E90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C944EF4-B11E-4C0E-813A-DA3F72FB1B58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1CEBC8B-6769-483F-B248-598F2250E4BE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0AB7D2-5BE5-4626-911D-BFB0BC48C88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0AFB7-8264-45F6-A798-BB449ABF9283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54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987425"/>
            <a:ext cx="51022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Build strong, tall, beautiful towers from printer paper and scotch tape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 strong tower that can support at least 20 books 8” above the floor.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 tall tower that is as tall as you are.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 beautiful tower that makes your friends say, ‘Wow!”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150000"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6E27BE7-CF0C-470C-900D-66F8032D3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06339" y="1032512"/>
            <a:ext cx="1315341" cy="5261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26F6D0-EA30-4560-81C8-A6C8B10DC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37" y="3765956"/>
            <a:ext cx="2470418" cy="247041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1AB5EE7-12F8-4791-86D7-BEBD82C73D2B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B81A124-6D66-4E5C-8A5D-BA6A0A052218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0BECCE86-C0CC-4536-B36D-178EC2295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6C479D-68DD-4582-8D1A-A6A33BBF6397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ED97D34-06C6-4F02-BAE4-C7BD454216F4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F8D434C-8C35-4480-A54C-3F69AECC3EB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B972831-5FD6-467E-8E45-8B69BF5C973A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FF784DE-A6DD-40D7-8565-3A1967939620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9AC700-94C4-400D-80E3-5BF99228648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4DEB54-CA76-4488-AF11-ECDCD820C987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A2E9B9-56C8-41BB-8AB7-C718C30687D7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981391-4C89-499F-9803-FB760C3436CD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A1D076-7D61-462C-B1EB-E256EDA2EE88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07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pic>
        <p:nvPicPr>
          <p:cNvPr id="49" name="Picture 2" descr="Famous Landmarks Quiz - How well do you know the world? - 197 Travel Stamps">
            <a:extLst>
              <a:ext uri="{FF2B5EF4-FFF2-40B4-BE49-F238E27FC236}">
                <a16:creationId xmlns:a16="http://schemas.microsoft.com/office/drawing/2014/main" id="{86DC9CCF-AA98-45C8-AB92-2637DBBB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329" y="1668702"/>
            <a:ext cx="2913790" cy="29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25455C-4AEA-449F-94D6-69B3269461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08" y="2524760"/>
            <a:ext cx="3341361" cy="2060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491D23-84A4-4D1A-B964-8D8D4B249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972" y="882894"/>
            <a:ext cx="1388420" cy="3702453"/>
          </a:xfrm>
          <a:prstGeom prst="rect">
            <a:avLst/>
          </a:prstGeom>
        </p:spPr>
      </p:pic>
      <p:sp>
        <p:nvSpPr>
          <p:cNvPr id="47" name="Rectangle 6">
            <a:extLst>
              <a:ext uri="{FF2B5EF4-FFF2-40B4-BE49-F238E27FC236}">
                <a16:creationId xmlns:a16="http://schemas.microsoft.com/office/drawing/2014/main" id="{7BD55519-9771-4FC0-BBA9-F9BE3C782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08" y="4615815"/>
            <a:ext cx="3341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Strong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EAB2F785-3DFA-420C-B7B6-8133928D5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972" y="4625975"/>
            <a:ext cx="1388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269D1419-618D-4DB8-B0CB-F174DC72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045" y="4634542"/>
            <a:ext cx="2925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Beautiful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CBBE74-FA62-4582-A4FB-C52038F5AEAD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B48169B-4B71-4785-B333-2474A8CD0583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EB2BF30-E155-48E8-8F06-EB651DF9F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A30D3DF-754C-47E0-8BF0-AFB602A48FE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D73C1FA-04AE-4F00-BE5A-C1B5554A1C9D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AB842C5-E508-468B-B814-416C30347910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93ED935-B6FC-4092-83AE-50676BA8F2B7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9C1D62-8E2C-4BE0-995F-B1234C785210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0F4A55-CADE-4E16-9AAE-ED020ED9AF1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0CA832-2BA3-4DC6-A5FD-066F252F507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79483A-82F5-4981-BFBA-9E3F13802D7F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C5E6F0-C861-4E0B-9412-83493491763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86DC970-12EC-4DAA-BEDC-434D9B2383DB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00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DFE4220-4DAE-4AD4-B990-544D4B3F5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39" y="1208951"/>
            <a:ext cx="2205727" cy="33600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3EF032-722E-4F60-AB3C-A9B8896368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09" y="2331435"/>
            <a:ext cx="3338544" cy="2227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6688D-D047-4763-AF22-410B38DA3C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436" y="2153922"/>
            <a:ext cx="1737282" cy="2408151"/>
          </a:xfrm>
          <a:prstGeom prst="rect">
            <a:avLst/>
          </a:prstGeom>
        </p:spPr>
      </p:pic>
      <p:sp>
        <p:nvSpPr>
          <p:cNvPr id="41" name="Rectangle 6">
            <a:extLst>
              <a:ext uri="{FF2B5EF4-FFF2-40B4-BE49-F238E27FC236}">
                <a16:creationId xmlns:a16="http://schemas.microsoft.com/office/drawing/2014/main" id="{B34ED296-A30D-445B-BBC6-926F135F1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08" y="4839335"/>
            <a:ext cx="8277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can we learn from these Towers of Power?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9E2ECF-5E53-4121-BE07-D4A6F83201BE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3F406FF-34DC-4711-B4B1-DCDB72255DF2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7AFC24E-F338-4B71-BB89-1A8698FEC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3993668-F2EA-40CE-852E-4F3EBB89020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D587060-063D-4939-8AF0-6AD85C89DD9F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B37CAA0-DC1A-4EF3-BFFE-CE35ED04F2DA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B8A4CFE-487A-4FC9-BA10-A87DC824437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6088C1-2C8E-48B3-85D7-0ACF8F3AFE58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A8568DC-E22C-45F3-ADA5-F89BF5EB398C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1C9D6BF-AE73-4B49-8753-5713B6A2CBC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73C4EC-63F2-4E2F-A8A4-F6F91F4F62B5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F86AC2-4DC7-471B-98F5-F6E87D6A05E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4FCA01-D3E3-4A35-A0C1-C025CA9F4761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53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C8822775-A719-43C9-A6ED-FF5E4EF9590C}"/>
              </a:ext>
            </a:extLst>
          </p:cNvPr>
          <p:cNvSpPr/>
          <p:nvPr/>
        </p:nvSpPr>
        <p:spPr>
          <a:xfrm>
            <a:off x="6769251" y="4969435"/>
            <a:ext cx="1274532" cy="364799"/>
          </a:xfrm>
          <a:prstGeom prst="star5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4CA9E3-09DD-41DB-9ACA-0D81870B3DE2}"/>
              </a:ext>
            </a:extLst>
          </p:cNvPr>
          <p:cNvSpPr/>
          <p:nvPr/>
        </p:nvSpPr>
        <p:spPr>
          <a:xfrm>
            <a:off x="6758754" y="2746464"/>
            <a:ext cx="1237358" cy="23587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120F2E7B-5498-4C86-9946-95507AAF367B}"/>
              </a:ext>
            </a:extLst>
          </p:cNvPr>
          <p:cNvSpPr/>
          <p:nvPr/>
        </p:nvSpPr>
        <p:spPr>
          <a:xfrm rot="10800000">
            <a:off x="3958218" y="4926405"/>
            <a:ext cx="1528372" cy="377115"/>
          </a:xfrm>
          <a:prstGeom prst="triangl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FAAFD2-C299-4554-A4D8-1197091A7988}"/>
              </a:ext>
            </a:extLst>
          </p:cNvPr>
          <p:cNvSpPr/>
          <p:nvPr/>
        </p:nvSpPr>
        <p:spPr>
          <a:xfrm>
            <a:off x="3910462" y="2538805"/>
            <a:ext cx="1576128" cy="2387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6">
            <a:extLst>
              <a:ext uri="{FF2B5EF4-FFF2-40B4-BE49-F238E27FC236}">
                <a16:creationId xmlns:a16="http://schemas.microsoft.com/office/drawing/2014/main" id="{47D42797-1ED7-4303-BA51-7436D5E6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61" y="968375"/>
            <a:ext cx="8766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Strong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Which shape can support the most weight?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C67FC1C-D6D1-4096-BCB2-26F606A728A8}"/>
              </a:ext>
            </a:extLst>
          </p:cNvPr>
          <p:cNvSpPr/>
          <p:nvPr/>
        </p:nvSpPr>
        <p:spPr>
          <a:xfrm rot="10800000">
            <a:off x="3948058" y="2538805"/>
            <a:ext cx="1528372" cy="37711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95EB3F4-62A3-4C13-A122-BD37C4DBED5B}"/>
              </a:ext>
            </a:extLst>
          </p:cNvPr>
          <p:cNvSpPr/>
          <p:nvPr/>
        </p:nvSpPr>
        <p:spPr>
          <a:xfrm>
            <a:off x="6759091" y="2581835"/>
            <a:ext cx="1274532" cy="364799"/>
          </a:xfrm>
          <a:prstGeom prst="star5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35BC662-AB63-4D83-97E2-3DC321D56572}"/>
              </a:ext>
            </a:extLst>
          </p:cNvPr>
          <p:cNvSpPr/>
          <p:nvPr/>
        </p:nvSpPr>
        <p:spPr>
          <a:xfrm>
            <a:off x="1359052" y="4802443"/>
            <a:ext cx="1441525" cy="41259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D8A92-ECCD-4A30-8434-6B74311A11D7}"/>
              </a:ext>
            </a:extLst>
          </p:cNvPr>
          <p:cNvSpPr/>
          <p:nvPr/>
        </p:nvSpPr>
        <p:spPr>
          <a:xfrm>
            <a:off x="1348892" y="2581835"/>
            <a:ext cx="1441525" cy="240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940C9D-863D-477E-8EC8-52F06A2CA0E3}"/>
              </a:ext>
            </a:extLst>
          </p:cNvPr>
          <p:cNvSpPr/>
          <p:nvPr/>
        </p:nvSpPr>
        <p:spPr>
          <a:xfrm>
            <a:off x="1348892" y="2414843"/>
            <a:ext cx="1441525" cy="4125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C63754-3B7F-47A9-BFC3-AB9CC1485402}"/>
              </a:ext>
            </a:extLst>
          </p:cNvPr>
          <p:cNvCxnSpPr>
            <a:stCxn id="2" idx="2"/>
            <a:endCxn id="58" idx="2"/>
          </p:cNvCxnSpPr>
          <p:nvPr/>
        </p:nvCxnSpPr>
        <p:spPr>
          <a:xfrm>
            <a:off x="1348892" y="2621141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295C889-3435-4996-8365-3524A33469B5}"/>
              </a:ext>
            </a:extLst>
          </p:cNvPr>
          <p:cNvCxnSpPr/>
          <p:nvPr/>
        </p:nvCxnSpPr>
        <p:spPr>
          <a:xfrm>
            <a:off x="2781452" y="2641461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4D899CB-F6E7-4EC1-8F7C-0C71A3537251}"/>
              </a:ext>
            </a:extLst>
          </p:cNvPr>
          <p:cNvCxnSpPr/>
          <p:nvPr/>
        </p:nvCxnSpPr>
        <p:spPr>
          <a:xfrm>
            <a:off x="4701747" y="2894405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A253386-4C45-4273-89FC-DE775324020E}"/>
              </a:ext>
            </a:extLst>
          </p:cNvPr>
          <p:cNvCxnSpPr/>
          <p:nvPr/>
        </p:nvCxnSpPr>
        <p:spPr>
          <a:xfrm>
            <a:off x="5494227" y="2532530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158D64-B645-4102-BF04-144D1B0340E5}"/>
              </a:ext>
            </a:extLst>
          </p:cNvPr>
          <p:cNvCxnSpPr/>
          <p:nvPr/>
        </p:nvCxnSpPr>
        <p:spPr>
          <a:xfrm>
            <a:off x="3909267" y="2538805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9FFC9C-63F7-4791-95DF-98F2D0D01F9A}"/>
              </a:ext>
            </a:extLst>
          </p:cNvPr>
          <p:cNvCxnSpPr>
            <a:endCxn id="59" idx="0"/>
          </p:cNvCxnSpPr>
          <p:nvPr/>
        </p:nvCxnSpPr>
        <p:spPr>
          <a:xfrm>
            <a:off x="3909267" y="4920130"/>
            <a:ext cx="813137" cy="383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5C9C30C-365B-4FAF-B886-4F8A0A6A440D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4722404" y="4932680"/>
            <a:ext cx="781984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5C1005A-C516-4CD9-9A37-224278BFCF8F}"/>
              </a:ext>
            </a:extLst>
          </p:cNvPr>
          <p:cNvCxnSpPr/>
          <p:nvPr/>
        </p:nvCxnSpPr>
        <p:spPr>
          <a:xfrm>
            <a:off x="6764170" y="2746464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C7A0A8E-4E24-4E56-92CB-449DE366DD30}"/>
              </a:ext>
            </a:extLst>
          </p:cNvPr>
          <p:cNvCxnSpPr/>
          <p:nvPr/>
        </p:nvCxnSpPr>
        <p:spPr>
          <a:xfrm>
            <a:off x="8014432" y="2717567"/>
            <a:ext cx="10160" cy="2387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8593FD1-AFC2-42D2-AFD6-C6FD3C2C7ADF}"/>
              </a:ext>
            </a:extLst>
          </p:cNvPr>
          <p:cNvSpPr/>
          <p:nvPr/>
        </p:nvSpPr>
        <p:spPr>
          <a:xfrm>
            <a:off x="6969760" y="2865120"/>
            <a:ext cx="436880" cy="2458720"/>
          </a:xfrm>
          <a:custGeom>
            <a:avLst/>
            <a:gdLst>
              <a:gd name="connsiteX0" fmla="*/ 406400 w 436880"/>
              <a:gd name="connsiteY0" fmla="*/ 0 h 2458720"/>
              <a:gd name="connsiteX1" fmla="*/ 0 w 436880"/>
              <a:gd name="connsiteY1" fmla="*/ 91440 h 2458720"/>
              <a:gd name="connsiteX2" fmla="*/ 0 w 436880"/>
              <a:gd name="connsiteY2" fmla="*/ 2458720 h 2458720"/>
              <a:gd name="connsiteX3" fmla="*/ 436880 w 436880"/>
              <a:gd name="connsiteY3" fmla="*/ 2387600 h 2458720"/>
              <a:gd name="connsiteX4" fmla="*/ 406400 w 436880"/>
              <a:gd name="connsiteY4" fmla="*/ 0 h 24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" h="2458720">
                <a:moveTo>
                  <a:pt x="406400" y="0"/>
                </a:moveTo>
                <a:lnTo>
                  <a:pt x="0" y="91440"/>
                </a:lnTo>
                <a:lnTo>
                  <a:pt x="0" y="2458720"/>
                </a:lnTo>
                <a:lnTo>
                  <a:pt x="436880" y="2387600"/>
                </a:lnTo>
                <a:lnTo>
                  <a:pt x="406400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C264829-D24E-475B-AE52-61233DBF6BE1}"/>
              </a:ext>
            </a:extLst>
          </p:cNvPr>
          <p:cNvSpPr/>
          <p:nvPr/>
        </p:nvSpPr>
        <p:spPr>
          <a:xfrm flipH="1">
            <a:off x="7373250" y="2875280"/>
            <a:ext cx="428554" cy="2448560"/>
          </a:xfrm>
          <a:custGeom>
            <a:avLst/>
            <a:gdLst>
              <a:gd name="connsiteX0" fmla="*/ 406400 w 436880"/>
              <a:gd name="connsiteY0" fmla="*/ 0 h 2458720"/>
              <a:gd name="connsiteX1" fmla="*/ 0 w 436880"/>
              <a:gd name="connsiteY1" fmla="*/ 91440 h 2458720"/>
              <a:gd name="connsiteX2" fmla="*/ 0 w 436880"/>
              <a:gd name="connsiteY2" fmla="*/ 2458720 h 2458720"/>
              <a:gd name="connsiteX3" fmla="*/ 436880 w 436880"/>
              <a:gd name="connsiteY3" fmla="*/ 2387600 h 2458720"/>
              <a:gd name="connsiteX4" fmla="*/ 406400 w 436880"/>
              <a:gd name="connsiteY4" fmla="*/ 0 h 2458720"/>
              <a:gd name="connsiteX0" fmla="*/ 473795 w 473795"/>
              <a:gd name="connsiteY0" fmla="*/ 0 h 2448560"/>
              <a:gd name="connsiteX1" fmla="*/ 0 w 473795"/>
              <a:gd name="connsiteY1" fmla="*/ 81280 h 2448560"/>
              <a:gd name="connsiteX2" fmla="*/ 0 w 473795"/>
              <a:gd name="connsiteY2" fmla="*/ 2448560 h 2448560"/>
              <a:gd name="connsiteX3" fmla="*/ 436880 w 473795"/>
              <a:gd name="connsiteY3" fmla="*/ 2377440 h 2448560"/>
              <a:gd name="connsiteX4" fmla="*/ 473795 w 473795"/>
              <a:gd name="connsiteY4" fmla="*/ 0 h 24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795" h="2448560">
                <a:moveTo>
                  <a:pt x="473795" y="0"/>
                </a:moveTo>
                <a:lnTo>
                  <a:pt x="0" y="81280"/>
                </a:lnTo>
                <a:lnTo>
                  <a:pt x="0" y="2448560"/>
                </a:lnTo>
                <a:lnTo>
                  <a:pt x="436880" y="2377440"/>
                </a:lnTo>
                <a:lnTo>
                  <a:pt x="473795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id="{44B7F9CE-F9B3-4F92-8650-CE7EEB21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EFBEFBD-E43F-42E7-A872-556A58BCBBB4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C822A59-02CE-431E-B91C-A16AB291C9C4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253FB5A3-1AE3-4349-9626-7FA32EC62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8D049C0-34B2-48EE-9DE6-0B3B3FC812AD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10C6367-BF0C-4299-A32C-CD35A8C4662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3D8DA18-241F-4FE6-A9D6-8E2C9C347A50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5621B38-448E-4FA2-92F3-EF26B9EF4DB6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270FE28-E62B-4058-AE64-70F44AB2F0CA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E5AB5E9-C5E3-42DC-92E8-5B244A06939A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2AD3C02-EE10-4AD9-9BE6-876C91931A9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E26D46-A6BD-41FC-ABA8-54267226A298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BCEB2B9-5332-4652-928D-43224D1C0B4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4FC96A-CC7B-4357-9967-6A34459F1A18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23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29">
            <a:extLst>
              <a:ext uri="{FF2B5EF4-FFF2-40B4-BE49-F238E27FC236}">
                <a16:creationId xmlns:a16="http://schemas.microsoft.com/office/drawing/2014/main" id="{220B6462-B0C2-4E90-94FF-2E517FFF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Design Tips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4585930-8FF1-484E-BA1E-7E2BD62D4ED9}"/>
              </a:ext>
            </a:extLst>
          </p:cNvPr>
          <p:cNvSpPr txBox="1"/>
          <p:nvPr/>
        </p:nvSpPr>
        <p:spPr>
          <a:xfrm>
            <a:off x="1074100" y="937830"/>
            <a:ext cx="766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Can you support &gt; 10 books 8” above the floor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using printer paper and scotch tape?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6359026-7BEC-44E9-ADDA-235C6E587A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312" y="1916061"/>
            <a:ext cx="2956985" cy="29851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50077-B933-4F03-8273-EF10EFA12754}"/>
              </a:ext>
            </a:extLst>
          </p:cNvPr>
          <p:cNvSpPr txBox="1"/>
          <p:nvPr/>
        </p:nvSpPr>
        <p:spPr>
          <a:xfrm>
            <a:off x="831752" y="5943597"/>
            <a:ext cx="4318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23	Number of books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 9	Number of sheets of paper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2.6	Number of books / Number of paper sheets</a:t>
            </a:r>
          </a:p>
          <a:p>
            <a:endParaRPr lang="en-US" sz="1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497BD1-5E0E-43C5-91DB-189661E8AB09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B44C34D-7E0F-40CA-A192-7FDC9AFAD6F4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25238E7-0A7D-47C4-87A7-7DC904137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8D451CA-49CD-4DC2-B7B7-C8F34BEB490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307498E-33A3-44DF-B683-D64A72E7A3D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F0B2B83-BF67-4ADA-B0B2-781F9C6131EA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B8D4AEF-F9B8-4F42-9C2A-D7D20348F2F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F22B28-1E9F-469D-A34D-7410BD465499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D91943-567A-41D6-BED0-0F507CBFD0A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0546B2-8CCD-4B0B-A7D6-668942E4203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C35AF3-75C3-44C9-A205-1C38A8D9F259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E9D0BCD-F722-4183-9D92-2D44951B71FF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300F79-7C88-4C65-A778-CFE0ED2D2A54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053534A-129A-4CE7-AA29-5D4D80EB0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172" y="1916061"/>
            <a:ext cx="2357255" cy="2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Fame: </a:t>
            </a:r>
            <a:r>
              <a:rPr 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Borja, King of Tall Towers 0f Power</a:t>
            </a:r>
          </a:p>
          <a:p>
            <a:pPr algn="l" defTabSz="914400">
              <a:defRPr/>
            </a:pPr>
            <a:endParaRPr lang="en-US" altLang="en-US" sz="20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3C3C38-155B-427D-917B-1C3C86A72DF7}"/>
              </a:ext>
            </a:extLst>
          </p:cNvPr>
          <p:cNvGrpSpPr/>
          <p:nvPr/>
        </p:nvGrpSpPr>
        <p:grpSpPr>
          <a:xfrm>
            <a:off x="469265" y="1104394"/>
            <a:ext cx="8135584" cy="4194046"/>
            <a:chOff x="469265" y="1628775"/>
            <a:chExt cx="8517682" cy="439102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C892200-7456-4AED-9BEB-EE4E7A04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265" y="3429000"/>
              <a:ext cx="4600575" cy="25908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BE506EA-C5AE-4598-8994-535FBEBEB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0797" y="1628775"/>
              <a:ext cx="3486150" cy="439102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4859F95-422B-4FFC-9D6B-EC84FC2A79FD}"/>
              </a:ext>
            </a:extLst>
          </p:cNvPr>
          <p:cNvSpPr txBox="1"/>
          <p:nvPr/>
        </p:nvSpPr>
        <p:spPr>
          <a:xfrm>
            <a:off x="416972" y="724470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1 meter 63 cm tall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44 pieces of paper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A5D2DD-673B-4B95-AF8B-2889A2DEAAB6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AC2B0B7-8DCA-4412-8695-746A3B4DCB57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E7F538F-6CB2-41E7-BD2E-C575A5D7A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6FFD63F-1176-4EE1-B864-F5E735F81FD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2C1736E-A6A1-4568-9CFA-BE46D46A835A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3018D5F-7840-426A-B443-3BE4D865995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3630058-6AC9-46A0-BAFD-3C3466042529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64B97E-C804-4DBC-949E-CA2DBC760B32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9DCD8F3-C59F-4A52-91C6-FB273960DCF6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CB95865-7530-4268-A8E0-007FC723E9C2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3FA01A-B3A1-46EB-8633-79C2EF766457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F373A4-E196-49BF-9792-04C83FC9CF1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F27AFF2-E48F-4BF9-A0D5-9AE8D9CFC787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08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10" y="419102"/>
            <a:ext cx="612949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Fame: Gods of strong Towers of Power</a:t>
            </a:r>
            <a:endParaRPr lang="en-US" sz="20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  <a:p>
            <a:pPr algn="l" defTabSz="914400">
              <a:defRPr/>
            </a:pPr>
            <a:endParaRPr lang="en-US" altLang="en-US" sz="20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EC7D7F-7A5A-49A1-85AB-D88C75EC1232}"/>
              </a:ext>
            </a:extLst>
          </p:cNvPr>
          <p:cNvGrpSpPr/>
          <p:nvPr/>
        </p:nvGrpSpPr>
        <p:grpSpPr>
          <a:xfrm>
            <a:off x="6716648" y="6109447"/>
            <a:ext cx="2362200" cy="731395"/>
            <a:chOff x="6767448" y="6150087"/>
            <a:chExt cx="2362200" cy="7313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67448" y="615008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12811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Towers of Power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56977" y="6396026"/>
              <a:ext cx="8002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Oct 2021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92E9B4-8C22-4110-A26B-C82B94323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" y="1257303"/>
            <a:ext cx="2805429" cy="2716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359EC-AB29-41F7-A038-0BB6E8F4A52D}"/>
              </a:ext>
            </a:extLst>
          </p:cNvPr>
          <p:cNvSpPr txBox="1"/>
          <p:nvPr/>
        </p:nvSpPr>
        <p:spPr>
          <a:xfrm>
            <a:off x="654033" y="4431256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  <a:hlinkClick r:id="rId5"/>
              </a:rPr>
              <a:t>Check out </a:t>
            </a:r>
            <a:r>
              <a:rPr lang="en-US" sz="1200" dirty="0" err="1">
                <a:latin typeface="Comic Sans MS" panose="030F0702030302020204" pitchFamily="66" charset="0"/>
                <a:hlinkClick r:id="rId5"/>
              </a:rPr>
              <a:t>Rodri’s</a:t>
            </a:r>
            <a:r>
              <a:rPr lang="en-US" sz="1200" dirty="0">
                <a:latin typeface="Comic Sans MS" panose="030F0702030302020204" pitchFamily="66" charset="0"/>
                <a:hlinkClick r:id="rId5"/>
              </a:rPr>
              <a:t> Strength Test Video</a:t>
            </a:r>
            <a:endParaRPr lang="en-US" sz="1200" dirty="0">
              <a:latin typeface="Comic Sans MS" panose="030F0702030302020204" pitchFamily="66" charset="0"/>
            </a:endParaRPr>
          </a:p>
          <a:p>
            <a:pPr algn="ctr"/>
            <a:r>
              <a:rPr lang="en-US" sz="1200" b="0" i="0" u="none" strike="noStrike" dirty="0">
                <a:effectLst/>
                <a:latin typeface="Comic Sans MS" panose="030F0702030302020204" pitchFamily="66" charset="0"/>
                <a:hlinkClick r:id="rId5"/>
              </a:rPr>
              <a:t>https://youtu.be/QZWM4iigSJU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41" name="Picture 40" descr="A stack of books on a table&#10;&#10;Description automatically generated with low confidence">
            <a:extLst>
              <a:ext uri="{FF2B5EF4-FFF2-40B4-BE49-F238E27FC236}">
                <a16:creationId xmlns:a16="http://schemas.microsoft.com/office/drawing/2014/main" id="{8B45789C-A968-4CCE-B593-075BBB61C9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04"/>
          <a:stretch/>
        </p:blipFill>
        <p:spPr>
          <a:xfrm>
            <a:off x="4120826" y="1296553"/>
            <a:ext cx="2314133" cy="26774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DCE76D1-2AB9-4EAB-8997-F529EF6DA78A}"/>
              </a:ext>
            </a:extLst>
          </p:cNvPr>
          <p:cNvSpPr txBox="1"/>
          <p:nvPr/>
        </p:nvSpPr>
        <p:spPr>
          <a:xfrm>
            <a:off x="670063" y="398282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0" dirty="0" err="1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Rodri</a:t>
            </a:r>
            <a:r>
              <a:rPr lang="en-US" sz="1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, Mexico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DE8B09-BF49-4779-82E7-3935C11F84BB}"/>
              </a:ext>
            </a:extLst>
          </p:cNvPr>
          <p:cNvSpPr txBox="1"/>
          <p:nvPr/>
        </p:nvSpPr>
        <p:spPr>
          <a:xfrm>
            <a:off x="6904121" y="4013301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Howard, Beijing</a:t>
            </a:r>
          </a:p>
          <a:p>
            <a:r>
              <a:rPr lang="en-US" sz="1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47 books</a:t>
            </a:r>
            <a:endParaRPr lang="en-US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EB939C-2995-4E54-A1A4-3FC5E3E97FA1}"/>
              </a:ext>
            </a:extLst>
          </p:cNvPr>
          <p:cNvSpPr txBox="1"/>
          <p:nvPr/>
        </p:nvSpPr>
        <p:spPr>
          <a:xfrm>
            <a:off x="4011827" y="401330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Jayden, Detroit</a:t>
            </a:r>
          </a:p>
          <a:p>
            <a:r>
              <a:rPr lang="en-US" sz="1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37</a:t>
            </a:r>
            <a:endParaRPr lang="en-US" sz="1200" dirty="0"/>
          </a:p>
        </p:txBody>
      </p:sp>
      <p:pic>
        <p:nvPicPr>
          <p:cNvPr id="49" name="Picture 48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3FEF6589-0941-43CF-A5A4-172FC0BB73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1" y="1257302"/>
            <a:ext cx="1219526" cy="2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2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11714</TotalTime>
  <Words>1201</Words>
  <Application>Microsoft Office PowerPoint</Application>
  <PresentationFormat>On-screen Show (4:3)</PresentationFormat>
  <Paragraphs>307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Ravie</vt:lpstr>
      <vt:lpstr>Ribeye</vt:lpstr>
      <vt:lpstr>Roboto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51</cp:revision>
  <dcterms:created xsi:type="dcterms:W3CDTF">2021-10-01T15:07:07Z</dcterms:created>
  <dcterms:modified xsi:type="dcterms:W3CDTF">2022-07-12T15:31:05Z</dcterms:modified>
</cp:coreProperties>
</file>