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7" r:id="rId2"/>
    <p:sldId id="300" r:id="rId3"/>
    <p:sldId id="302" r:id="rId4"/>
    <p:sldId id="332" r:id="rId5"/>
    <p:sldId id="330" r:id="rId6"/>
    <p:sldId id="354" r:id="rId7"/>
    <p:sldId id="318" r:id="rId8"/>
    <p:sldId id="319" r:id="rId9"/>
    <p:sldId id="320" r:id="rId10"/>
    <p:sldId id="321" r:id="rId11"/>
    <p:sldId id="322" r:id="rId12"/>
    <p:sldId id="329" r:id="rId13"/>
    <p:sldId id="324" r:id="rId14"/>
    <p:sldId id="327" r:id="rId15"/>
    <p:sldId id="325" r:id="rId16"/>
    <p:sldId id="326" r:id="rId17"/>
    <p:sldId id="328" r:id="rId18"/>
    <p:sldId id="353" r:id="rId19"/>
    <p:sldId id="304" r:id="rId20"/>
    <p:sldId id="290" r:id="rId21"/>
    <p:sldId id="340" r:id="rId22"/>
    <p:sldId id="333" r:id="rId23"/>
    <p:sldId id="342" r:id="rId24"/>
    <p:sldId id="341" r:id="rId25"/>
    <p:sldId id="349" r:id="rId26"/>
    <p:sldId id="350" r:id="rId27"/>
    <p:sldId id="351" r:id="rId28"/>
    <p:sldId id="344" r:id="rId29"/>
    <p:sldId id="343" r:id="rId30"/>
    <p:sldId id="352" r:id="rId31"/>
    <p:sldId id="335" r:id="rId32"/>
    <p:sldId id="33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9900"/>
    <a:srgbClr val="00FF00"/>
    <a:srgbClr val="FF7C80"/>
    <a:srgbClr val="CC0000"/>
    <a:srgbClr val="969696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720" autoAdjust="0"/>
  </p:normalViewPr>
  <p:slideViewPr>
    <p:cSldViewPr>
      <p:cViewPr varScale="1">
        <p:scale>
          <a:sx n="76" d="100"/>
          <a:sy n="76" d="100"/>
        </p:scale>
        <p:origin x="21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09840BE-3AB8-287C-621E-0A7DD5A42C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029B672-73AA-0BE9-AA80-B117B5AA8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BBF03EF-BB54-BB62-2257-49491A956F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1626CC12-252A-4C1C-C3AE-B541DA698B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05B80925-1790-938A-DEE4-15C793266A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6B97AEC0-2B92-EB70-E3C3-107F7DBE8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514D2E-6DC0-4167-AA3F-3416B240A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6DFA4CF-3D80-0E5C-D774-865B23C51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25915A-3093-4483-A1E1-07C3E64D247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EBE229A-BCC4-4C73-6C86-143E74C19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2D4D1B9-2FCF-BDCC-C5B4-912F189BB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r>
              <a:rPr lang="en-US" altLang="en-US"/>
              <a:t>Welcome to the Build-It-Yourself Laboratory.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I’m Seth, chief computer programmer at Build-It-Yourself.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I’m John, chief inventor at Build-It-Yourself.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AAA2499-07C4-0203-5954-1BC23E3B5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5A1D6C-41A8-403A-8C66-54CC092DCA76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1531A0-3ED4-9CB7-7512-F819D5EDF0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BEDF39-B3FD-7C2D-C5F8-420AEDEDF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0FE55A6-E0B9-6757-B9F1-27CAEF200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07A3BA-1F02-4CD5-9626-83501352B741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E457BA5-41E5-2A44-84B9-745AA8C5E7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A9ECFCB-8FAE-E4BC-5AF3-715E76F75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063F489-1A67-ED05-76D0-AB9FCD56A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6BC8FB-2BC7-468F-9B2E-21B9195F32AA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3FFC6A0-7838-5219-D8C6-1E83A5754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310ACCA-FF36-FD42-ED93-7DD8D025E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5AB9529-19CE-E3AA-BFC2-C216B1974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73F147-3F5F-4620-8208-C74C3E851FB2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AF6B1D0-0759-A5CF-E174-76D35E5D8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A5DCADC-BBFF-DC56-2A69-92F9B8011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F19AEF2-84F8-C0D5-DBF2-0DD83C7F96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6A029D-62B8-4E04-8557-805D60F7556E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30723" name="Rectangle 1026">
            <a:extLst>
              <a:ext uri="{FF2B5EF4-FFF2-40B4-BE49-F238E27FC236}">
                <a16:creationId xmlns:a16="http://schemas.microsoft.com/office/drawing/2014/main" id="{E591C3D7-3C36-9F88-889A-051EB4B63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1027">
            <a:extLst>
              <a:ext uri="{FF2B5EF4-FFF2-40B4-BE49-F238E27FC236}">
                <a16:creationId xmlns:a16="http://schemas.microsoft.com/office/drawing/2014/main" id="{DB71F1A5-9D13-076D-5921-622855E05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4D2744A-C100-B2E3-B979-3130B51E4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84BE6C-F1F2-4022-AB03-351D1F061CAC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F477917-6DC3-1DD9-3064-C17BEF793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5271560-8594-4F16-3B25-7AB9F7AB8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7FBD462-410B-4554-1430-F96492859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89244F-07FE-4AF6-874D-E8B947CBEC2B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34819" name="Rectangle 1026">
            <a:extLst>
              <a:ext uri="{FF2B5EF4-FFF2-40B4-BE49-F238E27FC236}">
                <a16:creationId xmlns:a16="http://schemas.microsoft.com/office/drawing/2014/main" id="{D948E53C-BF03-6774-07DA-451266FE7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1027">
            <a:extLst>
              <a:ext uri="{FF2B5EF4-FFF2-40B4-BE49-F238E27FC236}">
                <a16:creationId xmlns:a16="http://schemas.microsoft.com/office/drawing/2014/main" id="{2569A10B-54C5-2C2B-C2F9-35B255079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F93260B-BD5C-15FB-0401-E641F44BF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9DF1F-8499-4DCA-A359-867929BC3B21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6867" name="Rectangle 1026">
            <a:extLst>
              <a:ext uri="{FF2B5EF4-FFF2-40B4-BE49-F238E27FC236}">
                <a16:creationId xmlns:a16="http://schemas.microsoft.com/office/drawing/2014/main" id="{B9EFB77D-F425-278D-6A3F-40C27C22E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>
            <a:extLst>
              <a:ext uri="{FF2B5EF4-FFF2-40B4-BE49-F238E27FC236}">
                <a16:creationId xmlns:a16="http://schemas.microsoft.com/office/drawing/2014/main" id="{A2EA066B-79CF-0C54-9758-DE34D179B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B89EA6C-61E8-49DA-74D2-E6504CE959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406BCD-E5E0-483C-8D90-CC9A8265E577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8915" name="Rectangle 1026">
            <a:extLst>
              <a:ext uri="{FF2B5EF4-FFF2-40B4-BE49-F238E27FC236}">
                <a16:creationId xmlns:a16="http://schemas.microsoft.com/office/drawing/2014/main" id="{637E51C6-FD0E-1957-0CFA-232AC28F9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1027">
            <a:extLst>
              <a:ext uri="{FF2B5EF4-FFF2-40B4-BE49-F238E27FC236}">
                <a16:creationId xmlns:a16="http://schemas.microsoft.com/office/drawing/2014/main" id="{57D37C0B-50AC-7B0A-6CB3-BBB092DCA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EB9A47B-A400-16F1-4A2B-6FA95E969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52FFED-63A3-49E1-9A96-DC8D6A6F18D3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2F33771-3C54-411D-5F32-EFAB77C08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4E10CAA-54D5-A5E0-4389-773B9746E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D08B211-A723-92B7-D5AC-6CC57DD4F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8E9821-E6FB-440B-A9E0-F5F6CFF0A66B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DBD83B-FE16-686F-D3BB-45C982D25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67734FB-F70E-6DDA-6A97-CA6AE6A74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r>
              <a:rPr lang="en-US" altLang="en-US"/>
              <a:t>Who would like to read The Problem?</a:t>
            </a:r>
          </a:p>
          <a:p>
            <a:pPr eaLnBrk="1" hangingPunct="1"/>
            <a:r>
              <a:rPr lang="en-US" altLang="en-US"/>
              <a:t>Who would like to read The Mission?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F358ABF0-7D86-DF41-54FC-B8E4408D0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2EAB19-8DBA-442C-BE06-064F6C6E8947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A042C9A-CBD5-8460-8842-7A1BA901C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1EDA792-D84C-C537-0ABE-88EE9963D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ED3C3FA-E067-C0CC-F4DC-C00B4F3BF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A26547-09E7-4AF4-94D0-E6DDAE0BFE94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CFF4181-7355-84F1-D1EE-8457DBDD12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E99D089-AD19-BE37-91B7-7FC8E5682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A41E547-FE74-AAAD-80B1-38DCCBC09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653D5E-ED81-4C77-BFFC-A7A5B6A0BC54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A424F27-2870-3223-C6C3-425E6EA1A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76B2459-8B42-7317-06F7-13034FFA7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r>
              <a:rPr lang="en-US" altLang="en-US"/>
              <a:t>Then we’ll set up an obstacle course. 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our world, candy will represent garbage.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To test how good your truck is, you will steer your truck around the course.  And unload a mess of candy in the garbage dump or plow a pile of candy into the dump.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7B0AC7D-8EA0-2121-7311-A9F628A66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EB518D-57E3-4D75-9B51-8A64BADCF974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E8AA412-5106-8646-B8A1-AE7BDB36D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EE8385C-CD7C-898D-1562-252DFC1B7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23DC159-5360-E9B7-1FC7-6A8A048380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D18E2E-EA9F-4CFA-976D-4EBE5A34D548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FEE9069-03E8-2F2C-E006-1C0FA56A7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8EF0339-769E-52E9-25FF-C8C842C3F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71E3F69-0EBC-44B3-F537-9FEF6B8D4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D19CFD-E712-4730-8EF9-A03ADD017DA9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11D40DA-B58B-AC9E-5D65-669CEC488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27D227-33FC-4154-9B45-A22E1907A3CF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71FF9C9D-2EBB-46DB-0601-216EE4FE4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87B650-0FEF-49DA-B743-D3AE49DC2F18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16D8BD6-EA40-3341-7AC8-DD45428D9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51850C-6DF0-4BDF-8C9D-C0D90D838C1B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66550B5-7BE1-28C0-ED08-430397763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2FD97C8-C0AE-CFD2-FF19-068346ABF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4B4F1E9-18E6-6CE5-7102-65893838E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B2D0BD-B76B-4F84-B185-9B97D8BB6CDB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A580A3D-E34C-7B9F-90DB-185B76673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C8AE48E-94E6-FA59-01A3-1AD499978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B4F3FFD-3376-E6AE-FD67-81E840846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E14892-4E05-46E0-9D0D-80B953515BB9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642E051-6573-E976-BA10-768A9B26C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6CD87E2-A655-D0EF-A7EB-5A9E27DEA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Each team member will build a trucker.</a:t>
            </a:r>
          </a:p>
          <a:p>
            <a:pPr eaLnBrk="1" hangingPunct="1">
              <a:spcBef>
                <a:spcPct val="0"/>
              </a:spcBef>
            </a:pPr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Each team will build a truck top.</a:t>
            </a:r>
          </a:p>
          <a:p>
            <a:pPr eaLnBrk="1" hangingPunct="1">
              <a:spcBef>
                <a:spcPct val="0"/>
              </a:spcBef>
            </a:pPr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We’ll mount your trucks on a remote control chassis.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31AACFB8-B08F-0C3E-1998-DE9E0DE018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716B65-70AA-4B5C-BB93-A126A40BB4B7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C7D3CBB-F4CB-649C-E121-F8350D1DA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96C5473-318C-09C1-74B7-3482F5F84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191DFF8-30EB-7888-F6B7-D707F9A95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1A9A70-EAAD-4CB6-B041-101B9C2C77B8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EBA292C-E964-FEEC-D630-19F0CE554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FEC7DBE-F05F-BB7C-79F7-1BF9E4A69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r>
              <a:rPr lang="en-US" altLang="en-US"/>
              <a:t>The first phase of building a way cool project is to research the problem.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Get to work!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25F651C-59C2-D48C-7637-B204C6BA1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AA6464-FBCB-4BD6-B114-8EAD30BDCF46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EE6CE32-F322-302E-6D7D-634CF82499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27E99F39-22EA-37C9-A9B7-8E61B467D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3043630-B6AF-5534-A950-9D7C44BC03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0C6960-00C6-46C1-A00F-6178A3BB9B8E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7C383F6-150F-17C5-8CBF-DCA932AA3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D6E6116-98D0-B08B-D941-F1BA4F565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r>
              <a:rPr lang="en-US" altLang="en-US"/>
              <a:t>First, let’s build a trucker so we can get the scale of things.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Each member of the team can build a trucker.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Go to Build-It-Blocks.</a:t>
            </a:r>
          </a:p>
          <a:p>
            <a:pPr eaLnBrk="1" hangingPunct="1"/>
            <a:r>
              <a:rPr lang="en-US" altLang="en-US"/>
              <a:t>Click on ‘Presenting Projects’</a:t>
            </a:r>
          </a:p>
          <a:p>
            <a:pPr eaLnBrk="1" hangingPunct="1"/>
            <a:r>
              <a:rPr lang="en-US" altLang="en-US"/>
              <a:t>Download the Hard Heads PPT.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Follow the instructions.  Make your trucker look Way Cool!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5102E1F-C8F0-B230-0A38-0A8FA6BABA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5E3A2B-ED73-4086-BEC3-A650F164E372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8AAF9C4-6339-433F-E3D7-72FDFC64F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4063B9B-00F6-059F-7E84-917223592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r>
              <a:rPr lang="en-US" altLang="en-US"/>
              <a:t>Now we’re ready to start on the truck top.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1AC42FD-3E14-6A1C-03D9-D09AC6767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AEB320-A920-4313-9100-8CB29787EE3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6E2490D-9747-7B60-4DDB-147A48E22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7C2AD31-8FA9-FA9B-9D4A-8E371BBCB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r>
              <a:rPr lang="en-US" altLang="en-US"/>
              <a:t>Now we’re ready to start on the truck top.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C248EFA-D011-9B70-9B13-2373D0BCD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0ACEA2-E966-4366-A02D-46205968DF96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6A31AF8-1896-7C28-5053-6B67C316D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F870ED4-BDAC-5090-E098-8B5A791B5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77C0516-B83C-B5C2-FBD2-5D8F44F69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D18F76-3CA7-43AE-8E35-02BC19E012DA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C3C6BB6-7FDD-0413-DF43-6E9459BBD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83219EC-E0F8-C0EF-9923-81B91542C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B9B145A-7DEF-201A-F18D-73CD5E4BF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95A8E8-BE87-4973-B78C-5307EB8064BF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39F5A69-DB1D-5281-F050-6A06CE884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7A61006-9253-3E82-442A-0A59DDEA1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98" tIns="45199" rIns="90398" bIns="45199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2D29D8-155E-B194-4A45-ED1F3EFEC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C518F-A85D-9126-7BD5-37729C868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6620D-B682-5C66-FFA7-23A74685B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C3C1-11ED-4694-B878-07E4EDDD6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26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78923D-905E-A228-E065-01568DEAB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59037B-D1D2-CB7C-2C24-D403417EC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B0336F-E483-ADD5-C37B-11FAA5E3D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A643-588C-4436-A316-BDEC1984E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1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6BF2E8-33C8-A49D-09AE-D21F63208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F6CB95-7EF6-CE2F-937F-047D680181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EF253-0FC2-0C5A-3A13-82406B334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5309-EFA9-4D52-BFCE-C0D2B9B41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04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B649C-5722-1A41-D345-0FB9CDDF9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D20216-42F8-A54D-C2D7-390F87470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D20869-832E-628F-9D52-EB8516361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1D23-1060-44C5-8071-17146A61A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9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D89470-E626-16C7-8246-D11F25C22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1BB2FB-6D1A-9343-91B1-310744A56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8C1F47-8A08-49E3-23C7-0AE61DF43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1C63E-2B44-4FA1-B494-917FE9FE1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55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EF589-0FA9-95A4-4B19-92A7BBDC8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7972D-2859-AFE3-A945-5CAAD663C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4472D-319B-E363-2DD3-99A0E192C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CA06-5A21-495C-A1EB-D578D3CBB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CFBC2D-246D-7054-B0C5-ED959C7EC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FCF538-681F-B96B-CC60-F9C7DBC7F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C00525-2F56-DCA9-3F35-8B4F3F958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D2BF-6C33-4CC8-B7B0-63038FD66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76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047AF5-3A30-CBDE-F3AC-2E306931D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EEF56C-BD6B-7276-5C32-FE0290F6A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3A665E-F88A-5D6A-B670-25285BF42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CA9F5-8CF5-4B6E-B753-0BD460993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13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9B583D-217B-D860-BA83-2D655D7F5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6A2ECE-13A0-1E0B-6AFB-9B2C6C3ED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F00534-9F80-F0D3-EA1A-3379559BE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4278C-55E7-4AA0-9601-2BCFE986B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97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7278D-804B-F045-7416-BD7965E092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413BF-057E-7838-69DA-A90315A73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F2509-F255-1CE9-AE19-9C6B965F5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3EC0B-4BE4-4682-86E8-8CA903E3D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2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6D6A1-8189-B4EE-63A8-D56254C17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4F8974-A54A-3C70-31A0-28B9FCE4B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BD804-5DD5-C12E-35DC-CD35BD6EE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BD84D-86FC-472D-9057-250B53971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00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72D694-A6EB-2098-9D66-078EAFB94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C638AB-DE3B-A729-F25E-CBF6279AE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5DF26B-9C3B-B827-3FB7-6191F010DF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F9581B-3953-95B3-098F-E4CA88CD85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A4C9CB-E94F-5CD2-7D4B-667CC560F9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FB19B9C-F2EE-4ECC-88B4-9944FEE4D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F_JkfUmWyys" TargetMode="External"/><Relationship Id="rId4" Type="http://schemas.openxmlformats.org/officeDocument/2006/relationships/hyperlink" Target="https://build-it-yourself.com/members/biy-blocks/resources/bib-truck-top-straight.ppt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4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.jpeg"/><Relationship Id="rId9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GY3Pa9bd1Q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s://build-it-yourself.com/members/biy-blocks/resources/bib-critter.pp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mazon.com/WRTWRT-4-7-8-12%EF%BC%8CAll-Terrain-Off-Road-Playtime-Response/dp/B0FQWJYL7L/ref=sr_1_4?crid=LQ3915FNGY0T&amp;dib=eyJ2IjoiMSJ9.f84ZqGsQngWGeY-GtW-2e7eaNGnERk55F4eUIzZwIiBaQMDSv6alc62IiC-ydEZd8b1dAwnyZHfGjTHaeSJaQBe7I1-r3bCyrJhBX3wma0FjtSR1zD4vaqXmoawQ5ogA_hTPdnlzqU9TJI_O_P-doCucsYoOVt1JczDJ7IL863nbsNx1nDMCMcA0_T3GL3ErJCRA2rlTsmAp0bvbHiaFXa1t4CcmmBF8vfmpzsMBvdlos1Ytz_3xY5b7LO2cWKumVek0oMg9CsZHnqVJrZmOBzPcdKu7aO-2BILW-eYfs0o.tcsrHhHaI8_ntt1B1QvM1CHdd1YhthyF9HlHytY1ulI&amp;dib_tag=se&amp;keywords=WRTWRT+1%3A18+RC+Monster+Truck&amp;qid=1769479777&amp;s=toys-and-games&amp;sprefix=wrtwrt+1+18+rc+monster+truck%2Ctoys-and-games%2C138&amp;sr=1-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A69007C-186D-D970-418F-E8D4D224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36687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FFB63CB8-AC2D-75F0-A1D8-7BAF78AC3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2133600"/>
            <a:ext cx="5043488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4D4D4D"/>
                </a:solidFill>
                <a:latin typeface="Comic Sans MS" panose="030F0702030302020204" pitchFamily="66" charset="0"/>
              </a:rPr>
              <a:t>Creative Inventions and Robotics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4D4D4D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72864893-6A85-4F93-439C-4F261AABE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1311275"/>
            <a:ext cx="2603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4D4D4D"/>
                </a:solidFill>
                <a:latin typeface="Comic Sans MS" panose="030F0702030302020204" pitchFamily="66" charset="0"/>
              </a:rPr>
              <a:t>Laboratory</a:t>
            </a:r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E46F9B38-75DA-5FFA-BF00-9EC1C820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281488"/>
            <a:ext cx="1879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7">
            <a:extLst>
              <a:ext uri="{FF2B5EF4-FFF2-40B4-BE49-F238E27FC236}">
                <a16:creationId xmlns:a16="http://schemas.microsoft.com/office/drawing/2014/main" id="{B22A1DE0-30CB-CE30-0FC6-0EE370D9C7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33528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B8F67951-9B45-91BE-62E8-448B2563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E700986-496F-4213-3064-BEC7C07AF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3434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Put Scotch tape on one end of the 1.5”x6” strip.</a:t>
            </a: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Wrap the other end in a cylinder and tape the ends together.</a:t>
            </a: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Press the tape to the cardboard tightly to make a good bond. </a:t>
            </a:r>
          </a:p>
        </p:txBody>
      </p:sp>
      <p:pic>
        <p:nvPicPr>
          <p:cNvPr id="21508" name="Picture 13">
            <a:extLst>
              <a:ext uri="{FF2B5EF4-FFF2-40B4-BE49-F238E27FC236}">
                <a16:creationId xmlns:a16="http://schemas.microsoft.com/office/drawing/2014/main" id="{10E760A0-516B-AAFB-2078-C095606E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46200"/>
            <a:ext cx="3175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5">
            <a:extLst>
              <a:ext uri="{FF2B5EF4-FFF2-40B4-BE49-F238E27FC236}">
                <a16:creationId xmlns:a16="http://schemas.microsoft.com/office/drawing/2014/main" id="{C9175E0C-10C0-B33B-555F-90DF8084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17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WordArt 16">
            <a:extLst>
              <a:ext uri="{FF2B5EF4-FFF2-40B4-BE49-F238E27FC236}">
                <a16:creationId xmlns:a16="http://schemas.microsoft.com/office/drawing/2014/main" id="{A41B8066-7431-1F74-F3D4-F4AF0FBA11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3925CDCE-D708-2062-790D-193B3CA4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DD195D87-F2E0-E577-1673-3CED38D48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1910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Lay out 4 coffee stirrer sticks so the ends are exactly even.  Measure 5”. Draw a line across all sticks.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Place the sticks under a ruler and bend each one so it breaks cleanly.</a:t>
            </a:r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843587BA-79B7-B34F-74BB-F436A5A7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572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>
            <a:extLst>
              <a:ext uri="{FF2B5EF4-FFF2-40B4-BE49-F238E27FC236}">
                <a16:creationId xmlns:a16="http://schemas.microsoft.com/office/drawing/2014/main" id="{708E5257-AE13-CCFE-E388-C4F6AA37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11600"/>
            <a:ext cx="3175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>
            <a:extLst>
              <a:ext uri="{FF2B5EF4-FFF2-40B4-BE49-F238E27FC236}">
                <a16:creationId xmlns:a16="http://schemas.microsoft.com/office/drawing/2014/main" id="{2BD709B4-9FE8-67DC-DB4F-AE58706A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6019800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5”</a:t>
            </a:r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DA92E219-DD3C-8C9F-273A-83C8FFE23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6019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WordArt 10">
            <a:extLst>
              <a:ext uri="{FF2B5EF4-FFF2-40B4-BE49-F238E27FC236}">
                <a16:creationId xmlns:a16="http://schemas.microsoft.com/office/drawing/2014/main" id="{E35BD84D-6622-13CB-F58E-BB47FB71A1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E77228E7-B5BD-44DB-17E2-E5A8B78E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3365E81F-4AA3-82A1-0B3E-1512F0FEE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038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Tape the coffee stirrer sticks to the cardboard strips as shown.</a:t>
            </a:r>
          </a:p>
        </p:txBody>
      </p:sp>
      <p:sp>
        <p:nvSpPr>
          <p:cNvPr id="25604" name="WordArt 6">
            <a:extLst>
              <a:ext uri="{FF2B5EF4-FFF2-40B4-BE49-F238E27FC236}">
                <a16:creationId xmlns:a16="http://schemas.microsoft.com/office/drawing/2014/main" id="{2C9F2150-1324-B6B5-C792-E5AA6D7EBC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pic>
        <p:nvPicPr>
          <p:cNvPr id="25605" name="Picture 7">
            <a:extLst>
              <a:ext uri="{FF2B5EF4-FFF2-40B4-BE49-F238E27FC236}">
                <a16:creationId xmlns:a16="http://schemas.microsoft.com/office/drawing/2014/main" id="{25ABD30F-9A50-C6FA-8314-6893F4F8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124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82DB6ED0-0065-9A56-A0B1-7262DC53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462B20F4-8C74-E5ED-9316-5BB4C6B00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191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Wrap the cardboard and coffee stirrer sticks into a cylinder and tape it together.</a:t>
            </a:r>
          </a:p>
        </p:txBody>
      </p:sp>
      <p:pic>
        <p:nvPicPr>
          <p:cNvPr id="27652" name="Picture 7">
            <a:extLst>
              <a:ext uri="{FF2B5EF4-FFF2-40B4-BE49-F238E27FC236}">
                <a16:creationId xmlns:a16="http://schemas.microsoft.com/office/drawing/2014/main" id="{9B50133C-626E-2DD3-C20B-47D45634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175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WordArt 8">
            <a:extLst>
              <a:ext uri="{FF2B5EF4-FFF2-40B4-BE49-F238E27FC236}">
                <a16:creationId xmlns:a16="http://schemas.microsoft.com/office/drawing/2014/main" id="{9334F830-F412-EF1C-1C7C-D17ED5E823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>
            <a:extLst>
              <a:ext uri="{FF2B5EF4-FFF2-40B4-BE49-F238E27FC236}">
                <a16:creationId xmlns:a16="http://schemas.microsoft.com/office/drawing/2014/main" id="{AEF316C0-4FD9-03BC-055D-4EA43BB6A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29699" name="Text Box 1027">
            <a:extLst>
              <a:ext uri="{FF2B5EF4-FFF2-40B4-BE49-F238E27FC236}">
                <a16:creationId xmlns:a16="http://schemas.microsoft.com/office/drawing/2014/main" id="{42722DD9-5D47-FB9E-7678-C78A5BABD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0386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Hot glue the 6”x1.5” cylinder to the 3” platform.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Hot glue the cylinder with the coffee stirrer sticks to the platform.</a:t>
            </a:r>
          </a:p>
        </p:txBody>
      </p:sp>
      <p:pic>
        <p:nvPicPr>
          <p:cNvPr id="29700" name="Picture 1030">
            <a:extLst>
              <a:ext uri="{FF2B5EF4-FFF2-40B4-BE49-F238E27FC236}">
                <a16:creationId xmlns:a16="http://schemas.microsoft.com/office/drawing/2014/main" id="{5B8C480E-E58C-15AB-F095-78C6B0C7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7800"/>
            <a:ext cx="3175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31">
            <a:extLst>
              <a:ext uri="{FF2B5EF4-FFF2-40B4-BE49-F238E27FC236}">
                <a16:creationId xmlns:a16="http://schemas.microsoft.com/office/drawing/2014/main" id="{F0C9F7D5-1BD1-AE9D-FBC6-AEFC9D96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62300"/>
            <a:ext cx="3175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1032">
            <a:extLst>
              <a:ext uri="{FF2B5EF4-FFF2-40B4-BE49-F238E27FC236}">
                <a16:creationId xmlns:a16="http://schemas.microsoft.com/office/drawing/2014/main" id="{569BCA99-516B-8176-661F-D95230825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48000"/>
            <a:ext cx="3581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29703" name="Rectangle 1033">
            <a:extLst>
              <a:ext uri="{FF2B5EF4-FFF2-40B4-BE49-F238E27FC236}">
                <a16:creationId xmlns:a16="http://schemas.microsoft.com/office/drawing/2014/main" id="{9A5DE5E8-3718-B376-37A4-18101A9FB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52400"/>
            <a:ext cx="3581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29704" name="WordArt 1034">
            <a:extLst>
              <a:ext uri="{FF2B5EF4-FFF2-40B4-BE49-F238E27FC236}">
                <a16:creationId xmlns:a16="http://schemas.microsoft.com/office/drawing/2014/main" id="{246E9CCD-A6B6-FC1E-0958-A4419F84B6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>
            <a:extLst>
              <a:ext uri="{FF2B5EF4-FFF2-40B4-BE49-F238E27FC236}">
                <a16:creationId xmlns:a16="http://schemas.microsoft.com/office/drawing/2014/main" id="{CB71EF93-2410-5878-BF9A-B3D6FC2C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31747" name="Text Box 1027">
            <a:extLst>
              <a:ext uri="{FF2B5EF4-FFF2-40B4-BE49-F238E27FC236}">
                <a16:creationId xmlns:a16="http://schemas.microsoft.com/office/drawing/2014/main" id="{98314FE7-AE0A-4DA8-FD58-664C3F51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038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Cut the 4”x8” strip of cardboard as shown.</a:t>
            </a:r>
          </a:p>
        </p:txBody>
      </p:sp>
      <p:pic>
        <p:nvPicPr>
          <p:cNvPr id="31748" name="Picture 1030">
            <a:extLst>
              <a:ext uri="{FF2B5EF4-FFF2-40B4-BE49-F238E27FC236}">
                <a16:creationId xmlns:a16="http://schemas.microsoft.com/office/drawing/2014/main" id="{2C34F0BC-ED1E-5F81-B6D2-39526F02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7500"/>
            <a:ext cx="3175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31">
            <a:extLst>
              <a:ext uri="{FF2B5EF4-FFF2-40B4-BE49-F238E27FC236}">
                <a16:creationId xmlns:a16="http://schemas.microsoft.com/office/drawing/2014/main" id="{2D01C2DD-3315-1B9F-DF13-6078DAF4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81300"/>
            <a:ext cx="3175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32">
            <a:extLst>
              <a:ext uri="{FF2B5EF4-FFF2-40B4-BE49-F238E27FC236}">
                <a16:creationId xmlns:a16="http://schemas.microsoft.com/office/drawing/2014/main" id="{B25328B1-1630-2ABB-BD28-9107FACE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2406650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4”</a:t>
            </a:r>
          </a:p>
        </p:txBody>
      </p:sp>
      <p:sp>
        <p:nvSpPr>
          <p:cNvPr id="31751" name="Line 1033">
            <a:extLst>
              <a:ext uri="{FF2B5EF4-FFF2-40B4-BE49-F238E27FC236}">
                <a16:creationId xmlns:a16="http://schemas.microsoft.com/office/drawing/2014/main" id="{2296ECBD-23C5-26DD-6D0C-0C47F2CEB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4066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Text Box 1034">
            <a:extLst>
              <a:ext uri="{FF2B5EF4-FFF2-40B4-BE49-F238E27FC236}">
                <a16:creationId xmlns:a16="http://schemas.microsoft.com/office/drawing/2014/main" id="{1ABB0960-A1AF-2F34-9C12-F0B74B8B0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406650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1”</a:t>
            </a:r>
          </a:p>
        </p:txBody>
      </p:sp>
      <p:sp>
        <p:nvSpPr>
          <p:cNvPr id="31753" name="Line 1035">
            <a:extLst>
              <a:ext uri="{FF2B5EF4-FFF2-40B4-BE49-F238E27FC236}">
                <a16:creationId xmlns:a16="http://schemas.microsoft.com/office/drawing/2014/main" id="{431B4641-2ECE-8E72-3F17-AFCFE6D95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066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WordArt 1037">
            <a:extLst>
              <a:ext uri="{FF2B5EF4-FFF2-40B4-BE49-F238E27FC236}">
                <a16:creationId xmlns:a16="http://schemas.microsoft.com/office/drawing/2014/main" id="{FB0BBD29-E9D1-EDA0-E072-A7ACD37DF1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AD7F8063-20FD-0612-0553-F76F6F41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F65054E0-06EA-936E-A8D7-497A361E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038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Tape the 1” strip to the 4” strip.  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This will be a clamp for the top of the truck cab.</a:t>
            </a:r>
          </a:p>
        </p:txBody>
      </p:sp>
      <p:pic>
        <p:nvPicPr>
          <p:cNvPr id="33796" name="Picture 11">
            <a:extLst>
              <a:ext uri="{FF2B5EF4-FFF2-40B4-BE49-F238E27FC236}">
                <a16:creationId xmlns:a16="http://schemas.microsoft.com/office/drawing/2014/main" id="{D877F154-323E-BD52-DD3C-9356146B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175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Line 13">
            <a:extLst>
              <a:ext uri="{FF2B5EF4-FFF2-40B4-BE49-F238E27FC236}">
                <a16:creationId xmlns:a16="http://schemas.microsoft.com/office/drawing/2014/main" id="{7126F44B-8D89-5501-B65B-7606DA4C8F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1447800"/>
            <a:ext cx="3352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WordArt 14">
            <a:extLst>
              <a:ext uri="{FF2B5EF4-FFF2-40B4-BE49-F238E27FC236}">
                <a16:creationId xmlns:a16="http://schemas.microsoft.com/office/drawing/2014/main" id="{93A31E4B-8BBA-FF72-327C-7361E85736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2ADF3774-5504-56FE-3EF5-BC4EFFEBD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0D7F514-FEED-EBBB-71FF-13D43C0A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0386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Clamp the cab top by slipping the 1”x4” strip under the top cylinder.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Now you are ready to decorate your truck!</a:t>
            </a:r>
          </a:p>
        </p:txBody>
      </p:sp>
      <p:pic>
        <p:nvPicPr>
          <p:cNvPr id="35844" name="Picture 9">
            <a:extLst>
              <a:ext uri="{FF2B5EF4-FFF2-40B4-BE49-F238E27FC236}">
                <a16:creationId xmlns:a16="http://schemas.microsoft.com/office/drawing/2014/main" id="{503784B7-D38E-D950-2639-0BDCBF9B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175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>
            <a:extLst>
              <a:ext uri="{FF2B5EF4-FFF2-40B4-BE49-F238E27FC236}">
                <a16:creationId xmlns:a16="http://schemas.microsoft.com/office/drawing/2014/main" id="{553AF003-B9BC-5F29-BC24-3C7C8880E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3175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WordArt 11">
            <a:extLst>
              <a:ext uri="{FF2B5EF4-FFF2-40B4-BE49-F238E27FC236}">
                <a16:creationId xmlns:a16="http://schemas.microsoft.com/office/drawing/2014/main" id="{9F8887C8-27A5-91B5-76BD-F395C81598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41C3D071-3952-0462-1E86-B005FF30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EB47B4F3-5337-8FD8-C681-E59F037DF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038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Here is another truck top design.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2" name="WordArt 11">
            <a:extLst>
              <a:ext uri="{FF2B5EF4-FFF2-40B4-BE49-F238E27FC236}">
                <a16:creationId xmlns:a16="http://schemas.microsoft.com/office/drawing/2014/main" id="{4F3AD1C9-D6F2-C8D3-D21C-DFDC4FBD64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pic>
        <p:nvPicPr>
          <p:cNvPr id="37893" name="Picture 1">
            <a:extLst>
              <a:ext uri="{FF2B5EF4-FFF2-40B4-BE49-F238E27FC236}">
                <a16:creationId xmlns:a16="http://schemas.microsoft.com/office/drawing/2014/main" id="{5A9C9A26-38AC-2491-97ED-EFBA6123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219200"/>
            <a:ext cx="43703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2">
            <a:extLst>
              <a:ext uri="{FF2B5EF4-FFF2-40B4-BE49-F238E27FC236}">
                <a16:creationId xmlns:a16="http://schemas.microsoft.com/office/drawing/2014/main" id="{041D70E3-2824-B637-7159-455A35944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35500"/>
            <a:ext cx="8077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  <a:hlinkClick r:id="rId4"/>
              </a:rPr>
              <a:t>https://build-it-yourself.com/members/biy-blocks/resources/bib-truck-top-straight.pptx</a:t>
            </a:r>
            <a:endParaRPr lang="en-US" altLang="en-US" sz="20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Watch how this truck top is built.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  <a:hlinkClick r:id="rId5"/>
              </a:rPr>
              <a:t>https://youtu.be/F_JkfUmWyys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81A8D994-4074-6A65-F562-A3CE04F5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B9EB876B-D64C-E950-9B9A-306E6B89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4343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You’ll need to collect some premium quality junk to decorate your truck.</a:t>
            </a:r>
          </a:p>
        </p:txBody>
      </p:sp>
      <p:pic>
        <p:nvPicPr>
          <p:cNvPr id="39940" name="Picture 6">
            <a:extLst>
              <a:ext uri="{FF2B5EF4-FFF2-40B4-BE49-F238E27FC236}">
                <a16:creationId xmlns:a16="http://schemas.microsoft.com/office/drawing/2014/main" id="{D97D48F8-0660-36A5-B805-5D985A52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022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2271F2AB-183C-38F4-4B2D-59AA0093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048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WordArt 8">
            <a:extLst>
              <a:ext uri="{FF2B5EF4-FFF2-40B4-BE49-F238E27FC236}">
                <a16:creationId xmlns:a16="http://schemas.microsoft.com/office/drawing/2014/main" id="{62EF7F84-8EDE-693D-E632-54AE9143B1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sp>
        <p:nvSpPr>
          <p:cNvPr id="39943" name="Text Box 9">
            <a:extLst>
              <a:ext uri="{FF2B5EF4-FFF2-40B4-BE49-F238E27FC236}">
                <a16:creationId xmlns:a16="http://schemas.microsoft.com/office/drawing/2014/main" id="{1BD1E122-CA8D-7FD9-6432-6443189F1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86200"/>
            <a:ext cx="4343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4D4D4D"/>
                </a:solidFill>
                <a:latin typeface="Comic Sans MS" panose="030F0702030302020204" pitchFamily="66" charset="0"/>
              </a:rPr>
              <a:t>See if you can identify all the good stuff used in these trucks.</a:t>
            </a:r>
            <a:endParaRPr lang="en-US" altLang="en-US" sz="480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691D8A84-D761-4ABD-5277-FFF50D86C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B2E1B06-956F-A1D7-4EE5-7405C604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44196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4D4D4D"/>
                </a:solidFill>
                <a:latin typeface="Comic Sans MS" panose="030F0702030302020204" pitchFamily="66" charset="0"/>
              </a:rPr>
              <a:t>Messy "no-gooders" are mucking up our good earth by creating mountains of yucky garbage.</a:t>
            </a:r>
          </a:p>
          <a:p>
            <a:pPr eaLnBrk="1" hangingPunct="1"/>
            <a:endParaRPr lang="en-US" altLang="en-US" sz="24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8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solidFill>
                  <a:srgbClr val="4D4D4D"/>
                </a:solidFill>
                <a:latin typeface="Comic Sans MS" panose="030F0702030302020204" pitchFamily="66" charset="0"/>
              </a:rPr>
              <a:t>Your mission is to build a fleet of trucks to help haul away the mess. </a:t>
            </a:r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id="{F06F356F-57E2-9003-902C-3FA790816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2775"/>
            <a:ext cx="3098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>
            <a:extLst>
              <a:ext uri="{FF2B5EF4-FFF2-40B4-BE49-F238E27FC236}">
                <a16:creationId xmlns:a16="http://schemas.microsoft.com/office/drawing/2014/main" id="{8D4E4D91-2372-FB14-9D54-92D371B8B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84588"/>
            <a:ext cx="30480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9">
            <a:extLst>
              <a:ext uri="{FF2B5EF4-FFF2-40B4-BE49-F238E27FC236}">
                <a16:creationId xmlns:a16="http://schemas.microsoft.com/office/drawing/2014/main" id="{68668F30-ED24-75A1-015A-70D9B7396F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447800"/>
            <a:ext cx="315277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FF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The Problem</a:t>
            </a:r>
          </a:p>
        </p:txBody>
      </p:sp>
      <p:sp>
        <p:nvSpPr>
          <p:cNvPr id="5127" name="WordArt 10">
            <a:extLst>
              <a:ext uri="{FF2B5EF4-FFF2-40B4-BE49-F238E27FC236}">
                <a16:creationId xmlns:a16="http://schemas.microsoft.com/office/drawing/2014/main" id="{5EDE6341-837B-C9DE-0F40-4A61B15ABA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4419600"/>
            <a:ext cx="315277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FF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The Mission</a:t>
            </a:r>
          </a:p>
        </p:txBody>
      </p:sp>
      <p:sp>
        <p:nvSpPr>
          <p:cNvPr id="5128" name="WordArt 11">
            <a:extLst>
              <a:ext uri="{FF2B5EF4-FFF2-40B4-BE49-F238E27FC236}">
                <a16:creationId xmlns:a16="http://schemas.microsoft.com/office/drawing/2014/main" id="{BB6F4F27-7FDB-9648-FDD8-5C1CECD587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4189EFE4-EC17-5F2A-D31F-9E580742C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3316D755-9ACD-B317-B617-F795B4A8C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191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After you build and decorate the truck cab, then build the back of your dump truck.</a:t>
            </a:r>
          </a:p>
        </p:txBody>
      </p:sp>
      <p:pic>
        <p:nvPicPr>
          <p:cNvPr id="41988" name="Picture 6">
            <a:extLst>
              <a:ext uri="{FF2B5EF4-FFF2-40B4-BE49-F238E27FC236}">
                <a16:creationId xmlns:a16="http://schemas.microsoft.com/office/drawing/2014/main" id="{AFF4FAA2-080F-03E4-6647-6C5A81EBB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5814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13">
            <a:extLst>
              <a:ext uri="{FF2B5EF4-FFF2-40B4-BE49-F238E27FC236}">
                <a16:creationId xmlns:a16="http://schemas.microsoft.com/office/drawing/2014/main" id="{EE28EE29-2517-FE55-4136-A21E89A3E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86200"/>
            <a:ext cx="7924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Scrounge around  your premium quality junk box for parts.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41990" name="WordArt 14">
            <a:extLst>
              <a:ext uri="{FF2B5EF4-FFF2-40B4-BE49-F238E27FC236}">
                <a16:creationId xmlns:a16="http://schemas.microsoft.com/office/drawing/2014/main" id="{923D9200-9CE9-CC36-B3E2-85F29D28EC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sp>
        <p:nvSpPr>
          <p:cNvPr id="41991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115E2E8-83BF-4E40-2B17-0CE74E97D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334000"/>
            <a:ext cx="609600" cy="561975"/>
          </a:xfrm>
          <a:prstGeom prst="leftArrow">
            <a:avLst>
              <a:gd name="adj1" fmla="val 50000"/>
              <a:gd name="adj2" fmla="val 271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1992" name="Text Box 16">
            <a:extLst>
              <a:ext uri="{FF2B5EF4-FFF2-40B4-BE49-F238E27FC236}">
                <a16:creationId xmlns:a16="http://schemas.microsoft.com/office/drawing/2014/main" id="{C2995213-24CE-F665-9417-228B65B8B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019800"/>
            <a:ext cx="265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Return to Main Menu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>
            <a:extLst>
              <a:ext uri="{FF2B5EF4-FFF2-40B4-BE49-F238E27FC236}">
                <a16:creationId xmlns:a16="http://schemas.microsoft.com/office/drawing/2014/main" id="{ECA839DA-1C72-C9D0-F8F0-BDB0CD3A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85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22FBE0F9-23FD-7712-AA79-613E6972C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AD71C01E-E335-E644-FFC4-5A5F2FA9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48768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990000"/>
                </a:solidFill>
                <a:latin typeface="Comic Sans MS" panose="030F0702030302020204" pitchFamily="66" charset="0"/>
              </a:rPr>
              <a:t>Dump Truck</a:t>
            </a: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When you back the truck into a triangular piece taped to the ground, the truck back will dump the contents.</a:t>
            </a:r>
            <a:endParaRPr lang="en-US" altLang="en-US" sz="360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44037" name="WordArt 5">
            <a:extLst>
              <a:ext uri="{FF2B5EF4-FFF2-40B4-BE49-F238E27FC236}">
                <a16:creationId xmlns:a16="http://schemas.microsoft.com/office/drawing/2014/main" id="{A02C1B98-FBD7-C874-E701-783AFCB744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sp>
        <p:nvSpPr>
          <p:cNvPr id="44038" name="Line 7">
            <a:extLst>
              <a:ext uri="{FF2B5EF4-FFF2-40B4-BE49-F238E27FC236}">
                <a16:creationId xmlns:a16="http://schemas.microsoft.com/office/drawing/2014/main" id="{AB40760C-5DB6-2E6E-7F26-F801540A7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895600"/>
            <a:ext cx="26670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AutoShape 9">
            <a:hlinkClick r:id="rId4" action="ppaction://hlinksldjump"/>
            <a:extLst>
              <a:ext uri="{FF2B5EF4-FFF2-40B4-BE49-F238E27FC236}">
                <a16:creationId xmlns:a16="http://schemas.microsoft.com/office/drawing/2014/main" id="{C0F06E42-FA46-5D59-3D0B-3D0944A0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257800"/>
            <a:ext cx="609600" cy="561975"/>
          </a:xfrm>
          <a:prstGeom prst="leftArrow">
            <a:avLst>
              <a:gd name="adj1" fmla="val 50000"/>
              <a:gd name="adj2" fmla="val 271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4040" name="Text Box 10">
            <a:extLst>
              <a:ext uri="{FF2B5EF4-FFF2-40B4-BE49-F238E27FC236}">
                <a16:creationId xmlns:a16="http://schemas.microsoft.com/office/drawing/2014/main" id="{FA17F7A7-8D3E-EE74-F31B-E7B2CBE4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943600"/>
            <a:ext cx="265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Return to Main Menu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AC9630B4-689E-8624-7143-98C1D1EA3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46083" name="Freeform 5">
            <a:extLst>
              <a:ext uri="{FF2B5EF4-FFF2-40B4-BE49-F238E27FC236}">
                <a16:creationId xmlns:a16="http://schemas.microsoft.com/office/drawing/2014/main" id="{01026C98-32D6-CD1F-A60A-A4D70936DA81}"/>
              </a:ext>
            </a:extLst>
          </p:cNvPr>
          <p:cNvSpPr>
            <a:spLocks/>
          </p:cNvSpPr>
          <p:nvPr/>
        </p:nvSpPr>
        <p:spPr bwMode="auto">
          <a:xfrm>
            <a:off x="838200" y="1676400"/>
            <a:ext cx="7561263" cy="4406900"/>
          </a:xfrm>
          <a:custGeom>
            <a:avLst/>
            <a:gdLst>
              <a:gd name="T0" fmla="*/ 380544413 w 4763"/>
              <a:gd name="T1" fmla="*/ 2147483646 h 2776"/>
              <a:gd name="T2" fmla="*/ 642640680 w 4763"/>
              <a:gd name="T3" fmla="*/ 1355844063 h 2776"/>
              <a:gd name="T4" fmla="*/ 1045865707 w 4763"/>
              <a:gd name="T5" fmla="*/ 808970950 h 2776"/>
              <a:gd name="T6" fmla="*/ 1595259805 w 4763"/>
              <a:gd name="T7" fmla="*/ 451108763 h 2776"/>
              <a:gd name="T8" fmla="*/ 2147483646 w 4763"/>
              <a:gd name="T9" fmla="*/ 214214075 h 2776"/>
              <a:gd name="T10" fmla="*/ 2147483646 w 4763"/>
              <a:gd name="T11" fmla="*/ 93246575 h 2776"/>
              <a:gd name="T12" fmla="*/ 2147483646 w 4763"/>
              <a:gd name="T13" fmla="*/ 0 h 2776"/>
              <a:gd name="T14" fmla="*/ 2147483646 w 4763"/>
              <a:gd name="T15" fmla="*/ 118448138 h 2776"/>
              <a:gd name="T16" fmla="*/ 2147483646 w 4763"/>
              <a:gd name="T17" fmla="*/ 189012513 h 2776"/>
              <a:gd name="T18" fmla="*/ 2147483646 w 4763"/>
              <a:gd name="T19" fmla="*/ 259576888 h 2776"/>
              <a:gd name="T20" fmla="*/ 2147483646 w 4763"/>
              <a:gd name="T21" fmla="*/ 428426563 h 2776"/>
              <a:gd name="T22" fmla="*/ 2147483646 w 4763"/>
              <a:gd name="T23" fmla="*/ 665321250 h 2776"/>
              <a:gd name="T24" fmla="*/ 2147483646 w 4763"/>
              <a:gd name="T25" fmla="*/ 735885625 h 2776"/>
              <a:gd name="T26" fmla="*/ 2147483646 w 4763"/>
              <a:gd name="T27" fmla="*/ 1164312188 h 2776"/>
              <a:gd name="T28" fmla="*/ 2147483646 w 4763"/>
              <a:gd name="T29" fmla="*/ 1451610000 h 2776"/>
              <a:gd name="T30" fmla="*/ 2147483646 w 4763"/>
              <a:gd name="T31" fmla="*/ 1617940313 h 2776"/>
              <a:gd name="T32" fmla="*/ 2147483646 w 4763"/>
              <a:gd name="T33" fmla="*/ 1711186888 h 2776"/>
              <a:gd name="T34" fmla="*/ 2147483646 w 4763"/>
              <a:gd name="T35" fmla="*/ 1784270625 h 2776"/>
              <a:gd name="T36" fmla="*/ 2147483646 w 4763"/>
              <a:gd name="T37" fmla="*/ 2021165313 h 2776"/>
              <a:gd name="T38" fmla="*/ 2147483646 w 4763"/>
              <a:gd name="T39" fmla="*/ 2147483646 h 2776"/>
              <a:gd name="T40" fmla="*/ 2147483646 w 4763"/>
              <a:gd name="T41" fmla="*/ 2147483646 h 2776"/>
              <a:gd name="T42" fmla="*/ 2147483646 w 4763"/>
              <a:gd name="T43" fmla="*/ 2147483646 h 2776"/>
              <a:gd name="T44" fmla="*/ 2147483646 w 4763"/>
              <a:gd name="T45" fmla="*/ 2147483646 h 2776"/>
              <a:gd name="T46" fmla="*/ 2147483646 w 4763"/>
              <a:gd name="T47" fmla="*/ 2147483646 h 2776"/>
              <a:gd name="T48" fmla="*/ 2147483646 w 4763"/>
              <a:gd name="T49" fmla="*/ 2147483646 h 2776"/>
              <a:gd name="T50" fmla="*/ 2147483646 w 4763"/>
              <a:gd name="T51" fmla="*/ 2147483646 h 2776"/>
              <a:gd name="T52" fmla="*/ 2147483646 w 4763"/>
              <a:gd name="T53" fmla="*/ 2147483646 h 2776"/>
              <a:gd name="T54" fmla="*/ 2147483646 w 4763"/>
              <a:gd name="T55" fmla="*/ 2147483646 h 2776"/>
              <a:gd name="T56" fmla="*/ 2147483646 w 4763"/>
              <a:gd name="T57" fmla="*/ 2147483646 h 2776"/>
              <a:gd name="T58" fmla="*/ 2147483646 w 4763"/>
              <a:gd name="T59" fmla="*/ 2147483646 h 2776"/>
              <a:gd name="T60" fmla="*/ 2147483646 w 4763"/>
              <a:gd name="T61" fmla="*/ 2147483646 h 2776"/>
              <a:gd name="T62" fmla="*/ 2147483646 w 4763"/>
              <a:gd name="T63" fmla="*/ 2147483646 h 2776"/>
              <a:gd name="T64" fmla="*/ 2147483646 w 4763"/>
              <a:gd name="T65" fmla="*/ 2147483646 h 2776"/>
              <a:gd name="T66" fmla="*/ 2147483646 w 4763"/>
              <a:gd name="T67" fmla="*/ 2147483646 h 2776"/>
              <a:gd name="T68" fmla="*/ 2147483646 w 4763"/>
              <a:gd name="T69" fmla="*/ 2147483646 h 2776"/>
              <a:gd name="T70" fmla="*/ 2147483646 w 4763"/>
              <a:gd name="T71" fmla="*/ 2147483646 h 2776"/>
              <a:gd name="T72" fmla="*/ 2147483646 w 4763"/>
              <a:gd name="T73" fmla="*/ 2147483646 h 2776"/>
              <a:gd name="T74" fmla="*/ 2147483646 w 4763"/>
              <a:gd name="T75" fmla="*/ 2147483646 h 2776"/>
              <a:gd name="T76" fmla="*/ 2147483646 w 4763"/>
              <a:gd name="T77" fmla="*/ 2147483646 h 2776"/>
              <a:gd name="T78" fmla="*/ 2147483646 w 4763"/>
              <a:gd name="T79" fmla="*/ 2147483646 h 2776"/>
              <a:gd name="T80" fmla="*/ 2147483646 w 4763"/>
              <a:gd name="T81" fmla="*/ 2147483646 h 2776"/>
              <a:gd name="T82" fmla="*/ 2147483646 w 4763"/>
              <a:gd name="T83" fmla="*/ 2147483646 h 2776"/>
              <a:gd name="T84" fmla="*/ 2147483646 w 4763"/>
              <a:gd name="T85" fmla="*/ 2147483646 h 2776"/>
              <a:gd name="T86" fmla="*/ 2147483646 w 4763"/>
              <a:gd name="T87" fmla="*/ 2147483646 h 2776"/>
              <a:gd name="T88" fmla="*/ 2147483646 w 4763"/>
              <a:gd name="T89" fmla="*/ 2147483646 h 2776"/>
              <a:gd name="T90" fmla="*/ 2147483646 w 4763"/>
              <a:gd name="T91" fmla="*/ 2147483646 h 2776"/>
              <a:gd name="T92" fmla="*/ 2147483646 w 4763"/>
              <a:gd name="T93" fmla="*/ 2147483646 h 2776"/>
              <a:gd name="T94" fmla="*/ 2147483646 w 4763"/>
              <a:gd name="T95" fmla="*/ 2147483646 h 2776"/>
              <a:gd name="T96" fmla="*/ 1975802631 w 4763"/>
              <a:gd name="T97" fmla="*/ 2147483646 h 2776"/>
              <a:gd name="T98" fmla="*/ 1403727918 w 4763"/>
              <a:gd name="T99" fmla="*/ 2147483646 h 2776"/>
              <a:gd name="T100" fmla="*/ 1045865707 w 4763"/>
              <a:gd name="T101" fmla="*/ 2147483646 h 2776"/>
              <a:gd name="T102" fmla="*/ 879535383 w 4763"/>
              <a:gd name="T103" fmla="*/ 2147483646 h 2776"/>
              <a:gd name="T104" fmla="*/ 665321294 w 4763"/>
              <a:gd name="T105" fmla="*/ 2147483646 h 2776"/>
              <a:gd name="T106" fmla="*/ 546874736 w 4763"/>
              <a:gd name="T107" fmla="*/ 2147483646 h 2776"/>
              <a:gd name="T108" fmla="*/ 451108792 w 4763"/>
              <a:gd name="T109" fmla="*/ 2147483646 h 2776"/>
              <a:gd name="T110" fmla="*/ 380544413 w 4763"/>
              <a:gd name="T111" fmla="*/ 2147483646 h 2776"/>
              <a:gd name="T112" fmla="*/ 284778469 w 4763"/>
              <a:gd name="T113" fmla="*/ 2147483646 h 2776"/>
              <a:gd name="T114" fmla="*/ 70564380 w 4763"/>
              <a:gd name="T115" fmla="*/ 2147483646 h 2776"/>
              <a:gd name="T116" fmla="*/ 0 w 4763"/>
              <a:gd name="T117" fmla="*/ 2147483646 h 2776"/>
              <a:gd name="T118" fmla="*/ 22682201 w 4763"/>
              <a:gd name="T119" fmla="*/ 2147483646 h 2776"/>
              <a:gd name="T120" fmla="*/ 262096267 w 4763"/>
              <a:gd name="T121" fmla="*/ 2147483646 h 2776"/>
              <a:gd name="T122" fmla="*/ 380544413 w 4763"/>
              <a:gd name="T123" fmla="*/ 2147483646 h 27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763" h="2776">
                <a:moveTo>
                  <a:pt x="151" y="1048"/>
                </a:moveTo>
                <a:cubicBezTo>
                  <a:pt x="158" y="830"/>
                  <a:pt x="140" y="707"/>
                  <a:pt x="255" y="538"/>
                </a:cubicBezTo>
                <a:cubicBezTo>
                  <a:pt x="277" y="466"/>
                  <a:pt x="351" y="365"/>
                  <a:pt x="415" y="321"/>
                </a:cubicBezTo>
                <a:cubicBezTo>
                  <a:pt x="450" y="268"/>
                  <a:pt x="569" y="194"/>
                  <a:pt x="633" y="179"/>
                </a:cubicBezTo>
                <a:cubicBezTo>
                  <a:pt x="749" y="91"/>
                  <a:pt x="1000" y="98"/>
                  <a:pt x="1133" y="85"/>
                </a:cubicBezTo>
                <a:cubicBezTo>
                  <a:pt x="1331" y="33"/>
                  <a:pt x="1566" y="45"/>
                  <a:pt x="1766" y="37"/>
                </a:cubicBezTo>
                <a:cubicBezTo>
                  <a:pt x="1879" y="25"/>
                  <a:pt x="1993" y="11"/>
                  <a:pt x="2106" y="0"/>
                </a:cubicBezTo>
                <a:cubicBezTo>
                  <a:pt x="2651" y="5"/>
                  <a:pt x="3088" y="9"/>
                  <a:pt x="3598" y="47"/>
                </a:cubicBezTo>
                <a:cubicBezTo>
                  <a:pt x="3668" y="60"/>
                  <a:pt x="3721" y="69"/>
                  <a:pt x="3796" y="75"/>
                </a:cubicBezTo>
                <a:cubicBezTo>
                  <a:pt x="3867" y="94"/>
                  <a:pt x="3941" y="92"/>
                  <a:pt x="4013" y="103"/>
                </a:cubicBezTo>
                <a:cubicBezTo>
                  <a:pt x="4093" y="115"/>
                  <a:pt x="4163" y="150"/>
                  <a:pt x="4240" y="170"/>
                </a:cubicBezTo>
                <a:cubicBezTo>
                  <a:pt x="4287" y="206"/>
                  <a:pt x="4340" y="233"/>
                  <a:pt x="4391" y="264"/>
                </a:cubicBezTo>
                <a:cubicBezTo>
                  <a:pt x="4407" y="273"/>
                  <a:pt x="4438" y="292"/>
                  <a:pt x="4438" y="292"/>
                </a:cubicBezTo>
                <a:cubicBezTo>
                  <a:pt x="4480" y="356"/>
                  <a:pt x="4556" y="396"/>
                  <a:pt x="4598" y="462"/>
                </a:cubicBezTo>
                <a:cubicBezTo>
                  <a:pt x="4715" y="647"/>
                  <a:pt x="4578" y="462"/>
                  <a:pt x="4665" y="576"/>
                </a:cubicBezTo>
                <a:cubicBezTo>
                  <a:pt x="4690" y="680"/>
                  <a:pt x="4655" y="552"/>
                  <a:pt x="4693" y="642"/>
                </a:cubicBezTo>
                <a:cubicBezTo>
                  <a:pt x="4698" y="654"/>
                  <a:pt x="4697" y="667"/>
                  <a:pt x="4702" y="679"/>
                </a:cubicBezTo>
                <a:cubicBezTo>
                  <a:pt x="4707" y="690"/>
                  <a:pt x="4716" y="698"/>
                  <a:pt x="4721" y="708"/>
                </a:cubicBezTo>
                <a:cubicBezTo>
                  <a:pt x="4735" y="736"/>
                  <a:pt x="4742" y="772"/>
                  <a:pt x="4750" y="802"/>
                </a:cubicBezTo>
                <a:cubicBezTo>
                  <a:pt x="4744" y="954"/>
                  <a:pt x="4763" y="1115"/>
                  <a:pt x="4674" y="1246"/>
                </a:cubicBezTo>
                <a:cubicBezTo>
                  <a:pt x="4647" y="1329"/>
                  <a:pt x="4527" y="1419"/>
                  <a:pt x="4447" y="1444"/>
                </a:cubicBezTo>
                <a:cubicBezTo>
                  <a:pt x="4409" y="1470"/>
                  <a:pt x="4369" y="1480"/>
                  <a:pt x="4325" y="1492"/>
                </a:cubicBezTo>
                <a:cubicBezTo>
                  <a:pt x="4113" y="1484"/>
                  <a:pt x="4072" y="1483"/>
                  <a:pt x="3900" y="1435"/>
                </a:cubicBezTo>
                <a:cubicBezTo>
                  <a:pt x="3852" y="1422"/>
                  <a:pt x="3813" y="1422"/>
                  <a:pt x="3768" y="1397"/>
                </a:cubicBezTo>
                <a:cubicBezTo>
                  <a:pt x="3722" y="1371"/>
                  <a:pt x="3657" y="1346"/>
                  <a:pt x="3616" y="1312"/>
                </a:cubicBezTo>
                <a:cubicBezTo>
                  <a:pt x="3563" y="1269"/>
                  <a:pt x="3534" y="1221"/>
                  <a:pt x="3465" y="1199"/>
                </a:cubicBezTo>
                <a:cubicBezTo>
                  <a:pt x="3422" y="1185"/>
                  <a:pt x="3377" y="1180"/>
                  <a:pt x="3333" y="1170"/>
                </a:cubicBezTo>
                <a:cubicBezTo>
                  <a:pt x="3225" y="1100"/>
                  <a:pt x="3325" y="1155"/>
                  <a:pt x="3144" y="1104"/>
                </a:cubicBezTo>
                <a:cubicBezTo>
                  <a:pt x="3066" y="1082"/>
                  <a:pt x="2996" y="1029"/>
                  <a:pt x="2918" y="1010"/>
                </a:cubicBezTo>
                <a:cubicBezTo>
                  <a:pt x="2820" y="1013"/>
                  <a:pt x="2723" y="1013"/>
                  <a:pt x="2625" y="1019"/>
                </a:cubicBezTo>
                <a:cubicBezTo>
                  <a:pt x="2544" y="1024"/>
                  <a:pt x="2453" y="1100"/>
                  <a:pt x="2379" y="1123"/>
                </a:cubicBezTo>
                <a:cubicBezTo>
                  <a:pt x="2341" y="1149"/>
                  <a:pt x="2295" y="1172"/>
                  <a:pt x="2257" y="1199"/>
                </a:cubicBezTo>
                <a:cubicBezTo>
                  <a:pt x="2225" y="1221"/>
                  <a:pt x="2213" y="1252"/>
                  <a:pt x="2181" y="1274"/>
                </a:cubicBezTo>
                <a:cubicBezTo>
                  <a:pt x="2153" y="1316"/>
                  <a:pt x="2124" y="1356"/>
                  <a:pt x="2096" y="1397"/>
                </a:cubicBezTo>
                <a:cubicBezTo>
                  <a:pt x="2090" y="1406"/>
                  <a:pt x="2083" y="1416"/>
                  <a:pt x="2077" y="1425"/>
                </a:cubicBezTo>
                <a:cubicBezTo>
                  <a:pt x="2071" y="1435"/>
                  <a:pt x="2058" y="1454"/>
                  <a:pt x="2058" y="1454"/>
                </a:cubicBezTo>
                <a:cubicBezTo>
                  <a:pt x="2034" y="1527"/>
                  <a:pt x="2067" y="1434"/>
                  <a:pt x="2030" y="1510"/>
                </a:cubicBezTo>
                <a:cubicBezTo>
                  <a:pt x="2015" y="1540"/>
                  <a:pt x="2012" y="1566"/>
                  <a:pt x="1992" y="1595"/>
                </a:cubicBezTo>
                <a:cubicBezTo>
                  <a:pt x="1973" y="1675"/>
                  <a:pt x="1996" y="1591"/>
                  <a:pt x="1964" y="1671"/>
                </a:cubicBezTo>
                <a:cubicBezTo>
                  <a:pt x="1946" y="1715"/>
                  <a:pt x="1943" y="1746"/>
                  <a:pt x="1917" y="1784"/>
                </a:cubicBezTo>
                <a:cubicBezTo>
                  <a:pt x="1907" y="1823"/>
                  <a:pt x="1902" y="1854"/>
                  <a:pt x="1879" y="1888"/>
                </a:cubicBezTo>
                <a:cubicBezTo>
                  <a:pt x="1866" y="1928"/>
                  <a:pt x="1853" y="1982"/>
                  <a:pt x="1832" y="2020"/>
                </a:cubicBezTo>
                <a:cubicBezTo>
                  <a:pt x="1821" y="2040"/>
                  <a:pt x="1794" y="2077"/>
                  <a:pt x="1794" y="2077"/>
                </a:cubicBezTo>
                <a:cubicBezTo>
                  <a:pt x="1766" y="2222"/>
                  <a:pt x="1675" y="2393"/>
                  <a:pt x="1577" y="2502"/>
                </a:cubicBezTo>
                <a:cubicBezTo>
                  <a:pt x="1556" y="2525"/>
                  <a:pt x="1542" y="2555"/>
                  <a:pt x="1520" y="2577"/>
                </a:cubicBezTo>
                <a:cubicBezTo>
                  <a:pt x="1492" y="2605"/>
                  <a:pt x="1457" y="2622"/>
                  <a:pt x="1426" y="2644"/>
                </a:cubicBezTo>
                <a:cubicBezTo>
                  <a:pt x="1336" y="2707"/>
                  <a:pt x="1478" y="2632"/>
                  <a:pt x="1350" y="2710"/>
                </a:cubicBezTo>
                <a:cubicBezTo>
                  <a:pt x="1298" y="2742"/>
                  <a:pt x="1248" y="2764"/>
                  <a:pt x="1190" y="2776"/>
                </a:cubicBezTo>
                <a:cubicBezTo>
                  <a:pt x="1053" y="2766"/>
                  <a:pt x="920" y="2745"/>
                  <a:pt x="784" y="2729"/>
                </a:cubicBezTo>
                <a:cubicBezTo>
                  <a:pt x="711" y="2700"/>
                  <a:pt x="629" y="2692"/>
                  <a:pt x="557" y="2662"/>
                </a:cubicBezTo>
                <a:cubicBezTo>
                  <a:pt x="507" y="2642"/>
                  <a:pt x="465" y="2602"/>
                  <a:pt x="415" y="2587"/>
                </a:cubicBezTo>
                <a:cubicBezTo>
                  <a:pt x="334" y="2532"/>
                  <a:pt x="462" y="2624"/>
                  <a:pt x="349" y="2511"/>
                </a:cubicBezTo>
                <a:cubicBezTo>
                  <a:pt x="272" y="2434"/>
                  <a:pt x="312" y="2483"/>
                  <a:pt x="264" y="2407"/>
                </a:cubicBezTo>
                <a:cubicBezTo>
                  <a:pt x="217" y="2333"/>
                  <a:pt x="277" y="2428"/>
                  <a:pt x="217" y="2351"/>
                </a:cubicBezTo>
                <a:cubicBezTo>
                  <a:pt x="203" y="2333"/>
                  <a:pt x="179" y="2294"/>
                  <a:pt x="179" y="2294"/>
                </a:cubicBezTo>
                <a:cubicBezTo>
                  <a:pt x="153" y="2184"/>
                  <a:pt x="190" y="2319"/>
                  <a:pt x="151" y="2228"/>
                </a:cubicBezTo>
                <a:cubicBezTo>
                  <a:pt x="135" y="2191"/>
                  <a:pt x="136" y="2159"/>
                  <a:pt x="113" y="2124"/>
                </a:cubicBezTo>
                <a:cubicBezTo>
                  <a:pt x="88" y="2048"/>
                  <a:pt x="55" y="1974"/>
                  <a:pt x="28" y="1898"/>
                </a:cubicBezTo>
                <a:cubicBezTo>
                  <a:pt x="22" y="1838"/>
                  <a:pt x="11" y="1794"/>
                  <a:pt x="0" y="1737"/>
                </a:cubicBezTo>
                <a:cubicBezTo>
                  <a:pt x="3" y="1668"/>
                  <a:pt x="4" y="1598"/>
                  <a:pt x="9" y="1529"/>
                </a:cubicBezTo>
                <a:cubicBezTo>
                  <a:pt x="17" y="1417"/>
                  <a:pt x="67" y="1261"/>
                  <a:pt x="104" y="1152"/>
                </a:cubicBezTo>
                <a:cubicBezTo>
                  <a:pt x="117" y="1113"/>
                  <a:pt x="110" y="1067"/>
                  <a:pt x="151" y="104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Freeform 6">
            <a:extLst>
              <a:ext uri="{FF2B5EF4-FFF2-40B4-BE49-F238E27FC236}">
                <a16:creationId xmlns:a16="http://schemas.microsoft.com/office/drawing/2014/main" id="{CF750FDA-8FBF-50C5-37E5-870626637163}"/>
              </a:ext>
            </a:extLst>
          </p:cNvPr>
          <p:cNvSpPr>
            <a:spLocks/>
          </p:cNvSpPr>
          <p:nvPr/>
        </p:nvSpPr>
        <p:spPr bwMode="auto">
          <a:xfrm>
            <a:off x="1306513" y="2125663"/>
            <a:ext cx="6375400" cy="3300412"/>
          </a:xfrm>
          <a:custGeom>
            <a:avLst/>
            <a:gdLst>
              <a:gd name="T0" fmla="*/ 768648450 w 4016"/>
              <a:gd name="T1" fmla="*/ 768646746 h 2079"/>
              <a:gd name="T2" fmla="*/ 624998750 w 4016"/>
              <a:gd name="T3" fmla="*/ 1292839167 h 2079"/>
              <a:gd name="T4" fmla="*/ 529232813 w 4016"/>
              <a:gd name="T5" fmla="*/ 1673383496 h 2079"/>
              <a:gd name="T6" fmla="*/ 315020325 w 4016"/>
              <a:gd name="T7" fmla="*/ 2147483646 h 2079"/>
              <a:gd name="T8" fmla="*/ 171370625 w 4016"/>
              <a:gd name="T9" fmla="*/ 2147483646 h 2079"/>
              <a:gd name="T10" fmla="*/ 196572188 w 4016"/>
              <a:gd name="T11" fmla="*/ 2147483646 h 2079"/>
              <a:gd name="T12" fmla="*/ 791329063 w 4016"/>
              <a:gd name="T13" fmla="*/ 2147483646 h 2079"/>
              <a:gd name="T14" fmla="*/ 1338203763 w 4016"/>
              <a:gd name="T15" fmla="*/ 2147483646 h 2079"/>
              <a:gd name="T16" fmla="*/ 2147483646 w 4016"/>
              <a:gd name="T17" fmla="*/ 2147483646 h 2079"/>
              <a:gd name="T18" fmla="*/ 2147483646 w 4016"/>
              <a:gd name="T19" fmla="*/ 2147483646 h 2079"/>
              <a:gd name="T20" fmla="*/ 2147483646 w 4016"/>
              <a:gd name="T21" fmla="*/ 2147483646 h 2079"/>
              <a:gd name="T22" fmla="*/ 2147483646 w 4016"/>
              <a:gd name="T23" fmla="*/ 2147483646 h 2079"/>
              <a:gd name="T24" fmla="*/ 2147483646 w 4016"/>
              <a:gd name="T25" fmla="*/ 2147483646 h 2079"/>
              <a:gd name="T26" fmla="*/ 2147483646 w 4016"/>
              <a:gd name="T27" fmla="*/ 2147483646 h 2079"/>
              <a:gd name="T28" fmla="*/ 2147483646 w 4016"/>
              <a:gd name="T29" fmla="*/ 2147483646 h 2079"/>
              <a:gd name="T30" fmla="*/ 2147483646 w 4016"/>
              <a:gd name="T31" fmla="*/ 2147483646 h 2079"/>
              <a:gd name="T32" fmla="*/ 2147483646 w 4016"/>
              <a:gd name="T33" fmla="*/ 2147483646 h 2079"/>
              <a:gd name="T34" fmla="*/ 2147483646 w 4016"/>
              <a:gd name="T35" fmla="*/ 2147483646 h 2079"/>
              <a:gd name="T36" fmla="*/ 2147483646 w 4016"/>
              <a:gd name="T37" fmla="*/ 2147483646 h 2079"/>
              <a:gd name="T38" fmla="*/ 2147483646 w 4016"/>
              <a:gd name="T39" fmla="*/ 2147483646 h 2079"/>
              <a:gd name="T40" fmla="*/ 2147483646 w 4016"/>
              <a:gd name="T41" fmla="*/ 2147483646 h 2079"/>
              <a:gd name="T42" fmla="*/ 2147483646 w 4016"/>
              <a:gd name="T43" fmla="*/ 2031245630 h 2079"/>
              <a:gd name="T44" fmla="*/ 2147483646 w 4016"/>
              <a:gd name="T45" fmla="*/ 1887595952 h 2079"/>
              <a:gd name="T46" fmla="*/ 2147483646 w 4016"/>
              <a:gd name="T47" fmla="*/ 1817031587 h 2079"/>
              <a:gd name="T48" fmla="*/ 2147483646 w 4016"/>
              <a:gd name="T49" fmla="*/ 1602819132 h 2079"/>
              <a:gd name="T50" fmla="*/ 2147483646 w 4016"/>
              <a:gd name="T51" fmla="*/ 1365924481 h 2079"/>
              <a:gd name="T52" fmla="*/ 2147483646 w 4016"/>
              <a:gd name="T53" fmla="*/ 1436488845 h 2079"/>
              <a:gd name="T54" fmla="*/ 2147483646 w 4016"/>
              <a:gd name="T55" fmla="*/ 1532254768 h 2079"/>
              <a:gd name="T56" fmla="*/ 2147483646 w 4016"/>
              <a:gd name="T57" fmla="*/ 1769149419 h 2079"/>
              <a:gd name="T58" fmla="*/ 2147483646 w 4016"/>
              <a:gd name="T59" fmla="*/ 1960681265 h 2079"/>
              <a:gd name="T60" fmla="*/ 2147483646 w 4016"/>
              <a:gd name="T61" fmla="*/ 2079127798 h 2079"/>
              <a:gd name="T62" fmla="*/ 2147483646 w 4016"/>
              <a:gd name="T63" fmla="*/ 2147483646 h 2079"/>
              <a:gd name="T64" fmla="*/ 2147483646 w 4016"/>
              <a:gd name="T65" fmla="*/ 2147483646 h 2079"/>
              <a:gd name="T66" fmla="*/ 2147483646 w 4016"/>
              <a:gd name="T67" fmla="*/ 1817031587 h 2079"/>
              <a:gd name="T68" fmla="*/ 2147483646 w 4016"/>
              <a:gd name="T69" fmla="*/ 1625499741 h 2079"/>
              <a:gd name="T70" fmla="*/ 2147483646 w 4016"/>
              <a:gd name="T71" fmla="*/ 1270158558 h 2079"/>
              <a:gd name="T72" fmla="*/ 2147483646 w 4016"/>
              <a:gd name="T73" fmla="*/ 1151710438 h 2079"/>
              <a:gd name="T74" fmla="*/ 2147483646 w 4016"/>
              <a:gd name="T75" fmla="*/ 793848305 h 2079"/>
              <a:gd name="T76" fmla="*/ 2147483646 w 4016"/>
              <a:gd name="T77" fmla="*/ 554434291 h 2079"/>
              <a:gd name="T78" fmla="*/ 2147483646 w 4016"/>
              <a:gd name="T79" fmla="*/ 317539639 h 2079"/>
              <a:gd name="T80" fmla="*/ 2147483646 w 4016"/>
              <a:gd name="T81" fmla="*/ 246975275 h 2079"/>
              <a:gd name="T82" fmla="*/ 2147483646 w 4016"/>
              <a:gd name="T83" fmla="*/ 151209352 h 2079"/>
              <a:gd name="T84" fmla="*/ 2147483646 w 4016"/>
              <a:gd name="T85" fmla="*/ 55443429 h 2079"/>
              <a:gd name="T86" fmla="*/ 2147483646 w 4016"/>
              <a:gd name="T87" fmla="*/ 80644988 h 2079"/>
              <a:gd name="T88" fmla="*/ 2147483646 w 4016"/>
              <a:gd name="T89" fmla="*/ 173889961 h 2079"/>
              <a:gd name="T90" fmla="*/ 2147483646 w 4016"/>
              <a:gd name="T91" fmla="*/ 221773716 h 2079"/>
              <a:gd name="T92" fmla="*/ 1267639388 w 4016"/>
              <a:gd name="T93" fmla="*/ 413305562 h 2079"/>
              <a:gd name="T94" fmla="*/ 1028223750 w 4016"/>
              <a:gd name="T95" fmla="*/ 509071485 h 2079"/>
              <a:gd name="T96" fmla="*/ 839212825 w 4016"/>
              <a:gd name="T97" fmla="*/ 675401773 h 2079"/>
              <a:gd name="T98" fmla="*/ 768648450 w 4016"/>
              <a:gd name="T99" fmla="*/ 768646746 h 20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016" h="2079">
                <a:moveTo>
                  <a:pt x="305" y="305"/>
                </a:moveTo>
                <a:cubicBezTo>
                  <a:pt x="282" y="374"/>
                  <a:pt x="269" y="444"/>
                  <a:pt x="248" y="513"/>
                </a:cubicBezTo>
                <a:cubicBezTo>
                  <a:pt x="232" y="565"/>
                  <a:pt x="235" y="614"/>
                  <a:pt x="210" y="664"/>
                </a:cubicBezTo>
                <a:cubicBezTo>
                  <a:pt x="188" y="753"/>
                  <a:pt x="154" y="833"/>
                  <a:pt x="125" y="919"/>
                </a:cubicBezTo>
                <a:cubicBezTo>
                  <a:pt x="104" y="981"/>
                  <a:pt x="90" y="1046"/>
                  <a:pt x="68" y="1108"/>
                </a:cubicBezTo>
                <a:cubicBezTo>
                  <a:pt x="54" y="1258"/>
                  <a:pt x="0" y="1550"/>
                  <a:pt x="78" y="1665"/>
                </a:cubicBezTo>
                <a:cubicBezTo>
                  <a:pt x="97" y="1784"/>
                  <a:pt x="199" y="1947"/>
                  <a:pt x="314" y="1996"/>
                </a:cubicBezTo>
                <a:cubicBezTo>
                  <a:pt x="384" y="2026"/>
                  <a:pt x="462" y="2027"/>
                  <a:pt x="531" y="2062"/>
                </a:cubicBezTo>
                <a:cubicBezTo>
                  <a:pt x="600" y="2059"/>
                  <a:pt x="845" y="2079"/>
                  <a:pt x="937" y="2005"/>
                </a:cubicBezTo>
                <a:cubicBezTo>
                  <a:pt x="1084" y="1887"/>
                  <a:pt x="937" y="1984"/>
                  <a:pt x="1022" y="1930"/>
                </a:cubicBezTo>
                <a:cubicBezTo>
                  <a:pt x="1044" y="1865"/>
                  <a:pt x="1014" y="1934"/>
                  <a:pt x="1060" y="1882"/>
                </a:cubicBezTo>
                <a:cubicBezTo>
                  <a:pt x="1084" y="1855"/>
                  <a:pt x="1104" y="1825"/>
                  <a:pt x="1126" y="1797"/>
                </a:cubicBezTo>
                <a:cubicBezTo>
                  <a:pt x="1143" y="1776"/>
                  <a:pt x="1173" y="1731"/>
                  <a:pt x="1173" y="1731"/>
                </a:cubicBezTo>
                <a:cubicBezTo>
                  <a:pt x="1179" y="1710"/>
                  <a:pt x="1213" y="1610"/>
                  <a:pt x="1220" y="1599"/>
                </a:cubicBezTo>
                <a:cubicBezTo>
                  <a:pt x="1245" y="1563"/>
                  <a:pt x="1235" y="1582"/>
                  <a:pt x="1249" y="1542"/>
                </a:cubicBezTo>
                <a:cubicBezTo>
                  <a:pt x="1257" y="1490"/>
                  <a:pt x="1275" y="1467"/>
                  <a:pt x="1287" y="1420"/>
                </a:cubicBezTo>
                <a:cubicBezTo>
                  <a:pt x="1290" y="1408"/>
                  <a:pt x="1299" y="1350"/>
                  <a:pt x="1305" y="1335"/>
                </a:cubicBezTo>
                <a:cubicBezTo>
                  <a:pt x="1318" y="1304"/>
                  <a:pt x="1338" y="1270"/>
                  <a:pt x="1353" y="1240"/>
                </a:cubicBezTo>
                <a:cubicBezTo>
                  <a:pt x="1356" y="1228"/>
                  <a:pt x="1357" y="1215"/>
                  <a:pt x="1362" y="1203"/>
                </a:cubicBezTo>
                <a:cubicBezTo>
                  <a:pt x="1373" y="1177"/>
                  <a:pt x="1400" y="1127"/>
                  <a:pt x="1400" y="1127"/>
                </a:cubicBezTo>
                <a:cubicBezTo>
                  <a:pt x="1410" y="1085"/>
                  <a:pt x="1442" y="1012"/>
                  <a:pt x="1466" y="976"/>
                </a:cubicBezTo>
                <a:cubicBezTo>
                  <a:pt x="1487" y="912"/>
                  <a:pt x="1533" y="843"/>
                  <a:pt x="1589" y="806"/>
                </a:cubicBezTo>
                <a:cubicBezTo>
                  <a:pt x="1661" y="709"/>
                  <a:pt x="1571" y="818"/>
                  <a:pt x="1655" y="749"/>
                </a:cubicBezTo>
                <a:cubicBezTo>
                  <a:pt x="1664" y="742"/>
                  <a:pt x="1666" y="729"/>
                  <a:pt x="1674" y="721"/>
                </a:cubicBezTo>
                <a:cubicBezTo>
                  <a:pt x="1711" y="684"/>
                  <a:pt x="1755" y="648"/>
                  <a:pt x="1806" y="636"/>
                </a:cubicBezTo>
                <a:cubicBezTo>
                  <a:pt x="1910" y="559"/>
                  <a:pt x="2040" y="555"/>
                  <a:pt x="2165" y="542"/>
                </a:cubicBezTo>
                <a:cubicBezTo>
                  <a:pt x="2452" y="550"/>
                  <a:pt x="2737" y="562"/>
                  <a:pt x="3024" y="570"/>
                </a:cubicBezTo>
                <a:cubicBezTo>
                  <a:pt x="3078" y="580"/>
                  <a:pt x="3132" y="594"/>
                  <a:pt x="3185" y="608"/>
                </a:cubicBezTo>
                <a:cubicBezTo>
                  <a:pt x="3223" y="634"/>
                  <a:pt x="3249" y="677"/>
                  <a:pt x="3288" y="702"/>
                </a:cubicBezTo>
                <a:cubicBezTo>
                  <a:pt x="3325" y="727"/>
                  <a:pt x="3361" y="760"/>
                  <a:pt x="3402" y="778"/>
                </a:cubicBezTo>
                <a:cubicBezTo>
                  <a:pt x="3446" y="798"/>
                  <a:pt x="3506" y="815"/>
                  <a:pt x="3553" y="825"/>
                </a:cubicBezTo>
                <a:cubicBezTo>
                  <a:pt x="3603" y="859"/>
                  <a:pt x="3664" y="863"/>
                  <a:pt x="3723" y="872"/>
                </a:cubicBezTo>
                <a:cubicBezTo>
                  <a:pt x="3748" y="870"/>
                  <a:pt x="3827" y="869"/>
                  <a:pt x="3864" y="853"/>
                </a:cubicBezTo>
                <a:cubicBezTo>
                  <a:pt x="3923" y="827"/>
                  <a:pt x="3953" y="763"/>
                  <a:pt x="3997" y="721"/>
                </a:cubicBezTo>
                <a:cubicBezTo>
                  <a:pt x="4004" y="700"/>
                  <a:pt x="4016" y="665"/>
                  <a:pt x="4016" y="645"/>
                </a:cubicBezTo>
                <a:cubicBezTo>
                  <a:pt x="4016" y="598"/>
                  <a:pt x="4015" y="550"/>
                  <a:pt x="4006" y="504"/>
                </a:cubicBezTo>
                <a:cubicBezTo>
                  <a:pt x="4002" y="486"/>
                  <a:pt x="3986" y="473"/>
                  <a:pt x="3978" y="457"/>
                </a:cubicBezTo>
                <a:cubicBezTo>
                  <a:pt x="3952" y="404"/>
                  <a:pt x="3911" y="362"/>
                  <a:pt x="3874" y="315"/>
                </a:cubicBezTo>
                <a:cubicBezTo>
                  <a:pt x="3840" y="271"/>
                  <a:pt x="3838" y="238"/>
                  <a:pt x="3789" y="220"/>
                </a:cubicBezTo>
                <a:cubicBezTo>
                  <a:pt x="3701" y="155"/>
                  <a:pt x="3703" y="151"/>
                  <a:pt x="3609" y="126"/>
                </a:cubicBezTo>
                <a:cubicBezTo>
                  <a:pt x="3554" y="89"/>
                  <a:pt x="3601" y="114"/>
                  <a:pt x="3496" y="98"/>
                </a:cubicBezTo>
                <a:cubicBezTo>
                  <a:pt x="3392" y="82"/>
                  <a:pt x="3290" y="68"/>
                  <a:pt x="3185" y="60"/>
                </a:cubicBezTo>
                <a:cubicBezTo>
                  <a:pt x="3032" y="12"/>
                  <a:pt x="2388" y="34"/>
                  <a:pt x="2099" y="22"/>
                </a:cubicBezTo>
                <a:cubicBezTo>
                  <a:pt x="1845" y="0"/>
                  <a:pt x="1588" y="12"/>
                  <a:pt x="1334" y="32"/>
                </a:cubicBezTo>
                <a:cubicBezTo>
                  <a:pt x="1237" y="40"/>
                  <a:pt x="1138" y="57"/>
                  <a:pt x="1041" y="69"/>
                </a:cubicBezTo>
                <a:cubicBezTo>
                  <a:pt x="1000" y="74"/>
                  <a:pt x="918" y="88"/>
                  <a:pt x="918" y="88"/>
                </a:cubicBezTo>
                <a:cubicBezTo>
                  <a:pt x="785" y="135"/>
                  <a:pt x="638" y="130"/>
                  <a:pt x="503" y="164"/>
                </a:cubicBezTo>
                <a:cubicBezTo>
                  <a:pt x="481" y="170"/>
                  <a:pt x="429" y="187"/>
                  <a:pt x="408" y="202"/>
                </a:cubicBezTo>
                <a:cubicBezTo>
                  <a:pt x="374" y="226"/>
                  <a:pt x="373" y="254"/>
                  <a:pt x="333" y="268"/>
                </a:cubicBezTo>
                <a:cubicBezTo>
                  <a:pt x="312" y="300"/>
                  <a:pt x="322" y="288"/>
                  <a:pt x="305" y="30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Oval 7">
            <a:extLst>
              <a:ext uri="{FF2B5EF4-FFF2-40B4-BE49-F238E27FC236}">
                <a16:creationId xmlns:a16="http://schemas.microsoft.com/office/drawing/2014/main" id="{BC49F517-EACD-D891-060E-37E18CD5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2582863"/>
            <a:ext cx="762000" cy="8382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6086" name="Oval 8">
            <a:extLst>
              <a:ext uri="{FF2B5EF4-FFF2-40B4-BE49-F238E27FC236}">
                <a16:creationId xmlns:a16="http://schemas.microsoft.com/office/drawing/2014/main" id="{5865D2A2-1148-C68C-D588-E858C5E9A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2659063"/>
            <a:ext cx="609600" cy="6858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6087" name="Oval 9">
            <a:extLst>
              <a:ext uri="{FF2B5EF4-FFF2-40B4-BE49-F238E27FC236}">
                <a16:creationId xmlns:a16="http://schemas.microsoft.com/office/drawing/2014/main" id="{E95E3B12-196D-5C1A-9DC4-B5E76A11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313" y="2735263"/>
            <a:ext cx="457200" cy="5334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6088" name="Freeform 10">
            <a:extLst>
              <a:ext uri="{FF2B5EF4-FFF2-40B4-BE49-F238E27FC236}">
                <a16:creationId xmlns:a16="http://schemas.microsoft.com/office/drawing/2014/main" id="{81B6247E-B9A3-842D-EF0A-81A86BE0E0D2}"/>
              </a:ext>
            </a:extLst>
          </p:cNvPr>
          <p:cNvSpPr>
            <a:spLocks/>
          </p:cNvSpPr>
          <p:nvPr/>
        </p:nvSpPr>
        <p:spPr bwMode="auto">
          <a:xfrm>
            <a:off x="2571750" y="4008438"/>
            <a:ext cx="1606550" cy="1831975"/>
          </a:xfrm>
          <a:custGeom>
            <a:avLst/>
            <a:gdLst>
              <a:gd name="T0" fmla="*/ 312499375 w 1012"/>
              <a:gd name="T1" fmla="*/ 1766630325 h 1154"/>
              <a:gd name="T2" fmla="*/ 740925938 w 1012"/>
              <a:gd name="T3" fmla="*/ 1789310938 h 1154"/>
              <a:gd name="T4" fmla="*/ 766127500 w 1012"/>
              <a:gd name="T5" fmla="*/ 1862396263 h 1154"/>
              <a:gd name="T6" fmla="*/ 932457813 w 1012"/>
              <a:gd name="T7" fmla="*/ 1980842813 h 1154"/>
              <a:gd name="T8" fmla="*/ 1028223750 w 1012"/>
              <a:gd name="T9" fmla="*/ 2099290950 h 1154"/>
              <a:gd name="T10" fmla="*/ 1217236263 w 1012"/>
              <a:gd name="T11" fmla="*/ 2147483646 h 1154"/>
              <a:gd name="T12" fmla="*/ 1408768138 w 1012"/>
              <a:gd name="T13" fmla="*/ 2147483646 h 1154"/>
              <a:gd name="T14" fmla="*/ 1597779063 w 1012"/>
              <a:gd name="T15" fmla="*/ 2147483646 h 1154"/>
              <a:gd name="T16" fmla="*/ 1811993138 w 1012"/>
              <a:gd name="T17" fmla="*/ 2147483646 h 1154"/>
              <a:gd name="T18" fmla="*/ 2026205625 w 1012"/>
              <a:gd name="T19" fmla="*/ 2147483646 h 1154"/>
              <a:gd name="T20" fmla="*/ 2147483646 w 1012"/>
              <a:gd name="T21" fmla="*/ 2147483646 h 1154"/>
              <a:gd name="T22" fmla="*/ 2147483646 w 1012"/>
              <a:gd name="T23" fmla="*/ 2147483646 h 1154"/>
              <a:gd name="T24" fmla="*/ 2147483646 w 1012"/>
              <a:gd name="T25" fmla="*/ 1504534075 h 1154"/>
              <a:gd name="T26" fmla="*/ 2147483646 w 1012"/>
              <a:gd name="T27" fmla="*/ 980341575 h 1154"/>
              <a:gd name="T28" fmla="*/ 2147483646 w 1012"/>
              <a:gd name="T29" fmla="*/ 766127500 h 1154"/>
              <a:gd name="T30" fmla="*/ 2147483646 w 1012"/>
              <a:gd name="T31" fmla="*/ 647680950 h 1154"/>
              <a:gd name="T32" fmla="*/ 2147173125 w 1012"/>
              <a:gd name="T33" fmla="*/ 458668438 h 1154"/>
              <a:gd name="T34" fmla="*/ 1645662825 w 1012"/>
              <a:gd name="T35" fmla="*/ 78125638 h 1154"/>
              <a:gd name="T36" fmla="*/ 1479332513 w 1012"/>
              <a:gd name="T37" fmla="*/ 52924075 h 1154"/>
              <a:gd name="T38" fmla="*/ 1050905950 w 1012"/>
              <a:gd name="T39" fmla="*/ 30241875 h 1154"/>
              <a:gd name="T40" fmla="*/ 814011263 w 1012"/>
              <a:gd name="T41" fmla="*/ 171370625 h 1154"/>
              <a:gd name="T42" fmla="*/ 766127500 w 1012"/>
              <a:gd name="T43" fmla="*/ 244455950 h 1154"/>
              <a:gd name="T44" fmla="*/ 695563125 w 1012"/>
              <a:gd name="T45" fmla="*/ 292338125 h 1154"/>
              <a:gd name="T46" fmla="*/ 670361563 w 1012"/>
              <a:gd name="T47" fmla="*/ 362902500 h 1154"/>
              <a:gd name="T48" fmla="*/ 526713450 w 1012"/>
              <a:gd name="T49" fmla="*/ 481350638 h 1154"/>
              <a:gd name="T50" fmla="*/ 408265313 w 1012"/>
              <a:gd name="T51" fmla="*/ 718245325 h 1154"/>
              <a:gd name="T52" fmla="*/ 241935000 w 1012"/>
              <a:gd name="T53" fmla="*/ 1146671888 h 1154"/>
              <a:gd name="T54" fmla="*/ 146169063 w 1012"/>
              <a:gd name="T55" fmla="*/ 1386085938 h 1154"/>
              <a:gd name="T56" fmla="*/ 27722513 w 1012"/>
              <a:gd name="T57" fmla="*/ 1670864388 h 1154"/>
              <a:gd name="T58" fmla="*/ 52924075 w 1012"/>
              <a:gd name="T59" fmla="*/ 1862396263 h 1154"/>
              <a:gd name="T60" fmla="*/ 312499375 w 1012"/>
              <a:gd name="T61" fmla="*/ 1766630325 h 115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2" h="1154">
                <a:moveTo>
                  <a:pt x="124" y="701"/>
                </a:moveTo>
                <a:cubicBezTo>
                  <a:pt x="187" y="693"/>
                  <a:pt x="233" y="695"/>
                  <a:pt x="294" y="710"/>
                </a:cubicBezTo>
                <a:cubicBezTo>
                  <a:pt x="297" y="720"/>
                  <a:pt x="297" y="732"/>
                  <a:pt x="304" y="739"/>
                </a:cubicBezTo>
                <a:cubicBezTo>
                  <a:pt x="323" y="758"/>
                  <a:pt x="370" y="786"/>
                  <a:pt x="370" y="786"/>
                </a:cubicBezTo>
                <a:cubicBezTo>
                  <a:pt x="387" y="840"/>
                  <a:pt x="365" y="791"/>
                  <a:pt x="408" y="833"/>
                </a:cubicBezTo>
                <a:cubicBezTo>
                  <a:pt x="435" y="859"/>
                  <a:pt x="450" y="887"/>
                  <a:pt x="483" y="909"/>
                </a:cubicBezTo>
                <a:cubicBezTo>
                  <a:pt x="505" y="970"/>
                  <a:pt x="523" y="1035"/>
                  <a:pt x="559" y="1088"/>
                </a:cubicBezTo>
                <a:cubicBezTo>
                  <a:pt x="572" y="1129"/>
                  <a:pt x="597" y="1126"/>
                  <a:pt x="634" y="1154"/>
                </a:cubicBezTo>
                <a:cubicBezTo>
                  <a:pt x="662" y="1151"/>
                  <a:pt x="691" y="1152"/>
                  <a:pt x="719" y="1145"/>
                </a:cubicBezTo>
                <a:cubicBezTo>
                  <a:pt x="767" y="1133"/>
                  <a:pt x="781" y="1068"/>
                  <a:pt x="804" y="1031"/>
                </a:cubicBezTo>
                <a:cubicBezTo>
                  <a:pt x="859" y="941"/>
                  <a:pt x="830" y="1012"/>
                  <a:pt x="861" y="918"/>
                </a:cubicBezTo>
                <a:cubicBezTo>
                  <a:pt x="864" y="909"/>
                  <a:pt x="870" y="890"/>
                  <a:pt x="870" y="890"/>
                </a:cubicBezTo>
                <a:cubicBezTo>
                  <a:pt x="878" y="790"/>
                  <a:pt x="879" y="683"/>
                  <a:pt x="937" y="597"/>
                </a:cubicBezTo>
                <a:cubicBezTo>
                  <a:pt x="960" y="526"/>
                  <a:pt x="990" y="461"/>
                  <a:pt x="1012" y="389"/>
                </a:cubicBezTo>
                <a:cubicBezTo>
                  <a:pt x="1011" y="382"/>
                  <a:pt x="999" y="314"/>
                  <a:pt x="993" y="304"/>
                </a:cubicBezTo>
                <a:cubicBezTo>
                  <a:pt x="973" y="269"/>
                  <a:pt x="962" y="282"/>
                  <a:pt x="937" y="257"/>
                </a:cubicBezTo>
                <a:cubicBezTo>
                  <a:pt x="855" y="175"/>
                  <a:pt x="976" y="264"/>
                  <a:pt x="852" y="182"/>
                </a:cubicBezTo>
                <a:cubicBezTo>
                  <a:pt x="806" y="152"/>
                  <a:pt x="704" y="46"/>
                  <a:pt x="653" y="31"/>
                </a:cubicBezTo>
                <a:cubicBezTo>
                  <a:pt x="632" y="25"/>
                  <a:pt x="609" y="24"/>
                  <a:pt x="587" y="21"/>
                </a:cubicBezTo>
                <a:cubicBezTo>
                  <a:pt x="521" y="0"/>
                  <a:pt x="491" y="4"/>
                  <a:pt x="417" y="12"/>
                </a:cubicBezTo>
                <a:cubicBezTo>
                  <a:pt x="382" y="23"/>
                  <a:pt x="323" y="68"/>
                  <a:pt x="323" y="68"/>
                </a:cubicBezTo>
                <a:cubicBezTo>
                  <a:pt x="317" y="78"/>
                  <a:pt x="312" y="89"/>
                  <a:pt x="304" y="97"/>
                </a:cubicBezTo>
                <a:cubicBezTo>
                  <a:pt x="296" y="105"/>
                  <a:pt x="283" y="107"/>
                  <a:pt x="276" y="116"/>
                </a:cubicBezTo>
                <a:cubicBezTo>
                  <a:pt x="270" y="124"/>
                  <a:pt x="272" y="136"/>
                  <a:pt x="266" y="144"/>
                </a:cubicBezTo>
                <a:cubicBezTo>
                  <a:pt x="251" y="166"/>
                  <a:pt x="231" y="177"/>
                  <a:pt x="209" y="191"/>
                </a:cubicBezTo>
                <a:cubicBezTo>
                  <a:pt x="198" y="226"/>
                  <a:pt x="183" y="255"/>
                  <a:pt x="162" y="285"/>
                </a:cubicBezTo>
                <a:cubicBezTo>
                  <a:pt x="144" y="343"/>
                  <a:pt x="130" y="404"/>
                  <a:pt x="96" y="455"/>
                </a:cubicBezTo>
                <a:cubicBezTo>
                  <a:pt x="85" y="490"/>
                  <a:pt x="79" y="519"/>
                  <a:pt x="58" y="550"/>
                </a:cubicBezTo>
                <a:cubicBezTo>
                  <a:pt x="44" y="592"/>
                  <a:pt x="25" y="623"/>
                  <a:pt x="11" y="663"/>
                </a:cubicBezTo>
                <a:cubicBezTo>
                  <a:pt x="14" y="688"/>
                  <a:pt x="0" y="724"/>
                  <a:pt x="21" y="739"/>
                </a:cubicBezTo>
                <a:cubicBezTo>
                  <a:pt x="82" y="782"/>
                  <a:pt x="104" y="732"/>
                  <a:pt x="124" y="701"/>
                </a:cubicBezTo>
                <a:close/>
              </a:path>
            </a:pathLst>
          </a:custGeom>
          <a:gradFill rotWithShape="0">
            <a:gsLst>
              <a:gs pos="0">
                <a:srgbClr val="00FF00"/>
              </a:gs>
              <a:gs pos="100000">
                <a:srgbClr val="006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Oval 11">
            <a:extLst>
              <a:ext uri="{FF2B5EF4-FFF2-40B4-BE49-F238E27FC236}">
                <a16:creationId xmlns:a16="http://schemas.microsoft.com/office/drawing/2014/main" id="{2300A8D3-9F81-B2DD-1BCF-2000DC6E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2887663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6090" name="Oval 12">
            <a:extLst>
              <a:ext uri="{FF2B5EF4-FFF2-40B4-BE49-F238E27FC236}">
                <a16:creationId xmlns:a16="http://schemas.microsoft.com/office/drawing/2014/main" id="{070DF448-C24B-0F1F-FFF9-5AEE487F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159226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6091" name="Rectangle 13">
            <a:extLst>
              <a:ext uri="{FF2B5EF4-FFF2-40B4-BE49-F238E27FC236}">
                <a16:creationId xmlns:a16="http://schemas.microsoft.com/office/drawing/2014/main" id="{EDFCD7AB-575B-0D87-65EF-7EA935FA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17446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6092" name="Rectangle 14">
            <a:extLst>
              <a:ext uri="{FF2B5EF4-FFF2-40B4-BE49-F238E27FC236}">
                <a16:creationId xmlns:a16="http://schemas.microsoft.com/office/drawing/2014/main" id="{C7FE6BD3-BE33-9123-FDA8-E442BA3AB192}"/>
              </a:ext>
            </a:extLst>
          </p:cNvPr>
          <p:cNvSpPr>
            <a:spLocks noChangeArrowheads="1"/>
          </p:cNvSpPr>
          <p:nvPr/>
        </p:nvSpPr>
        <p:spPr bwMode="auto">
          <a:xfrm rot="1743277">
            <a:off x="3363913" y="1820863"/>
            <a:ext cx="2286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6093" name="Oval 15">
            <a:extLst>
              <a:ext uri="{FF2B5EF4-FFF2-40B4-BE49-F238E27FC236}">
                <a16:creationId xmlns:a16="http://schemas.microsoft.com/office/drawing/2014/main" id="{92FB503C-1E84-B2B0-7EBE-EC3818FBF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2049463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6094" name="Freeform 16">
            <a:extLst>
              <a:ext uri="{FF2B5EF4-FFF2-40B4-BE49-F238E27FC236}">
                <a16:creationId xmlns:a16="http://schemas.microsoft.com/office/drawing/2014/main" id="{F2B3E625-26F3-A258-269F-88B68D33D882}"/>
              </a:ext>
            </a:extLst>
          </p:cNvPr>
          <p:cNvSpPr>
            <a:spLocks/>
          </p:cNvSpPr>
          <p:nvPr/>
        </p:nvSpPr>
        <p:spPr bwMode="auto">
          <a:xfrm>
            <a:off x="3744913" y="1897063"/>
            <a:ext cx="304800" cy="381000"/>
          </a:xfrm>
          <a:custGeom>
            <a:avLst/>
            <a:gdLst>
              <a:gd name="T0" fmla="*/ 241935000 w 192"/>
              <a:gd name="T1" fmla="*/ 0 h 240"/>
              <a:gd name="T2" fmla="*/ 0 w 192"/>
              <a:gd name="T3" fmla="*/ 362902500 h 240"/>
              <a:gd name="T4" fmla="*/ 483870000 w 192"/>
              <a:gd name="T5" fmla="*/ 604837500 h 240"/>
              <a:gd name="T6" fmla="*/ 241935000 w 19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240">
                <a:moveTo>
                  <a:pt x="96" y="0"/>
                </a:moveTo>
                <a:lnTo>
                  <a:pt x="0" y="144"/>
                </a:lnTo>
                <a:lnTo>
                  <a:pt x="192" y="240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Freeform 17">
            <a:extLst>
              <a:ext uri="{FF2B5EF4-FFF2-40B4-BE49-F238E27FC236}">
                <a16:creationId xmlns:a16="http://schemas.microsoft.com/office/drawing/2014/main" id="{64298146-C9F0-28E9-EF50-97C0D856B41D}"/>
              </a:ext>
            </a:extLst>
          </p:cNvPr>
          <p:cNvSpPr>
            <a:spLocks/>
          </p:cNvSpPr>
          <p:nvPr/>
        </p:nvSpPr>
        <p:spPr bwMode="auto">
          <a:xfrm>
            <a:off x="620713" y="1744663"/>
            <a:ext cx="1524000" cy="2819400"/>
          </a:xfrm>
          <a:custGeom>
            <a:avLst/>
            <a:gdLst>
              <a:gd name="T0" fmla="*/ 1572577500 w 960"/>
              <a:gd name="T1" fmla="*/ 0 h 1776"/>
              <a:gd name="T2" fmla="*/ 2147483646 w 960"/>
              <a:gd name="T3" fmla="*/ 1572577500 h 1776"/>
              <a:gd name="T4" fmla="*/ 1572577500 w 960"/>
              <a:gd name="T5" fmla="*/ 2147483646 h 1776"/>
              <a:gd name="T6" fmla="*/ 0 w 960"/>
              <a:gd name="T7" fmla="*/ 2147483646 h 1776"/>
              <a:gd name="T8" fmla="*/ 120967500 w 960"/>
              <a:gd name="T9" fmla="*/ 1814512500 h 1776"/>
              <a:gd name="T10" fmla="*/ 1572577500 w 960"/>
              <a:gd name="T11" fmla="*/ 0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0" h="1776">
                <a:moveTo>
                  <a:pt x="624" y="0"/>
                </a:moveTo>
                <a:lnTo>
                  <a:pt x="960" y="624"/>
                </a:lnTo>
                <a:lnTo>
                  <a:pt x="624" y="1776"/>
                </a:lnTo>
                <a:lnTo>
                  <a:pt x="0" y="1728"/>
                </a:lnTo>
                <a:lnTo>
                  <a:pt x="48" y="720"/>
                </a:lnTo>
                <a:lnTo>
                  <a:pt x="62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Freeform 18">
            <a:extLst>
              <a:ext uri="{FF2B5EF4-FFF2-40B4-BE49-F238E27FC236}">
                <a16:creationId xmlns:a16="http://schemas.microsoft.com/office/drawing/2014/main" id="{01523476-0FB1-3C9D-6FB0-2463812352E2}"/>
              </a:ext>
            </a:extLst>
          </p:cNvPr>
          <p:cNvSpPr>
            <a:spLocks/>
          </p:cNvSpPr>
          <p:nvPr/>
        </p:nvSpPr>
        <p:spPr bwMode="auto">
          <a:xfrm>
            <a:off x="1611313" y="1744663"/>
            <a:ext cx="533400" cy="838200"/>
          </a:xfrm>
          <a:custGeom>
            <a:avLst/>
            <a:gdLst>
              <a:gd name="T0" fmla="*/ 241935000 w 336"/>
              <a:gd name="T1" fmla="*/ 0 h 528"/>
              <a:gd name="T2" fmla="*/ 846772500 w 336"/>
              <a:gd name="T3" fmla="*/ 1209675000 h 528"/>
              <a:gd name="T4" fmla="*/ 604837500 w 336"/>
              <a:gd name="T5" fmla="*/ 1330642500 h 528"/>
              <a:gd name="T6" fmla="*/ 0 w 336"/>
              <a:gd name="T7" fmla="*/ 241935000 h 528"/>
              <a:gd name="T8" fmla="*/ 241935000 w 336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528">
                <a:moveTo>
                  <a:pt x="96" y="0"/>
                </a:moveTo>
                <a:lnTo>
                  <a:pt x="336" y="480"/>
                </a:lnTo>
                <a:lnTo>
                  <a:pt x="240" y="528"/>
                </a:lnTo>
                <a:lnTo>
                  <a:pt x="0" y="96"/>
                </a:lnTo>
                <a:lnTo>
                  <a:pt x="96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Freeform 19">
            <a:extLst>
              <a:ext uri="{FF2B5EF4-FFF2-40B4-BE49-F238E27FC236}">
                <a16:creationId xmlns:a16="http://schemas.microsoft.com/office/drawing/2014/main" id="{1FA2E8EF-6E6F-7D04-D635-F3DE0C732185}"/>
              </a:ext>
            </a:extLst>
          </p:cNvPr>
          <p:cNvSpPr>
            <a:spLocks/>
          </p:cNvSpPr>
          <p:nvPr/>
        </p:nvSpPr>
        <p:spPr bwMode="auto">
          <a:xfrm>
            <a:off x="696913" y="4411663"/>
            <a:ext cx="762000" cy="152400"/>
          </a:xfrm>
          <a:custGeom>
            <a:avLst/>
            <a:gdLst>
              <a:gd name="T0" fmla="*/ 0 w 480"/>
              <a:gd name="T1" fmla="*/ 0 h 96"/>
              <a:gd name="T2" fmla="*/ 0 w 480"/>
              <a:gd name="T3" fmla="*/ 241935000 h 96"/>
              <a:gd name="T4" fmla="*/ 1209675000 w 480"/>
              <a:gd name="T5" fmla="*/ 241935000 h 96"/>
              <a:gd name="T6" fmla="*/ 1209675000 w 480"/>
              <a:gd name="T7" fmla="*/ 0 h 96"/>
              <a:gd name="T8" fmla="*/ 0 w 480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0"/>
                </a:moveTo>
                <a:lnTo>
                  <a:pt x="0" y="96"/>
                </a:lnTo>
                <a:lnTo>
                  <a:pt x="480" y="96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Text Box 20">
            <a:extLst>
              <a:ext uri="{FF2B5EF4-FFF2-40B4-BE49-F238E27FC236}">
                <a16:creationId xmlns:a16="http://schemas.microsoft.com/office/drawing/2014/main" id="{BFD6562D-81C6-4C75-857C-4FB167AF7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1350963"/>
            <a:ext cx="85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Start</a:t>
            </a:r>
          </a:p>
        </p:txBody>
      </p:sp>
      <p:sp>
        <p:nvSpPr>
          <p:cNvPr id="46099" name="Text Box 21">
            <a:extLst>
              <a:ext uri="{FF2B5EF4-FFF2-40B4-BE49-F238E27FC236}">
                <a16:creationId xmlns:a16="http://schemas.microsoft.com/office/drawing/2014/main" id="{7D3CBF7E-FB71-FB60-1ED6-D00FD6033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938588"/>
            <a:ext cx="1887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Garbage Dump</a:t>
            </a:r>
          </a:p>
        </p:txBody>
      </p:sp>
      <p:sp>
        <p:nvSpPr>
          <p:cNvPr id="46100" name="Text Box 22">
            <a:extLst>
              <a:ext uri="{FF2B5EF4-FFF2-40B4-BE49-F238E27FC236}">
                <a16:creationId xmlns:a16="http://schemas.microsoft.com/office/drawing/2014/main" id="{C1DDC2E9-854A-309F-9123-793AF7C14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135063"/>
            <a:ext cx="88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Candy</a:t>
            </a:r>
          </a:p>
        </p:txBody>
      </p:sp>
      <p:sp>
        <p:nvSpPr>
          <p:cNvPr id="46101" name="Text Box 23">
            <a:extLst>
              <a:ext uri="{FF2B5EF4-FFF2-40B4-BE49-F238E27FC236}">
                <a16:creationId xmlns:a16="http://schemas.microsoft.com/office/drawing/2014/main" id="{445AE7F8-1FE9-739E-7400-7DF0D88C7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2506663"/>
            <a:ext cx="92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Tower</a:t>
            </a:r>
          </a:p>
        </p:txBody>
      </p:sp>
      <p:sp>
        <p:nvSpPr>
          <p:cNvPr id="46102" name="Text Box 24">
            <a:extLst>
              <a:ext uri="{FF2B5EF4-FFF2-40B4-BE49-F238E27FC236}">
                <a16:creationId xmlns:a16="http://schemas.microsoft.com/office/drawing/2014/main" id="{BF8E0A41-A231-5D54-2FA0-B5EB320C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4106863"/>
            <a:ext cx="963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Tunnel</a:t>
            </a:r>
          </a:p>
        </p:txBody>
      </p:sp>
      <p:sp>
        <p:nvSpPr>
          <p:cNvPr id="46103" name="Rectangle 25">
            <a:extLst>
              <a:ext uri="{FF2B5EF4-FFF2-40B4-BE49-F238E27FC236}">
                <a16:creationId xmlns:a16="http://schemas.microsoft.com/office/drawing/2014/main" id="{34134236-9225-E293-70DA-A006757D7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10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To test your truck, build an obstacle course.</a:t>
            </a:r>
          </a:p>
        </p:txBody>
      </p:sp>
      <p:sp>
        <p:nvSpPr>
          <p:cNvPr id="46104" name="Rectangle 26">
            <a:extLst>
              <a:ext uri="{FF2B5EF4-FFF2-40B4-BE49-F238E27FC236}">
                <a16:creationId xmlns:a16="http://schemas.microsoft.com/office/drawing/2014/main" id="{C45BD7CC-A9B4-9A5A-A2DB-5FF473440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632325"/>
            <a:ext cx="4343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Some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Plow candy or junk off the road.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Pass through a tunnel.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Go around a sharp curve without knocking over a tower. </a:t>
            </a:r>
          </a:p>
        </p:txBody>
      </p:sp>
      <p:sp>
        <p:nvSpPr>
          <p:cNvPr id="46105" name="Rectangle 27">
            <a:extLst>
              <a:ext uri="{FF2B5EF4-FFF2-40B4-BE49-F238E27FC236}">
                <a16:creationId xmlns:a16="http://schemas.microsoft.com/office/drawing/2014/main" id="{0A342134-87B0-8F2D-C27E-CD8BB4170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3048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Decorate your obstacle course with rocks, tree branches, flowers, and a big junk yard.</a:t>
            </a:r>
          </a:p>
        </p:txBody>
      </p:sp>
      <p:sp>
        <p:nvSpPr>
          <p:cNvPr id="46106" name="WordArt 29">
            <a:extLst>
              <a:ext uri="{FF2B5EF4-FFF2-40B4-BE49-F238E27FC236}">
                <a16:creationId xmlns:a16="http://schemas.microsoft.com/office/drawing/2014/main" id="{2C1F1D1E-1D02-A1BC-0769-BDAAAE443F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sp>
        <p:nvSpPr>
          <p:cNvPr id="46107" name="Freeform 30">
            <a:extLst>
              <a:ext uri="{FF2B5EF4-FFF2-40B4-BE49-F238E27FC236}">
                <a16:creationId xmlns:a16="http://schemas.microsoft.com/office/drawing/2014/main" id="{33483851-A662-A56E-53A0-196F909F909A}"/>
              </a:ext>
            </a:extLst>
          </p:cNvPr>
          <p:cNvSpPr>
            <a:spLocks/>
          </p:cNvSpPr>
          <p:nvPr/>
        </p:nvSpPr>
        <p:spPr bwMode="auto">
          <a:xfrm>
            <a:off x="4648200" y="1425575"/>
            <a:ext cx="1736725" cy="946150"/>
          </a:xfrm>
          <a:custGeom>
            <a:avLst/>
            <a:gdLst>
              <a:gd name="T0" fmla="*/ 0 w 1094"/>
              <a:gd name="T1" fmla="*/ 277217188 h 596"/>
              <a:gd name="T2" fmla="*/ 0 w 1094"/>
              <a:gd name="T3" fmla="*/ 1365924688 h 596"/>
              <a:gd name="T4" fmla="*/ 1330642500 w 1094"/>
              <a:gd name="T5" fmla="*/ 1003022188 h 596"/>
              <a:gd name="T6" fmla="*/ 2147483646 w 1094"/>
              <a:gd name="T7" fmla="*/ 1502013125 h 596"/>
              <a:gd name="T8" fmla="*/ 2147483646 w 1094"/>
              <a:gd name="T9" fmla="*/ 294859075 h 596"/>
              <a:gd name="T10" fmla="*/ 1381045625 w 1094"/>
              <a:gd name="T11" fmla="*/ 0 h 596"/>
              <a:gd name="T12" fmla="*/ 0 w 1094"/>
              <a:gd name="T13" fmla="*/ 277217188 h 5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94" h="596">
                <a:moveTo>
                  <a:pt x="0" y="110"/>
                </a:moveTo>
                <a:lnTo>
                  <a:pt x="0" y="542"/>
                </a:lnTo>
                <a:lnTo>
                  <a:pt x="528" y="398"/>
                </a:lnTo>
                <a:lnTo>
                  <a:pt x="1094" y="596"/>
                </a:lnTo>
                <a:lnTo>
                  <a:pt x="1045" y="117"/>
                </a:lnTo>
                <a:lnTo>
                  <a:pt x="548" y="0"/>
                </a:lnTo>
                <a:lnTo>
                  <a:pt x="0" y="1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Line 32">
            <a:extLst>
              <a:ext uri="{FF2B5EF4-FFF2-40B4-BE49-F238E27FC236}">
                <a16:creationId xmlns:a16="http://schemas.microsoft.com/office/drawing/2014/main" id="{240124C8-098B-278D-24E9-4261FE50D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447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Text Box 33">
            <a:extLst>
              <a:ext uri="{FF2B5EF4-FFF2-40B4-BE49-F238E27FC236}">
                <a16:creationId xmlns:a16="http://schemas.microsoft.com/office/drawing/2014/main" id="{56D80097-F56E-9168-66AE-4A3FBE500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1287463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Ramp</a:t>
            </a:r>
          </a:p>
        </p:txBody>
      </p:sp>
      <p:sp>
        <p:nvSpPr>
          <p:cNvPr id="46110" name="Rectangle 34">
            <a:extLst>
              <a:ext uri="{FF2B5EF4-FFF2-40B4-BE49-F238E27FC236}">
                <a16:creationId xmlns:a16="http://schemas.microsoft.com/office/drawing/2014/main" id="{7F12E337-7C42-4B8A-9855-CFAB057F3BD1}"/>
              </a:ext>
            </a:extLst>
          </p:cNvPr>
          <p:cNvSpPr>
            <a:spLocks noChangeArrowheads="1"/>
          </p:cNvSpPr>
          <p:nvPr/>
        </p:nvSpPr>
        <p:spPr bwMode="auto">
          <a:xfrm rot="-1679789">
            <a:off x="1295400" y="4953000"/>
            <a:ext cx="76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6111" name="Rectangle 35">
            <a:extLst>
              <a:ext uri="{FF2B5EF4-FFF2-40B4-BE49-F238E27FC236}">
                <a16:creationId xmlns:a16="http://schemas.microsoft.com/office/drawing/2014/main" id="{CAD6ACE3-5D0F-38F2-DEA4-84522FA985DA}"/>
              </a:ext>
            </a:extLst>
          </p:cNvPr>
          <p:cNvSpPr>
            <a:spLocks noChangeArrowheads="1"/>
          </p:cNvSpPr>
          <p:nvPr/>
        </p:nvSpPr>
        <p:spPr bwMode="auto">
          <a:xfrm rot="-5664397">
            <a:off x="2362200" y="5562600"/>
            <a:ext cx="76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46112" name="Rectangle 36">
            <a:extLst>
              <a:ext uri="{FF2B5EF4-FFF2-40B4-BE49-F238E27FC236}">
                <a16:creationId xmlns:a16="http://schemas.microsoft.com/office/drawing/2014/main" id="{246201ED-8E8F-9A48-4194-B815927B5B36}"/>
              </a:ext>
            </a:extLst>
          </p:cNvPr>
          <p:cNvSpPr>
            <a:spLocks noChangeArrowheads="1"/>
          </p:cNvSpPr>
          <p:nvPr/>
        </p:nvSpPr>
        <p:spPr bwMode="auto">
          <a:xfrm rot="2222515">
            <a:off x="3962400" y="3505200"/>
            <a:ext cx="76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/>
          </a:p>
        </p:txBody>
      </p:sp>
      <p:sp>
        <p:nvSpPr>
          <p:cNvPr id="46113" name="Rectangle 37">
            <a:extLst>
              <a:ext uri="{FF2B5EF4-FFF2-40B4-BE49-F238E27FC236}">
                <a16:creationId xmlns:a16="http://schemas.microsoft.com/office/drawing/2014/main" id="{F4843C8D-F896-1845-16CF-C502BB14E667}"/>
              </a:ext>
            </a:extLst>
          </p:cNvPr>
          <p:cNvSpPr>
            <a:spLocks noChangeArrowheads="1"/>
          </p:cNvSpPr>
          <p:nvPr/>
        </p:nvSpPr>
        <p:spPr bwMode="auto">
          <a:xfrm rot="-3661680">
            <a:off x="6858000" y="3505200"/>
            <a:ext cx="76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/>
          </a:p>
        </p:txBody>
      </p:sp>
      <p:sp>
        <p:nvSpPr>
          <p:cNvPr id="46114" name="Rectangle 39">
            <a:extLst>
              <a:ext uri="{FF2B5EF4-FFF2-40B4-BE49-F238E27FC236}">
                <a16:creationId xmlns:a16="http://schemas.microsoft.com/office/drawing/2014/main" id="{C75A3984-762E-6F47-A8FB-04D89BDEB189}"/>
              </a:ext>
            </a:extLst>
          </p:cNvPr>
          <p:cNvSpPr>
            <a:spLocks noChangeArrowheads="1"/>
          </p:cNvSpPr>
          <p:nvPr/>
        </p:nvSpPr>
        <p:spPr bwMode="auto">
          <a:xfrm rot="-5483399">
            <a:off x="5257800" y="2971800"/>
            <a:ext cx="76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/>
          </a:p>
        </p:txBody>
      </p:sp>
      <p:sp>
        <p:nvSpPr>
          <p:cNvPr id="46115" name="Rectangle 40">
            <a:extLst>
              <a:ext uri="{FF2B5EF4-FFF2-40B4-BE49-F238E27FC236}">
                <a16:creationId xmlns:a16="http://schemas.microsoft.com/office/drawing/2014/main" id="{BA1E6810-EBEA-A159-60F7-42BC310E785D}"/>
              </a:ext>
            </a:extLst>
          </p:cNvPr>
          <p:cNvSpPr>
            <a:spLocks noChangeArrowheads="1"/>
          </p:cNvSpPr>
          <p:nvPr/>
        </p:nvSpPr>
        <p:spPr bwMode="auto">
          <a:xfrm rot="-5483399">
            <a:off x="2438400" y="1905000"/>
            <a:ext cx="76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/>
          </a:p>
        </p:txBody>
      </p:sp>
      <p:sp>
        <p:nvSpPr>
          <p:cNvPr id="46116" name="Rectangle 41">
            <a:extLst>
              <a:ext uri="{FF2B5EF4-FFF2-40B4-BE49-F238E27FC236}">
                <a16:creationId xmlns:a16="http://schemas.microsoft.com/office/drawing/2014/main" id="{8F3E8831-6E00-EB24-A44B-F373EF3EF8F1}"/>
              </a:ext>
            </a:extLst>
          </p:cNvPr>
          <p:cNvSpPr>
            <a:spLocks noChangeArrowheads="1"/>
          </p:cNvSpPr>
          <p:nvPr/>
        </p:nvSpPr>
        <p:spPr bwMode="auto">
          <a:xfrm rot="-4521039">
            <a:off x="7086600" y="1905000"/>
            <a:ext cx="76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/>
          </a:p>
        </p:txBody>
      </p:sp>
      <p:sp>
        <p:nvSpPr>
          <p:cNvPr id="46117" name="Rectangle 42">
            <a:extLst>
              <a:ext uri="{FF2B5EF4-FFF2-40B4-BE49-F238E27FC236}">
                <a16:creationId xmlns:a16="http://schemas.microsoft.com/office/drawing/2014/main" id="{A3699DA9-2B53-07A3-BCB1-C3E40EF8A720}"/>
              </a:ext>
            </a:extLst>
          </p:cNvPr>
          <p:cNvSpPr>
            <a:spLocks noChangeArrowheads="1"/>
          </p:cNvSpPr>
          <p:nvPr/>
        </p:nvSpPr>
        <p:spPr bwMode="auto">
          <a:xfrm rot="801244">
            <a:off x="7924800" y="3048000"/>
            <a:ext cx="76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B4F5DB30-71D7-A89F-C891-40A3956D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48131" name="WordArt 4">
            <a:extLst>
              <a:ext uri="{FF2B5EF4-FFF2-40B4-BE49-F238E27FC236}">
                <a16:creationId xmlns:a16="http://schemas.microsoft.com/office/drawing/2014/main" id="{D7A4ED5B-6F4B-C0B5-8E38-4A65EAB9C5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pic>
        <p:nvPicPr>
          <p:cNvPr id="48132" name="Picture 11">
            <a:extLst>
              <a:ext uri="{FF2B5EF4-FFF2-40B4-BE49-F238E27FC236}">
                <a16:creationId xmlns:a16="http://schemas.microsoft.com/office/drawing/2014/main" id="{82A4D042-468C-482F-03D3-7F68222C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62050"/>
            <a:ext cx="2514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3">
            <a:extLst>
              <a:ext uri="{FF2B5EF4-FFF2-40B4-BE49-F238E27FC236}">
                <a16:creationId xmlns:a16="http://schemas.microsoft.com/office/drawing/2014/main" id="{D4529E24-FB02-4F1F-6987-CA8AFEB2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8550"/>
            <a:ext cx="22066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16">
            <a:extLst>
              <a:ext uri="{FF2B5EF4-FFF2-40B4-BE49-F238E27FC236}">
                <a16:creationId xmlns:a16="http://schemas.microsoft.com/office/drawing/2014/main" id="{9FA7F3A6-48EB-59B2-E85C-D26682EF4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5029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Start with three pieces of construction paper and a role of tape.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Role two of the pieces into columns and secure with tape.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Fold the third piece into a long triangular tube and secure with tape.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Add graffiti signs to the bridge.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5" name="Rectangle 19">
            <a:extLst>
              <a:ext uri="{FF2B5EF4-FFF2-40B4-BE49-F238E27FC236}">
                <a16:creationId xmlns:a16="http://schemas.microsoft.com/office/drawing/2014/main" id="{981615EC-D168-6BAF-38E8-913993735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609600"/>
            <a:ext cx="248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Bridge Obstacle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1149C350-8B9B-040B-C285-0C66C4613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50179" name="WordArt 26">
            <a:extLst>
              <a:ext uri="{FF2B5EF4-FFF2-40B4-BE49-F238E27FC236}">
                <a16:creationId xmlns:a16="http://schemas.microsoft.com/office/drawing/2014/main" id="{AB1E7773-2419-B0C4-5C22-53E38144F4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pic>
        <p:nvPicPr>
          <p:cNvPr id="50180" name="Picture 37">
            <a:extLst>
              <a:ext uri="{FF2B5EF4-FFF2-40B4-BE49-F238E27FC236}">
                <a16:creationId xmlns:a16="http://schemas.microsoft.com/office/drawing/2014/main" id="{0E725904-9F9E-2B46-6527-A8E1528DF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8">
            <a:extLst>
              <a:ext uri="{FF2B5EF4-FFF2-40B4-BE49-F238E27FC236}">
                <a16:creationId xmlns:a16="http://schemas.microsoft.com/office/drawing/2014/main" id="{65058B74-1A15-5FA3-536D-A6AB3AF5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20653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39">
            <a:extLst>
              <a:ext uri="{FF2B5EF4-FFF2-40B4-BE49-F238E27FC236}">
                <a16:creationId xmlns:a16="http://schemas.microsoft.com/office/drawing/2014/main" id="{4FFD294E-5114-AB8C-7A18-CDC60E87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5486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Start with an empty paper towel role, two pieces of cardboard, and a role of tape.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Tape the two pieces of cardboard together along the long edge.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Support the cardboard by placing the paper towel role under the taped seam to complete the ramp.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Make the ramp look way cool by adding rocks and grass from outside.</a:t>
            </a:r>
          </a:p>
        </p:txBody>
      </p:sp>
      <p:sp>
        <p:nvSpPr>
          <p:cNvPr id="50183" name="Rectangle 41">
            <a:extLst>
              <a:ext uri="{FF2B5EF4-FFF2-40B4-BE49-F238E27FC236}">
                <a16:creationId xmlns:a16="http://schemas.microsoft.com/office/drawing/2014/main" id="{77D5757B-3E2A-585A-4B2D-E5C722C2B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113" y="609600"/>
            <a:ext cx="2300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Ramp Obstacle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026">
            <a:extLst>
              <a:ext uri="{FF2B5EF4-FFF2-40B4-BE49-F238E27FC236}">
                <a16:creationId xmlns:a16="http://schemas.microsoft.com/office/drawing/2014/main" id="{9F25BC15-4534-E347-283C-8BB1E1545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52227" name="WordArt 1027">
            <a:extLst>
              <a:ext uri="{FF2B5EF4-FFF2-40B4-BE49-F238E27FC236}">
                <a16:creationId xmlns:a16="http://schemas.microsoft.com/office/drawing/2014/main" id="{C135B0EF-1244-D812-8C73-59F303E0F7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sp>
        <p:nvSpPr>
          <p:cNvPr id="52228" name="Text Box 1032">
            <a:extLst>
              <a:ext uri="{FF2B5EF4-FFF2-40B4-BE49-F238E27FC236}">
                <a16:creationId xmlns:a16="http://schemas.microsoft.com/office/drawing/2014/main" id="{CA836F37-80A6-6276-CA0A-BD943E43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3048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Build a rotating pin wheel that dumps candy into your truck when you hit a leg of the wheel.</a:t>
            </a:r>
          </a:p>
        </p:txBody>
      </p:sp>
      <p:sp>
        <p:nvSpPr>
          <p:cNvPr id="52229" name="Rectangle 1033">
            <a:extLst>
              <a:ext uri="{FF2B5EF4-FFF2-40B4-BE49-F238E27FC236}">
                <a16:creationId xmlns:a16="http://schemas.microsoft.com/office/drawing/2014/main" id="{DBECAD28-E13E-D126-DB9E-F996D8A58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609600"/>
            <a:ext cx="251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Candy Dispenser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26">
            <a:extLst>
              <a:ext uri="{FF2B5EF4-FFF2-40B4-BE49-F238E27FC236}">
                <a16:creationId xmlns:a16="http://schemas.microsoft.com/office/drawing/2014/main" id="{CFDB255E-8C34-46D0-7D74-2B6C7C84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54275" name="WordArt 1027">
            <a:extLst>
              <a:ext uri="{FF2B5EF4-FFF2-40B4-BE49-F238E27FC236}">
                <a16:creationId xmlns:a16="http://schemas.microsoft.com/office/drawing/2014/main" id="{DCC3B985-1147-2C72-8C82-851E2EDB08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sp>
        <p:nvSpPr>
          <p:cNvPr id="54276" name="Text Box 1032">
            <a:extLst>
              <a:ext uri="{FF2B5EF4-FFF2-40B4-BE49-F238E27FC236}">
                <a16:creationId xmlns:a16="http://schemas.microsoft.com/office/drawing/2014/main" id="{115A37B1-BDFB-2512-3C83-2981D1159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Set up the obstacles and mark the course with strips of tape.</a:t>
            </a:r>
          </a:p>
        </p:txBody>
      </p:sp>
      <p:sp>
        <p:nvSpPr>
          <p:cNvPr id="54277" name="Rectangle 1033">
            <a:extLst>
              <a:ext uri="{FF2B5EF4-FFF2-40B4-BE49-F238E27FC236}">
                <a16:creationId xmlns:a16="http://schemas.microsoft.com/office/drawing/2014/main" id="{49A0F876-48CC-5A77-36B6-14230B566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09600"/>
            <a:ext cx="315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The Obstacle Course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026">
            <a:extLst>
              <a:ext uri="{FF2B5EF4-FFF2-40B4-BE49-F238E27FC236}">
                <a16:creationId xmlns:a16="http://schemas.microsoft.com/office/drawing/2014/main" id="{BA111C6F-C84C-4DD2-2555-58D0754ED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56323" name="WordArt 1027">
            <a:extLst>
              <a:ext uri="{FF2B5EF4-FFF2-40B4-BE49-F238E27FC236}">
                <a16:creationId xmlns:a16="http://schemas.microsoft.com/office/drawing/2014/main" id="{4E65C0F6-7EAB-2C3C-86AD-AE4355F4C3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sp>
        <p:nvSpPr>
          <p:cNvPr id="56324" name="AutoShape 1028">
            <a:hlinkClick r:id="rId3" action="ppaction://hlinksldjump"/>
            <a:extLst>
              <a:ext uri="{FF2B5EF4-FFF2-40B4-BE49-F238E27FC236}">
                <a16:creationId xmlns:a16="http://schemas.microsoft.com/office/drawing/2014/main" id="{9E55F34F-DEE2-9B33-9D8B-C21E1E8D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562600"/>
            <a:ext cx="609600" cy="457200"/>
          </a:xfrm>
          <a:prstGeom prst="lef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56325" name="Text Box 1029">
            <a:extLst>
              <a:ext uri="{FF2B5EF4-FFF2-40B4-BE49-F238E27FC236}">
                <a16:creationId xmlns:a16="http://schemas.microsoft.com/office/drawing/2014/main" id="{CD6FAC7C-471E-9687-91C0-D148A8E8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019800"/>
            <a:ext cx="265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Return to Main Menu</a:t>
            </a:r>
          </a:p>
        </p:txBody>
      </p:sp>
      <p:sp>
        <p:nvSpPr>
          <p:cNvPr id="56326" name="Rectangle 1033">
            <a:extLst>
              <a:ext uri="{FF2B5EF4-FFF2-40B4-BE49-F238E27FC236}">
                <a16:creationId xmlns:a16="http://schemas.microsoft.com/office/drawing/2014/main" id="{99381F03-9155-57D0-D7D2-5367FFD15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9600"/>
            <a:ext cx="215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Scoring Table</a:t>
            </a:r>
          </a:p>
        </p:txBody>
      </p:sp>
      <p:sp>
        <p:nvSpPr>
          <p:cNvPr id="56327" name="Text Box 1034">
            <a:extLst>
              <a:ext uri="{FF2B5EF4-FFF2-40B4-BE49-F238E27FC236}">
                <a16:creationId xmlns:a16="http://schemas.microsoft.com/office/drawing/2014/main" id="{B7B19FD3-F8C0-F161-D0CA-658AE4AEC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Comic Sans MS" panose="030F0702030302020204" pitchFamily="66" charset="0"/>
              </a:rPr>
              <a:t>Team:</a:t>
            </a:r>
          </a:p>
        </p:txBody>
      </p:sp>
      <p:sp>
        <p:nvSpPr>
          <p:cNvPr id="56328" name="Rectangle 1035">
            <a:extLst>
              <a:ext uri="{FF2B5EF4-FFF2-40B4-BE49-F238E27FC236}">
                <a16:creationId xmlns:a16="http://schemas.microsoft.com/office/drawing/2014/main" id="{B1020FC3-0E8F-F197-B994-63852B6E7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7696200" cy="3962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56329" name="Text Box 1040">
            <a:extLst>
              <a:ext uri="{FF2B5EF4-FFF2-40B4-BE49-F238E27FC236}">
                <a16:creationId xmlns:a16="http://schemas.microsoft.com/office/drawing/2014/main" id="{DBE87D23-0A6B-0B4A-D49E-85AC2F72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1910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Comic Sans MS" panose="030F0702030302020204" pitchFamily="66" charset="0"/>
              </a:rPr>
              <a:t>Number of candy pieces dumped into box</a:t>
            </a:r>
          </a:p>
        </p:txBody>
      </p:sp>
      <p:sp>
        <p:nvSpPr>
          <p:cNvPr id="56330" name="Text Box 1041">
            <a:extLst>
              <a:ext uri="{FF2B5EF4-FFF2-40B4-BE49-F238E27FC236}">
                <a16:creationId xmlns:a16="http://schemas.microsoft.com/office/drawing/2014/main" id="{E7E6A96A-87A3-C1EC-C915-3B0F06733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336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Comic Sans MS" panose="030F0702030302020204" pitchFamily="66" charset="0"/>
              </a:rPr>
              <a:t>Coolest looking</a:t>
            </a:r>
          </a:p>
        </p:txBody>
      </p:sp>
      <p:sp>
        <p:nvSpPr>
          <p:cNvPr id="56331" name="Text Box 1042">
            <a:extLst>
              <a:ext uri="{FF2B5EF4-FFF2-40B4-BE49-F238E27FC236}">
                <a16:creationId xmlns:a16="http://schemas.microsoft.com/office/drawing/2014/main" id="{6399CD81-96A1-F47D-2549-22D79EDF2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194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Comic Sans MS" panose="030F0702030302020204" pitchFamily="66" charset="0"/>
              </a:rPr>
              <a:t>Number of towers still standing</a:t>
            </a:r>
          </a:p>
        </p:txBody>
      </p:sp>
      <p:sp>
        <p:nvSpPr>
          <p:cNvPr id="56332" name="Text Box 1043">
            <a:extLst>
              <a:ext uri="{FF2B5EF4-FFF2-40B4-BE49-F238E27FC236}">
                <a16:creationId xmlns:a16="http://schemas.microsoft.com/office/drawing/2014/main" id="{EF9CEAEB-782E-553C-9602-54275A095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052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Comic Sans MS" panose="030F0702030302020204" pitchFamily="66" charset="0"/>
              </a:rPr>
              <a:t>Number of candy pieces collected</a:t>
            </a:r>
          </a:p>
        </p:txBody>
      </p:sp>
      <p:sp>
        <p:nvSpPr>
          <p:cNvPr id="56333" name="Text Box 1044">
            <a:extLst>
              <a:ext uri="{FF2B5EF4-FFF2-40B4-BE49-F238E27FC236}">
                <a16:creationId xmlns:a16="http://schemas.microsoft.com/office/drawing/2014/main" id="{B2493B93-233A-FB84-BE99-1E832FD1B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91088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Comic Sans MS" panose="030F0702030302020204" pitchFamily="66" charset="0"/>
              </a:rPr>
              <a:t>???</a:t>
            </a:r>
          </a:p>
        </p:txBody>
      </p:sp>
      <p:grpSp>
        <p:nvGrpSpPr>
          <p:cNvPr id="56334" name="Group 1051">
            <a:extLst>
              <a:ext uri="{FF2B5EF4-FFF2-40B4-BE49-F238E27FC236}">
                <a16:creationId xmlns:a16="http://schemas.microsoft.com/office/drawing/2014/main" id="{FDA6FA3B-6DFD-F8A0-A863-313258E9488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981200"/>
            <a:ext cx="7696200" cy="2743200"/>
            <a:chOff x="384" y="1440"/>
            <a:chExt cx="5136" cy="1728"/>
          </a:xfrm>
        </p:grpSpPr>
        <p:sp>
          <p:nvSpPr>
            <p:cNvPr id="56344" name="Line 1036">
              <a:extLst>
                <a:ext uri="{FF2B5EF4-FFF2-40B4-BE49-F238E27FC236}">
                  <a16:creationId xmlns:a16="http://schemas.microsoft.com/office/drawing/2014/main" id="{56F61E67-EBE4-F908-113C-41D3310EB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688"/>
              <a:ext cx="5136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Line 1037">
              <a:extLst>
                <a:ext uri="{FF2B5EF4-FFF2-40B4-BE49-F238E27FC236}">
                  <a16:creationId xmlns:a16="http://schemas.microsoft.com/office/drawing/2014/main" id="{1BA1F98E-0C15-81A3-237E-28C6E9315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256"/>
              <a:ext cx="5136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Line 1038">
              <a:extLst>
                <a:ext uri="{FF2B5EF4-FFF2-40B4-BE49-F238E27FC236}">
                  <a16:creationId xmlns:a16="http://schemas.microsoft.com/office/drawing/2014/main" id="{C3BCE9C7-E69D-C994-BA32-5762BE707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824"/>
              <a:ext cx="5136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Line 1039">
              <a:extLst>
                <a:ext uri="{FF2B5EF4-FFF2-40B4-BE49-F238E27FC236}">
                  <a16:creationId xmlns:a16="http://schemas.microsoft.com/office/drawing/2014/main" id="{F49F010F-8D2E-59F8-0916-606AE6F55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440"/>
              <a:ext cx="5136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Line 1045">
              <a:extLst>
                <a:ext uri="{FF2B5EF4-FFF2-40B4-BE49-F238E27FC236}">
                  <a16:creationId xmlns:a16="http://schemas.microsoft.com/office/drawing/2014/main" id="{1CC306BF-30DB-0314-9C53-AAD193389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168"/>
              <a:ext cx="5136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35" name="Group 1056">
            <a:extLst>
              <a:ext uri="{FF2B5EF4-FFF2-40B4-BE49-F238E27FC236}">
                <a16:creationId xmlns:a16="http://schemas.microsoft.com/office/drawing/2014/main" id="{43496663-A9BB-2920-18AB-F64089A4643D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371600"/>
            <a:ext cx="2209800" cy="3962400"/>
            <a:chOff x="3408" y="1056"/>
            <a:chExt cx="1392" cy="2448"/>
          </a:xfrm>
        </p:grpSpPr>
        <p:sp>
          <p:nvSpPr>
            <p:cNvPr id="56340" name="Line 1046">
              <a:extLst>
                <a:ext uri="{FF2B5EF4-FFF2-40B4-BE49-F238E27FC236}">
                  <a16:creationId xmlns:a16="http://schemas.microsoft.com/office/drawing/2014/main" id="{E245778C-3F04-AE2A-7949-F12FFDDF1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056"/>
              <a:ext cx="0" cy="24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Line 1047">
              <a:extLst>
                <a:ext uri="{FF2B5EF4-FFF2-40B4-BE49-F238E27FC236}">
                  <a16:creationId xmlns:a16="http://schemas.microsoft.com/office/drawing/2014/main" id="{F328C05F-2FA3-DEEC-28C3-5A075D64B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0" cy="24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Line 1048">
              <a:extLst>
                <a:ext uri="{FF2B5EF4-FFF2-40B4-BE49-F238E27FC236}">
                  <a16:creationId xmlns:a16="http://schemas.microsoft.com/office/drawing/2014/main" id="{7DC53A4C-9D21-F47A-39B1-BFC4BF5B4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056"/>
              <a:ext cx="0" cy="24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Line 1049">
              <a:extLst>
                <a:ext uri="{FF2B5EF4-FFF2-40B4-BE49-F238E27FC236}">
                  <a16:creationId xmlns:a16="http://schemas.microsoft.com/office/drawing/2014/main" id="{291D33F1-646C-48CD-F6E7-6B66805FB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056"/>
              <a:ext cx="0" cy="24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6" name="Text Box 1052">
            <a:extLst>
              <a:ext uri="{FF2B5EF4-FFF2-40B4-BE49-F238E27FC236}">
                <a16:creationId xmlns:a16="http://schemas.microsoft.com/office/drawing/2014/main" id="{01223CE4-EE89-E0D7-55EB-1DC4DF6F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524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6337" name="Text Box 1053">
            <a:extLst>
              <a:ext uri="{FF2B5EF4-FFF2-40B4-BE49-F238E27FC236}">
                <a16:creationId xmlns:a16="http://schemas.microsoft.com/office/drawing/2014/main" id="{80FB4167-CB40-28CA-04B6-7F8BE60B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524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6338" name="Text Box 1054">
            <a:extLst>
              <a:ext uri="{FF2B5EF4-FFF2-40B4-BE49-F238E27FC236}">
                <a16:creationId xmlns:a16="http://schemas.microsoft.com/office/drawing/2014/main" id="{C1EB9FA3-E024-CC3C-40E4-8045B86C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524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6339" name="Text Box 1055">
            <a:extLst>
              <a:ext uri="{FF2B5EF4-FFF2-40B4-BE49-F238E27FC236}">
                <a16:creationId xmlns:a16="http://schemas.microsoft.com/office/drawing/2014/main" id="{59D3F856-F0C2-4D19-EF41-960D6E538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524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F49FBFAF-7652-8C29-A6BF-CF826B547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6324600"/>
            <a:ext cx="386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58371" name="WordArt 3">
            <a:extLst>
              <a:ext uri="{FF2B5EF4-FFF2-40B4-BE49-F238E27FC236}">
                <a16:creationId xmlns:a16="http://schemas.microsoft.com/office/drawing/2014/main" id="{B0CBDBCC-9B73-8F76-9B23-2B17FB8D5D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987F73CA-2DFE-C6DD-F77F-FECF09DBC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7800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Suggestions for older or more advanced students.</a:t>
            </a:r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3D628FB0-8FAC-3DF7-E305-4653FD58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09073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4C8A1A8C-2144-C17B-A333-6A6007C00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6324600"/>
            <a:ext cx="386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60419" name="WordArt 5">
            <a:extLst>
              <a:ext uri="{FF2B5EF4-FFF2-40B4-BE49-F238E27FC236}">
                <a16:creationId xmlns:a16="http://schemas.microsoft.com/office/drawing/2014/main" id="{68644E20-49E5-00F5-3F14-F355AECE6F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pic>
        <p:nvPicPr>
          <p:cNvPr id="60420" name="Picture 8">
            <a:extLst>
              <a:ext uri="{FF2B5EF4-FFF2-40B4-BE49-F238E27FC236}">
                <a16:creationId xmlns:a16="http://schemas.microsoft.com/office/drawing/2014/main" id="{473D8852-6E3E-1611-4448-28D906FD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57288"/>
            <a:ext cx="33528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9">
            <a:extLst>
              <a:ext uri="{FF2B5EF4-FFF2-40B4-BE49-F238E27FC236}">
                <a16:creationId xmlns:a16="http://schemas.microsoft.com/office/drawing/2014/main" id="{3AF4DB7F-5400-CFEA-46A2-2D691D4D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792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See if you can turn a toilet paper role into a plow or design a tow truck from paper clips and premium quality junk.  You could have a contest to see who can plow the most candy into a circle or who can hook a box of raisins and bring it home.</a:t>
            </a:r>
          </a:p>
        </p:txBody>
      </p:sp>
      <p:sp>
        <p:nvSpPr>
          <p:cNvPr id="60422" name="Rectangle 10">
            <a:extLst>
              <a:ext uri="{FF2B5EF4-FFF2-40B4-BE49-F238E27FC236}">
                <a16:creationId xmlns:a16="http://schemas.microsoft.com/office/drawing/2014/main" id="{3B6AE45F-6150-AA35-0990-BC0CD02FB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609600"/>
            <a:ext cx="275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More Truck Ideas</a:t>
            </a:r>
          </a:p>
        </p:txBody>
      </p:sp>
      <p:pic>
        <p:nvPicPr>
          <p:cNvPr id="60423" name="Picture 12">
            <a:extLst>
              <a:ext uri="{FF2B5EF4-FFF2-40B4-BE49-F238E27FC236}">
                <a16:creationId xmlns:a16="http://schemas.microsoft.com/office/drawing/2014/main" id="{B8A1E10A-1E21-FA95-874A-1BA9AE7A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63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Freeform 13">
            <a:extLst>
              <a:ext uri="{FF2B5EF4-FFF2-40B4-BE49-F238E27FC236}">
                <a16:creationId xmlns:a16="http://schemas.microsoft.com/office/drawing/2014/main" id="{2FE00FE5-4CAC-5096-E066-565F816AE344}"/>
              </a:ext>
            </a:extLst>
          </p:cNvPr>
          <p:cNvSpPr>
            <a:spLocks/>
          </p:cNvSpPr>
          <p:nvPr/>
        </p:nvSpPr>
        <p:spPr bwMode="auto">
          <a:xfrm>
            <a:off x="1206500" y="2057400"/>
            <a:ext cx="927100" cy="1066800"/>
          </a:xfrm>
          <a:custGeom>
            <a:avLst/>
            <a:gdLst>
              <a:gd name="T0" fmla="*/ 262096250 w 584"/>
              <a:gd name="T1" fmla="*/ 2147483646 h 528"/>
              <a:gd name="T2" fmla="*/ 20161250 w 584"/>
              <a:gd name="T3" fmla="*/ 1567579761 h 528"/>
              <a:gd name="T4" fmla="*/ 383063750 w 584"/>
              <a:gd name="T5" fmla="*/ 391895445 h 528"/>
              <a:gd name="T6" fmla="*/ 745966250 w 584"/>
              <a:gd name="T7" fmla="*/ 0 h 528"/>
              <a:gd name="T8" fmla="*/ 1108868750 w 584"/>
              <a:gd name="T9" fmla="*/ 391895445 h 528"/>
              <a:gd name="T10" fmla="*/ 1350803750 w 584"/>
              <a:gd name="T11" fmla="*/ 1175684316 h 528"/>
              <a:gd name="T12" fmla="*/ 1471771250 w 584"/>
              <a:gd name="T13" fmla="*/ 1959473186 h 528"/>
              <a:gd name="T14" fmla="*/ 1350803750 w 584"/>
              <a:gd name="T15" fmla="*/ 2147483646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4" h="528">
                <a:moveTo>
                  <a:pt x="104" y="528"/>
                </a:moveTo>
                <a:cubicBezTo>
                  <a:pt x="52" y="492"/>
                  <a:pt x="0" y="456"/>
                  <a:pt x="8" y="384"/>
                </a:cubicBezTo>
                <a:cubicBezTo>
                  <a:pt x="16" y="312"/>
                  <a:pt x="104" y="160"/>
                  <a:pt x="152" y="96"/>
                </a:cubicBezTo>
                <a:cubicBezTo>
                  <a:pt x="200" y="32"/>
                  <a:pt x="248" y="0"/>
                  <a:pt x="296" y="0"/>
                </a:cubicBezTo>
                <a:cubicBezTo>
                  <a:pt x="344" y="0"/>
                  <a:pt x="400" y="48"/>
                  <a:pt x="440" y="96"/>
                </a:cubicBezTo>
                <a:cubicBezTo>
                  <a:pt x="480" y="144"/>
                  <a:pt x="512" y="224"/>
                  <a:pt x="536" y="288"/>
                </a:cubicBezTo>
                <a:cubicBezTo>
                  <a:pt x="560" y="352"/>
                  <a:pt x="584" y="440"/>
                  <a:pt x="584" y="480"/>
                </a:cubicBezTo>
                <a:cubicBezTo>
                  <a:pt x="584" y="520"/>
                  <a:pt x="560" y="524"/>
                  <a:pt x="536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" name="Line 14">
            <a:extLst>
              <a:ext uri="{FF2B5EF4-FFF2-40B4-BE49-F238E27FC236}">
                <a16:creationId xmlns:a16="http://schemas.microsoft.com/office/drawing/2014/main" id="{88F7307C-CB09-B3D9-B89C-9E5D235D3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962400"/>
            <a:ext cx="1447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5">
            <a:extLst>
              <a:ext uri="{FF2B5EF4-FFF2-40B4-BE49-F238E27FC236}">
                <a16:creationId xmlns:a16="http://schemas.microsoft.com/office/drawing/2014/main" id="{B21A625E-088C-EC29-BD89-404DD562E5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8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Line 16">
            <a:extLst>
              <a:ext uri="{FF2B5EF4-FFF2-40B4-BE49-F238E27FC236}">
                <a16:creationId xmlns:a16="http://schemas.microsoft.com/office/drawing/2014/main" id="{BB0547A7-5607-1F3D-C22D-880DFB9B4E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604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Line 17">
            <a:extLst>
              <a:ext uri="{FF2B5EF4-FFF2-40B4-BE49-F238E27FC236}">
                <a16:creationId xmlns:a16="http://schemas.microsoft.com/office/drawing/2014/main" id="{AB5B0D71-270A-1F91-25AF-17960F93B4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890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Line 18">
            <a:extLst>
              <a:ext uri="{FF2B5EF4-FFF2-40B4-BE49-F238E27FC236}">
                <a16:creationId xmlns:a16="http://schemas.microsoft.com/office/drawing/2014/main" id="{DA96F430-D3FC-3488-EF70-002344220E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76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Line 19">
            <a:extLst>
              <a:ext uri="{FF2B5EF4-FFF2-40B4-BE49-F238E27FC236}">
                <a16:creationId xmlns:a16="http://schemas.microsoft.com/office/drawing/2014/main" id="{37D53C89-504F-7B56-9949-A3910B232C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62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" name="Line 20">
            <a:extLst>
              <a:ext uri="{FF2B5EF4-FFF2-40B4-BE49-F238E27FC236}">
                <a16:creationId xmlns:a16="http://schemas.microsoft.com/office/drawing/2014/main" id="{A8E18CDA-7B9A-5163-C1DE-629E0BB57A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48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" name="Rectangle 21">
            <a:extLst>
              <a:ext uri="{FF2B5EF4-FFF2-40B4-BE49-F238E27FC236}">
                <a16:creationId xmlns:a16="http://schemas.microsoft.com/office/drawing/2014/main" id="{8F34E218-0A2F-294A-F552-5A4B83E2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76438"/>
            <a:ext cx="155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  <a:t>Hook up wire</a:t>
            </a:r>
          </a:p>
        </p:txBody>
      </p:sp>
      <p:sp>
        <p:nvSpPr>
          <p:cNvPr id="60433" name="Line 22">
            <a:extLst>
              <a:ext uri="{FF2B5EF4-FFF2-40B4-BE49-F238E27FC236}">
                <a16:creationId xmlns:a16="http://schemas.microsoft.com/office/drawing/2014/main" id="{1F87C1D3-D041-434D-39AF-07131E8D56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4384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FADBD794-4C0B-EC4E-E859-169BEA7D7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E7055990-E845-A213-3231-B0EA3B47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61722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Each team member will build their own trucker.</a:t>
            </a:r>
          </a:p>
          <a:p>
            <a:pPr eaLnBrk="1" hangingPunct="1"/>
            <a:endParaRPr lang="en-US" altLang="en-US" sz="18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18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Each team will build a truck top, which we’ll mount on a remote control chassis.</a:t>
            </a:r>
          </a:p>
          <a:p>
            <a:pPr eaLnBrk="1" hangingPunct="1"/>
            <a:endParaRPr lang="en-US" altLang="en-US" sz="18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18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Each team will build a back for their truck, follow the dump truck designs or create your own.</a:t>
            </a:r>
          </a:p>
          <a:p>
            <a:pPr eaLnBrk="1" hangingPunct="1"/>
            <a:endParaRPr lang="en-US" altLang="en-US" sz="18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18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The whole class will build an obstacle course to test your trucks.</a:t>
            </a:r>
          </a:p>
          <a:p>
            <a:pPr eaLnBrk="1" hangingPunct="1"/>
            <a:endParaRPr lang="en-US" altLang="en-US" sz="18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18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solidFill>
                  <a:srgbClr val="4D4D4D"/>
                </a:solidFill>
                <a:latin typeface="Comic Sans MS" panose="030F0702030302020204" pitchFamily="66" charset="0"/>
              </a:rPr>
              <a:t>Take your projects to the next level and learn more about trucks and the work they do.</a:t>
            </a:r>
          </a:p>
        </p:txBody>
      </p:sp>
      <p:sp>
        <p:nvSpPr>
          <p:cNvPr id="7172" name="WordArt 10">
            <a:extLst>
              <a:ext uri="{FF2B5EF4-FFF2-40B4-BE49-F238E27FC236}">
                <a16:creationId xmlns:a16="http://schemas.microsoft.com/office/drawing/2014/main" id="{A31E60D8-C11D-1FA2-E5A4-F8F10BF39B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pic>
        <p:nvPicPr>
          <p:cNvPr id="7173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C48B4500-7C7D-3B2A-3F4E-80A662F7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66800"/>
            <a:ext cx="84931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27CED3FC-3EFE-B2F7-8DB6-49922646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0668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>
            <a:extLst>
              <a:ext uri="{FF2B5EF4-FFF2-40B4-BE49-F238E27FC236}">
                <a16:creationId xmlns:a16="http://schemas.microsoft.com/office/drawing/2014/main" id="{803560C9-7BC9-DE3D-9816-52468B43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1447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WordArt 37">
            <a:hlinkClick r:id="rId8" action="ppaction://hlinksldjump"/>
            <a:extLst>
              <a:ext uri="{FF2B5EF4-FFF2-40B4-BE49-F238E27FC236}">
                <a16:creationId xmlns:a16="http://schemas.microsoft.com/office/drawing/2014/main" id="{98C1CD32-7C93-637A-AD32-A7B47E3F07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5638800"/>
            <a:ext cx="1219200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Trucks</a:t>
            </a:r>
          </a:p>
        </p:txBody>
      </p:sp>
      <p:sp>
        <p:nvSpPr>
          <p:cNvPr id="7177" name="Text Box 38">
            <a:extLst>
              <a:ext uri="{FF2B5EF4-FFF2-40B4-BE49-F238E27FC236}">
                <a16:creationId xmlns:a16="http://schemas.microsoft.com/office/drawing/2014/main" id="{12A310BD-2E37-2D30-C967-22A7C6E3C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86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7178" name="Text Box 39">
            <a:extLst>
              <a:ext uri="{FF2B5EF4-FFF2-40B4-BE49-F238E27FC236}">
                <a16:creationId xmlns:a16="http://schemas.microsoft.com/office/drawing/2014/main" id="{DC56657F-859A-882E-5F3E-BD35CB293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0"/>
            <a:ext cx="1952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4D4D4D"/>
                </a:solidFill>
                <a:latin typeface="Comic Sans MS" panose="030F0702030302020204" pitchFamily="66" charset="0"/>
              </a:rPr>
              <a:t>Main Menu</a:t>
            </a:r>
          </a:p>
        </p:txBody>
      </p:sp>
      <p:graphicFrame>
        <p:nvGraphicFramePr>
          <p:cNvPr id="7179" name="Object 35">
            <a:hlinkClick r:id="rId9" action="ppaction://hlinksldjump"/>
            <a:extLst>
              <a:ext uri="{FF2B5EF4-FFF2-40B4-BE49-F238E27FC236}">
                <a16:creationId xmlns:a16="http://schemas.microsoft.com/office/drawing/2014/main" id="{5AB332D5-332D-FF56-748E-C0E3ED163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4419600"/>
          <a:ext cx="1752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11298227" imgH="6935168" progId="Paint.Picture">
                  <p:embed/>
                </p:oleObj>
              </mc:Choice>
              <mc:Fallback>
                <p:oleObj name="Bitmap Image" r:id="rId10" imgW="11298227" imgH="6935168" progId="Paint.Picture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19600"/>
                        <a:ext cx="1752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21511CD1-DDA2-A6FD-E54C-DFF7F474E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6324600"/>
            <a:ext cx="386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62467" name="WordArt 5">
            <a:extLst>
              <a:ext uri="{FF2B5EF4-FFF2-40B4-BE49-F238E27FC236}">
                <a16:creationId xmlns:a16="http://schemas.microsoft.com/office/drawing/2014/main" id="{A3FCF59A-2CF8-5B88-5305-6C2C5E74C5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sp>
        <p:nvSpPr>
          <p:cNvPr id="62468" name="Rectangle 10">
            <a:extLst>
              <a:ext uri="{FF2B5EF4-FFF2-40B4-BE49-F238E27FC236}">
                <a16:creationId xmlns:a16="http://schemas.microsoft.com/office/drawing/2014/main" id="{2053DD5A-AA7D-BCF1-3807-74471674D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609600"/>
            <a:ext cx="275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More Truck Ideas</a:t>
            </a:r>
          </a:p>
        </p:txBody>
      </p:sp>
      <p:sp>
        <p:nvSpPr>
          <p:cNvPr id="62469" name="Line 15">
            <a:extLst>
              <a:ext uri="{FF2B5EF4-FFF2-40B4-BE49-F238E27FC236}">
                <a16:creationId xmlns:a16="http://schemas.microsoft.com/office/drawing/2014/main" id="{9ECFC437-0CB6-7C43-6773-5D4FC82BF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8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Line 16">
            <a:extLst>
              <a:ext uri="{FF2B5EF4-FFF2-40B4-BE49-F238E27FC236}">
                <a16:creationId xmlns:a16="http://schemas.microsoft.com/office/drawing/2014/main" id="{A2C7D23A-35CF-601E-7772-F412E9B497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604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Line 17">
            <a:extLst>
              <a:ext uri="{FF2B5EF4-FFF2-40B4-BE49-F238E27FC236}">
                <a16:creationId xmlns:a16="http://schemas.microsoft.com/office/drawing/2014/main" id="{C27A67ED-A88B-950F-BBEB-50297F3C1B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890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18">
            <a:extLst>
              <a:ext uri="{FF2B5EF4-FFF2-40B4-BE49-F238E27FC236}">
                <a16:creationId xmlns:a16="http://schemas.microsoft.com/office/drawing/2014/main" id="{DD0EF402-4D30-4BD2-EA19-45C693F24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76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Line 19">
            <a:extLst>
              <a:ext uri="{FF2B5EF4-FFF2-40B4-BE49-F238E27FC236}">
                <a16:creationId xmlns:a16="http://schemas.microsoft.com/office/drawing/2014/main" id="{11F3E7F1-C86E-489A-5FAD-33050601B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62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Line 20">
            <a:extLst>
              <a:ext uri="{FF2B5EF4-FFF2-40B4-BE49-F238E27FC236}">
                <a16:creationId xmlns:a16="http://schemas.microsoft.com/office/drawing/2014/main" id="{F756B971-6D76-24AC-6BD2-FA6514E3A2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4888" y="3962400"/>
            <a:ext cx="87312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Rectangle 21">
            <a:extLst>
              <a:ext uri="{FF2B5EF4-FFF2-40B4-BE49-F238E27FC236}">
                <a16:creationId xmlns:a16="http://schemas.microsoft.com/office/drawing/2014/main" id="{E64A1D24-BA76-8BB2-5D37-558983E5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219200"/>
            <a:ext cx="1492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  <a:t>Pipe Cleaner</a:t>
            </a:r>
          </a:p>
        </p:txBody>
      </p:sp>
      <p:pic>
        <p:nvPicPr>
          <p:cNvPr id="62476" name="Picture 1" descr="A toy vehicle on a table&#10;&#10;AI-generated content may be incorrect.">
            <a:extLst>
              <a:ext uri="{FF2B5EF4-FFF2-40B4-BE49-F238E27FC236}">
                <a16:creationId xmlns:a16="http://schemas.microsoft.com/office/drawing/2014/main" id="{15A8FD47-9BD3-E5FE-17D5-B2394203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130300"/>
            <a:ext cx="429101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7" name="TextBox 2">
            <a:extLst>
              <a:ext uri="{FF2B5EF4-FFF2-40B4-BE49-F238E27FC236}">
                <a16:creationId xmlns:a16="http://schemas.microsoft.com/office/drawing/2014/main" id="{3B6782F7-1B4B-A653-580B-BD8F6D8B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357688"/>
            <a:ext cx="76581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Test your driving skills.  Steer it around an obstacle course.  Who can collect the most candy?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Check out this truck run.  Success!!!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  <a:hlinkClick r:id="rId4"/>
              </a:rPr>
              <a:t>https://www.youtube.com/watch?v=rGY3Pa9bd1Q</a:t>
            </a:r>
            <a:endParaRPr lang="en-US" altLang="en-US" sz="240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E8F37F-0EB7-2C1A-41F4-E582C8679B2D}"/>
              </a:ext>
            </a:extLst>
          </p:cNvPr>
          <p:cNvCxnSpPr>
            <a:cxnSpLocks/>
            <a:stCxn id="62475" idx="2"/>
          </p:cNvCxnSpPr>
          <p:nvPr/>
        </p:nvCxnSpPr>
        <p:spPr>
          <a:xfrm flipH="1">
            <a:off x="2133600" y="1589088"/>
            <a:ext cx="974725" cy="392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479" name="Group 19">
            <a:extLst>
              <a:ext uri="{FF2B5EF4-FFF2-40B4-BE49-F238E27FC236}">
                <a16:creationId xmlns:a16="http://schemas.microsoft.com/office/drawing/2014/main" id="{122CDECB-ACF4-C86D-9FF8-030F7976D076}"/>
              </a:ext>
            </a:extLst>
          </p:cNvPr>
          <p:cNvGrpSpPr>
            <a:grpSpLocks/>
          </p:cNvGrpSpPr>
          <p:nvPr/>
        </p:nvGrpSpPr>
        <p:grpSpPr bwMode="auto">
          <a:xfrm>
            <a:off x="1077913" y="1690688"/>
            <a:ext cx="1306512" cy="2257425"/>
            <a:chOff x="827088" y="1300162"/>
            <a:chExt cx="1611312" cy="2698749"/>
          </a:xfrm>
        </p:grpSpPr>
        <p:sp>
          <p:nvSpPr>
            <p:cNvPr id="62480" name="Freeform 13">
              <a:extLst>
                <a:ext uri="{FF2B5EF4-FFF2-40B4-BE49-F238E27FC236}">
                  <a16:creationId xmlns:a16="http://schemas.microsoft.com/office/drawing/2014/main" id="{8957889D-630D-3DA2-3BC2-0092D733E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8" y="1300162"/>
              <a:ext cx="1611312" cy="1172230"/>
            </a:xfrm>
            <a:custGeom>
              <a:avLst/>
              <a:gdLst>
                <a:gd name="T0" fmla="*/ 791711529 w 584"/>
                <a:gd name="T1" fmla="*/ 2147483646 h 528"/>
                <a:gd name="T2" fmla="*/ 60901524 w 584"/>
                <a:gd name="T3" fmla="*/ 1892731845 h 528"/>
                <a:gd name="T4" fmla="*/ 1157117912 w 584"/>
                <a:gd name="T5" fmla="*/ 473183516 h 528"/>
                <a:gd name="T6" fmla="*/ 2147483646 w 584"/>
                <a:gd name="T7" fmla="*/ 0 h 528"/>
                <a:gd name="T8" fmla="*/ 2147483646 w 584"/>
                <a:gd name="T9" fmla="*/ 473183516 h 528"/>
                <a:gd name="T10" fmla="*/ 2147483646 w 584"/>
                <a:gd name="T11" fmla="*/ 1419548329 h 528"/>
                <a:gd name="T12" fmla="*/ 2147483646 w 584"/>
                <a:gd name="T13" fmla="*/ 2147483646 h 528"/>
                <a:gd name="T14" fmla="*/ 2147483646 w 584"/>
                <a:gd name="T15" fmla="*/ 2147483646 h 5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528">
                  <a:moveTo>
                    <a:pt x="104" y="528"/>
                  </a:moveTo>
                  <a:cubicBezTo>
                    <a:pt x="52" y="492"/>
                    <a:pt x="0" y="456"/>
                    <a:pt x="8" y="384"/>
                  </a:cubicBezTo>
                  <a:cubicBezTo>
                    <a:pt x="16" y="312"/>
                    <a:pt x="104" y="160"/>
                    <a:pt x="152" y="96"/>
                  </a:cubicBezTo>
                  <a:cubicBezTo>
                    <a:pt x="200" y="32"/>
                    <a:pt x="248" y="0"/>
                    <a:pt x="296" y="0"/>
                  </a:cubicBezTo>
                  <a:cubicBezTo>
                    <a:pt x="344" y="0"/>
                    <a:pt x="400" y="48"/>
                    <a:pt x="440" y="96"/>
                  </a:cubicBezTo>
                  <a:cubicBezTo>
                    <a:pt x="480" y="144"/>
                    <a:pt x="512" y="224"/>
                    <a:pt x="536" y="288"/>
                  </a:cubicBezTo>
                  <a:cubicBezTo>
                    <a:pt x="560" y="352"/>
                    <a:pt x="584" y="440"/>
                    <a:pt x="584" y="480"/>
                  </a:cubicBezTo>
                  <a:cubicBezTo>
                    <a:pt x="584" y="520"/>
                    <a:pt x="560" y="524"/>
                    <a:pt x="536" y="52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Line 14">
              <a:extLst>
                <a:ext uri="{FF2B5EF4-FFF2-40B4-BE49-F238E27FC236}">
                  <a16:creationId xmlns:a16="http://schemas.microsoft.com/office/drawing/2014/main" id="{4EC4BF95-0A57-6CD9-9EAC-67210DEE5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3962400"/>
              <a:ext cx="14478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83D403-D828-7B83-ED3E-61E35255108E}"/>
                </a:ext>
              </a:extLst>
            </p:cNvPr>
            <p:cNvGrpSpPr/>
            <p:nvPr/>
          </p:nvGrpSpPr>
          <p:grpSpPr>
            <a:xfrm>
              <a:off x="1077912" y="2514600"/>
              <a:ext cx="1336676" cy="1484311"/>
              <a:chOff x="431800" y="2044700"/>
              <a:chExt cx="2387600" cy="1536699"/>
            </a:xfr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ED30EF1-DDCF-C913-CDC8-1A82AA9D2F1D}"/>
                  </a:ext>
                </a:extLst>
              </p:cNvPr>
              <p:cNvSpPr/>
              <p:nvPr/>
            </p:nvSpPr>
            <p:spPr>
              <a:xfrm>
                <a:off x="838200" y="3170238"/>
                <a:ext cx="1801813" cy="4111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55C420B-5D0D-57FB-CB49-7F7E3EFFBAE3}"/>
                  </a:ext>
                </a:extLst>
              </p:cNvPr>
              <p:cNvSpPr/>
              <p:nvPr/>
            </p:nvSpPr>
            <p:spPr>
              <a:xfrm>
                <a:off x="431800" y="2044700"/>
                <a:ext cx="2387600" cy="1333500"/>
              </a:xfrm>
              <a:custGeom>
                <a:avLst/>
                <a:gdLst>
                  <a:gd name="csX0" fmla="*/ 381000 w 2387600"/>
                  <a:gd name="csY0" fmla="*/ 1320800 h 1333500"/>
                  <a:gd name="csX1" fmla="*/ 0 w 2387600"/>
                  <a:gd name="csY1" fmla="*/ 0 h 1333500"/>
                  <a:gd name="csX2" fmla="*/ 2387600 w 2387600"/>
                  <a:gd name="csY2" fmla="*/ 0 h 1333500"/>
                  <a:gd name="csX3" fmla="*/ 2209800 w 2387600"/>
                  <a:gd name="csY3" fmla="*/ 1333500 h 1333500"/>
                  <a:gd name="csX4" fmla="*/ 381000 w 2387600"/>
                  <a:gd name="csY4" fmla="*/ 1320800 h 13335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87600" h="1333500">
                    <a:moveTo>
                      <a:pt x="381000" y="1320800"/>
                    </a:moveTo>
                    <a:lnTo>
                      <a:pt x="0" y="0"/>
                    </a:lnTo>
                    <a:lnTo>
                      <a:pt x="2387600" y="0"/>
                    </a:lnTo>
                    <a:lnTo>
                      <a:pt x="2209800" y="1333500"/>
                    </a:lnTo>
                    <a:lnTo>
                      <a:pt x="381000" y="1320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4408B2-9ACA-D661-900C-134B7885AC3C}"/>
                </a:ext>
              </a:extLst>
            </p:cNvPr>
            <p:cNvSpPr/>
            <p:nvPr/>
          </p:nvSpPr>
          <p:spPr>
            <a:xfrm>
              <a:off x="1093356" y="2330696"/>
              <a:ext cx="1305887" cy="2960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CFDC160-E8C2-C9B4-8E54-945BD1E45E9A}"/>
                </a:ext>
              </a:extLst>
            </p:cNvPr>
            <p:cNvSpPr/>
            <p:nvPr/>
          </p:nvSpPr>
          <p:spPr>
            <a:xfrm>
              <a:off x="1762942" y="2349675"/>
              <a:ext cx="244731" cy="2277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EFAB72-3EB7-4784-2198-AF420C43F900}"/>
                </a:ext>
              </a:extLst>
            </p:cNvPr>
            <p:cNvSpPr/>
            <p:nvPr/>
          </p:nvSpPr>
          <p:spPr>
            <a:xfrm>
              <a:off x="1038536" y="2326901"/>
              <a:ext cx="244731" cy="2296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8D0B55-5A4F-D2DE-55D8-3A9DA93F8592}"/>
                </a:ext>
              </a:extLst>
            </p:cNvPr>
            <p:cNvSpPr/>
            <p:nvPr/>
          </p:nvSpPr>
          <p:spPr>
            <a:xfrm>
              <a:off x="1481011" y="2082078"/>
              <a:ext cx="244731" cy="2277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E3049C-4966-9B7B-D1B0-D06A13C64FF2}"/>
                </a:ext>
              </a:extLst>
            </p:cNvPr>
            <p:cNvSpPr/>
            <p:nvPr/>
          </p:nvSpPr>
          <p:spPr>
            <a:xfrm>
              <a:off x="1596523" y="2260476"/>
              <a:ext cx="244732" cy="22774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0EFD22D-E59A-4EED-5B19-52A4553A92E2}"/>
                </a:ext>
              </a:extLst>
            </p:cNvPr>
            <p:cNvSpPr/>
            <p:nvPr/>
          </p:nvSpPr>
          <p:spPr>
            <a:xfrm>
              <a:off x="1539746" y="2425589"/>
              <a:ext cx="242774" cy="22964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E7C536-2890-A323-B80F-D060B7F40374}"/>
                </a:ext>
              </a:extLst>
            </p:cNvPr>
            <p:cNvSpPr/>
            <p:nvPr/>
          </p:nvSpPr>
          <p:spPr>
            <a:xfrm>
              <a:off x="2052704" y="2268068"/>
              <a:ext cx="244731" cy="2296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6F0153-81EB-2068-75A6-C52C72562806}"/>
                </a:ext>
              </a:extLst>
            </p:cNvPr>
            <p:cNvSpPr/>
            <p:nvPr/>
          </p:nvSpPr>
          <p:spPr>
            <a:xfrm>
              <a:off x="1224531" y="2159889"/>
              <a:ext cx="242774" cy="22964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795525-005B-A04B-8E3D-41B03401B433}"/>
                </a:ext>
              </a:extLst>
            </p:cNvPr>
            <p:cNvSpPr/>
            <p:nvPr/>
          </p:nvSpPr>
          <p:spPr>
            <a:xfrm>
              <a:off x="1304804" y="2247191"/>
              <a:ext cx="244731" cy="22964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395ABA0-B100-04C8-C2F2-8BD0FBD3A724}"/>
                </a:ext>
              </a:extLst>
            </p:cNvPr>
            <p:cNvSpPr/>
            <p:nvPr/>
          </p:nvSpPr>
          <p:spPr>
            <a:xfrm>
              <a:off x="1986137" y="2362960"/>
              <a:ext cx="244731" cy="22774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0DC8D8A-D660-67A0-B335-0D556D64E914}"/>
                </a:ext>
              </a:extLst>
            </p:cNvPr>
            <p:cNvSpPr/>
            <p:nvPr/>
          </p:nvSpPr>
          <p:spPr>
            <a:xfrm>
              <a:off x="1809930" y="2186459"/>
              <a:ext cx="244731" cy="22774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DE7D43F8-CF52-B090-2F71-33F54565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6324600"/>
            <a:ext cx="386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0ABDEEEC-68DE-06AA-62B6-B77EE4BF4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0"/>
            <a:ext cx="4343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4D4D4D"/>
                </a:solidFill>
                <a:latin typeface="Comic Sans MS" panose="030F0702030302020204" pitchFamily="66" charset="0"/>
              </a:rPr>
              <a:t>Research:</a:t>
            </a:r>
          </a:p>
          <a:p>
            <a:pPr eaLnBrk="1" hangingPunct="1"/>
            <a:r>
              <a:rPr lang="en-US" altLang="en-US" sz="2800">
                <a:solidFill>
                  <a:srgbClr val="4D4D4D"/>
                </a:solidFill>
                <a:latin typeface="Comic Sans MS" panose="030F0702030302020204" pitchFamily="66" charset="0"/>
              </a:rPr>
              <a:t>Can you imagine what the world would be like without trucks?</a:t>
            </a: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3F069EAA-0AE4-4724-850E-C74F0D8A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2971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>
            <a:extLst>
              <a:ext uri="{FF2B5EF4-FFF2-40B4-BE49-F238E27FC236}">
                <a16:creationId xmlns:a16="http://schemas.microsoft.com/office/drawing/2014/main" id="{3C474CB8-2940-4698-4FD7-A475F3A3A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86200"/>
            <a:ext cx="7086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4D4D4D"/>
                </a:solidFill>
                <a:latin typeface="Comic Sans MS" panose="030F0702030302020204" pitchFamily="66" charset="0"/>
              </a:rPr>
              <a:t># bags of garbage / week per person?</a:t>
            </a:r>
          </a:p>
          <a:p>
            <a:pPr eaLnBrk="1" hangingPunct="1"/>
            <a:r>
              <a:rPr lang="en-US" altLang="en-US" sz="2800">
                <a:solidFill>
                  <a:srgbClr val="4D4D4D"/>
                </a:solidFill>
                <a:latin typeface="Comic Sans MS" panose="030F0702030302020204" pitchFamily="66" charset="0"/>
              </a:rPr>
              <a:t># people in America?</a:t>
            </a:r>
          </a:p>
          <a:p>
            <a:pPr eaLnBrk="1" hangingPunct="1"/>
            <a:r>
              <a:rPr lang="en-US" altLang="en-US" sz="2800">
                <a:solidFill>
                  <a:srgbClr val="4D4D4D"/>
                </a:solidFill>
                <a:latin typeface="Comic Sans MS" panose="030F0702030302020204" pitchFamily="66" charset="0"/>
              </a:rPr>
              <a:t># bags of garbage a good dump truck can haul / week?</a:t>
            </a:r>
          </a:p>
          <a:p>
            <a:pPr eaLnBrk="1" hangingPunct="1"/>
            <a:r>
              <a:rPr lang="en-US" altLang="en-US" sz="2800">
                <a:solidFill>
                  <a:srgbClr val="CC0000"/>
                </a:solidFill>
                <a:latin typeface="Comic Sans MS" panose="030F0702030302020204" pitchFamily="66" charset="0"/>
              </a:rPr>
              <a:t># dump trucks needed in America</a:t>
            </a:r>
          </a:p>
        </p:txBody>
      </p:sp>
      <p:sp>
        <p:nvSpPr>
          <p:cNvPr id="64518" name="WordArt 6">
            <a:extLst>
              <a:ext uri="{FF2B5EF4-FFF2-40B4-BE49-F238E27FC236}">
                <a16:creationId xmlns:a16="http://schemas.microsoft.com/office/drawing/2014/main" id="{A2339202-ED62-FE0D-9CF1-265E6DFF8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CE9BBA67-6C5E-DEB8-2C60-DC63F6F2A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6324600"/>
            <a:ext cx="386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346F1056-CC92-4391-62C4-8F6BA9948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43434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Write a poem, song or story about your truck.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Take pictures.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Record a video.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Set up a project website.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2F91C3F1-D18A-438D-F7FE-4EC8B4AB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4036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WordArt 6">
            <a:extLst>
              <a:ext uri="{FF2B5EF4-FFF2-40B4-BE49-F238E27FC236}">
                <a16:creationId xmlns:a16="http://schemas.microsoft.com/office/drawing/2014/main" id="{13272808-CF76-839C-F84F-995B55F92D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sp>
        <p:nvSpPr>
          <p:cNvPr id="66566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EE9A7682-3D4A-0F3F-AD38-68196EEE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334000"/>
            <a:ext cx="609600" cy="561975"/>
          </a:xfrm>
          <a:prstGeom prst="leftArrow">
            <a:avLst>
              <a:gd name="adj1" fmla="val 50000"/>
              <a:gd name="adj2" fmla="val 271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66567" name="Text Box 8">
            <a:extLst>
              <a:ext uri="{FF2B5EF4-FFF2-40B4-BE49-F238E27FC236}">
                <a16:creationId xmlns:a16="http://schemas.microsoft.com/office/drawing/2014/main" id="{1D87758E-94EB-4810-56D7-E8B25F49B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019800"/>
            <a:ext cx="2659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Return to Main Menu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26">
            <a:extLst>
              <a:ext uri="{FF2B5EF4-FFF2-40B4-BE49-F238E27FC236}">
                <a16:creationId xmlns:a16="http://schemas.microsoft.com/office/drawing/2014/main" id="{CE123190-A7AD-2F11-A078-F0BCB9FC7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9219" name="Text Box 1027">
            <a:extLst>
              <a:ext uri="{FF2B5EF4-FFF2-40B4-BE49-F238E27FC236}">
                <a16:creationId xmlns:a16="http://schemas.microsoft.com/office/drawing/2014/main" id="{2D62DF34-B62F-AB6F-80C4-DEA3F0220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434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Every dump truck needs a trucker.</a:t>
            </a:r>
          </a:p>
        </p:txBody>
      </p:sp>
      <p:pic>
        <p:nvPicPr>
          <p:cNvPr id="9220" name="Picture 1029">
            <a:extLst>
              <a:ext uri="{FF2B5EF4-FFF2-40B4-BE49-F238E27FC236}">
                <a16:creationId xmlns:a16="http://schemas.microsoft.com/office/drawing/2014/main" id="{B93158CD-F9D8-5911-3E7D-400BB1A6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175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031">
            <a:extLst>
              <a:ext uri="{FF2B5EF4-FFF2-40B4-BE49-F238E27FC236}">
                <a16:creationId xmlns:a16="http://schemas.microsoft.com/office/drawing/2014/main" id="{1AFB5594-2302-3202-29B8-6C6F3C6BC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038600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4D4D4D"/>
                </a:solidFill>
                <a:latin typeface="Comic Sans MS" panose="030F0702030302020204" pitchFamily="66" charset="0"/>
                <a:hlinkClick r:id="rId4"/>
              </a:rPr>
              <a:t>How to make a trucker</a:t>
            </a:r>
            <a:endParaRPr lang="en-US" altLang="en-US" sz="32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2" name="Picture 1033">
            <a:extLst>
              <a:ext uri="{FF2B5EF4-FFF2-40B4-BE49-F238E27FC236}">
                <a16:creationId xmlns:a16="http://schemas.microsoft.com/office/drawing/2014/main" id="{57073485-BCEB-4AE2-08D4-8E0D6C7D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19050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1034">
            <a:extLst>
              <a:ext uri="{FF2B5EF4-FFF2-40B4-BE49-F238E27FC236}">
                <a16:creationId xmlns:a16="http://schemas.microsoft.com/office/drawing/2014/main" id="{5D0958EF-F8EA-B90E-6DCF-E8A437BE65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>
            <a:extLst>
              <a:ext uri="{FF2B5EF4-FFF2-40B4-BE49-F238E27FC236}">
                <a16:creationId xmlns:a16="http://schemas.microsoft.com/office/drawing/2014/main" id="{E62B51F9-BF4D-96F5-D60D-8AA0C210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11267" name="Text Box 1027">
            <a:extLst>
              <a:ext uri="{FF2B5EF4-FFF2-40B4-BE49-F238E27FC236}">
                <a16:creationId xmlns:a16="http://schemas.microsoft.com/office/drawing/2014/main" id="{E2086B91-06A7-4F47-4E95-37D4790A5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43434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Let’s build a truck cab structure first.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You’ll need these tools and supplies.</a:t>
            </a:r>
            <a:r>
              <a:rPr lang="en-US" altLang="en-US" sz="360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 6 coffee stirrer sticks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 8.5”x11” cardboard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 Scotch tape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 Pencil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 Scissors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 Rulers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>
                <a:solidFill>
                  <a:srgbClr val="4D4D4D"/>
                </a:solidFill>
                <a:latin typeface="Comic Sans MS" panose="030F0702030302020204" pitchFamily="66" charset="0"/>
              </a:rPr>
              <a:t> Low temp hot glue gun</a:t>
            </a:r>
          </a:p>
        </p:txBody>
      </p:sp>
      <p:pic>
        <p:nvPicPr>
          <p:cNvPr id="11268" name="Picture 1030">
            <a:extLst>
              <a:ext uri="{FF2B5EF4-FFF2-40B4-BE49-F238E27FC236}">
                <a16:creationId xmlns:a16="http://schemas.microsoft.com/office/drawing/2014/main" id="{1B82604B-04E6-E0D8-6BA7-EAAD79A9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447800"/>
            <a:ext cx="3175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31">
            <a:extLst>
              <a:ext uri="{FF2B5EF4-FFF2-40B4-BE49-F238E27FC236}">
                <a16:creationId xmlns:a16="http://schemas.microsoft.com/office/drawing/2014/main" id="{0C7B4837-180E-3394-8400-744581FAB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5029200"/>
            <a:ext cx="2420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4D4D4D"/>
                </a:solidFill>
                <a:latin typeface="Comic Sans MS" panose="030F0702030302020204" pitchFamily="66" charset="0"/>
              </a:rPr>
              <a:t>Low Temp Hot Glue Gun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4D4D4D"/>
                </a:solidFill>
                <a:latin typeface="Comic Sans MS" panose="030F0702030302020204" pitchFamily="66" charset="0"/>
              </a:rPr>
              <a:t>and glue sticks</a:t>
            </a:r>
          </a:p>
        </p:txBody>
      </p:sp>
      <p:pic>
        <p:nvPicPr>
          <p:cNvPr id="11270" name="Picture 1032">
            <a:extLst>
              <a:ext uri="{FF2B5EF4-FFF2-40B4-BE49-F238E27FC236}">
                <a16:creationId xmlns:a16="http://schemas.microsoft.com/office/drawing/2014/main" id="{E06EE488-4EB9-5186-C266-143F15FF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1526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1033">
            <a:extLst>
              <a:ext uri="{FF2B5EF4-FFF2-40B4-BE49-F238E27FC236}">
                <a16:creationId xmlns:a16="http://schemas.microsoft.com/office/drawing/2014/main" id="{925F3D32-0D56-47B6-AE14-3D05CD2FCB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26">
            <a:extLst>
              <a:ext uri="{FF2B5EF4-FFF2-40B4-BE49-F238E27FC236}">
                <a16:creationId xmlns:a16="http://schemas.microsoft.com/office/drawing/2014/main" id="{F37D4012-C8FD-7674-6C71-9646D544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13315" name="Text Box 1027">
            <a:extLst>
              <a:ext uri="{FF2B5EF4-FFF2-40B4-BE49-F238E27FC236}">
                <a16:creationId xmlns:a16="http://schemas.microsoft.com/office/drawing/2014/main" id="{7C97BAA3-1016-D51D-62B9-FA6F06CCB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43434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You will need an RC chassis if you want to control your truck through an obstacle course.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6" name="WordArt 1033">
            <a:extLst>
              <a:ext uri="{FF2B5EF4-FFF2-40B4-BE49-F238E27FC236}">
                <a16:creationId xmlns:a16="http://schemas.microsoft.com/office/drawing/2014/main" id="{BCB8AF5B-C74B-8C03-9525-0D729A8275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D2413D78-8152-6635-DB51-40FF8C0D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0246" r="2840" b="17181"/>
          <a:stretch>
            <a:fillRect/>
          </a:stretch>
        </p:blipFill>
        <p:spPr bwMode="auto">
          <a:xfrm>
            <a:off x="5243513" y="1447800"/>
            <a:ext cx="3252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27">
            <a:extLst>
              <a:ext uri="{FF2B5EF4-FFF2-40B4-BE49-F238E27FC236}">
                <a16:creationId xmlns:a16="http://schemas.microsoft.com/office/drawing/2014/main" id="{78BD93B8-F758-BDC4-DF73-92AC2BF5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986213"/>
            <a:ext cx="7810500" cy="2554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This chassis cost $40 on Amazon.</a:t>
            </a:r>
          </a:p>
          <a:p>
            <a:pPr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WRTWRT 1:18 RC Monster Truck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We recommend a low-cost truck with big wheels.  Scale 1:18</a:t>
            </a:r>
          </a:p>
          <a:p>
            <a:pPr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056811F4-0B99-998C-8B2D-0D3A16856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DE7F112B-0A22-1DF1-E8B9-5CC40B870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0386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Measure 4’’, 3’’, 3” and 1” sections on the brown cardboard sheet.</a:t>
            </a: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Cut out the pieces.  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Scotch tape 2 coffee stirrer sticks to keep a 3”x8.5” strip stiff.</a:t>
            </a:r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F2C8EC5D-0BEA-DA51-116E-710E32AB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175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>
            <a:extLst>
              <a:ext uri="{FF2B5EF4-FFF2-40B4-BE49-F238E27FC236}">
                <a16:creationId xmlns:a16="http://schemas.microsoft.com/office/drawing/2014/main" id="{AD78E319-67E4-1126-20C1-C9205815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17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Line 9">
            <a:extLst>
              <a:ext uri="{FF2B5EF4-FFF2-40B4-BE49-F238E27FC236}">
                <a16:creationId xmlns:a16="http://schemas.microsoft.com/office/drawing/2014/main" id="{DEA34209-0A39-329A-C8D3-775E59E9C7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191000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10">
            <a:extLst>
              <a:ext uri="{FF2B5EF4-FFF2-40B4-BE49-F238E27FC236}">
                <a16:creationId xmlns:a16="http://schemas.microsoft.com/office/drawing/2014/main" id="{94C7EF48-66FE-ED82-EBEF-7288FD54B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419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11">
            <a:extLst>
              <a:ext uri="{FF2B5EF4-FFF2-40B4-BE49-F238E27FC236}">
                <a16:creationId xmlns:a16="http://schemas.microsoft.com/office/drawing/2014/main" id="{DE7BA259-CCDE-4631-6CBD-C74C12395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5720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3">
            <a:extLst>
              <a:ext uri="{FF2B5EF4-FFF2-40B4-BE49-F238E27FC236}">
                <a16:creationId xmlns:a16="http://schemas.microsoft.com/office/drawing/2014/main" id="{FF1FCAB2-7418-4C0B-1EF1-779B5EB7A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617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4">
            <a:extLst>
              <a:ext uri="{FF2B5EF4-FFF2-40B4-BE49-F238E27FC236}">
                <a16:creationId xmlns:a16="http://schemas.microsoft.com/office/drawing/2014/main" id="{454128AB-6F49-BD22-AEF1-A447D40E8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6172200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3”</a:t>
            </a:r>
          </a:p>
        </p:txBody>
      </p:sp>
      <p:sp>
        <p:nvSpPr>
          <p:cNvPr id="15371" name="WordArt 15">
            <a:extLst>
              <a:ext uri="{FF2B5EF4-FFF2-40B4-BE49-F238E27FC236}">
                <a16:creationId xmlns:a16="http://schemas.microsoft.com/office/drawing/2014/main" id="{954EC636-CB07-C7DA-5278-28FF6F6224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D63B3D46-7E0D-6CE1-1696-E44323078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0B6CBB9F-0F34-C728-277D-840F1AA5F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4267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Cut the other 3”x8.5” strip into two pieces.</a:t>
            </a:r>
          </a:p>
        </p:txBody>
      </p:sp>
      <p:sp>
        <p:nvSpPr>
          <p:cNvPr id="17412" name="Text Box 11">
            <a:extLst>
              <a:ext uri="{FF2B5EF4-FFF2-40B4-BE49-F238E27FC236}">
                <a16:creationId xmlns:a16="http://schemas.microsoft.com/office/drawing/2014/main" id="{4B61A2C1-063E-D09E-91FC-832A62EA5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6064250"/>
            <a:ext cx="53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1.5”</a:t>
            </a:r>
          </a:p>
        </p:txBody>
      </p:sp>
      <p:pic>
        <p:nvPicPr>
          <p:cNvPr id="17413" name="Picture 12">
            <a:extLst>
              <a:ext uri="{FF2B5EF4-FFF2-40B4-BE49-F238E27FC236}">
                <a16:creationId xmlns:a16="http://schemas.microsoft.com/office/drawing/2014/main" id="{AD0416B1-E9BD-DADA-AE21-D1DE83BF5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04800"/>
            <a:ext cx="317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>
            <a:extLst>
              <a:ext uri="{FF2B5EF4-FFF2-40B4-BE49-F238E27FC236}">
                <a16:creationId xmlns:a16="http://schemas.microsoft.com/office/drawing/2014/main" id="{BD3889D3-501A-5490-B1BA-E53042C5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971800"/>
            <a:ext cx="317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14">
            <a:extLst>
              <a:ext uri="{FF2B5EF4-FFF2-40B4-BE49-F238E27FC236}">
                <a16:creationId xmlns:a16="http://schemas.microsoft.com/office/drawing/2014/main" id="{8203131B-47FB-C037-153C-16D177880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642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5">
            <a:extLst>
              <a:ext uri="{FF2B5EF4-FFF2-40B4-BE49-F238E27FC236}">
                <a16:creationId xmlns:a16="http://schemas.microsoft.com/office/drawing/2014/main" id="{DC86FB77-1188-766B-E244-EAB66720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2635250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3”</a:t>
            </a:r>
          </a:p>
        </p:txBody>
      </p:sp>
      <p:sp>
        <p:nvSpPr>
          <p:cNvPr id="17417" name="Line 16">
            <a:extLst>
              <a:ext uri="{FF2B5EF4-FFF2-40B4-BE49-F238E27FC236}">
                <a16:creationId xmlns:a16="http://schemas.microsoft.com/office/drawing/2014/main" id="{5D4AAD89-3983-3BCD-C98D-5C042886E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667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WordArt 17">
            <a:extLst>
              <a:ext uri="{FF2B5EF4-FFF2-40B4-BE49-F238E27FC236}">
                <a16:creationId xmlns:a16="http://schemas.microsoft.com/office/drawing/2014/main" id="{0F71E0E9-4B7D-A76C-5510-BB12A757A3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47CC0DE2-4516-6617-CBD4-3E01D4B3E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324600"/>
            <a:ext cx="386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Comic Sans MS" panose="030F0702030302020204" pitchFamily="66" charset="0"/>
              </a:rPr>
              <a:t>www.build-it-yourself.com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6BB68C18-63B9-D85A-7679-448078869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40386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33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4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64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7963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51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623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95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6763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Cut one of the 1.5”x8.5” strips down to 1.5”x6”.</a:t>
            </a:r>
          </a:p>
          <a:p>
            <a:pPr eaLnBrk="1" hangingPunct="1"/>
            <a:endParaRPr lang="en-US" altLang="en-US" sz="320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You should have 5 cardboard strips:</a:t>
            </a:r>
          </a:p>
          <a:p>
            <a:pPr eaLnBrk="1" hangingPunct="1">
              <a:buFontTx/>
              <a:buAutoNum type="arabicParenR"/>
            </a:pPr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 1.5”x6”</a:t>
            </a:r>
          </a:p>
          <a:p>
            <a:pPr eaLnBrk="1" hangingPunct="1">
              <a:buFontTx/>
              <a:buAutoNum type="arabicParenR"/>
            </a:pPr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 1”x8.5”</a:t>
            </a:r>
          </a:p>
          <a:p>
            <a:pPr eaLnBrk="1" hangingPunct="1">
              <a:buFontTx/>
              <a:buAutoNum type="arabicParenR"/>
            </a:pPr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 1.5”x8.5”</a:t>
            </a:r>
          </a:p>
          <a:p>
            <a:pPr eaLnBrk="1" hangingPunct="1">
              <a:buFontTx/>
              <a:buAutoNum type="arabicParenR"/>
            </a:pPr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 4”x8.5”</a:t>
            </a:r>
          </a:p>
          <a:p>
            <a:pPr eaLnBrk="1" hangingPunct="1">
              <a:buFontTx/>
              <a:buAutoNum type="arabicParenR"/>
            </a:pPr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 3”x8.5”</a:t>
            </a: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887B1154-D3F6-85CB-4C27-EC036393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2286000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6”</a:t>
            </a:r>
          </a:p>
        </p:txBody>
      </p:sp>
      <p:pic>
        <p:nvPicPr>
          <p:cNvPr id="19461" name="Picture 11">
            <a:extLst>
              <a:ext uri="{FF2B5EF4-FFF2-40B4-BE49-F238E27FC236}">
                <a16:creationId xmlns:a16="http://schemas.microsoft.com/office/drawing/2014/main" id="{65CAABA2-C9B7-F85E-E933-B3C1DC564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93700"/>
            <a:ext cx="3175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12">
            <a:extLst>
              <a:ext uri="{FF2B5EF4-FFF2-40B4-BE49-F238E27FC236}">
                <a16:creationId xmlns:a16="http://schemas.microsoft.com/office/drawing/2014/main" id="{978B4D9C-73A7-71C3-0FDF-288C03CF8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762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 Box 13">
            <a:extLst>
              <a:ext uri="{FF2B5EF4-FFF2-40B4-BE49-F238E27FC236}">
                <a16:creationId xmlns:a16="http://schemas.microsoft.com/office/drawing/2014/main" id="{38FAC2E1-34D9-A4D8-EBBE-019C528A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4419600"/>
            <a:ext cx="53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1.5”</a:t>
            </a:r>
          </a:p>
        </p:txBody>
      </p:sp>
      <p:sp>
        <p:nvSpPr>
          <p:cNvPr id="19464" name="Line 14">
            <a:extLst>
              <a:ext uri="{FF2B5EF4-FFF2-40B4-BE49-F238E27FC236}">
                <a16:creationId xmlns:a16="http://schemas.microsoft.com/office/drawing/2014/main" id="{25ADC465-66B8-9C7E-98E0-9822AED92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419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WordArt 15">
            <a:extLst>
              <a:ext uri="{FF2B5EF4-FFF2-40B4-BE49-F238E27FC236}">
                <a16:creationId xmlns:a16="http://schemas.microsoft.com/office/drawing/2014/main" id="{F2D5DB3B-B385-FC8E-0CB1-EF76A35F5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B2B2B2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Keep on Truck'n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CC"/>
      </a:hlink>
      <a:folHlink>
        <a:srgbClr val="66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15081</TotalTime>
  <Words>1590</Words>
  <Application>Microsoft Office PowerPoint</Application>
  <PresentationFormat>On-screen Show (4:3)</PresentationFormat>
  <Paragraphs>291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Comic Sans MS</vt:lpstr>
      <vt:lpstr>Times New Roman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Build-It-Yourself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Development</dc:creator>
  <cp:lastModifiedBy>John Galinato</cp:lastModifiedBy>
  <cp:revision>103</cp:revision>
  <dcterms:created xsi:type="dcterms:W3CDTF">2005-06-18T23:11:28Z</dcterms:created>
  <dcterms:modified xsi:type="dcterms:W3CDTF">2026-01-27T02:22:06Z</dcterms:modified>
</cp:coreProperties>
</file>