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70" autoAdjust="0"/>
  </p:normalViewPr>
  <p:slideViewPr>
    <p:cSldViewPr>
      <p:cViewPr varScale="1">
        <p:scale>
          <a:sx n="82" d="100"/>
          <a:sy n="82" d="100"/>
        </p:scale>
        <p:origin x="-1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DD1B-CB74-4E68-BFE1-1610916A2C7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A2E1-4CAF-4B87-B750-57921A4C8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DD1B-CB74-4E68-BFE1-1610916A2C7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A2E1-4CAF-4B87-B750-57921A4C8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DD1B-CB74-4E68-BFE1-1610916A2C7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A2E1-4CAF-4B87-B750-57921A4C8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DD1B-CB74-4E68-BFE1-1610916A2C7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A2E1-4CAF-4B87-B750-57921A4C8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DD1B-CB74-4E68-BFE1-1610916A2C7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A2E1-4CAF-4B87-B750-57921A4C8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DD1B-CB74-4E68-BFE1-1610916A2C7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A2E1-4CAF-4B87-B750-57921A4C8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DD1B-CB74-4E68-BFE1-1610916A2C7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A2E1-4CAF-4B87-B750-57921A4C8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DD1B-CB74-4E68-BFE1-1610916A2C7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A2E1-4CAF-4B87-B750-57921A4C8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DD1B-CB74-4E68-BFE1-1610916A2C7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A2E1-4CAF-4B87-B750-57921A4C8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DD1B-CB74-4E68-BFE1-1610916A2C7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A2E1-4CAF-4B87-B750-57921A4C8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DD1B-CB74-4E68-BFE1-1610916A2C7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A2E1-4CAF-4B87-B750-57921A4C8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BDD1B-CB74-4E68-BFE1-1610916A2C7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A2E1-4CAF-4B87-B750-57921A4C8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914400"/>
            <a:ext cx="66294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Lab Book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057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Porter and Charlie</a:t>
            </a:r>
            <a:endParaRPr lang="en-US" dirty="0"/>
          </a:p>
        </p:txBody>
      </p:sp>
      <p:pic>
        <p:nvPicPr>
          <p:cNvPr id="11266" name="Picture 2" descr="https://encrypted-tbn2.gstatic.com/images?q=tbn:ANd9GcS7JkiEuzBkrMgHBvKjFRFLAsn-VLYSw4TGCCkU7ayxq77x5bU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14600"/>
            <a:ext cx="51816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533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Problem / Mission</a:t>
            </a: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209800" y="1143000"/>
            <a:ext cx="563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Aliens are looking signs of signs of intelligent life.</a:t>
            </a:r>
          </a:p>
          <a:p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 smtClean="0"/>
              <a:t>aliens fall in love with our web pages so they do not destroy us. </a:t>
            </a:r>
          </a:p>
          <a:p>
            <a:endParaRPr lang="en-US" dirty="0"/>
          </a:p>
        </p:txBody>
      </p:sp>
      <p:pic>
        <p:nvPicPr>
          <p:cNvPr id="1026" name="Picture 2" descr="https://encrypted-tbn2.gstatic.com/images?q=tbn:ANd9GcSvZ6N8JDe5fBYoFtBO9fS_L-_QdLIOQGNFbqptVgvBjBzZpLZ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352799"/>
            <a:ext cx="7187848" cy="305065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1066800"/>
            <a:ext cx="1981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3733800"/>
            <a:ext cx="1981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Paintball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3733800"/>
            <a:ext cx="1981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games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8400" y="3733800"/>
            <a:ext cx="1981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halo!!!</a:t>
            </a:r>
          </a:p>
        </p:txBody>
      </p:sp>
      <p:sp>
        <p:nvSpPr>
          <p:cNvPr id="18" name="Freeform 17"/>
          <p:cNvSpPr/>
          <p:nvPr/>
        </p:nvSpPr>
        <p:spPr>
          <a:xfrm>
            <a:off x="4165600" y="2530764"/>
            <a:ext cx="9236" cy="1330036"/>
          </a:xfrm>
          <a:custGeom>
            <a:avLst/>
            <a:gdLst>
              <a:gd name="connsiteX0" fmla="*/ 9236 w 9236"/>
              <a:gd name="connsiteY0" fmla="*/ 0 h 1330036"/>
              <a:gd name="connsiteX1" fmla="*/ 0 w 9236"/>
              <a:gd name="connsiteY1" fmla="*/ 1330036 h 13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36" h="1330036">
                <a:moveTo>
                  <a:pt x="9236" y="0"/>
                </a:moveTo>
                <a:cubicBezTo>
                  <a:pt x="6157" y="443345"/>
                  <a:pt x="3079" y="886691"/>
                  <a:pt x="0" y="13300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302327" y="3158836"/>
            <a:ext cx="27709" cy="563419"/>
          </a:xfrm>
          <a:custGeom>
            <a:avLst/>
            <a:gdLst>
              <a:gd name="connsiteX0" fmla="*/ 0 w 27709"/>
              <a:gd name="connsiteY0" fmla="*/ 563419 h 563419"/>
              <a:gd name="connsiteX1" fmla="*/ 18473 w 27709"/>
              <a:gd name="connsiteY1" fmla="*/ 0 h 563419"/>
              <a:gd name="connsiteX2" fmla="*/ 27709 w 27709"/>
              <a:gd name="connsiteY2" fmla="*/ 9237 h 56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9" h="563419">
                <a:moveTo>
                  <a:pt x="0" y="563419"/>
                </a:moveTo>
                <a:lnTo>
                  <a:pt x="18473" y="0"/>
                </a:lnTo>
                <a:lnTo>
                  <a:pt x="27709" y="923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320800" y="3158836"/>
            <a:ext cx="5920509" cy="572655"/>
          </a:xfrm>
          <a:custGeom>
            <a:avLst/>
            <a:gdLst>
              <a:gd name="connsiteX0" fmla="*/ 9236 w 5920509"/>
              <a:gd name="connsiteY0" fmla="*/ 36946 h 572655"/>
              <a:gd name="connsiteX1" fmla="*/ 0 w 5920509"/>
              <a:gd name="connsiteY1" fmla="*/ 18473 h 572655"/>
              <a:gd name="connsiteX2" fmla="*/ 5920509 w 5920509"/>
              <a:gd name="connsiteY2" fmla="*/ 0 h 572655"/>
              <a:gd name="connsiteX3" fmla="*/ 5920509 w 5920509"/>
              <a:gd name="connsiteY3" fmla="*/ 572655 h 572655"/>
              <a:gd name="connsiteX4" fmla="*/ 5920509 w 5920509"/>
              <a:gd name="connsiteY4" fmla="*/ 563419 h 57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0509" h="572655">
                <a:moveTo>
                  <a:pt x="9236" y="36946"/>
                </a:moveTo>
                <a:lnTo>
                  <a:pt x="0" y="18473"/>
                </a:lnTo>
                <a:lnTo>
                  <a:pt x="5920509" y="0"/>
                </a:lnTo>
                <a:lnTo>
                  <a:pt x="5920509" y="572655"/>
                </a:lnTo>
                <a:lnTo>
                  <a:pt x="5920509" y="56341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kamikasi.com.br/wp-content/themes/OneShot/uploads/banne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0"/>
            <a:ext cx="9144000" cy="3505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81200" y="609600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Paintball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Paintball is a sport where people shoot paint pellets at their opponents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SEhUUExQVFRUXGRgYFxgXFxggHRwYGhgYHRwfGBgYHSkgHR0lHBgdIjEiJSksLi4uHyAzODYtNygtLisBCgoKDg0OGxAQGywmICU0LCw0LDQtLywtLTQsLCwsLCwtMCwsLCwvLCwsLywsLDQsLCwsNCwsLCw0LC8vLCwsLP/AABEIAKUBMgMBEQACEQEDEQH/xAAbAAACAwEBAQAAAAAAAAAAAAAFBgEDBAIAB//EAD0QAAICAAUCBQIDBwMDBAMBAAECAxEABBIhMQVBBhMiUWEycRSBkQcjQlKhscFi4fAzctEVgpLxFpOyJP/EABsBAAIDAQEBAAAAAAAAAAAAAAMEAQIFAAYH/8QAOREAAQQABAMHBAICAgICAgMAAQACAxEEEiExQVFhBRMicYGR8KGxwdEU4TLxI0IGUhViJNIzcsL/2gAMAwEAAhEDEQA/APl1YdSCiscpTN4e8PpmYZCoMs0ZBeJHHmCEpq8xI7/egEgFAQ23fUBgD5CDQR2RgtsrvL+Fo3zgyvmMCWyyhgoq8xA0wsFiaULXO5PbEd6VbugrM34PSPLjMM7kfuyUCqWRXy7zEyqWXSVEZBUEmipF3px3eld3QXXinwkmVhDjVqZ1VP8AWpyyzFgNR06WYRkHnUpBHGLRuc9waNbUPY1rSUsHI1EJCd2ICj33/Un7fONA4bLCJCdTsPm5SQmuTIOG6zGAgEnYKQD9ze39DgJjcASeGiKHgkAcVVgauvHHLlzjlyg4lSoxy5RiVy9jlyjHKFOOXKMSoXQxy5TjlCnHLlOOUKRiVC6GOUKccuU45QvXjly9jlCnHLl7Erl7HLl4nHLk49K8LxzQo6DzPX5c5SQF4WM+hWeHYmNkpg6savilJKZmdeicELaWfKeGI5ZMygaS8uc2KSPUXGVaEelS31P5vHau97T37lHcNW7M+Co4miBk80SzGHUlUtZpYLvWCbGptl2I0k73iRM87Lu5aFi8ZeGFyrKqXqKysykg0iTPGjagaqRULgcrpYG7FSyav8zvp6qThy+8g2FnyHFCc/0Ro9Cj1SMLI9lq7rsvya4OFsN2i2bM86NGl8z+T0F8Oa0MZ2UIGsY05pDv0HlwHMmvIIY8BChjtZIH5c4fbI1zi0cK+qzH4d7ImyO2JIHPTc++nvyVeLoC25XLNI6ogtmIUD3JIAH3JIA9yRgJNCypaCTQReDwu8jOsciSPH5nmKpUsrRgllK6tzQNEWDpNE1gXfDkjdweaIZDKz5fQYz6xCc7G6pGWSIxlTKjEFhaQ1pN7hTQJwNxBNozQQKVuXlzAeBg6rNFGky+lLaOPLyNE5JS5VWEPpazWyt6qGI0UjMuOl9MljD5RApWOTLzFXVCBJmAqQkMw3NTqKOw1AngkUpu1opc+ga6Il1FM2yHzbomCZlAjtCdWXjb0jUCREYjou6F7EMTwdwHAvc4eQv88dlSR0lGgNAd+W5/awHwzMsaZl0K5YRM6OQNo+CzBSXs2DRF70Bdgbbu0sNYdkPh2GnFZX8GQWy9SdfTkOSEdSyh0rHrjCqofUgXSVNgMzBufSV0miCtHjYbJRjGOyU1ra8uV30rh09C/wAM4eQ5rs89x83S63xx2v2xn+SIoxylc45cucSuUY5coxylexKhRjly9jly9iVykY5Qpxy5TjlCnHKFOJXLrHKFN45QvY5cpxyhexy5eGOXUvXiVy29J6a+YkCJzRJPsFVmYn4Cqx/LayQDR7wwWrsYXFb4vDuuJ5opVljjVGYxqSakkMYGk02rUN1IsBlPBvAv5A5Iv8c80anyuZy/4hA5DZfy4ZmQR2qzuJETzUHmFC5oeragL04B4bRvFS0S5TMtJmR5i694MyuiJTeZljjfUgjHqd9BMg5G6tQxIIGtLiCeKoyMOYWICNwFycs8MYKQllkiBzEuhmSztGWsncAr3o2L+m6gNKLZvLNGbzbSzCN51YKsWnXKiyyoxRQ2giYSVei+KI04SxIneMseUWRrrY10rnronIXQRjM/MaBsUKPREurZZcuZJs1A8fmCKO5NJQXqKi4wxBJUg2ABpHFgtlQdm4mZrYo5NGknjms76aaVtrrfs8/HxMeX5d9Ohr59PdM8RZIspkd1VUaRdC1ptSaEbajrLHfVwQb24xp4X/8AFl/jtBJNHN9ydAAB73p1QcV/+VD/ACJHUBYrQDbQDfX0qteFFTrG2vPnTdFukg+YpDmIh46l0k+W2tSrV8MAx52VtsKy7IsGrk55nxiT5U80MIz0b2ZoBSywqyHTITtqfSRROwv6brC4BOwTpyN/yKFL4t0TRzqiq6IsWg1Xk+ZM7IGQvQPmhRYOyjY7YsI3lUM8QVMHi5o41jS/LjDCMNOzGPVDJGfLbyAQPXem69IArEdwa1Vv5bSdAPZWReN5fMeTVsywqAJmBUxGMk6vIOrV5Y5G199sUbhQHFw3NXry2VjjfCGkCteHNbo/2hOdmRdISkVWG0imUqQXiVQlSlaPFA3iRhiKrgq/yWHcb+aLJ44kVMvHDJIPLQamlWMxl9KBoqiUtoILENIRZA374tJBNHGAAfXjXNMxvhfKXzNoEnbcA67k1y4bWgvjGfKzM0+WEYDRoXjUNXnJrLlNtJjojdSfV25OD9nYr+O4tcwEPAscLGo9B+kaWRj4iXnNlur4gkb8d9deF6pEZr398Gc4uJceKxHOJNlcnEKFfk8iZLpkBsABibYn+UAHj3NDcY4amlYNsLjOZGSI1IjL9xt+R4xYtI3UUs2IXKzLwFz9LkCi2hbIWxZrj9SN8QSBurNBJRXOeHWVDIrqUuhrJDEjkKKo7b7kd8CZMDuivhrZAwwPBwa0KqXsSqqLxK5SDjlCm8cuWjK5V5PpF+57D7n/ABzi7I3PNNCqSButPUMj5ar3O+r27VWCTQ92BzVWPzWjk/gxzlxmMu4mQqWockDc6a5Yd1IDbcAnTjKj7Qjc5zHaOaQCDwvQHy6ixxugSG5cM5tObq07HkeR8+B47aHQqwOH0spvHKEWyPhvNTRiSOEshv1WoFA1yxHe8JS9oYaJ/dveAeWp+1q2Q1aGyxlSVYURsRhxrg4WNlRcXiVy+reF9ZyqxztHIKtNIH7srRS+2tTRse3fkuQx5mrz2KDROXRgg8et/hI3jPIrDm3EYARwsiqOF1cgfGoNQ7ChheVmR1LYwkhkhBdvt7LrwtPLFIssMogkXW0bshKswUDQ2x9BVpFvsxXcbYTm1IC0YdASmfqPjEK3mrl4UzMkWjM+WNMcjhZtJGsrelmjYsL4qzpGKiNvU+SKXjiheb8Wq0kx0K6ZhWWVGZlu0hVa0ow9JhB7myaIs3cMI2aqd63mp/8AzqTSFLO1aAHMrM+lJllCtIY1LL6dIvcWxs3WJdmu6HsuEgPFZcp4qKLMoAIlmmlIZ2CnzY2QrIojbzFGq96JIGLF0rqNDTQeijvGolm/HDZjUJOSyhCsgJWJmgMqkvGgY/udSkEEE1xsebmaR4Aa19RdH6qQWv8ADe+numB/H7yTlldjFQUx5pI2EqGy2s5dNEbDgAtwQd7K4HBHh2l3eCnHiL4bbk9b2RZmTtqhpyO32Sx4rzsC+Ycov7nWWjXynXyg3p3DKOWBK1Ypl4O2IkibK5r3HWqPWjY/v/aNDjTh4XxhupNtJ/62Kd/Wunsk6sNLKRKXMsQFvSo2CrsPz7njuThegozGqWcjFlCqnU6Tp5rb74q7bRXYReqzDzN9uxPb8lxTxItsWnKKWJDUvsT/ANv598N4XJbhJxBq+fBDkNDwrRndFIFokL6iOCfiwMWnyANa2rA1IQo81kn0XMecYCr2GB96+qtOxYlzBSuQTE611g7G9/y+49rwu5zRo5FcJJjnYD868R5+S5niFO8n17UqAAXZBZwRsNv4RRPti41AIQXxlt5kPIxZCXUC+ofe/wBN/wDGIJoWrMFuAX0jpg1RiNxqXTak+woMp+1gj7kdhgmBnzDu3ei0MVDRsbIB4o8KBEM0A2H1p7D3X/xg8sQAzNSBCU8q7BhoNMSFG/ua37V98KuAI1XNJB0X3nw14bHTfPd6mdUDBgtFK1Fli1MaVtjYokgg7aQMuOdj7rStKTpa4V1S34j6j/6k/k/hrWRSIXIXWkgu2Vh6iL5HBA++Dd8I/E40FQszaBL3Sf2bOzn8TL5agAnQrWb7BpFAsHnYgbe+yXaHbbcPG10Tcxdda6ab7IuHwJkcQ47flEpuhwdNzCL5TyBx6ZZFDV7gGgoPawLwXDYuWeO5KB5BauEgwsZaHNsuJF7gHSrHXhp+Vp6vFkZj5eiLz51KRuEW7NG+wsV9XI3F0SMMifILcdBqmsT2dhyadTXG65+dD8pTnySwJ5ZjVpEtGY7+qyGC9quxuDjeb3Qw4k0qrvodV4d7i2Qt5H7K2NgoCkaDWwIr9MFwuLglbURHklnWTdqjOZXWkpFLpQszHsAdh92alHy2B4yRjG9SQOvwak9AUxh2Oceg1TP+xmHWZV89UGtKjK2dWliHHqG3p0nbe+eMedx+EbM9rtjTm+YcKI/K0oJS1haK1/Go+oBWDxl0+OHK6fJ0kSjRL6fUzmRnVWADaAAaBuvTuawtgZ5ZcW636V/hR0qhd7a9OeytJTsMHFuvP6+aG+Dp8kEkXNLGSTdupNJQFIQLDWT3wXtNmMLmuwxI8jx68KSkZ1o7Jl/aL1Cshl1gYeS7aSyHlQpIFj3rf3r74yOw4CcbI6YeMa6+ep9OHmmJj4NEkdR8MZmCFZpECoa/jUst8alBsX/TvWPSRY6CWUxMdbhr8+fRCfh5GMD3DQoReG0BNXhLqCpGy0AQdRN7m/8AAAH640ezyC7Kk8TDmIKGeJOoCXMahTBVVd+DVk8drJGA40gzEDhojYdmRleqO+GemxZ3Ly+e4VlcAPZHljQSmmFDpKkggnSa9xjKmkMThWy9D2fg4sXC4G84OlctOemmvK9VOa8HNH08ymNjKG1ErqJChq4rdNJ1WOKs7YCztCF0/d5x5XqqT4BkWF1//kB14itdNPfnwSlk8uZGCgWT81/kX9sM4mQRxlxNJHAw97MGVfrXz01XHVYfKfRfwbJ22++FsPN3sYceZHz+k7j8M2CXKy9ga6n6+6yeaavYbkXf9VBI/vgxOl+aQG9K+FrAPvhhmrQgP0cVsjzRHP8Az/nxgUkAfutSDteaPfX8/o8iKIPO15M26m0Yi+3bitwdjttuN8EayhRSE0ud5cCdee/kefnx30VDmyTQF70OB9vjF0BbCMBVFFY5cuSMcpUEY5SuSMcpXJGJXI50XpAYeZIQqjfc0B+vf+334BLKR4W7rTwmFaR3kmyOOyGN/JdGOw2NnUxpb+LPOFS1wPiWm2VjgRGQsr9LRjUdMqhkZhvTjSdz7kE/1xbM5uvFUDI3+EajUfZQn7PpnOzIvspsk89hxwe//jD0brHi0WLPGGu/4zaFR9CeKVg9gx3qUqQ32C9yf0qySMXnjLW6EG+KphJW57cDpwWs9bmrTDDJwjowViboCvSKKsV3+TWE4RldYOy0JcQSNt0z5tvOyraNSMy6lBsMrqbAPsQ60cbLqkZY4pMr5v03pEubMnlJYVS8jcKi/J7ewA3PbCBeG7qjWlx0X2/qXWZXiMI8rNLSrLomCT0VVqKMK3Hzuv648+9ojfZ061Y6LXiax7d9UCyXXcpCH0ZZ4CCEJfV5jWtssdG7uhyAOeMVniM4DXkO41w81YARmwuupwyZnMRPAJVEkBcDX9RUkaeDThgASQeBsbOJw3Z+VjmPaC3NbRyB39CdaQZcWGEEGjWvXy6pq6TmJPIi/EwlXoEo40kOBRIvgk2duLxGKwxjeco053a6DEteKuieFUqurZ7KownaBBmaIRiqkggbbj2vnCrnuLC3NWh05puNrgdNtvTlfLolfL+GFzWaEyy6IiSzqyi/MpSdBv6fXqsjkHbuH4+0nf8Ax7MO7WgBy0G1+WnmNdNln4ns0Ole7gfz+9U45DoWWiGyiZtqMiA0DR2sUSQdiO1fOM+WV+gOleinDYJkWrffRfLvGEj5WWZMrGIVUkOCobWt6wwDgroANiuAOxG27g8O7ExCWd+etRuMvDcUTfHrzVJpBGS2NtXv1+cFm/Zj1Yw/iFXylZghDy3pABIIJBFn1WF2ujuMV7VZYa7WhegU4DUlqY+u5jIZqERTyTaw7SeYibhjYPYrpb2F0AOSLOdh5JoXF7ANRVH/AGn8RF31B3BLni3wMcvl0zOXDtGB++t1fRqrQysqi1Pf2sdsP9l9puxTnseP8a1ogHexqTssvE4YRgFqv/ZdkFzPnQzRSSw0aKsQsMpHpcnUBex237bEYaxToo5A9+5FXxrkhwte4EBG/HsaJkWhhaJpkZWzCxJQUO1uRp9KkyabX21bADbNwrGyY44hxI0oC9CRoPpfqnZ2vjwwaRvxXy/IZOSeRY4lLyNsqirJ+Lx6EkDdZQFr6j4Z/Z55E3mvmYyI3XYpQpWUkMQ5VSdhycY+K7Q2azzNfbh6pr+E91G61Hqt/wC1fobSZaWZBASsyztp2k8ryxEd79QvSx4vc87YnB42N0uUA6/oLpMO5gcTx1SL4RMmWmiSeF40zEsShpAyVpcWQCPUKavbfDGJMc7HZHWWg7EH5smMDipcLbQ3/Ohr6/tfb8/Pl4kt6ayeQCTfIv2+MYWHw+drY2geHUE7jW9/NPRwPkca4+3JfKM/4Hy7yTPFKIoztlonYDU/lKd5XLGtesaSLOk798aL+1XRuazLmI/yIBNDyA326a+iSk7OyudenLqkCVNLFbBokWpsGjVqRyPY42wbFrKIo0uccoXWOXL2OXKccoU45ct5GAKi5rHLlyRjlKgjEqVyRjlKmJRYvjk/YYgmgrxgF2uy6zeaaTngfSvYf7/OIa0NRJp3SnXbgOAWzp+Vfymki1M9lCoHApWDD3II4wCWZokDH6Crv8JrDQv7oyx2TqK9AQfdGvCLxaUDAq0Tu0xI206To2rkMKbe6UbbYs/R2Y7c/nuhRHw5eKe06kscc7U0j5dF8yOOjIupn2onYkkj39hgTsVG0tBP+W3VXDCg/wC1Tp0AmyjL6bUrKFJ3AI3YjdvqN7gnbfDkTHSjLdVx80vK8REuq9NvJUZKYRaTapKjldJ21KpCqw07eoAHSaqz7DCRljacoKdbFK5uYhd9f8QwSHShBdUDSFSCLJII22BGkbdrxp4VxDSEu8hH+i5rJdNyCZecOTPEZJWRdVedvWw2IBod/SPYYSZhhK4zt40PQbD8+as572O7ojZKs2UbLZhJNReFwp1qmrWgso6AkeoE7jtZ52wN8Z4qzJWk6FaemZqKSEtChjlti8htVurbnkfawPywV02Hjgr/AL+Wt39uigRzOmu/AmfpzyLBlYiRTrJ50ivoYqGZV0ldzqK21EWWH2wN2KiY0G6vXb39eHulXQyF7i5pNcAetAeWlnzHktXQ5GtYnfzUkYiimkrqLFf3fbSKo9wN8LNxAfJlLrBvzFC/qrNaHx5msLKrjobNWNtQeiXPEHVklCqqf9Mnmgv+Tz8YyZsK4SEA1RXqsDE58Qc7/sAs+SifUkbwlFdX39YJEkurljZtlYA7UCe2NB9x4YvJ1OgGl6Dfy110106JWVkffCJhuhZ19K/3tr1TL1jOnJEP/wBS9IK2SQHNeg2a44+MYseHMjgwn1vT1RTTx4Qb5UlfqXU0EcGeOYWSZZB+5p96ZfQD/ClWNfDbULNHfw4dhwRHpeh6jmefT+krPKyVoYGbceP+zyXsn4XgfLjMIRcg83QoAVC7N6QnAoqy1ZqvtjPxGJl7zx1y6o+HZGBlaDYSb1XNFN73Bqu9f4wy1nBQ6XS1u6D1zMLGYkkOiQHXEwDIwIKsCp2ohjdV29sWzujNhU7tso13TP4Z68mTy6wFEQoNmOptZNg2HumpiaGxs0BxhDEHEPkdMx9ng2tOSlmHaymnZT1TxGZVVUpFRhIaoaiAwC6QKO578EDEhh/7a2rSYZrxRK94bky65d8yMrDE6s/lyiiyyNYbVfqUeqwLOxoVQumMxU4cImvNECx08648UOHCM4DZMc/R5JMy8Ezq6PCGdHFqaYe1Uyk6gR3IrtXMw/cHw6A60L6cyfnBcJwRY3B3+eSVet9NTJMkmWhKSeYqSOzghUvVYUAekMoN82AL93oo2vhc6SQVqMoGvzyVp8VNPK1uQXproB6/B0WrqM+WznVYHI1wxRM90QBIrIQXqrGo8cEn74BnliwT24fR2g67G667oMuGcJm94Fv6m0JYvmUMZ0OygGi2l2AIQ++xDEUfsDjNwolhFWSPrstuPNWWE3qOu/Xp9EF6t0tlnSTLTRvEYklSOcMULxudP0kMr3Xz9QO1jG/g+7fGQRR1sjetvn7WVioMTNIXnhw4CuVL5z0TI/iJkithrvdYy52UnZFIJuq+LvtjYmk7thfV1wXn42Z35SaTnk/CD5cIzRrI76tUcg0Oi1yUc0ykir53+9ZGMxZcBTsvTj9NVp4LuYrc9hdvrXDjofT3QTxB4alh8ybQqRBwANYv13VDvx+WHMJjGSgMu3JCdjXF0kYpt7cR84Jfw8llOOUKccuREjAEJQRjlK5IxylEYOlnyJJXFbDy96J3JLVyVoVZ232wrJiQJmxtPn+B5rQgwbnYeSZwNAadddfoh+WyzyOqRqXdjSqOSf8Anfthl72saXONAJNjS8hrRZTTn+kGDLmOJQ0pFSOKs3WoJe5G1bc/reNFihNiMzzTeA8tr+69HJgXQYTLG23nc8dd6+yVMrknlcRxozOSQFA3sc/au98Y2XyNY3O40Oa86GuJygap3yfg+RMuhdvKX947NI4RlcABaiTX5q+m6scm/bGNJi2ySF2hAoefE71r6Fa8IfHFkaSCTfLoNv2sp6tQIIBso6oEa2sOr1d3sABZ4IHY4bgsR0OCjEFpc1xN2Bf29eaoh6pHl5HzCIVaXd3bUSd731E0b5HwMFja3ShVfTy/pCkY5vUH58tZZ+svmJkkZSyilWwaLMQq79iWIr7YafIGREA6lLCIveHEaBY5cyTIbOxethQBJAHc9z74ysnELTbLQp2nBZs/k5Enm1hVJDXbx/STYNarN1fGNOCTu2tG+nI/pZ0vikcedpthly+dqSaZk0xhtAGxRNj6juKJrYfxCuMIRTzQMMXI17rSfEyZwk/9hdeWiPeFfH0SZQRNCSsGmMqw1fuxSh96/SrvYatrYE2gHE8vJZ8uFIeTw31CtiyyZpfNLOBIxQLQFEMhRQK29O3tdjthVzDEWEtt16nz0/sJjOHBzQabVj03/tYOj5qY/iMqYXdcrLCiEAh6ag62NlDeXqo/TYvc1hjEtDYwHbkk+5J/KQovlBbZFjnw0N+3FOHS1vPTFoZI00qEcg0Gqm06dlJDAD9e+AwOaH7f7V8W1wkvWq3+ew6o9lOnwo2mOGL0+4BcH/3Uf6nDIeM+QcN9dfbX3VS9zrJ+fb8of4th8yLSpVZAwKVVhuBY1bjc38b9sDx2TuCX7eaLgC4YgBnG+Gn3Xz9/PlJldI5oIGMczCxr25jHq+myp3FatjyRlQQhrDILAW1JicjqOp16Vy/Ohu0Mzy5Y5hAY5BGDTuUIZk1fz9yVHvfvhvvPDoVeTExFmcDx1y4q7I5mZYZQ5jgRmBj9LHYhfSiINXNm6IGqzZO9f4TZnB+p+bkk0OXolTjMlgCvXp8PLVLviHoqrEszT+c0rBYUiQj07kltQskcVQ3OGu7LRVa8kASZzfBB8nmHhJXSQ19xuPuD98AkZZ1TMUlDRFciXcO2ksRW+kkLZ3ogbH/F4AQAaCaJoC99/dHIMsXylFAjxlXR9gHRwNQkP8J8wmi3tXfElh/yGyCJBdHdXwdNAy00DuvnS+XIgDjSosr62BKg7KftgZMZNka8Fzu8sZduKM5vKStpm822VUVmVixATTR2Iuio+/fCRc7MDIdPsmW5WDwD0581ihzOQlnjjzk2YknatOoPGmprqiQdV3QJaieFBOGywNiMjNeaRxDzP/wuAa3lz9Vp6l1TI9KcsI5mdwq+o2unUNyVABI59Vn25xWAd+05UBmFGHO519kM/aTm0bMrNFIJQygSKOw42Pze4+3tgcAttOW5hy6FoaRudBxXX7OM7E2eVGsrpkJLcUBYDX83gzKY5rnmgiY95MLg3fT7op0sZTL9QzbRlkaYkRnigNTTaO49Sk0a2XbbDGKfiZQxrHeE2cw5cL8gvOwMjaSa15JuzXRsvmAoBfUApWXWSxH/AHPeq+5+e2M50hc7VH7otOYaHb9jlXRceI/DsJy8zMxFQyCzpYD0gglWBBIK/wBfejg2Fd3UoICB3YDHNbxr6bL4Z1Xw7mMqiPMmgPYG4NEdmrg/+Dj0GHxsGIcWxG6WdLh3xAFwQwDDaAprHLkTIwugqKxylE+mxAoI5WAEpqEUSQ91rHsl+k3YJ+xIEZqkygXz6f2noILizvOh2HM8a6DifRUZaZzKxnJBsxyewBVl2HAANGh7YnFYIRRCSLmD1vf1vZOMxBdJUh8JBaeQB09K39EX8PZUZUSzTPo2aIBd35Gquy3tRokg2K2vNxspnyxxC+PT5zRuz8N/GzyzkCtOt9PxzXpuuGQ0sYVTQWgLNiyTQ2AAv8xhaTDlri551+i2IcQHsGQGjte/zirun+IDk5HkCxgMq630nzGO9IrXQGwJr4JvbF3Rd/C1hJuzQ4eZ/Cz8RGBiHSGg2hZ43roPZYc14klmOph6yxk1NuFsUoVTsQq721kk32FMw4Fg46VX7s9elaac1myTuvauP6UdK1s2tPU8cZ07gUETSKsjgVh6g0WgsJLwpzGZKSTzsAxDUqNpJJIBDUbIFXZG/wBjwEagapkOqxw0TF0Do8mciyw0KVYeaLYU25YBtrVATwLJocVuOR+TfiuAte6r0VpQ6pCi+V6jItaAbYINSgkDVvYVeBiIyTqNlY5QKI1WbpfRUklDZqpQKURpGrNI4UGrClyDfY0dxQ3wR0j26NO65rGuOY7BY+o+c8pXLRK0js1FdyCWJAKlNq9gO3wMK92b8S048awMytGo4ox4j6PJlYIsxLoDNDlo5dt1miVlDlhuAQ9N8A88ErszHNczh8rz5dUg4iYO7w3/AL/aN/s8dpYJIVhcUPNSezp83XtGC1jUGU3ROx4w1IQ4Cjexs1/SUjaWkkitxSHeCNaCbKWzyEvLIxNF5A6h9X823Yn+2EZHvxGbhyHlwRY3MiIYPNEOs52WMmIMys9mwfqVdJtVZqVjzd99+MBEUjWNaTq4+35R3SscS1wvpzpaekzzJAC6iRyGJBbSoHPrkIJNn3oDBH4aRoqJ4aOdW7rqdlV3duOviPlp7fPRL8uV8ydIdQRpCdcyDSAlMSVr4Hckb8nBWSwhvcjxXuSb+p4+Wiu9sp/5Nq2ATd1zPw5PKXDRAAVE4DBtvSSNxvZ52s746PFwSF0cbhbeHzf0QTFJ/kQfnPl6oR17LZZ8isqufLCkox5s7BWFUKI0k32PtjIhjlbiBG3Unfpz/JVi4ZbKUvD+eizEk5zLyLAgFS7BC+wO7DY9x3471j0b3900Rs/2hMHeOL3rnoufSON5IUaSRn8uBXVVpOAXdhsWALkfIA9wKSWjmJqtz+EZkLnMytBN7Dy4rP1LR57tJGoBVARH/OEXV7blgcIyztkfbVrQdnSthDiR5XqFZ4V63+DIdlYws+mQV6kYgFGHYjZlP5d+aOjziuKHMWh/gNjRfRVOXzqHy2jkUghloGwezqfUNvt+eADMw8kM0dCkDPdSUZ6VEUpT6G+k65FZiX35uwTfBPxht7QWh3EoURIJB24Jx6Svmxurk04Kg6wSNtrVfSKNEVhRzQdExwXy7rHUWSVWVVdwjgBhqAB0C+P5hd/fjDODblDgdkniTZFbo/JPFmZcvHOSVL2QDQcqpbS3uLANe4GEYA6MOLeX5CcnDXgA8/wm3NeHMpmlH4ZVBU/vFQgcDaq4YGttrFjvYswgOBdaWeJBIJQ42OvDkkzKeHM7FM06wSAxks1BKYpWnSuq/V3AsVf5kPdvbkJ0+qbdjHvcQBQcOPA9OYr6rbnQi1ncyCQIizKyhHuWM6KZeeRuR8bjHQExyCEXR16ffaki1sjWmVxGhIuqOnzoo6B42d2WMKqClVQwcLqpOCv0Gr2GxuzxjRxMEbvE4HqQgMlcP7TH4jkXMZJQc2YXZx6XRl3XfQwUsd6sHcGhhDDQvdLcTczRdmwKvjrSvHiW4hhMRGnzivnvjLxDLmGEDgBYWKkb2ZB6TZPtRGwHJxrYDs+PDW5t277JHFYgykN5fdAo8mxFkaR7tt/vjQc4DdLiJ54K38Gv87f/AK2xTvOiv3H/ANgtaRljpUFieAAST9gMDSK2RdJYg6iinsGlhU38h3FH4NYYjhLtwfZHZCTvou8lk1zDliwQBhELddqXYAtSgADdi3fvgbsNFGCA43ufUrXhw5xIc4kNawDroNgBx667m0d6llJITIC482bzFnUKLX1D0kkEb1dqeKIOFO0MW8ZGtHg+/DU9E7D2e0sOY3eoI5eXnYNoNnA0noTLCTslsQygdtZIsfDHCpuEZy+r1I3B+dEsMmId3XdF1aA7OHmftf8ASZMt0TRCruAJGUKF29CgAVY2JNCz9sZU2J7yQ1t91uYePIwDkAPL7pezeVKSrITqEdlYyikFt6J1enmuQeMOYeZoFc+PJJ4zDvk1GoHDn6o30rKw52VZMzIWsFnUBh6gRa6iF5uyF9qBujg0WaGXLe4tLzFmIgzBpFED9jn/AGj0nRclG/mxKIWXUKMjhH1gx0VYEg6jtp2vbDofmbSz3RhhtKPVfCMuZk/cvlS5qkXMpdAnc3W41e13fxio0UE2nbwd4fzcEaqwETRxBFl1KwuwWpQbo+xA+n5wN0eY2VYHRbOg9JbKtLFG6zJmGskg+ghW1giz6DzZNA7b3izKGgXOB3Szmcp+E6n+NlnLhWYrEorVqRwSxJAH1nt7fYELK1Ko2TNbWn0R6bo2aacz5V44kljfzGkBUx+Y+vUoAty1VR404jKatcCA6ls8OdKXL5OVA6ZpkZzI7CgXIDFNBLFtjZLck8dhQMBFK5eQbXzzqvXJXmGYldneJj5MQYrHGBa1oC72DuTXNbYa/jgDxOFoff2Ka3RNvhPqUPmvm6JkkVWESj6C1lwzcAalahzX3wm8shcbKpDAc5cs3ivPmZTOyrqBCxtGTsBqL2Tudq3G2F5MzyDenwplwYxjnFtkCweWv2OxGuiy9J6wqRKWNshIJY/wkVyfnGXI55eQSStRrWuaHN2IBU5DJx5ghpXOm9MUai2lfnSByVA5/MkgDAS6Uu7uFtuP0H4J6/lGOIEABG/Pl5dUf611WHMxrAIzIxKLpG2+qh6iQBZUgGwL74SwnZuObMPDlI48PnulmzMjt4f+0lTZVSwgErrllaRjE6tqWXZGQkbAAnVdk7nkWceihGIiuaWPxjQm9xvY+3p5gKljJ35Yzv8APntxF53haDMyGWkgJDeRqbQxHBIq63IBFWAL5OHnSNkOZo1+3zdAYws0dsgviNBOzSwhK17RptpWt6WvgXV4voBQ3Vg4l1nZEfA/Q3zjPcjLFHp17AkliaVdYIB2JPtXzgErg3gmNhumrxX4VTLQGSMFkHpmRjypIAbfcEGvbkEVWAsc1zqOhUNLjoF85MemVDHLICCWU6aIKqT6pFYbCj2F/wBcGLCFxeduKv8AEPQs3lhHmMwSxmAfXyQ5FlXPZv6H9QOy0NBoqB16I90CbMxZYZnYK2pUY7hiBywHH+aOF3UXVSfigLmk5gDV105o9FCPLWMkMukDvxQ5U/r74iOdknh48loxGJ7QyvnRYZeiHTrgFywsHWMCyyCtaqD9RK3xv9PscVyBhI4FZuMYY3jluF3lMpmcpK2YgGtHtmVSPVZJ2G1MO7MTtQHGA5mPYGu0IUaa/Pnor+o/tFR7ieJgy0bZdgxPpOrtv3xAwzyM12EMOYHZUDXORShklkKUGcKE12yPshBIoMQVBPvhuDCubJnOxH3HDyQcRiW5cg4H7H8rf4i6VkXWGLLVJKb1nWCREscmpttiVLa9I7oAK2GCiR0Zt+gsa+ZACG4MI8O6N+M8vllihaMvoNkqFfW7KAwIZ2/dKhA3FmzyK3PhI4zIcnLfz890pFho4TnI/vmvmfU+oySO7NpSR3EjkIoPckXuTZ3JuiRxh7x7VS50jGagbrNNPdVd0LJO5bvR5C/F9sS1lbpOWUuOmyo04ugp56vmVUjK5Q3GANbIRc0lEksymiouuSBR/KY5ooIzI/f7fPdHaRpHFqTy4qlP/wDIqTPGvNO7MSAG2C+WBuO+1m+OMZDsc/EyOAea5Vp78PotBuEkhDHyt33Obb04/viiOVGULyDNQiNmAqPS2p2bYHZRYokDV/N98BxH8iNodAT56UBvx/CLhMY1shD6F6Vvd8NkOOdLTTagAKerYmioG2o73YF8ccbYJK2WXDxSOurAPrx05cEb+Y/vnWBTGnLwqjdevH+lz0TLy5uXQi6VWjJIW2RAeSTQHwOefY4FNhWxNu7PAVqVEXbDpH5clDnf9L6mr5addManSuxkYED8idyft8YUZhHE5Syudkfi9envSu7FyA5syW/Ffh5EiV4VLnUA41MSVJ2ICgVRq67XjawMGFY6pWgitya+5A168a1QX4zESEBp9h/spW6hNJlZIfK0JJvJGArubDAesafShLEE7Dkbc4502HcXiOINrSyQTtehBI25X5qZ++pjXSWN/ryoHnv7Lrx14j/eeU6zO5CiMx7DUGH0Xes6qANXfFbYDh+YKFiCHDKiXUegiKBfMiQs1PIvdW5apE0labSBpIsqTviZbbqFSMAqrI9ei6fCBPmcw4nJKLI5dgqVR1UapzzQ1UAAKJMMcX6qxDWlG18TemKXLyJ5GltUqciS1AWRALUG2JNkWFOwxLGZSSpkIcBS2xeKcw1xvTXqVjpAIFHvZ/5WGI3sabdw4c0pKx7m5W8dL5KMx1iV2JJKkgE77GuAB3AN9v741cM2KaEabcFj4l00ExObfj0+yE+F+qwZP8W00MsZapAzatL7kHy1oBmsjcXdj+XGS6JzCWlbQmbIAQlzpHXjkvNDxD95IjLrG8Yfi39R0la/l3HYmsBmjLv+2qPHKG0Mv1W3wZGnmS3MGB0+hDZlHq4K+na+B+mKysc4NFGjx5KAQHu1B/KdMz01WeWPlVjSJaAFWupzQ+Co/JsZ884hdR1Pz+gnGQ95HlOgP+h+SkPxj014AAikgrTMAedVcfzNqAAHzXwKFwmdmI2RIo3QsEIN8vujnRch/wCnyZd5ZB56Rg+WRdFtYZFA3PpYDayTfwMOvxX8Nha2PMXGybqtq4ee6U7j+VLmL6DdAOfP8bIaMzkVgjQfiZBFMssYZJSwaNm0L6lBKqGK17fNYTOMxpkumhvKwR7738pPt7PZkuj50f8ASao+jwmGTNZpdBmKkazTWXJNAGtwx2F2OMOtmxMseaav/qAOHG/xeu6Uj7uGTLCTr/lrYvh006L591aXL+Y3mF8y6aQNUmgBDuNZos7AA0NlAI99KuUXMB29LS8oyPLfzzS51iFd2QhSTSqp2+eOavn5xYltaKjWvJTXl+uNHmRJIrRxTHURf8S6ByoABIvehZBrCr2h403TjiGlrXL6BkMq2YV/KLGNtg0rE6t1vSSNRsbWfevfAGSCN9uHzyUSt8PhKVPF3ScxlJKiyjNAVUt5ek2f49IA1EjkWP6YefjYXQ92SGk+gvdLAPL829LR4z8VHMhYY8qzICHkMiMq7EFYzqFbmtR9rAs4C2ZrATIR0AIJPt7q2Uk020K/GzmLy5JE8zXpdXAtXGlUIAFKtjVe9h2qq3Sb3bmh2vHY73wKczPIy+nyuHFNEUSGayaKbNSnTq5HxXO3/jCEOZzzJWh26WiyPygMG4/CqzCiOS0biiCp4rj9P7Y1AQ8Ud05nbio8p0cPn1RUZM9RgLxt5GYXaRQQVY9tXJAYbhhvyDdbAfF7rPdnw7qeNF85zHhuSScxZlCrbtZdQSFIDD0kg+1Ua2NY0sNgJyGubQvcfYjzH1Wbi+0YAHcaNeXQ/KVWTyiI+ak2Cq8kUOutPmSnSpJO3oX1HY1d4bxUZ7xkTdz9h+1SB4cwyHl9T+l7rcKZN2MU8UzSRvG5y4ISMOyGk9R9WkOu1bEbCt5bhWgAyG61rjy/PurRvcSaCx5bxnPCDUayL9P70uw02bBCkBlLX6WsXvV74rJ3d+EEVyP9HXypRrsShBzfm2KIvffs3x7AjavgYv3oLrH3tAkZYXAGCpRTWOUIvlpQJq48utXyWBu/gXX6n2xmztMrHNHp6J7CubhXxvdxOp5WPlr6r4IKAeYwCvoEYOpvWFN6mUmtW9EjmvsAhA9pYPCBVjz+dVs4wOa4jNYNHy+BLvjnOw5zMwgGQGGYr5kXDJpUsCeDpksfHqw3Ex8lsaQCaAvqa2SEh7t7LB9uSAZ7pymRX2CiyUW9xdVYHpBvcn5749BjZIMLGMPHqQBp05k8+PsVeLDPxT8z6AcTr/X0H3Rzw/5aZRdLUs8zu59ooaWrP1DWSe39N8CTN3xJ0IaAOhdZv0aChMgbEXNabF+9f2jY8W5RZJYlDMUKoDYKCMizIQdyQ9ggAk7HuSAPcA0NbsmGxkG3KjJF5SGRAWLDQqsCp7GjwR3vb8sQ6B80DhZ6fpFhmZFM2xpxW7L+C2bOvmsxNqsqEijWwI1H0u7cgkWQBze+GIMPkiaw8Pulppc0hcEWTw9lY5TMkA8/fSzbsoJJPlg0F3Y7gA784Ya0N2QSbS94yzuZVVfLRpKtMkkbEA2dJDAGgwADKRq/iB3rYEsjS7KVeKQAkAi+S+N+Jc5LJOxkUIV0qY1PpTSoCqBZ+53O5ODMArRQ4kmymXo63knBsNohCKxT165WQlQBbD1rV8eijzgLtHE2rt4Wm3qmfTKSMRqlWltlUNTVvvdEHYD+FaN6i2nA45e830Ks5mS7QfoXiDWXlzWoqtnUp324DA8ivYjtzjSbjjE0RjS+NJP/AOM78ul3rhe/QLFmPFBz2dEjonlQx0ivqChdaLqbyzt9Xs1exNUCRxlprSR15nmfnqjtg7ppcdzXkANgF11uMOpKyRxKjebp9R84r6hbaFoALdGrJ9600ZAWklxs7eXOt1xcDoAmjwf4bZp4c2gUR6Y5hpIUi0vRpCkEnZWahasxFHBM52VMou1f1PrjZUOwcF2di9jbVfAB7Ef5xiY3CuztPP8Ad/lauHla8EEbV9q/CMeEs48yNPKi6Grt3Q2dPwDYJ99u2DYCF0Zc47H8cUDFyBxAHBDuqZf8TKyyQ60ZWLhj6i+xTQVOkKKA3N7dsWY+Q3ILDiaALT9bHH2CHkZYa4gjjR+FaMllFaYIxkiQGM02g6h/ErMRqAoe5sHY7HCkeGgDgZSL4jYCul8NuXumXYiYtLWXXPiu/HESZkBvONIQsMKrepyQt3770BzzzdY0nkSmgfWtFfASOwri5zLvTfXa6/f4Sf1DpYiLiQFZFMYYELv2+u9tmXfddzuKOG2PyaX09f8AVIeIjGIYZAKIN77tJ59HXvqBXNeTLRRKS0aShgNO1Vz6hW4I0ke9jCzyb31TBlh7kCMV90T8Z5ZIVVQwLNeitJI/lJBAI2o1uAa5rA425TYKWY3OaKKeEM9K0UanSX0CyfTqIqzQGkE3f98ClYHSVa5rS1pvUhd+KfEsoWLKqCc0TbUFbSqowuzsLLKL+/scXw+CZM8tl1aOpH2QZXtj1buUr+KshmIMr5086gsVURgXrui5dl06VXSQALsjc+qg8zBYS/AAPr048f2lzNKDRWGBMxLlxmRGrXvchQNSkghn2crXqFc7Hi8ZhgiilLHE0Bw864aDXTVPMkc9uZg1G/IfLWjw/wBakVfWwk9abBmFAt8/91b8gDvi2IoSHu7F6nTjr9+P+1LIyY/FRI28v6VeVMmaeRR/045HQ6VJJCttqI2BIo84DjGuioNBOgN8NfnRWwxDhZ50m/w/mly00bMxRLKScHkekSXwAdJvtY7E4nC2YLOpPzT59U5iITLDTNSD+NvraRfE7yfic08kwtMxJpjLOH8uR3K+XQ06dA5B2oY9bA4CFjeg+2q8y+INJsb/AFWHqUUcEalZFmLxqZGZBrjZgW0gkk3xbCrveq3zsS8mXLfpz80eMU3QLjrOWlhhgJWTS6B5GNkWxJ00R6aQA+9sfYUtFK3MWtPSlHfNJyh2qExkPQLWp9II457V84cppZ4UoMzH+JebLsv8N/52H9d8ATFqyKMsL5bn7j49zgzH8Cl5Y+IUYKlkUjyo8wsPqegd9r2/2wqabbl3fPkaIvIfgJpzfTZfw2lG8zSSTsbFrbAMCCLHyOLxiDEh7rYw0T56+XwL1TMMY2hssgJA14fX4VsyuTjy6Eaw62BW2xA7e435HtWAYwvOV7TqNeo22TWHlDvA4f2iOb6QqKIofMzUgAfy9ShACSRqkoWLYkLe9bk0MaGH7RxGIe5xADju6ulaDaz160FlSRNYL1rYD1v56JYz3VREEWILpjTyxQJXzLLOQPVsZWkFWdgLODQGWdxcbzcdLPIbdAOHE6LixjGWfa6/eigeG4pckZVlJzAY7BCGfdNHobddls0N7O/fFXxPicA9jhe1iud+aMx2fiNE5fs3ykkUI87zAwMgCyj1KC5rar+jfe925w1FQZQSUur075rNKikmthbcbD39XIxZUXzHxF4zWWVI4nJyzEhnCgh2BT0ox+kaXY2d/TQ5vA5HEAgbqwbe6q8U5to4ljCujEBk0hrskmivahanaiONsKRhwdZXPw8daCjzShmOm9PNgNOpN6kTTpVthQLg9+BZ74cYZHbAJXNMNCApV4MmADrePVEzjSRrXWXo2xU+lWB01e424xSSN9676piGQkahfS/EucEcYnUKY1It2a0YOaUAEbghlO3+2M+LDlxoJ17gGlxShnOvTsSiw5LyuGXRyp50sfjuMan/AMadw/8AH4SLe0GAU5pB6UfygfTugZlMu/liJ9YGtPMU6xfooMQCVJscEEbbnBJIXRtsj1Usxccz6B9Ct3T/AAHK2WWaYEEt/wBM2bVTvunB7Vdgg4CHIjw0Hwpj6Hl5kSURNqRREtEigVA13uL9NWLFb/GKkuJpqtTRRdyXs3AaubyWB9UauATfIL2p0+kqaG+43GOhwmd3iK589DwhaurdXR8gQH8uQqUSJCAVQA3ppRVgGu4Hvzgk8WTddhnFzqHJAeiDIzSeZlxomDKZI3ugtKugqfSy0LDrwaN8gjIcW0fdNQQiR+YHzCIrmYIMxGhzhlD7TwyMNEZCszsijZFFoFU7nfkkkBmGYUGZq5i1Xu+7cczgD00Wj/8AIgrsYmgaNNJUrGhUAE3q2B18WeeMGwjGzu7mRtA8K4DU/RDxRMeGdMx1uHXe9BXk6rHEXsp6z4qizCtqy6yuQsbbkalLjbSfvzvtxzhuSCmPJ/6kDzN8PLf2QYXy5o2sNZwSejQCdfOq9DyFjMn1iJWjWkQqbWKg2kqwO+n037KbquBhNsIc+if36piMA7o/HkRn5ZGRFE2kHWxIBo7ekLsQbN/PfBXYSgacVTETdxVWb9PytPTooImAcs016S1lY1YbkDvX63R+2KjCNvQpSTtXI0ODDR2tL3ijqOXglEoDJIyk3rZwATpYBHfa9A45ri7wzFhwxhBrVLDEPmcXx7dd7+qZuk5hXSOUyaywsA7UfgLQWgKsdrBvfHk8a/ESTviYTWunkL+2v1W3Ewd2Hyep6n9nRFc/mVZGTMwgqdSCxdjSLo86SDz9x96tw08TRIDwuxwVqY7QHprxXy3L9OggzEkbPKY42CI6KTqctqVXdhSmtt6BI5xsd4cSBL0H9kBDjuNuX509yjPU+uZxYZMtl4DFCFdzIqEbP6jvxq9dE7m98PQY5gc0ObyF/S/JDlwZ1IJ4n+kA6RnZlpcxLRKhSrqSwC2VLj6iwBq+aq7q8ClkYHFkLdLJvh1oDgtvA4cRRd9NJqQPDYHlZPGunTVc5vqkDpoLeanah9PzEzUy7/w7rzscTHK9jrb/AF7KmIw2HxHicQDzH54Jp6MMvJlYSBTK8bNEtG3RKDPY1WKFGt9I43x3aUfds7yzbhx4Xv8ANVhPZJLFMxuXwAm73A00+BFZcmczA6yBER5GXbSTNCYzR5JRkkog7fSdjYJWjkjgwwcP8j97/CyGObDCHAariPwzk44vLTLxBdv4QSa92YEk/POEBiZs15iknSyONklfOvE+QGWmATeNrKgncVsQCe24ON7CS98y3bhNwzOrVCFl/wCfPuMM5EXvua95p+P0GLZQqd4ensi1YCkwU2+BepJCJmkkrYUrcG1IJs7XW1c/1wjiW5AHNHNbHZry8uDjZ03/AH9FX1t2lVI4l0oCS7jTqZ+wC6tQVVOqyKJY7+kWllaIwStcOd3hARjovXMpk8ofOIhlZ9GosbJr00RwvPwO+HAA+M90Er4myAynrzSR1zqmXhYB3jikYB3jhjL6NRJC7OEsJVnVuW4oW2lgMfPh2FgrLrVj68NOSHNkeb4p18KZyGbKE5BY53ShOrNpnI5HqdQN/VQsLd1iHSulcXSGyfnykNxqq4Ie/i18uAczl5PxBYLGhkAtRQ9WkGySQBQ3345OWYXQu0cjy4gP0DdT80Wp/E4zM8bNG8RTSHjNXYNmjQBBPvwftjjO5rheyUe6SN3jGioiykWYcJNFEpdifNUEMrMQLazTbVZNHYXjRkw3hDmkn+t/b7a2pLi470hvjSTMK0HmSN6B6KDqzBEYMxPYgEj0nuT3woY8t2Ed8pI9/sl2boxzJnzMEqAhWdoGDElUQGlsUykLY9r5sYM14YKOirGx8tULJNeqxRZEhGDkDWukjTYB/mUk7N9h3O+BfzGm9LWyOwJwAS8A8tfYlM/RcmJBJGCxy8QHlmRzWmhYYHZqJsAg0TtXbXwzIHHvI/n9ryfaDsRD/wAUu/yvRBeqeGEZwYD6FH7wk7A+kHSxAG+5AYj5Psnjy1hB3tPdn4ttU85b5/f9qzreTkQiOLSwkpInNx3o9JK6mrd79V1vW9A4TZiM+5IrgnmwB0ZLWhx58h84rR0yXPZfzFd/MSydOs6SwBtk1AdhyBRHuBi4laUJ2HeBd7LV4n8QCSVPInZVKx+hVJMkhABoXd3tRG+/vuywMAt2yXJPBH+n+Eo5As+dLs5APlhqone3ZTZYncgGrJ+rnDHdgbrRw+ALhb1i610VY9LZSMMFJ1QsxOoNzpdrOoC/TdVdexXmyPBYD15/TdHkwYid3kQs1VX9R8/vZleixZhYsxE8sJKgCo43A3UEFGrQx0+qiLIvm7UMg2doUCJpaczRfrRQrrHRoIi0MA1yUvnuygEtuw9A2LVKCAN6UWWJJwzBA6X/AJBsLSGLxbYf+N25o/Xn7/ClLJyMs5jbSNe0i6hp5C7lSQeORe2DQSZZA7Lf9qkrC5hbmr+kfMsZbuAAovWNl0jUFN9wBXyPvi+KxDJGEMvWiOhG4+g9UTsuB8EwMpBAzNJ4EEgA+ln0XfT+nBZ9ClJKVSXBFDUD9779xvfthSOMufmHO09BRFXqEz9UiMMDOhKz1SUDZWtx9yDYHuB3xMmIbZA3H5pCxAbLTSLHw/hd+D0kzIVphQTdVN2V4Hmb7vtfwDWLsblbfNYfaE2dxjYP8fh9li/aN4ZkzDocugaQAgrX1LZYerhQPVd+/bDIIyGzsq9nF2rD5/PojeViRYIIS6mQBI2or9QHqoD5vGT/ABoS4yN3cbu+f9aL2UEeWMDgu552DESzEx7qqqAKIFizze/Njt8YhuGjAynb5+vZTGGucaB0+um45j82lceC83HP5kEQlV70yCX0oLJJcArqNHgmuDv25oBjLWjTcbeVWdvrYSDnBktg1Wmt/YbqyfIZqUnVncqTE4b8NDJqJZaI1VsWDb6RdffbFTDGGUP8vmyIx0sjw8imbXWnqUy+GAWlMwIQuiK6MFaRTHKQykkEaWCFPcV7jC0EuT1RsXFmNJQ/a904l45lCBE1LSUCup9QugLFk/mfnGrg8SHEtqisnFQOjaHjUIb+y0QvnkExOqiYzZqwrWD99uf/ABgmND5Whn/Xj+EvGWOY9rtzVeV+L8fVfYev5eNYy0ezruBdg/G+MyXs+Mt8GhS8mEYR4dCkrP8AiELsVZT/AKhX98IjCy3RBSXckJA8RdRE0g07hb39yauvjYY3cFA6Jni3Ku1uVCxhxWXVY5QjpXCqVWzo+daGVWClwdmjBI1iwdOwPJA7H7HEPaHCkeCUxvBTD1ZOpFPLDhTVswZVYsyMW8xlAFhQbOy3xxtkz4qKKTIXa9B5D87br0cIztBcKQ7M+HI8zl0ilieIrqkJZwG1EKKiYalYOwkeiNxXFasNQYhsp8BsDT23+4+vJCkZlu0heJPBL5PLrOZLBYKVaMoRercbkH6eAf7Gm0Gxst/7H5XXOS6PMI/DylljbSWorpF2K9dCz2JxDhYVmnVPHTvGsJDR5KGWVohcjJGv7xlAGrm6PawPjC87TYIKcwzm0bCtOazGZyiE5ZomEgRXkbUwRfWXe1DW3qSq/TbApi1xs/RcIM8ZjPHXVXdZhzEYjly6GXymBljX/VR2G9EkVsCbI9sONMgYx5oflBEcbGmM6u+3JV+Octmc2MssUXlpTMWd/UGcfSwYAjYMNK2aBuqAMSSB4OhoKY4crhqLOyWek9LzsqiOGMNEkhSRvQChUgSBVZga9RGsarutt8SJ2NY6wCTzF/TZR3MjJmubYrajW++qdH8EosjzBWYxDTFFJIvlTMYwdR2JAtitHut4QzeHWtenz6LQdiJnuvM7Tqa9f7QPr/hwtO6ZZggaRGfb0onl6aCjsW3r3Y/OG4JXRwZthfvvfsk8RGyafK7xGj6bVr11pas3lPIy5iEkTObYqo3ugRud72A3rasExsLZnhzXjaqsDrYWA3A4uQZ+6fl55SfwgzeHI51LjNvErGijprakPp1upWmO5016Sa35wsXBhy1st7CwhsQrb6fOaLSvlidTBpisegCbTuxPqOjbUeeRpF4HqD4dEyRY8SW4Or5OKcN5alaGqlBRHD2pCVV1VkcV3N4chv8A7oMckDJNRofYL6llItZhl0h8u2X1s+sEGQkUAvJscVsbPxheWY04knc+yYM8jpKafChfVWMa5qSQqMuVj8irsNW+q+DrNVQoKDuboDHhpaWjXipDntJLjokbOy62165QRuPLeQcWdVId6F2x4APtgjpnvNkD2Q5H5jd+yyZJ2Z3Ikux6xJZLAigQ7epTR2ayOLBGNXB55Y3BhogbcD+lk4lsYkaZBYJ35fv9L2Z6blsq0chmjlk4dGAZbojVpBsDeq5HN7EgENmQh5ocCNweR/f2TeMhETRlIceIRXPQZdl1xRICVOu3cKp9JDLuTYI2F173eG48HPI45ngjnus92KjjFBuvLZN37Pun5WNipLPNpBJNUGA3KINwbbk3jP78966Gjpx4aJhspOis69lz5x0wvoairarAHcaiaU2Lr5/WTHGBmcQijOR4NSOC3rki6hUlMY1aiQu/G45A5PJu6xDsW0GgLP0SsXZz7Li4gHhx9flrnq2WmiyxbLymWRdOlWWiyrIoYFX+pdIbc8jcdjhgYhhNSBUjwTo352HwpRnysIngzS1EXjEkkSnUgdgL0svahRAuj37Yuxss7u7Y0nrwHmVpYaeDCv7yYkWDQrnx/X4CZjnSzK0ARxpW1rel5ANiufYnb4wnj+zHGg8kb7bX1/2ncDiMNOHU4g+XP3+6GP12QErFEPMN6DqNkm9JYH0n/lVgUvZs+Gia6T/E1t+Rw+BUbiYJZDHGcxGnQ1yQLoOQ8vLJPEQ00bv5ymideo2aG1qbFDt9t0cVHnJY7Y/ZbXZU0fdmGTZ3HkeIPz7ob1PqJka5ImkDM7BlJVkurCkg2rUPSfa+cXwsOUBg0ASXaWLwsUgEVGhW4Pw81b4SKSZlcsMtYlb0ecqkK6iw30igFDk83tx20ZIHiI5H66bHh8pedxuMOKprRSsTKNFmJLCK0bMA6qoJ53G221frXbEQ9n43ERB0YcQetDTzIVOzf4+fvJ5cgHCsxN76UdOa7fq2ZGzSlh7HT/jHq8H2bFNhw2eMseNLvfruRrx/CXxUgilPdPD28DVfTcIlnc9DPFHIF0mHXqDCzuAb1fGn27/FY8p2jhMThZjC8kh23Ijy5jj/AKJrNOyRgy6HiEj9VnSSVmRdKmvzNbmu14cw7HMjDXHVACzAYMuU1iFCch0zVEJB6dt7vcgn9Meek7S7jEOjk1GlVWmnFbMPY7MXg45YfC7W7ujRr09OCL+AclbyT0WEa0oHJY7+n5oVXfV98D7YxxihayM0X8eQ4n6/dKdn4VwmeXj/AB0rr8+6JdJyz5aCWRzL5+al1sSuuSNGG1rGrbqitQAIDEDjbGJiHtnla1tZYxW9An1I0Jq9bqzutlrS0Xrqi+byMU0JBUlZIwpEmsMUAJGvzKYEWTbUQdzuMK4Z8wnDWb2dBVXxqtK04aI5axzDm2Xx7x900RrIZkl1qwCOJVCtq+lpEMahiVHMY5BsnnHuonlws78uIWW+Ms324FFP2YTyGKZslHDFpVUmeWXU1miH8vy7YbMAoZV5v3xErg2iSfRWjaX+EBEfCMWTySyyZY5l3cBCbjKmjvoX0g0Qdyft3wF7y5psfX7rjIyB+t+VfUK7OdYOYKKC6KgY6DpBMhHLMp7KaAHcm+2C4cQMcBiAaNbbC+fH2QcV2hKKdAAD1F/TUe60S9TfKvAApUSsjyOwsDSSIUCKddGSnY1f0gYbxQa13dsPhGyiOeSQCWX/ACO6IeIZZpnjBEWUjRiS4dWcN6lKxArStTOL+rfi8IZ3WRuTwWo2NuVp0AHFY26m6NL+Fy7Rq0mgPp+tm9TNoPC2Sbr3PNjFS3KfFuokeZRTdrURySRQqv4vUqKq6i8RIFUOWJs0eb39hxP8cvd/g4cf8H/TwoDMXl0zD3b+1OfzCPl4xFKXBGtqtSHs6vUCS3bc+3IwxFGynZwTQodD5K0jnGSMROAs2dR4hpZzbDS+Ky9S6zE+XVBDTAj1DRsRqDDUBqYk86rNi9uMIEtIqtV6yFsjZc4eC03oDfl0FcKrTRZejdYLkZf0sG2QOt6W7U31KvPHHOJ1qrWV2xhO+YZIXZXjU8LHXqh+b6PI8csMskEeifSGCktq8tWIchbaOnFVZ3BrasNNcyOrXl3zCNoa8kn3VXhHwLNmmkWNo/3dCR2Ladya0DTZ+m965HGBve5x02WxG2GBgc4W4/PRMPQp3y0yZc5gqGcROhOtVJNDSpNAWRxsQfthckCy80BuU47IWZ2i/omOTpMr5lY8y4kWIiQRDSA1K+k0vNMF2N8+3Ny3IaVJhG6EPjGl7+Xz6Ij0qQ6ZElyyZdkmnhgAUASR/VrQHgNuSAaNYmUNa4NvdJQZnNLgNkieL4WXJmTMRRpmA0yAIL1whhRtNhpjUbkbfF4Yw7skhDNiKPr/AGh4huaMF+h4fPJBugeBZ5DEPIUGXc69foj0hg7EDSQQSKBJsUavBe8CVy0ivhjIxR5sLnYZY0QOYqsxNTFSzKQGZdrAWx6hfJpnDtkltsfmgyyshIe7Tce+hWvLeGUymeWTL5rzU3lpwPStMukm6YMZNjQPp71iuJeYcM97xrmAF8/Ff01PophAlnYxh0o35aV880bhy0kzhYm1uoNAbIo+e25298eeZNPJ4QdOWlLYLI4he33VuV6joLK4oqSrD2IJH9wcQCTY4hGoHVRms5A0is0ulxQCCRVLG9hRN3Z7YYiikfWioZGNOUkaoHlujl8zFFDNGVeM0UukVfSVI9txv8n8/Xtxn8bDCm63WuxN6n0r6LBxUbMZi3f+oogf/UAZa4a6Eear6xkM7l461MIkd1AqmIDSBiB2UqGfnhhXx0WLbK+nAE6Xy2BaR1vSr3Qjhu78bCdj58iD0rXZDZc8zTQgHny029iwGHsW5oide1G0thGZJAR/7D7q7MdIMMtIi6XdU8xBQOogDzANwd+4+148U5pq9wtOWCZpyWcp0/2mTpHQEC65gHYWdjahQeRXII3s9sZk2IkzFsaZgwTWNt41TZkenxE1pAIuiuxFjsy7jnCkU8rXghxtGlhjLdgvl/jHw42Ql9E4dHtlVtnC3xf8Ve+1/fH0/sjtmbHMFxk8CRVX12r6hYM8DY3UgzTNwo1bFm5uhXq2HAvntYxqdo4Xv2sHeZKN3zPADUfOCrhZe7LjluxSzTn08/UBqra6/wAYJjMPFLEO/wD+ut8uBIQW70EOoduMeUm7sO/4ya67/RXKkDAlC6rEKE5DqmiArRY7gAD8x/4x5fG4F78R3jRoa99l6jsTtGIYXu5HAObe5qxv9NvRYuqDN5LKwZmCQBkkfzAtEaJli0iQHYjVFpv3IojEMMGKd/HladBWumoJOnob9NkORpEjpWkeIgijwoDX1H13RWLxxmodTyZSJ2K2zJK6A/8AarK398Ku7IjOjXkDqAfyFtydm4prN2mhzr02RTw71mXq2WzGuJcvE8ckaMWLcxuHdiQo0KSB99Xti2EwDcN2hGxrsxFk6VWhA58/ssnvM8LnHQJn8JdAy+Xjji1jMhP3kbvpYKWBBMPZF52B7nffHqjulwy4rbqFx4j8MrnGEqmTKuNSu8RUNLH/ACsVsEAixYJG4FWcVcMwVnRAVR1SDlcvEfNWLM+asYd7MhLhRoFlXhTYEm6LbkYtDCx5LZRoa57i/wBpSaMEc0Ng8P5xz5kOVkCE2A8iA78kFypI78YWki08TrPl7Bc7Duk1Y0r6f4PV2XXPBpkhUrraiTQ20gX2JthzQG++JgzZcp4KrY3xinikL6B0+F5Z3dYWkZm10qkg+YWf1UdI1NwDvfxgGE78Znzaf1v6clcZjTfmqKfgZBG6aIiBWhVZvp1GyCFtWFrhgzNRO5cN0p9flzCKkcjSRElgJNQYNxRZgK3vir2sVwS4fD4WQm2N51QHwoUj5GbOPnat8G9KnEWYn0s8hHlxmRqB3OvTQJvgXVfOxwy5sGHkGSq5BLSiWeNzXHU8/lrd4uXLZZI0AaaSR1KCFUaSwUDgBj6Y20lSxNjzPyxmCRpkJIG1H5qtINd3YaHGwbHzT9eiX8/GuXlzGkhpp4o0MY0/uQystMwI23uvgE0CMLMF5b2T7y8hxjaSfK6WzqXSMvlsrIyyDy1Di2cuLJBUx8aSLAAUDe7LWa1mwMfGHUAF5eed38p8TwXOPQaae/uiX7L3iR5IUzDOAC4GkAypLo9dC21RlShAJ2Kn4KLm5DS1iXvbmPDT6LL+0XIR5eKGpZZM2kiMmZca5ECya9TgALoUbAMKuu++BtcHSAaa8OaYiBEZuwOKJZqdpwMzlxqlOl2Q0rKSBRqv8b784xP58uHmMWOFHg4bH5/RAWng8SySMRGsvW9OOu58lbmOodQ8sM2UjkbYECat/fRTCr/1d/vi47WwbiRnrzB+9LhBACGiS+Zogfvy8vJCsxm8zAmYzOfWAxtCY1gBs2TsgG49RI1eo3Q7DBcL2pDPM2CEONncD66nh5JTFiFjC4Ek9f8AH96pr8O9Ty+YjXMRRqZAqq5Hl6kUblGJYDix/tjWex0Lsjln6SjO1L6dSyxzTeVGiwIGEbg7M7OWkrf34PxtthTHSSNww7txBJ8Vcq0/P0tMxYX/AJR3jdh4SR719PrzVOZaObORKxURvRYr6Sz1QBII2IAAO5sEe+GcNA6Xsvxkksdtf/U9PM78kB57rGkNApw343/pOvTekfh1lSJ6MgJQ1QXSAAGIO7b/AFc171iWiJo8Irmque9x8Wq+dHJHM5jNZdFksEXIHYMCo38ssSTrYHdieRizI/47mvvfhvp1Q3zd+C0Dbjt7Jb6XMsU0iBWC0Ul1khybrbVdNd9gR8Y9GcIyTSOh15/Xis9spZrJZ6BMPTumnzopsrO6qiUWYKS3YppAAFADck9q98UdHNLmimaMvPjfMfv6HVHe7CYVjXYdzi/kaquR2N9B7jRFeu9eaFbmIlFEEUa3BHuSdiRQHfAouzo4jms/T9Ko7Sll8LWtHufylzo/R5RMJFidwq6o1BWxbhKZnZaq29W9aSaOCTyQzMMUh0PX1+ey6GF4N1aNTdT8mRfUDqW2BINC9wGpdQ9nCr9vfyksJgce5Jo2NR91pOjkgou0tazE/UctCsTxopmvMLIitcYLalVWUqTdVYrBIGsh8JV3F0rA5iJCV8pKiMWdRFrdqOlUVqUlzsW3IqyxC3WEZcITbmc9Ard43YoH426vls7EgaVYnWSTymHqUrdeqvUBVX+u4GPRdgnG4OZ/dMztdqaO3vpfIHfYJPERRvYC85eV/NvsrP2YQvAsrXH5kkkSkndRCjFmpgdy6sdNDnSTdEBztTtRuJka0AgDnprxBHAj51HFhXRtJ+VzSbFUGdeTeKKKeUxdiQkh0BFPKj02eCNgea18V2mDhGxtNuIF8eHHqlBE1shLtFf49z8GYnSSBUFxgyFRVuWP1DjUABv3se2MFlgaoeILS7wpbC4ugKaxChMhXCiWWjIZryWJ0hlYFXRuGU8gg7f8++F8Vh24iPITXEHiDwITGFxDsPJnaL5jmEVfpeTKoTG+iQjQhlk0Ek/Tp1++2njtVY80+fHNkfEHWW7kAXXPb67r3DMaJIGkvIa7Sifpe/paasrk4sxl5MuUMIKiJgpqtJVhpHZSKBHFWMbnY3dBnfMb4jubJsjjqeKSxsBkjMYdX4RjpfR4Y4kiOt9P8blixs7nX/i+APbGs4h2qXhzwMytP9od4S6tmZDKmZgMWgmvSAij0hUU3bH67J9h74JIwNAopHCYmSZ7g8G/nugkuViy0mYaLLli80YJPLyySKfTewjj1auCNVn+EYC1xc4gcP1f2Wm+KhmA3+5PwojkOsedLmE0uFgfy9TaadqBOmt9u9/zLXBxz4y2r4o8Di97uQ0VozbRuHU8cj3HscD2Tz4myMyuQTMdZy2VdFZXkmnChnU+knUyN6nIAqQGx2u77CpkAAa7VZwwb5HySsoBpPpW302WroPWkRm1MwYbU7KdjR204Smjex3h1CgYlkrKdoVp69nY5Y6bSQeLK8jjn+4xQPkItoOigthGjyDfDn7IX07xLJBl2M0VfV5SgAXW5JJ7W25BPcgdsRiZ2yv7pjtq263y2PnzCrh8NmALtP8A2vSq5cxVfNUt5TM5nM60SV0Y6nlCAqN9O6k7i/VspG4P5a2HwzcXZfpsAedCqrpXXlwVcXiY+z3BjG59CTrxJsE6a6UBt9VlnkeI6MtGWUgE2tNqK022qzuL1fPwcJYuXDzOD3EN4VdihtR2sjh9iaT3Z8s+GiMZaXcb42d7HK+P3q1r6+ziBZUUjzoRDmogbJC8FXHfewBvQPwCfCYmN7cjTdfL8lnY6OQzGVwrNqlvIZaTKlDdByDFIrEEIWXUynlSQKwOb/mtsZ/xu/OtlMMzYa7wf5V99Ty/KfOvZt4IFkivZhrv1Fwdj5hNk/fGBhWiebLId+PFbeIPcxFzBdcFh8MdWR8xI8KRiYoiRk+lCCRanSCRsmzUfqAqhu929G12HY15cWA2ddaArS+OvssbBxPmfI9ob4QNKrc9PL+9V9C6nmXWImMx6hROskLpH1EUCdhe3fixyPBYaNjpA14NHQVV3w367ptsb3OAaNSkvpnScrPLNmn9YV2XQ62EunBqzf1VXH6Y9b/LxGGYzC7W0Gwd606cr5omKiikmpzRmYMp5HjySuYofOdkiKpul7hXNksVFAAUVGjtXa8aLJJHN8brOnmBwvnxN8Vo9mRRC2gDcnyQ/qwZdAZiYi217AfBIF8X+mG8OxsgNbhA7YxD4C1rgHNPuPgRWD8FO4SNzqQ0jTM0ce9bqY903Wxq7bYcwwmjBJdRqtga+4K87IY3mwLHmUzdT8Q57KqDIlotAzJEHoG61PqI00eSN/fnGpH2fgG08vcRy0/SWkxErrFAFBsh1+MFmDNbHt/GxvYszCjyb3visZmOw+HikqN5Ni/fy/QR8P3j2A0OS94gny+cnVY4JvPcIGZKCnganDc1xYIFDc+zPZ8zmM1Iy/X+vqeiXxLTnDQDfz5wHVUDNfgCyxyecv8AE5UhQSTxROxA2JO9XxWNHCYrvnuvQCvrf6XY3AiJjM3+Rv2FftEITNmgj6CELAhttxRPve7UOMExwa6LQ8ktgX9zKedEeq2eJI/LXMLCzGTJrH5gDEalcWx47WeOwx599mUXsVtwYjuYHZdSNa+dBaVsuDJ6x9X8VtZv5PvheY0aSGMxD5ngvFabJk6L1WJY1jbZrIFHfdrNDgCzybwnIZBbqsKYsQ9rQxvuqUGazy5jKuzyvExCm1QDS5AXR6VNgK2+/I9saTIo3tDg3gDfmm8NiCwd6XAmyC2uFDXpvoeY4rN1zLR5NYoXy5AlVi0spbUrCvpQWCbrtXPuMaGDgObNH/kK0ur562Aqz498nheaaeFXX5S707MpEjkqxlOy0xAUe5oi/wDnucPdvZ55GRkANGt7l18unzgFn4adsDCRZcdOgWN2ZjbMzH3Yk/34Fkmvk4zmta0U0UlXvc8242VGnEoa6C45cp045QmSsJpVcOQOf+fkN8Vc8N3T+A7NxOOcWwNutzsB6lC+o9Sm0oiyNoR9SgACiTftfc84Q7qMyukrU6X0X0mDs6OLCxsfGAaAcNxfGvPdMvh3xDKmYJmYssoAJobFb07KAK3INfHti+CZHCO7YKHzmo7UwscMXeNGg346c/TfytfQIesgc40bWK6AFCvFnWpPKBicodW5HNUePi6xSRxrRO9nYaLvC2QXYQXwj1JpkzEcrkS671rs1Ooo7cbqeKxVh36q02HEUlAackT6r1NIVFks3beia7sRizpMqLhcKZCa0CH9L6wMwzKRpIF7Hkf7f5xVrsyvPAI9jYWTP5qdZ/wyMvlyHzQrJG1GgLUyKQp1AcA/bviHvbGw5tV57ExyPxbgNBQP4/CZsp4dVMvqk8p5aNu4U73xWke11Q5resYM0wL/APiGUcgUANrRxtIviTq5nARMvHFKst6xQ2FjahdNsfjGlhWPDS/NYqq+/wClSR+HbJlls6CiBrZ9eCLdY6oscqgoDIqqSyGjqI9XpKkUR9+TeEex+yv54c4vIsuLb1Gh2Ju7/XFMT9rPwv8AxObmFC/9clQ/iDIh0aUvHfIQN+lIPfsK/wAY0puzu1YX5nOBO1g6+uYCz59OIBFWY3BPjyNGm+o/RNDy/KP5Xq3TpG/daQ9Wx8mQEjvzp2+MIHsntGdtVmH/APYH/wD1SlvaUERvNXof/wBSqj+0DL5c+XEGO38lDV/pBPP++KjsHH4Z3eN08yD9iVLsdhJtXuJ8gfyAk6fOtn82JZDGnzIaX0/SCRzv2++NjBYHuojEHamyT1KyMZjhmbK2MkNoBvE68Tr68FRL15ZC8bwAEDWsgDDUw457bije/wCWAfxJI5GljyRYsFa/82F0T8zANDVc+SOfs0GuSZWrgMDQsOxN0edwvHx98Zv/AJRM5uHY0cXWfQH9pTswkPcen3/0npcgSRbkg8j+++PFmUAaBbXeJPy+byeVlzCtJL++Zg61agEkjTpW/pf3P9MekdDjccyLI1v/ABhpBujsLuzzGuiziGQEueT4yfv/AGvnUnUJlYJC5JQEHUbUBhvsbA99u++PYPgiN+Ea+iRZI6If5FaofXDIHILhlYe9LqUgd9w4b/24u1rW7BVle57btYWh0jWCQF3NGgR7H7/ri5PFCiLr6I70vxnNCayw0o3MUgLI47gqdiflaOBeJxs1fTT6XXsAnDI0igPn391HV+pwTR/u8v8Ah3LBnCPqjYgHcKw1Id+AT/bF8oJzHdJmRzQW7cULyuYeJtSEg8fl/wDYxYgOFFRFM+J+dp1R4dQKwOjep39bcf8Ax/zv7nGtHhu5h033P6QZ55J5A+Q7aBa/CfX5Y4lWgNLEoSBRoq1V7XY29x7YnBgTMLXeSDKCHh4WbqfVZDm5ZWPlicWxQkBl0BdJ71a73jIxmBfC4C7HD5zWnHjWFrsoonT6V/pGOi9JCRHNiIOsamQpqrzFAPIo2B9W/t3xlSQyP8INKkbnNb4xbeX6Sf5zyTa1HrZvSqjux2VR9zQxoiFvd93wSocQ6wnnPP5SCHUmpBqkJ/impuNxYUrps8erYkDAKEQDGBaLBpmKSc/mPMa+wGlfsO/xfP8ATthsChSzZX53Wrel9KlzLeXChdgLO4AC9yzGgAPc40Y5o5MMYpTRbq0/dvz8KjWlxoLT1Hw7NA4WQDSRYkWyhHfSxA1VY49x2IOMqSZrBZT2D7LxGLk7uMeZ4D9+Q/tR1Po/kxQSar84OdP8ukit+9gg/HziYpC9tlD7RwrMNMY2OJA0s8xv9UN04IkFOnHWoTIRhRLrnRvfwRv84G9gcbW/2P26ezo3MEebMbvNXDyKHydNJYEvwbqv98VEIpajv/MJHPBMQqxetmvYLfNvpoAFSD96N4gQ0QU1J/5dC5jmiN2vULTns80j6hafCk/1rDFry+M7SfO4ZLaB1/SyOSTZJJ9ycck2TSMf3jXEO53qs8TyRTLLHvsQy3sy+x9t97+P1q1uq9a7/wAjikhD3D/kHDget8B9fPdXdVznmNq3AoUDVj34+cUcKK9D2bjosVhw6PrY4g/62VPReorDNqcNRBHpF1uNz8bYIxhOqR7R7RghcI3nXfnXn5rb1nq2uVJYbUoPS24NnuByP/vFi0EUV5bG49ss7XR7AV52rc/4xzE0Ijv94GFkjYrR5vvx/XvuUm9ns7wudsevFRJixlBYdUHzeYaRg2lV2AoEn33JrDMEDYWZQbSc8/euDqpcJKA1yG75Js/n+mHIpThYjJGBY/xGmhJ1NeXla6GJuJmDJSaO551wWHrTwMPRJ+g3P9cCi7Vxb/DI0H6LXnwGFZqxxH1UmUcglT2I5waGWSI5mrFc0XSvTpYChnlUkkGh/k4XxHbDn3Gxvqf0tqDsprQHvd6ftVSZiOPWHAYI8dje/S6vQshTYXe+xwZmoWW2NzXXfP1V2cyUsbVMxoRIF1Ekli51KATsAQx22UaR/FgMeZ7e8J3+D6I+IMcRMDWi+NaeZPUnQeSav2fmPRMG2a1bmjQBog/cn9fnHl//ACQSZo3DaiPt/Sc7KqnDjomw9Qik9Grjmm3+br3x5s4eaMZy36aei1QWk0Dqvn3iwK+ccx6aGix21BQKrg7AD8jj23YxMWBaZON+xKzDhJMXizHERprqdEsRZHQ8h4DHYewvb+m2NKOVzndEx2jgYoMP4nDPY0u75/tHOhmFYcxHJFbSFJIpAqlldSQylibCFf0JO2Imky6Wr9k4J2IYHAAjxA+RFWOov7ITmujPIKshVb1Ed/tf5YmTEtAFblZ8WClY9zHj/E0fnUKJsv2Pfte49vse+CxOLm6pOdoZJ4f9LX0vImZiGb1aTR0+1ckH6vmsAxE7oyDwTuGhZiGkHf7LqDpMmprFaOS2w2+ca+Ah74iQf4/PhWTP/wALsj91RMxDG8a5NWSq7hEjIgy+XCG5QZtajgDWugk9jz+X5XndnPolvqrvqh6qM9ATCCSDVk0OL5o3xX9jxeNHFxd5CfdLtID1Z4f8SywDykYUTtYugb1AA7Uf/OPLYgEDMFqYQguyuWXJT/h8wksf8DalqjQ/PuAe+CRvzttAkZ3UtcER691wzAKCD6dLPRFi9hR47Cq9+bvFgF0s2YU1AgmJtLIt0DrMmVZzHXrWvULAYA6WI76bJAO117YHK4tYSOCe7LjbLi2RONBxo/Ou3qmvrnVIsxkMuZXBdVUAr/1NYOmXUTxq03e9mj2xkxmXEyUdhvy9+JPLgvRS4k9k4mQM2Ow+rfb9hJufzrTFdXCilA4A+P8AnYY2QK2XkJpXSuzFZNOJtBU6Mda5F81nRG6K38dgH5wFsRc0uHD9E/QBBazMCeSq/wDVo/8AV7WFNX7Eja/79rwQYWUuy1ryseXNW7pyleqREEhr3A7b2LsX235xX+PJYFb19dumq7unXSrHWIttzvRG3Y1v/UYv/Em0036jp16hW7pyu/GKUZxwoYm6FaUZiNzzS9r7YUmd3Lg125rruQLsWK1/CvHh3PPzkT+FbKSCVKnUK2te5IF221lSBdWRXO2Afy4iLB+/Tp1CIMFLYBCrifUqtpI1VVlN7ri23Nmq5OLHFRCwTt0P66Kf4kvL6hcj1X6bqrNrXqAI3JA4PPHO+O/lxjc1vwPAkfhWGGmabZ9CuC4APGwVjRHDBSPz9YBHuRzYsjZ2uF67kbHcf6KoYHA1Y2vfmumX4GxIPqQbgMSN25AUnTyK43F0/lRc/offbbrsrjDScvqFGj/lg/1Gx+42wZjw4WEJzS00VyUxa1CraEHtjrVgSNQuBAPYfpjhpsrF7nblQ8IPbE2uVP4VdtuMU7tt2mBi5Q3Lf2WuPNOo0ggqOAyRv/8A2pwwJngUCk3QRuOYjXzI+xWZlvc2e2/t7D434xS0cknddRMVNqSDRFjmjzv2wN7GvFPFhWY9zTbTSoigCkMuxG4I7Yu8B7S12oKhri02F062STyTZ+5xwoCguJs2udGJtcp39zxXJ4/4cQWtO4TEWLnhFRvIHQ0uhK9VqavbUcdlbyCo6eV5LnOJJ6rjf7/ff++LWhK/LZx4za6f0H+MUkjbIKcixTviNsKjNZp5DbH9MFhkdE3IwkDzVZZHSuzP1KzlbxczyHdx90Ol5Erjb7Yhsr2mwVyu859JXUdJ5F/cf5P64L/Lm/8AYquRt3SzHLKe36YDmKsHELpcsBxjsyglWiPEWqr3lY61Cj8P8nHWpDy0gjcKyRWYgljsKAFAAfCgUMcCAKAUyzPldmebPNdacdaCvacdahe0461yKZvIJLRcE1dbkc/Y/wDN/fAWSOZt80I+xPugteW7LMehw1Wlv/m/N3fPNi7/ADwT+VLd3r6c7++vmrd65dDo0IUrp2PO5viqu+K5HezigmeCDyFbDb7cT7qe9fd2uE6HADYQ3/3N7Eb7784t/Iku75cuG3tQpcZXEUrl6agUr6qYUfUdxTA3v7Mw+xI42wu9oe/O7f8A16VoNNtLRBiZAKBXS5JATVi21miRbe7V9R72d735xXuWUBW1jyB0ochXJT/JlJu+X01C5XIqKosKqvW38IAB53ICqLO/pX2GI7mPXTe/rd/c+5Vv5Up3Kg5JePUO2zEbUoq+apF2/wBI9hju4ju6+an8n3KkYqWqv7L0mVUkk3uKO/I22I7/AEjnih7DE90zeuvHfmOW5uuZ5qBO+q/AXL5UHktv/qbuCCedz6jvybOOEMY2HzTTy0Gmyt/Ik5rtIwBQv8zf98EAAFBUc4uNleIxKhckY5SuSMcpXJGJUqCuOUrkriVK5045SvaccpXJXHWuUacSuUFccpUaccuXtOOXKNOJXL2nHLlGnHLl7TibUKQuOXL2nHLlIXHKFOnHKFIXHKF0BjlCkLjlVerHKF6sSoXqxyherHL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SEhUUExQVFRUXGRgYFxgXFxggHRwYGhgYHRwfGBgYHSkgHR0lHBgdIjEiJSksLi4uHyAzODYtNygtLisBCgoKDg0OGxAQGywmICU0LCw0LDQtLywtLTQsLCwsLCwtMCwsLCwvLCwsLywsLDQsLCwsNCwsLCw0LC8vLCwsLP/AABEIAKUBMgMBEQACEQEDEQH/xAAbAAACAwEBAQAAAAAAAAAAAAAFBgEDBAIAB//EAD0QAAICAAUCBQIDBwMDBAMBAAECAxEABBIhMQVBBhMiUWEycRSBkQcjQlKhscFi4fAzctEVgpLxFpOyJP/EABsBAAIDAQEBAAAAAAAAAAAAAAMEAQIFAAYH/8QAOREAAQQABAMHBAICAgICAgMAAQACAxEEEiExQVFhBRMicYGR8KGxwdEU4TLxI0IGUhViJNIzcsL/2gAMAwEAAhEDEQA/APl1YdSCiscpTN4e8PpmYZCoMs0ZBeJHHmCEpq8xI7/egEgFAQ23fUBgD5CDQR2RgtsrvL+Fo3zgyvmMCWyyhgoq8xA0wsFiaULXO5PbEd6VbugrM34PSPLjMM7kfuyUCqWRXy7zEyqWXSVEZBUEmipF3px3eld3QXXinwkmVhDjVqZ1VP8AWpyyzFgNR06WYRkHnUpBHGLRuc9waNbUPY1rSUsHI1EJCd2ICj33/Un7fONA4bLCJCdTsPm5SQmuTIOG6zGAgEnYKQD9ze39DgJjcASeGiKHgkAcVVgauvHHLlzjlyg4lSoxy5RiVy9jlyjHKFOOXKMSoXQxy5TjlCnHLlOOUKRiVC6GOUKccuU45QvXjly9jlCnHLl7Erl7HLl4nHLk49K8LxzQo6DzPX5c5SQF4WM+hWeHYmNkpg6savilJKZmdeicELaWfKeGI5ZMygaS8uc2KSPUXGVaEelS31P5vHau97T37lHcNW7M+Co4miBk80SzGHUlUtZpYLvWCbGptl2I0k73iRM87Lu5aFi8ZeGFyrKqXqKysykg0iTPGjagaqRULgcrpYG7FSyav8zvp6qThy+8g2FnyHFCc/0Ro9Cj1SMLI9lq7rsvya4OFsN2i2bM86NGl8z+T0F8Oa0MZ2UIGsY05pDv0HlwHMmvIIY8BChjtZIH5c4fbI1zi0cK+qzH4d7ImyO2JIHPTc++nvyVeLoC25XLNI6ogtmIUD3JIAH3JIA9yRgJNCypaCTQReDwu8jOsciSPH5nmKpUsrRgllK6tzQNEWDpNE1gXfDkjdweaIZDKz5fQYz6xCc7G6pGWSIxlTKjEFhaQ1pN7hTQJwNxBNozQQKVuXlzAeBg6rNFGky+lLaOPLyNE5JS5VWEPpazWyt6qGI0UjMuOl9MljD5RApWOTLzFXVCBJmAqQkMw3NTqKOw1AngkUpu1opc+ga6Il1FM2yHzbomCZlAjtCdWXjb0jUCREYjou6F7EMTwdwHAvc4eQv88dlSR0lGgNAd+W5/awHwzMsaZl0K5YRM6OQNo+CzBSXs2DRF70Bdgbbu0sNYdkPh2GnFZX8GQWy9SdfTkOSEdSyh0rHrjCqofUgXSVNgMzBufSV0miCtHjYbJRjGOyU1ra8uV30rh09C/wAM4eQ5rs89x83S63xx2v2xn+SIoxylc45cucSuUY5coxylexKhRjly9jly9iVykY5Qpxy5TjlCnHKFOJXLrHKFN45QvY5cpxyhexy5eGOXUvXiVy29J6a+YkCJzRJPsFVmYn4Cqx/LayQDR7wwWrsYXFb4vDuuJ5opVljjVGYxqSakkMYGk02rUN1IsBlPBvAv5A5Iv8c80anyuZy/4hA5DZfy4ZmQR2qzuJETzUHmFC5oeragL04B4bRvFS0S5TMtJmR5i694MyuiJTeZljjfUgjHqd9BMg5G6tQxIIGtLiCeKoyMOYWICNwFycs8MYKQllkiBzEuhmSztGWsncAr3o2L+m6gNKLZvLNGbzbSzCN51YKsWnXKiyyoxRQ2giYSVei+KI04SxIneMseUWRrrY10rnronIXQRjM/MaBsUKPREurZZcuZJs1A8fmCKO5NJQXqKi4wxBJUg2ABpHFgtlQdm4mZrYo5NGknjms76aaVtrrfs8/HxMeX5d9Ohr59PdM8RZIspkd1VUaRdC1ptSaEbajrLHfVwQb24xp4X/8AFl/jtBJNHN9ydAAB73p1QcV/+VD/ACJHUBYrQDbQDfX0qteFFTrG2vPnTdFukg+YpDmIh46l0k+W2tSrV8MAx52VtsKy7IsGrk55nxiT5U80MIz0b2ZoBSywqyHTITtqfSRROwv6brC4BOwTpyN/yKFL4t0TRzqiq6IsWg1Xk+ZM7IGQvQPmhRYOyjY7YsI3lUM8QVMHi5o41jS/LjDCMNOzGPVDJGfLbyAQPXem69IArEdwa1Vv5bSdAPZWReN5fMeTVsywqAJmBUxGMk6vIOrV5Y5G199sUbhQHFw3NXry2VjjfCGkCteHNbo/2hOdmRdISkVWG0imUqQXiVQlSlaPFA3iRhiKrgq/yWHcb+aLJ44kVMvHDJIPLQamlWMxl9KBoqiUtoILENIRZA374tJBNHGAAfXjXNMxvhfKXzNoEnbcA67k1y4bWgvjGfKzM0+WEYDRoXjUNXnJrLlNtJjojdSfV25OD9nYr+O4tcwEPAscLGo9B+kaWRj4iXnNlur4gkb8d9deF6pEZr398Gc4uJceKxHOJNlcnEKFfk8iZLpkBsABibYn+UAHj3NDcY4amlYNsLjOZGSI1IjL9xt+R4xYtI3UUs2IXKzLwFz9LkCi2hbIWxZrj9SN8QSBurNBJRXOeHWVDIrqUuhrJDEjkKKo7b7kd8CZMDuivhrZAwwPBwa0KqXsSqqLxK5SDjlCm8cuWjK5V5PpF+57D7n/ABzi7I3PNNCqSButPUMj5ar3O+r27VWCTQ92BzVWPzWjk/gxzlxmMu4mQqWockDc6a5Yd1IDbcAnTjKj7Qjc5zHaOaQCDwvQHy6ixxugSG5cM5tObq07HkeR8+B47aHQqwOH0spvHKEWyPhvNTRiSOEshv1WoFA1yxHe8JS9oYaJ/dveAeWp+1q2Q1aGyxlSVYURsRhxrg4WNlRcXiVy+reF9ZyqxztHIKtNIH7srRS+2tTRse3fkuQx5mrz2KDROXRgg8et/hI3jPIrDm3EYARwsiqOF1cgfGoNQ7ChheVmR1LYwkhkhBdvt7LrwtPLFIssMogkXW0bshKswUDQ2x9BVpFvsxXcbYTm1IC0YdASmfqPjEK3mrl4UzMkWjM+WNMcjhZtJGsrelmjYsL4qzpGKiNvU+SKXjiheb8Wq0kx0K6ZhWWVGZlu0hVa0ow9JhB7myaIs3cMI2aqd63mp/8AzqTSFLO1aAHMrM+lJllCtIY1LL6dIvcWxs3WJdmu6HsuEgPFZcp4qKLMoAIlmmlIZ2CnzY2QrIojbzFGq96JIGLF0rqNDTQeijvGolm/HDZjUJOSyhCsgJWJmgMqkvGgY/udSkEEE1xsebmaR4Aa19RdH6qQWv8ADe+numB/H7yTlldjFQUx5pI2EqGy2s5dNEbDgAtwQd7K4HBHh2l3eCnHiL4bbk9b2RZmTtqhpyO32Sx4rzsC+Ycov7nWWjXynXyg3p3DKOWBK1Ypl4O2IkibK5r3HWqPWjY/v/aNDjTh4XxhupNtJ/62Kd/Wunsk6sNLKRKXMsQFvSo2CrsPz7njuThegozGqWcjFlCqnU6Tp5rb74q7bRXYReqzDzN9uxPb8lxTxItsWnKKWJDUvsT/ANv598N4XJbhJxBq+fBDkNDwrRndFIFokL6iOCfiwMWnyANa2rA1IQo81kn0XMecYCr2GB96+qtOxYlzBSuQTE611g7G9/y+49rwu5zRo5FcJJjnYD868R5+S5niFO8n17UqAAXZBZwRsNv4RRPti41AIQXxlt5kPIxZCXUC+ofe/wBN/wDGIJoWrMFuAX0jpg1RiNxqXTak+woMp+1gj7kdhgmBnzDu3ei0MVDRsbIB4o8KBEM0A2H1p7D3X/xg8sQAzNSBCU8q7BhoNMSFG/ua37V98KuAI1XNJB0X3nw14bHTfPd6mdUDBgtFK1Fli1MaVtjYokgg7aQMuOdj7rStKTpa4V1S34j6j/6k/k/hrWRSIXIXWkgu2Vh6iL5HBA++Dd8I/E40FQszaBL3Sf2bOzn8TL5agAnQrWb7BpFAsHnYgbe+yXaHbbcPG10Tcxdda6ab7IuHwJkcQ47flEpuhwdNzCL5TyBx6ZZFDV7gGgoPawLwXDYuWeO5KB5BauEgwsZaHNsuJF7gHSrHXhp+Vp6vFkZj5eiLz51KRuEW7NG+wsV9XI3F0SMMifILcdBqmsT2dhyadTXG65+dD8pTnySwJ5ZjVpEtGY7+qyGC9quxuDjeb3Qw4k0qrvodV4d7i2Qt5H7K2NgoCkaDWwIr9MFwuLglbURHklnWTdqjOZXWkpFLpQszHsAdh92alHy2B4yRjG9SQOvwak9AUxh2Oceg1TP+xmHWZV89UGtKjK2dWliHHqG3p0nbe+eMedx+EbM9rtjTm+YcKI/K0oJS1haK1/Go+oBWDxl0+OHK6fJ0kSjRL6fUzmRnVWADaAAaBuvTuawtgZ5ZcW636V/hR0qhd7a9OeytJTsMHFuvP6+aG+Dp8kEkXNLGSTdupNJQFIQLDWT3wXtNmMLmuwxI8jx68KSkZ1o7Jl/aL1Cshl1gYeS7aSyHlQpIFj3rf3r74yOw4CcbI6YeMa6+ep9OHmmJj4NEkdR8MZmCFZpECoa/jUst8alBsX/TvWPSRY6CWUxMdbhr8+fRCfh5GMD3DQoReG0BNXhLqCpGy0AQdRN7m/8AAAH640ezyC7Kk8TDmIKGeJOoCXMahTBVVd+DVk8drJGA40gzEDhojYdmRleqO+GemxZ3Ly+e4VlcAPZHljQSmmFDpKkggnSa9xjKmkMThWy9D2fg4sXC4G84OlctOemmvK9VOa8HNH08ymNjKG1ErqJChq4rdNJ1WOKs7YCztCF0/d5x5XqqT4BkWF1//kB14itdNPfnwSlk8uZGCgWT81/kX9sM4mQRxlxNJHAw97MGVfrXz01XHVYfKfRfwbJ22++FsPN3sYceZHz+k7j8M2CXKy9ga6n6+6yeaavYbkXf9VBI/vgxOl+aQG9K+FrAPvhhmrQgP0cVsjzRHP8Az/nxgUkAfutSDteaPfX8/o8iKIPO15M26m0Yi+3bitwdjttuN8EayhRSE0ud5cCdee/kefnx30VDmyTQF70OB9vjF0BbCMBVFFY5cuSMcpUEY5SuSMcpXJGJXI50XpAYeZIQqjfc0B+vf+334BLKR4W7rTwmFaR3kmyOOyGN/JdGOw2NnUxpb+LPOFS1wPiWm2VjgRGQsr9LRjUdMqhkZhvTjSdz7kE/1xbM5uvFUDI3+EajUfZQn7PpnOzIvspsk89hxwe//jD0brHi0WLPGGu/4zaFR9CeKVg9gx3qUqQ32C9yf0qySMXnjLW6EG+KphJW57cDpwWs9bmrTDDJwjowViboCvSKKsV3+TWE4RldYOy0JcQSNt0z5tvOyraNSMy6lBsMrqbAPsQ60cbLqkZY4pMr5v03pEubMnlJYVS8jcKi/J7ewA3PbCBeG7qjWlx0X2/qXWZXiMI8rNLSrLomCT0VVqKMK3Hzuv648+9ojfZ061Y6LXiax7d9UCyXXcpCH0ZZ4CCEJfV5jWtssdG7uhyAOeMVniM4DXkO41w81YARmwuupwyZnMRPAJVEkBcDX9RUkaeDThgASQeBsbOJw3Z+VjmPaC3NbRyB39CdaQZcWGEEGjWvXy6pq6TmJPIi/EwlXoEo40kOBRIvgk2duLxGKwxjeco053a6DEteKuieFUqurZ7KownaBBmaIRiqkggbbj2vnCrnuLC3NWh05puNrgdNtvTlfLolfL+GFzWaEyy6IiSzqyi/MpSdBv6fXqsjkHbuH4+0nf8Ax7MO7WgBy0G1+WnmNdNln4ns0Ole7gfz+9U45DoWWiGyiZtqMiA0DR2sUSQdiO1fOM+WV+gOleinDYJkWrffRfLvGEj5WWZMrGIVUkOCobWt6wwDgroANiuAOxG27g8O7ExCWd+etRuMvDcUTfHrzVJpBGS2NtXv1+cFm/Zj1Yw/iFXylZghDy3pABIIJBFn1WF2ujuMV7VZYa7WhegU4DUlqY+u5jIZqERTyTaw7SeYibhjYPYrpb2F0AOSLOdh5JoXF7ANRVH/AGn8RF31B3BLni3wMcvl0zOXDtGB++t1fRqrQysqi1Pf2sdsP9l9puxTnseP8a1ogHexqTssvE4YRgFqv/ZdkFzPnQzRSSw0aKsQsMpHpcnUBex237bEYaxToo5A9+5FXxrkhwte4EBG/HsaJkWhhaJpkZWzCxJQUO1uRp9KkyabX21bADbNwrGyY44hxI0oC9CRoPpfqnZ2vjwwaRvxXy/IZOSeRY4lLyNsqirJ+Lx6EkDdZQFr6j4Z/Z55E3mvmYyI3XYpQpWUkMQ5VSdhycY+K7Q2azzNfbh6pr+E91G61Hqt/wC1fobSZaWZBASsyztp2k8ryxEd79QvSx4vc87YnB42N0uUA6/oLpMO5gcTx1SL4RMmWmiSeF40zEsShpAyVpcWQCPUKavbfDGJMc7HZHWWg7EH5smMDipcLbQ3/Ohr6/tfb8/Pl4kt6ayeQCTfIv2+MYWHw+drY2geHUE7jW9/NPRwPkca4+3JfKM/4Hy7yTPFKIoztlonYDU/lKd5XLGtesaSLOk798aL+1XRuazLmI/yIBNDyA326a+iSk7OyudenLqkCVNLFbBokWpsGjVqRyPY42wbFrKIo0uccoXWOXL2OXKccoU45ct5GAKi5rHLlyRjlKgjEqVyRjlKmJRYvjk/YYgmgrxgF2uy6zeaaTngfSvYf7/OIa0NRJp3SnXbgOAWzp+Vfymki1M9lCoHApWDD3II4wCWZokDH6Crv8JrDQv7oyx2TqK9AQfdGvCLxaUDAq0Tu0xI206To2rkMKbe6UbbYs/R2Y7c/nuhRHw5eKe06kscc7U0j5dF8yOOjIupn2onYkkj39hgTsVG0tBP+W3VXDCg/wC1Tp0AmyjL6bUrKFJ3AI3YjdvqN7gnbfDkTHSjLdVx80vK8REuq9NvJUZKYRaTapKjldJ21KpCqw07eoAHSaqz7DCRljacoKdbFK5uYhd9f8QwSHShBdUDSFSCLJII22BGkbdrxp4VxDSEu8hH+i5rJdNyCZecOTPEZJWRdVedvWw2IBod/SPYYSZhhK4zt40PQbD8+as572O7ojZKs2UbLZhJNReFwp1qmrWgso6AkeoE7jtZ52wN8Z4qzJWk6FaemZqKSEtChjlti8htVurbnkfawPywV02Hjgr/AL+Wt39uigRzOmu/AmfpzyLBlYiRTrJ50ivoYqGZV0ldzqK21EWWH2wN2KiY0G6vXb39eHulXQyF7i5pNcAetAeWlnzHktXQ5GtYnfzUkYiimkrqLFf3fbSKo9wN8LNxAfJlLrBvzFC/qrNaHx5msLKrjobNWNtQeiXPEHVklCqqf9Mnmgv+Tz8YyZsK4SEA1RXqsDE58Qc7/sAs+SifUkbwlFdX39YJEkurljZtlYA7UCe2NB9x4YvJ1OgGl6Dfy110106JWVkffCJhuhZ19K/3tr1TL1jOnJEP/wBS9IK2SQHNeg2a44+MYseHMjgwn1vT1RTTx4Qb5UlfqXU0EcGeOYWSZZB+5p96ZfQD/ClWNfDbULNHfw4dhwRHpeh6jmefT+krPKyVoYGbceP+zyXsn4XgfLjMIRcg83QoAVC7N6QnAoqy1ZqvtjPxGJl7zx1y6o+HZGBlaDYSb1XNFN73Bqu9f4wy1nBQ6XS1u6D1zMLGYkkOiQHXEwDIwIKsCp2ohjdV29sWzujNhU7tso13TP4Z68mTy6wFEQoNmOptZNg2HumpiaGxs0BxhDEHEPkdMx9ng2tOSlmHaymnZT1TxGZVVUpFRhIaoaiAwC6QKO578EDEhh/7a2rSYZrxRK94bky65d8yMrDE6s/lyiiyyNYbVfqUeqwLOxoVQumMxU4cImvNECx08648UOHCM4DZMc/R5JMy8Ezq6PCGdHFqaYe1Uyk6gR3IrtXMw/cHw6A60L6cyfnBcJwRY3B3+eSVet9NTJMkmWhKSeYqSOzghUvVYUAekMoN82AL93oo2vhc6SQVqMoGvzyVp8VNPK1uQXproB6/B0WrqM+WznVYHI1wxRM90QBIrIQXqrGo8cEn74BnliwT24fR2g67G667oMuGcJm94Fv6m0JYvmUMZ0OygGi2l2AIQ++xDEUfsDjNwolhFWSPrstuPNWWE3qOu/Xp9EF6t0tlnSTLTRvEYklSOcMULxudP0kMr3Xz9QO1jG/g+7fGQRR1sjetvn7WVioMTNIXnhw4CuVL5z0TI/iJkithrvdYy52UnZFIJuq+LvtjYmk7thfV1wXn42Z35SaTnk/CD5cIzRrI76tUcg0Oi1yUc0ykir53+9ZGMxZcBTsvTj9NVp4LuYrc9hdvrXDjofT3QTxB4alh8ybQqRBwANYv13VDvx+WHMJjGSgMu3JCdjXF0kYpt7cR84Jfw8llOOUKccuREjAEJQRjlK5IxylEYOlnyJJXFbDy96J3JLVyVoVZ232wrJiQJmxtPn+B5rQgwbnYeSZwNAadddfoh+WyzyOqRqXdjSqOSf8Anfthl72saXONAJNjS8hrRZTTn+kGDLmOJQ0pFSOKs3WoJe5G1bc/reNFihNiMzzTeA8tr+69HJgXQYTLG23nc8dd6+yVMrknlcRxozOSQFA3sc/au98Y2XyNY3O40Oa86GuJygap3yfg+RMuhdvKX947NI4RlcABaiTX5q+m6scm/bGNJi2ySF2hAoefE71r6Fa8IfHFkaSCTfLoNv2sp6tQIIBso6oEa2sOr1d3sABZ4IHY4bgsR0OCjEFpc1xN2Bf29eaoh6pHl5HzCIVaXd3bUSd731E0b5HwMFja3ShVfTy/pCkY5vUH58tZZ+svmJkkZSyilWwaLMQq79iWIr7YafIGREA6lLCIveHEaBY5cyTIbOxethQBJAHc9z74ysnELTbLQp2nBZs/k5Enm1hVJDXbx/STYNarN1fGNOCTu2tG+nI/pZ0vikcedpthly+dqSaZk0xhtAGxRNj6juKJrYfxCuMIRTzQMMXI17rSfEyZwk/9hdeWiPeFfH0SZQRNCSsGmMqw1fuxSh96/SrvYatrYE2gHE8vJZ8uFIeTw31CtiyyZpfNLOBIxQLQFEMhRQK29O3tdjthVzDEWEtt16nz0/sJjOHBzQabVj03/tYOj5qY/iMqYXdcrLCiEAh6ag62NlDeXqo/TYvc1hjEtDYwHbkk+5J/KQovlBbZFjnw0N+3FOHS1vPTFoZI00qEcg0Gqm06dlJDAD9e+AwOaH7f7V8W1wkvWq3+ew6o9lOnwo2mOGL0+4BcH/3Uf6nDIeM+QcN9dfbX3VS9zrJ+fb8of4th8yLSpVZAwKVVhuBY1bjc38b9sDx2TuCX7eaLgC4YgBnG+Gn3Xz9/PlJldI5oIGMczCxr25jHq+myp3FatjyRlQQhrDILAW1JicjqOp16Vy/Ohu0Mzy5Y5hAY5BGDTuUIZk1fz9yVHvfvhvvPDoVeTExFmcDx1y4q7I5mZYZQ5jgRmBj9LHYhfSiINXNm6IGqzZO9f4TZnB+p+bkk0OXolTjMlgCvXp8PLVLviHoqrEszT+c0rBYUiQj07kltQskcVQ3OGu7LRVa8kASZzfBB8nmHhJXSQ19xuPuD98AkZZ1TMUlDRFciXcO2ksRW+kkLZ3ogbH/F4AQAaCaJoC99/dHIMsXylFAjxlXR9gHRwNQkP8J8wmi3tXfElh/yGyCJBdHdXwdNAy00DuvnS+XIgDjSosr62BKg7KftgZMZNka8Fzu8sZduKM5vKStpm822VUVmVixATTR2Iuio+/fCRc7MDIdPsmW5WDwD0581ihzOQlnjjzk2YknatOoPGmprqiQdV3QJaieFBOGywNiMjNeaRxDzP/wuAa3lz9Vp6l1TI9KcsI5mdwq+o2unUNyVABI59Vn25xWAd+05UBmFGHO519kM/aTm0bMrNFIJQygSKOw42Pze4+3tgcAttOW5hy6FoaRudBxXX7OM7E2eVGsrpkJLcUBYDX83gzKY5rnmgiY95MLg3fT7op0sZTL9QzbRlkaYkRnigNTTaO49Sk0a2XbbDGKfiZQxrHeE2cw5cL8gvOwMjaSa15JuzXRsvmAoBfUApWXWSxH/AHPeq+5+e2M50hc7VH7otOYaHb9jlXRceI/DsJy8zMxFQyCzpYD0gglWBBIK/wBfejg2Fd3UoICB3YDHNbxr6bL4Z1Xw7mMqiPMmgPYG4NEdmrg/+Dj0GHxsGIcWxG6WdLh3xAFwQwDDaAprHLkTIwugqKxylE+mxAoI5WAEpqEUSQ91rHsl+k3YJ+xIEZqkygXz6f2noILizvOh2HM8a6DifRUZaZzKxnJBsxyewBVl2HAANGh7YnFYIRRCSLmD1vf1vZOMxBdJUh8JBaeQB09K39EX8PZUZUSzTPo2aIBd35Gquy3tRokg2K2vNxspnyxxC+PT5zRuz8N/GzyzkCtOt9PxzXpuuGQ0sYVTQWgLNiyTQ2AAv8xhaTDlri551+i2IcQHsGQGjte/zirun+IDk5HkCxgMq630nzGO9IrXQGwJr4JvbF3Rd/C1hJuzQ4eZ/Cz8RGBiHSGg2hZ43roPZYc14klmOph6yxk1NuFsUoVTsQq721kk32FMw4Fg46VX7s9elaac1myTuvauP6UdK1s2tPU8cZ07gUETSKsjgVh6g0WgsJLwpzGZKSTzsAxDUqNpJJIBDUbIFXZG/wBjwEagapkOqxw0TF0Do8mciyw0KVYeaLYU25YBtrVATwLJocVuOR+TfiuAte6r0VpQ6pCi+V6jItaAbYINSgkDVvYVeBiIyTqNlY5QKI1WbpfRUklDZqpQKURpGrNI4UGrClyDfY0dxQ3wR0j26NO65rGuOY7BY+o+c8pXLRK0js1FdyCWJAKlNq9gO3wMK92b8S048awMytGo4ox4j6PJlYIsxLoDNDlo5dt1miVlDlhuAQ9N8A88ErszHNczh8rz5dUg4iYO7w3/AL/aN/s8dpYJIVhcUPNSezp83XtGC1jUGU3ROx4w1IQ4Cjexs1/SUjaWkkitxSHeCNaCbKWzyEvLIxNF5A6h9X823Yn+2EZHvxGbhyHlwRY3MiIYPNEOs52WMmIMys9mwfqVdJtVZqVjzd99+MBEUjWNaTq4+35R3SscS1wvpzpaekzzJAC6iRyGJBbSoHPrkIJNn3oDBH4aRoqJ4aOdW7rqdlV3duOviPlp7fPRL8uV8ydIdQRpCdcyDSAlMSVr4Hckb8nBWSwhvcjxXuSb+p4+Wiu9sp/5Nq2ATd1zPw5PKXDRAAVE4DBtvSSNxvZ52s746PFwSF0cbhbeHzf0QTFJ/kQfnPl6oR17LZZ8isqufLCkox5s7BWFUKI0k32PtjIhjlbiBG3Unfpz/JVi4ZbKUvD+eizEk5zLyLAgFS7BC+wO7DY9x3471j0b3900Rs/2hMHeOL3rnoufSON5IUaSRn8uBXVVpOAXdhsWALkfIA9wKSWjmJqtz+EZkLnMytBN7Dy4rP1LR57tJGoBVARH/OEXV7blgcIyztkfbVrQdnSthDiR5XqFZ4V63+DIdlYws+mQV6kYgFGHYjZlP5d+aOjziuKHMWh/gNjRfRVOXzqHy2jkUghloGwezqfUNvt+eADMw8kM0dCkDPdSUZ6VEUpT6G+k65FZiX35uwTfBPxht7QWh3EoURIJB24Jx6Svmxurk04Kg6wSNtrVfSKNEVhRzQdExwXy7rHUWSVWVVdwjgBhqAB0C+P5hd/fjDODblDgdkniTZFbo/JPFmZcvHOSVL2QDQcqpbS3uLANe4GEYA6MOLeX5CcnDXgA8/wm3NeHMpmlH4ZVBU/vFQgcDaq4YGttrFjvYswgOBdaWeJBIJQ42OvDkkzKeHM7FM06wSAxks1BKYpWnSuq/V3AsVf5kPdvbkJ0+qbdjHvcQBQcOPA9OYr6rbnQi1ncyCQIizKyhHuWM6KZeeRuR8bjHQExyCEXR16ffaki1sjWmVxGhIuqOnzoo6B42d2WMKqClVQwcLqpOCv0Gr2GxuzxjRxMEbvE4HqQgMlcP7TH4jkXMZJQc2YXZx6XRl3XfQwUsd6sHcGhhDDQvdLcTczRdmwKvjrSvHiW4hhMRGnzivnvjLxDLmGEDgBYWKkb2ZB6TZPtRGwHJxrYDs+PDW5t277JHFYgykN5fdAo8mxFkaR7tt/vjQc4DdLiJ54K38Gv87f/AK2xTvOiv3H/ANgtaRljpUFieAAST9gMDSK2RdJYg6iinsGlhU38h3FH4NYYjhLtwfZHZCTvou8lk1zDliwQBhELddqXYAtSgADdi3fvgbsNFGCA43ufUrXhw5xIc4kNawDroNgBx667m0d6llJITIC482bzFnUKLX1D0kkEb1dqeKIOFO0MW8ZGtHg+/DU9E7D2e0sOY3eoI5eXnYNoNnA0noTLCTslsQygdtZIsfDHCpuEZy+r1I3B+dEsMmId3XdF1aA7OHmftf8ASZMt0TRCruAJGUKF29CgAVY2JNCz9sZU2J7yQ1t91uYePIwDkAPL7pezeVKSrITqEdlYyikFt6J1enmuQeMOYeZoFc+PJJ4zDvk1GoHDn6o30rKw52VZMzIWsFnUBh6gRa6iF5uyF9qBujg0WaGXLe4tLzFmIgzBpFED9jn/AGj0nRclG/mxKIWXUKMjhH1gx0VYEg6jtp2vbDofmbSz3RhhtKPVfCMuZk/cvlS5qkXMpdAnc3W41e13fxio0UE2nbwd4fzcEaqwETRxBFl1KwuwWpQbo+xA+n5wN0eY2VYHRbOg9JbKtLFG6zJmGskg+ghW1giz6DzZNA7b3izKGgXOB3Szmcp+E6n+NlnLhWYrEorVqRwSxJAH1nt7fYELK1Ko2TNbWn0R6bo2aacz5V44kljfzGkBUx+Y+vUoAty1VR404jKatcCA6ls8OdKXL5OVA6ZpkZzI7CgXIDFNBLFtjZLck8dhQMBFK5eQbXzzqvXJXmGYldneJj5MQYrHGBa1oC72DuTXNbYa/jgDxOFoff2Ka3RNvhPqUPmvm6JkkVWESj6C1lwzcAalahzX3wm8shcbKpDAc5cs3ivPmZTOyrqBCxtGTsBqL2Tudq3G2F5MzyDenwplwYxjnFtkCweWv2OxGuiy9J6wqRKWNshIJY/wkVyfnGXI55eQSStRrWuaHN2IBU5DJx5ghpXOm9MUai2lfnSByVA5/MkgDAS6Uu7uFtuP0H4J6/lGOIEABG/Pl5dUf611WHMxrAIzIxKLpG2+qh6iQBZUgGwL74SwnZuObMPDlI48PnulmzMjt4f+0lTZVSwgErrllaRjE6tqWXZGQkbAAnVdk7nkWceihGIiuaWPxjQm9xvY+3p5gKljJ35Yzv8APntxF53haDMyGWkgJDeRqbQxHBIq63IBFWAL5OHnSNkOZo1+3zdAYws0dsgviNBOzSwhK17RptpWt6WvgXV4voBQ3Vg4l1nZEfA/Q3zjPcjLFHp17AkliaVdYIB2JPtXzgErg3gmNhumrxX4VTLQGSMFkHpmRjypIAbfcEGvbkEVWAsc1zqOhUNLjoF85MemVDHLICCWU6aIKqT6pFYbCj2F/wBcGLCFxeduKv8AEPQs3lhHmMwSxmAfXyQ5FlXPZv6H9QOy0NBoqB16I90CbMxZYZnYK2pUY7hiBywHH+aOF3UXVSfigLmk5gDV105o9FCPLWMkMukDvxQ5U/r74iOdknh48loxGJ7QyvnRYZeiHTrgFywsHWMCyyCtaqD9RK3xv9PscVyBhI4FZuMYY3jluF3lMpmcpK2YgGtHtmVSPVZJ2G1MO7MTtQHGA5mPYGu0IUaa/Pnor+o/tFR7ieJgy0bZdgxPpOrtv3xAwzyM12EMOYHZUDXORShklkKUGcKE12yPshBIoMQVBPvhuDCubJnOxH3HDyQcRiW5cg4H7H8rf4i6VkXWGLLVJKb1nWCREscmpttiVLa9I7oAK2GCiR0Zt+gsa+ZACG4MI8O6N+M8vllihaMvoNkqFfW7KAwIZ2/dKhA3FmzyK3PhI4zIcnLfz890pFho4TnI/vmvmfU+oySO7NpSR3EjkIoPckXuTZ3JuiRxh7x7VS50jGagbrNNPdVd0LJO5bvR5C/F9sS1lbpOWUuOmyo04ugp56vmVUjK5Q3GANbIRc0lEksymiouuSBR/KY5ooIzI/f7fPdHaRpHFqTy4qlP/wDIqTPGvNO7MSAG2C+WBuO+1m+OMZDsc/EyOAea5Vp78PotBuEkhDHyt33Obb04/viiOVGULyDNQiNmAqPS2p2bYHZRYokDV/N98BxH8iNodAT56UBvx/CLhMY1shD6F6Vvd8NkOOdLTTagAKerYmioG2o73YF8ccbYJK2WXDxSOurAPrx05cEb+Y/vnWBTGnLwqjdevH+lz0TLy5uXQi6VWjJIW2RAeSTQHwOefY4FNhWxNu7PAVqVEXbDpH5clDnf9L6mr5addManSuxkYED8idyft8YUZhHE5Syudkfi9envSu7FyA5syW/Ffh5EiV4VLnUA41MSVJ2ICgVRq67XjawMGFY6pWgitya+5A168a1QX4zESEBp9h/spW6hNJlZIfK0JJvJGArubDAesafShLEE7Dkbc4502HcXiOINrSyQTtehBI25X5qZ++pjXSWN/ryoHnv7Lrx14j/eeU6zO5CiMx7DUGH0Xes6qANXfFbYDh+YKFiCHDKiXUegiKBfMiQs1PIvdW5apE0labSBpIsqTviZbbqFSMAqrI9ei6fCBPmcw4nJKLI5dgqVR1UapzzQ1UAAKJMMcX6qxDWlG18TemKXLyJ5GltUqciS1AWRALUG2JNkWFOwxLGZSSpkIcBS2xeKcw1xvTXqVjpAIFHvZ/5WGI3sabdw4c0pKx7m5W8dL5KMx1iV2JJKkgE77GuAB3AN9v741cM2KaEabcFj4l00ExObfj0+yE+F+qwZP8W00MsZapAzatL7kHy1oBmsjcXdj+XGS6JzCWlbQmbIAQlzpHXjkvNDxD95IjLrG8Yfi39R0la/l3HYmsBmjLv+2qPHKG0Mv1W3wZGnmS3MGB0+hDZlHq4K+na+B+mKysc4NFGjx5KAQHu1B/KdMz01WeWPlVjSJaAFWupzQ+Co/JsZ884hdR1Pz+gnGQ95HlOgP+h+SkPxj014AAikgrTMAedVcfzNqAAHzXwKFwmdmI2RIo3QsEIN8vujnRch/wCnyZd5ZB56Rg+WRdFtYZFA3PpYDayTfwMOvxX8Nha2PMXGybqtq4ee6U7j+VLmL6DdAOfP8bIaMzkVgjQfiZBFMssYZJSwaNm0L6lBKqGK17fNYTOMxpkumhvKwR7738pPt7PZkuj50f8ASao+jwmGTNZpdBmKkazTWXJNAGtwx2F2OMOtmxMseaav/qAOHG/xeu6Uj7uGTLCTr/lrYvh006L591aXL+Y3mF8y6aQNUmgBDuNZos7AA0NlAI99KuUXMB29LS8oyPLfzzS51iFd2QhSTSqp2+eOavn5xYltaKjWvJTXl+uNHmRJIrRxTHURf8S6ByoABIvehZBrCr2h403TjiGlrXL6BkMq2YV/KLGNtg0rE6t1vSSNRsbWfevfAGSCN9uHzyUSt8PhKVPF3ScxlJKiyjNAVUt5ek2f49IA1EjkWP6YefjYXQ92SGk+gvdLAPL829LR4z8VHMhYY8qzICHkMiMq7EFYzqFbmtR9rAs4C2ZrATIR0AIJPt7q2Uk020K/GzmLy5JE8zXpdXAtXGlUIAFKtjVe9h2qq3Sb3bmh2vHY73wKczPIy+nyuHFNEUSGayaKbNSnTq5HxXO3/jCEOZzzJWh26WiyPygMG4/CqzCiOS0biiCp4rj9P7Y1AQ8Ud05nbio8p0cPn1RUZM9RgLxt5GYXaRQQVY9tXJAYbhhvyDdbAfF7rPdnw7qeNF85zHhuSScxZlCrbtZdQSFIDD0kg+1Ua2NY0sNgJyGubQvcfYjzH1Wbi+0YAHcaNeXQ/KVWTyiI+ak2Cq8kUOutPmSnSpJO3oX1HY1d4bxUZ7xkTdz9h+1SB4cwyHl9T+l7rcKZN2MU8UzSRvG5y4ISMOyGk9R9WkOu1bEbCt5bhWgAyG61rjy/PurRvcSaCx5bxnPCDUayL9P70uw02bBCkBlLX6WsXvV74rJ3d+EEVyP9HXypRrsShBzfm2KIvffs3x7AjavgYv3oLrH3tAkZYXAGCpRTWOUIvlpQJq48utXyWBu/gXX6n2xmztMrHNHp6J7CubhXxvdxOp5WPlr6r4IKAeYwCvoEYOpvWFN6mUmtW9EjmvsAhA9pYPCBVjz+dVs4wOa4jNYNHy+BLvjnOw5zMwgGQGGYr5kXDJpUsCeDpksfHqw3Ex8lsaQCaAvqa2SEh7t7LB9uSAZ7pymRX2CiyUW9xdVYHpBvcn5749BjZIMLGMPHqQBp05k8+PsVeLDPxT8z6AcTr/X0H3Rzw/5aZRdLUs8zu59ooaWrP1DWSe39N8CTN3xJ0IaAOhdZv0aChMgbEXNabF+9f2jY8W5RZJYlDMUKoDYKCMizIQdyQ9ggAk7HuSAPcA0NbsmGxkG3KjJF5SGRAWLDQqsCp7GjwR3vb8sQ6B80DhZ6fpFhmZFM2xpxW7L+C2bOvmsxNqsqEijWwI1H0u7cgkWQBze+GIMPkiaw8Pulppc0hcEWTw9lY5TMkA8/fSzbsoJJPlg0F3Y7gA784Ya0N2QSbS94yzuZVVfLRpKtMkkbEA2dJDAGgwADKRq/iB3rYEsjS7KVeKQAkAi+S+N+Jc5LJOxkUIV0qY1PpTSoCqBZ+53O5ODMArRQ4kmymXo63knBsNohCKxT165WQlQBbD1rV8eijzgLtHE2rt4Wm3qmfTKSMRqlWltlUNTVvvdEHYD+FaN6i2nA45e830Ks5mS7QfoXiDWXlzWoqtnUp324DA8ivYjtzjSbjjE0RjS+NJP/AOM78ul3rhe/QLFmPFBz2dEjonlQx0ivqChdaLqbyzt9Xs1exNUCRxlprSR15nmfnqjtg7ppcdzXkANgF11uMOpKyRxKjebp9R84r6hbaFoALdGrJ9600ZAWklxs7eXOt1xcDoAmjwf4bZp4c2gUR6Y5hpIUi0vRpCkEnZWahasxFHBM52VMou1f1PrjZUOwcF2di9jbVfAB7Ef5xiY3CuztPP8Ad/lauHla8EEbV9q/CMeEs48yNPKi6Grt3Q2dPwDYJ99u2DYCF0Zc47H8cUDFyBxAHBDuqZf8TKyyQ60ZWLhj6i+xTQVOkKKA3N7dsWY+Q3ILDiaALT9bHH2CHkZYa4gjjR+FaMllFaYIxkiQGM02g6h/ErMRqAoe5sHY7HCkeGgDgZSL4jYCul8NuXumXYiYtLWXXPiu/HESZkBvONIQsMKrepyQt3770BzzzdY0nkSmgfWtFfASOwri5zLvTfXa6/f4Sf1DpYiLiQFZFMYYELv2+u9tmXfddzuKOG2PyaX09f8AVIeIjGIYZAKIN77tJ59HXvqBXNeTLRRKS0aShgNO1Vz6hW4I0ke9jCzyb31TBlh7kCMV90T8Z5ZIVVQwLNeitJI/lJBAI2o1uAa5rA425TYKWY3OaKKeEM9K0UanSX0CyfTqIqzQGkE3f98ClYHSVa5rS1pvUhd+KfEsoWLKqCc0TbUFbSqowuzsLLKL+/scXw+CZM8tl1aOpH2QZXtj1buUr+KshmIMr5086gsVURgXrui5dl06VXSQALsjc+qg8zBYS/AAPr048f2lzNKDRWGBMxLlxmRGrXvchQNSkghn2crXqFc7Hi8ZhgiilLHE0Bw864aDXTVPMkc9uZg1G/IfLWjw/wBakVfWwk9abBmFAt8/91b8gDvi2IoSHu7F6nTjr9+P+1LIyY/FRI28v6VeVMmaeRR/045HQ6VJJCttqI2BIo84DjGuioNBOgN8NfnRWwxDhZ50m/w/mly00bMxRLKScHkekSXwAdJvtY7E4nC2YLOpPzT59U5iITLDTNSD+NvraRfE7yfic08kwtMxJpjLOH8uR3K+XQ06dA5B2oY9bA4CFjeg+2q8y+INJsb/AFWHqUUcEalZFmLxqZGZBrjZgW0gkk3xbCrveq3zsS8mXLfpz80eMU3QLjrOWlhhgJWTS6B5GNkWxJ00R6aQA+9sfYUtFK3MWtPSlHfNJyh2qExkPQLWp9II457V84cppZ4UoMzH+JebLsv8N/52H9d8ATFqyKMsL5bn7j49zgzH8Cl5Y+IUYKlkUjyo8wsPqegd9r2/2wqabbl3fPkaIvIfgJpzfTZfw2lG8zSSTsbFrbAMCCLHyOLxiDEh7rYw0T56+XwL1TMMY2hssgJA14fX4VsyuTjy6Eaw62BW2xA7e435HtWAYwvOV7TqNeo22TWHlDvA4f2iOb6QqKIofMzUgAfy9ShACSRqkoWLYkLe9bk0MaGH7RxGIe5xADju6ulaDaz160FlSRNYL1rYD1v56JYz3VREEWILpjTyxQJXzLLOQPVsZWkFWdgLODQGWdxcbzcdLPIbdAOHE6LixjGWfa6/eigeG4pckZVlJzAY7BCGfdNHobddls0N7O/fFXxPicA9jhe1iud+aMx2fiNE5fs3ykkUI87zAwMgCyj1KC5rar+jfe925w1FQZQSUur075rNKikmthbcbD39XIxZUXzHxF4zWWVI4nJyzEhnCgh2BT0ox+kaXY2d/TQ5vA5HEAgbqwbe6q8U5to4ljCujEBk0hrskmivahanaiONsKRhwdZXPw8daCjzShmOm9PNgNOpN6kTTpVthQLg9+BZ74cYZHbAJXNMNCApV4MmADrePVEzjSRrXWXo2xU+lWB01e424xSSN9676piGQkahfS/EucEcYnUKY1It2a0YOaUAEbghlO3+2M+LDlxoJ17gGlxShnOvTsSiw5LyuGXRyp50sfjuMan/AMadw/8AH4SLe0GAU5pB6UfygfTugZlMu/liJ9YGtPMU6xfooMQCVJscEEbbnBJIXRtsj1Usxccz6B9Ct3T/AAHK2WWaYEEt/wBM2bVTvunB7Vdgg4CHIjw0Hwpj6Hl5kSURNqRREtEigVA13uL9NWLFb/GKkuJpqtTRRdyXs3AaubyWB9UauATfIL2p0+kqaG+43GOhwmd3iK589DwhaurdXR8gQH8uQqUSJCAVQA3ppRVgGu4Hvzgk8WTddhnFzqHJAeiDIzSeZlxomDKZI3ugtKugqfSy0LDrwaN8gjIcW0fdNQQiR+YHzCIrmYIMxGhzhlD7TwyMNEZCszsijZFFoFU7nfkkkBmGYUGZq5i1Xu+7cczgD00Wj/8AIgrsYmgaNNJUrGhUAE3q2B18WeeMGwjGzu7mRtA8K4DU/RDxRMeGdMx1uHXe9BXk6rHEXsp6z4qizCtqy6yuQsbbkalLjbSfvzvtxzhuSCmPJ/6kDzN8PLf2QYXy5o2sNZwSejQCdfOq9DyFjMn1iJWjWkQqbWKg2kqwO+n037KbquBhNsIc+if36piMA7o/HkRn5ZGRFE2kHWxIBo7ekLsQbN/PfBXYSgacVTETdxVWb9PytPTooImAcs016S1lY1YbkDvX63R+2KjCNvQpSTtXI0ODDR2tL3ijqOXglEoDJIyk3rZwATpYBHfa9A45ri7wzFhwxhBrVLDEPmcXx7dd7+qZuk5hXSOUyaywsA7UfgLQWgKsdrBvfHk8a/ESTviYTWunkL+2v1W3Ewd2Hyep6n9nRFc/mVZGTMwgqdSCxdjSLo86SDz9x96tw08TRIDwuxwVqY7QHprxXy3L9OggzEkbPKY42CI6KTqctqVXdhSmtt6BI5xsd4cSBL0H9kBDjuNuX509yjPU+uZxYZMtl4DFCFdzIqEbP6jvxq9dE7m98PQY5gc0ObyF/S/JDlwZ1IJ4n+kA6RnZlpcxLRKhSrqSwC2VLj6iwBq+aq7q8ClkYHFkLdLJvh1oDgtvA4cRRd9NJqQPDYHlZPGunTVc5vqkDpoLeanah9PzEzUy7/w7rzscTHK9jrb/AF7KmIw2HxHicQDzH54Jp6MMvJlYSBTK8bNEtG3RKDPY1WKFGt9I43x3aUfds7yzbhx4Xv8ANVhPZJLFMxuXwAm73A00+BFZcmczA6yBER5GXbSTNCYzR5JRkkog7fSdjYJWjkjgwwcP8j97/CyGObDCHAariPwzk44vLTLxBdv4QSa92YEk/POEBiZs15iknSyONklfOvE+QGWmATeNrKgncVsQCe24ON7CS98y3bhNwzOrVCFl/wCfPuMM5EXvua95p+P0GLZQqd4ensi1YCkwU2+BepJCJmkkrYUrcG1IJs7XW1c/1wjiW5AHNHNbHZry8uDjZ03/AH9FX1t2lVI4l0oCS7jTqZ+wC6tQVVOqyKJY7+kWllaIwStcOd3hARjovXMpk8ofOIhlZ9GosbJr00RwvPwO+HAA+M90Er4myAynrzSR1zqmXhYB3jikYB3jhjL6NRJC7OEsJVnVuW4oW2lgMfPh2FgrLrVj68NOSHNkeb4p18KZyGbKE5BY53ShOrNpnI5HqdQN/VQsLd1iHSulcXSGyfnykNxqq4Ie/i18uAczl5PxBYLGhkAtRQ9WkGySQBQ3345OWYXQu0cjy4gP0DdT80Wp/E4zM8bNG8RTSHjNXYNmjQBBPvwftjjO5rheyUe6SN3jGioiykWYcJNFEpdifNUEMrMQLazTbVZNHYXjRkw3hDmkn+t/b7a2pLi470hvjSTMK0HmSN6B6KDqzBEYMxPYgEj0nuT3woY8t2Ed8pI9/sl2boxzJnzMEqAhWdoGDElUQGlsUykLY9r5sYM14YKOirGx8tULJNeqxRZEhGDkDWukjTYB/mUk7N9h3O+BfzGm9LWyOwJwAS8A8tfYlM/RcmJBJGCxy8QHlmRzWmhYYHZqJsAg0TtXbXwzIHHvI/n9ryfaDsRD/wAUu/yvRBeqeGEZwYD6FH7wk7A+kHSxAG+5AYj5Psnjy1hB3tPdn4ttU85b5/f9qzreTkQiOLSwkpInNx3o9JK6mrd79V1vW9A4TZiM+5IrgnmwB0ZLWhx58h84rR0yXPZfzFd/MSydOs6SwBtk1AdhyBRHuBi4laUJ2HeBd7LV4n8QCSVPInZVKx+hVJMkhABoXd3tRG+/vuywMAt2yXJPBH+n+Eo5As+dLs5APlhqone3ZTZYncgGrJ+rnDHdgbrRw+ALhb1i610VY9LZSMMFJ1QsxOoNzpdrOoC/TdVdexXmyPBYD15/TdHkwYid3kQs1VX9R8/vZleixZhYsxE8sJKgCo43A3UEFGrQx0+qiLIvm7UMg2doUCJpaczRfrRQrrHRoIi0MA1yUvnuygEtuw9A2LVKCAN6UWWJJwzBA6X/AJBsLSGLxbYf+N25o/Xn7/ClLJyMs5jbSNe0i6hp5C7lSQeORe2DQSZZA7Lf9qkrC5hbmr+kfMsZbuAAovWNl0jUFN9wBXyPvi+KxDJGEMvWiOhG4+g9UTsuB8EwMpBAzNJ4EEgA+ln0XfT+nBZ9ClJKVSXBFDUD9779xvfthSOMufmHO09BRFXqEz9UiMMDOhKz1SUDZWtx9yDYHuB3xMmIbZA3H5pCxAbLTSLHw/hd+D0kzIVphQTdVN2V4Hmb7vtfwDWLsblbfNYfaE2dxjYP8fh9li/aN4ZkzDocugaQAgrX1LZYerhQPVd+/bDIIyGzsq9nF2rD5/PojeViRYIIS6mQBI2or9QHqoD5vGT/ABoS4yN3cbu+f9aL2UEeWMDgu552DESzEx7qqqAKIFizze/Njt8YhuGjAynb5+vZTGGucaB0+um45j82lceC83HP5kEQlV70yCX0oLJJcArqNHgmuDv25oBjLWjTcbeVWdvrYSDnBktg1Wmt/YbqyfIZqUnVncqTE4b8NDJqJZaI1VsWDb6RdffbFTDGGUP8vmyIx0sjw8imbXWnqUy+GAWlMwIQuiK6MFaRTHKQykkEaWCFPcV7jC0EuT1RsXFmNJQ/a904l45lCBE1LSUCup9QugLFk/mfnGrg8SHEtqisnFQOjaHjUIb+y0QvnkExOqiYzZqwrWD99uf/ABgmND5Whn/Xj+EvGWOY9rtzVeV+L8fVfYev5eNYy0ezruBdg/G+MyXs+Mt8GhS8mEYR4dCkrP8AiELsVZT/AKhX98IjCy3RBSXckJA8RdRE0g07hb39yauvjYY3cFA6Jni3Ku1uVCxhxWXVY5QjpXCqVWzo+daGVWClwdmjBI1iwdOwPJA7H7HEPaHCkeCUxvBTD1ZOpFPLDhTVswZVYsyMW8xlAFhQbOy3xxtkz4qKKTIXa9B5D87br0cIztBcKQ7M+HI8zl0ilieIrqkJZwG1EKKiYalYOwkeiNxXFasNQYhsp8BsDT23+4+vJCkZlu0heJPBL5PLrOZLBYKVaMoRercbkH6eAf7Gm0Gxst/7H5XXOS6PMI/DylljbSWorpF2K9dCz2JxDhYVmnVPHTvGsJDR5KGWVohcjJGv7xlAGrm6PawPjC87TYIKcwzm0bCtOazGZyiE5ZomEgRXkbUwRfWXe1DW3qSq/TbApi1xs/RcIM8ZjPHXVXdZhzEYjly6GXymBljX/VR2G9EkVsCbI9sONMgYx5oflBEcbGmM6u+3JV+Octmc2MssUXlpTMWd/UGcfSwYAjYMNK2aBuqAMSSB4OhoKY4crhqLOyWek9LzsqiOGMNEkhSRvQChUgSBVZga9RGsarutt8SJ2NY6wCTzF/TZR3MjJmubYrajW++qdH8EosjzBWYxDTFFJIvlTMYwdR2JAtitHut4QzeHWtenz6LQdiJnuvM7Tqa9f7QPr/hwtO6ZZggaRGfb0onl6aCjsW3r3Y/OG4JXRwZthfvvfsk8RGyafK7xGj6bVr11pas3lPIy5iEkTObYqo3ugRud72A3rasExsLZnhzXjaqsDrYWA3A4uQZ+6fl55SfwgzeHI51LjNvErGijprakPp1upWmO5016Sa35wsXBhy1st7CwhsQrb6fOaLSvlidTBpisegCbTuxPqOjbUeeRpF4HqD4dEyRY8SW4Or5OKcN5alaGqlBRHD2pCVV1VkcV3N4chv8A7oMckDJNRofYL6llItZhl0h8u2X1s+sEGQkUAvJscVsbPxheWY04knc+yYM8jpKafChfVWMa5qSQqMuVj8irsNW+q+DrNVQoKDuboDHhpaWjXipDntJLjokbOy62165QRuPLeQcWdVId6F2x4APtgjpnvNkD2Q5H5jd+yyZJ2Z3Ikux6xJZLAigQ7epTR2ayOLBGNXB55Y3BhogbcD+lk4lsYkaZBYJ35fv9L2Z6blsq0chmjlk4dGAZbojVpBsDeq5HN7EgENmQh5ocCNweR/f2TeMhETRlIceIRXPQZdl1xRICVOu3cKp9JDLuTYI2F173eG48HPI45ngjnus92KjjFBuvLZN37Pun5WNipLPNpBJNUGA3KINwbbk3jP78966Gjpx4aJhspOis69lz5x0wvoairarAHcaiaU2Lr5/WTHGBmcQijOR4NSOC3rki6hUlMY1aiQu/G45A5PJu6xDsW0GgLP0SsXZz7Li4gHhx9flrnq2WmiyxbLymWRdOlWWiyrIoYFX+pdIbc8jcdjhgYhhNSBUjwTo352HwpRnysIngzS1EXjEkkSnUgdgL0svahRAuj37Yuxss7u7Y0nrwHmVpYaeDCv7yYkWDQrnx/X4CZjnSzK0ARxpW1rel5ANiufYnb4wnj+zHGg8kb7bX1/2ncDiMNOHU4g+XP3+6GP12QErFEPMN6DqNkm9JYH0n/lVgUvZs+Gia6T/E1t+Rw+BUbiYJZDHGcxGnQ1yQLoOQ8vLJPEQ00bv5ymideo2aG1qbFDt9t0cVHnJY7Y/ZbXZU0fdmGTZ3HkeIPz7ob1PqJka5ImkDM7BlJVkurCkg2rUPSfa+cXwsOUBg0ASXaWLwsUgEVGhW4Pw81b4SKSZlcsMtYlb0ecqkK6iw30igFDk83tx20ZIHiI5H66bHh8pedxuMOKprRSsTKNFmJLCK0bMA6qoJ53G221frXbEQ9n43ERB0YcQetDTzIVOzf4+fvJ5cgHCsxN76UdOa7fq2ZGzSlh7HT/jHq8H2bFNhw2eMseNLvfruRrx/CXxUgilPdPD28DVfTcIlnc9DPFHIF0mHXqDCzuAb1fGn27/FY8p2jhMThZjC8kh23Ijy5jj/AKJrNOyRgy6HiEj9VnSSVmRdKmvzNbmu14cw7HMjDXHVACzAYMuU1iFCch0zVEJB6dt7vcgn9Meek7S7jEOjk1GlVWmnFbMPY7MXg45YfC7W7ujRr09OCL+AclbyT0WEa0oHJY7+n5oVXfV98D7YxxihayM0X8eQ4n6/dKdn4VwmeXj/AB0rr8+6JdJyz5aCWRzL5+al1sSuuSNGG1rGrbqitQAIDEDjbGJiHtnla1tZYxW9An1I0Jq9bqzutlrS0Xrqi+byMU0JBUlZIwpEmsMUAJGvzKYEWTbUQdzuMK4Z8wnDWb2dBVXxqtK04aI5axzDm2Xx7x900RrIZkl1qwCOJVCtq+lpEMahiVHMY5BsnnHuonlws78uIWW+Ms324FFP2YTyGKZslHDFpVUmeWXU1miH8vy7YbMAoZV5v3xErg2iSfRWjaX+EBEfCMWTySyyZY5l3cBCbjKmjvoX0g0Qdyft3wF7y5psfX7rjIyB+t+VfUK7OdYOYKKC6KgY6DpBMhHLMp7KaAHcm+2C4cQMcBiAaNbbC+fH2QcV2hKKdAAD1F/TUe60S9TfKvAApUSsjyOwsDSSIUCKddGSnY1f0gYbxQa13dsPhGyiOeSQCWX/ACO6IeIZZpnjBEWUjRiS4dWcN6lKxArStTOL+rfi8IZ3WRuTwWo2NuVp0AHFY26m6NL+Fy7Rq0mgPp+tm9TNoPC2Sbr3PNjFS3KfFuokeZRTdrURySRQqv4vUqKq6i8RIFUOWJs0eb39hxP8cvd/g4cf8H/TwoDMXl0zD3b+1OfzCPl4xFKXBGtqtSHs6vUCS3bc+3IwxFGynZwTQodD5K0jnGSMROAs2dR4hpZzbDS+Ky9S6zE+XVBDTAj1DRsRqDDUBqYk86rNi9uMIEtIqtV6yFsjZc4eC03oDfl0FcKrTRZejdYLkZf0sG2QOt6W7U31KvPHHOJ1qrWV2xhO+YZIXZXjU8LHXqh+b6PI8csMskEeifSGCktq8tWIchbaOnFVZ3BrasNNcyOrXl3zCNoa8kn3VXhHwLNmmkWNo/3dCR2Ladya0DTZ+m965HGBve5x02WxG2GBgc4W4/PRMPQp3y0yZc5gqGcROhOtVJNDSpNAWRxsQfthckCy80BuU47IWZ2i/omOTpMr5lY8y4kWIiQRDSA1K+k0vNMF2N8+3Ny3IaVJhG6EPjGl7+Xz6Ij0qQ6ZElyyZdkmnhgAUASR/VrQHgNuSAaNYmUNa4NvdJQZnNLgNkieL4WXJmTMRRpmA0yAIL1whhRtNhpjUbkbfF4Yw7skhDNiKPr/AGh4huaMF+h4fPJBugeBZ5DEPIUGXc69foj0hg7EDSQQSKBJsUavBe8CVy0ivhjIxR5sLnYZY0QOYqsxNTFSzKQGZdrAWx6hfJpnDtkltsfmgyyshIe7Tce+hWvLeGUymeWTL5rzU3lpwPStMukm6YMZNjQPp71iuJeYcM97xrmAF8/Ff01PophAlnYxh0o35aV880bhy0kzhYm1uoNAbIo+e25298eeZNPJ4QdOWlLYLI4he33VuV6joLK4oqSrD2IJH9wcQCTY4hGoHVRms5A0is0ulxQCCRVLG9hRN3Z7YYiikfWioZGNOUkaoHlujl8zFFDNGVeM0UukVfSVI9txv8n8/Xtxn8bDCm63WuxN6n0r6LBxUbMZi3f+oogf/UAZa4a6Eear6xkM7l461MIkd1AqmIDSBiB2UqGfnhhXx0WLbK+nAE6Xy2BaR1vSr3Qjhu78bCdj58iD0rXZDZc8zTQgHny029iwGHsW5oide1G0thGZJAR/7D7q7MdIMMtIi6XdU8xBQOogDzANwd+4+148U5pq9wtOWCZpyWcp0/2mTpHQEC65gHYWdjahQeRXII3s9sZk2IkzFsaZgwTWNt41TZkenxE1pAIuiuxFjsy7jnCkU8rXghxtGlhjLdgvl/jHw42Ql9E4dHtlVtnC3xf8Ve+1/fH0/sjtmbHMFxk8CRVX12r6hYM8DY3UgzTNwo1bFm5uhXq2HAvntYxqdo4Xv2sHeZKN3zPADUfOCrhZe7LjluxSzTn08/UBqra6/wAYJjMPFLEO/wD+ut8uBIQW70EOoduMeUm7sO/4ya67/RXKkDAlC6rEKE5DqmiArRY7gAD8x/4x5fG4F78R3jRoa99l6jsTtGIYXu5HAObe5qxv9NvRYuqDN5LKwZmCQBkkfzAtEaJli0iQHYjVFpv3IojEMMGKd/HladBWumoJOnob9NkORpEjpWkeIgijwoDX1H13RWLxxmodTyZSJ2K2zJK6A/8AarK398Ku7IjOjXkDqAfyFtydm4prN2mhzr02RTw71mXq2WzGuJcvE8ckaMWLcxuHdiQo0KSB99Xti2EwDcN2hGxrsxFk6VWhA58/ssnvM8LnHQJn8JdAy+Xjji1jMhP3kbvpYKWBBMPZF52B7nffHqjulwy4rbqFx4j8MrnGEqmTKuNSu8RUNLH/ACsVsEAixYJG4FWcVcMwVnRAVR1SDlcvEfNWLM+asYd7MhLhRoFlXhTYEm6LbkYtDCx5LZRoa57i/wBpSaMEc0Ng8P5xz5kOVkCE2A8iA78kFypI78YWki08TrPl7Bc7Duk1Y0r6f4PV2XXPBpkhUrraiTQ20gX2JthzQG++JgzZcp4KrY3xinikL6B0+F5Z3dYWkZm10qkg+YWf1UdI1NwDvfxgGE78Znzaf1v6clcZjTfmqKfgZBG6aIiBWhVZvp1GyCFtWFrhgzNRO5cN0p9flzCKkcjSRElgJNQYNxRZgK3vir2sVwS4fD4WQm2N51QHwoUj5GbOPnat8G9KnEWYn0s8hHlxmRqB3OvTQJvgXVfOxwy5sGHkGSq5BLSiWeNzXHU8/lrd4uXLZZI0AaaSR1KCFUaSwUDgBj6Y20lSxNjzPyxmCRpkJIG1H5qtINd3YaHGwbHzT9eiX8/GuXlzGkhpp4o0MY0/uQystMwI23uvgE0CMLMF5b2T7y8hxjaSfK6WzqXSMvlsrIyyDy1Di2cuLJBUx8aSLAAUDe7LWa1mwMfGHUAF5eed38p8TwXOPQaae/uiX7L3iR5IUzDOAC4GkAypLo9dC21RlShAJ2Kn4KLm5DS1iXvbmPDT6LL+0XIR5eKGpZZM2kiMmZca5ECya9TgALoUbAMKuu++BtcHSAaa8OaYiBEZuwOKJZqdpwMzlxqlOl2Q0rKSBRqv8b784xP58uHmMWOFHg4bH5/RAWng8SySMRGsvW9OOu58lbmOodQ8sM2UjkbYECat/fRTCr/1d/vi47WwbiRnrzB+9LhBACGiS+Zogfvy8vJCsxm8zAmYzOfWAxtCY1gBs2TsgG49RI1eo3Q7DBcL2pDPM2CEONncD66nh5JTFiFjC4Ek9f8AH96pr8O9Ty+YjXMRRqZAqq5Hl6kUblGJYDix/tjWex0Lsjln6SjO1L6dSyxzTeVGiwIGEbg7M7OWkrf34PxtthTHSSNww7txBJ8Vcq0/P0tMxYX/AJR3jdh4SR719PrzVOZaObORKxURvRYr6Sz1QBII2IAAO5sEe+GcNA6Xsvxkksdtf/U9PM78kB57rGkNApw343/pOvTekfh1lSJ6MgJQ1QXSAAGIO7b/AFc171iWiJo8Irmque9x8Wq+dHJHM5jNZdFksEXIHYMCo38ssSTrYHdieRizI/47mvvfhvp1Q3zd+C0Dbjt7Jb6XMsU0iBWC0Ul1khybrbVdNd9gR8Y9GcIyTSOh15/Xis9spZrJZ6BMPTumnzopsrO6qiUWYKS3YppAAFADck9q98UdHNLmimaMvPjfMfv6HVHe7CYVjXYdzi/kaquR2N9B7jRFeu9eaFbmIlFEEUa3BHuSdiRQHfAouzo4jms/T9Ko7Sll8LWtHufylzo/R5RMJFidwq6o1BWxbhKZnZaq29W9aSaOCTyQzMMUh0PX1+ey6GF4N1aNTdT8mRfUDqW2BINC9wGpdQ9nCr9vfyksJgce5Jo2NR91pOjkgou0tazE/UctCsTxopmvMLIitcYLalVWUqTdVYrBIGsh8JV3F0rA5iJCV8pKiMWdRFrdqOlUVqUlzsW3IqyxC3WEZcITbmc9Ard43YoH426vls7EgaVYnWSTymHqUrdeqvUBVX+u4GPRdgnG4OZ/dMztdqaO3vpfIHfYJPERRvYC85eV/NvsrP2YQvAsrXH5kkkSkndRCjFmpgdy6sdNDnSTdEBztTtRuJka0AgDnprxBHAj51HFhXRtJ+VzSbFUGdeTeKKKeUxdiQkh0BFPKj02eCNgea18V2mDhGxtNuIF8eHHqlBE1shLtFf49z8GYnSSBUFxgyFRVuWP1DjUABv3se2MFlgaoeILS7wpbC4ugKaxChMhXCiWWjIZryWJ0hlYFXRuGU8gg7f8++F8Vh24iPITXEHiDwITGFxDsPJnaL5jmEVfpeTKoTG+iQjQhlk0Ek/Tp1++2njtVY80+fHNkfEHWW7kAXXPb67r3DMaJIGkvIa7Sifpe/paasrk4sxl5MuUMIKiJgpqtJVhpHZSKBHFWMbnY3dBnfMb4jubJsjjqeKSxsBkjMYdX4RjpfR4Y4kiOt9P8blixs7nX/i+APbGs4h2qXhzwMytP9od4S6tmZDKmZgMWgmvSAij0hUU3bH67J9h74JIwNAopHCYmSZ7g8G/nugkuViy0mYaLLli80YJPLyySKfTewjj1auCNVn+EYC1xc4gcP1f2Wm+KhmA3+5PwojkOsedLmE0uFgfy9TaadqBOmt9u9/zLXBxz4y2r4o8Di97uQ0VozbRuHU8cj3HscD2Tz4myMyuQTMdZy2VdFZXkmnChnU+knUyN6nIAqQGx2u77CpkAAa7VZwwb5HySsoBpPpW302WroPWkRm1MwYbU7KdjR204Smjex3h1CgYlkrKdoVp69nY5Y6bSQeLK8jjn+4xQPkItoOigthGjyDfDn7IX07xLJBl2M0VfV5SgAXW5JJ7W25BPcgdsRiZ2yv7pjtq263y2PnzCrh8NmALtP8A2vSq5cxVfNUt5TM5nM60SV0Y6nlCAqN9O6k7i/VspG4P5a2HwzcXZfpsAedCqrpXXlwVcXiY+z3BjG59CTrxJsE6a6UBt9VlnkeI6MtGWUgE2tNqK022qzuL1fPwcJYuXDzOD3EN4VdihtR2sjh9iaT3Z8s+GiMZaXcb42d7HK+P3q1r6+ziBZUUjzoRDmogbJC8FXHfewBvQPwCfCYmN7cjTdfL8lnY6OQzGVwrNqlvIZaTKlDdByDFIrEEIWXUynlSQKwOb/mtsZ/xu/OtlMMzYa7wf5V99Ty/KfOvZt4IFkivZhrv1Fwdj5hNk/fGBhWiebLId+PFbeIPcxFzBdcFh8MdWR8xI8KRiYoiRk+lCCRanSCRsmzUfqAqhu929G12HY15cWA2ddaArS+OvssbBxPmfI9ob4QNKrc9PL+9V9C6nmXWImMx6hROskLpH1EUCdhe3fixyPBYaNjpA14NHQVV3w367ptsb3OAaNSkvpnScrPLNmn9YV2XQ62EunBqzf1VXH6Y9b/LxGGYzC7W0Gwd606cr5omKiikmpzRmYMp5HjySuYofOdkiKpul7hXNksVFAAUVGjtXa8aLJJHN8brOnmBwvnxN8Vo9mRRC2gDcnyQ/qwZdAZiYi217AfBIF8X+mG8OxsgNbhA7YxD4C1rgHNPuPgRWD8FO4SNzqQ0jTM0ce9bqY903Wxq7bYcwwmjBJdRqtga+4K87IY3mwLHmUzdT8Q57KqDIlotAzJEHoG61PqI00eSN/fnGpH2fgG08vcRy0/SWkxErrFAFBsh1+MFmDNbHt/GxvYszCjyb3visZmOw+HikqN5Ni/fy/QR8P3j2A0OS94gny+cnVY4JvPcIGZKCnganDc1xYIFDc+zPZ8zmM1Iy/X+vqeiXxLTnDQDfz5wHVUDNfgCyxyecv8AE5UhQSTxROxA2JO9XxWNHCYrvnuvQCvrf6XY3AiJjM3+Rv2FftEITNmgj6CELAhttxRPve7UOMExwa6LQ8ktgX9zKedEeq2eJI/LXMLCzGTJrH5gDEalcWx47WeOwx599mUXsVtwYjuYHZdSNa+dBaVsuDJ6x9X8VtZv5PvheY0aSGMxD5ngvFabJk6L1WJY1jbZrIFHfdrNDgCzybwnIZBbqsKYsQ9rQxvuqUGazy5jKuzyvExCm1QDS5AXR6VNgK2+/I9saTIo3tDg3gDfmm8NiCwd6XAmyC2uFDXpvoeY4rN1zLR5NYoXy5AlVi0spbUrCvpQWCbrtXPuMaGDgObNH/kK0ur562Aqz498nheaaeFXX5S707MpEjkqxlOy0xAUe5oi/wDnucPdvZ55GRkANGt7l18unzgFn4adsDCRZcdOgWN2ZjbMzH3Yk/34Fkmvk4zmta0U0UlXvc8242VGnEoa6C45cp045QmSsJpVcOQOf+fkN8Vc8N3T+A7NxOOcWwNutzsB6lC+o9Sm0oiyNoR9SgACiTftfc84Q7qMyukrU6X0X0mDs6OLCxsfGAaAcNxfGvPdMvh3xDKmYJmYssoAJobFb07KAK3INfHti+CZHCO7YKHzmo7UwscMXeNGg346c/TfytfQIesgc40bWK6AFCvFnWpPKBicodW5HNUePi6xSRxrRO9nYaLvC2QXYQXwj1JpkzEcrkS671rs1Ooo7cbqeKxVh36q02HEUlAackT6r1NIVFks3beia7sRizpMqLhcKZCa0CH9L6wMwzKRpIF7Hkf7f5xVrsyvPAI9jYWTP5qdZ/wyMvlyHzQrJG1GgLUyKQp1AcA/bviHvbGw5tV57ExyPxbgNBQP4/CZsp4dVMvqk8p5aNu4U73xWke11Q5resYM0wL/APiGUcgUANrRxtIviTq5nARMvHFKst6xQ2FjahdNsfjGlhWPDS/NYqq+/wClSR+HbJlls6CiBrZ9eCLdY6oscqgoDIqqSyGjqI9XpKkUR9+TeEex+yv54c4vIsuLb1Gh2Ju7/XFMT9rPwv8AxObmFC/9clQ/iDIh0aUvHfIQN+lIPfsK/wAY0puzu1YX5nOBO1g6+uYCz59OIBFWY3BPjyNGm+o/RNDy/KP5Xq3TpG/daQ9Wx8mQEjvzp2+MIHsntGdtVmH/APYH/wD1SlvaUERvNXof/wBSqj+0DL5c+XEGO38lDV/pBPP++KjsHH4Z3eN08yD9iVLsdhJtXuJ8gfyAk6fOtn82JZDGnzIaX0/SCRzv2++NjBYHuojEHamyT1KyMZjhmbK2MkNoBvE68Tr68FRL15ZC8bwAEDWsgDDUw457bije/wCWAfxJI5GljyRYsFa/82F0T8zANDVc+SOfs0GuSZWrgMDQsOxN0edwvHx98Zv/AJRM5uHY0cXWfQH9pTswkPcen3/0npcgSRbkg8j+++PFmUAaBbXeJPy+byeVlzCtJL++Zg61agEkjTpW/pf3P9MekdDjccyLI1v/ABhpBujsLuzzGuiziGQEueT4yfv/AGvnUnUJlYJC5JQEHUbUBhvsbA99u++PYPgiN+Ea+iRZI6If5FaofXDIHILhlYe9LqUgd9w4b/24u1rW7BVle57btYWh0jWCQF3NGgR7H7/ri5PFCiLr6I70vxnNCayw0o3MUgLI47gqdiflaOBeJxs1fTT6XXsAnDI0igPn391HV+pwTR/u8v8Ah3LBnCPqjYgHcKw1Id+AT/bF8oJzHdJmRzQW7cULyuYeJtSEg8fl/wDYxYgOFFRFM+J+dp1R4dQKwOjep39bcf8Ax/zv7nGtHhu5h033P6QZ55J5A+Q7aBa/CfX5Y4lWgNLEoSBRoq1V7XY29x7YnBgTMLXeSDKCHh4WbqfVZDm5ZWPlicWxQkBl0BdJ71a73jIxmBfC4C7HD5zWnHjWFrsoonT6V/pGOi9JCRHNiIOsamQpqrzFAPIo2B9W/t3xlSQyP8INKkbnNb4xbeX6Sf5zyTa1HrZvSqjux2VR9zQxoiFvd93wSocQ6wnnPP5SCHUmpBqkJ/impuNxYUrps8erYkDAKEQDGBaLBpmKSc/mPMa+wGlfsO/xfP8ATthsChSzZX53Wrel9KlzLeXChdgLO4AC9yzGgAPc40Y5o5MMYpTRbq0/dvz8KjWlxoLT1Hw7NA4WQDSRYkWyhHfSxA1VY49x2IOMqSZrBZT2D7LxGLk7uMeZ4D9+Q/tR1Po/kxQSar84OdP8ukit+9gg/HziYpC9tlD7RwrMNMY2OJA0s8xv9UN04IkFOnHWoTIRhRLrnRvfwRv84G9gcbW/2P26ezo3MEebMbvNXDyKHydNJYEvwbqv98VEIpajv/MJHPBMQqxetmvYLfNvpoAFSD96N4gQ0QU1J/5dC5jmiN2vULTns80j6hafCk/1rDFry+M7SfO4ZLaB1/SyOSTZJJ9ycck2TSMf3jXEO53qs8TyRTLLHvsQy3sy+x9t97+P1q1uq9a7/wAjikhD3D/kHDget8B9fPdXdVznmNq3AoUDVj34+cUcKK9D2bjosVhw6PrY4g/62VPReorDNqcNRBHpF1uNz8bYIxhOqR7R7RghcI3nXfnXn5rb1nq2uVJYbUoPS24NnuByP/vFi0EUV5bG49ss7XR7AV52rc/4xzE0Ijv94GFkjYrR5vvx/XvuUm9ns7wudsevFRJixlBYdUHzeYaRg2lV2AoEn33JrDMEDYWZQbSc8/euDqpcJKA1yG75Js/n+mHIpThYjJGBY/xGmhJ1NeXla6GJuJmDJSaO551wWHrTwMPRJ+g3P9cCi7Vxb/DI0H6LXnwGFZqxxH1UmUcglT2I5waGWSI5mrFc0XSvTpYChnlUkkGh/k4XxHbDn3Gxvqf0tqDsprQHvd6ftVSZiOPWHAYI8dje/S6vQshTYXe+xwZmoWW2NzXXfP1V2cyUsbVMxoRIF1Ekli51KATsAQx22UaR/FgMeZ7e8J3+D6I+IMcRMDWi+NaeZPUnQeSav2fmPRMG2a1bmjQBog/cn9fnHl//ACQSZo3DaiPt/Sc7KqnDjomw9Qik9Grjmm3+br3x5s4eaMZy36aei1QWk0Dqvn3iwK+ccx6aGix21BQKrg7AD8jj23YxMWBaZON+xKzDhJMXizHERprqdEsRZHQ8h4DHYewvb+m2NKOVzndEx2jgYoMP4nDPY0u75/tHOhmFYcxHJFbSFJIpAqlldSQylibCFf0JO2Imky6Wr9k4J2IYHAAjxA+RFWOov7ITmujPIKshVb1Ed/tf5YmTEtAFblZ8WClY9zHj/E0fnUKJsv2Pfte49vse+CxOLm6pOdoZJ4f9LX0vImZiGb1aTR0+1ckH6vmsAxE7oyDwTuGhZiGkHf7LqDpMmprFaOS2w2+ca+Ah74iQf4/PhWTP/wALsj91RMxDG8a5NWSq7hEjIgy+XCG5QZtajgDWugk9jz+X5XndnPolvqrvqh6qM9ATCCSDVk0OL5o3xX9jxeNHFxd5CfdLtID1Z4f8SywDykYUTtYugb1AA7Uf/OPLYgEDMFqYQguyuWXJT/h8wksf8DalqjQ/PuAe+CRvzttAkZ3UtcER691wzAKCD6dLPRFi9hR47Cq9+bvFgF0s2YU1AgmJtLIt0DrMmVZzHXrWvULAYA6WI76bJAO117YHK4tYSOCe7LjbLi2RONBxo/Ou3qmvrnVIsxkMuZXBdVUAr/1NYOmXUTxq03e9mj2xkxmXEyUdhvy9+JPLgvRS4k9k4mQM2Ow+rfb9hJufzrTFdXCilA4A+P8AnYY2QK2XkJpXSuzFZNOJtBU6Mda5F81nRG6K38dgH5wFsRc0uHD9E/QBBazMCeSq/wDVo/8AV7WFNX7Eja/79rwQYWUuy1ryseXNW7pyleqREEhr3A7b2LsX235xX+PJYFb19dumq7unXSrHWIttzvRG3Y1v/UYv/Em0036jp16hW7pyu/GKUZxwoYm6FaUZiNzzS9r7YUmd3Lg125rruQLsWK1/CvHh3PPzkT+FbKSCVKnUK2te5IF221lSBdWRXO2Afy4iLB+/Tp1CIMFLYBCrifUqtpI1VVlN7ri23Nmq5OLHFRCwTt0P66Kf4kvL6hcj1X6bqrNrXqAI3JA4PPHO+O/lxjc1vwPAkfhWGGmabZ9CuC4APGwVjRHDBSPz9YBHuRzYsjZ2uF67kbHcf6KoYHA1Y2vfmumX4GxIPqQbgMSN25AUnTyK43F0/lRc/offbbrsrjDScvqFGj/lg/1Gx+42wZjw4WEJzS00VyUxa1CraEHtjrVgSNQuBAPYfpjhpsrF7nblQ8IPbE2uVP4VdtuMU7tt2mBi5Q3Lf2WuPNOo0ggqOAyRv/8A2pwwJngUCk3QRuOYjXzI+xWZlvc2e2/t7D434xS0cknddRMVNqSDRFjmjzv2wN7GvFPFhWY9zTbTSoigCkMuxG4I7Yu8B7S12oKhri02F062STyTZ+5xwoCguJs2udGJtcp39zxXJ4/4cQWtO4TEWLnhFRvIHQ0uhK9VqavbUcdlbyCo6eV5LnOJJ6rjf7/ff++LWhK/LZx4za6f0H+MUkjbIKcixTviNsKjNZp5DbH9MFhkdE3IwkDzVZZHSuzP1KzlbxczyHdx90Ol5Erjb7Yhsr2mwVyu859JXUdJ5F/cf5P64L/Lm/8AYquRt3SzHLKe36YDmKsHELpcsBxjsyglWiPEWqr3lY61Cj8P8nHWpDy0gjcKyRWYgljsKAFAAfCgUMcCAKAUyzPldmebPNdacdaCvacdahe0461yKZvIJLRcE1dbkc/Y/wDN/fAWSOZt80I+xPugteW7LMehw1Wlv/m/N3fPNi7/ADwT+VLd3r6c7++vmrd65dDo0IUrp2PO5viqu+K5HezigmeCDyFbDb7cT7qe9fd2uE6HADYQ3/3N7Eb7784t/Iku75cuG3tQpcZXEUrl6agUr6qYUfUdxTA3v7Mw+xI42wu9oe/O7f8A16VoNNtLRBiZAKBXS5JATVi21miRbe7V9R72d735xXuWUBW1jyB0ochXJT/JlJu+X01C5XIqKosKqvW38IAB53ICqLO/pX2GI7mPXTe/rd/c+5Vv5Up3Kg5JePUO2zEbUoq+apF2/wBI9hju4ju6+an8n3KkYqWqv7L0mVUkk3uKO/I22I7/AEjnih7DE90zeuvHfmOW5uuZ5qBO+q/AXL5UHktv/qbuCCedz6jvybOOEMY2HzTTy0Gmyt/Ik5rtIwBQv8zf98EAAFBUc4uNleIxKhckY5SuSMcpXJGJUqCuOUrkriVK5045SvaccpXJXHWuUacSuUFccpUaccuXtOOXKNOJXL2nHLlGnHLl7TibUKQuOXL2nHLlIXHKFOnHKFIXHKF0BjlCkLjlVerHKF6sSoXqxyherHL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SEhUUExQVFRUXGRgYFxgXFxggHRwYGhgYHRwfGBgYHSkgHR0lHBgdIjEiJSksLi4uHyAzODYtNygtLisBCgoKDg0OGxAQGywmICU0LCw0LDQtLywtLTQsLCwsLCwtMCwsLCwvLCwsLywsLDQsLCwsNCwsLCw0LC8vLCwsLP/AABEIAKUBMgMBEQACEQEDEQH/xAAbAAACAwEBAQAAAAAAAAAAAAAFBgEDBAIAB//EAD0QAAICAAUCBQIDBwMDBAMBAAECAxEABBIhMQVBBhMiUWEycRSBkQcjQlKhscFi4fAzctEVgpLxFpOyJP/EABsBAAIDAQEBAAAAAAAAAAAAAAMEAQIFAAYH/8QAOREAAQQABAMHBAICAgICAgMAAQACAxEEEiExQVFhBRMicYGR8KGxwdEU4TLxI0IGUhViJNIzcsL/2gAMAwEAAhEDEQA/APl1YdSCiscpTN4e8PpmYZCoMs0ZBeJHHmCEpq8xI7/egEgFAQ23fUBgD5CDQR2RgtsrvL+Fo3zgyvmMCWyyhgoq8xA0wsFiaULXO5PbEd6VbugrM34PSPLjMM7kfuyUCqWRXy7zEyqWXSVEZBUEmipF3px3eld3QXXinwkmVhDjVqZ1VP8AWpyyzFgNR06WYRkHnUpBHGLRuc9waNbUPY1rSUsHI1EJCd2ICj33/Un7fONA4bLCJCdTsPm5SQmuTIOG6zGAgEnYKQD9ze39DgJjcASeGiKHgkAcVVgauvHHLlzjlyg4lSoxy5RiVy9jlyjHKFOOXKMSoXQxy5TjlCnHLlOOUKRiVC6GOUKccuU45QvXjly9jlCnHLl7Erl7HLl4nHLk49K8LxzQo6DzPX5c5SQF4WM+hWeHYmNkpg6savilJKZmdeicELaWfKeGI5ZMygaS8uc2KSPUXGVaEelS31P5vHau97T37lHcNW7M+Co4miBk80SzGHUlUtZpYLvWCbGptl2I0k73iRM87Lu5aFi8ZeGFyrKqXqKysykg0iTPGjagaqRULgcrpYG7FSyav8zvp6qThy+8g2FnyHFCc/0Ro9Cj1SMLI9lq7rsvya4OFsN2i2bM86NGl8z+T0F8Oa0MZ2UIGsY05pDv0HlwHMmvIIY8BChjtZIH5c4fbI1zi0cK+qzH4d7ImyO2JIHPTc++nvyVeLoC25XLNI6ogtmIUD3JIAH3JIA9yRgJNCypaCTQReDwu8jOsciSPH5nmKpUsrRgllK6tzQNEWDpNE1gXfDkjdweaIZDKz5fQYz6xCc7G6pGWSIxlTKjEFhaQ1pN7hTQJwNxBNozQQKVuXlzAeBg6rNFGky+lLaOPLyNE5JS5VWEPpazWyt6qGI0UjMuOl9MljD5RApWOTLzFXVCBJmAqQkMw3NTqKOw1AngkUpu1opc+ga6Il1FM2yHzbomCZlAjtCdWXjb0jUCREYjou6F7EMTwdwHAvc4eQv88dlSR0lGgNAd+W5/awHwzMsaZl0K5YRM6OQNo+CzBSXs2DRF70Bdgbbu0sNYdkPh2GnFZX8GQWy9SdfTkOSEdSyh0rHrjCqofUgXSVNgMzBufSV0miCtHjYbJRjGOyU1ra8uV30rh09C/wAM4eQ5rs89x83S63xx2v2xn+SIoxylc45cucSuUY5coxylexKhRjly9jly9iVykY5Qpxy5TjlCnHKFOJXLrHKFN45QvY5cpxyhexy5eGOXUvXiVy29J6a+YkCJzRJPsFVmYn4Cqx/LayQDR7wwWrsYXFb4vDuuJ5opVljjVGYxqSakkMYGk02rUN1IsBlPBvAv5A5Iv8c80anyuZy/4hA5DZfy4ZmQR2qzuJETzUHmFC5oeragL04B4bRvFS0S5TMtJmR5i694MyuiJTeZljjfUgjHqd9BMg5G6tQxIIGtLiCeKoyMOYWICNwFycs8MYKQllkiBzEuhmSztGWsncAr3o2L+m6gNKLZvLNGbzbSzCN51YKsWnXKiyyoxRQ2giYSVei+KI04SxIneMseUWRrrY10rnronIXQRjM/MaBsUKPREurZZcuZJs1A8fmCKO5NJQXqKi4wxBJUg2ABpHFgtlQdm4mZrYo5NGknjms76aaVtrrfs8/HxMeX5d9Ohr59PdM8RZIspkd1VUaRdC1ptSaEbajrLHfVwQb24xp4X/8AFl/jtBJNHN9ydAAB73p1QcV/+VD/ACJHUBYrQDbQDfX0qteFFTrG2vPnTdFukg+YpDmIh46l0k+W2tSrV8MAx52VtsKy7IsGrk55nxiT5U80MIz0b2ZoBSywqyHTITtqfSRROwv6brC4BOwTpyN/yKFL4t0TRzqiq6IsWg1Xk+ZM7IGQvQPmhRYOyjY7YsI3lUM8QVMHi5o41jS/LjDCMNOzGPVDJGfLbyAQPXem69IArEdwa1Vv5bSdAPZWReN5fMeTVsywqAJmBUxGMk6vIOrV5Y5G199sUbhQHFw3NXry2VjjfCGkCteHNbo/2hOdmRdISkVWG0imUqQXiVQlSlaPFA3iRhiKrgq/yWHcb+aLJ44kVMvHDJIPLQamlWMxl9KBoqiUtoILENIRZA374tJBNHGAAfXjXNMxvhfKXzNoEnbcA67k1y4bWgvjGfKzM0+WEYDRoXjUNXnJrLlNtJjojdSfV25OD9nYr+O4tcwEPAscLGo9B+kaWRj4iXnNlur4gkb8d9deF6pEZr398Gc4uJceKxHOJNlcnEKFfk8iZLpkBsABibYn+UAHj3NDcY4amlYNsLjOZGSI1IjL9xt+R4xYtI3UUs2IXKzLwFz9LkCi2hbIWxZrj9SN8QSBurNBJRXOeHWVDIrqUuhrJDEjkKKo7b7kd8CZMDuivhrZAwwPBwa0KqXsSqqLxK5SDjlCm8cuWjK5V5PpF+57D7n/ABzi7I3PNNCqSButPUMj5ar3O+r27VWCTQ92BzVWPzWjk/gxzlxmMu4mQqWockDc6a5Yd1IDbcAnTjKj7Qjc5zHaOaQCDwvQHy6ixxugSG5cM5tObq07HkeR8+B47aHQqwOH0spvHKEWyPhvNTRiSOEshv1WoFA1yxHe8JS9oYaJ/dveAeWp+1q2Q1aGyxlSVYURsRhxrg4WNlRcXiVy+reF9ZyqxztHIKtNIH7srRS+2tTRse3fkuQx5mrz2KDROXRgg8et/hI3jPIrDm3EYARwsiqOF1cgfGoNQ7ChheVmR1LYwkhkhBdvt7LrwtPLFIssMogkXW0bshKswUDQ2x9BVpFvsxXcbYTm1IC0YdASmfqPjEK3mrl4UzMkWjM+WNMcjhZtJGsrelmjYsL4qzpGKiNvU+SKXjiheb8Wq0kx0K6ZhWWVGZlu0hVa0ow9JhB7myaIs3cMI2aqd63mp/8AzqTSFLO1aAHMrM+lJllCtIY1LL6dIvcWxs3WJdmu6HsuEgPFZcp4qKLMoAIlmmlIZ2CnzY2QrIojbzFGq96JIGLF0rqNDTQeijvGolm/HDZjUJOSyhCsgJWJmgMqkvGgY/udSkEEE1xsebmaR4Aa19RdH6qQWv8ADe+numB/H7yTlldjFQUx5pI2EqGy2s5dNEbDgAtwQd7K4HBHh2l3eCnHiL4bbk9b2RZmTtqhpyO32Sx4rzsC+Ycov7nWWjXynXyg3p3DKOWBK1Ypl4O2IkibK5r3HWqPWjY/v/aNDjTh4XxhupNtJ/62Kd/Wunsk6sNLKRKXMsQFvSo2CrsPz7njuThegozGqWcjFlCqnU6Tp5rb74q7bRXYReqzDzN9uxPb8lxTxItsWnKKWJDUvsT/ANv598N4XJbhJxBq+fBDkNDwrRndFIFokL6iOCfiwMWnyANa2rA1IQo81kn0XMecYCr2GB96+qtOxYlzBSuQTE611g7G9/y+49rwu5zRo5FcJJjnYD868R5+S5niFO8n17UqAAXZBZwRsNv4RRPti41AIQXxlt5kPIxZCXUC+ofe/wBN/wDGIJoWrMFuAX0jpg1RiNxqXTak+woMp+1gj7kdhgmBnzDu3ei0MVDRsbIB4o8KBEM0A2H1p7D3X/xg8sQAzNSBCU8q7BhoNMSFG/ua37V98KuAI1XNJB0X3nw14bHTfPd6mdUDBgtFK1Fli1MaVtjYokgg7aQMuOdj7rStKTpa4V1S34j6j/6k/k/hrWRSIXIXWkgu2Vh6iL5HBA++Dd8I/E40FQszaBL3Sf2bOzn8TL5agAnQrWb7BpFAsHnYgbe+yXaHbbcPG10Tcxdda6ab7IuHwJkcQ47flEpuhwdNzCL5TyBx6ZZFDV7gGgoPawLwXDYuWeO5KB5BauEgwsZaHNsuJF7gHSrHXhp+Vp6vFkZj5eiLz51KRuEW7NG+wsV9XI3F0SMMifILcdBqmsT2dhyadTXG65+dD8pTnySwJ5ZjVpEtGY7+qyGC9quxuDjeb3Qw4k0qrvodV4d7i2Qt5H7K2NgoCkaDWwIr9MFwuLglbURHklnWTdqjOZXWkpFLpQszHsAdh92alHy2B4yRjG9SQOvwak9AUxh2Oceg1TP+xmHWZV89UGtKjK2dWliHHqG3p0nbe+eMedx+EbM9rtjTm+YcKI/K0oJS1haK1/Go+oBWDxl0+OHK6fJ0kSjRL6fUzmRnVWADaAAaBuvTuawtgZ5ZcW636V/hR0qhd7a9OeytJTsMHFuvP6+aG+Dp8kEkXNLGSTdupNJQFIQLDWT3wXtNmMLmuwxI8jx68KSkZ1o7Jl/aL1Cshl1gYeS7aSyHlQpIFj3rf3r74yOw4CcbI6YeMa6+ep9OHmmJj4NEkdR8MZmCFZpECoa/jUst8alBsX/TvWPSRY6CWUxMdbhr8+fRCfh5GMD3DQoReG0BNXhLqCpGy0AQdRN7m/8AAAH640ezyC7Kk8TDmIKGeJOoCXMahTBVVd+DVk8drJGA40gzEDhojYdmRleqO+GemxZ3Ly+e4VlcAPZHljQSmmFDpKkggnSa9xjKmkMThWy9D2fg4sXC4G84OlctOemmvK9VOa8HNH08ymNjKG1ErqJChq4rdNJ1WOKs7YCztCF0/d5x5XqqT4BkWF1//kB14itdNPfnwSlk8uZGCgWT81/kX9sM4mQRxlxNJHAw97MGVfrXz01XHVYfKfRfwbJ22++FsPN3sYceZHz+k7j8M2CXKy9ga6n6+6yeaavYbkXf9VBI/vgxOl+aQG9K+FrAPvhhmrQgP0cVsjzRHP8Az/nxgUkAfutSDteaPfX8/o8iKIPO15M26m0Yi+3bitwdjttuN8EayhRSE0ud5cCdee/kefnx30VDmyTQF70OB9vjF0BbCMBVFFY5cuSMcpUEY5SuSMcpXJGJXI50XpAYeZIQqjfc0B+vf+334BLKR4W7rTwmFaR3kmyOOyGN/JdGOw2NnUxpb+LPOFS1wPiWm2VjgRGQsr9LRjUdMqhkZhvTjSdz7kE/1xbM5uvFUDI3+EajUfZQn7PpnOzIvspsk89hxwe//jD0brHi0WLPGGu/4zaFR9CeKVg9gx3qUqQ32C9yf0qySMXnjLW6EG+KphJW57cDpwWs9bmrTDDJwjowViboCvSKKsV3+TWE4RldYOy0JcQSNt0z5tvOyraNSMy6lBsMrqbAPsQ60cbLqkZY4pMr5v03pEubMnlJYVS8jcKi/J7ewA3PbCBeG7qjWlx0X2/qXWZXiMI8rNLSrLomCT0VVqKMK3Hzuv648+9ojfZ061Y6LXiax7d9UCyXXcpCH0ZZ4CCEJfV5jWtssdG7uhyAOeMVniM4DXkO41w81YARmwuupwyZnMRPAJVEkBcDX9RUkaeDThgASQeBsbOJw3Z+VjmPaC3NbRyB39CdaQZcWGEEGjWvXy6pq6TmJPIi/EwlXoEo40kOBRIvgk2duLxGKwxjeco053a6DEteKuieFUqurZ7KownaBBmaIRiqkggbbj2vnCrnuLC3NWh05puNrgdNtvTlfLolfL+GFzWaEyy6IiSzqyi/MpSdBv6fXqsjkHbuH4+0nf8Ax7MO7WgBy0G1+WnmNdNln4ns0Ole7gfz+9U45DoWWiGyiZtqMiA0DR2sUSQdiO1fOM+WV+gOleinDYJkWrffRfLvGEj5WWZMrGIVUkOCobWt6wwDgroANiuAOxG27g8O7ExCWd+etRuMvDcUTfHrzVJpBGS2NtXv1+cFm/Zj1Yw/iFXylZghDy3pABIIJBFn1WF2ujuMV7VZYa7WhegU4DUlqY+u5jIZqERTyTaw7SeYibhjYPYrpb2F0AOSLOdh5JoXF7ANRVH/AGn8RF31B3BLni3wMcvl0zOXDtGB++t1fRqrQysqi1Pf2sdsP9l9puxTnseP8a1ogHexqTssvE4YRgFqv/ZdkFzPnQzRSSw0aKsQsMpHpcnUBex237bEYaxToo5A9+5FXxrkhwte4EBG/HsaJkWhhaJpkZWzCxJQUO1uRp9KkyabX21bADbNwrGyY44hxI0oC9CRoPpfqnZ2vjwwaRvxXy/IZOSeRY4lLyNsqirJ+Lx6EkDdZQFr6j4Z/Z55E3mvmYyI3XYpQpWUkMQ5VSdhycY+K7Q2azzNfbh6pr+E91G61Hqt/wC1fobSZaWZBASsyztp2k8ryxEd79QvSx4vc87YnB42N0uUA6/oLpMO5gcTx1SL4RMmWmiSeF40zEsShpAyVpcWQCPUKavbfDGJMc7HZHWWg7EH5smMDipcLbQ3/Ohr6/tfb8/Pl4kt6ayeQCTfIv2+MYWHw+drY2geHUE7jW9/NPRwPkca4+3JfKM/4Hy7yTPFKIoztlonYDU/lKd5XLGtesaSLOk798aL+1XRuazLmI/yIBNDyA326a+iSk7OyudenLqkCVNLFbBokWpsGjVqRyPY42wbFrKIo0uccoXWOXL2OXKccoU45ct5GAKi5rHLlyRjlKgjEqVyRjlKmJRYvjk/YYgmgrxgF2uy6zeaaTngfSvYf7/OIa0NRJp3SnXbgOAWzp+Vfymki1M9lCoHApWDD3II4wCWZokDH6Crv8JrDQv7oyx2TqK9AQfdGvCLxaUDAq0Tu0xI206To2rkMKbe6UbbYs/R2Y7c/nuhRHw5eKe06kscc7U0j5dF8yOOjIupn2onYkkj39hgTsVG0tBP+W3VXDCg/wC1Tp0AmyjL6bUrKFJ3AI3YjdvqN7gnbfDkTHSjLdVx80vK8REuq9NvJUZKYRaTapKjldJ21KpCqw07eoAHSaqz7DCRljacoKdbFK5uYhd9f8QwSHShBdUDSFSCLJII22BGkbdrxp4VxDSEu8hH+i5rJdNyCZecOTPEZJWRdVedvWw2IBod/SPYYSZhhK4zt40PQbD8+as572O7ojZKs2UbLZhJNReFwp1qmrWgso6AkeoE7jtZ52wN8Z4qzJWk6FaemZqKSEtChjlti8htVurbnkfawPywV02Hjgr/AL+Wt39uigRzOmu/AmfpzyLBlYiRTrJ50ivoYqGZV0ldzqK21EWWH2wN2KiY0G6vXb39eHulXQyF7i5pNcAetAeWlnzHktXQ5GtYnfzUkYiimkrqLFf3fbSKo9wN8LNxAfJlLrBvzFC/qrNaHx5msLKrjobNWNtQeiXPEHVklCqqf9Mnmgv+Tz8YyZsK4SEA1RXqsDE58Qc7/sAs+SifUkbwlFdX39YJEkurljZtlYA7UCe2NB9x4YvJ1OgGl6Dfy110106JWVkffCJhuhZ19K/3tr1TL1jOnJEP/wBS9IK2SQHNeg2a44+MYseHMjgwn1vT1RTTx4Qb5UlfqXU0EcGeOYWSZZB+5p96ZfQD/ClWNfDbULNHfw4dhwRHpeh6jmefT+krPKyVoYGbceP+zyXsn4XgfLjMIRcg83QoAVC7N6QnAoqy1ZqvtjPxGJl7zx1y6o+HZGBlaDYSb1XNFN73Bqu9f4wy1nBQ6XS1u6D1zMLGYkkOiQHXEwDIwIKsCp2ohjdV29sWzujNhU7tso13TP4Z68mTy6wFEQoNmOptZNg2HumpiaGxs0BxhDEHEPkdMx9ng2tOSlmHaymnZT1TxGZVVUpFRhIaoaiAwC6QKO578EDEhh/7a2rSYZrxRK94bky65d8yMrDE6s/lyiiyyNYbVfqUeqwLOxoVQumMxU4cImvNECx08648UOHCM4DZMc/R5JMy8Ezq6PCGdHFqaYe1Uyk6gR3IrtXMw/cHw6A60L6cyfnBcJwRY3B3+eSVet9NTJMkmWhKSeYqSOzghUvVYUAekMoN82AL93oo2vhc6SQVqMoGvzyVp8VNPK1uQXproB6/B0WrqM+WznVYHI1wxRM90QBIrIQXqrGo8cEn74BnliwT24fR2g67G667oMuGcJm94Fv6m0JYvmUMZ0OygGi2l2AIQ++xDEUfsDjNwolhFWSPrstuPNWWE3qOu/Xp9EF6t0tlnSTLTRvEYklSOcMULxudP0kMr3Xz9QO1jG/g+7fGQRR1sjetvn7WVioMTNIXnhw4CuVL5z0TI/iJkithrvdYy52UnZFIJuq+LvtjYmk7thfV1wXn42Z35SaTnk/CD5cIzRrI76tUcg0Oi1yUc0ykir53+9ZGMxZcBTsvTj9NVp4LuYrc9hdvrXDjofT3QTxB4alh8ybQqRBwANYv13VDvx+WHMJjGSgMu3JCdjXF0kYpt7cR84Jfw8llOOUKccuREjAEJQRjlK5IxylEYOlnyJJXFbDy96J3JLVyVoVZ232wrJiQJmxtPn+B5rQgwbnYeSZwNAadddfoh+WyzyOqRqXdjSqOSf8Anfthl72saXONAJNjS8hrRZTTn+kGDLmOJQ0pFSOKs3WoJe5G1bc/reNFihNiMzzTeA8tr+69HJgXQYTLG23nc8dd6+yVMrknlcRxozOSQFA3sc/au98Y2XyNY3O40Oa86GuJygap3yfg+RMuhdvKX947NI4RlcABaiTX5q+m6scm/bGNJi2ySF2hAoefE71r6Fa8IfHFkaSCTfLoNv2sp6tQIIBso6oEa2sOr1d3sABZ4IHY4bgsR0OCjEFpc1xN2Bf29eaoh6pHl5HzCIVaXd3bUSd731E0b5HwMFja3ShVfTy/pCkY5vUH58tZZ+svmJkkZSyilWwaLMQq79iWIr7YafIGREA6lLCIveHEaBY5cyTIbOxethQBJAHc9z74ysnELTbLQp2nBZs/k5Enm1hVJDXbx/STYNarN1fGNOCTu2tG+nI/pZ0vikcedpthly+dqSaZk0xhtAGxRNj6juKJrYfxCuMIRTzQMMXI17rSfEyZwk/9hdeWiPeFfH0SZQRNCSsGmMqw1fuxSh96/SrvYatrYE2gHE8vJZ8uFIeTw31CtiyyZpfNLOBIxQLQFEMhRQK29O3tdjthVzDEWEtt16nz0/sJjOHBzQabVj03/tYOj5qY/iMqYXdcrLCiEAh6ag62NlDeXqo/TYvc1hjEtDYwHbkk+5J/KQovlBbZFjnw0N+3FOHS1vPTFoZI00qEcg0Gqm06dlJDAD9e+AwOaH7f7V8W1wkvWq3+ew6o9lOnwo2mOGL0+4BcH/3Uf6nDIeM+QcN9dfbX3VS9zrJ+fb8of4th8yLSpVZAwKVVhuBY1bjc38b9sDx2TuCX7eaLgC4YgBnG+Gn3Xz9/PlJldI5oIGMczCxr25jHq+myp3FatjyRlQQhrDILAW1JicjqOp16Vy/Ohu0Mzy5Y5hAY5BGDTuUIZk1fz9yVHvfvhvvPDoVeTExFmcDx1y4q7I5mZYZQ5jgRmBj9LHYhfSiINXNm6IGqzZO9f4TZnB+p+bkk0OXolTjMlgCvXp8PLVLviHoqrEszT+c0rBYUiQj07kltQskcVQ3OGu7LRVa8kASZzfBB8nmHhJXSQ19xuPuD98AkZZ1TMUlDRFciXcO2ksRW+kkLZ3ogbH/F4AQAaCaJoC99/dHIMsXylFAjxlXR9gHRwNQkP8J8wmi3tXfElh/yGyCJBdHdXwdNAy00DuvnS+XIgDjSosr62BKg7KftgZMZNka8Fzu8sZduKM5vKStpm822VUVmVixATTR2Iuio+/fCRc7MDIdPsmW5WDwD0581ihzOQlnjjzk2YknatOoPGmprqiQdV3QJaieFBOGywNiMjNeaRxDzP/wuAa3lz9Vp6l1TI9KcsI5mdwq+o2unUNyVABI59Vn25xWAd+05UBmFGHO519kM/aTm0bMrNFIJQygSKOw42Pze4+3tgcAttOW5hy6FoaRudBxXX7OM7E2eVGsrpkJLcUBYDX83gzKY5rnmgiY95MLg3fT7op0sZTL9QzbRlkaYkRnigNTTaO49Sk0a2XbbDGKfiZQxrHeE2cw5cL8gvOwMjaSa15JuzXRsvmAoBfUApWXWSxH/AHPeq+5+e2M50hc7VH7otOYaHb9jlXRceI/DsJy8zMxFQyCzpYD0gglWBBIK/wBfejg2Fd3UoICB3YDHNbxr6bL4Z1Xw7mMqiPMmgPYG4NEdmrg/+Dj0GHxsGIcWxG6WdLh3xAFwQwDDaAprHLkTIwugqKxylE+mxAoI5WAEpqEUSQ91rHsl+k3YJ+xIEZqkygXz6f2noILizvOh2HM8a6DifRUZaZzKxnJBsxyewBVl2HAANGh7YnFYIRRCSLmD1vf1vZOMxBdJUh8JBaeQB09K39EX8PZUZUSzTPo2aIBd35Gquy3tRokg2K2vNxspnyxxC+PT5zRuz8N/GzyzkCtOt9PxzXpuuGQ0sYVTQWgLNiyTQ2AAv8xhaTDlri551+i2IcQHsGQGjte/zirun+IDk5HkCxgMq630nzGO9IrXQGwJr4JvbF3Rd/C1hJuzQ4eZ/Cz8RGBiHSGg2hZ43roPZYc14klmOph6yxk1NuFsUoVTsQq721kk32FMw4Fg46VX7s9elaac1myTuvauP6UdK1s2tPU8cZ07gUETSKsjgVh6g0WgsJLwpzGZKSTzsAxDUqNpJJIBDUbIFXZG/wBjwEagapkOqxw0TF0Do8mciyw0KVYeaLYU25YBtrVATwLJocVuOR+TfiuAte6r0VpQ6pCi+V6jItaAbYINSgkDVvYVeBiIyTqNlY5QKI1WbpfRUklDZqpQKURpGrNI4UGrClyDfY0dxQ3wR0j26NO65rGuOY7BY+o+c8pXLRK0js1FdyCWJAKlNq9gO3wMK92b8S048awMytGo4ox4j6PJlYIsxLoDNDlo5dt1miVlDlhuAQ9N8A88ErszHNczh8rz5dUg4iYO7w3/AL/aN/s8dpYJIVhcUPNSezp83XtGC1jUGU3ROx4w1IQ4Cjexs1/SUjaWkkitxSHeCNaCbKWzyEvLIxNF5A6h9X823Yn+2EZHvxGbhyHlwRY3MiIYPNEOs52WMmIMys9mwfqVdJtVZqVjzd99+MBEUjWNaTq4+35R3SscS1wvpzpaekzzJAC6iRyGJBbSoHPrkIJNn3oDBH4aRoqJ4aOdW7rqdlV3duOviPlp7fPRL8uV8ydIdQRpCdcyDSAlMSVr4Hckb8nBWSwhvcjxXuSb+p4+Wiu9sp/5Nq2ATd1zPw5PKXDRAAVE4DBtvSSNxvZ52s746PFwSF0cbhbeHzf0QTFJ/kQfnPl6oR17LZZ8isqufLCkox5s7BWFUKI0k32PtjIhjlbiBG3Unfpz/JVi4ZbKUvD+eizEk5zLyLAgFS7BC+wO7DY9x3471j0b3900Rs/2hMHeOL3rnoufSON5IUaSRn8uBXVVpOAXdhsWALkfIA9wKSWjmJqtz+EZkLnMytBN7Dy4rP1LR57tJGoBVARH/OEXV7blgcIyztkfbVrQdnSthDiR5XqFZ4V63+DIdlYws+mQV6kYgFGHYjZlP5d+aOjziuKHMWh/gNjRfRVOXzqHy2jkUghloGwezqfUNvt+eADMw8kM0dCkDPdSUZ6VEUpT6G+k65FZiX35uwTfBPxht7QWh3EoURIJB24Jx6Svmxurk04Kg6wSNtrVfSKNEVhRzQdExwXy7rHUWSVWVVdwjgBhqAB0C+P5hd/fjDODblDgdkniTZFbo/JPFmZcvHOSVL2QDQcqpbS3uLANe4GEYA6MOLeX5CcnDXgA8/wm3NeHMpmlH4ZVBU/vFQgcDaq4YGttrFjvYswgOBdaWeJBIJQ42OvDkkzKeHM7FM06wSAxks1BKYpWnSuq/V3AsVf5kPdvbkJ0+qbdjHvcQBQcOPA9OYr6rbnQi1ncyCQIizKyhHuWM6KZeeRuR8bjHQExyCEXR16ffaki1sjWmVxGhIuqOnzoo6B42d2WMKqClVQwcLqpOCv0Gr2GxuzxjRxMEbvE4HqQgMlcP7TH4jkXMZJQc2YXZx6XRl3XfQwUsd6sHcGhhDDQvdLcTczRdmwKvjrSvHiW4hhMRGnzivnvjLxDLmGEDgBYWKkb2ZB6TZPtRGwHJxrYDs+PDW5t277JHFYgykN5fdAo8mxFkaR7tt/vjQc4DdLiJ54K38Gv87f/AK2xTvOiv3H/ANgtaRljpUFieAAST9gMDSK2RdJYg6iinsGlhU38h3FH4NYYjhLtwfZHZCTvou8lk1zDliwQBhELddqXYAtSgADdi3fvgbsNFGCA43ufUrXhw5xIc4kNawDroNgBx667m0d6llJITIC482bzFnUKLX1D0kkEb1dqeKIOFO0MW8ZGtHg+/DU9E7D2e0sOY3eoI5eXnYNoNnA0noTLCTslsQygdtZIsfDHCpuEZy+r1I3B+dEsMmId3XdF1aA7OHmftf8ASZMt0TRCruAJGUKF29CgAVY2JNCz9sZU2J7yQ1t91uYePIwDkAPL7pezeVKSrITqEdlYyikFt6J1enmuQeMOYeZoFc+PJJ4zDvk1GoHDn6o30rKw52VZMzIWsFnUBh6gRa6iF5uyF9qBujg0WaGXLe4tLzFmIgzBpFED9jn/AGj0nRclG/mxKIWXUKMjhH1gx0VYEg6jtp2vbDofmbSz3RhhtKPVfCMuZk/cvlS5qkXMpdAnc3W41e13fxio0UE2nbwd4fzcEaqwETRxBFl1KwuwWpQbo+xA+n5wN0eY2VYHRbOg9JbKtLFG6zJmGskg+ghW1giz6DzZNA7b3izKGgXOB3Szmcp+E6n+NlnLhWYrEorVqRwSxJAH1nt7fYELK1Ko2TNbWn0R6bo2aacz5V44kljfzGkBUx+Y+vUoAty1VR404jKatcCA6ls8OdKXL5OVA6ZpkZzI7CgXIDFNBLFtjZLck8dhQMBFK5eQbXzzqvXJXmGYldneJj5MQYrHGBa1oC72DuTXNbYa/jgDxOFoff2Ka3RNvhPqUPmvm6JkkVWESj6C1lwzcAalahzX3wm8shcbKpDAc5cs3ivPmZTOyrqBCxtGTsBqL2Tudq3G2F5MzyDenwplwYxjnFtkCweWv2OxGuiy9J6wqRKWNshIJY/wkVyfnGXI55eQSStRrWuaHN2IBU5DJx5ghpXOm9MUai2lfnSByVA5/MkgDAS6Uu7uFtuP0H4J6/lGOIEABG/Pl5dUf611WHMxrAIzIxKLpG2+qh6iQBZUgGwL74SwnZuObMPDlI48PnulmzMjt4f+0lTZVSwgErrllaRjE6tqWXZGQkbAAnVdk7nkWceihGIiuaWPxjQm9xvY+3p5gKljJ35Yzv8APntxF53haDMyGWkgJDeRqbQxHBIq63IBFWAL5OHnSNkOZo1+3zdAYws0dsgviNBOzSwhK17RptpWt6WvgXV4voBQ3Vg4l1nZEfA/Q3zjPcjLFHp17AkliaVdYIB2JPtXzgErg3gmNhumrxX4VTLQGSMFkHpmRjypIAbfcEGvbkEVWAsc1zqOhUNLjoF85MemVDHLICCWU6aIKqT6pFYbCj2F/wBcGLCFxeduKv8AEPQs3lhHmMwSxmAfXyQ5FlXPZv6H9QOy0NBoqB16I90CbMxZYZnYK2pUY7hiBywHH+aOF3UXVSfigLmk5gDV105o9FCPLWMkMukDvxQ5U/r74iOdknh48loxGJ7QyvnRYZeiHTrgFywsHWMCyyCtaqD9RK3xv9PscVyBhI4FZuMYY3jluF3lMpmcpK2YgGtHtmVSPVZJ2G1MO7MTtQHGA5mPYGu0IUaa/Pnor+o/tFR7ieJgy0bZdgxPpOrtv3xAwzyM12EMOYHZUDXORShklkKUGcKE12yPshBIoMQVBPvhuDCubJnOxH3HDyQcRiW5cg4H7H8rf4i6VkXWGLLVJKb1nWCREscmpttiVLa9I7oAK2GCiR0Zt+gsa+ZACG4MI8O6N+M8vllihaMvoNkqFfW7KAwIZ2/dKhA3FmzyK3PhI4zIcnLfz890pFho4TnI/vmvmfU+oySO7NpSR3EjkIoPckXuTZ3JuiRxh7x7VS50jGagbrNNPdVd0LJO5bvR5C/F9sS1lbpOWUuOmyo04ugp56vmVUjK5Q3GANbIRc0lEksymiouuSBR/KY5ooIzI/f7fPdHaRpHFqTy4qlP/wDIqTPGvNO7MSAG2C+WBuO+1m+OMZDsc/EyOAea5Vp78PotBuEkhDHyt33Obb04/viiOVGULyDNQiNmAqPS2p2bYHZRYokDV/N98BxH8iNodAT56UBvx/CLhMY1shD6F6Vvd8NkOOdLTTagAKerYmioG2o73YF8ccbYJK2WXDxSOurAPrx05cEb+Y/vnWBTGnLwqjdevH+lz0TLy5uXQi6VWjJIW2RAeSTQHwOefY4FNhWxNu7PAVqVEXbDpH5clDnf9L6mr5addManSuxkYED8idyft8YUZhHE5Syudkfi9envSu7FyA5syW/Ffh5EiV4VLnUA41MSVJ2ICgVRq67XjawMGFY6pWgitya+5A168a1QX4zESEBp9h/spW6hNJlZIfK0JJvJGArubDAesafShLEE7Dkbc4502HcXiOINrSyQTtehBI25X5qZ++pjXSWN/ryoHnv7Lrx14j/eeU6zO5CiMx7DUGH0Xes6qANXfFbYDh+YKFiCHDKiXUegiKBfMiQs1PIvdW5apE0labSBpIsqTviZbbqFSMAqrI9ei6fCBPmcw4nJKLI5dgqVR1UapzzQ1UAAKJMMcX6qxDWlG18TemKXLyJ5GltUqciS1AWRALUG2JNkWFOwxLGZSSpkIcBS2xeKcw1xvTXqVjpAIFHvZ/5WGI3sabdw4c0pKx7m5W8dL5KMx1iV2JJKkgE77GuAB3AN9v741cM2KaEabcFj4l00ExObfj0+yE+F+qwZP8W00MsZapAzatL7kHy1oBmsjcXdj+XGS6JzCWlbQmbIAQlzpHXjkvNDxD95IjLrG8Yfi39R0la/l3HYmsBmjLv+2qPHKG0Mv1W3wZGnmS3MGB0+hDZlHq4K+na+B+mKysc4NFGjx5KAQHu1B/KdMz01WeWPlVjSJaAFWupzQ+Co/JsZ884hdR1Pz+gnGQ95HlOgP+h+SkPxj014AAikgrTMAedVcfzNqAAHzXwKFwmdmI2RIo3QsEIN8vujnRch/wCnyZd5ZB56Rg+WRdFtYZFA3PpYDayTfwMOvxX8Nha2PMXGybqtq4ee6U7j+VLmL6DdAOfP8bIaMzkVgjQfiZBFMssYZJSwaNm0L6lBKqGK17fNYTOMxpkumhvKwR7738pPt7PZkuj50f8ASao+jwmGTNZpdBmKkazTWXJNAGtwx2F2OMOtmxMseaav/qAOHG/xeu6Uj7uGTLCTr/lrYvh006L591aXL+Y3mF8y6aQNUmgBDuNZos7AA0NlAI99KuUXMB29LS8oyPLfzzS51iFd2QhSTSqp2+eOavn5xYltaKjWvJTXl+uNHmRJIrRxTHURf8S6ByoABIvehZBrCr2h403TjiGlrXL6BkMq2YV/KLGNtg0rE6t1vSSNRsbWfevfAGSCN9uHzyUSt8PhKVPF3ScxlJKiyjNAVUt5ek2f49IA1EjkWP6YefjYXQ92SGk+gvdLAPL829LR4z8VHMhYY8qzICHkMiMq7EFYzqFbmtR9rAs4C2ZrATIR0AIJPt7q2Uk020K/GzmLy5JE8zXpdXAtXGlUIAFKtjVe9h2qq3Sb3bmh2vHY73wKczPIy+nyuHFNEUSGayaKbNSnTq5HxXO3/jCEOZzzJWh26WiyPygMG4/CqzCiOS0biiCp4rj9P7Y1AQ8Ud05nbio8p0cPn1RUZM9RgLxt5GYXaRQQVY9tXJAYbhhvyDdbAfF7rPdnw7qeNF85zHhuSScxZlCrbtZdQSFIDD0kg+1Ua2NY0sNgJyGubQvcfYjzH1Wbi+0YAHcaNeXQ/KVWTyiI+ak2Cq8kUOutPmSnSpJO3oX1HY1d4bxUZ7xkTdz9h+1SB4cwyHl9T+l7rcKZN2MU8UzSRvG5y4ISMOyGk9R9WkOu1bEbCt5bhWgAyG61rjy/PurRvcSaCx5bxnPCDUayL9P70uw02bBCkBlLX6WsXvV74rJ3d+EEVyP9HXypRrsShBzfm2KIvffs3x7AjavgYv3oLrH3tAkZYXAGCpRTWOUIvlpQJq48utXyWBu/gXX6n2xmztMrHNHp6J7CubhXxvdxOp5WPlr6r4IKAeYwCvoEYOpvWFN6mUmtW9EjmvsAhA9pYPCBVjz+dVs4wOa4jNYNHy+BLvjnOw5zMwgGQGGYr5kXDJpUsCeDpksfHqw3Ex8lsaQCaAvqa2SEh7t7LB9uSAZ7pymRX2CiyUW9xdVYHpBvcn5749BjZIMLGMPHqQBp05k8+PsVeLDPxT8z6AcTr/X0H3Rzw/5aZRdLUs8zu59ooaWrP1DWSe39N8CTN3xJ0IaAOhdZv0aChMgbEXNabF+9f2jY8W5RZJYlDMUKoDYKCMizIQdyQ9ggAk7HuSAPcA0NbsmGxkG3KjJF5SGRAWLDQqsCp7GjwR3vb8sQ6B80DhZ6fpFhmZFM2xpxW7L+C2bOvmsxNqsqEijWwI1H0u7cgkWQBze+GIMPkiaw8Pulppc0hcEWTw9lY5TMkA8/fSzbsoJJPlg0F3Y7gA784Ya0N2QSbS94yzuZVVfLRpKtMkkbEA2dJDAGgwADKRq/iB3rYEsjS7KVeKQAkAi+S+N+Jc5LJOxkUIV0qY1PpTSoCqBZ+53O5ODMArRQ4kmymXo63knBsNohCKxT165WQlQBbD1rV8eijzgLtHE2rt4Wm3qmfTKSMRqlWltlUNTVvvdEHYD+FaN6i2nA45e830Ks5mS7QfoXiDWXlzWoqtnUp324DA8ivYjtzjSbjjE0RjS+NJP/AOM78ul3rhe/QLFmPFBz2dEjonlQx0ivqChdaLqbyzt9Xs1exNUCRxlprSR15nmfnqjtg7ppcdzXkANgF11uMOpKyRxKjebp9R84r6hbaFoALdGrJ9600ZAWklxs7eXOt1xcDoAmjwf4bZp4c2gUR6Y5hpIUi0vRpCkEnZWahasxFHBM52VMou1f1PrjZUOwcF2di9jbVfAB7Ef5xiY3CuztPP8Ad/lauHla8EEbV9q/CMeEs48yNPKi6Grt3Q2dPwDYJ99u2DYCF0Zc47H8cUDFyBxAHBDuqZf8TKyyQ60ZWLhj6i+xTQVOkKKA3N7dsWY+Q3ILDiaALT9bHH2CHkZYa4gjjR+FaMllFaYIxkiQGM02g6h/ErMRqAoe5sHY7HCkeGgDgZSL4jYCul8NuXumXYiYtLWXXPiu/HESZkBvONIQsMKrepyQt3770BzzzdY0nkSmgfWtFfASOwri5zLvTfXa6/f4Sf1DpYiLiQFZFMYYELv2+u9tmXfddzuKOG2PyaX09f8AVIeIjGIYZAKIN77tJ59HXvqBXNeTLRRKS0aShgNO1Vz6hW4I0ke9jCzyb31TBlh7kCMV90T8Z5ZIVVQwLNeitJI/lJBAI2o1uAa5rA425TYKWY3OaKKeEM9K0UanSX0CyfTqIqzQGkE3f98ClYHSVa5rS1pvUhd+KfEsoWLKqCc0TbUFbSqowuzsLLKL+/scXw+CZM8tl1aOpH2QZXtj1buUr+KshmIMr5086gsVURgXrui5dl06VXSQALsjc+qg8zBYS/AAPr048f2lzNKDRWGBMxLlxmRGrXvchQNSkghn2crXqFc7Hi8ZhgiilLHE0Bw864aDXTVPMkc9uZg1G/IfLWjw/wBakVfWwk9abBmFAt8/91b8gDvi2IoSHu7F6nTjr9+P+1LIyY/FRI28v6VeVMmaeRR/045HQ6VJJCttqI2BIo84DjGuioNBOgN8NfnRWwxDhZ50m/w/mly00bMxRLKScHkekSXwAdJvtY7E4nC2YLOpPzT59U5iITLDTNSD+NvraRfE7yfic08kwtMxJpjLOH8uR3K+XQ06dA5B2oY9bA4CFjeg+2q8y+INJsb/AFWHqUUcEalZFmLxqZGZBrjZgW0gkk3xbCrveq3zsS8mXLfpz80eMU3QLjrOWlhhgJWTS6B5GNkWxJ00R6aQA+9sfYUtFK3MWtPSlHfNJyh2qExkPQLWp9II457V84cppZ4UoMzH+JebLsv8N/52H9d8ATFqyKMsL5bn7j49zgzH8Cl5Y+IUYKlkUjyo8wsPqegd9r2/2wqabbl3fPkaIvIfgJpzfTZfw2lG8zSSTsbFrbAMCCLHyOLxiDEh7rYw0T56+XwL1TMMY2hssgJA14fX4VsyuTjy6Eaw62BW2xA7e435HtWAYwvOV7TqNeo22TWHlDvA4f2iOb6QqKIofMzUgAfy9ShACSRqkoWLYkLe9bk0MaGH7RxGIe5xADju6ulaDaz160FlSRNYL1rYD1v56JYz3VREEWILpjTyxQJXzLLOQPVsZWkFWdgLODQGWdxcbzcdLPIbdAOHE6LixjGWfa6/eigeG4pckZVlJzAY7BCGfdNHobddls0N7O/fFXxPicA9jhe1iud+aMx2fiNE5fs3ykkUI87zAwMgCyj1KC5rar+jfe925w1FQZQSUur075rNKikmthbcbD39XIxZUXzHxF4zWWVI4nJyzEhnCgh2BT0ox+kaXY2d/TQ5vA5HEAgbqwbe6q8U5to4ljCujEBk0hrskmivahanaiONsKRhwdZXPw8daCjzShmOm9PNgNOpN6kTTpVthQLg9+BZ74cYZHbAJXNMNCApV4MmADrePVEzjSRrXWXo2xU+lWB01e424xSSN9676piGQkahfS/EucEcYnUKY1It2a0YOaUAEbghlO3+2M+LDlxoJ17gGlxShnOvTsSiw5LyuGXRyp50sfjuMan/AMadw/8AH4SLe0GAU5pB6UfygfTugZlMu/liJ9YGtPMU6xfooMQCVJscEEbbnBJIXRtsj1Usxccz6B9Ct3T/AAHK2WWaYEEt/wBM2bVTvunB7Vdgg4CHIjw0Hwpj6Hl5kSURNqRREtEigVA13uL9NWLFb/GKkuJpqtTRRdyXs3AaubyWB9UauATfIL2p0+kqaG+43GOhwmd3iK589DwhaurdXR8gQH8uQqUSJCAVQA3ppRVgGu4Hvzgk8WTddhnFzqHJAeiDIzSeZlxomDKZI3ugtKugqfSy0LDrwaN8gjIcW0fdNQQiR+YHzCIrmYIMxGhzhlD7TwyMNEZCszsijZFFoFU7nfkkkBmGYUGZq5i1Xu+7cczgD00Wj/8AIgrsYmgaNNJUrGhUAE3q2B18WeeMGwjGzu7mRtA8K4DU/RDxRMeGdMx1uHXe9BXk6rHEXsp6z4qizCtqy6yuQsbbkalLjbSfvzvtxzhuSCmPJ/6kDzN8PLf2QYXy5o2sNZwSejQCdfOq9DyFjMn1iJWjWkQqbWKg2kqwO+n037KbquBhNsIc+if36piMA7o/HkRn5ZGRFE2kHWxIBo7ekLsQbN/PfBXYSgacVTETdxVWb9PytPTooImAcs016S1lY1YbkDvX63R+2KjCNvQpSTtXI0ODDR2tL3ijqOXglEoDJIyk3rZwATpYBHfa9A45ri7wzFhwxhBrVLDEPmcXx7dd7+qZuk5hXSOUyaywsA7UfgLQWgKsdrBvfHk8a/ESTviYTWunkL+2v1W3Ewd2Hyep6n9nRFc/mVZGTMwgqdSCxdjSLo86SDz9x96tw08TRIDwuxwVqY7QHprxXy3L9OggzEkbPKY42CI6KTqctqVXdhSmtt6BI5xsd4cSBL0H9kBDjuNuX509yjPU+uZxYZMtl4DFCFdzIqEbP6jvxq9dE7m98PQY5gc0ObyF/S/JDlwZ1IJ4n+kA6RnZlpcxLRKhSrqSwC2VLj6iwBq+aq7q8ClkYHFkLdLJvh1oDgtvA4cRRd9NJqQPDYHlZPGunTVc5vqkDpoLeanah9PzEzUy7/w7rzscTHK9jrb/AF7KmIw2HxHicQDzH54Jp6MMvJlYSBTK8bNEtG3RKDPY1WKFGt9I43x3aUfds7yzbhx4Xv8ANVhPZJLFMxuXwAm73A00+BFZcmczA6yBER5GXbSTNCYzR5JRkkog7fSdjYJWjkjgwwcP8j97/CyGObDCHAariPwzk44vLTLxBdv4QSa92YEk/POEBiZs15iknSyONklfOvE+QGWmATeNrKgncVsQCe24ON7CS98y3bhNwzOrVCFl/wCfPuMM5EXvua95p+P0GLZQqd4ensi1YCkwU2+BepJCJmkkrYUrcG1IJs7XW1c/1wjiW5AHNHNbHZry8uDjZ03/AH9FX1t2lVI4l0oCS7jTqZ+wC6tQVVOqyKJY7+kWllaIwStcOd3hARjovXMpk8ofOIhlZ9GosbJr00RwvPwO+HAA+M90Er4myAynrzSR1zqmXhYB3jikYB3jhjL6NRJC7OEsJVnVuW4oW2lgMfPh2FgrLrVj68NOSHNkeb4p18KZyGbKE5BY53ShOrNpnI5HqdQN/VQsLd1iHSulcXSGyfnykNxqq4Ie/i18uAczl5PxBYLGhkAtRQ9WkGySQBQ3345OWYXQu0cjy4gP0DdT80Wp/E4zM8bNG8RTSHjNXYNmjQBBPvwftjjO5rheyUe6SN3jGioiykWYcJNFEpdifNUEMrMQLazTbVZNHYXjRkw3hDmkn+t/b7a2pLi470hvjSTMK0HmSN6B6KDqzBEYMxPYgEj0nuT3woY8t2Ed8pI9/sl2boxzJnzMEqAhWdoGDElUQGlsUykLY9r5sYM14YKOirGx8tULJNeqxRZEhGDkDWukjTYB/mUk7N9h3O+BfzGm9LWyOwJwAS8A8tfYlM/RcmJBJGCxy8QHlmRzWmhYYHZqJsAg0TtXbXwzIHHvI/n9ryfaDsRD/wAUu/yvRBeqeGEZwYD6FH7wk7A+kHSxAG+5AYj5Psnjy1hB3tPdn4ttU85b5/f9qzreTkQiOLSwkpInNx3o9JK6mrd79V1vW9A4TZiM+5IrgnmwB0ZLWhx58h84rR0yXPZfzFd/MSydOs6SwBtk1AdhyBRHuBi4laUJ2HeBd7LV4n8QCSVPInZVKx+hVJMkhABoXd3tRG+/vuywMAt2yXJPBH+n+Eo5As+dLs5APlhqone3ZTZYncgGrJ+rnDHdgbrRw+ALhb1i610VY9LZSMMFJ1QsxOoNzpdrOoC/TdVdexXmyPBYD15/TdHkwYid3kQs1VX9R8/vZleixZhYsxE8sJKgCo43A3UEFGrQx0+qiLIvm7UMg2doUCJpaczRfrRQrrHRoIi0MA1yUvnuygEtuw9A2LVKCAN6UWWJJwzBA6X/AJBsLSGLxbYf+N25o/Xn7/ClLJyMs5jbSNe0i6hp5C7lSQeORe2DQSZZA7Lf9qkrC5hbmr+kfMsZbuAAovWNl0jUFN9wBXyPvi+KxDJGEMvWiOhG4+g9UTsuB8EwMpBAzNJ4EEgA+ln0XfT+nBZ9ClJKVSXBFDUD9779xvfthSOMufmHO09BRFXqEz9UiMMDOhKz1SUDZWtx9yDYHuB3xMmIbZA3H5pCxAbLTSLHw/hd+D0kzIVphQTdVN2V4Hmb7vtfwDWLsblbfNYfaE2dxjYP8fh9li/aN4ZkzDocugaQAgrX1LZYerhQPVd+/bDIIyGzsq9nF2rD5/PojeViRYIIS6mQBI2or9QHqoD5vGT/ABoS4yN3cbu+f9aL2UEeWMDgu552DESzEx7qqqAKIFizze/Njt8YhuGjAynb5+vZTGGucaB0+um45j82lceC83HP5kEQlV70yCX0oLJJcArqNHgmuDv25oBjLWjTcbeVWdvrYSDnBktg1Wmt/YbqyfIZqUnVncqTE4b8NDJqJZaI1VsWDb6RdffbFTDGGUP8vmyIx0sjw8imbXWnqUy+GAWlMwIQuiK6MFaRTHKQykkEaWCFPcV7jC0EuT1RsXFmNJQ/a904l45lCBE1LSUCup9QugLFk/mfnGrg8SHEtqisnFQOjaHjUIb+y0QvnkExOqiYzZqwrWD99uf/ABgmND5Whn/Xj+EvGWOY9rtzVeV+L8fVfYev5eNYy0ezruBdg/G+MyXs+Mt8GhS8mEYR4dCkrP8AiELsVZT/AKhX98IjCy3RBSXckJA8RdRE0g07hb39yauvjYY3cFA6Jni3Ku1uVCxhxWXVY5QjpXCqVWzo+daGVWClwdmjBI1iwdOwPJA7H7HEPaHCkeCUxvBTD1ZOpFPLDhTVswZVYsyMW8xlAFhQbOy3xxtkz4qKKTIXa9B5D87br0cIztBcKQ7M+HI8zl0ilieIrqkJZwG1EKKiYalYOwkeiNxXFasNQYhsp8BsDT23+4+vJCkZlu0heJPBL5PLrOZLBYKVaMoRercbkH6eAf7Gm0Gxst/7H5XXOS6PMI/DylljbSWorpF2K9dCz2JxDhYVmnVPHTvGsJDR5KGWVohcjJGv7xlAGrm6PawPjC87TYIKcwzm0bCtOazGZyiE5ZomEgRXkbUwRfWXe1DW3qSq/TbApi1xs/RcIM8ZjPHXVXdZhzEYjly6GXymBljX/VR2G9EkVsCbI9sONMgYx5oflBEcbGmM6u+3JV+Octmc2MssUXlpTMWd/UGcfSwYAjYMNK2aBuqAMSSB4OhoKY4crhqLOyWek9LzsqiOGMNEkhSRvQChUgSBVZga9RGsarutt8SJ2NY6wCTzF/TZR3MjJmubYrajW++qdH8EosjzBWYxDTFFJIvlTMYwdR2JAtitHut4QzeHWtenz6LQdiJnuvM7Tqa9f7QPr/hwtO6ZZggaRGfb0onl6aCjsW3r3Y/OG4JXRwZthfvvfsk8RGyafK7xGj6bVr11pas3lPIy5iEkTObYqo3ugRud72A3rasExsLZnhzXjaqsDrYWA3A4uQZ+6fl55SfwgzeHI51LjNvErGijprakPp1upWmO5016Sa35wsXBhy1st7CwhsQrb6fOaLSvlidTBpisegCbTuxPqOjbUeeRpF4HqD4dEyRY8SW4Or5OKcN5alaGqlBRHD2pCVV1VkcV3N4chv8A7oMckDJNRofYL6llItZhl0h8u2X1s+sEGQkUAvJscVsbPxheWY04knc+yYM8jpKafChfVWMa5qSQqMuVj8irsNW+q+DrNVQoKDuboDHhpaWjXipDntJLjokbOy62165QRuPLeQcWdVId6F2x4APtgjpnvNkD2Q5H5jd+yyZJ2Z3Ikux6xJZLAigQ7epTR2ayOLBGNXB55Y3BhogbcD+lk4lsYkaZBYJ35fv9L2Z6blsq0chmjlk4dGAZbojVpBsDeq5HN7EgENmQh5ocCNweR/f2TeMhETRlIceIRXPQZdl1xRICVOu3cKp9JDLuTYI2F173eG48HPI45ngjnus92KjjFBuvLZN37Pun5WNipLPNpBJNUGA3KINwbbk3jP78966Gjpx4aJhspOis69lz5x0wvoairarAHcaiaU2Lr5/WTHGBmcQijOR4NSOC3rki6hUlMY1aiQu/G45A5PJu6xDsW0GgLP0SsXZz7Li4gHhx9flrnq2WmiyxbLymWRdOlWWiyrIoYFX+pdIbc8jcdjhgYhhNSBUjwTo352HwpRnysIngzS1EXjEkkSnUgdgL0svahRAuj37Yuxss7u7Y0nrwHmVpYaeDCv7yYkWDQrnx/X4CZjnSzK0ARxpW1rel5ANiufYnb4wnj+zHGg8kb7bX1/2ncDiMNOHU4g+XP3+6GP12QErFEPMN6DqNkm9JYH0n/lVgUvZs+Gia6T/E1t+Rw+BUbiYJZDHGcxGnQ1yQLoOQ8vLJPEQ00bv5ymideo2aG1qbFDt9t0cVHnJY7Y/ZbXZU0fdmGTZ3HkeIPz7ob1PqJka5ImkDM7BlJVkurCkg2rUPSfa+cXwsOUBg0ASXaWLwsUgEVGhW4Pw81b4SKSZlcsMtYlb0ecqkK6iw30igFDk83tx20ZIHiI5H66bHh8pedxuMOKprRSsTKNFmJLCK0bMA6qoJ53G221frXbEQ9n43ERB0YcQetDTzIVOzf4+fvJ5cgHCsxN76UdOa7fq2ZGzSlh7HT/jHq8H2bFNhw2eMseNLvfruRrx/CXxUgilPdPD28DVfTcIlnc9DPFHIF0mHXqDCzuAb1fGn27/FY8p2jhMThZjC8kh23Ijy5jj/AKJrNOyRgy6HiEj9VnSSVmRdKmvzNbmu14cw7HMjDXHVACzAYMuU1iFCch0zVEJB6dt7vcgn9Meek7S7jEOjk1GlVWmnFbMPY7MXg45YfC7W7ujRr09OCL+AclbyT0WEa0oHJY7+n5oVXfV98D7YxxihayM0X8eQ4n6/dKdn4VwmeXj/AB0rr8+6JdJyz5aCWRzL5+al1sSuuSNGG1rGrbqitQAIDEDjbGJiHtnla1tZYxW9An1I0Jq9bqzutlrS0Xrqi+byMU0JBUlZIwpEmsMUAJGvzKYEWTbUQdzuMK4Z8wnDWb2dBVXxqtK04aI5axzDm2Xx7x900RrIZkl1qwCOJVCtq+lpEMahiVHMY5BsnnHuonlws78uIWW+Ms324FFP2YTyGKZslHDFpVUmeWXU1miH8vy7YbMAoZV5v3xErg2iSfRWjaX+EBEfCMWTySyyZY5l3cBCbjKmjvoX0g0Qdyft3wF7y5psfX7rjIyB+t+VfUK7OdYOYKKC6KgY6DpBMhHLMp7KaAHcm+2C4cQMcBiAaNbbC+fH2QcV2hKKdAAD1F/TUe60S9TfKvAApUSsjyOwsDSSIUCKddGSnY1f0gYbxQa13dsPhGyiOeSQCWX/ACO6IeIZZpnjBEWUjRiS4dWcN6lKxArStTOL+rfi8IZ3WRuTwWo2NuVp0AHFY26m6NL+Fy7Rq0mgPp+tm9TNoPC2Sbr3PNjFS3KfFuokeZRTdrURySRQqv4vUqKq6i8RIFUOWJs0eb39hxP8cvd/g4cf8H/TwoDMXl0zD3b+1OfzCPl4xFKXBGtqtSHs6vUCS3bc+3IwxFGynZwTQodD5K0jnGSMROAs2dR4hpZzbDS+Ky9S6zE+XVBDTAj1DRsRqDDUBqYk86rNi9uMIEtIqtV6yFsjZc4eC03oDfl0FcKrTRZejdYLkZf0sG2QOt6W7U31KvPHHOJ1qrWV2xhO+YZIXZXjU8LHXqh+b6PI8csMskEeifSGCktq8tWIchbaOnFVZ3BrasNNcyOrXl3zCNoa8kn3VXhHwLNmmkWNo/3dCR2Ladya0DTZ+m965HGBve5x02WxG2GBgc4W4/PRMPQp3y0yZc5gqGcROhOtVJNDSpNAWRxsQfthckCy80BuU47IWZ2i/omOTpMr5lY8y4kWIiQRDSA1K+k0vNMF2N8+3Ny3IaVJhG6EPjGl7+Xz6Ij0qQ6ZElyyZdkmnhgAUASR/VrQHgNuSAaNYmUNa4NvdJQZnNLgNkieL4WXJmTMRRpmA0yAIL1whhRtNhpjUbkbfF4Yw7skhDNiKPr/AGh4huaMF+h4fPJBugeBZ5DEPIUGXc69foj0hg7EDSQQSKBJsUavBe8CVy0ivhjIxR5sLnYZY0QOYqsxNTFSzKQGZdrAWx6hfJpnDtkltsfmgyyshIe7Tce+hWvLeGUymeWTL5rzU3lpwPStMukm6YMZNjQPp71iuJeYcM97xrmAF8/Ff01PophAlnYxh0o35aV880bhy0kzhYm1uoNAbIo+e25298eeZNPJ4QdOWlLYLI4he33VuV6joLK4oqSrD2IJH9wcQCTY4hGoHVRms5A0is0ulxQCCRVLG9hRN3Z7YYiikfWioZGNOUkaoHlujl8zFFDNGVeM0UukVfSVI9txv8n8/Xtxn8bDCm63WuxN6n0r6LBxUbMZi3f+oogf/UAZa4a6Eear6xkM7l461MIkd1AqmIDSBiB2UqGfnhhXx0WLbK+nAE6Xy2BaR1vSr3Qjhu78bCdj58iD0rXZDZc8zTQgHny029iwGHsW5oide1G0thGZJAR/7D7q7MdIMMtIi6XdU8xBQOogDzANwd+4+148U5pq9wtOWCZpyWcp0/2mTpHQEC65gHYWdjahQeRXII3s9sZk2IkzFsaZgwTWNt41TZkenxE1pAIuiuxFjsy7jnCkU8rXghxtGlhjLdgvl/jHw42Ql9E4dHtlVtnC3xf8Ve+1/fH0/sjtmbHMFxk8CRVX12r6hYM8DY3UgzTNwo1bFm5uhXq2HAvntYxqdo4Xv2sHeZKN3zPADUfOCrhZe7LjluxSzTn08/UBqra6/wAYJjMPFLEO/wD+ut8uBIQW70EOoduMeUm7sO/4ya67/RXKkDAlC6rEKE5DqmiArRY7gAD8x/4x5fG4F78R3jRoa99l6jsTtGIYXu5HAObe5qxv9NvRYuqDN5LKwZmCQBkkfzAtEaJli0iQHYjVFpv3IojEMMGKd/HladBWumoJOnob9NkORpEjpWkeIgijwoDX1H13RWLxxmodTyZSJ2K2zJK6A/8AarK398Ku7IjOjXkDqAfyFtydm4prN2mhzr02RTw71mXq2WzGuJcvE8ckaMWLcxuHdiQo0KSB99Xti2EwDcN2hGxrsxFk6VWhA58/ssnvM8LnHQJn8JdAy+Xjji1jMhP3kbvpYKWBBMPZF52B7nffHqjulwy4rbqFx4j8MrnGEqmTKuNSu8RUNLH/ACsVsEAixYJG4FWcVcMwVnRAVR1SDlcvEfNWLM+asYd7MhLhRoFlXhTYEm6LbkYtDCx5LZRoa57i/wBpSaMEc0Ng8P5xz5kOVkCE2A8iA78kFypI78YWki08TrPl7Bc7Duk1Y0r6f4PV2XXPBpkhUrraiTQ20gX2JthzQG++JgzZcp4KrY3xinikL6B0+F5Z3dYWkZm10qkg+YWf1UdI1NwDvfxgGE78Znzaf1v6clcZjTfmqKfgZBG6aIiBWhVZvp1GyCFtWFrhgzNRO5cN0p9flzCKkcjSRElgJNQYNxRZgK3vir2sVwS4fD4WQm2N51QHwoUj5GbOPnat8G9KnEWYn0s8hHlxmRqB3OvTQJvgXVfOxwy5sGHkGSq5BLSiWeNzXHU8/lrd4uXLZZI0AaaSR1KCFUaSwUDgBj6Y20lSxNjzPyxmCRpkJIG1H5qtINd3YaHGwbHzT9eiX8/GuXlzGkhpp4o0MY0/uQystMwI23uvgE0CMLMF5b2T7y8hxjaSfK6WzqXSMvlsrIyyDy1Di2cuLJBUx8aSLAAUDe7LWa1mwMfGHUAF5eed38p8TwXOPQaae/uiX7L3iR5IUzDOAC4GkAypLo9dC21RlShAJ2Kn4KLm5DS1iXvbmPDT6LL+0XIR5eKGpZZM2kiMmZca5ECya9TgALoUbAMKuu++BtcHSAaa8OaYiBEZuwOKJZqdpwMzlxqlOl2Q0rKSBRqv8b784xP58uHmMWOFHg4bH5/RAWng8SySMRGsvW9OOu58lbmOodQ8sM2UjkbYECat/fRTCr/1d/vi47WwbiRnrzB+9LhBACGiS+Zogfvy8vJCsxm8zAmYzOfWAxtCY1gBs2TsgG49RI1eo3Q7DBcL2pDPM2CEONncD66nh5JTFiFjC4Ek9f8AH96pr8O9Ty+YjXMRRqZAqq5Hl6kUblGJYDix/tjWex0Lsjln6SjO1L6dSyxzTeVGiwIGEbg7M7OWkrf34PxtthTHSSNww7txBJ8Vcq0/P0tMxYX/AJR3jdh4SR719PrzVOZaObORKxURvRYr6Sz1QBII2IAAO5sEe+GcNA6Xsvxkksdtf/U9PM78kB57rGkNApw343/pOvTekfh1lSJ6MgJQ1QXSAAGIO7b/AFc171iWiJo8Irmque9x8Wq+dHJHM5jNZdFksEXIHYMCo38ssSTrYHdieRizI/47mvvfhvp1Q3zd+C0Dbjt7Jb6XMsU0iBWC0Ul1khybrbVdNd9gR8Y9GcIyTSOh15/Xis9spZrJZ6BMPTumnzopsrO6qiUWYKS3YppAAFADck9q98UdHNLmimaMvPjfMfv6HVHe7CYVjXYdzi/kaquR2N9B7jRFeu9eaFbmIlFEEUa3BHuSdiRQHfAouzo4jms/T9Ko7Sll8LWtHufylzo/R5RMJFidwq6o1BWxbhKZnZaq29W9aSaOCTyQzMMUh0PX1+ey6GF4N1aNTdT8mRfUDqW2BINC9wGpdQ9nCr9vfyksJgce5Jo2NR91pOjkgou0tazE/UctCsTxopmvMLIitcYLalVWUqTdVYrBIGsh8JV3F0rA5iJCV8pKiMWdRFrdqOlUVqUlzsW3IqyxC3WEZcITbmc9Ard43YoH426vls7EgaVYnWSTymHqUrdeqvUBVX+u4GPRdgnG4OZ/dMztdqaO3vpfIHfYJPERRvYC85eV/NvsrP2YQvAsrXH5kkkSkndRCjFmpgdy6sdNDnSTdEBztTtRuJka0AgDnprxBHAj51HFhXRtJ+VzSbFUGdeTeKKKeUxdiQkh0BFPKj02eCNgea18V2mDhGxtNuIF8eHHqlBE1shLtFf49z8GYnSSBUFxgyFRVuWP1DjUABv3se2MFlgaoeILS7wpbC4ugKaxChMhXCiWWjIZryWJ0hlYFXRuGU8gg7f8++F8Vh24iPITXEHiDwITGFxDsPJnaL5jmEVfpeTKoTG+iQjQhlk0Ek/Tp1++2njtVY80+fHNkfEHWW7kAXXPb67r3DMaJIGkvIa7Sifpe/paasrk4sxl5MuUMIKiJgpqtJVhpHZSKBHFWMbnY3dBnfMb4jubJsjjqeKSxsBkjMYdX4RjpfR4Y4kiOt9P8blixs7nX/i+APbGs4h2qXhzwMytP9od4S6tmZDKmZgMWgmvSAij0hUU3bH67J9h74JIwNAopHCYmSZ7g8G/nugkuViy0mYaLLli80YJPLyySKfTewjj1auCNVn+EYC1xc4gcP1f2Wm+KhmA3+5PwojkOsedLmE0uFgfy9TaadqBOmt9u9/zLXBxz4y2r4o8Di97uQ0VozbRuHU8cj3HscD2Tz4myMyuQTMdZy2VdFZXkmnChnU+knUyN6nIAqQGx2u77CpkAAa7VZwwb5HySsoBpPpW302WroPWkRm1MwYbU7KdjR204Smjex3h1CgYlkrKdoVp69nY5Y6bSQeLK8jjn+4xQPkItoOigthGjyDfDn7IX07xLJBl2M0VfV5SgAXW5JJ7W25BPcgdsRiZ2yv7pjtq263y2PnzCrh8NmALtP8A2vSq5cxVfNUt5TM5nM60SV0Y6nlCAqN9O6k7i/VspG4P5a2HwzcXZfpsAedCqrpXXlwVcXiY+z3BjG59CTrxJsE6a6UBt9VlnkeI6MtGWUgE2tNqK022qzuL1fPwcJYuXDzOD3EN4VdihtR2sjh9iaT3Z8s+GiMZaXcb42d7HK+P3q1r6+ziBZUUjzoRDmogbJC8FXHfewBvQPwCfCYmN7cjTdfL8lnY6OQzGVwrNqlvIZaTKlDdByDFIrEEIWXUynlSQKwOb/mtsZ/xu/OtlMMzYa7wf5V99Ty/KfOvZt4IFkivZhrv1Fwdj5hNk/fGBhWiebLId+PFbeIPcxFzBdcFh8MdWR8xI8KRiYoiRk+lCCRanSCRsmzUfqAqhu929G12HY15cWA2ddaArS+OvssbBxPmfI9ob4QNKrc9PL+9V9C6nmXWImMx6hROskLpH1EUCdhe3fixyPBYaNjpA14NHQVV3w367ptsb3OAaNSkvpnScrPLNmn9YV2XQ62EunBqzf1VXH6Y9b/LxGGYzC7W0Gwd606cr5omKiikmpzRmYMp5HjySuYofOdkiKpul7hXNksVFAAUVGjtXa8aLJJHN8brOnmBwvnxN8Vo9mRRC2gDcnyQ/qwZdAZiYi217AfBIF8X+mG8OxsgNbhA7YxD4C1rgHNPuPgRWD8FO4SNzqQ0jTM0ce9bqY903Wxq7bYcwwmjBJdRqtga+4K87IY3mwLHmUzdT8Q57KqDIlotAzJEHoG61PqI00eSN/fnGpH2fgG08vcRy0/SWkxErrFAFBsh1+MFmDNbHt/GxvYszCjyb3visZmOw+HikqN5Ni/fy/QR8P3j2A0OS94gny+cnVY4JvPcIGZKCnganDc1xYIFDc+zPZ8zmM1Iy/X+vqeiXxLTnDQDfz5wHVUDNfgCyxyecv8AE5UhQSTxROxA2JO9XxWNHCYrvnuvQCvrf6XY3AiJjM3+Rv2FftEITNmgj6CELAhttxRPve7UOMExwa6LQ8ktgX9zKedEeq2eJI/LXMLCzGTJrH5gDEalcWx47WeOwx599mUXsVtwYjuYHZdSNa+dBaVsuDJ6x9X8VtZv5PvheY0aSGMxD5ngvFabJk6L1WJY1jbZrIFHfdrNDgCzybwnIZBbqsKYsQ9rQxvuqUGazy5jKuzyvExCm1QDS5AXR6VNgK2+/I9saTIo3tDg3gDfmm8NiCwd6XAmyC2uFDXpvoeY4rN1zLR5NYoXy5AlVi0spbUrCvpQWCbrtXPuMaGDgObNH/kK0ur562Aqz498nheaaeFXX5S707MpEjkqxlOy0xAUe5oi/wDnucPdvZ55GRkANGt7l18unzgFn4adsDCRZcdOgWN2ZjbMzH3Yk/34Fkmvk4zmta0U0UlXvc8242VGnEoa6C45cp045QmSsJpVcOQOf+fkN8Vc8N3T+A7NxOOcWwNutzsB6lC+o9Sm0oiyNoR9SgACiTftfc84Q7qMyukrU6X0X0mDs6OLCxsfGAaAcNxfGvPdMvh3xDKmYJmYssoAJobFb07KAK3INfHti+CZHCO7YKHzmo7UwscMXeNGg346c/TfytfQIesgc40bWK6AFCvFnWpPKBicodW5HNUePi6xSRxrRO9nYaLvC2QXYQXwj1JpkzEcrkS671rs1Ooo7cbqeKxVh36q02HEUlAackT6r1NIVFks3beia7sRizpMqLhcKZCa0CH9L6wMwzKRpIF7Hkf7f5xVrsyvPAI9jYWTP5qdZ/wyMvlyHzQrJG1GgLUyKQp1AcA/bviHvbGw5tV57ExyPxbgNBQP4/CZsp4dVMvqk8p5aNu4U73xWke11Q5resYM0wL/APiGUcgUANrRxtIviTq5nARMvHFKst6xQ2FjahdNsfjGlhWPDS/NYqq+/wClSR+HbJlls6CiBrZ9eCLdY6oscqgoDIqqSyGjqI9XpKkUR9+TeEex+yv54c4vIsuLb1Gh2Ju7/XFMT9rPwv8AxObmFC/9clQ/iDIh0aUvHfIQN+lIPfsK/wAY0puzu1YX5nOBO1g6+uYCz59OIBFWY3BPjyNGm+o/RNDy/KP5Xq3TpG/daQ9Wx8mQEjvzp2+MIHsntGdtVmH/APYH/wD1SlvaUERvNXof/wBSqj+0DL5c+XEGO38lDV/pBPP++KjsHH4Z3eN08yD9iVLsdhJtXuJ8gfyAk6fOtn82JZDGnzIaX0/SCRzv2++NjBYHuojEHamyT1KyMZjhmbK2MkNoBvE68Tr68FRL15ZC8bwAEDWsgDDUw457bije/wCWAfxJI5GljyRYsFa/82F0T8zANDVc+SOfs0GuSZWrgMDQsOxN0edwvHx98Zv/AJRM5uHY0cXWfQH9pTswkPcen3/0npcgSRbkg8j+++PFmUAaBbXeJPy+byeVlzCtJL++Zg61agEkjTpW/pf3P9MekdDjccyLI1v/ABhpBujsLuzzGuiziGQEueT4yfv/AGvnUnUJlYJC5JQEHUbUBhvsbA99u++PYPgiN+Ea+iRZI6If5FaofXDIHILhlYe9LqUgd9w4b/24u1rW7BVle57btYWh0jWCQF3NGgR7H7/ri5PFCiLr6I70vxnNCayw0o3MUgLI47gqdiflaOBeJxs1fTT6XXsAnDI0igPn391HV+pwTR/u8v8Ah3LBnCPqjYgHcKw1Id+AT/bF8oJzHdJmRzQW7cULyuYeJtSEg8fl/wDYxYgOFFRFM+J+dp1R4dQKwOjep39bcf8Ax/zv7nGtHhu5h033P6QZ55J5A+Q7aBa/CfX5Y4lWgNLEoSBRoq1V7XY29x7YnBgTMLXeSDKCHh4WbqfVZDm5ZWPlicWxQkBl0BdJ71a73jIxmBfC4C7HD5zWnHjWFrsoonT6V/pGOi9JCRHNiIOsamQpqrzFAPIo2B9W/t3xlSQyP8INKkbnNb4xbeX6Sf5zyTa1HrZvSqjux2VR9zQxoiFvd93wSocQ6wnnPP5SCHUmpBqkJ/impuNxYUrps8erYkDAKEQDGBaLBpmKSc/mPMa+wGlfsO/xfP8ATthsChSzZX53Wrel9KlzLeXChdgLO4AC9yzGgAPc40Y5o5MMYpTRbq0/dvz8KjWlxoLT1Hw7NA4WQDSRYkWyhHfSxA1VY49x2IOMqSZrBZT2D7LxGLk7uMeZ4D9+Q/tR1Po/kxQSar84OdP8ukit+9gg/HziYpC9tlD7RwrMNMY2OJA0s8xv9UN04IkFOnHWoTIRhRLrnRvfwRv84G9gcbW/2P26ezo3MEebMbvNXDyKHydNJYEvwbqv98VEIpajv/MJHPBMQqxetmvYLfNvpoAFSD96N4gQ0QU1J/5dC5jmiN2vULTns80j6hafCk/1rDFry+M7SfO4ZLaB1/SyOSTZJJ9ycck2TSMf3jXEO53qs8TyRTLLHvsQy3sy+x9t97+P1q1uq9a7/wAjikhD3D/kHDget8B9fPdXdVznmNq3AoUDVj34+cUcKK9D2bjosVhw6PrY4g/62VPReorDNqcNRBHpF1uNz8bYIxhOqR7R7RghcI3nXfnXn5rb1nq2uVJYbUoPS24NnuByP/vFi0EUV5bG49ss7XR7AV52rc/4xzE0Ijv94GFkjYrR5vvx/XvuUm9ns7wudsevFRJixlBYdUHzeYaRg2lV2AoEn33JrDMEDYWZQbSc8/euDqpcJKA1yG75Js/n+mHIpThYjJGBY/xGmhJ1NeXla6GJuJmDJSaO551wWHrTwMPRJ+g3P9cCi7Vxb/DI0H6LXnwGFZqxxH1UmUcglT2I5waGWSI5mrFc0XSvTpYChnlUkkGh/k4XxHbDn3Gxvqf0tqDsprQHvd6ftVSZiOPWHAYI8dje/S6vQshTYXe+xwZmoWW2NzXXfP1V2cyUsbVMxoRIF1Ekli51KATsAQx22UaR/FgMeZ7e8J3+D6I+IMcRMDWi+NaeZPUnQeSav2fmPRMG2a1bmjQBog/cn9fnHl//ACQSZo3DaiPt/Sc7KqnDjomw9Qik9Grjmm3+br3x5s4eaMZy36aei1QWk0Dqvn3iwK+ccx6aGix21BQKrg7AD8jj23YxMWBaZON+xKzDhJMXizHERprqdEsRZHQ8h4DHYewvb+m2NKOVzndEx2jgYoMP4nDPY0u75/tHOhmFYcxHJFbSFJIpAqlldSQylibCFf0JO2Imky6Wr9k4J2IYHAAjxA+RFWOov7ITmujPIKshVb1Ed/tf5YmTEtAFblZ8WClY9zHj/E0fnUKJsv2Pfte49vse+CxOLm6pOdoZJ4f9LX0vImZiGb1aTR0+1ckH6vmsAxE7oyDwTuGhZiGkHf7LqDpMmprFaOS2w2+ca+Ah74iQf4/PhWTP/wALsj91RMxDG8a5NWSq7hEjIgy+XCG5QZtajgDWugk9jz+X5XndnPolvqrvqh6qM9ATCCSDVk0OL5o3xX9jxeNHFxd5CfdLtID1Z4f8SywDykYUTtYugb1AA7Uf/OPLYgEDMFqYQguyuWXJT/h8wksf8DalqjQ/PuAe+CRvzttAkZ3UtcER691wzAKCD6dLPRFi9hR47Cq9+bvFgF0s2YU1AgmJtLIt0DrMmVZzHXrWvULAYA6WI76bJAO117YHK4tYSOCe7LjbLi2RONBxo/Ou3qmvrnVIsxkMuZXBdVUAr/1NYOmXUTxq03e9mj2xkxmXEyUdhvy9+JPLgvRS4k9k4mQM2Ow+rfb9hJufzrTFdXCilA4A+P8AnYY2QK2XkJpXSuzFZNOJtBU6Mda5F81nRG6K38dgH5wFsRc0uHD9E/QBBazMCeSq/wDVo/8AV7WFNX7Eja/79rwQYWUuy1ryseXNW7pyleqREEhr3A7b2LsX235xX+PJYFb19dumq7unXSrHWIttzvRG3Y1v/UYv/Em0036jp16hW7pyu/GKUZxwoYm6FaUZiNzzS9r7YUmd3Lg125rruQLsWK1/CvHh3PPzkT+FbKSCVKnUK2te5IF221lSBdWRXO2Afy4iLB+/Tp1CIMFLYBCrifUqtpI1VVlN7ri23Nmq5OLHFRCwTt0P66Kf4kvL6hcj1X6bqrNrXqAI3JA4PPHO+O/lxjc1vwPAkfhWGGmabZ9CuC4APGwVjRHDBSPz9YBHuRzYsjZ2uF67kbHcf6KoYHA1Y2vfmumX4GxIPqQbgMSN25AUnTyK43F0/lRc/offbbrsrjDScvqFGj/lg/1Gx+42wZjw4WEJzS00VyUxa1CraEHtjrVgSNQuBAPYfpjhpsrF7nblQ8IPbE2uVP4VdtuMU7tt2mBi5Q3Lf2WuPNOo0ggqOAyRv/8A2pwwJngUCk3QRuOYjXzI+xWZlvc2e2/t7D434xS0cknddRMVNqSDRFjmjzv2wN7GvFPFhWY9zTbTSoigCkMuxG4I7Yu8B7S12oKhri02F062STyTZ+5xwoCguJs2udGJtcp39zxXJ4/4cQWtO4TEWLnhFRvIHQ0uhK9VqavbUcdlbyCo6eV5LnOJJ6rjf7/ff++LWhK/LZx4za6f0H+MUkjbIKcixTviNsKjNZp5DbH9MFhkdE3IwkDzVZZHSuzP1KzlbxczyHdx90Ol5Erjb7Yhsr2mwVyu859JXUdJ5F/cf5P64L/Lm/8AYquRt3SzHLKe36YDmKsHELpcsBxjsyglWiPEWqr3lY61Cj8P8nHWpDy0gjcKyRWYgljsKAFAAfCgUMcCAKAUyzPldmebPNdacdaCvacdahe0461yKZvIJLRcE1dbkc/Y/wDN/fAWSOZt80I+xPugteW7LMehw1Wlv/m/N3fPNi7/ADwT+VLd3r6c7++vmrd65dDo0IUrp2PO5viqu+K5HezigmeCDyFbDb7cT7qe9fd2uE6HADYQ3/3N7Eb7784t/Iku75cuG3tQpcZXEUrl6agUr6qYUfUdxTA3v7Mw+xI42wu9oe/O7f8A16VoNNtLRBiZAKBXS5JATVi21miRbe7V9R72d735xXuWUBW1jyB0ochXJT/JlJu+X01C5XIqKosKqvW38IAB53ICqLO/pX2GI7mPXTe/rd/c+5Vv5Up3Kg5JePUO2zEbUoq+apF2/wBI9hju4ju6+an8n3KkYqWqv7L0mVUkk3uKO/I22I7/AEjnih7DE90zeuvHfmOW5uuZ5qBO+q/AXL5UHktv/qbuCCedz6jvybOOEMY2HzTTy0Gmyt/Ik5rtIwBQv8zf98EAAFBUc4uNleIxKhckY5SuSMcpXJGJUqCuOUrkriVK5045SvaccpXJXHWuUacSuUFccpUaccuXtOOXKNOJXL2nHLlGnHLl7TibUKQuOXL2nHLlIXHKFOnHKFIXHKF0BjlCkLjlVerHKF6sSoXqxyherHL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SEhUUExQVFRUXGRgYFxgXFxggHRwYGhgYHRwfGBgYHSkgHR0lHBgdIjEiJSksLi4uHyAzODYtNygtLisBCgoKDg0OGxAQGywmICU0LCw0LDQtLywtLTQsLCwsLCwtMCwsLCwvLCwsLywsLDQsLCwsNCwsLCw0LC8vLCwsLP/AABEIAKUBMgMBEQACEQEDEQH/xAAbAAACAwEBAQAAAAAAAAAAAAAFBgEDBAIAB//EAD0QAAICAAUCBQIDBwMDBAMBAAECAxEABBIhMQVBBhMiUWEycRSBkQcjQlKhscFi4fAzctEVgpLxFpOyJP/EABsBAAIDAQEBAAAAAAAAAAAAAAMEAQIFAAYH/8QAOREAAQQABAMHBAICAgICAgMAAQACAxEEEiExQVFhBRMicYGR8KGxwdEU4TLxI0IGUhViJNIzcsL/2gAMAwEAAhEDEQA/APl1YdSCiscpTN4e8PpmYZCoMs0ZBeJHHmCEpq8xI7/egEgFAQ23fUBgD5CDQR2RgtsrvL+Fo3zgyvmMCWyyhgoq8xA0wsFiaULXO5PbEd6VbugrM34PSPLjMM7kfuyUCqWRXy7zEyqWXSVEZBUEmipF3px3eld3QXXinwkmVhDjVqZ1VP8AWpyyzFgNR06WYRkHnUpBHGLRuc9waNbUPY1rSUsHI1EJCd2ICj33/Un7fONA4bLCJCdTsPm5SQmuTIOG6zGAgEnYKQD9ze39DgJjcASeGiKHgkAcVVgauvHHLlzjlyg4lSoxy5RiVy9jlyjHKFOOXKMSoXQxy5TjlCnHLlOOUKRiVC6GOUKccuU45QvXjly9jlCnHLl7Erl7HLl4nHLk49K8LxzQo6DzPX5c5SQF4WM+hWeHYmNkpg6savilJKZmdeicELaWfKeGI5ZMygaS8uc2KSPUXGVaEelS31P5vHau97T37lHcNW7M+Co4miBk80SzGHUlUtZpYLvWCbGptl2I0k73iRM87Lu5aFi8ZeGFyrKqXqKysykg0iTPGjagaqRULgcrpYG7FSyav8zvp6qThy+8g2FnyHFCc/0Ro9Cj1SMLI9lq7rsvya4OFsN2i2bM86NGl8z+T0F8Oa0MZ2UIGsY05pDv0HlwHMmvIIY8BChjtZIH5c4fbI1zi0cK+qzH4d7ImyO2JIHPTc++nvyVeLoC25XLNI6ogtmIUD3JIAH3JIA9yRgJNCypaCTQReDwu8jOsciSPH5nmKpUsrRgllK6tzQNEWDpNE1gXfDkjdweaIZDKz5fQYz6xCc7G6pGWSIxlTKjEFhaQ1pN7hTQJwNxBNozQQKVuXlzAeBg6rNFGky+lLaOPLyNE5JS5VWEPpazWyt6qGI0UjMuOl9MljD5RApWOTLzFXVCBJmAqQkMw3NTqKOw1AngkUpu1opc+ga6Il1FM2yHzbomCZlAjtCdWXjb0jUCREYjou6F7EMTwdwHAvc4eQv88dlSR0lGgNAd+W5/awHwzMsaZl0K5YRM6OQNo+CzBSXs2DRF70Bdgbbu0sNYdkPh2GnFZX8GQWy9SdfTkOSEdSyh0rHrjCqofUgXSVNgMzBufSV0miCtHjYbJRjGOyU1ra8uV30rh09C/wAM4eQ5rs89x83S63xx2v2xn+SIoxylc45cucSuUY5coxylexKhRjly9jly9iVykY5Qpxy5TjlCnHKFOJXLrHKFN45QvY5cpxyhexy5eGOXUvXiVy29J6a+YkCJzRJPsFVmYn4Cqx/LayQDR7wwWrsYXFb4vDuuJ5opVljjVGYxqSakkMYGk02rUN1IsBlPBvAv5A5Iv8c80anyuZy/4hA5DZfy4ZmQR2qzuJETzUHmFC5oeragL04B4bRvFS0S5TMtJmR5i694MyuiJTeZljjfUgjHqd9BMg5G6tQxIIGtLiCeKoyMOYWICNwFycs8MYKQllkiBzEuhmSztGWsncAr3o2L+m6gNKLZvLNGbzbSzCN51YKsWnXKiyyoxRQ2giYSVei+KI04SxIneMseUWRrrY10rnronIXQRjM/MaBsUKPREurZZcuZJs1A8fmCKO5NJQXqKi4wxBJUg2ABpHFgtlQdm4mZrYo5NGknjms76aaVtrrfs8/HxMeX5d9Ohr59PdM8RZIspkd1VUaRdC1ptSaEbajrLHfVwQb24xp4X/8AFl/jtBJNHN9ydAAB73p1QcV/+VD/ACJHUBYrQDbQDfX0qteFFTrG2vPnTdFukg+YpDmIh46l0k+W2tSrV8MAx52VtsKy7IsGrk55nxiT5U80MIz0b2ZoBSywqyHTITtqfSRROwv6brC4BOwTpyN/yKFL4t0TRzqiq6IsWg1Xk+ZM7IGQvQPmhRYOyjY7YsI3lUM8QVMHi5o41jS/LjDCMNOzGPVDJGfLbyAQPXem69IArEdwa1Vv5bSdAPZWReN5fMeTVsywqAJmBUxGMk6vIOrV5Y5G199sUbhQHFw3NXry2VjjfCGkCteHNbo/2hOdmRdISkVWG0imUqQXiVQlSlaPFA3iRhiKrgq/yWHcb+aLJ44kVMvHDJIPLQamlWMxl9KBoqiUtoILENIRZA374tJBNHGAAfXjXNMxvhfKXzNoEnbcA67k1y4bWgvjGfKzM0+WEYDRoXjUNXnJrLlNtJjojdSfV25OD9nYr+O4tcwEPAscLGo9B+kaWRj4iXnNlur4gkb8d9deF6pEZr398Gc4uJceKxHOJNlcnEKFfk8iZLpkBsABibYn+UAHj3NDcY4amlYNsLjOZGSI1IjL9xt+R4xYtI3UUs2IXKzLwFz9LkCi2hbIWxZrj9SN8QSBurNBJRXOeHWVDIrqUuhrJDEjkKKo7b7kd8CZMDuivhrZAwwPBwa0KqXsSqqLxK5SDjlCm8cuWjK5V5PpF+57D7n/ABzi7I3PNNCqSButPUMj5ar3O+r27VWCTQ92BzVWPzWjk/gxzlxmMu4mQqWockDc6a5Yd1IDbcAnTjKj7Qjc5zHaOaQCDwvQHy6ixxugSG5cM5tObq07HkeR8+B47aHQqwOH0spvHKEWyPhvNTRiSOEshv1WoFA1yxHe8JS9oYaJ/dveAeWp+1q2Q1aGyxlSVYURsRhxrg4WNlRcXiVy+reF9ZyqxztHIKtNIH7srRS+2tTRse3fkuQx5mrz2KDROXRgg8et/hI3jPIrDm3EYARwsiqOF1cgfGoNQ7ChheVmR1LYwkhkhBdvt7LrwtPLFIssMogkXW0bshKswUDQ2x9BVpFvsxXcbYTm1IC0YdASmfqPjEK3mrl4UzMkWjM+WNMcjhZtJGsrelmjYsL4qzpGKiNvU+SKXjiheb8Wq0kx0K6ZhWWVGZlu0hVa0ow9JhB7myaIs3cMI2aqd63mp/8AzqTSFLO1aAHMrM+lJllCtIY1LL6dIvcWxs3WJdmu6HsuEgPFZcp4qKLMoAIlmmlIZ2CnzY2QrIojbzFGq96JIGLF0rqNDTQeijvGolm/HDZjUJOSyhCsgJWJmgMqkvGgY/udSkEEE1xsebmaR4Aa19RdH6qQWv8ADe+numB/H7yTlldjFQUx5pI2EqGy2s5dNEbDgAtwQd7K4HBHh2l3eCnHiL4bbk9b2RZmTtqhpyO32Sx4rzsC+Ycov7nWWjXynXyg3p3DKOWBK1Ypl4O2IkibK5r3HWqPWjY/v/aNDjTh4XxhupNtJ/62Kd/Wunsk6sNLKRKXMsQFvSo2CrsPz7njuThegozGqWcjFlCqnU6Tp5rb74q7bRXYReqzDzN9uxPb8lxTxItsWnKKWJDUvsT/ANv598N4XJbhJxBq+fBDkNDwrRndFIFokL6iOCfiwMWnyANa2rA1IQo81kn0XMecYCr2GB96+qtOxYlzBSuQTE611g7G9/y+49rwu5zRo5FcJJjnYD868R5+S5niFO8n17UqAAXZBZwRsNv4RRPti41AIQXxlt5kPIxZCXUC+ofe/wBN/wDGIJoWrMFuAX0jpg1RiNxqXTak+woMp+1gj7kdhgmBnzDu3ei0MVDRsbIB4o8KBEM0A2H1p7D3X/xg8sQAzNSBCU8q7BhoNMSFG/ua37V98KuAI1XNJB0X3nw14bHTfPd6mdUDBgtFK1Fli1MaVtjYokgg7aQMuOdj7rStKTpa4V1S34j6j/6k/k/hrWRSIXIXWkgu2Vh6iL5HBA++Dd8I/E40FQszaBL3Sf2bOzn8TL5agAnQrWb7BpFAsHnYgbe+yXaHbbcPG10Tcxdda6ab7IuHwJkcQ47flEpuhwdNzCL5TyBx6ZZFDV7gGgoPawLwXDYuWeO5KB5BauEgwsZaHNsuJF7gHSrHXhp+Vp6vFkZj5eiLz51KRuEW7NG+wsV9XI3F0SMMifILcdBqmsT2dhyadTXG65+dD8pTnySwJ5ZjVpEtGY7+qyGC9quxuDjeb3Qw4k0qrvodV4d7i2Qt5H7K2NgoCkaDWwIr9MFwuLglbURHklnWTdqjOZXWkpFLpQszHsAdh92alHy2B4yRjG9SQOvwak9AUxh2Oceg1TP+xmHWZV89UGtKjK2dWliHHqG3p0nbe+eMedx+EbM9rtjTm+YcKI/K0oJS1haK1/Go+oBWDxl0+OHK6fJ0kSjRL6fUzmRnVWADaAAaBuvTuawtgZ5ZcW636V/hR0qhd7a9OeytJTsMHFuvP6+aG+Dp8kEkXNLGSTdupNJQFIQLDWT3wXtNmMLmuwxI8jx68KSkZ1o7Jl/aL1Cshl1gYeS7aSyHlQpIFj3rf3r74yOw4CcbI6YeMa6+ep9OHmmJj4NEkdR8MZmCFZpECoa/jUst8alBsX/TvWPSRY6CWUxMdbhr8+fRCfh5GMD3DQoReG0BNXhLqCpGy0AQdRN7m/8AAAH640ezyC7Kk8TDmIKGeJOoCXMahTBVVd+DVk8drJGA40gzEDhojYdmRleqO+GemxZ3Ly+e4VlcAPZHljQSmmFDpKkggnSa9xjKmkMThWy9D2fg4sXC4G84OlctOemmvK9VOa8HNH08ymNjKG1ErqJChq4rdNJ1WOKs7YCztCF0/d5x5XqqT4BkWF1//kB14itdNPfnwSlk8uZGCgWT81/kX9sM4mQRxlxNJHAw97MGVfrXz01XHVYfKfRfwbJ22++FsPN3sYceZHz+k7j8M2CXKy9ga6n6+6yeaavYbkXf9VBI/vgxOl+aQG9K+FrAPvhhmrQgP0cVsjzRHP8Az/nxgUkAfutSDteaPfX8/o8iKIPO15M26m0Yi+3bitwdjttuN8EayhRSE0ud5cCdee/kefnx30VDmyTQF70OB9vjF0BbCMBVFFY5cuSMcpUEY5SuSMcpXJGJXI50XpAYeZIQqjfc0B+vf+334BLKR4W7rTwmFaR3kmyOOyGN/JdGOw2NnUxpb+LPOFS1wPiWm2VjgRGQsr9LRjUdMqhkZhvTjSdz7kE/1xbM5uvFUDI3+EajUfZQn7PpnOzIvspsk89hxwe//jD0brHi0WLPGGu/4zaFR9CeKVg9gx3qUqQ32C9yf0qySMXnjLW6EG+KphJW57cDpwWs9bmrTDDJwjowViboCvSKKsV3+TWE4RldYOy0JcQSNt0z5tvOyraNSMy6lBsMrqbAPsQ60cbLqkZY4pMr5v03pEubMnlJYVS8jcKi/J7ewA3PbCBeG7qjWlx0X2/qXWZXiMI8rNLSrLomCT0VVqKMK3Hzuv648+9ojfZ061Y6LXiax7d9UCyXXcpCH0ZZ4CCEJfV5jWtssdG7uhyAOeMVniM4DXkO41w81YARmwuupwyZnMRPAJVEkBcDX9RUkaeDThgASQeBsbOJw3Z+VjmPaC3NbRyB39CdaQZcWGEEGjWvXy6pq6TmJPIi/EwlXoEo40kOBRIvgk2duLxGKwxjeco053a6DEteKuieFUqurZ7KownaBBmaIRiqkggbbj2vnCrnuLC3NWh05puNrgdNtvTlfLolfL+GFzWaEyy6IiSzqyi/MpSdBv6fXqsjkHbuH4+0nf8Ax7MO7WgBy0G1+WnmNdNln4ns0Ole7gfz+9U45DoWWiGyiZtqMiA0DR2sUSQdiO1fOM+WV+gOleinDYJkWrffRfLvGEj5WWZMrGIVUkOCobWt6wwDgroANiuAOxG27g8O7ExCWd+etRuMvDcUTfHrzVJpBGS2NtXv1+cFm/Zj1Yw/iFXylZghDy3pABIIJBFn1WF2ujuMV7VZYa7WhegU4DUlqY+u5jIZqERTyTaw7SeYibhjYPYrpb2F0AOSLOdh5JoXF7ANRVH/AGn8RF31B3BLni3wMcvl0zOXDtGB++t1fRqrQysqi1Pf2sdsP9l9puxTnseP8a1ogHexqTssvE4YRgFqv/ZdkFzPnQzRSSw0aKsQsMpHpcnUBex237bEYaxToo5A9+5FXxrkhwte4EBG/HsaJkWhhaJpkZWzCxJQUO1uRp9KkyabX21bADbNwrGyY44hxI0oC9CRoPpfqnZ2vjwwaRvxXy/IZOSeRY4lLyNsqirJ+Lx6EkDdZQFr6j4Z/Z55E3mvmYyI3XYpQpWUkMQ5VSdhycY+K7Q2azzNfbh6pr+E91G61Hqt/wC1fobSZaWZBASsyztp2k8ryxEd79QvSx4vc87YnB42N0uUA6/oLpMO5gcTx1SL4RMmWmiSeF40zEsShpAyVpcWQCPUKavbfDGJMc7HZHWWg7EH5smMDipcLbQ3/Ohr6/tfb8/Pl4kt6ayeQCTfIv2+MYWHw+drY2geHUE7jW9/NPRwPkca4+3JfKM/4Hy7yTPFKIoztlonYDU/lKd5XLGtesaSLOk798aL+1XRuazLmI/yIBNDyA326a+iSk7OyudenLqkCVNLFbBokWpsGjVqRyPY42wbFrKIo0uccoXWOXL2OXKccoU45ct5GAKi5rHLlyRjlKgjEqVyRjlKmJRYvjk/YYgmgrxgF2uy6zeaaTngfSvYf7/OIa0NRJp3SnXbgOAWzp+Vfymki1M9lCoHApWDD3II4wCWZokDH6Crv8JrDQv7oyx2TqK9AQfdGvCLxaUDAq0Tu0xI206To2rkMKbe6UbbYs/R2Y7c/nuhRHw5eKe06kscc7U0j5dF8yOOjIupn2onYkkj39hgTsVG0tBP+W3VXDCg/wC1Tp0AmyjL6bUrKFJ3AI3YjdvqN7gnbfDkTHSjLdVx80vK8REuq9NvJUZKYRaTapKjldJ21KpCqw07eoAHSaqz7DCRljacoKdbFK5uYhd9f8QwSHShBdUDSFSCLJII22BGkbdrxp4VxDSEu8hH+i5rJdNyCZecOTPEZJWRdVedvWw2IBod/SPYYSZhhK4zt40PQbD8+as572O7ojZKs2UbLZhJNReFwp1qmrWgso6AkeoE7jtZ52wN8Z4qzJWk6FaemZqKSEtChjlti8htVurbnkfawPywV02Hjgr/AL+Wt39uigRzOmu/AmfpzyLBlYiRTrJ50ivoYqGZV0ldzqK21EWWH2wN2KiY0G6vXb39eHulXQyF7i5pNcAetAeWlnzHktXQ5GtYnfzUkYiimkrqLFf3fbSKo9wN8LNxAfJlLrBvzFC/qrNaHx5msLKrjobNWNtQeiXPEHVklCqqf9Mnmgv+Tz8YyZsK4SEA1RXqsDE58Qc7/sAs+SifUkbwlFdX39YJEkurljZtlYA7UCe2NB9x4YvJ1OgGl6Dfy110106JWVkffCJhuhZ19K/3tr1TL1jOnJEP/wBS9IK2SQHNeg2a44+MYseHMjgwn1vT1RTTx4Qb5UlfqXU0EcGeOYWSZZB+5p96ZfQD/ClWNfDbULNHfw4dhwRHpeh6jmefT+krPKyVoYGbceP+zyXsn4XgfLjMIRcg83QoAVC7N6QnAoqy1ZqvtjPxGJl7zx1y6o+HZGBlaDYSb1XNFN73Bqu9f4wy1nBQ6XS1u6D1zMLGYkkOiQHXEwDIwIKsCp2ohjdV29sWzujNhU7tso13TP4Z68mTy6wFEQoNmOptZNg2HumpiaGxs0BxhDEHEPkdMx9ng2tOSlmHaymnZT1TxGZVVUpFRhIaoaiAwC6QKO578EDEhh/7a2rSYZrxRK94bky65d8yMrDE6s/lyiiyyNYbVfqUeqwLOxoVQumMxU4cImvNECx08648UOHCM4DZMc/R5JMy8Ezq6PCGdHFqaYe1Uyk6gR3IrtXMw/cHw6A60L6cyfnBcJwRY3B3+eSVet9NTJMkmWhKSeYqSOzghUvVYUAekMoN82AL93oo2vhc6SQVqMoGvzyVp8VNPK1uQXproB6/B0WrqM+WznVYHI1wxRM90QBIrIQXqrGo8cEn74BnliwT24fR2g67G667oMuGcJm94Fv6m0JYvmUMZ0OygGi2l2AIQ++xDEUfsDjNwolhFWSPrstuPNWWE3qOu/Xp9EF6t0tlnSTLTRvEYklSOcMULxudP0kMr3Xz9QO1jG/g+7fGQRR1sjetvn7WVioMTNIXnhw4CuVL5z0TI/iJkithrvdYy52UnZFIJuq+LvtjYmk7thfV1wXn42Z35SaTnk/CD5cIzRrI76tUcg0Oi1yUc0ykir53+9ZGMxZcBTsvTj9NVp4LuYrc9hdvrXDjofT3QTxB4alh8ybQqRBwANYv13VDvx+WHMJjGSgMu3JCdjXF0kYpt7cR84Jfw8llOOUKccuREjAEJQRjlK5IxylEYOlnyJJXFbDy96J3JLVyVoVZ232wrJiQJmxtPn+B5rQgwbnYeSZwNAadddfoh+WyzyOqRqXdjSqOSf8Anfthl72saXONAJNjS8hrRZTTn+kGDLmOJQ0pFSOKs3WoJe5G1bc/reNFihNiMzzTeA8tr+69HJgXQYTLG23nc8dd6+yVMrknlcRxozOSQFA3sc/au98Y2XyNY3O40Oa86GuJygap3yfg+RMuhdvKX947NI4RlcABaiTX5q+m6scm/bGNJi2ySF2hAoefE71r6Fa8IfHFkaSCTfLoNv2sp6tQIIBso6oEa2sOr1d3sABZ4IHY4bgsR0OCjEFpc1xN2Bf29eaoh6pHl5HzCIVaXd3bUSd731E0b5HwMFja3ShVfTy/pCkY5vUH58tZZ+svmJkkZSyilWwaLMQq79iWIr7YafIGREA6lLCIveHEaBY5cyTIbOxethQBJAHc9z74ysnELTbLQp2nBZs/k5Enm1hVJDXbx/STYNarN1fGNOCTu2tG+nI/pZ0vikcedpthly+dqSaZk0xhtAGxRNj6juKJrYfxCuMIRTzQMMXI17rSfEyZwk/9hdeWiPeFfH0SZQRNCSsGmMqw1fuxSh96/SrvYatrYE2gHE8vJZ8uFIeTw31CtiyyZpfNLOBIxQLQFEMhRQK29O3tdjthVzDEWEtt16nz0/sJjOHBzQabVj03/tYOj5qY/iMqYXdcrLCiEAh6ag62NlDeXqo/TYvc1hjEtDYwHbkk+5J/KQovlBbZFjnw0N+3FOHS1vPTFoZI00qEcg0Gqm06dlJDAD9e+AwOaH7f7V8W1wkvWq3+ew6o9lOnwo2mOGL0+4BcH/3Uf6nDIeM+QcN9dfbX3VS9zrJ+fb8of4th8yLSpVZAwKVVhuBY1bjc38b9sDx2TuCX7eaLgC4YgBnG+Gn3Xz9/PlJldI5oIGMczCxr25jHq+myp3FatjyRlQQhrDILAW1JicjqOp16Vy/Ohu0Mzy5Y5hAY5BGDTuUIZk1fz9yVHvfvhvvPDoVeTExFmcDx1y4q7I5mZYZQ5jgRmBj9LHYhfSiINXNm6IGqzZO9f4TZnB+p+bkk0OXolTjMlgCvXp8PLVLviHoqrEszT+c0rBYUiQj07kltQskcVQ3OGu7LRVa8kASZzfBB8nmHhJXSQ19xuPuD98AkZZ1TMUlDRFciXcO2ksRW+kkLZ3ogbH/F4AQAaCaJoC99/dHIMsXylFAjxlXR9gHRwNQkP8J8wmi3tXfElh/yGyCJBdHdXwdNAy00DuvnS+XIgDjSosr62BKg7KftgZMZNka8Fzu8sZduKM5vKStpm822VUVmVixATTR2Iuio+/fCRc7MDIdPsmW5WDwD0581ihzOQlnjjzk2YknatOoPGmprqiQdV3QJaieFBOGywNiMjNeaRxDzP/wuAa3lz9Vp6l1TI9KcsI5mdwq+o2unUNyVABI59Vn25xWAd+05UBmFGHO519kM/aTm0bMrNFIJQygSKOw42Pze4+3tgcAttOW5hy6FoaRudBxXX7OM7E2eVGsrpkJLcUBYDX83gzKY5rnmgiY95MLg3fT7op0sZTL9QzbRlkaYkRnigNTTaO49Sk0a2XbbDGKfiZQxrHeE2cw5cL8gvOwMjaSa15JuzXRsvmAoBfUApWXWSxH/AHPeq+5+e2M50hc7VH7otOYaHb9jlXRceI/DsJy8zMxFQyCzpYD0gglWBBIK/wBfejg2Fd3UoICB3YDHNbxr6bL4Z1Xw7mMqiPMmgPYG4NEdmrg/+Dj0GHxsGIcWxG6WdLh3xAFwQwDDaAprHLkTIwugqKxylE+mxAoI5WAEpqEUSQ91rHsl+k3YJ+xIEZqkygXz6f2noILizvOh2HM8a6DifRUZaZzKxnJBsxyewBVl2HAANGh7YnFYIRRCSLmD1vf1vZOMxBdJUh8JBaeQB09K39EX8PZUZUSzTPo2aIBd35Gquy3tRokg2K2vNxspnyxxC+PT5zRuz8N/GzyzkCtOt9PxzXpuuGQ0sYVTQWgLNiyTQ2AAv8xhaTDlri551+i2IcQHsGQGjte/zirun+IDk5HkCxgMq630nzGO9IrXQGwJr4JvbF3Rd/C1hJuzQ4eZ/Cz8RGBiHSGg2hZ43roPZYc14klmOph6yxk1NuFsUoVTsQq721kk32FMw4Fg46VX7s9elaac1myTuvauP6UdK1s2tPU8cZ07gUETSKsjgVh6g0WgsJLwpzGZKSTzsAxDUqNpJJIBDUbIFXZG/wBjwEagapkOqxw0TF0Do8mciyw0KVYeaLYU25YBtrVATwLJocVuOR+TfiuAte6r0VpQ6pCi+V6jItaAbYINSgkDVvYVeBiIyTqNlY5QKI1WbpfRUklDZqpQKURpGrNI4UGrClyDfY0dxQ3wR0j26NO65rGuOY7BY+o+c8pXLRK0js1FdyCWJAKlNq9gO3wMK92b8S048awMytGo4ox4j6PJlYIsxLoDNDlo5dt1miVlDlhuAQ9N8A88ErszHNczh8rz5dUg4iYO7w3/AL/aN/s8dpYJIVhcUPNSezp83XtGC1jUGU3ROx4w1IQ4Cjexs1/SUjaWkkitxSHeCNaCbKWzyEvLIxNF5A6h9X823Yn+2EZHvxGbhyHlwRY3MiIYPNEOs52WMmIMys9mwfqVdJtVZqVjzd99+MBEUjWNaTq4+35R3SscS1wvpzpaekzzJAC6iRyGJBbSoHPrkIJNn3oDBH4aRoqJ4aOdW7rqdlV3duOviPlp7fPRL8uV8ydIdQRpCdcyDSAlMSVr4Hckb8nBWSwhvcjxXuSb+p4+Wiu9sp/5Nq2ATd1zPw5PKXDRAAVE4DBtvSSNxvZ52s746PFwSF0cbhbeHzf0QTFJ/kQfnPl6oR17LZZ8isqufLCkox5s7BWFUKI0k32PtjIhjlbiBG3Unfpz/JVi4ZbKUvD+eizEk5zLyLAgFS7BC+wO7DY9x3471j0b3900Rs/2hMHeOL3rnoufSON5IUaSRn8uBXVVpOAXdhsWALkfIA9wKSWjmJqtz+EZkLnMytBN7Dy4rP1LR57tJGoBVARH/OEXV7blgcIyztkfbVrQdnSthDiR5XqFZ4V63+DIdlYws+mQV6kYgFGHYjZlP5d+aOjziuKHMWh/gNjRfRVOXzqHy2jkUghloGwezqfUNvt+eADMw8kM0dCkDPdSUZ6VEUpT6G+k65FZiX35uwTfBPxht7QWh3EoURIJB24Jx6Svmxurk04Kg6wSNtrVfSKNEVhRzQdExwXy7rHUWSVWVVdwjgBhqAB0C+P5hd/fjDODblDgdkniTZFbo/JPFmZcvHOSVL2QDQcqpbS3uLANe4GEYA6MOLeX5CcnDXgA8/wm3NeHMpmlH4ZVBU/vFQgcDaq4YGttrFjvYswgOBdaWeJBIJQ42OvDkkzKeHM7FM06wSAxks1BKYpWnSuq/V3AsVf5kPdvbkJ0+qbdjHvcQBQcOPA9OYr6rbnQi1ncyCQIizKyhHuWM6KZeeRuR8bjHQExyCEXR16ffaki1sjWmVxGhIuqOnzoo6B42d2WMKqClVQwcLqpOCv0Gr2GxuzxjRxMEbvE4HqQgMlcP7TH4jkXMZJQc2YXZx6XRl3XfQwUsd6sHcGhhDDQvdLcTczRdmwKvjrSvHiW4hhMRGnzivnvjLxDLmGEDgBYWKkb2ZB6TZPtRGwHJxrYDs+PDW5t277JHFYgykN5fdAo8mxFkaR7tt/vjQc4DdLiJ54K38Gv87f/AK2xTvOiv3H/ANgtaRljpUFieAAST9gMDSK2RdJYg6iinsGlhU38h3FH4NYYjhLtwfZHZCTvou8lk1zDliwQBhELddqXYAtSgADdi3fvgbsNFGCA43ufUrXhw5xIc4kNawDroNgBx667m0d6llJITIC482bzFnUKLX1D0kkEb1dqeKIOFO0MW8ZGtHg+/DU9E7D2e0sOY3eoI5eXnYNoNnA0noTLCTslsQygdtZIsfDHCpuEZy+r1I3B+dEsMmId3XdF1aA7OHmftf8ASZMt0TRCruAJGUKF29CgAVY2JNCz9sZU2J7yQ1t91uYePIwDkAPL7pezeVKSrITqEdlYyikFt6J1enmuQeMOYeZoFc+PJJ4zDvk1GoHDn6o30rKw52VZMzIWsFnUBh6gRa6iF5uyF9qBujg0WaGXLe4tLzFmIgzBpFED9jn/AGj0nRclG/mxKIWXUKMjhH1gx0VYEg6jtp2vbDofmbSz3RhhtKPVfCMuZk/cvlS5qkXMpdAnc3W41e13fxio0UE2nbwd4fzcEaqwETRxBFl1KwuwWpQbo+xA+n5wN0eY2VYHRbOg9JbKtLFG6zJmGskg+ghW1giz6DzZNA7b3izKGgXOB3Szmcp+E6n+NlnLhWYrEorVqRwSxJAH1nt7fYELK1Ko2TNbWn0R6bo2aacz5V44kljfzGkBUx+Y+vUoAty1VR404jKatcCA6ls8OdKXL5OVA6ZpkZzI7CgXIDFNBLFtjZLck8dhQMBFK5eQbXzzqvXJXmGYldneJj5MQYrHGBa1oC72DuTXNbYa/jgDxOFoff2Ka3RNvhPqUPmvm6JkkVWESj6C1lwzcAalahzX3wm8shcbKpDAc5cs3ivPmZTOyrqBCxtGTsBqL2Tudq3G2F5MzyDenwplwYxjnFtkCweWv2OxGuiy9J6wqRKWNshIJY/wkVyfnGXI55eQSStRrWuaHN2IBU5DJx5ghpXOm9MUai2lfnSByVA5/MkgDAS6Uu7uFtuP0H4J6/lGOIEABG/Pl5dUf611WHMxrAIzIxKLpG2+qh6iQBZUgGwL74SwnZuObMPDlI48PnulmzMjt4f+0lTZVSwgErrllaRjE6tqWXZGQkbAAnVdk7nkWceihGIiuaWPxjQm9xvY+3p5gKljJ35Yzv8APntxF53haDMyGWkgJDeRqbQxHBIq63IBFWAL5OHnSNkOZo1+3zdAYws0dsgviNBOzSwhK17RptpWt6WvgXV4voBQ3Vg4l1nZEfA/Q3zjPcjLFHp17AkliaVdYIB2JPtXzgErg3gmNhumrxX4VTLQGSMFkHpmRjypIAbfcEGvbkEVWAsc1zqOhUNLjoF85MemVDHLICCWU6aIKqT6pFYbCj2F/wBcGLCFxeduKv8AEPQs3lhHmMwSxmAfXyQ5FlXPZv6H9QOy0NBoqB16I90CbMxZYZnYK2pUY7hiBywHH+aOF3UXVSfigLmk5gDV105o9FCPLWMkMukDvxQ5U/r74iOdknh48loxGJ7QyvnRYZeiHTrgFywsHWMCyyCtaqD9RK3xv9PscVyBhI4FZuMYY3jluF3lMpmcpK2YgGtHtmVSPVZJ2G1MO7MTtQHGA5mPYGu0IUaa/Pnor+o/tFR7ieJgy0bZdgxPpOrtv3xAwzyM12EMOYHZUDXORShklkKUGcKE12yPshBIoMQVBPvhuDCubJnOxH3HDyQcRiW5cg4H7H8rf4i6VkXWGLLVJKb1nWCREscmpttiVLa9I7oAK2GCiR0Zt+gsa+ZACG4MI8O6N+M8vllihaMvoNkqFfW7KAwIZ2/dKhA3FmzyK3PhI4zIcnLfz890pFho4TnI/vmvmfU+oySO7NpSR3EjkIoPckXuTZ3JuiRxh7x7VS50jGagbrNNPdVd0LJO5bvR5C/F9sS1lbpOWUuOmyo04ugp56vmVUjK5Q3GANbIRc0lEksymiouuSBR/KY5ooIzI/f7fPdHaRpHFqTy4qlP/wDIqTPGvNO7MSAG2C+WBuO+1m+OMZDsc/EyOAea5Vp78PotBuEkhDHyt33Obb04/viiOVGULyDNQiNmAqPS2p2bYHZRYokDV/N98BxH8iNodAT56UBvx/CLhMY1shD6F6Vvd8NkOOdLTTagAKerYmioG2o73YF8ccbYJK2WXDxSOurAPrx05cEb+Y/vnWBTGnLwqjdevH+lz0TLy5uXQi6VWjJIW2RAeSTQHwOefY4FNhWxNu7PAVqVEXbDpH5clDnf9L6mr5addManSuxkYED8idyft8YUZhHE5Syudkfi9envSu7FyA5syW/Ffh5EiV4VLnUA41MSVJ2ICgVRq67XjawMGFY6pWgitya+5A168a1QX4zESEBp9h/spW6hNJlZIfK0JJvJGArubDAesafShLEE7Dkbc4502HcXiOINrSyQTtehBI25X5qZ++pjXSWN/ryoHnv7Lrx14j/eeU6zO5CiMx7DUGH0Xes6qANXfFbYDh+YKFiCHDKiXUegiKBfMiQs1PIvdW5apE0labSBpIsqTviZbbqFSMAqrI9ei6fCBPmcw4nJKLI5dgqVR1UapzzQ1UAAKJMMcX6qxDWlG18TemKXLyJ5GltUqciS1AWRALUG2JNkWFOwxLGZSSpkIcBS2xeKcw1xvTXqVjpAIFHvZ/5WGI3sabdw4c0pKx7m5W8dL5KMx1iV2JJKkgE77GuAB3AN9v741cM2KaEabcFj4l00ExObfj0+yE+F+qwZP8W00MsZapAzatL7kHy1oBmsjcXdj+XGS6JzCWlbQmbIAQlzpHXjkvNDxD95IjLrG8Yfi39R0la/l3HYmsBmjLv+2qPHKG0Mv1W3wZGnmS3MGB0+hDZlHq4K+na+B+mKysc4NFGjx5KAQHu1B/KdMz01WeWPlVjSJaAFWupzQ+Co/JsZ884hdR1Pz+gnGQ95HlOgP+h+SkPxj014AAikgrTMAedVcfzNqAAHzXwKFwmdmI2RIo3QsEIN8vujnRch/wCnyZd5ZB56Rg+WRdFtYZFA3PpYDayTfwMOvxX8Nha2PMXGybqtq4ee6U7j+VLmL6DdAOfP8bIaMzkVgjQfiZBFMssYZJSwaNm0L6lBKqGK17fNYTOMxpkumhvKwR7738pPt7PZkuj50f8ASao+jwmGTNZpdBmKkazTWXJNAGtwx2F2OMOtmxMseaav/qAOHG/xeu6Uj7uGTLCTr/lrYvh006L591aXL+Y3mF8y6aQNUmgBDuNZos7AA0NlAI99KuUXMB29LS8oyPLfzzS51iFd2QhSTSqp2+eOavn5xYltaKjWvJTXl+uNHmRJIrRxTHURf8S6ByoABIvehZBrCr2h403TjiGlrXL6BkMq2YV/KLGNtg0rE6t1vSSNRsbWfevfAGSCN9uHzyUSt8PhKVPF3ScxlJKiyjNAVUt5ek2f49IA1EjkWP6YefjYXQ92SGk+gvdLAPL829LR4z8VHMhYY8qzICHkMiMq7EFYzqFbmtR9rAs4C2ZrATIR0AIJPt7q2Uk020K/GzmLy5JE8zXpdXAtXGlUIAFKtjVe9h2qq3Sb3bmh2vHY73wKczPIy+nyuHFNEUSGayaKbNSnTq5HxXO3/jCEOZzzJWh26WiyPygMG4/CqzCiOS0biiCp4rj9P7Y1AQ8Ud05nbio8p0cPn1RUZM9RgLxt5GYXaRQQVY9tXJAYbhhvyDdbAfF7rPdnw7qeNF85zHhuSScxZlCrbtZdQSFIDD0kg+1Ua2NY0sNgJyGubQvcfYjzH1Wbi+0YAHcaNeXQ/KVWTyiI+ak2Cq8kUOutPmSnSpJO3oX1HY1d4bxUZ7xkTdz9h+1SB4cwyHl9T+l7rcKZN2MU8UzSRvG5y4ISMOyGk9R9WkOu1bEbCt5bhWgAyG61rjy/PurRvcSaCx5bxnPCDUayL9P70uw02bBCkBlLX6WsXvV74rJ3d+EEVyP9HXypRrsShBzfm2KIvffs3x7AjavgYv3oLrH3tAkZYXAGCpRTWOUIvlpQJq48utXyWBu/gXX6n2xmztMrHNHp6J7CubhXxvdxOp5WPlr6r4IKAeYwCvoEYOpvWFN6mUmtW9EjmvsAhA9pYPCBVjz+dVs4wOa4jNYNHy+BLvjnOw5zMwgGQGGYr5kXDJpUsCeDpksfHqw3Ex8lsaQCaAvqa2SEh7t7LB9uSAZ7pymRX2CiyUW9xdVYHpBvcn5749BjZIMLGMPHqQBp05k8+PsVeLDPxT8z6AcTr/X0H3Rzw/5aZRdLUs8zu59ooaWrP1DWSe39N8CTN3xJ0IaAOhdZv0aChMgbEXNabF+9f2jY8W5RZJYlDMUKoDYKCMizIQdyQ9ggAk7HuSAPcA0NbsmGxkG3KjJF5SGRAWLDQqsCp7GjwR3vb8sQ6B80DhZ6fpFhmZFM2xpxW7L+C2bOvmsxNqsqEijWwI1H0u7cgkWQBze+GIMPkiaw8Pulppc0hcEWTw9lY5TMkA8/fSzbsoJJPlg0F3Y7gA784Ya0N2QSbS94yzuZVVfLRpKtMkkbEA2dJDAGgwADKRq/iB3rYEsjS7KVeKQAkAi+S+N+Jc5LJOxkUIV0qY1PpTSoCqBZ+53O5ODMArRQ4kmymXo63knBsNohCKxT165WQlQBbD1rV8eijzgLtHE2rt4Wm3qmfTKSMRqlWltlUNTVvvdEHYD+FaN6i2nA45e830Ks5mS7QfoXiDWXlzWoqtnUp324DA8ivYjtzjSbjjE0RjS+NJP/AOM78ul3rhe/QLFmPFBz2dEjonlQx0ivqChdaLqbyzt9Xs1exNUCRxlprSR15nmfnqjtg7ppcdzXkANgF11uMOpKyRxKjebp9R84r6hbaFoALdGrJ9600ZAWklxs7eXOt1xcDoAmjwf4bZp4c2gUR6Y5hpIUi0vRpCkEnZWahasxFHBM52VMou1f1PrjZUOwcF2di9jbVfAB7Ef5xiY3CuztPP8Ad/lauHla8EEbV9q/CMeEs48yNPKi6Grt3Q2dPwDYJ99u2DYCF0Zc47H8cUDFyBxAHBDuqZf8TKyyQ60ZWLhj6i+xTQVOkKKA3N7dsWY+Q3ILDiaALT9bHH2CHkZYa4gjjR+FaMllFaYIxkiQGM02g6h/ErMRqAoe5sHY7HCkeGgDgZSL4jYCul8NuXumXYiYtLWXXPiu/HESZkBvONIQsMKrepyQt3770BzzzdY0nkSmgfWtFfASOwri5zLvTfXa6/f4Sf1DpYiLiQFZFMYYELv2+u9tmXfddzuKOG2PyaX09f8AVIeIjGIYZAKIN77tJ59HXvqBXNeTLRRKS0aShgNO1Vz6hW4I0ke9jCzyb31TBlh7kCMV90T8Z5ZIVVQwLNeitJI/lJBAI2o1uAa5rA425TYKWY3OaKKeEM9K0UanSX0CyfTqIqzQGkE3f98ClYHSVa5rS1pvUhd+KfEsoWLKqCc0TbUFbSqowuzsLLKL+/scXw+CZM8tl1aOpH2QZXtj1buUr+KshmIMr5086gsVURgXrui5dl06VXSQALsjc+qg8zBYS/AAPr048f2lzNKDRWGBMxLlxmRGrXvchQNSkghn2crXqFc7Hi8ZhgiilLHE0Bw864aDXTVPMkc9uZg1G/IfLWjw/wBakVfWwk9abBmFAt8/91b8gDvi2IoSHu7F6nTjr9+P+1LIyY/FRI28v6VeVMmaeRR/045HQ6VJJCttqI2BIo84DjGuioNBOgN8NfnRWwxDhZ50m/w/mly00bMxRLKScHkekSXwAdJvtY7E4nC2YLOpPzT59U5iITLDTNSD+NvraRfE7yfic08kwtMxJpjLOH8uR3K+XQ06dA5B2oY9bA4CFjeg+2q8y+INJsb/AFWHqUUcEalZFmLxqZGZBrjZgW0gkk3xbCrveq3zsS8mXLfpz80eMU3QLjrOWlhhgJWTS6B5GNkWxJ00R6aQA+9sfYUtFK3MWtPSlHfNJyh2qExkPQLWp9II457V84cppZ4UoMzH+JebLsv8N/52H9d8ATFqyKMsL5bn7j49zgzH8Cl5Y+IUYKlkUjyo8wsPqegd9r2/2wqabbl3fPkaIvIfgJpzfTZfw2lG8zSSTsbFrbAMCCLHyOLxiDEh7rYw0T56+XwL1TMMY2hssgJA14fX4VsyuTjy6Eaw62BW2xA7e435HtWAYwvOV7TqNeo22TWHlDvA4f2iOb6QqKIofMzUgAfy9ShACSRqkoWLYkLe9bk0MaGH7RxGIe5xADju6ulaDaz160FlSRNYL1rYD1v56JYz3VREEWILpjTyxQJXzLLOQPVsZWkFWdgLODQGWdxcbzcdLPIbdAOHE6LixjGWfa6/eigeG4pckZVlJzAY7BCGfdNHobddls0N7O/fFXxPicA9jhe1iud+aMx2fiNE5fs3ykkUI87zAwMgCyj1KC5rar+jfe925w1FQZQSUur075rNKikmthbcbD39XIxZUXzHxF4zWWVI4nJyzEhnCgh2BT0ox+kaXY2d/TQ5vA5HEAgbqwbe6q8U5to4ljCujEBk0hrskmivahanaiONsKRhwdZXPw8daCjzShmOm9PNgNOpN6kTTpVthQLg9+BZ74cYZHbAJXNMNCApV4MmADrePVEzjSRrXWXo2xU+lWB01e424xSSN9676piGQkahfS/EucEcYnUKY1It2a0YOaUAEbghlO3+2M+LDlxoJ17gGlxShnOvTsSiw5LyuGXRyp50sfjuMan/AMadw/8AH4SLe0GAU5pB6UfygfTugZlMu/liJ9YGtPMU6xfooMQCVJscEEbbnBJIXRtsj1Usxccz6B9Ct3T/AAHK2WWaYEEt/wBM2bVTvunB7Vdgg4CHIjw0Hwpj6Hl5kSURNqRREtEigVA13uL9NWLFb/GKkuJpqtTRRdyXs3AaubyWB9UauATfIL2p0+kqaG+43GOhwmd3iK589DwhaurdXR8gQH8uQqUSJCAVQA3ppRVgGu4Hvzgk8WTddhnFzqHJAeiDIzSeZlxomDKZI3ugtKugqfSy0LDrwaN8gjIcW0fdNQQiR+YHzCIrmYIMxGhzhlD7TwyMNEZCszsijZFFoFU7nfkkkBmGYUGZq5i1Xu+7cczgD00Wj/8AIgrsYmgaNNJUrGhUAE3q2B18WeeMGwjGzu7mRtA8K4DU/RDxRMeGdMx1uHXe9BXk6rHEXsp6z4qizCtqy6yuQsbbkalLjbSfvzvtxzhuSCmPJ/6kDzN8PLf2QYXy5o2sNZwSejQCdfOq9DyFjMn1iJWjWkQqbWKg2kqwO+n037KbquBhNsIc+if36piMA7o/HkRn5ZGRFE2kHWxIBo7ekLsQbN/PfBXYSgacVTETdxVWb9PytPTooImAcs016S1lY1YbkDvX63R+2KjCNvQpSTtXI0ODDR2tL3ijqOXglEoDJIyk3rZwATpYBHfa9A45ri7wzFhwxhBrVLDEPmcXx7dd7+qZuk5hXSOUyaywsA7UfgLQWgKsdrBvfHk8a/ESTviYTWunkL+2v1W3Ewd2Hyep6n9nRFc/mVZGTMwgqdSCxdjSLo86SDz9x96tw08TRIDwuxwVqY7QHprxXy3L9OggzEkbPKY42CI6KTqctqVXdhSmtt6BI5xsd4cSBL0H9kBDjuNuX509yjPU+uZxYZMtl4DFCFdzIqEbP6jvxq9dE7m98PQY5gc0ObyF/S/JDlwZ1IJ4n+kA6RnZlpcxLRKhSrqSwC2VLj6iwBq+aq7q8ClkYHFkLdLJvh1oDgtvA4cRRd9NJqQPDYHlZPGunTVc5vqkDpoLeanah9PzEzUy7/w7rzscTHK9jrb/AF7KmIw2HxHicQDzH54Jp6MMvJlYSBTK8bNEtG3RKDPY1WKFGt9I43x3aUfds7yzbhx4Xv8ANVhPZJLFMxuXwAm73A00+BFZcmczA6yBER5GXbSTNCYzR5JRkkog7fSdjYJWjkjgwwcP8j97/CyGObDCHAariPwzk44vLTLxBdv4QSa92YEk/POEBiZs15iknSyONklfOvE+QGWmATeNrKgncVsQCe24ON7CS98y3bhNwzOrVCFl/wCfPuMM5EXvua95p+P0GLZQqd4ensi1YCkwU2+BepJCJmkkrYUrcG1IJs7XW1c/1wjiW5AHNHNbHZry8uDjZ03/AH9FX1t2lVI4l0oCS7jTqZ+wC6tQVVOqyKJY7+kWllaIwStcOd3hARjovXMpk8ofOIhlZ9GosbJr00RwvPwO+HAA+M90Er4myAynrzSR1zqmXhYB3jikYB3jhjL6NRJC7OEsJVnVuW4oW2lgMfPh2FgrLrVj68NOSHNkeb4p18KZyGbKE5BY53ShOrNpnI5HqdQN/VQsLd1iHSulcXSGyfnykNxqq4Ie/i18uAczl5PxBYLGhkAtRQ9WkGySQBQ3345OWYXQu0cjy4gP0DdT80Wp/E4zM8bNG8RTSHjNXYNmjQBBPvwftjjO5rheyUe6SN3jGioiykWYcJNFEpdifNUEMrMQLazTbVZNHYXjRkw3hDmkn+t/b7a2pLi470hvjSTMK0HmSN6B6KDqzBEYMxPYgEj0nuT3woY8t2Ed8pI9/sl2boxzJnzMEqAhWdoGDElUQGlsUykLY9r5sYM14YKOirGx8tULJNeqxRZEhGDkDWukjTYB/mUk7N9h3O+BfzGm9LWyOwJwAS8A8tfYlM/RcmJBJGCxy8QHlmRzWmhYYHZqJsAg0TtXbXwzIHHvI/n9ryfaDsRD/wAUu/yvRBeqeGEZwYD6FH7wk7A+kHSxAG+5AYj5Psnjy1hB3tPdn4ttU85b5/f9qzreTkQiOLSwkpInNx3o9JK6mrd79V1vW9A4TZiM+5IrgnmwB0ZLWhx58h84rR0yXPZfzFd/MSydOs6SwBtk1AdhyBRHuBi4laUJ2HeBd7LV4n8QCSVPInZVKx+hVJMkhABoXd3tRG+/vuywMAt2yXJPBH+n+Eo5As+dLs5APlhqone3ZTZYncgGrJ+rnDHdgbrRw+ALhb1i610VY9LZSMMFJ1QsxOoNzpdrOoC/TdVdexXmyPBYD15/TdHkwYid3kQs1VX9R8/vZleixZhYsxE8sJKgCo43A3UEFGrQx0+qiLIvm7UMg2doUCJpaczRfrRQrrHRoIi0MA1yUvnuygEtuw9A2LVKCAN6UWWJJwzBA6X/AJBsLSGLxbYf+N25o/Xn7/ClLJyMs5jbSNe0i6hp5C7lSQeORe2DQSZZA7Lf9qkrC5hbmr+kfMsZbuAAovWNl0jUFN9wBXyPvi+KxDJGEMvWiOhG4+g9UTsuB8EwMpBAzNJ4EEgA+ln0XfT+nBZ9ClJKVSXBFDUD9779xvfthSOMufmHO09BRFXqEz9UiMMDOhKz1SUDZWtx9yDYHuB3xMmIbZA3H5pCxAbLTSLHw/hd+D0kzIVphQTdVN2V4Hmb7vtfwDWLsblbfNYfaE2dxjYP8fh9li/aN4ZkzDocugaQAgrX1LZYerhQPVd+/bDIIyGzsq9nF2rD5/PojeViRYIIS6mQBI2or9QHqoD5vGT/ABoS4yN3cbu+f9aL2UEeWMDgu552DESzEx7qqqAKIFizze/Njt8YhuGjAynb5+vZTGGucaB0+um45j82lceC83HP5kEQlV70yCX0oLJJcArqNHgmuDv25oBjLWjTcbeVWdvrYSDnBktg1Wmt/YbqyfIZqUnVncqTE4b8NDJqJZaI1VsWDb6RdffbFTDGGUP8vmyIx0sjw8imbXWnqUy+GAWlMwIQuiK6MFaRTHKQykkEaWCFPcV7jC0EuT1RsXFmNJQ/a904l45lCBE1LSUCup9QugLFk/mfnGrg8SHEtqisnFQOjaHjUIb+y0QvnkExOqiYzZqwrWD99uf/ABgmND5Whn/Xj+EvGWOY9rtzVeV+L8fVfYev5eNYy0ezruBdg/G+MyXs+Mt8GhS8mEYR4dCkrP8AiELsVZT/AKhX98IjCy3RBSXckJA8RdRE0g07hb39yauvjYY3cFA6Jni3Ku1uVCxhxWXVY5QjpXCqVWzo+daGVWClwdmjBI1iwdOwPJA7H7HEPaHCkeCUxvBTD1ZOpFPLDhTVswZVYsyMW8xlAFhQbOy3xxtkz4qKKTIXa9B5D87br0cIztBcKQ7M+HI8zl0ilieIrqkJZwG1EKKiYalYOwkeiNxXFasNQYhsp8BsDT23+4+vJCkZlu0heJPBL5PLrOZLBYKVaMoRercbkH6eAf7Gm0Gxst/7H5XXOS6PMI/DylljbSWorpF2K9dCz2JxDhYVmnVPHTvGsJDR5KGWVohcjJGv7xlAGrm6PawPjC87TYIKcwzm0bCtOazGZyiE5ZomEgRXkbUwRfWXe1DW3qSq/TbApi1xs/RcIM8ZjPHXVXdZhzEYjly6GXymBljX/VR2G9EkVsCbI9sONMgYx5oflBEcbGmM6u+3JV+Octmc2MssUXlpTMWd/UGcfSwYAjYMNK2aBuqAMSSB4OhoKY4crhqLOyWek9LzsqiOGMNEkhSRvQChUgSBVZga9RGsarutt8SJ2NY6wCTzF/TZR3MjJmubYrajW++qdH8EosjzBWYxDTFFJIvlTMYwdR2JAtitHut4QzeHWtenz6LQdiJnuvM7Tqa9f7QPr/hwtO6ZZggaRGfb0onl6aCjsW3r3Y/OG4JXRwZthfvvfsk8RGyafK7xGj6bVr11pas3lPIy5iEkTObYqo3ugRud72A3rasExsLZnhzXjaqsDrYWA3A4uQZ+6fl55SfwgzeHI51LjNvErGijprakPp1upWmO5016Sa35wsXBhy1st7CwhsQrb6fOaLSvlidTBpisegCbTuxPqOjbUeeRpF4HqD4dEyRY8SW4Or5OKcN5alaGqlBRHD2pCVV1VkcV3N4chv8A7oMckDJNRofYL6llItZhl0h8u2X1s+sEGQkUAvJscVsbPxheWY04knc+yYM8jpKafChfVWMa5qSQqMuVj8irsNW+q+DrNVQoKDuboDHhpaWjXipDntJLjokbOy62165QRuPLeQcWdVId6F2x4APtgjpnvNkD2Q5H5jd+yyZJ2Z3Ikux6xJZLAigQ7epTR2ayOLBGNXB55Y3BhogbcD+lk4lsYkaZBYJ35fv9L2Z6blsq0chmjlk4dGAZbojVpBsDeq5HN7EgENmQh5ocCNweR/f2TeMhETRlIceIRXPQZdl1xRICVOu3cKp9JDLuTYI2F173eG48HPI45ngjnus92KjjFBuvLZN37Pun5WNipLPNpBJNUGA3KINwbbk3jP78966Gjpx4aJhspOis69lz5x0wvoairarAHcaiaU2Lr5/WTHGBmcQijOR4NSOC3rki6hUlMY1aiQu/G45A5PJu6xDsW0GgLP0SsXZz7Li4gHhx9flrnq2WmiyxbLymWRdOlWWiyrIoYFX+pdIbc8jcdjhgYhhNSBUjwTo352HwpRnysIngzS1EXjEkkSnUgdgL0svahRAuj37Yuxss7u7Y0nrwHmVpYaeDCv7yYkWDQrnx/X4CZjnSzK0ARxpW1rel5ANiufYnb4wnj+zHGg8kb7bX1/2ncDiMNOHU4g+XP3+6GP12QErFEPMN6DqNkm9JYH0n/lVgUvZs+Gia6T/E1t+Rw+BUbiYJZDHGcxGnQ1yQLoOQ8vLJPEQ00bv5ymideo2aG1qbFDt9t0cVHnJY7Y/ZbXZU0fdmGTZ3HkeIPz7ob1PqJka5ImkDM7BlJVkurCkg2rUPSfa+cXwsOUBg0ASXaWLwsUgEVGhW4Pw81b4SKSZlcsMtYlb0ecqkK6iw30igFDk83tx20ZIHiI5H66bHh8pedxuMOKprRSsTKNFmJLCK0bMA6qoJ53G221frXbEQ9n43ERB0YcQetDTzIVOzf4+fvJ5cgHCsxN76UdOa7fq2ZGzSlh7HT/jHq8H2bFNhw2eMseNLvfruRrx/CXxUgilPdPD28DVfTcIlnc9DPFHIF0mHXqDCzuAb1fGn27/FY8p2jhMThZjC8kh23Ijy5jj/AKJrNOyRgy6HiEj9VnSSVmRdKmvzNbmu14cw7HMjDXHVACzAYMuU1iFCch0zVEJB6dt7vcgn9Meek7S7jEOjk1GlVWmnFbMPY7MXg45YfC7W7ujRr09OCL+AclbyT0WEa0oHJY7+n5oVXfV98D7YxxihayM0X8eQ4n6/dKdn4VwmeXj/AB0rr8+6JdJyz5aCWRzL5+al1sSuuSNGG1rGrbqitQAIDEDjbGJiHtnla1tZYxW9An1I0Jq9bqzutlrS0Xrqi+byMU0JBUlZIwpEmsMUAJGvzKYEWTbUQdzuMK4Z8wnDWb2dBVXxqtK04aI5axzDm2Xx7x900RrIZkl1qwCOJVCtq+lpEMahiVHMY5BsnnHuonlws78uIWW+Ms324FFP2YTyGKZslHDFpVUmeWXU1miH8vy7YbMAoZV5v3xErg2iSfRWjaX+EBEfCMWTySyyZY5l3cBCbjKmjvoX0g0Qdyft3wF7y5psfX7rjIyB+t+VfUK7OdYOYKKC6KgY6DpBMhHLMp7KaAHcm+2C4cQMcBiAaNbbC+fH2QcV2hKKdAAD1F/TUe60S9TfKvAApUSsjyOwsDSSIUCKddGSnY1f0gYbxQa13dsPhGyiOeSQCWX/ACO6IeIZZpnjBEWUjRiS4dWcN6lKxArStTOL+rfi8IZ3WRuTwWo2NuVp0AHFY26m6NL+Fy7Rq0mgPp+tm9TNoPC2Sbr3PNjFS3KfFuokeZRTdrURySRQqv4vUqKq6i8RIFUOWJs0eb39hxP8cvd/g4cf8H/TwoDMXl0zD3b+1OfzCPl4xFKXBGtqtSHs6vUCS3bc+3IwxFGynZwTQodD5K0jnGSMROAs2dR4hpZzbDS+Ky9S6zE+XVBDTAj1DRsRqDDUBqYk86rNi9uMIEtIqtV6yFsjZc4eC03oDfl0FcKrTRZejdYLkZf0sG2QOt6W7U31KvPHHOJ1qrWV2xhO+YZIXZXjU8LHXqh+b6PI8csMskEeifSGCktq8tWIchbaOnFVZ3BrasNNcyOrXl3zCNoa8kn3VXhHwLNmmkWNo/3dCR2Ladya0DTZ+m965HGBve5x02WxG2GBgc4W4/PRMPQp3y0yZc5gqGcROhOtVJNDSpNAWRxsQfthckCy80BuU47IWZ2i/omOTpMr5lY8y4kWIiQRDSA1K+k0vNMF2N8+3Ny3IaVJhG6EPjGl7+Xz6Ij0qQ6ZElyyZdkmnhgAUASR/VrQHgNuSAaNYmUNa4NvdJQZnNLgNkieL4WXJmTMRRpmA0yAIL1whhRtNhpjUbkbfF4Yw7skhDNiKPr/AGh4huaMF+h4fPJBugeBZ5DEPIUGXc69foj0hg7EDSQQSKBJsUavBe8CVy0ivhjIxR5sLnYZY0QOYqsxNTFSzKQGZdrAWx6hfJpnDtkltsfmgyyshIe7Tce+hWvLeGUymeWTL5rzU3lpwPStMukm6YMZNjQPp71iuJeYcM97xrmAF8/Ff01PophAlnYxh0o35aV880bhy0kzhYm1uoNAbIo+e25298eeZNPJ4QdOWlLYLI4he33VuV6joLK4oqSrD2IJH9wcQCTY4hGoHVRms5A0is0ulxQCCRVLG9hRN3Z7YYiikfWioZGNOUkaoHlujl8zFFDNGVeM0UukVfSVI9txv8n8/Xtxn8bDCm63WuxN6n0r6LBxUbMZi3f+oogf/UAZa4a6Eear6xkM7l461MIkd1AqmIDSBiB2UqGfnhhXx0WLbK+nAE6Xy2BaR1vSr3Qjhu78bCdj58iD0rXZDZc8zTQgHny029iwGHsW5oide1G0thGZJAR/7D7q7MdIMMtIi6XdU8xBQOogDzANwd+4+148U5pq9wtOWCZpyWcp0/2mTpHQEC65gHYWdjahQeRXII3s9sZk2IkzFsaZgwTWNt41TZkenxE1pAIuiuxFjsy7jnCkU8rXghxtGlhjLdgvl/jHw42Ql9E4dHtlVtnC3xf8Ve+1/fH0/sjtmbHMFxk8CRVX12r6hYM8DY3UgzTNwo1bFm5uhXq2HAvntYxqdo4Xv2sHeZKN3zPADUfOCrhZe7LjluxSzTn08/UBqra6/wAYJjMPFLEO/wD+ut8uBIQW70EOoduMeUm7sO/4ya67/RXKkDAlC6rEKE5DqmiArRY7gAD8x/4x5fG4F78R3jRoa99l6jsTtGIYXu5HAObe5qxv9NvRYuqDN5LKwZmCQBkkfzAtEaJli0iQHYjVFpv3IojEMMGKd/HladBWumoJOnob9NkORpEjpWkeIgijwoDX1H13RWLxxmodTyZSJ2K2zJK6A/8AarK398Ku7IjOjXkDqAfyFtydm4prN2mhzr02RTw71mXq2WzGuJcvE8ckaMWLcxuHdiQo0KSB99Xti2EwDcN2hGxrsxFk6VWhA58/ssnvM8LnHQJn8JdAy+Xjji1jMhP3kbvpYKWBBMPZF52B7nffHqjulwy4rbqFx4j8MrnGEqmTKuNSu8RUNLH/ACsVsEAixYJG4FWcVcMwVnRAVR1SDlcvEfNWLM+asYd7MhLhRoFlXhTYEm6LbkYtDCx5LZRoa57i/wBpSaMEc0Ng8P5xz5kOVkCE2A8iA78kFypI78YWki08TrPl7Bc7Duk1Y0r6f4PV2XXPBpkhUrraiTQ20gX2JthzQG++JgzZcp4KrY3xinikL6B0+F5Z3dYWkZm10qkg+YWf1UdI1NwDvfxgGE78Znzaf1v6clcZjTfmqKfgZBG6aIiBWhVZvp1GyCFtWFrhgzNRO5cN0p9flzCKkcjSRElgJNQYNxRZgK3vir2sVwS4fD4WQm2N51QHwoUj5GbOPnat8G9KnEWYn0s8hHlxmRqB3OvTQJvgXVfOxwy5sGHkGSq5BLSiWeNzXHU8/lrd4uXLZZI0AaaSR1KCFUaSwUDgBj6Y20lSxNjzPyxmCRpkJIG1H5qtINd3YaHGwbHzT9eiX8/GuXlzGkhpp4o0MY0/uQystMwI23uvgE0CMLMF5b2T7y8hxjaSfK6WzqXSMvlsrIyyDy1Di2cuLJBUx8aSLAAUDe7LWa1mwMfGHUAF5eed38p8TwXOPQaae/uiX7L3iR5IUzDOAC4GkAypLo9dC21RlShAJ2Kn4KLm5DS1iXvbmPDT6LL+0XIR5eKGpZZM2kiMmZca5ECya9TgALoUbAMKuu++BtcHSAaa8OaYiBEZuwOKJZqdpwMzlxqlOl2Q0rKSBRqv8b784xP58uHmMWOFHg4bH5/RAWng8SySMRGsvW9OOu58lbmOodQ8sM2UjkbYECat/fRTCr/1d/vi47WwbiRnrzB+9LhBACGiS+Zogfvy8vJCsxm8zAmYzOfWAxtCY1gBs2TsgG49RI1eo3Q7DBcL2pDPM2CEONncD66nh5JTFiFjC4Ek9f8AH96pr8O9Ty+YjXMRRqZAqq5Hl6kUblGJYDix/tjWex0Lsjln6SjO1L6dSyxzTeVGiwIGEbg7M7OWkrf34PxtthTHSSNww7txBJ8Vcq0/P0tMxYX/AJR3jdh4SR719PrzVOZaObORKxURvRYr6Sz1QBII2IAAO5sEe+GcNA6Xsvxkksdtf/U9PM78kB57rGkNApw343/pOvTekfh1lSJ6MgJQ1QXSAAGIO7b/AFc171iWiJo8Irmque9x8Wq+dHJHM5jNZdFksEXIHYMCo38ssSTrYHdieRizI/47mvvfhvp1Q3zd+C0Dbjt7Jb6XMsU0iBWC0Ul1khybrbVdNd9gR8Y9GcIyTSOh15/Xis9spZrJZ6BMPTumnzopsrO6qiUWYKS3YppAAFADck9q98UdHNLmimaMvPjfMfv6HVHe7CYVjXYdzi/kaquR2N9B7jRFeu9eaFbmIlFEEUa3BHuSdiRQHfAouzo4jms/T9Ko7Sll8LWtHufylzo/R5RMJFidwq6o1BWxbhKZnZaq29W9aSaOCTyQzMMUh0PX1+ey6GF4N1aNTdT8mRfUDqW2BINC9wGpdQ9nCr9vfyksJgce5Jo2NR91pOjkgou0tazE/UctCsTxopmvMLIitcYLalVWUqTdVYrBIGsh8JV3F0rA5iJCV8pKiMWdRFrdqOlUVqUlzsW3IqyxC3WEZcITbmc9Ard43YoH426vls7EgaVYnWSTymHqUrdeqvUBVX+u4GPRdgnG4OZ/dMztdqaO3vpfIHfYJPERRvYC85eV/NvsrP2YQvAsrXH5kkkSkndRCjFmpgdy6sdNDnSTdEBztTtRuJka0AgDnprxBHAj51HFhXRtJ+VzSbFUGdeTeKKKeUxdiQkh0BFPKj02eCNgea18V2mDhGxtNuIF8eHHqlBE1shLtFf49z8GYnSSBUFxgyFRVuWP1DjUABv3se2MFlgaoeILS7wpbC4ugKaxChMhXCiWWjIZryWJ0hlYFXRuGU8gg7f8++F8Vh24iPITXEHiDwITGFxDsPJnaL5jmEVfpeTKoTG+iQjQhlk0Ek/Tp1++2njtVY80+fHNkfEHWW7kAXXPb67r3DMaJIGkvIa7Sifpe/paasrk4sxl5MuUMIKiJgpqtJVhpHZSKBHFWMbnY3dBnfMb4jubJsjjqeKSxsBkjMYdX4RjpfR4Y4kiOt9P8blixs7nX/i+APbGs4h2qXhzwMytP9od4S6tmZDKmZgMWgmvSAij0hUU3bH67J9h74JIwNAopHCYmSZ7g8G/nugkuViy0mYaLLli80YJPLyySKfTewjj1auCNVn+EYC1xc4gcP1f2Wm+KhmA3+5PwojkOsedLmE0uFgfy9TaadqBOmt9u9/zLXBxz4y2r4o8Di97uQ0VozbRuHU8cj3HscD2Tz4myMyuQTMdZy2VdFZXkmnChnU+knUyN6nIAqQGx2u77CpkAAa7VZwwb5HySsoBpPpW302WroPWkRm1MwYbU7KdjR204Smjex3h1CgYlkrKdoVp69nY5Y6bSQeLK8jjn+4xQPkItoOigthGjyDfDn7IX07xLJBl2M0VfV5SgAXW5JJ7W25BPcgdsRiZ2yv7pjtq263y2PnzCrh8NmALtP8A2vSq5cxVfNUt5TM5nM60SV0Y6nlCAqN9O6k7i/VspG4P5a2HwzcXZfpsAedCqrpXXlwVcXiY+z3BjG59CTrxJsE6a6UBt9VlnkeI6MtGWUgE2tNqK022qzuL1fPwcJYuXDzOD3EN4VdihtR2sjh9iaT3Z8s+GiMZaXcb42d7HK+P3q1r6+ziBZUUjzoRDmogbJC8FXHfewBvQPwCfCYmN7cjTdfL8lnY6OQzGVwrNqlvIZaTKlDdByDFIrEEIWXUynlSQKwOb/mtsZ/xu/OtlMMzYa7wf5V99Ty/KfOvZt4IFkivZhrv1Fwdj5hNk/fGBhWiebLId+PFbeIPcxFzBdcFh8MdWR8xI8KRiYoiRk+lCCRanSCRsmzUfqAqhu929G12HY15cWA2ddaArS+OvssbBxPmfI9ob4QNKrc9PL+9V9C6nmXWImMx6hROskLpH1EUCdhe3fixyPBYaNjpA14NHQVV3w367ptsb3OAaNSkvpnScrPLNmn9YV2XQ62EunBqzf1VXH6Y9b/LxGGYzC7W0Gwd606cr5omKiikmpzRmYMp5HjySuYofOdkiKpul7hXNksVFAAUVGjtXa8aLJJHN8brOnmBwvnxN8Vo9mRRC2gDcnyQ/qwZdAZiYi217AfBIF8X+mG8OxsgNbhA7YxD4C1rgHNPuPgRWD8FO4SNzqQ0jTM0ce9bqY903Wxq7bYcwwmjBJdRqtga+4K87IY3mwLHmUzdT8Q57KqDIlotAzJEHoG61PqI00eSN/fnGpH2fgG08vcRy0/SWkxErrFAFBsh1+MFmDNbHt/GxvYszCjyb3visZmOw+HikqN5Ni/fy/QR8P3j2A0OS94gny+cnVY4JvPcIGZKCnganDc1xYIFDc+zPZ8zmM1Iy/X+vqeiXxLTnDQDfz5wHVUDNfgCyxyecv8AE5UhQSTxROxA2JO9XxWNHCYrvnuvQCvrf6XY3AiJjM3+Rv2FftEITNmgj6CELAhttxRPve7UOMExwa6LQ8ktgX9zKedEeq2eJI/LXMLCzGTJrH5gDEalcWx47WeOwx599mUXsVtwYjuYHZdSNa+dBaVsuDJ6x9X8VtZv5PvheY0aSGMxD5ngvFabJk6L1WJY1jbZrIFHfdrNDgCzybwnIZBbqsKYsQ9rQxvuqUGazy5jKuzyvExCm1QDS5AXR6VNgK2+/I9saTIo3tDg3gDfmm8NiCwd6XAmyC2uFDXpvoeY4rN1zLR5NYoXy5AlVi0spbUrCvpQWCbrtXPuMaGDgObNH/kK0ur562Aqz498nheaaeFXX5S707MpEjkqxlOy0xAUe5oi/wDnucPdvZ55GRkANGt7l18unzgFn4adsDCRZcdOgWN2ZjbMzH3Yk/34Fkmvk4zmta0U0UlXvc8242VGnEoa6C45cp045QmSsJpVcOQOf+fkN8Vc8N3T+A7NxOOcWwNutzsB6lC+o9Sm0oiyNoR9SgACiTftfc84Q7qMyukrU6X0X0mDs6OLCxsfGAaAcNxfGvPdMvh3xDKmYJmYssoAJobFb07KAK3INfHti+CZHCO7YKHzmo7UwscMXeNGg346c/TfytfQIesgc40bWK6AFCvFnWpPKBicodW5HNUePi6xSRxrRO9nYaLvC2QXYQXwj1JpkzEcrkS671rs1Ooo7cbqeKxVh36q02HEUlAackT6r1NIVFks3beia7sRizpMqLhcKZCa0CH9L6wMwzKRpIF7Hkf7f5xVrsyvPAI9jYWTP5qdZ/wyMvlyHzQrJG1GgLUyKQp1AcA/bviHvbGw5tV57ExyPxbgNBQP4/CZsp4dVMvqk8p5aNu4U73xWke11Q5resYM0wL/APiGUcgUANrRxtIviTq5nARMvHFKst6xQ2FjahdNsfjGlhWPDS/NYqq+/wClSR+HbJlls6CiBrZ9eCLdY6oscqgoDIqqSyGjqI9XpKkUR9+TeEex+yv54c4vIsuLb1Gh2Ju7/XFMT9rPwv8AxObmFC/9clQ/iDIh0aUvHfIQN+lIPfsK/wAY0puzu1YX5nOBO1g6+uYCz59OIBFWY3BPjyNGm+o/RNDy/KP5Xq3TpG/daQ9Wx8mQEjvzp2+MIHsntGdtVmH/APYH/wD1SlvaUERvNXof/wBSqj+0DL5c+XEGO38lDV/pBPP++KjsHH4Z3eN08yD9iVLsdhJtXuJ8gfyAk6fOtn82JZDGnzIaX0/SCRzv2++NjBYHuojEHamyT1KyMZjhmbK2MkNoBvE68Tr68FRL15ZC8bwAEDWsgDDUw457bije/wCWAfxJI5GljyRYsFa/82F0T8zANDVc+SOfs0GuSZWrgMDQsOxN0edwvHx98Zv/AJRM5uHY0cXWfQH9pTswkPcen3/0npcgSRbkg8j+++PFmUAaBbXeJPy+byeVlzCtJL++Zg61agEkjTpW/pf3P9MekdDjccyLI1v/ABhpBujsLuzzGuiziGQEueT4yfv/AGvnUnUJlYJC5JQEHUbUBhvsbA99u++PYPgiN+Ea+iRZI6If5FaofXDIHILhlYe9LqUgd9w4b/24u1rW7BVle57btYWh0jWCQF3NGgR7H7/ri5PFCiLr6I70vxnNCayw0o3MUgLI47gqdiflaOBeJxs1fTT6XXsAnDI0igPn391HV+pwTR/u8v8Ah3LBnCPqjYgHcKw1Id+AT/bF8oJzHdJmRzQW7cULyuYeJtSEg8fl/wDYxYgOFFRFM+J+dp1R4dQKwOjep39bcf8Ax/zv7nGtHhu5h033P6QZ55J5A+Q7aBa/CfX5Y4lWgNLEoSBRoq1V7XY29x7YnBgTMLXeSDKCHh4WbqfVZDm5ZWPlicWxQkBl0BdJ71a73jIxmBfC4C7HD5zWnHjWFrsoonT6V/pGOi9JCRHNiIOsamQpqrzFAPIo2B9W/t3xlSQyP8INKkbnNb4xbeX6Sf5zyTa1HrZvSqjux2VR9zQxoiFvd93wSocQ6wnnPP5SCHUmpBqkJ/impuNxYUrps8erYkDAKEQDGBaLBpmKSc/mPMa+wGlfsO/xfP8ATthsChSzZX53Wrel9KlzLeXChdgLO4AC9yzGgAPc40Y5o5MMYpTRbq0/dvz8KjWlxoLT1Hw7NA4WQDSRYkWyhHfSxA1VY49x2IOMqSZrBZT2D7LxGLk7uMeZ4D9+Q/tR1Po/kxQSar84OdP8ukit+9gg/HziYpC9tlD7RwrMNMY2OJA0s8xv9UN04IkFOnHWoTIRhRLrnRvfwRv84G9gcbW/2P26ezo3MEebMbvNXDyKHydNJYEvwbqv98VEIpajv/MJHPBMQqxetmvYLfNvpoAFSD96N4gQ0QU1J/5dC5jmiN2vULTns80j6hafCk/1rDFry+M7SfO4ZLaB1/SyOSTZJJ9ycck2TSMf3jXEO53qs8TyRTLLHvsQy3sy+x9t97+P1q1uq9a7/wAjikhD3D/kHDget8B9fPdXdVznmNq3AoUDVj34+cUcKK9D2bjosVhw6PrY4g/62VPReorDNqcNRBHpF1uNz8bYIxhOqR7R7RghcI3nXfnXn5rb1nq2uVJYbUoPS24NnuByP/vFi0EUV5bG49ss7XR7AV52rc/4xzE0Ijv94GFkjYrR5vvx/XvuUm9ns7wudsevFRJixlBYdUHzeYaRg2lV2AoEn33JrDMEDYWZQbSc8/euDqpcJKA1yG75Js/n+mHIpThYjJGBY/xGmhJ1NeXla6GJuJmDJSaO551wWHrTwMPRJ+g3P9cCi7Vxb/DI0H6LXnwGFZqxxH1UmUcglT2I5waGWSI5mrFc0XSvTpYChnlUkkGh/k4XxHbDn3Gxvqf0tqDsprQHvd6ftVSZiOPWHAYI8dje/S6vQshTYXe+xwZmoWW2NzXXfP1V2cyUsbVMxoRIF1Ekli51KATsAQx22UaR/FgMeZ7e8J3+D6I+IMcRMDWi+NaeZPUnQeSav2fmPRMG2a1bmjQBog/cn9fnHl//ACQSZo3DaiPt/Sc7KqnDjomw9Qik9Grjmm3+br3x5s4eaMZy36aei1QWk0Dqvn3iwK+ccx6aGix21BQKrg7AD8jj23YxMWBaZON+xKzDhJMXizHERprqdEsRZHQ8h4DHYewvb+m2NKOVzndEx2jgYoMP4nDPY0u75/tHOhmFYcxHJFbSFJIpAqlldSQylibCFf0JO2Imky6Wr9k4J2IYHAAjxA+RFWOov7ITmujPIKshVb1Ed/tf5YmTEtAFblZ8WClY9zHj/E0fnUKJsv2Pfte49vse+CxOLm6pOdoZJ4f9LX0vImZiGb1aTR0+1ckH6vmsAxE7oyDwTuGhZiGkHf7LqDpMmprFaOS2w2+ca+Ah74iQf4/PhWTP/wALsj91RMxDG8a5NWSq7hEjIgy+XCG5QZtajgDWugk9jz+X5XndnPolvqrvqh6qM9ATCCSDVk0OL5o3xX9jxeNHFxd5CfdLtID1Z4f8SywDykYUTtYugb1AA7Uf/OPLYgEDMFqYQguyuWXJT/h8wksf8DalqjQ/PuAe+CRvzttAkZ3UtcER691wzAKCD6dLPRFi9hR47Cq9+bvFgF0s2YU1AgmJtLIt0DrMmVZzHXrWvULAYA6WI76bJAO117YHK4tYSOCe7LjbLi2RONBxo/Ou3qmvrnVIsxkMuZXBdVUAr/1NYOmXUTxq03e9mj2xkxmXEyUdhvy9+JPLgvRS4k9k4mQM2Ow+rfb9hJufzrTFdXCilA4A+P8AnYY2QK2XkJpXSuzFZNOJtBU6Mda5F81nRG6K38dgH5wFsRc0uHD9E/QBBazMCeSq/wDVo/8AV7WFNX7Eja/79rwQYWUuy1ryseXNW7pyleqREEhr3A7b2LsX235xX+PJYFb19dumq7unXSrHWIttzvRG3Y1v/UYv/Em0036jp16hW7pyu/GKUZxwoYm6FaUZiNzzS9r7YUmd3Lg125rruQLsWK1/CvHh3PPzkT+FbKSCVKnUK2te5IF221lSBdWRXO2Afy4iLB+/Tp1CIMFLYBCrifUqtpI1VVlN7ri23Nmq5OLHFRCwTt0P66Kf4kvL6hcj1X6bqrNrXqAI3JA4PPHO+O/lxjc1vwPAkfhWGGmabZ9CuC4APGwVjRHDBSPz9YBHuRzYsjZ2uF67kbHcf6KoYHA1Y2vfmumX4GxIPqQbgMSN25AUnTyK43F0/lRc/offbbrsrjDScvqFGj/lg/1Gx+42wZjw4WEJzS00VyUxa1CraEHtjrVgSNQuBAPYfpjhpsrF7nblQ8IPbE2uVP4VdtuMU7tt2mBi5Q3Lf2WuPNOo0ggqOAyRv/8A2pwwJngUCk3QRuOYjXzI+xWZlvc2e2/t7D434xS0cknddRMVNqSDRFjmjzv2wN7GvFPFhWY9zTbTSoigCkMuxG4I7Yu8B7S12oKhri02F062STyTZ+5xwoCguJs2udGJtcp39zxXJ4/4cQWtO4TEWLnhFRvIHQ0uhK9VqavbUcdlbyCo6eV5LnOJJ6rjf7/ff++LWhK/LZx4za6f0H+MUkjbIKcixTviNsKjNZp5DbH9MFhkdE3IwkDzVZZHSuzP1KzlbxczyHdx90Ol5Erjb7Yhsr2mwVyu859JXUdJ5F/cf5P64L/Lm/8AYquRt3SzHLKe36YDmKsHELpcsBxjsyglWiPEWqr3lY61Cj8P8nHWpDy0gjcKyRWYgljsKAFAAfCgUMcCAKAUyzPldmebPNdacdaCvacdahe0461yKZvIJLRcE1dbkc/Y/wDN/fAWSOZt80I+xPugteW7LMehw1Wlv/m/N3fPNi7/ADwT+VLd3r6c7++vmrd65dDo0IUrp2PO5viqu+K5HezigmeCDyFbDb7cT7qe9fd2uE6HADYQ3/3N7Eb7784t/Iku75cuG3tQpcZXEUrl6agUr6qYUfUdxTA3v7Mw+xI42wu9oe/O7f8A16VoNNtLRBiZAKBXS5JATVi21miRbe7V9R72d735xXuWUBW1jyB0ochXJT/JlJu+X01C5XIqKosKqvW38IAB53ICqLO/pX2GI7mPXTe/rd/c+5Vv5Up3Kg5JePUO2zEbUoq+apF2/wBI9hju4ju6+an8n3KkYqWqv7L0mVUkk3uKO/I22I7/AEjnih7DE90zeuvHfmOW5uuZ5qBO+q/AXL5UHktv/qbuCCedz6jvybOOEMY2HzTTy0Gmyt/Ik5rtIwBQv8zf98EAAFBUc4uNleIxKhckY5SuSMcpXJGJUqCuOUrkriVK5045SvaccpXJXHWuUacSuUFccpUaccuXtOOXKNOJXL2nHLlGnHLl7TibUKQuOXL2nHLlIXHKFOnHKFIXHKF0BjlCkLjlVerHKF6sSoXqxyherHL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SEhUUExQVFRUXGRgYFxgXFxggHRwYGhgYHRwfGBgYHSkgHR0lHBgdIjEiJSksLi4uHyAzODYtNygtLisBCgoKDg0OGxAQGywmICU0LCw0LDQtLywtLTQsLCwsLCwtMCwsLCwvLCwsLywsLDQsLCwsNCwsLCw0LC8vLCwsLP/AABEIAKUBMgMBEQACEQEDEQH/xAAbAAACAwEBAQAAAAAAAAAAAAAFBgEDBAIAB//EAD0QAAICAAUCBQIDBwMDBAMBAAECAxEABBIhMQVBBhMiUWEycRSBkQcjQlKhscFi4fAzctEVgpLxFpOyJP/EABsBAAIDAQEBAAAAAAAAAAAAAAMEAQIFAAYH/8QAOREAAQQABAMHBAICAgICAgMAAQACAxEEEiExQVFhBRMicYGR8KGxwdEU4TLxI0IGUhViJNIzcsL/2gAMAwEAAhEDEQA/APl1YdSCiscpTN4e8PpmYZCoMs0ZBeJHHmCEpq8xI7/egEgFAQ23fUBgD5CDQR2RgtsrvL+Fo3zgyvmMCWyyhgoq8xA0wsFiaULXO5PbEd6VbugrM34PSPLjMM7kfuyUCqWRXy7zEyqWXSVEZBUEmipF3px3eld3QXXinwkmVhDjVqZ1VP8AWpyyzFgNR06WYRkHnUpBHGLRuc9waNbUPY1rSUsHI1EJCd2ICj33/Un7fONA4bLCJCdTsPm5SQmuTIOG6zGAgEnYKQD9ze39DgJjcASeGiKHgkAcVVgauvHHLlzjlyg4lSoxy5RiVy9jlyjHKFOOXKMSoXQxy5TjlCnHLlOOUKRiVC6GOUKccuU45QvXjly9jlCnHLl7Erl7HLl4nHLk49K8LxzQo6DzPX5c5SQF4WM+hWeHYmNkpg6savilJKZmdeicELaWfKeGI5ZMygaS8uc2KSPUXGVaEelS31P5vHau97T37lHcNW7M+Co4miBk80SzGHUlUtZpYLvWCbGptl2I0k73iRM87Lu5aFi8ZeGFyrKqXqKysykg0iTPGjagaqRULgcrpYG7FSyav8zvp6qThy+8g2FnyHFCc/0Ro9Cj1SMLI9lq7rsvya4OFsN2i2bM86NGl8z+T0F8Oa0MZ2UIGsY05pDv0HlwHMmvIIY8BChjtZIH5c4fbI1zi0cK+qzH4d7ImyO2JIHPTc++nvyVeLoC25XLNI6ogtmIUD3JIAH3JIA9yRgJNCypaCTQReDwu8jOsciSPH5nmKpUsrRgllK6tzQNEWDpNE1gXfDkjdweaIZDKz5fQYz6xCc7G6pGWSIxlTKjEFhaQ1pN7hTQJwNxBNozQQKVuXlzAeBg6rNFGky+lLaOPLyNE5JS5VWEPpazWyt6qGI0UjMuOl9MljD5RApWOTLzFXVCBJmAqQkMw3NTqKOw1AngkUpu1opc+ga6Il1FM2yHzbomCZlAjtCdWXjb0jUCREYjou6F7EMTwdwHAvc4eQv88dlSR0lGgNAd+W5/awHwzMsaZl0K5YRM6OQNo+CzBSXs2DRF70Bdgbbu0sNYdkPh2GnFZX8GQWy9SdfTkOSEdSyh0rHrjCqofUgXSVNgMzBufSV0miCtHjYbJRjGOyU1ra8uV30rh09C/wAM4eQ5rs89x83S63xx2v2xn+SIoxylc45cucSuUY5coxylexKhRjly9jly9iVykY5Qpxy5TjlCnHKFOJXLrHKFN45QvY5cpxyhexy5eGOXUvXiVy29J6a+YkCJzRJPsFVmYn4Cqx/LayQDR7wwWrsYXFb4vDuuJ5opVljjVGYxqSakkMYGk02rUN1IsBlPBvAv5A5Iv8c80anyuZy/4hA5DZfy4ZmQR2qzuJETzUHmFC5oeragL04B4bRvFS0S5TMtJmR5i694MyuiJTeZljjfUgjHqd9BMg5G6tQxIIGtLiCeKoyMOYWICNwFycs8MYKQllkiBzEuhmSztGWsncAr3o2L+m6gNKLZvLNGbzbSzCN51YKsWnXKiyyoxRQ2giYSVei+KI04SxIneMseUWRrrY10rnronIXQRjM/MaBsUKPREurZZcuZJs1A8fmCKO5NJQXqKi4wxBJUg2ABpHFgtlQdm4mZrYo5NGknjms76aaVtrrfs8/HxMeX5d9Ohr59PdM8RZIspkd1VUaRdC1ptSaEbajrLHfVwQb24xp4X/8AFl/jtBJNHN9ydAAB73p1QcV/+VD/ACJHUBYrQDbQDfX0qteFFTrG2vPnTdFukg+YpDmIh46l0k+W2tSrV8MAx52VtsKy7IsGrk55nxiT5U80MIz0b2ZoBSywqyHTITtqfSRROwv6brC4BOwTpyN/yKFL4t0TRzqiq6IsWg1Xk+ZM7IGQvQPmhRYOyjY7YsI3lUM8QVMHi5o41jS/LjDCMNOzGPVDJGfLbyAQPXem69IArEdwa1Vv5bSdAPZWReN5fMeTVsywqAJmBUxGMk6vIOrV5Y5G199sUbhQHFw3NXry2VjjfCGkCteHNbo/2hOdmRdISkVWG0imUqQXiVQlSlaPFA3iRhiKrgq/yWHcb+aLJ44kVMvHDJIPLQamlWMxl9KBoqiUtoILENIRZA374tJBNHGAAfXjXNMxvhfKXzNoEnbcA67k1y4bWgvjGfKzM0+WEYDRoXjUNXnJrLlNtJjojdSfV25OD9nYr+O4tcwEPAscLGo9B+kaWRj4iXnNlur4gkb8d9deF6pEZr398Gc4uJceKxHOJNlcnEKFfk8iZLpkBsABibYn+UAHj3NDcY4amlYNsLjOZGSI1IjL9xt+R4xYtI3UUs2IXKzLwFz9LkCi2hbIWxZrj9SN8QSBurNBJRXOeHWVDIrqUuhrJDEjkKKo7b7kd8CZMDuivhrZAwwPBwa0KqXsSqqLxK5SDjlCm8cuWjK5V5PpF+57D7n/ABzi7I3PNNCqSButPUMj5ar3O+r27VWCTQ92BzVWPzWjk/gxzlxmMu4mQqWockDc6a5Yd1IDbcAnTjKj7Qjc5zHaOaQCDwvQHy6ixxugSG5cM5tObq07HkeR8+B47aHQqwOH0spvHKEWyPhvNTRiSOEshv1WoFA1yxHe8JS9oYaJ/dveAeWp+1q2Q1aGyxlSVYURsRhxrg4WNlRcXiVy+reF9ZyqxztHIKtNIH7srRS+2tTRse3fkuQx5mrz2KDROXRgg8et/hI3jPIrDm3EYARwsiqOF1cgfGoNQ7ChheVmR1LYwkhkhBdvt7LrwtPLFIssMogkXW0bshKswUDQ2x9BVpFvsxXcbYTm1IC0YdASmfqPjEK3mrl4UzMkWjM+WNMcjhZtJGsrelmjYsL4qzpGKiNvU+SKXjiheb8Wq0kx0K6ZhWWVGZlu0hVa0ow9JhB7myaIs3cMI2aqd63mp/8AzqTSFLO1aAHMrM+lJllCtIY1LL6dIvcWxs3WJdmu6HsuEgPFZcp4qKLMoAIlmmlIZ2CnzY2QrIojbzFGq96JIGLF0rqNDTQeijvGolm/HDZjUJOSyhCsgJWJmgMqkvGgY/udSkEEE1xsebmaR4Aa19RdH6qQWv8ADe+numB/H7yTlldjFQUx5pI2EqGy2s5dNEbDgAtwQd7K4HBHh2l3eCnHiL4bbk9b2RZmTtqhpyO32Sx4rzsC+Ycov7nWWjXynXyg3p3DKOWBK1Ypl4O2IkibK5r3HWqPWjY/v/aNDjTh4XxhupNtJ/62Kd/Wunsk6sNLKRKXMsQFvSo2CrsPz7njuThegozGqWcjFlCqnU6Tp5rb74q7bRXYReqzDzN9uxPb8lxTxItsWnKKWJDUvsT/ANv598N4XJbhJxBq+fBDkNDwrRndFIFokL6iOCfiwMWnyANa2rA1IQo81kn0XMecYCr2GB96+qtOxYlzBSuQTE611g7G9/y+49rwu5zRo5FcJJjnYD868R5+S5niFO8n17UqAAXZBZwRsNv4RRPti41AIQXxlt5kPIxZCXUC+ofe/wBN/wDGIJoWrMFuAX0jpg1RiNxqXTak+woMp+1gj7kdhgmBnzDu3ei0MVDRsbIB4o8KBEM0A2H1p7D3X/xg8sQAzNSBCU8q7BhoNMSFG/ua37V98KuAI1XNJB0X3nw14bHTfPd6mdUDBgtFK1Fli1MaVtjYokgg7aQMuOdj7rStKTpa4V1S34j6j/6k/k/hrWRSIXIXWkgu2Vh6iL5HBA++Dd8I/E40FQszaBL3Sf2bOzn8TL5agAnQrWb7BpFAsHnYgbe+yXaHbbcPG10Tcxdda6ab7IuHwJkcQ47flEpuhwdNzCL5TyBx6ZZFDV7gGgoPawLwXDYuWeO5KB5BauEgwsZaHNsuJF7gHSrHXhp+Vp6vFkZj5eiLz51KRuEW7NG+wsV9XI3F0SMMifILcdBqmsT2dhyadTXG65+dD8pTnySwJ5ZjVpEtGY7+qyGC9quxuDjeb3Qw4k0qrvodV4d7i2Qt5H7K2NgoCkaDWwIr9MFwuLglbURHklnWTdqjOZXWkpFLpQszHsAdh92alHy2B4yRjG9SQOvwak9AUxh2Oceg1TP+xmHWZV89UGtKjK2dWliHHqG3p0nbe+eMedx+EbM9rtjTm+YcKI/K0oJS1haK1/Go+oBWDxl0+OHK6fJ0kSjRL6fUzmRnVWADaAAaBuvTuawtgZ5ZcW636V/hR0qhd7a9OeytJTsMHFuvP6+aG+Dp8kEkXNLGSTdupNJQFIQLDWT3wXtNmMLmuwxI8jx68KSkZ1o7Jl/aL1Cshl1gYeS7aSyHlQpIFj3rf3r74yOw4CcbI6YeMa6+ep9OHmmJj4NEkdR8MZmCFZpECoa/jUst8alBsX/TvWPSRY6CWUxMdbhr8+fRCfh5GMD3DQoReG0BNXhLqCpGy0AQdRN7m/8AAAH640ezyC7Kk8TDmIKGeJOoCXMahTBVVd+DVk8drJGA40gzEDhojYdmRleqO+GemxZ3Ly+e4VlcAPZHljQSmmFDpKkggnSa9xjKmkMThWy9D2fg4sXC4G84OlctOemmvK9VOa8HNH08ymNjKG1ErqJChq4rdNJ1WOKs7YCztCF0/d5x5XqqT4BkWF1//kB14itdNPfnwSlk8uZGCgWT81/kX9sM4mQRxlxNJHAw97MGVfrXz01XHVYfKfRfwbJ22++FsPN3sYceZHz+k7j8M2CXKy9ga6n6+6yeaavYbkXf9VBI/vgxOl+aQG9K+FrAPvhhmrQgP0cVsjzRHP8Az/nxgUkAfutSDteaPfX8/o8iKIPO15M26m0Yi+3bitwdjttuN8EayhRSE0ud5cCdee/kefnx30VDmyTQF70OB9vjF0BbCMBVFFY5cuSMcpUEY5SuSMcpXJGJXI50XpAYeZIQqjfc0B+vf+334BLKR4W7rTwmFaR3kmyOOyGN/JdGOw2NnUxpb+LPOFS1wPiWm2VjgRGQsr9LRjUdMqhkZhvTjSdz7kE/1xbM5uvFUDI3+EajUfZQn7PpnOzIvspsk89hxwe//jD0brHi0WLPGGu/4zaFR9CeKVg9gx3qUqQ32C9yf0qySMXnjLW6EG+KphJW57cDpwWs9bmrTDDJwjowViboCvSKKsV3+TWE4RldYOy0JcQSNt0z5tvOyraNSMy6lBsMrqbAPsQ60cbLqkZY4pMr5v03pEubMnlJYVS8jcKi/J7ewA3PbCBeG7qjWlx0X2/qXWZXiMI8rNLSrLomCT0VVqKMK3Hzuv648+9ojfZ061Y6LXiax7d9UCyXXcpCH0ZZ4CCEJfV5jWtssdG7uhyAOeMVniM4DXkO41w81YARmwuupwyZnMRPAJVEkBcDX9RUkaeDThgASQeBsbOJw3Z+VjmPaC3NbRyB39CdaQZcWGEEGjWvXy6pq6TmJPIi/EwlXoEo40kOBRIvgk2duLxGKwxjeco053a6DEteKuieFUqurZ7KownaBBmaIRiqkggbbj2vnCrnuLC3NWh05puNrgdNtvTlfLolfL+GFzWaEyy6IiSzqyi/MpSdBv6fXqsjkHbuH4+0nf8Ax7MO7WgBy0G1+WnmNdNln4ns0Ole7gfz+9U45DoWWiGyiZtqMiA0DR2sUSQdiO1fOM+WV+gOleinDYJkWrffRfLvGEj5WWZMrGIVUkOCobWt6wwDgroANiuAOxG27g8O7ExCWd+etRuMvDcUTfHrzVJpBGS2NtXv1+cFm/Zj1Yw/iFXylZghDy3pABIIJBFn1WF2ujuMV7VZYa7WhegU4DUlqY+u5jIZqERTyTaw7SeYibhjYPYrpb2F0AOSLOdh5JoXF7ANRVH/AGn8RF31B3BLni3wMcvl0zOXDtGB++t1fRqrQysqi1Pf2sdsP9l9puxTnseP8a1ogHexqTssvE4YRgFqv/ZdkFzPnQzRSSw0aKsQsMpHpcnUBex237bEYaxToo5A9+5FXxrkhwte4EBG/HsaJkWhhaJpkZWzCxJQUO1uRp9KkyabX21bADbNwrGyY44hxI0oC9CRoPpfqnZ2vjwwaRvxXy/IZOSeRY4lLyNsqirJ+Lx6EkDdZQFr6j4Z/Z55E3mvmYyI3XYpQpWUkMQ5VSdhycY+K7Q2azzNfbh6pr+E91G61Hqt/wC1fobSZaWZBASsyztp2k8ryxEd79QvSx4vc87YnB42N0uUA6/oLpMO5gcTx1SL4RMmWmiSeF40zEsShpAyVpcWQCPUKavbfDGJMc7HZHWWg7EH5smMDipcLbQ3/Ohr6/tfb8/Pl4kt6ayeQCTfIv2+MYWHw+drY2geHUE7jW9/NPRwPkca4+3JfKM/4Hy7yTPFKIoztlonYDU/lKd5XLGtesaSLOk798aL+1XRuazLmI/yIBNDyA326a+iSk7OyudenLqkCVNLFbBokWpsGjVqRyPY42wbFrKIo0uccoXWOXL2OXKccoU45ct5GAKi5rHLlyRjlKgjEqVyRjlKmJRYvjk/YYgmgrxgF2uy6zeaaTngfSvYf7/OIa0NRJp3SnXbgOAWzp+Vfymki1M9lCoHApWDD3II4wCWZokDH6Crv8JrDQv7oyx2TqK9AQfdGvCLxaUDAq0Tu0xI206To2rkMKbe6UbbYs/R2Y7c/nuhRHw5eKe06kscc7U0j5dF8yOOjIupn2onYkkj39hgTsVG0tBP+W3VXDCg/wC1Tp0AmyjL6bUrKFJ3AI3YjdvqN7gnbfDkTHSjLdVx80vK8REuq9NvJUZKYRaTapKjldJ21KpCqw07eoAHSaqz7DCRljacoKdbFK5uYhd9f8QwSHShBdUDSFSCLJII22BGkbdrxp4VxDSEu8hH+i5rJdNyCZecOTPEZJWRdVedvWw2IBod/SPYYSZhhK4zt40PQbD8+as572O7ojZKs2UbLZhJNReFwp1qmrWgso6AkeoE7jtZ52wN8Z4qzJWk6FaemZqKSEtChjlti8htVurbnkfawPywV02Hjgr/AL+Wt39uigRzOmu/AmfpzyLBlYiRTrJ50ivoYqGZV0ldzqK21EWWH2wN2KiY0G6vXb39eHulXQyF7i5pNcAetAeWlnzHktXQ5GtYnfzUkYiimkrqLFf3fbSKo9wN8LNxAfJlLrBvzFC/qrNaHx5msLKrjobNWNtQeiXPEHVklCqqf9Mnmgv+Tz8YyZsK4SEA1RXqsDE58Qc7/sAs+SifUkbwlFdX39YJEkurljZtlYA7UCe2NB9x4YvJ1OgGl6Dfy110106JWVkffCJhuhZ19K/3tr1TL1jOnJEP/wBS9IK2SQHNeg2a44+MYseHMjgwn1vT1RTTx4Qb5UlfqXU0EcGeOYWSZZB+5p96ZfQD/ClWNfDbULNHfw4dhwRHpeh6jmefT+krPKyVoYGbceP+zyXsn4XgfLjMIRcg83QoAVC7N6QnAoqy1ZqvtjPxGJl7zx1y6o+HZGBlaDYSb1XNFN73Bqu9f4wy1nBQ6XS1u6D1zMLGYkkOiQHXEwDIwIKsCp2ohjdV29sWzujNhU7tso13TP4Z68mTy6wFEQoNmOptZNg2HumpiaGxs0BxhDEHEPkdMx9ng2tOSlmHaymnZT1TxGZVVUpFRhIaoaiAwC6QKO578EDEhh/7a2rSYZrxRK94bky65d8yMrDE6s/lyiiyyNYbVfqUeqwLOxoVQumMxU4cImvNECx08648UOHCM4DZMc/R5JMy8Ezq6PCGdHFqaYe1Uyk6gR3IrtXMw/cHw6A60L6cyfnBcJwRY3B3+eSVet9NTJMkmWhKSeYqSOzghUvVYUAekMoN82AL93oo2vhc6SQVqMoGvzyVp8VNPK1uQXproB6/B0WrqM+WznVYHI1wxRM90QBIrIQXqrGo8cEn74BnliwT24fR2g67G667oMuGcJm94Fv6m0JYvmUMZ0OygGi2l2AIQ++xDEUfsDjNwolhFWSPrstuPNWWE3qOu/Xp9EF6t0tlnSTLTRvEYklSOcMULxudP0kMr3Xz9QO1jG/g+7fGQRR1sjetvn7WVioMTNIXnhw4CuVL5z0TI/iJkithrvdYy52UnZFIJuq+LvtjYmk7thfV1wXn42Z35SaTnk/CD5cIzRrI76tUcg0Oi1yUc0ykir53+9ZGMxZcBTsvTj9NVp4LuYrc9hdvrXDjofT3QTxB4alh8ybQqRBwANYv13VDvx+WHMJjGSgMu3JCdjXF0kYpt7cR84Jfw8llOOUKccuREjAEJQRjlK5IxylEYOlnyJJXFbDy96J3JLVyVoVZ232wrJiQJmxtPn+B5rQgwbnYeSZwNAadddfoh+WyzyOqRqXdjSqOSf8Anfthl72saXONAJNjS8hrRZTTn+kGDLmOJQ0pFSOKs3WoJe5G1bc/reNFihNiMzzTeA8tr+69HJgXQYTLG23nc8dd6+yVMrknlcRxozOSQFA3sc/au98Y2XyNY3O40Oa86GuJygap3yfg+RMuhdvKX947NI4RlcABaiTX5q+m6scm/bGNJi2ySF2hAoefE71r6Fa8IfHFkaSCTfLoNv2sp6tQIIBso6oEa2sOr1d3sABZ4IHY4bgsR0OCjEFpc1xN2Bf29eaoh6pHl5HzCIVaXd3bUSd731E0b5HwMFja3ShVfTy/pCkY5vUH58tZZ+svmJkkZSyilWwaLMQq79iWIr7YafIGREA6lLCIveHEaBY5cyTIbOxethQBJAHc9z74ysnELTbLQp2nBZs/k5Enm1hVJDXbx/STYNarN1fGNOCTu2tG+nI/pZ0vikcedpthly+dqSaZk0xhtAGxRNj6juKJrYfxCuMIRTzQMMXI17rSfEyZwk/9hdeWiPeFfH0SZQRNCSsGmMqw1fuxSh96/SrvYatrYE2gHE8vJZ8uFIeTw31CtiyyZpfNLOBIxQLQFEMhRQK29O3tdjthVzDEWEtt16nz0/sJjOHBzQabVj03/tYOj5qY/iMqYXdcrLCiEAh6ag62NlDeXqo/TYvc1hjEtDYwHbkk+5J/KQovlBbZFjnw0N+3FOHS1vPTFoZI00qEcg0Gqm06dlJDAD9e+AwOaH7f7V8W1wkvWq3+ew6o9lOnwo2mOGL0+4BcH/3Uf6nDIeM+QcN9dfbX3VS9zrJ+fb8of4th8yLSpVZAwKVVhuBY1bjc38b9sDx2TuCX7eaLgC4YgBnG+Gn3Xz9/PlJldI5oIGMczCxr25jHq+myp3FatjyRlQQhrDILAW1JicjqOp16Vy/Ohu0Mzy5Y5hAY5BGDTuUIZk1fz9yVHvfvhvvPDoVeTExFmcDx1y4q7I5mZYZQ5jgRmBj9LHYhfSiINXNm6IGqzZO9f4TZnB+p+bkk0OXolTjMlgCvXp8PLVLviHoqrEszT+c0rBYUiQj07kltQskcVQ3OGu7LRVa8kASZzfBB8nmHhJXSQ19xuPuD98AkZZ1TMUlDRFciXcO2ksRW+kkLZ3ogbH/F4AQAaCaJoC99/dHIMsXylFAjxlXR9gHRwNQkP8J8wmi3tXfElh/yGyCJBdHdXwdNAy00DuvnS+XIgDjSosr62BKg7KftgZMZNka8Fzu8sZduKM5vKStpm822VUVmVixATTR2Iuio+/fCRc7MDIdPsmW5WDwD0581ihzOQlnjjzk2YknatOoPGmprqiQdV3QJaieFBOGywNiMjNeaRxDzP/wuAa3lz9Vp6l1TI9KcsI5mdwq+o2unUNyVABI59Vn25xWAd+05UBmFGHO519kM/aTm0bMrNFIJQygSKOw42Pze4+3tgcAttOW5hy6FoaRudBxXX7OM7E2eVGsrpkJLcUBYDX83gzKY5rnmgiY95MLg3fT7op0sZTL9QzbRlkaYkRnigNTTaO49Sk0a2XbbDGKfiZQxrHeE2cw5cL8gvOwMjaSa15JuzXRsvmAoBfUApWXWSxH/AHPeq+5+e2M50hc7VH7otOYaHb9jlXRceI/DsJy8zMxFQyCzpYD0gglWBBIK/wBfejg2Fd3UoICB3YDHNbxr6bL4Z1Xw7mMqiPMmgPYG4NEdmrg/+Dj0GHxsGIcWxG6WdLh3xAFwQwDDaAprHLkTIwugqKxylE+mxAoI5WAEpqEUSQ91rHsl+k3YJ+xIEZqkygXz6f2noILizvOh2HM8a6DifRUZaZzKxnJBsxyewBVl2HAANGh7YnFYIRRCSLmD1vf1vZOMxBdJUh8JBaeQB09K39EX8PZUZUSzTPo2aIBd35Gquy3tRokg2K2vNxspnyxxC+PT5zRuz8N/GzyzkCtOt9PxzXpuuGQ0sYVTQWgLNiyTQ2AAv8xhaTDlri551+i2IcQHsGQGjte/zirun+IDk5HkCxgMq630nzGO9IrXQGwJr4JvbF3Rd/C1hJuzQ4eZ/Cz8RGBiHSGg2hZ43roPZYc14klmOph6yxk1NuFsUoVTsQq721kk32FMw4Fg46VX7s9elaac1myTuvauP6UdK1s2tPU8cZ07gUETSKsjgVh6g0WgsJLwpzGZKSTzsAxDUqNpJJIBDUbIFXZG/wBjwEagapkOqxw0TF0Do8mciyw0KVYeaLYU25YBtrVATwLJocVuOR+TfiuAte6r0VpQ6pCi+V6jItaAbYINSgkDVvYVeBiIyTqNlY5QKI1WbpfRUklDZqpQKURpGrNI4UGrClyDfY0dxQ3wR0j26NO65rGuOY7BY+o+c8pXLRK0js1FdyCWJAKlNq9gO3wMK92b8S048awMytGo4ox4j6PJlYIsxLoDNDlo5dt1miVlDlhuAQ9N8A88ErszHNczh8rz5dUg4iYO7w3/AL/aN/s8dpYJIVhcUPNSezp83XtGC1jUGU3ROx4w1IQ4Cjexs1/SUjaWkkitxSHeCNaCbKWzyEvLIxNF5A6h9X823Yn+2EZHvxGbhyHlwRY3MiIYPNEOs52WMmIMys9mwfqVdJtVZqVjzd99+MBEUjWNaTq4+35R3SscS1wvpzpaekzzJAC6iRyGJBbSoHPrkIJNn3oDBH4aRoqJ4aOdW7rqdlV3duOviPlp7fPRL8uV8ydIdQRpCdcyDSAlMSVr4Hckb8nBWSwhvcjxXuSb+p4+Wiu9sp/5Nq2ATd1zPw5PKXDRAAVE4DBtvSSNxvZ52s746PFwSF0cbhbeHzf0QTFJ/kQfnPl6oR17LZZ8isqufLCkox5s7BWFUKI0k32PtjIhjlbiBG3Unfpz/JVi4ZbKUvD+eizEk5zLyLAgFS7BC+wO7DY9x3471j0b3900Rs/2hMHeOL3rnoufSON5IUaSRn8uBXVVpOAXdhsWALkfIA9wKSWjmJqtz+EZkLnMytBN7Dy4rP1LR57tJGoBVARH/OEXV7blgcIyztkfbVrQdnSthDiR5XqFZ4V63+DIdlYws+mQV6kYgFGHYjZlP5d+aOjziuKHMWh/gNjRfRVOXzqHy2jkUghloGwezqfUNvt+eADMw8kM0dCkDPdSUZ6VEUpT6G+k65FZiX35uwTfBPxht7QWh3EoURIJB24Jx6Svmxurk04Kg6wSNtrVfSKNEVhRzQdExwXy7rHUWSVWVVdwjgBhqAB0C+P5hd/fjDODblDgdkniTZFbo/JPFmZcvHOSVL2QDQcqpbS3uLANe4GEYA6MOLeX5CcnDXgA8/wm3NeHMpmlH4ZVBU/vFQgcDaq4YGttrFjvYswgOBdaWeJBIJQ42OvDkkzKeHM7FM06wSAxks1BKYpWnSuq/V3AsVf5kPdvbkJ0+qbdjHvcQBQcOPA9OYr6rbnQi1ncyCQIizKyhHuWM6KZeeRuR8bjHQExyCEXR16ffaki1sjWmVxGhIuqOnzoo6B42d2WMKqClVQwcLqpOCv0Gr2GxuzxjRxMEbvE4HqQgMlcP7TH4jkXMZJQc2YXZx6XRl3XfQwUsd6sHcGhhDDQvdLcTczRdmwKvjrSvHiW4hhMRGnzivnvjLxDLmGEDgBYWKkb2ZB6TZPtRGwHJxrYDs+PDW5t277JHFYgykN5fdAo8mxFkaR7tt/vjQc4DdLiJ54K38Gv87f/AK2xTvOiv3H/ANgtaRljpUFieAAST9gMDSK2RdJYg6iinsGlhU38h3FH4NYYjhLtwfZHZCTvou8lk1zDliwQBhELddqXYAtSgADdi3fvgbsNFGCA43ufUrXhw5xIc4kNawDroNgBx667m0d6llJITIC482bzFnUKLX1D0kkEb1dqeKIOFO0MW8ZGtHg+/DU9E7D2e0sOY3eoI5eXnYNoNnA0noTLCTslsQygdtZIsfDHCpuEZy+r1I3B+dEsMmId3XdF1aA7OHmftf8ASZMt0TRCruAJGUKF29CgAVY2JNCz9sZU2J7yQ1t91uYePIwDkAPL7pezeVKSrITqEdlYyikFt6J1enmuQeMOYeZoFc+PJJ4zDvk1GoHDn6o30rKw52VZMzIWsFnUBh6gRa6iF5uyF9qBujg0WaGXLe4tLzFmIgzBpFED9jn/AGj0nRclG/mxKIWXUKMjhH1gx0VYEg6jtp2vbDofmbSz3RhhtKPVfCMuZk/cvlS5qkXMpdAnc3W41e13fxio0UE2nbwd4fzcEaqwETRxBFl1KwuwWpQbo+xA+n5wN0eY2VYHRbOg9JbKtLFG6zJmGskg+ghW1giz6DzZNA7b3izKGgXOB3Szmcp+E6n+NlnLhWYrEorVqRwSxJAH1nt7fYELK1Ko2TNbWn0R6bo2aacz5V44kljfzGkBUx+Y+vUoAty1VR404jKatcCA6ls8OdKXL5OVA6ZpkZzI7CgXIDFNBLFtjZLck8dhQMBFK5eQbXzzqvXJXmGYldneJj5MQYrHGBa1oC72DuTXNbYa/jgDxOFoff2Ka3RNvhPqUPmvm6JkkVWESj6C1lwzcAalahzX3wm8shcbKpDAc5cs3ivPmZTOyrqBCxtGTsBqL2Tudq3G2F5MzyDenwplwYxjnFtkCweWv2OxGuiy9J6wqRKWNshIJY/wkVyfnGXI55eQSStRrWuaHN2IBU5DJx5ghpXOm9MUai2lfnSByVA5/MkgDAS6Uu7uFtuP0H4J6/lGOIEABG/Pl5dUf611WHMxrAIzIxKLpG2+qh6iQBZUgGwL74SwnZuObMPDlI48PnulmzMjt4f+0lTZVSwgErrllaRjE6tqWXZGQkbAAnVdk7nkWceihGIiuaWPxjQm9xvY+3p5gKljJ35Yzv8APntxF53haDMyGWkgJDeRqbQxHBIq63IBFWAL5OHnSNkOZo1+3zdAYws0dsgviNBOzSwhK17RptpWt6WvgXV4voBQ3Vg4l1nZEfA/Q3zjPcjLFHp17AkliaVdYIB2JPtXzgErg3gmNhumrxX4VTLQGSMFkHpmRjypIAbfcEGvbkEVWAsc1zqOhUNLjoF85MemVDHLICCWU6aIKqT6pFYbCj2F/wBcGLCFxeduKv8AEPQs3lhHmMwSxmAfXyQ5FlXPZv6H9QOy0NBoqB16I90CbMxZYZnYK2pUY7hiBywHH+aOF3UXVSfigLmk5gDV105o9FCPLWMkMukDvxQ5U/r74iOdknh48loxGJ7QyvnRYZeiHTrgFywsHWMCyyCtaqD9RK3xv9PscVyBhI4FZuMYY3jluF3lMpmcpK2YgGtHtmVSPVZJ2G1MO7MTtQHGA5mPYGu0IUaa/Pnor+o/tFR7ieJgy0bZdgxPpOrtv3xAwzyM12EMOYHZUDXORShklkKUGcKE12yPshBIoMQVBPvhuDCubJnOxH3HDyQcRiW5cg4H7H8rf4i6VkXWGLLVJKb1nWCREscmpttiVLa9I7oAK2GCiR0Zt+gsa+ZACG4MI8O6N+M8vllihaMvoNkqFfW7KAwIZ2/dKhA3FmzyK3PhI4zIcnLfz890pFho4TnI/vmvmfU+oySO7NpSR3EjkIoPckXuTZ3JuiRxh7x7VS50jGagbrNNPdVd0LJO5bvR5C/F9sS1lbpOWUuOmyo04ugp56vmVUjK5Q3GANbIRc0lEksymiouuSBR/KY5ooIzI/f7fPdHaRpHFqTy4qlP/wDIqTPGvNO7MSAG2C+WBuO+1m+OMZDsc/EyOAea5Vp78PotBuEkhDHyt33Obb04/viiOVGULyDNQiNmAqPS2p2bYHZRYokDV/N98BxH8iNodAT56UBvx/CLhMY1shD6F6Vvd8NkOOdLTTagAKerYmioG2o73YF8ccbYJK2WXDxSOurAPrx05cEb+Y/vnWBTGnLwqjdevH+lz0TLy5uXQi6VWjJIW2RAeSTQHwOefY4FNhWxNu7PAVqVEXbDpH5clDnf9L6mr5addManSuxkYED8idyft8YUZhHE5Syudkfi9envSu7FyA5syW/Ffh5EiV4VLnUA41MSVJ2ICgVRq67XjawMGFY6pWgitya+5A168a1QX4zESEBp9h/spW6hNJlZIfK0JJvJGArubDAesafShLEE7Dkbc4502HcXiOINrSyQTtehBI25X5qZ++pjXSWN/ryoHnv7Lrx14j/eeU6zO5CiMx7DUGH0Xes6qANXfFbYDh+YKFiCHDKiXUegiKBfMiQs1PIvdW5apE0labSBpIsqTviZbbqFSMAqrI9ei6fCBPmcw4nJKLI5dgqVR1UapzzQ1UAAKJMMcX6qxDWlG18TemKXLyJ5GltUqciS1AWRALUG2JNkWFOwxLGZSSpkIcBS2xeKcw1xvTXqVjpAIFHvZ/5WGI3sabdw4c0pKx7m5W8dL5KMx1iV2JJKkgE77GuAB3AN9v741cM2KaEabcFj4l00ExObfj0+yE+F+qwZP8W00MsZapAzatL7kHy1oBmsjcXdj+XGS6JzCWlbQmbIAQlzpHXjkvNDxD95IjLrG8Yfi39R0la/l3HYmsBmjLv+2qPHKG0Mv1W3wZGnmS3MGB0+hDZlHq4K+na+B+mKysc4NFGjx5KAQHu1B/KdMz01WeWPlVjSJaAFWupzQ+Co/JsZ884hdR1Pz+gnGQ95HlOgP+h+SkPxj014AAikgrTMAedVcfzNqAAHzXwKFwmdmI2RIo3QsEIN8vujnRch/wCnyZd5ZB56Rg+WRdFtYZFA3PpYDayTfwMOvxX8Nha2PMXGybqtq4ee6U7j+VLmL6DdAOfP8bIaMzkVgjQfiZBFMssYZJSwaNm0L6lBKqGK17fNYTOMxpkumhvKwR7738pPt7PZkuj50f8ASao+jwmGTNZpdBmKkazTWXJNAGtwx2F2OMOtmxMseaav/qAOHG/xeu6Uj7uGTLCTr/lrYvh006L591aXL+Y3mF8y6aQNUmgBDuNZos7AA0NlAI99KuUXMB29LS8oyPLfzzS51iFd2QhSTSqp2+eOavn5xYltaKjWvJTXl+uNHmRJIrRxTHURf8S6ByoABIvehZBrCr2h403TjiGlrXL6BkMq2YV/KLGNtg0rE6t1vSSNRsbWfevfAGSCN9uHzyUSt8PhKVPF3ScxlJKiyjNAVUt5ek2f49IA1EjkWP6YefjYXQ92SGk+gvdLAPL829LR4z8VHMhYY8qzICHkMiMq7EFYzqFbmtR9rAs4C2ZrATIR0AIJPt7q2Uk020K/GzmLy5JE8zXpdXAtXGlUIAFKtjVe9h2qq3Sb3bmh2vHY73wKczPIy+nyuHFNEUSGayaKbNSnTq5HxXO3/jCEOZzzJWh26WiyPygMG4/CqzCiOS0biiCp4rj9P7Y1AQ8Ud05nbio8p0cPn1RUZM9RgLxt5GYXaRQQVY9tXJAYbhhvyDdbAfF7rPdnw7qeNF85zHhuSScxZlCrbtZdQSFIDD0kg+1Ua2NY0sNgJyGubQvcfYjzH1Wbi+0YAHcaNeXQ/KVWTyiI+ak2Cq8kUOutPmSnSpJO3oX1HY1d4bxUZ7xkTdz9h+1SB4cwyHl9T+l7rcKZN2MU8UzSRvG5y4ISMOyGk9R9WkOu1bEbCt5bhWgAyG61rjy/PurRvcSaCx5bxnPCDUayL9P70uw02bBCkBlLX6WsXvV74rJ3d+EEVyP9HXypRrsShBzfm2KIvffs3x7AjavgYv3oLrH3tAkZYXAGCpRTWOUIvlpQJq48utXyWBu/gXX6n2xmztMrHNHp6J7CubhXxvdxOp5WPlr6r4IKAeYwCvoEYOpvWFN6mUmtW9EjmvsAhA9pYPCBVjz+dVs4wOa4jNYNHy+BLvjnOw5zMwgGQGGYr5kXDJpUsCeDpksfHqw3Ex8lsaQCaAvqa2SEh7t7LB9uSAZ7pymRX2CiyUW9xdVYHpBvcn5749BjZIMLGMPHqQBp05k8+PsVeLDPxT8z6AcTr/X0H3Rzw/5aZRdLUs8zu59ooaWrP1DWSe39N8CTN3xJ0IaAOhdZv0aChMgbEXNabF+9f2jY8W5RZJYlDMUKoDYKCMizIQdyQ9ggAk7HuSAPcA0NbsmGxkG3KjJF5SGRAWLDQqsCp7GjwR3vb8sQ6B80DhZ6fpFhmZFM2xpxW7L+C2bOvmsxNqsqEijWwI1H0u7cgkWQBze+GIMPkiaw8Pulppc0hcEWTw9lY5TMkA8/fSzbsoJJPlg0F3Y7gA784Ya0N2QSbS94yzuZVVfLRpKtMkkbEA2dJDAGgwADKRq/iB3rYEsjS7KVeKQAkAi+S+N+Jc5LJOxkUIV0qY1PpTSoCqBZ+53O5ODMArRQ4kmymXo63knBsNohCKxT165WQlQBbD1rV8eijzgLtHE2rt4Wm3qmfTKSMRqlWltlUNTVvvdEHYD+FaN6i2nA45e830Ks5mS7QfoXiDWXlzWoqtnUp324DA8ivYjtzjSbjjE0RjS+NJP/AOM78ul3rhe/QLFmPFBz2dEjonlQx0ivqChdaLqbyzt9Xs1exNUCRxlprSR15nmfnqjtg7ppcdzXkANgF11uMOpKyRxKjebp9R84r6hbaFoALdGrJ9600ZAWklxs7eXOt1xcDoAmjwf4bZp4c2gUR6Y5hpIUi0vRpCkEnZWahasxFHBM52VMou1f1PrjZUOwcF2di9jbVfAB7Ef5xiY3CuztPP8Ad/lauHla8EEbV9q/CMeEs48yNPKi6Grt3Q2dPwDYJ99u2DYCF0Zc47H8cUDFyBxAHBDuqZf8TKyyQ60ZWLhj6i+xTQVOkKKA3N7dsWY+Q3ILDiaALT9bHH2CHkZYa4gjjR+FaMllFaYIxkiQGM02g6h/ErMRqAoe5sHY7HCkeGgDgZSL4jYCul8NuXumXYiYtLWXXPiu/HESZkBvONIQsMKrepyQt3770BzzzdY0nkSmgfWtFfASOwri5zLvTfXa6/f4Sf1DpYiLiQFZFMYYELv2+u9tmXfddzuKOG2PyaX09f8AVIeIjGIYZAKIN77tJ59HXvqBXNeTLRRKS0aShgNO1Vz6hW4I0ke9jCzyb31TBlh7kCMV90T8Z5ZIVVQwLNeitJI/lJBAI2o1uAa5rA425TYKWY3OaKKeEM9K0UanSX0CyfTqIqzQGkE3f98ClYHSVa5rS1pvUhd+KfEsoWLKqCc0TbUFbSqowuzsLLKL+/scXw+CZM8tl1aOpH2QZXtj1buUr+KshmIMr5086gsVURgXrui5dl06VXSQALsjc+qg8zBYS/AAPr048f2lzNKDRWGBMxLlxmRGrXvchQNSkghn2crXqFc7Hi8ZhgiilLHE0Bw864aDXTVPMkc9uZg1G/IfLWjw/wBakVfWwk9abBmFAt8/91b8gDvi2IoSHu7F6nTjr9+P+1LIyY/FRI28v6VeVMmaeRR/045HQ6VJJCttqI2BIo84DjGuioNBOgN8NfnRWwxDhZ50m/w/mly00bMxRLKScHkekSXwAdJvtY7E4nC2YLOpPzT59U5iITLDTNSD+NvraRfE7yfic08kwtMxJpjLOH8uR3K+XQ06dA5B2oY9bA4CFjeg+2q8y+INJsb/AFWHqUUcEalZFmLxqZGZBrjZgW0gkk3xbCrveq3zsS8mXLfpz80eMU3QLjrOWlhhgJWTS6B5GNkWxJ00R6aQA+9sfYUtFK3MWtPSlHfNJyh2qExkPQLWp9II457V84cppZ4UoMzH+JebLsv8N/52H9d8ATFqyKMsL5bn7j49zgzH8Cl5Y+IUYKlkUjyo8wsPqegd9r2/2wqabbl3fPkaIvIfgJpzfTZfw2lG8zSSTsbFrbAMCCLHyOLxiDEh7rYw0T56+XwL1TMMY2hssgJA14fX4VsyuTjy6Eaw62BW2xA7e435HtWAYwvOV7TqNeo22TWHlDvA4f2iOb6QqKIofMzUgAfy9ShACSRqkoWLYkLe9bk0MaGH7RxGIe5xADju6ulaDaz160FlSRNYL1rYD1v56JYz3VREEWILpjTyxQJXzLLOQPVsZWkFWdgLODQGWdxcbzcdLPIbdAOHE6LixjGWfa6/eigeG4pckZVlJzAY7BCGfdNHobddls0N7O/fFXxPicA9jhe1iud+aMx2fiNE5fs3ykkUI87zAwMgCyj1KC5rar+jfe925w1FQZQSUur075rNKikmthbcbD39XIxZUXzHxF4zWWVI4nJyzEhnCgh2BT0ox+kaXY2d/TQ5vA5HEAgbqwbe6q8U5to4ljCujEBk0hrskmivahanaiONsKRhwdZXPw8daCjzShmOm9PNgNOpN6kTTpVthQLg9+BZ74cYZHbAJXNMNCApV4MmADrePVEzjSRrXWXo2xU+lWB01e424xSSN9676piGQkahfS/EucEcYnUKY1It2a0YOaUAEbghlO3+2M+LDlxoJ17gGlxShnOvTsSiw5LyuGXRyp50sfjuMan/AMadw/8AH4SLe0GAU5pB6UfygfTugZlMu/liJ9YGtPMU6xfooMQCVJscEEbbnBJIXRtsj1Usxccz6B9Ct3T/AAHK2WWaYEEt/wBM2bVTvunB7Vdgg4CHIjw0Hwpj6Hl5kSURNqRREtEigVA13uL9NWLFb/GKkuJpqtTRRdyXs3AaubyWB9UauATfIL2p0+kqaG+43GOhwmd3iK589DwhaurdXR8gQH8uQqUSJCAVQA3ppRVgGu4Hvzgk8WTddhnFzqHJAeiDIzSeZlxomDKZI3ugtKugqfSy0LDrwaN8gjIcW0fdNQQiR+YHzCIrmYIMxGhzhlD7TwyMNEZCszsijZFFoFU7nfkkkBmGYUGZq5i1Xu+7cczgD00Wj/8AIgrsYmgaNNJUrGhUAE3q2B18WeeMGwjGzu7mRtA8K4DU/RDxRMeGdMx1uHXe9BXk6rHEXsp6z4qizCtqy6yuQsbbkalLjbSfvzvtxzhuSCmPJ/6kDzN8PLf2QYXy5o2sNZwSejQCdfOq9DyFjMn1iJWjWkQqbWKg2kqwO+n037KbquBhNsIc+if36piMA7o/HkRn5ZGRFE2kHWxIBo7ekLsQbN/PfBXYSgacVTETdxVWb9PytPTooImAcs016S1lY1YbkDvX63R+2KjCNvQpSTtXI0ODDR2tL3ijqOXglEoDJIyk3rZwATpYBHfa9A45ri7wzFhwxhBrVLDEPmcXx7dd7+qZuk5hXSOUyaywsA7UfgLQWgKsdrBvfHk8a/ESTviYTWunkL+2v1W3Ewd2Hyep6n9nRFc/mVZGTMwgqdSCxdjSLo86SDz9x96tw08TRIDwuxwVqY7QHprxXy3L9OggzEkbPKY42CI6KTqctqVXdhSmtt6BI5xsd4cSBL0H9kBDjuNuX509yjPU+uZxYZMtl4DFCFdzIqEbP6jvxq9dE7m98PQY5gc0ObyF/S/JDlwZ1IJ4n+kA6RnZlpcxLRKhSrqSwC2VLj6iwBq+aq7q8ClkYHFkLdLJvh1oDgtvA4cRRd9NJqQPDYHlZPGunTVc5vqkDpoLeanah9PzEzUy7/w7rzscTHK9jrb/AF7KmIw2HxHicQDzH54Jp6MMvJlYSBTK8bNEtG3RKDPY1WKFGt9I43x3aUfds7yzbhx4Xv8ANVhPZJLFMxuXwAm73A00+BFZcmczA6yBER5GXbSTNCYzR5JRkkog7fSdjYJWjkjgwwcP8j97/CyGObDCHAariPwzk44vLTLxBdv4QSa92YEk/POEBiZs15iknSyONklfOvE+QGWmATeNrKgncVsQCe24ON7CS98y3bhNwzOrVCFl/wCfPuMM5EXvua95p+P0GLZQqd4ensi1YCkwU2+BepJCJmkkrYUrcG1IJs7XW1c/1wjiW5AHNHNbHZry8uDjZ03/AH9FX1t2lVI4l0oCS7jTqZ+wC6tQVVOqyKJY7+kWllaIwStcOd3hARjovXMpk8ofOIhlZ9GosbJr00RwvPwO+HAA+M90Er4myAynrzSR1zqmXhYB3jikYB3jhjL6NRJC7OEsJVnVuW4oW2lgMfPh2FgrLrVj68NOSHNkeb4p18KZyGbKE5BY53ShOrNpnI5HqdQN/VQsLd1iHSulcXSGyfnykNxqq4Ie/i18uAczl5PxBYLGhkAtRQ9WkGySQBQ3345OWYXQu0cjy4gP0DdT80Wp/E4zM8bNG8RTSHjNXYNmjQBBPvwftjjO5rheyUe6SN3jGioiykWYcJNFEpdifNUEMrMQLazTbVZNHYXjRkw3hDmkn+t/b7a2pLi470hvjSTMK0HmSN6B6KDqzBEYMxPYgEj0nuT3woY8t2Ed8pI9/sl2boxzJnzMEqAhWdoGDElUQGlsUykLY9r5sYM14YKOirGx8tULJNeqxRZEhGDkDWukjTYB/mUk7N9h3O+BfzGm9LWyOwJwAS8A8tfYlM/RcmJBJGCxy8QHlmRzWmhYYHZqJsAg0TtXbXwzIHHvI/n9ryfaDsRD/wAUu/yvRBeqeGEZwYD6FH7wk7A+kHSxAG+5AYj5Psnjy1hB3tPdn4ttU85b5/f9qzreTkQiOLSwkpInNx3o9JK6mrd79V1vW9A4TZiM+5IrgnmwB0ZLWhx58h84rR0yXPZfzFd/MSydOs6SwBtk1AdhyBRHuBi4laUJ2HeBd7LV4n8QCSVPInZVKx+hVJMkhABoXd3tRG+/vuywMAt2yXJPBH+n+Eo5As+dLs5APlhqone3ZTZYncgGrJ+rnDHdgbrRw+ALhb1i610VY9LZSMMFJ1QsxOoNzpdrOoC/TdVdexXmyPBYD15/TdHkwYid3kQs1VX9R8/vZleixZhYsxE8sJKgCo43A3UEFGrQx0+qiLIvm7UMg2doUCJpaczRfrRQrrHRoIi0MA1yUvnuygEtuw9A2LVKCAN6UWWJJwzBA6X/AJBsLSGLxbYf+N25o/Xn7/ClLJyMs5jbSNe0i6hp5C7lSQeORe2DQSZZA7Lf9qkrC5hbmr+kfMsZbuAAovWNl0jUFN9wBXyPvi+KxDJGEMvWiOhG4+g9UTsuB8EwMpBAzNJ4EEgA+ln0XfT+nBZ9ClJKVSXBFDUD9779xvfthSOMufmHO09BRFXqEz9UiMMDOhKz1SUDZWtx9yDYHuB3xMmIbZA3H5pCxAbLTSLHw/hd+D0kzIVphQTdVN2V4Hmb7vtfwDWLsblbfNYfaE2dxjYP8fh9li/aN4ZkzDocugaQAgrX1LZYerhQPVd+/bDIIyGzsq9nF2rD5/PojeViRYIIS6mQBI2or9QHqoD5vGT/ABoS4yN3cbu+f9aL2UEeWMDgu552DESzEx7qqqAKIFizze/Njt8YhuGjAynb5+vZTGGucaB0+um45j82lceC83HP5kEQlV70yCX0oLJJcArqNHgmuDv25oBjLWjTcbeVWdvrYSDnBktg1Wmt/YbqyfIZqUnVncqTE4b8NDJqJZaI1VsWDb6RdffbFTDGGUP8vmyIx0sjw8imbXWnqUy+GAWlMwIQuiK6MFaRTHKQykkEaWCFPcV7jC0EuT1RsXFmNJQ/a904l45lCBE1LSUCup9QugLFk/mfnGrg8SHEtqisnFQOjaHjUIb+y0QvnkExOqiYzZqwrWD99uf/ABgmND5Whn/Xj+EvGWOY9rtzVeV+L8fVfYev5eNYy0ezruBdg/G+MyXs+Mt8GhS8mEYR4dCkrP8AiELsVZT/AKhX98IjCy3RBSXckJA8RdRE0g07hb39yauvjYY3cFA6Jni3Ku1uVCxhxWXVY5QjpXCqVWzo+daGVWClwdmjBI1iwdOwPJA7H7HEPaHCkeCUxvBTD1ZOpFPLDhTVswZVYsyMW8xlAFhQbOy3xxtkz4qKKTIXa9B5D87br0cIztBcKQ7M+HI8zl0ilieIrqkJZwG1EKKiYalYOwkeiNxXFasNQYhsp8BsDT23+4+vJCkZlu0heJPBL5PLrOZLBYKVaMoRercbkH6eAf7Gm0Gxst/7H5XXOS6PMI/DylljbSWorpF2K9dCz2JxDhYVmnVPHTvGsJDR5KGWVohcjJGv7xlAGrm6PawPjC87TYIKcwzm0bCtOazGZyiE5ZomEgRXkbUwRfWXe1DW3qSq/TbApi1xs/RcIM8ZjPHXVXdZhzEYjly6GXymBljX/VR2G9EkVsCbI9sONMgYx5oflBEcbGmM6u+3JV+Octmc2MssUXlpTMWd/UGcfSwYAjYMNK2aBuqAMSSB4OhoKY4crhqLOyWek9LzsqiOGMNEkhSRvQChUgSBVZga9RGsarutt8SJ2NY6wCTzF/TZR3MjJmubYrajW++qdH8EosjzBWYxDTFFJIvlTMYwdR2JAtitHut4QzeHWtenz6LQdiJnuvM7Tqa9f7QPr/hwtO6ZZggaRGfb0onl6aCjsW3r3Y/OG4JXRwZthfvvfsk8RGyafK7xGj6bVr11pas3lPIy5iEkTObYqo3ugRud72A3rasExsLZnhzXjaqsDrYWA3A4uQZ+6fl55SfwgzeHI51LjNvErGijprakPp1upWmO5016Sa35wsXBhy1st7CwhsQrb6fOaLSvlidTBpisegCbTuxPqOjbUeeRpF4HqD4dEyRY8SW4Or5OKcN5alaGqlBRHD2pCVV1VkcV3N4chv8A7oMckDJNRofYL6llItZhl0h8u2X1s+sEGQkUAvJscVsbPxheWY04knc+yYM8jpKafChfVWMa5qSQqMuVj8irsNW+q+DrNVQoKDuboDHhpaWjXipDntJLjokbOy62165QRuPLeQcWdVId6F2x4APtgjpnvNkD2Q5H5jd+yyZJ2Z3Ikux6xJZLAigQ7epTR2ayOLBGNXB55Y3BhogbcD+lk4lsYkaZBYJ35fv9L2Z6blsq0chmjlk4dGAZbojVpBsDeq5HN7EgENmQh5ocCNweR/f2TeMhETRlIceIRXPQZdl1xRICVOu3cKp9JDLuTYI2F173eG48HPI45ngjnus92KjjFBuvLZN37Pun5WNipLPNpBJNUGA3KINwbbk3jP78966Gjpx4aJhspOis69lz5x0wvoairarAHcaiaU2Lr5/WTHGBmcQijOR4NSOC3rki6hUlMY1aiQu/G45A5PJu6xDsW0GgLP0SsXZz7Li4gHhx9flrnq2WmiyxbLymWRdOlWWiyrIoYFX+pdIbc8jcdjhgYhhNSBUjwTo352HwpRnysIngzS1EXjEkkSnUgdgL0svahRAuj37Yuxss7u7Y0nrwHmVpYaeDCv7yYkWDQrnx/X4CZjnSzK0ARxpW1rel5ANiufYnb4wnj+zHGg8kb7bX1/2ncDiMNOHU4g+XP3+6GP12QErFEPMN6DqNkm9JYH0n/lVgUvZs+Gia6T/E1t+Rw+BUbiYJZDHGcxGnQ1yQLoOQ8vLJPEQ00bv5ymideo2aG1qbFDt9t0cVHnJY7Y/ZbXZU0fdmGTZ3HkeIPz7ob1PqJka5ImkDM7BlJVkurCkg2rUPSfa+cXwsOUBg0ASXaWLwsUgEVGhW4Pw81b4SKSZlcsMtYlb0ecqkK6iw30igFDk83tx20ZIHiI5H66bHh8pedxuMOKprRSsTKNFmJLCK0bMA6qoJ53G221frXbEQ9n43ERB0YcQetDTzIVOzf4+fvJ5cgHCsxN76UdOa7fq2ZGzSlh7HT/jHq8H2bFNhw2eMseNLvfruRrx/CXxUgilPdPD28DVfTcIlnc9DPFHIF0mHXqDCzuAb1fGn27/FY8p2jhMThZjC8kh23Ijy5jj/AKJrNOyRgy6HiEj9VnSSVmRdKmvzNbmu14cw7HMjDXHVACzAYMuU1iFCch0zVEJB6dt7vcgn9Meek7S7jEOjk1GlVWmnFbMPY7MXg45YfC7W7ujRr09OCL+AclbyT0WEa0oHJY7+n5oVXfV98D7YxxihayM0X8eQ4n6/dKdn4VwmeXj/AB0rr8+6JdJyz5aCWRzL5+al1sSuuSNGG1rGrbqitQAIDEDjbGJiHtnla1tZYxW9An1I0Jq9bqzutlrS0Xrqi+byMU0JBUlZIwpEmsMUAJGvzKYEWTbUQdzuMK4Z8wnDWb2dBVXxqtK04aI5axzDm2Xx7x900RrIZkl1qwCOJVCtq+lpEMahiVHMY5BsnnHuonlws78uIWW+Ms324FFP2YTyGKZslHDFpVUmeWXU1miH8vy7YbMAoZV5v3xErg2iSfRWjaX+EBEfCMWTySyyZY5l3cBCbjKmjvoX0g0Qdyft3wF7y5psfX7rjIyB+t+VfUK7OdYOYKKC6KgY6DpBMhHLMp7KaAHcm+2C4cQMcBiAaNbbC+fH2QcV2hKKdAAD1F/TUe60S9TfKvAApUSsjyOwsDSSIUCKddGSnY1f0gYbxQa13dsPhGyiOeSQCWX/ACO6IeIZZpnjBEWUjRiS4dWcN6lKxArStTOL+rfi8IZ3WRuTwWo2NuVp0AHFY26m6NL+Fy7Rq0mgPp+tm9TNoPC2Sbr3PNjFS3KfFuokeZRTdrURySRQqv4vUqKq6i8RIFUOWJs0eb39hxP8cvd/g4cf8H/TwoDMXl0zD3b+1OfzCPl4xFKXBGtqtSHs6vUCS3bc+3IwxFGynZwTQodD5K0jnGSMROAs2dR4hpZzbDS+Ky9S6zE+XVBDTAj1DRsRqDDUBqYk86rNi9uMIEtIqtV6yFsjZc4eC03oDfl0FcKrTRZejdYLkZf0sG2QOt6W7U31KvPHHOJ1qrWV2xhO+YZIXZXjU8LHXqh+b6PI8csMskEeifSGCktq8tWIchbaOnFVZ3BrasNNcyOrXl3zCNoa8kn3VXhHwLNmmkWNo/3dCR2Ladya0DTZ+m965HGBve5x02WxG2GBgc4W4/PRMPQp3y0yZc5gqGcROhOtVJNDSpNAWRxsQfthckCy80BuU47IWZ2i/omOTpMr5lY8y4kWIiQRDSA1K+k0vNMF2N8+3Ny3IaVJhG6EPjGl7+Xz6Ij0qQ6ZElyyZdkmnhgAUASR/VrQHgNuSAaNYmUNa4NvdJQZnNLgNkieL4WXJmTMRRpmA0yAIL1whhRtNhpjUbkbfF4Yw7skhDNiKPr/AGh4huaMF+h4fPJBugeBZ5DEPIUGXc69foj0hg7EDSQQSKBJsUavBe8CVy0ivhjIxR5sLnYZY0QOYqsxNTFSzKQGZdrAWx6hfJpnDtkltsfmgyyshIe7Tce+hWvLeGUymeWTL5rzU3lpwPStMukm6YMZNjQPp71iuJeYcM97xrmAF8/Ff01PophAlnYxh0o35aV880bhy0kzhYm1uoNAbIo+e25298eeZNPJ4QdOWlLYLI4he33VuV6joLK4oqSrD2IJH9wcQCTY4hGoHVRms5A0is0ulxQCCRVLG9hRN3Z7YYiikfWioZGNOUkaoHlujl8zFFDNGVeM0UukVfSVI9txv8n8/Xtxn8bDCm63WuxN6n0r6LBxUbMZi3f+oogf/UAZa4a6Eear6xkM7l461MIkd1AqmIDSBiB2UqGfnhhXx0WLbK+nAE6Xy2BaR1vSr3Qjhu78bCdj58iD0rXZDZc8zTQgHny029iwGHsW5oide1G0thGZJAR/7D7q7MdIMMtIi6XdU8xBQOogDzANwd+4+148U5pq9wtOWCZpyWcp0/2mTpHQEC65gHYWdjahQeRXII3s9sZk2IkzFsaZgwTWNt41TZkenxE1pAIuiuxFjsy7jnCkU8rXghxtGlhjLdgvl/jHw42Ql9E4dHtlVtnC3xf8Ve+1/fH0/sjtmbHMFxk8CRVX12r6hYM8DY3UgzTNwo1bFm5uhXq2HAvntYxqdo4Xv2sHeZKN3zPADUfOCrhZe7LjluxSzTn08/UBqra6/wAYJjMPFLEO/wD+ut8uBIQW70EOoduMeUm7sO/4ya67/RXKkDAlC6rEKE5DqmiArRY7gAD8x/4x5fG4F78R3jRoa99l6jsTtGIYXu5HAObe5qxv9NvRYuqDN5LKwZmCQBkkfzAtEaJli0iQHYjVFpv3IojEMMGKd/HladBWumoJOnob9NkORpEjpWkeIgijwoDX1H13RWLxxmodTyZSJ2K2zJK6A/8AarK398Ku7IjOjXkDqAfyFtydm4prN2mhzr02RTw71mXq2WzGuJcvE8ckaMWLcxuHdiQo0KSB99Xti2EwDcN2hGxrsxFk6VWhA58/ssnvM8LnHQJn8JdAy+Xjji1jMhP3kbvpYKWBBMPZF52B7nffHqjulwy4rbqFx4j8MrnGEqmTKuNSu8RUNLH/ACsVsEAixYJG4FWcVcMwVnRAVR1SDlcvEfNWLM+asYd7MhLhRoFlXhTYEm6LbkYtDCx5LZRoa57i/wBpSaMEc0Ng8P5xz5kOVkCE2A8iA78kFypI78YWki08TrPl7Bc7Duk1Y0r6f4PV2XXPBpkhUrraiTQ20gX2JthzQG++JgzZcp4KrY3xinikL6B0+F5Z3dYWkZm10qkg+YWf1UdI1NwDvfxgGE78Znzaf1v6clcZjTfmqKfgZBG6aIiBWhVZvp1GyCFtWFrhgzNRO5cN0p9flzCKkcjSRElgJNQYNxRZgK3vir2sVwS4fD4WQm2N51QHwoUj5GbOPnat8G9KnEWYn0s8hHlxmRqB3OvTQJvgXVfOxwy5sGHkGSq5BLSiWeNzXHU8/lrd4uXLZZI0AaaSR1KCFUaSwUDgBj6Y20lSxNjzPyxmCRpkJIG1H5qtINd3YaHGwbHzT9eiX8/GuXlzGkhpp4o0MY0/uQystMwI23uvgE0CMLMF5b2T7y8hxjaSfK6WzqXSMvlsrIyyDy1Di2cuLJBUx8aSLAAUDe7LWa1mwMfGHUAF5eed38p8TwXOPQaae/uiX7L3iR5IUzDOAC4GkAypLo9dC21RlShAJ2Kn4KLm5DS1iXvbmPDT6LL+0XIR5eKGpZZM2kiMmZca5ECya9TgALoUbAMKuu++BtcHSAaa8OaYiBEZuwOKJZqdpwMzlxqlOl2Q0rKSBRqv8b784xP58uHmMWOFHg4bH5/RAWng8SySMRGsvW9OOu58lbmOodQ8sM2UjkbYECat/fRTCr/1d/vi47WwbiRnrzB+9LhBACGiS+Zogfvy8vJCsxm8zAmYzOfWAxtCY1gBs2TsgG49RI1eo3Q7DBcL2pDPM2CEONncD66nh5JTFiFjC4Ek9f8AH96pr8O9Ty+YjXMRRqZAqq5Hl6kUblGJYDix/tjWex0Lsjln6SjO1L6dSyxzTeVGiwIGEbg7M7OWkrf34PxtthTHSSNww7txBJ8Vcq0/P0tMxYX/AJR3jdh4SR719PrzVOZaObORKxURvRYr6Sz1QBII2IAAO5sEe+GcNA6Xsvxkksdtf/U9PM78kB57rGkNApw343/pOvTekfh1lSJ6MgJQ1QXSAAGIO7b/AFc171iWiJo8Irmque9x8Wq+dHJHM5jNZdFksEXIHYMCo38ssSTrYHdieRizI/47mvvfhvp1Q3zd+C0Dbjt7Jb6XMsU0iBWC0Ul1khybrbVdNd9gR8Y9GcIyTSOh15/Xis9spZrJZ6BMPTumnzopsrO6qiUWYKS3YppAAFADck9q98UdHNLmimaMvPjfMfv6HVHe7CYVjXYdzi/kaquR2N9B7jRFeu9eaFbmIlFEEUa3BHuSdiRQHfAouzo4jms/T9Ko7Sll8LWtHufylzo/R5RMJFidwq6o1BWxbhKZnZaq29W9aSaOCTyQzMMUh0PX1+ey6GF4N1aNTdT8mRfUDqW2BINC9wGpdQ9nCr9vfyksJgce5Jo2NR91pOjkgou0tazE/UctCsTxopmvMLIitcYLalVWUqTdVYrBIGsh8JV3F0rA5iJCV8pKiMWdRFrdqOlUVqUlzsW3IqyxC3WEZcITbmc9Ard43YoH426vls7EgaVYnWSTymHqUrdeqvUBVX+u4GPRdgnG4OZ/dMztdqaO3vpfIHfYJPERRvYC85eV/NvsrP2YQvAsrXH5kkkSkndRCjFmpgdy6sdNDnSTdEBztTtRuJka0AgDnprxBHAj51HFhXRtJ+VzSbFUGdeTeKKKeUxdiQkh0BFPKj02eCNgea18V2mDhGxtNuIF8eHHqlBE1shLtFf49z8GYnSSBUFxgyFRVuWP1DjUABv3se2MFlgaoeILS7wpbC4ugKaxChMhXCiWWjIZryWJ0hlYFXRuGU8gg7f8++F8Vh24iPITXEHiDwITGFxDsPJnaL5jmEVfpeTKoTG+iQjQhlk0Ek/Tp1++2njtVY80+fHNkfEHWW7kAXXPb67r3DMaJIGkvIa7Sifpe/paasrk4sxl5MuUMIKiJgpqtJVhpHZSKBHFWMbnY3dBnfMb4jubJsjjqeKSxsBkjMYdX4RjpfR4Y4kiOt9P8blixs7nX/i+APbGs4h2qXhzwMytP9od4S6tmZDKmZgMWgmvSAij0hUU3bH67J9h74JIwNAopHCYmSZ7g8G/nugkuViy0mYaLLli80YJPLyySKfTewjj1auCNVn+EYC1xc4gcP1f2Wm+KhmA3+5PwojkOsedLmE0uFgfy9TaadqBOmt9u9/zLXBxz4y2r4o8Di97uQ0VozbRuHU8cj3HscD2Tz4myMyuQTMdZy2VdFZXkmnChnU+knUyN6nIAqQGx2u77CpkAAa7VZwwb5HySsoBpPpW302WroPWkRm1MwYbU7KdjR204Smjex3h1CgYlkrKdoVp69nY5Y6bSQeLK8jjn+4xQPkItoOigthGjyDfDn7IX07xLJBl2M0VfV5SgAXW5JJ7W25BPcgdsRiZ2yv7pjtq263y2PnzCrh8NmALtP8A2vSq5cxVfNUt5TM5nM60SV0Y6nlCAqN9O6k7i/VspG4P5a2HwzcXZfpsAedCqrpXXlwVcXiY+z3BjG59CTrxJsE6a6UBt9VlnkeI6MtGWUgE2tNqK022qzuL1fPwcJYuXDzOD3EN4VdihtR2sjh9iaT3Z8s+GiMZaXcb42d7HK+P3q1r6+ziBZUUjzoRDmogbJC8FXHfewBvQPwCfCYmN7cjTdfL8lnY6OQzGVwrNqlvIZaTKlDdByDFIrEEIWXUynlSQKwOb/mtsZ/xu/OtlMMzYa7wf5V99Ty/KfOvZt4IFkivZhrv1Fwdj5hNk/fGBhWiebLId+PFbeIPcxFzBdcFh8MdWR8xI8KRiYoiRk+lCCRanSCRsmzUfqAqhu929G12HY15cWA2ddaArS+OvssbBxPmfI9ob4QNKrc9PL+9V9C6nmXWImMx6hROskLpH1EUCdhe3fixyPBYaNjpA14NHQVV3w367ptsb3OAaNSkvpnScrPLNmn9YV2XQ62EunBqzf1VXH6Y9b/LxGGYzC7W0Gwd606cr5omKiikmpzRmYMp5HjySuYofOdkiKpul7hXNksVFAAUVGjtXa8aLJJHN8brOnmBwvnxN8Vo9mRRC2gDcnyQ/qwZdAZiYi217AfBIF8X+mG8OxsgNbhA7YxD4C1rgHNPuPgRWD8FO4SNzqQ0jTM0ce9bqY903Wxq7bYcwwmjBJdRqtga+4K87IY3mwLHmUzdT8Q57KqDIlotAzJEHoG61PqI00eSN/fnGpH2fgG08vcRy0/SWkxErrFAFBsh1+MFmDNbHt/GxvYszCjyb3visZmOw+HikqN5Ni/fy/QR8P3j2A0OS94gny+cnVY4JvPcIGZKCnganDc1xYIFDc+zPZ8zmM1Iy/X+vqeiXxLTnDQDfz5wHVUDNfgCyxyecv8AE5UhQSTxROxA2JO9XxWNHCYrvnuvQCvrf6XY3AiJjM3+Rv2FftEITNmgj6CELAhttxRPve7UOMExwa6LQ8ktgX9zKedEeq2eJI/LXMLCzGTJrH5gDEalcWx47WeOwx599mUXsVtwYjuYHZdSNa+dBaVsuDJ6x9X8VtZv5PvheY0aSGMxD5ngvFabJk6L1WJY1jbZrIFHfdrNDgCzybwnIZBbqsKYsQ9rQxvuqUGazy5jKuzyvExCm1QDS5AXR6VNgK2+/I9saTIo3tDg3gDfmm8NiCwd6XAmyC2uFDXpvoeY4rN1zLR5NYoXy5AlVi0spbUrCvpQWCbrtXPuMaGDgObNH/kK0ur562Aqz498nheaaeFXX5S707MpEjkqxlOy0xAUe5oi/wDnucPdvZ55GRkANGt7l18unzgFn4adsDCRZcdOgWN2ZjbMzH3Yk/34Fkmvk4zmta0U0UlXvc8242VGnEoa6C45cp045QmSsJpVcOQOf+fkN8Vc8N3T+A7NxOOcWwNutzsB6lC+o9Sm0oiyNoR9SgACiTftfc84Q7qMyukrU6X0X0mDs6OLCxsfGAaAcNxfGvPdMvh3xDKmYJmYssoAJobFb07KAK3INfHti+CZHCO7YKHzmo7UwscMXeNGg346c/TfytfQIesgc40bWK6AFCvFnWpPKBicodW5HNUePi6xSRxrRO9nYaLvC2QXYQXwj1JpkzEcrkS671rs1Ooo7cbqeKxVh36q02HEUlAackT6r1NIVFks3beia7sRizpMqLhcKZCa0CH9L6wMwzKRpIF7Hkf7f5xVrsyvPAI9jYWTP5qdZ/wyMvlyHzQrJG1GgLUyKQp1AcA/bviHvbGw5tV57ExyPxbgNBQP4/CZsp4dVMvqk8p5aNu4U73xWke11Q5resYM0wL/APiGUcgUANrRxtIviTq5nARMvHFKst6xQ2FjahdNsfjGlhWPDS/NYqq+/wClSR+HbJlls6CiBrZ9eCLdY6oscqgoDIqqSyGjqI9XpKkUR9+TeEex+yv54c4vIsuLb1Gh2Ju7/XFMT9rPwv8AxObmFC/9clQ/iDIh0aUvHfIQN+lIPfsK/wAY0puzu1YX5nOBO1g6+uYCz59OIBFWY3BPjyNGm+o/RNDy/KP5Xq3TpG/daQ9Wx8mQEjvzp2+MIHsntGdtVmH/APYH/wD1SlvaUERvNXof/wBSqj+0DL5c+XEGO38lDV/pBPP++KjsHH4Z3eN08yD9iVLsdhJtXuJ8gfyAk6fOtn82JZDGnzIaX0/SCRzv2++NjBYHuojEHamyT1KyMZjhmbK2MkNoBvE68Tr68FRL15ZC8bwAEDWsgDDUw457bije/wCWAfxJI5GljyRYsFa/82F0T8zANDVc+SOfs0GuSZWrgMDQsOxN0edwvHx98Zv/AJRM5uHY0cXWfQH9pTswkPcen3/0npcgSRbkg8j+++PFmUAaBbXeJPy+byeVlzCtJL++Zg61agEkjTpW/pf3P9MekdDjccyLI1v/ABhpBujsLuzzGuiziGQEueT4yfv/AGvnUnUJlYJC5JQEHUbUBhvsbA99u++PYPgiN+Ea+iRZI6If5FaofXDIHILhlYe9LqUgd9w4b/24u1rW7BVle57btYWh0jWCQF3NGgR7H7/ri5PFCiLr6I70vxnNCayw0o3MUgLI47gqdiflaOBeJxs1fTT6XXsAnDI0igPn391HV+pwTR/u8v8Ah3LBnCPqjYgHcKw1Id+AT/bF8oJzHdJmRzQW7cULyuYeJtSEg8fl/wDYxYgOFFRFM+J+dp1R4dQKwOjep39bcf8Ax/zv7nGtHhu5h033P6QZ55J5A+Q7aBa/CfX5Y4lWgNLEoSBRoq1V7XY29x7YnBgTMLXeSDKCHh4WbqfVZDm5ZWPlicWxQkBl0BdJ71a73jIxmBfC4C7HD5zWnHjWFrsoonT6V/pGOi9JCRHNiIOsamQpqrzFAPIo2B9W/t3xlSQyP8INKkbnNb4xbeX6Sf5zyTa1HrZvSqjux2VR9zQxoiFvd93wSocQ6wnnPP5SCHUmpBqkJ/impuNxYUrps8erYkDAKEQDGBaLBpmKSc/mPMa+wGlfsO/xfP8ATthsChSzZX53Wrel9KlzLeXChdgLO4AC9yzGgAPc40Y5o5MMYpTRbq0/dvz8KjWlxoLT1Hw7NA4WQDSRYkWyhHfSxA1VY49x2IOMqSZrBZT2D7LxGLk7uMeZ4D9+Q/tR1Po/kxQSar84OdP8ukit+9gg/HziYpC9tlD7RwrMNMY2OJA0s8xv9UN04IkFOnHWoTIRhRLrnRvfwRv84G9gcbW/2P26ezo3MEebMbvNXDyKHydNJYEvwbqv98VEIpajv/MJHPBMQqxetmvYLfNvpoAFSD96N4gQ0QU1J/5dC5jmiN2vULTns80j6hafCk/1rDFry+M7SfO4ZLaB1/SyOSTZJJ9ycck2TSMf3jXEO53qs8TyRTLLHvsQy3sy+x9t97+P1q1uq9a7/wAjikhD3D/kHDget8B9fPdXdVznmNq3AoUDVj34+cUcKK9D2bjosVhw6PrY4g/62VPReorDNqcNRBHpF1uNz8bYIxhOqR7R7RghcI3nXfnXn5rb1nq2uVJYbUoPS24NnuByP/vFi0EUV5bG49ss7XR7AV52rc/4xzE0Ijv94GFkjYrR5vvx/XvuUm9ns7wudsevFRJixlBYdUHzeYaRg2lV2AoEn33JrDMEDYWZQbSc8/euDqpcJKA1yG75Js/n+mHIpThYjJGBY/xGmhJ1NeXla6GJuJmDJSaO551wWHrTwMPRJ+g3P9cCi7Vxb/DI0H6LXnwGFZqxxH1UmUcglT2I5waGWSI5mrFc0XSvTpYChnlUkkGh/k4XxHbDn3Gxvqf0tqDsprQHvd6ftVSZiOPWHAYI8dje/S6vQshTYXe+xwZmoWW2NzXXfP1V2cyUsbVMxoRIF1Ekli51KATsAQx22UaR/FgMeZ7e8J3+D6I+IMcRMDWi+NaeZPUnQeSav2fmPRMG2a1bmjQBog/cn9fnHl//ACQSZo3DaiPt/Sc7KqnDjomw9Qik9Grjmm3+br3x5s4eaMZy36aei1QWk0Dqvn3iwK+ccx6aGix21BQKrg7AD8jj23YxMWBaZON+xKzDhJMXizHERprqdEsRZHQ8h4DHYewvb+m2NKOVzndEx2jgYoMP4nDPY0u75/tHOhmFYcxHJFbSFJIpAqlldSQylibCFf0JO2Imky6Wr9k4J2IYHAAjxA+RFWOov7ITmujPIKshVb1Ed/tf5YmTEtAFblZ8WClY9zHj/E0fnUKJsv2Pfte49vse+CxOLm6pOdoZJ4f9LX0vImZiGb1aTR0+1ckH6vmsAxE7oyDwTuGhZiGkHf7LqDpMmprFaOS2w2+ca+Ah74iQf4/PhWTP/wALsj91RMxDG8a5NWSq7hEjIgy+XCG5QZtajgDWugk9jz+X5XndnPolvqrvqh6qM9ATCCSDVk0OL5o3xX9jxeNHFxd5CfdLtID1Z4f8SywDykYUTtYugb1AA7Uf/OPLYgEDMFqYQguyuWXJT/h8wksf8DalqjQ/PuAe+CRvzttAkZ3UtcER691wzAKCD6dLPRFi9hR47Cq9+bvFgF0s2YU1AgmJtLIt0DrMmVZzHXrWvULAYA6WI76bJAO117YHK4tYSOCe7LjbLi2RONBxo/Ou3qmvrnVIsxkMuZXBdVUAr/1NYOmXUTxq03e9mj2xkxmXEyUdhvy9+JPLgvRS4k9k4mQM2Ow+rfb9hJufzrTFdXCilA4A+P8AnYY2QK2XkJpXSuzFZNOJtBU6Mda5F81nRG6K38dgH5wFsRc0uHD9E/QBBazMCeSq/wDVo/8AV7WFNX7Eja/79rwQYWUuy1ryseXNW7pyleqREEhr3A7b2LsX235xX+PJYFb19dumq7unXSrHWIttzvRG3Y1v/UYv/Em0036jp16hW7pyu/GKUZxwoYm6FaUZiNzzS9r7YUmd3Lg125rruQLsWK1/CvHh3PPzkT+FbKSCVKnUK2te5IF221lSBdWRXO2Afy4iLB+/Tp1CIMFLYBCrifUqtpI1VVlN7ri23Nmq5OLHFRCwTt0P66Kf4kvL6hcj1X6bqrNrXqAI3JA4PPHO+O/lxjc1vwPAkfhWGGmabZ9CuC4APGwVjRHDBSPz9YBHuRzYsjZ2uF67kbHcf6KoYHA1Y2vfmumX4GxIPqQbgMSN25AUnTyK43F0/lRc/offbbrsrjDScvqFGj/lg/1Gx+42wZjw4WEJzS00VyUxa1CraEHtjrVgSNQuBAPYfpjhpsrF7nblQ8IPbE2uVP4VdtuMU7tt2mBi5Q3Lf2WuPNOo0ggqOAyRv/8A2pwwJngUCk3QRuOYjXzI+xWZlvc2e2/t7D434xS0cknddRMVNqSDRFjmjzv2wN7GvFPFhWY9zTbTSoigCkMuxG4I7Yu8B7S12oKhri02F062STyTZ+5xwoCguJs2udGJtcp39zxXJ4/4cQWtO4TEWLnhFRvIHQ0uhK9VqavbUcdlbyCo6eV5LnOJJ6rjf7/ff++LWhK/LZx4za6f0H+MUkjbIKcixTviNsKjNZp5DbH9MFhkdE3IwkDzVZZHSuzP1KzlbxczyHdx90Ol5Erjb7Yhsr2mwVyu859JXUdJ5F/cf5P64L/Lm/8AYquRt3SzHLKe36YDmKsHELpcsBxjsyglWiPEWqr3lY61Cj8P8nHWpDy0gjcKyRWYgljsKAFAAfCgUMcCAKAUyzPldmebPNdacdaCvacdahe0461yKZvIJLRcE1dbkc/Y/wDN/fAWSOZt80I+xPugteW7LMehw1Wlv/m/N3fPNi7/ADwT+VLd3r6c7++vmrd65dDo0IUrp2PO5viqu+K5HezigmeCDyFbDb7cT7qe9fd2uE6HADYQ3/3N7Eb7784t/Iku75cuG3tQpcZXEUrl6agUr6qYUfUdxTA3v7Mw+xI42wu9oe/O7f8A16VoNNtLRBiZAKBXS5JATVi21miRbe7V9R72d735xXuWUBW1jyB0ochXJT/JlJu+X01C5XIqKosKqvW38IAB53ICqLO/pX2GI7mPXTe/rd/c+5Vv5Up3Kg5JePUO2zEbUoq+apF2/wBI9hju4ju6+an8n3KkYqWqv7L0mVUkk3uKO/I22I7/AEjnih7DE90zeuvHfmOW5uuZ5qBO+q/AXL5UHktv/qbuCCedz6jvybOOEMY2HzTTy0Gmyt/Ik5rtIwBQv8zf98EAAFBUc4uNleIxKhckY5SuSMcpXJGJUqCuOUrkriVK5045SvaccpXJXHWuUacSuUFccpUaccuXtOOXKNOJXL2nHLlGnHLl7TibUKQuOXL2nHLlIXHKFOnHKFIXHKF0BjlCkLjlVerHKF6sSoXqxyherHL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http://cdn1-www.craveonline.com/assets/uploads/gallery/smash-bros-wii-u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667000"/>
            <a:ext cx="6757634" cy="274141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10000" y="7620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Video games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16002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Games are things that you play on</a:t>
            </a:r>
            <a:r>
              <a:rPr lang="en-US" dirty="0" smtClean="0"/>
              <a:t> </a:t>
            </a:r>
            <a:r>
              <a:rPr lang="en-US" sz="2400" dirty="0" smtClean="0"/>
              <a:t>electronics.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ytimg.com/vi/GsedvUFoD2k/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28748"/>
            <a:ext cx="7239000" cy="54292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124200" y="9144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halo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65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BPS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pkesa24</dc:creator>
  <cp:lastModifiedBy>BIY</cp:lastModifiedBy>
  <cp:revision>23</cp:revision>
  <dcterms:created xsi:type="dcterms:W3CDTF">2015-04-30T19:39:28Z</dcterms:created>
  <dcterms:modified xsi:type="dcterms:W3CDTF">2015-06-12T19:59:29Z</dcterms:modified>
</cp:coreProperties>
</file>