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502" r:id="rId2"/>
    <p:sldId id="504" r:id="rId3"/>
    <p:sldId id="509" r:id="rId4"/>
    <p:sldId id="508" r:id="rId5"/>
    <p:sldId id="511" r:id="rId6"/>
    <p:sldId id="512" r:id="rId7"/>
  </p:sldIdLst>
  <p:sldSz cx="6858000" cy="5143500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bg2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bg2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bg2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bg2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bg2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2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2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2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2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969696"/>
    <a:srgbClr val="FF9900"/>
    <a:srgbClr val="000099"/>
    <a:srgbClr val="00CC00"/>
    <a:srgbClr val="FF0000"/>
    <a:srgbClr val="FFCCFF"/>
    <a:srgbClr val="C0C0C0"/>
    <a:srgbClr val="B2B2B2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7" autoAdjust="0"/>
    <p:restoredTop sz="92154" autoAdjust="0"/>
  </p:normalViewPr>
  <p:slideViewPr>
    <p:cSldViewPr>
      <p:cViewPr varScale="1">
        <p:scale>
          <a:sx n="102" d="100"/>
          <a:sy n="102" d="100"/>
        </p:scale>
        <p:origin x="2478" y="48"/>
      </p:cViewPr>
      <p:guideLst>
        <p:guide orient="horz" pos="16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defTabSz="942975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defTabSz="942975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C45ED03-BB39-43EF-97B9-6406EDE67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11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defTabSz="942975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704850"/>
            <a:ext cx="4692650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459288"/>
            <a:ext cx="5207000" cy="42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defTabSz="942975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7D49F25-AABB-42D7-BD0D-2FD08231A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7018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03F4737-8B23-4CD7-9FED-AE6C6F871749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04850"/>
            <a:ext cx="4692650" cy="3519488"/>
          </a:xfrm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EEC0D95-73B1-4487-A3B4-E90DB70835A7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04850"/>
            <a:ext cx="4692650" cy="3519488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CAEFB3-4D1F-0322-9D0D-3EB080312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113DA1DF-8880-4CB6-3B10-DA432347C9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EEC0D95-73B1-4487-A3B4-E90DB70835A7}" type="slidenum">
              <a:rPr lang="en-US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C2363346-5263-6DF7-BCBA-0E61587FCF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04850"/>
            <a:ext cx="4692650" cy="3519488"/>
          </a:xfrm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5087A002-05D2-7A89-A40B-4D4966E643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834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5C1AF-205E-2B1C-2328-7ACE94F78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12C2D650-EA7D-D2E9-8B7D-54B3E95B29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EEC0D95-73B1-4487-A3B4-E90DB70835A7}" type="slidenum">
              <a:rPr lang="en-US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1364C5CC-E48E-8392-7F1F-065B52D199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04850"/>
            <a:ext cx="4692650" cy="3519488"/>
          </a:xfrm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7425A20D-CFFF-850F-70B0-9CFB599597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206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DB3B6C-02D4-6BF7-B079-135529E270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3BA98FB4-12F0-10E2-47C5-176B149C2D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EEC0D95-73B1-4487-A3B4-E90DB70835A7}" type="slidenum">
              <a:rPr lang="en-US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6B333248-74C6-DB62-6C6F-6989D4BE33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04850"/>
            <a:ext cx="4692650" cy="3519488"/>
          </a:xfrm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1B43D0C1-CCF2-1556-4EFA-728F9A9C05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913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22FA08-9297-E9BB-C1F1-D4B0E1E69D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2FF9986A-67FA-28F5-ADEA-0147E4E27A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EEC0D95-73B1-4487-A3B4-E90DB70835A7}" type="slidenum">
              <a:rPr lang="en-US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2BD18A62-D6B6-241E-19FB-6881CFF107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04850"/>
            <a:ext cx="4692650" cy="3519488"/>
          </a:xfrm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27916CD3-5594-F6B6-4EA4-61DAEDD6C1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917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22"/>
            <a:ext cx="58293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C1DA0-BDB2-4889-8FFE-2E74147FD7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21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47F00-88EC-499C-93A4-48D0DC9A6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1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86326" y="457200"/>
            <a:ext cx="1457325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1" y="457200"/>
            <a:ext cx="4257675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46F21-F0A4-49C1-A076-588D222311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95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1CD7B-C3CD-4AE8-B0AF-FBC1C14364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020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7D3E6-58C2-44B5-9D3D-920F9D9FA0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33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485900"/>
            <a:ext cx="28575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485900"/>
            <a:ext cx="28575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B0596-3256-467F-8A7A-81FEC78F7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65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1151335"/>
            <a:ext cx="3030141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1631156"/>
            <a:ext cx="3030141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1" y="1151335"/>
            <a:ext cx="3031331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1" y="1631156"/>
            <a:ext cx="3031331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A3403-63CE-4E1C-AD57-2F3C7AB03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34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31FA3-7605-43BC-A64D-AD42F03EA1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03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E4A90-CF16-4AE8-8526-19CD38799D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01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2" y="204787"/>
            <a:ext cx="2256235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204791"/>
            <a:ext cx="383381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2" y="1076328"/>
            <a:ext cx="2256235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3996B-3E10-4D0E-84D4-4C9BB1B3F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92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6"/>
            <a:ext cx="41148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9EA39-48C2-4A00-B3E5-81D892C2E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24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457200"/>
            <a:ext cx="58293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485900"/>
            <a:ext cx="58293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4686300"/>
            <a:ext cx="14287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4686300"/>
            <a:ext cx="21717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4686300"/>
            <a:ext cx="14287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1D9EB95-ABBD-41C1-81CF-CECC6ED3B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Text Box 2061"/>
          <p:cNvSpPr txBox="1">
            <a:spLocks noChangeArrowheads="1"/>
          </p:cNvSpPr>
          <p:nvPr/>
        </p:nvSpPr>
        <p:spPr bwMode="auto">
          <a:xfrm>
            <a:off x="2204630" y="4876802"/>
            <a:ext cx="2432076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z="1400">
                <a:latin typeface="Comic Sans MS" pitchFamily="66" charset="0"/>
              </a:rPr>
              <a:t>www.Build-It-Yourself.com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s://youtu.be/_5CPbH9kkD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s://www.amazon.com/gp/buyagain/ref=pd_rhf_ee_s_rp_c_d_sccl_1_1/133-9828467-1944110?pd_rd_w=O7PIF&amp;content-id=amzn1.sym.e6de1cec-4959-4aef-bb2c-4bdde202c7a9&amp;pf_rd_p=e6de1cec-4959-4aef-bb2c-4bdde202c7a9&amp;pf_rd_r=8WFQSYCMBBWZ7V2JBE30&amp;pd_rd_wg=4rixI&amp;pd_rd_r=947cd9ba-c89c-45cb-a11a-6d9dce8979d8&amp;pd_rd_i=B0FQWJYL7L&amp;ats=eyJleHBsaWNpdENhbmRpZGF0ZXMiOiJCMEZRV0pZTDdMIiwiYXNpbkludGVyYWN0ZWQiOiJ0cnVlIiwiY3VzdG9tZXJJZCI6IkEyMVIyQzgwWkZUN1NXIn0=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E2C4278-6697-1732-EA9A-CBAE424BA07C}"/>
              </a:ext>
            </a:extLst>
          </p:cNvPr>
          <p:cNvGrpSpPr/>
          <p:nvPr/>
        </p:nvGrpSpPr>
        <p:grpSpPr>
          <a:xfrm>
            <a:off x="533400" y="57150"/>
            <a:ext cx="6248400" cy="2287191"/>
            <a:chOff x="533400" y="57150"/>
            <a:chExt cx="6248400" cy="2287191"/>
          </a:xfrm>
        </p:grpSpPr>
        <p:sp>
          <p:nvSpPr>
            <p:cNvPr id="2052" name="Line 25"/>
            <p:cNvSpPr>
              <a:spLocks noChangeShapeType="1"/>
            </p:cNvSpPr>
            <p:nvPr/>
          </p:nvSpPr>
          <p:spPr bwMode="auto">
            <a:xfrm flipH="1">
              <a:off x="533400" y="1326357"/>
              <a:ext cx="5791200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3505200" y="57150"/>
              <a:ext cx="3276600" cy="2287191"/>
              <a:chOff x="5410200" y="0"/>
              <a:chExt cx="3733800" cy="2287191"/>
            </a:xfrm>
          </p:grpSpPr>
          <p:sp>
            <p:nvSpPr>
              <p:cNvPr id="28" name="Line 57"/>
              <p:cNvSpPr>
                <a:spLocks noChangeShapeType="1"/>
              </p:cNvSpPr>
              <p:nvPr/>
            </p:nvSpPr>
            <p:spPr bwMode="auto">
              <a:xfrm rot="16200000" flipH="1" flipV="1">
                <a:off x="8953500" y="1868091"/>
                <a:ext cx="0" cy="381000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58"/>
              <p:cNvSpPr>
                <a:spLocks noChangeShapeType="1"/>
              </p:cNvSpPr>
              <p:nvPr/>
            </p:nvSpPr>
            <p:spPr bwMode="auto">
              <a:xfrm flipH="1">
                <a:off x="6400800" y="1191"/>
                <a:ext cx="0" cy="514350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60"/>
              <p:cNvSpPr>
                <a:spLocks noChangeShapeType="1"/>
              </p:cNvSpPr>
              <p:nvPr/>
            </p:nvSpPr>
            <p:spPr bwMode="auto">
              <a:xfrm flipH="1">
                <a:off x="8839200" y="1191"/>
                <a:ext cx="0" cy="2286000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61"/>
              <p:cNvSpPr>
                <a:spLocks noChangeShapeType="1"/>
              </p:cNvSpPr>
              <p:nvPr/>
            </p:nvSpPr>
            <p:spPr bwMode="auto">
              <a:xfrm flipH="1">
                <a:off x="8534400" y="1191"/>
                <a:ext cx="0" cy="1713309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62"/>
              <p:cNvSpPr>
                <a:spLocks noChangeShapeType="1"/>
              </p:cNvSpPr>
              <p:nvPr/>
            </p:nvSpPr>
            <p:spPr bwMode="auto">
              <a:xfrm flipH="1">
                <a:off x="8229600" y="1191"/>
                <a:ext cx="0" cy="1256109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63"/>
              <p:cNvSpPr>
                <a:spLocks noChangeShapeType="1"/>
              </p:cNvSpPr>
              <p:nvPr/>
            </p:nvSpPr>
            <p:spPr bwMode="auto">
              <a:xfrm flipH="1">
                <a:off x="7924800" y="1191"/>
                <a:ext cx="0" cy="1084659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64"/>
              <p:cNvSpPr>
                <a:spLocks noChangeShapeType="1"/>
              </p:cNvSpPr>
              <p:nvPr/>
            </p:nvSpPr>
            <p:spPr bwMode="auto">
              <a:xfrm flipH="1">
                <a:off x="7620000" y="1191"/>
                <a:ext cx="0" cy="970359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65"/>
              <p:cNvSpPr>
                <a:spLocks noChangeShapeType="1"/>
              </p:cNvSpPr>
              <p:nvPr/>
            </p:nvSpPr>
            <p:spPr bwMode="auto">
              <a:xfrm flipH="1">
                <a:off x="7315200" y="1191"/>
                <a:ext cx="0" cy="913209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66"/>
              <p:cNvSpPr>
                <a:spLocks noChangeShapeType="1"/>
              </p:cNvSpPr>
              <p:nvPr/>
            </p:nvSpPr>
            <p:spPr bwMode="auto">
              <a:xfrm flipH="1">
                <a:off x="7010400" y="1191"/>
                <a:ext cx="0" cy="798909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67"/>
              <p:cNvSpPr>
                <a:spLocks noChangeShapeType="1"/>
              </p:cNvSpPr>
              <p:nvPr/>
            </p:nvSpPr>
            <p:spPr bwMode="auto">
              <a:xfrm flipH="1">
                <a:off x="6705600" y="1191"/>
                <a:ext cx="0" cy="570309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69"/>
              <p:cNvSpPr>
                <a:spLocks noChangeShapeType="1"/>
              </p:cNvSpPr>
              <p:nvPr/>
            </p:nvSpPr>
            <p:spPr bwMode="auto">
              <a:xfrm rot="16200000" flipH="1" flipV="1">
                <a:off x="7277100" y="-1637109"/>
                <a:ext cx="0" cy="3733800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70"/>
              <p:cNvSpPr>
                <a:spLocks noChangeShapeType="1"/>
              </p:cNvSpPr>
              <p:nvPr/>
            </p:nvSpPr>
            <p:spPr bwMode="auto">
              <a:xfrm rot="16200000" flipH="1" flipV="1">
                <a:off x="7620000" y="-1066800"/>
                <a:ext cx="0" cy="3048000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71"/>
              <p:cNvSpPr>
                <a:spLocks noChangeShapeType="1"/>
              </p:cNvSpPr>
              <p:nvPr/>
            </p:nvSpPr>
            <p:spPr bwMode="auto">
              <a:xfrm rot="16200000" flipH="1" flipV="1">
                <a:off x="8000207" y="-456407"/>
                <a:ext cx="0" cy="2284413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72"/>
              <p:cNvSpPr>
                <a:spLocks noChangeShapeType="1"/>
              </p:cNvSpPr>
              <p:nvPr/>
            </p:nvSpPr>
            <p:spPr bwMode="auto">
              <a:xfrm rot="16200000" flipH="1" flipV="1">
                <a:off x="8305007" y="76994"/>
                <a:ext cx="0" cy="1674813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73"/>
              <p:cNvSpPr>
                <a:spLocks noChangeShapeType="1"/>
              </p:cNvSpPr>
              <p:nvPr/>
            </p:nvSpPr>
            <p:spPr bwMode="auto">
              <a:xfrm rot="16200000" flipH="1" flipV="1">
                <a:off x="8609807" y="610394"/>
                <a:ext cx="0" cy="1065213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74"/>
              <p:cNvSpPr>
                <a:spLocks noChangeShapeType="1"/>
              </p:cNvSpPr>
              <p:nvPr/>
            </p:nvSpPr>
            <p:spPr bwMode="auto">
              <a:xfrm rot="16200000" flipH="1" flipV="1">
                <a:off x="8724107" y="953294"/>
                <a:ext cx="0" cy="836613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75"/>
              <p:cNvSpPr>
                <a:spLocks noChangeShapeType="1"/>
              </p:cNvSpPr>
              <p:nvPr/>
            </p:nvSpPr>
            <p:spPr bwMode="auto">
              <a:xfrm rot="16200000" flipH="1" flipV="1">
                <a:off x="8800307" y="1258094"/>
                <a:ext cx="0" cy="684213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76"/>
              <p:cNvSpPr>
                <a:spLocks noChangeShapeType="1"/>
              </p:cNvSpPr>
              <p:nvPr/>
            </p:nvSpPr>
            <p:spPr bwMode="auto">
              <a:xfrm rot="16200000" flipH="1" flipV="1">
                <a:off x="8914607" y="1600994"/>
                <a:ext cx="0" cy="455613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77"/>
              <p:cNvSpPr>
                <a:spLocks noChangeShapeType="1"/>
              </p:cNvSpPr>
              <p:nvPr/>
            </p:nvSpPr>
            <p:spPr bwMode="auto">
              <a:xfrm flipH="1">
                <a:off x="6096000" y="1191"/>
                <a:ext cx="0" cy="398859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80"/>
              <p:cNvSpPr>
                <a:spLocks noChangeShapeType="1"/>
              </p:cNvSpPr>
              <p:nvPr/>
            </p:nvSpPr>
            <p:spPr bwMode="auto">
              <a:xfrm flipH="1">
                <a:off x="5791200" y="0"/>
                <a:ext cx="0" cy="342900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81"/>
              <p:cNvSpPr>
                <a:spLocks noChangeShapeType="1"/>
              </p:cNvSpPr>
              <p:nvPr/>
            </p:nvSpPr>
            <p:spPr bwMode="auto">
              <a:xfrm flipH="1">
                <a:off x="5486400" y="0"/>
                <a:ext cx="0" cy="285750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82"/>
              <p:cNvSpPr>
                <a:spLocks noChangeShapeType="1"/>
              </p:cNvSpPr>
              <p:nvPr/>
            </p:nvSpPr>
            <p:spPr bwMode="auto">
              <a:xfrm rot="16200000" flipH="1" flipV="1">
                <a:off x="9067800" y="2209800"/>
                <a:ext cx="0" cy="152400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52601" y="629248"/>
              <a:ext cx="3406397" cy="628055"/>
            </a:xfrm>
            <a:prstGeom prst="rect">
              <a:avLst/>
            </a:prstGeom>
          </p:spPr>
        </p:pic>
      </p:grpSp>
      <p:sp>
        <p:nvSpPr>
          <p:cNvPr id="2053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343677" y="1338265"/>
            <a:ext cx="6164795" cy="372663"/>
          </a:xfrm>
        </p:spPr>
        <p:txBody>
          <a:bodyPr anchor="t"/>
          <a:lstStyle/>
          <a:p>
            <a:pPr eaLnBrk="1" hangingPunct="1"/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Catapult</a:t>
            </a:r>
            <a:endParaRPr lang="en-US" altLang="en-US" sz="2800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2" name="TextBox 3">
            <a:extLst>
              <a:ext uri="{FF2B5EF4-FFF2-40B4-BE49-F238E27FC236}">
                <a16:creationId xmlns:a16="http://schemas.microsoft.com/office/drawing/2014/main" id="{793C3054-CC49-4584-8A0C-FEE8341D8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31494"/>
            <a:ext cx="57616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800" dirty="0">
                <a:latin typeface="Comic Sans MS" panose="030F0702030302020204" pitchFamily="66" charset="0"/>
                <a:hlinkClick r:id="rId4"/>
              </a:rPr>
              <a:t>Video</a:t>
            </a:r>
            <a:endParaRPr lang="en-US" altLang="en-US" sz="1800" dirty="0"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19D525-78D2-9B18-7A85-C9CB330B85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666" y="1802876"/>
            <a:ext cx="3225800" cy="24193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09FAF0B1-6218-BC61-7B14-27E55EB69A65}"/>
              </a:ext>
            </a:extLst>
          </p:cNvPr>
          <p:cNvGrpSpPr/>
          <p:nvPr/>
        </p:nvGrpSpPr>
        <p:grpSpPr>
          <a:xfrm>
            <a:off x="343676" y="9941"/>
            <a:ext cx="6438124" cy="2334400"/>
            <a:chOff x="343676" y="9941"/>
            <a:chExt cx="6438124" cy="23344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2C97293-ED9E-9C16-525B-DCA2FDE8D860}"/>
                </a:ext>
              </a:extLst>
            </p:cNvPr>
            <p:cNvGrpSpPr/>
            <p:nvPr/>
          </p:nvGrpSpPr>
          <p:grpSpPr>
            <a:xfrm>
              <a:off x="3505200" y="57150"/>
              <a:ext cx="3276600" cy="2287191"/>
              <a:chOff x="5410200" y="0"/>
              <a:chExt cx="3733800" cy="2287191"/>
            </a:xfrm>
          </p:grpSpPr>
          <p:sp>
            <p:nvSpPr>
              <p:cNvPr id="6" name="Line 57">
                <a:extLst>
                  <a:ext uri="{FF2B5EF4-FFF2-40B4-BE49-F238E27FC236}">
                    <a16:creationId xmlns:a16="http://schemas.microsoft.com/office/drawing/2014/main" id="{53A05372-D237-95E4-040E-3CB37B4EB8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 flipV="1">
                <a:off x="8953500" y="1868091"/>
                <a:ext cx="0" cy="381000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Line 58">
                <a:extLst>
                  <a:ext uri="{FF2B5EF4-FFF2-40B4-BE49-F238E27FC236}">
                    <a16:creationId xmlns:a16="http://schemas.microsoft.com/office/drawing/2014/main" id="{F70CC3BF-6EF1-4310-3AEC-456A1B303C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400800" y="1191"/>
                <a:ext cx="0" cy="514350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60">
                <a:extLst>
                  <a:ext uri="{FF2B5EF4-FFF2-40B4-BE49-F238E27FC236}">
                    <a16:creationId xmlns:a16="http://schemas.microsoft.com/office/drawing/2014/main" id="{FC200463-B176-BE1C-6F36-ABA30E7F4E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839200" y="1191"/>
                <a:ext cx="0" cy="2286000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61">
                <a:extLst>
                  <a:ext uri="{FF2B5EF4-FFF2-40B4-BE49-F238E27FC236}">
                    <a16:creationId xmlns:a16="http://schemas.microsoft.com/office/drawing/2014/main" id="{D537A6AF-84D4-F8F0-B8B2-FA0907A654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534400" y="1191"/>
                <a:ext cx="0" cy="1713309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62">
                <a:extLst>
                  <a:ext uri="{FF2B5EF4-FFF2-40B4-BE49-F238E27FC236}">
                    <a16:creationId xmlns:a16="http://schemas.microsoft.com/office/drawing/2014/main" id="{16D45972-CD27-1221-24D7-5C64067D52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229600" y="1191"/>
                <a:ext cx="0" cy="1256109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63">
                <a:extLst>
                  <a:ext uri="{FF2B5EF4-FFF2-40B4-BE49-F238E27FC236}">
                    <a16:creationId xmlns:a16="http://schemas.microsoft.com/office/drawing/2014/main" id="{5362004B-A450-4939-0020-3CE66781A2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924800" y="1191"/>
                <a:ext cx="0" cy="1084659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64">
                <a:extLst>
                  <a:ext uri="{FF2B5EF4-FFF2-40B4-BE49-F238E27FC236}">
                    <a16:creationId xmlns:a16="http://schemas.microsoft.com/office/drawing/2014/main" id="{7B0FE137-27E2-212A-1F56-E3BDC5F201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620000" y="1191"/>
                <a:ext cx="0" cy="970359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65">
                <a:extLst>
                  <a:ext uri="{FF2B5EF4-FFF2-40B4-BE49-F238E27FC236}">
                    <a16:creationId xmlns:a16="http://schemas.microsoft.com/office/drawing/2014/main" id="{2295D2B1-520A-0FDD-AF4F-627399C505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15200" y="1191"/>
                <a:ext cx="0" cy="913209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66">
                <a:extLst>
                  <a:ext uri="{FF2B5EF4-FFF2-40B4-BE49-F238E27FC236}">
                    <a16:creationId xmlns:a16="http://schemas.microsoft.com/office/drawing/2014/main" id="{922C2D63-C87E-FABA-7834-561847C341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010400" y="1191"/>
                <a:ext cx="0" cy="798909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67">
                <a:extLst>
                  <a:ext uri="{FF2B5EF4-FFF2-40B4-BE49-F238E27FC236}">
                    <a16:creationId xmlns:a16="http://schemas.microsoft.com/office/drawing/2014/main" id="{87AF72B0-067E-3B51-5C31-FB7AABADA2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705600" y="1191"/>
                <a:ext cx="0" cy="570309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69">
                <a:extLst>
                  <a:ext uri="{FF2B5EF4-FFF2-40B4-BE49-F238E27FC236}">
                    <a16:creationId xmlns:a16="http://schemas.microsoft.com/office/drawing/2014/main" id="{4EB7E215-7E6E-8BE5-8ED2-0AF6B6BC46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 flipV="1">
                <a:off x="7277100" y="-1637109"/>
                <a:ext cx="0" cy="3733800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70">
                <a:extLst>
                  <a:ext uri="{FF2B5EF4-FFF2-40B4-BE49-F238E27FC236}">
                    <a16:creationId xmlns:a16="http://schemas.microsoft.com/office/drawing/2014/main" id="{09380AD6-0C37-198A-27FB-23695B1D70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 flipV="1">
                <a:off x="7620000" y="-1066800"/>
                <a:ext cx="0" cy="3048000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71">
                <a:extLst>
                  <a:ext uri="{FF2B5EF4-FFF2-40B4-BE49-F238E27FC236}">
                    <a16:creationId xmlns:a16="http://schemas.microsoft.com/office/drawing/2014/main" id="{22599F38-9458-E5DD-015C-6B5C37C330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 flipV="1">
                <a:off x="8000207" y="-456407"/>
                <a:ext cx="0" cy="2284413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72">
                <a:extLst>
                  <a:ext uri="{FF2B5EF4-FFF2-40B4-BE49-F238E27FC236}">
                    <a16:creationId xmlns:a16="http://schemas.microsoft.com/office/drawing/2014/main" id="{5D011787-1A2C-07AC-EED4-5F5F5DD4EC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 flipV="1">
                <a:off x="8305007" y="76994"/>
                <a:ext cx="0" cy="1674813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73">
                <a:extLst>
                  <a:ext uri="{FF2B5EF4-FFF2-40B4-BE49-F238E27FC236}">
                    <a16:creationId xmlns:a16="http://schemas.microsoft.com/office/drawing/2014/main" id="{4F0D15C8-C591-EC41-A9AF-D8BC81D0CB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 flipV="1">
                <a:off x="8609807" y="610394"/>
                <a:ext cx="0" cy="1065213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74">
                <a:extLst>
                  <a:ext uri="{FF2B5EF4-FFF2-40B4-BE49-F238E27FC236}">
                    <a16:creationId xmlns:a16="http://schemas.microsoft.com/office/drawing/2014/main" id="{5E226CA0-BCCE-B859-765F-B3B50042D4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 flipV="1">
                <a:off x="8724107" y="953294"/>
                <a:ext cx="0" cy="836613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75">
                <a:extLst>
                  <a:ext uri="{FF2B5EF4-FFF2-40B4-BE49-F238E27FC236}">
                    <a16:creationId xmlns:a16="http://schemas.microsoft.com/office/drawing/2014/main" id="{57202963-6158-982A-CB2A-DBA666054F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 flipV="1">
                <a:off x="8800307" y="1258094"/>
                <a:ext cx="0" cy="684213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76">
                <a:extLst>
                  <a:ext uri="{FF2B5EF4-FFF2-40B4-BE49-F238E27FC236}">
                    <a16:creationId xmlns:a16="http://schemas.microsoft.com/office/drawing/2014/main" id="{D43220D4-27B0-FAB1-C71B-7179B81A2E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 flipV="1">
                <a:off x="8914607" y="1600994"/>
                <a:ext cx="0" cy="455613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77">
                <a:extLst>
                  <a:ext uri="{FF2B5EF4-FFF2-40B4-BE49-F238E27FC236}">
                    <a16:creationId xmlns:a16="http://schemas.microsoft.com/office/drawing/2014/main" id="{559A74A9-678A-4B1C-5D34-7864FFE879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096000" y="1191"/>
                <a:ext cx="0" cy="398859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80">
                <a:extLst>
                  <a:ext uri="{FF2B5EF4-FFF2-40B4-BE49-F238E27FC236}">
                    <a16:creationId xmlns:a16="http://schemas.microsoft.com/office/drawing/2014/main" id="{EE5F19AC-AC0C-B07F-BBFF-5B97ED6141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791200" y="0"/>
                <a:ext cx="0" cy="342900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81">
                <a:extLst>
                  <a:ext uri="{FF2B5EF4-FFF2-40B4-BE49-F238E27FC236}">
                    <a16:creationId xmlns:a16="http://schemas.microsoft.com/office/drawing/2014/main" id="{3E93E2E9-E7C6-C62D-C9E6-434AD9CA63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486400" y="0"/>
                <a:ext cx="0" cy="285750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82">
                <a:extLst>
                  <a:ext uri="{FF2B5EF4-FFF2-40B4-BE49-F238E27FC236}">
                    <a16:creationId xmlns:a16="http://schemas.microsoft.com/office/drawing/2014/main" id="{15BFB700-A137-F08F-F0C9-D2F6900C58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 flipV="1">
                <a:off x="9067800" y="2209800"/>
                <a:ext cx="0" cy="152400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93" name="Line 4"/>
            <p:cNvSpPr>
              <a:spLocks noChangeShapeType="1"/>
            </p:cNvSpPr>
            <p:nvPr/>
          </p:nvSpPr>
          <p:spPr bwMode="auto">
            <a:xfrm flipH="1">
              <a:off x="343676" y="342900"/>
              <a:ext cx="4310026" cy="12671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8956" y="9941"/>
              <a:ext cx="2041452" cy="376393"/>
            </a:xfrm>
            <a:prstGeom prst="rect">
              <a:avLst/>
            </a:prstGeom>
          </p:spPr>
        </p:pic>
      </p:grpSp>
      <p:sp>
        <p:nvSpPr>
          <p:cNvPr id="3094" name="Rectangle 29"/>
          <p:cNvSpPr>
            <a:spLocks noGrp="1" noChangeArrowheads="1"/>
          </p:cNvSpPr>
          <p:nvPr>
            <p:ph type="title"/>
          </p:nvPr>
        </p:nvSpPr>
        <p:spPr>
          <a:xfrm>
            <a:off x="216159" y="336557"/>
            <a:ext cx="4389059" cy="285751"/>
          </a:xfrm>
        </p:spPr>
        <p:txBody>
          <a:bodyPr anchor="t"/>
          <a:lstStyle/>
          <a:p>
            <a:pPr algn="l" eaLnBrk="1" hangingPunct="1"/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BIB RC Chassis - Applications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C8A31D49-4133-083B-6C25-427D41AC90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011" y="1112902"/>
            <a:ext cx="2380623" cy="178546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464058D-6E79-0581-F1FE-732866CCB4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09961" y="1149494"/>
            <a:ext cx="2360806" cy="177060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8ED923E-562D-1010-8F6F-6C09997C9D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3" t="5555" r="26253"/>
          <a:stretch>
            <a:fillRect/>
          </a:stretch>
        </p:blipFill>
        <p:spPr>
          <a:xfrm>
            <a:off x="4641673" y="854392"/>
            <a:ext cx="1803245" cy="236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456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CE986F-3571-A379-F057-B43017261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8C806472-FF0C-8A53-75DF-BFC5AB6EE33C}"/>
              </a:ext>
            </a:extLst>
          </p:cNvPr>
          <p:cNvGrpSpPr/>
          <p:nvPr/>
        </p:nvGrpSpPr>
        <p:grpSpPr>
          <a:xfrm>
            <a:off x="343676" y="9941"/>
            <a:ext cx="6438124" cy="2334400"/>
            <a:chOff x="343676" y="9941"/>
            <a:chExt cx="6438124" cy="23344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5BF51FF-C938-CA4E-A8AB-07E99B7C8D57}"/>
                </a:ext>
              </a:extLst>
            </p:cNvPr>
            <p:cNvGrpSpPr/>
            <p:nvPr/>
          </p:nvGrpSpPr>
          <p:grpSpPr>
            <a:xfrm>
              <a:off x="3505200" y="57150"/>
              <a:ext cx="3276600" cy="2287191"/>
              <a:chOff x="5410200" y="0"/>
              <a:chExt cx="3733800" cy="2287191"/>
            </a:xfrm>
          </p:grpSpPr>
          <p:sp>
            <p:nvSpPr>
              <p:cNvPr id="6" name="Line 57">
                <a:extLst>
                  <a:ext uri="{FF2B5EF4-FFF2-40B4-BE49-F238E27FC236}">
                    <a16:creationId xmlns:a16="http://schemas.microsoft.com/office/drawing/2014/main" id="{EE9A4775-E48E-FEF6-5AC6-806532B6F8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 flipV="1">
                <a:off x="8953500" y="1868091"/>
                <a:ext cx="0" cy="381000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Line 58">
                <a:extLst>
                  <a:ext uri="{FF2B5EF4-FFF2-40B4-BE49-F238E27FC236}">
                    <a16:creationId xmlns:a16="http://schemas.microsoft.com/office/drawing/2014/main" id="{CED427D1-3C30-8C92-2138-9DD4D27DC7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400800" y="1191"/>
                <a:ext cx="0" cy="514350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60">
                <a:extLst>
                  <a:ext uri="{FF2B5EF4-FFF2-40B4-BE49-F238E27FC236}">
                    <a16:creationId xmlns:a16="http://schemas.microsoft.com/office/drawing/2014/main" id="{CC87D9DF-568F-5AC0-13AD-350C6F3147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839200" y="1191"/>
                <a:ext cx="0" cy="2286000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61">
                <a:extLst>
                  <a:ext uri="{FF2B5EF4-FFF2-40B4-BE49-F238E27FC236}">
                    <a16:creationId xmlns:a16="http://schemas.microsoft.com/office/drawing/2014/main" id="{98AE80AD-6720-32CF-2238-B0973C9796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534400" y="1191"/>
                <a:ext cx="0" cy="1713309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62">
                <a:extLst>
                  <a:ext uri="{FF2B5EF4-FFF2-40B4-BE49-F238E27FC236}">
                    <a16:creationId xmlns:a16="http://schemas.microsoft.com/office/drawing/2014/main" id="{2D0E5681-25BE-A08A-9817-89FFAB44FD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229600" y="1191"/>
                <a:ext cx="0" cy="1256109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63">
                <a:extLst>
                  <a:ext uri="{FF2B5EF4-FFF2-40B4-BE49-F238E27FC236}">
                    <a16:creationId xmlns:a16="http://schemas.microsoft.com/office/drawing/2014/main" id="{73C91353-2329-F8B4-DC96-E1A8C6563A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924800" y="1191"/>
                <a:ext cx="0" cy="1084659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64">
                <a:extLst>
                  <a:ext uri="{FF2B5EF4-FFF2-40B4-BE49-F238E27FC236}">
                    <a16:creationId xmlns:a16="http://schemas.microsoft.com/office/drawing/2014/main" id="{D1986488-ABF6-97BE-CFBA-6EABFC9D02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620000" y="1191"/>
                <a:ext cx="0" cy="970359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65">
                <a:extLst>
                  <a:ext uri="{FF2B5EF4-FFF2-40B4-BE49-F238E27FC236}">
                    <a16:creationId xmlns:a16="http://schemas.microsoft.com/office/drawing/2014/main" id="{F6A1769F-9246-EE90-4998-28848F55A0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15200" y="1191"/>
                <a:ext cx="0" cy="913209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66">
                <a:extLst>
                  <a:ext uri="{FF2B5EF4-FFF2-40B4-BE49-F238E27FC236}">
                    <a16:creationId xmlns:a16="http://schemas.microsoft.com/office/drawing/2014/main" id="{29A71BD4-72F0-82FF-57B5-9D0C9F72B1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010400" y="1191"/>
                <a:ext cx="0" cy="798909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67">
                <a:extLst>
                  <a:ext uri="{FF2B5EF4-FFF2-40B4-BE49-F238E27FC236}">
                    <a16:creationId xmlns:a16="http://schemas.microsoft.com/office/drawing/2014/main" id="{C7A91212-75D1-06DF-FCC5-48D4888A52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705600" y="1191"/>
                <a:ext cx="0" cy="570309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69">
                <a:extLst>
                  <a:ext uri="{FF2B5EF4-FFF2-40B4-BE49-F238E27FC236}">
                    <a16:creationId xmlns:a16="http://schemas.microsoft.com/office/drawing/2014/main" id="{3C1CFB4C-AC03-141D-38CA-80D45716C9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 flipV="1">
                <a:off x="7277100" y="-1637109"/>
                <a:ext cx="0" cy="3733800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70">
                <a:extLst>
                  <a:ext uri="{FF2B5EF4-FFF2-40B4-BE49-F238E27FC236}">
                    <a16:creationId xmlns:a16="http://schemas.microsoft.com/office/drawing/2014/main" id="{C21463EB-AA6A-9FCB-A63B-48D03EDF26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 flipV="1">
                <a:off x="7620000" y="-1066800"/>
                <a:ext cx="0" cy="3048000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71">
                <a:extLst>
                  <a:ext uri="{FF2B5EF4-FFF2-40B4-BE49-F238E27FC236}">
                    <a16:creationId xmlns:a16="http://schemas.microsoft.com/office/drawing/2014/main" id="{31DBBA69-8653-EEC2-4804-E96E56C37F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 flipV="1">
                <a:off x="8000207" y="-456407"/>
                <a:ext cx="0" cy="2284413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72">
                <a:extLst>
                  <a:ext uri="{FF2B5EF4-FFF2-40B4-BE49-F238E27FC236}">
                    <a16:creationId xmlns:a16="http://schemas.microsoft.com/office/drawing/2014/main" id="{3C12C085-294E-F925-AB36-F3A69769CC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 flipV="1">
                <a:off x="8305007" y="76994"/>
                <a:ext cx="0" cy="1674813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73">
                <a:extLst>
                  <a:ext uri="{FF2B5EF4-FFF2-40B4-BE49-F238E27FC236}">
                    <a16:creationId xmlns:a16="http://schemas.microsoft.com/office/drawing/2014/main" id="{9B7E2818-8912-BE57-F72B-37AED20EB3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 flipV="1">
                <a:off x="8609807" y="610394"/>
                <a:ext cx="0" cy="1065213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74">
                <a:extLst>
                  <a:ext uri="{FF2B5EF4-FFF2-40B4-BE49-F238E27FC236}">
                    <a16:creationId xmlns:a16="http://schemas.microsoft.com/office/drawing/2014/main" id="{3F6C226E-81FE-0222-292D-F316260EAA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 flipV="1">
                <a:off x="8724107" y="953294"/>
                <a:ext cx="0" cy="836613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75">
                <a:extLst>
                  <a:ext uri="{FF2B5EF4-FFF2-40B4-BE49-F238E27FC236}">
                    <a16:creationId xmlns:a16="http://schemas.microsoft.com/office/drawing/2014/main" id="{2876D027-4E44-2838-0375-95F6D5BA38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 flipV="1">
                <a:off x="8800307" y="1258094"/>
                <a:ext cx="0" cy="684213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76">
                <a:extLst>
                  <a:ext uri="{FF2B5EF4-FFF2-40B4-BE49-F238E27FC236}">
                    <a16:creationId xmlns:a16="http://schemas.microsoft.com/office/drawing/2014/main" id="{BD50C786-F6E1-0D21-C9BC-536C1C5ED9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 flipV="1">
                <a:off x="8914607" y="1600994"/>
                <a:ext cx="0" cy="455613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77">
                <a:extLst>
                  <a:ext uri="{FF2B5EF4-FFF2-40B4-BE49-F238E27FC236}">
                    <a16:creationId xmlns:a16="http://schemas.microsoft.com/office/drawing/2014/main" id="{42A6F58B-A95F-EC2C-3C99-D8693DDC6B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096000" y="1191"/>
                <a:ext cx="0" cy="398859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80">
                <a:extLst>
                  <a:ext uri="{FF2B5EF4-FFF2-40B4-BE49-F238E27FC236}">
                    <a16:creationId xmlns:a16="http://schemas.microsoft.com/office/drawing/2014/main" id="{34357351-E038-95FE-D747-131867D01A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791200" y="0"/>
                <a:ext cx="0" cy="342900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81">
                <a:extLst>
                  <a:ext uri="{FF2B5EF4-FFF2-40B4-BE49-F238E27FC236}">
                    <a16:creationId xmlns:a16="http://schemas.microsoft.com/office/drawing/2014/main" id="{497A4F45-4C3E-E704-249A-7710020B76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486400" y="0"/>
                <a:ext cx="0" cy="285750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82">
                <a:extLst>
                  <a:ext uri="{FF2B5EF4-FFF2-40B4-BE49-F238E27FC236}">
                    <a16:creationId xmlns:a16="http://schemas.microsoft.com/office/drawing/2014/main" id="{C38E1828-BEE3-D404-946A-BFA5BDDB58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 flipV="1">
                <a:off x="9067800" y="2209800"/>
                <a:ext cx="0" cy="152400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93" name="Line 4">
              <a:extLst>
                <a:ext uri="{FF2B5EF4-FFF2-40B4-BE49-F238E27FC236}">
                  <a16:creationId xmlns:a16="http://schemas.microsoft.com/office/drawing/2014/main" id="{2441D981-9652-2B36-837D-509569FE9C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3676" y="342900"/>
              <a:ext cx="4310026" cy="12671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66078729-36E3-D5E0-A743-745447114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8956" y="9941"/>
              <a:ext cx="2041452" cy="376393"/>
            </a:xfrm>
            <a:prstGeom prst="rect">
              <a:avLst/>
            </a:prstGeom>
          </p:spPr>
        </p:pic>
      </p:grpSp>
      <p:sp>
        <p:nvSpPr>
          <p:cNvPr id="3094" name="Rectangle 29">
            <a:extLst>
              <a:ext uri="{FF2B5EF4-FFF2-40B4-BE49-F238E27FC236}">
                <a16:creationId xmlns:a16="http://schemas.microsoft.com/office/drawing/2014/main" id="{BCC95859-1F90-825F-16CF-2035AB5EF8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6159" y="336557"/>
            <a:ext cx="4389059" cy="285751"/>
          </a:xfrm>
        </p:spPr>
        <p:txBody>
          <a:bodyPr anchor="t"/>
          <a:lstStyle/>
          <a:p>
            <a:pPr algn="l" eaLnBrk="1" hangingPunct="1"/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BIB RC Chassis - Applications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85360161-C9AC-A67E-0B98-25551F0569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09961" y="1149494"/>
            <a:ext cx="2360806" cy="17706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D61509-0958-261F-E80E-D92791087A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9" t="11622" r="5579" b="22346"/>
          <a:stretch>
            <a:fillRect/>
          </a:stretch>
        </p:blipFill>
        <p:spPr>
          <a:xfrm rot="5400000">
            <a:off x="-230811" y="1407092"/>
            <a:ext cx="2970607" cy="178706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EE49E2D-499F-E53D-E70E-B8C7B78E4D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" t="8518" r="19381" b="14445"/>
          <a:stretch>
            <a:fillRect/>
          </a:stretch>
        </p:blipFill>
        <p:spPr>
          <a:xfrm rot="5400000">
            <a:off x="2208757" y="1167682"/>
            <a:ext cx="2359143" cy="173589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D274F54-6E0C-85F4-BADF-C7CA8F7DB82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8519" r="5578" b="16043"/>
          <a:stretch>
            <a:fillRect/>
          </a:stretch>
        </p:blipFill>
        <p:spPr>
          <a:xfrm rot="5400000">
            <a:off x="4130542" y="1310841"/>
            <a:ext cx="2878580" cy="192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512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10619D-3F8B-8063-E33F-967D5E922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56539872-DC16-73EA-0385-64F6A8719C23}"/>
              </a:ext>
            </a:extLst>
          </p:cNvPr>
          <p:cNvGrpSpPr/>
          <p:nvPr/>
        </p:nvGrpSpPr>
        <p:grpSpPr>
          <a:xfrm>
            <a:off x="343676" y="9941"/>
            <a:ext cx="6438124" cy="2334400"/>
            <a:chOff x="343676" y="9941"/>
            <a:chExt cx="6438124" cy="23344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E70888A-72EA-1A0F-63D5-7CB0A8FB61CB}"/>
                </a:ext>
              </a:extLst>
            </p:cNvPr>
            <p:cNvGrpSpPr/>
            <p:nvPr/>
          </p:nvGrpSpPr>
          <p:grpSpPr>
            <a:xfrm>
              <a:off x="3505200" y="57150"/>
              <a:ext cx="3276600" cy="2287191"/>
              <a:chOff x="5410200" y="0"/>
              <a:chExt cx="3733800" cy="2287191"/>
            </a:xfrm>
          </p:grpSpPr>
          <p:sp>
            <p:nvSpPr>
              <p:cNvPr id="6" name="Line 57">
                <a:extLst>
                  <a:ext uri="{FF2B5EF4-FFF2-40B4-BE49-F238E27FC236}">
                    <a16:creationId xmlns:a16="http://schemas.microsoft.com/office/drawing/2014/main" id="{6DBB3BC6-3186-6CA4-7B12-E9FDE8A9EE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 flipV="1">
                <a:off x="8953500" y="1868091"/>
                <a:ext cx="0" cy="381000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Line 58">
                <a:extLst>
                  <a:ext uri="{FF2B5EF4-FFF2-40B4-BE49-F238E27FC236}">
                    <a16:creationId xmlns:a16="http://schemas.microsoft.com/office/drawing/2014/main" id="{AB87AB3E-B67B-FE01-DA7B-7BCFFB2EAA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400800" y="1191"/>
                <a:ext cx="0" cy="514350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60">
                <a:extLst>
                  <a:ext uri="{FF2B5EF4-FFF2-40B4-BE49-F238E27FC236}">
                    <a16:creationId xmlns:a16="http://schemas.microsoft.com/office/drawing/2014/main" id="{3EB9ADAA-6009-5CD6-7DB0-4354DF3475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839200" y="1191"/>
                <a:ext cx="0" cy="2286000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61">
                <a:extLst>
                  <a:ext uri="{FF2B5EF4-FFF2-40B4-BE49-F238E27FC236}">
                    <a16:creationId xmlns:a16="http://schemas.microsoft.com/office/drawing/2014/main" id="{46AF9DFD-449A-FCF4-899A-B0E2E3345C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534400" y="1191"/>
                <a:ext cx="0" cy="1713309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62">
                <a:extLst>
                  <a:ext uri="{FF2B5EF4-FFF2-40B4-BE49-F238E27FC236}">
                    <a16:creationId xmlns:a16="http://schemas.microsoft.com/office/drawing/2014/main" id="{06FE8599-7FA8-10F8-A317-08DCF1AE65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229600" y="1191"/>
                <a:ext cx="0" cy="1256109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63">
                <a:extLst>
                  <a:ext uri="{FF2B5EF4-FFF2-40B4-BE49-F238E27FC236}">
                    <a16:creationId xmlns:a16="http://schemas.microsoft.com/office/drawing/2014/main" id="{3E66332F-7E11-DA10-46BD-08CDC48468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924800" y="1191"/>
                <a:ext cx="0" cy="1084659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64">
                <a:extLst>
                  <a:ext uri="{FF2B5EF4-FFF2-40B4-BE49-F238E27FC236}">
                    <a16:creationId xmlns:a16="http://schemas.microsoft.com/office/drawing/2014/main" id="{30B2FEF2-1F7E-DB51-1CAA-4531038783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620000" y="1191"/>
                <a:ext cx="0" cy="970359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65">
                <a:extLst>
                  <a:ext uri="{FF2B5EF4-FFF2-40B4-BE49-F238E27FC236}">
                    <a16:creationId xmlns:a16="http://schemas.microsoft.com/office/drawing/2014/main" id="{6793CD58-CDCF-AEB0-91BF-7EF19B5FC9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15200" y="1191"/>
                <a:ext cx="0" cy="913209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66">
                <a:extLst>
                  <a:ext uri="{FF2B5EF4-FFF2-40B4-BE49-F238E27FC236}">
                    <a16:creationId xmlns:a16="http://schemas.microsoft.com/office/drawing/2014/main" id="{1CE3D3DA-E638-84D1-15FA-3F2E9247C6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010400" y="1191"/>
                <a:ext cx="0" cy="798909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67">
                <a:extLst>
                  <a:ext uri="{FF2B5EF4-FFF2-40B4-BE49-F238E27FC236}">
                    <a16:creationId xmlns:a16="http://schemas.microsoft.com/office/drawing/2014/main" id="{441CB390-0FFF-8715-2F7C-FC5E946C48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705600" y="1191"/>
                <a:ext cx="0" cy="570309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69">
                <a:extLst>
                  <a:ext uri="{FF2B5EF4-FFF2-40B4-BE49-F238E27FC236}">
                    <a16:creationId xmlns:a16="http://schemas.microsoft.com/office/drawing/2014/main" id="{B2F0EF01-C089-E7CD-3DA9-85E2844D0D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 flipV="1">
                <a:off x="7277100" y="-1637109"/>
                <a:ext cx="0" cy="3733800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70">
                <a:extLst>
                  <a:ext uri="{FF2B5EF4-FFF2-40B4-BE49-F238E27FC236}">
                    <a16:creationId xmlns:a16="http://schemas.microsoft.com/office/drawing/2014/main" id="{199A9640-C74D-AD4E-2F6E-B81557C088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 flipV="1">
                <a:off x="7620000" y="-1066800"/>
                <a:ext cx="0" cy="3048000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71">
                <a:extLst>
                  <a:ext uri="{FF2B5EF4-FFF2-40B4-BE49-F238E27FC236}">
                    <a16:creationId xmlns:a16="http://schemas.microsoft.com/office/drawing/2014/main" id="{C073085D-2457-B9F2-D6E4-E09C5978BF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 flipV="1">
                <a:off x="8000207" y="-456407"/>
                <a:ext cx="0" cy="2284413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72">
                <a:extLst>
                  <a:ext uri="{FF2B5EF4-FFF2-40B4-BE49-F238E27FC236}">
                    <a16:creationId xmlns:a16="http://schemas.microsoft.com/office/drawing/2014/main" id="{E4A9E8A8-7805-2C79-8490-E036AE92B1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 flipV="1">
                <a:off x="8305007" y="76994"/>
                <a:ext cx="0" cy="1674813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73">
                <a:extLst>
                  <a:ext uri="{FF2B5EF4-FFF2-40B4-BE49-F238E27FC236}">
                    <a16:creationId xmlns:a16="http://schemas.microsoft.com/office/drawing/2014/main" id="{111CE2DC-0387-7567-334F-F4ABC4D237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 flipV="1">
                <a:off x="8609807" y="610394"/>
                <a:ext cx="0" cy="1065213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74">
                <a:extLst>
                  <a:ext uri="{FF2B5EF4-FFF2-40B4-BE49-F238E27FC236}">
                    <a16:creationId xmlns:a16="http://schemas.microsoft.com/office/drawing/2014/main" id="{75D31989-A812-FE0D-9803-6F70CE02C5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 flipV="1">
                <a:off x="8724107" y="953294"/>
                <a:ext cx="0" cy="836613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75">
                <a:extLst>
                  <a:ext uri="{FF2B5EF4-FFF2-40B4-BE49-F238E27FC236}">
                    <a16:creationId xmlns:a16="http://schemas.microsoft.com/office/drawing/2014/main" id="{53D8A27F-54E0-609E-1E4C-C08AB26978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 flipV="1">
                <a:off x="8800307" y="1258094"/>
                <a:ext cx="0" cy="684213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76">
                <a:extLst>
                  <a:ext uri="{FF2B5EF4-FFF2-40B4-BE49-F238E27FC236}">
                    <a16:creationId xmlns:a16="http://schemas.microsoft.com/office/drawing/2014/main" id="{06A6162C-2E74-55E3-23B5-52C5C43DDC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 flipV="1">
                <a:off x="8914607" y="1600994"/>
                <a:ext cx="0" cy="455613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77">
                <a:extLst>
                  <a:ext uri="{FF2B5EF4-FFF2-40B4-BE49-F238E27FC236}">
                    <a16:creationId xmlns:a16="http://schemas.microsoft.com/office/drawing/2014/main" id="{4A21470D-CC1D-F8A0-8845-E93C1B552C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096000" y="1191"/>
                <a:ext cx="0" cy="398859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80">
                <a:extLst>
                  <a:ext uri="{FF2B5EF4-FFF2-40B4-BE49-F238E27FC236}">
                    <a16:creationId xmlns:a16="http://schemas.microsoft.com/office/drawing/2014/main" id="{FBC6821B-138F-A061-209A-9C3A4D0C8B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791200" y="0"/>
                <a:ext cx="0" cy="342900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81">
                <a:extLst>
                  <a:ext uri="{FF2B5EF4-FFF2-40B4-BE49-F238E27FC236}">
                    <a16:creationId xmlns:a16="http://schemas.microsoft.com/office/drawing/2014/main" id="{EB5CDA8A-5259-B78D-28D6-AC797001DE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486400" y="0"/>
                <a:ext cx="0" cy="285750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82">
                <a:extLst>
                  <a:ext uri="{FF2B5EF4-FFF2-40B4-BE49-F238E27FC236}">
                    <a16:creationId xmlns:a16="http://schemas.microsoft.com/office/drawing/2014/main" id="{2FAA5C1E-C98C-F3CB-A15A-D5C12CFB5D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 flipV="1">
                <a:off x="9067800" y="2209800"/>
                <a:ext cx="0" cy="152400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93" name="Line 4">
              <a:extLst>
                <a:ext uri="{FF2B5EF4-FFF2-40B4-BE49-F238E27FC236}">
                  <a16:creationId xmlns:a16="http://schemas.microsoft.com/office/drawing/2014/main" id="{769BA425-0271-DB34-D926-9D89FF43DA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3676" y="342900"/>
              <a:ext cx="4310026" cy="12671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8E1EE23-A692-DF28-3371-9519AAC1C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8956" y="9941"/>
              <a:ext cx="2041452" cy="376393"/>
            </a:xfrm>
            <a:prstGeom prst="rect">
              <a:avLst/>
            </a:prstGeom>
          </p:spPr>
        </p:pic>
      </p:grpSp>
      <p:sp>
        <p:nvSpPr>
          <p:cNvPr id="3094" name="Rectangle 29">
            <a:extLst>
              <a:ext uri="{FF2B5EF4-FFF2-40B4-BE49-F238E27FC236}">
                <a16:creationId xmlns:a16="http://schemas.microsoft.com/office/drawing/2014/main" id="{00EDBA24-9C56-1A3E-6B02-77AD7DB78E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6159" y="336557"/>
            <a:ext cx="4389059" cy="285751"/>
          </a:xfrm>
        </p:spPr>
        <p:txBody>
          <a:bodyPr anchor="t"/>
          <a:lstStyle/>
          <a:p>
            <a:pPr algn="l" eaLnBrk="1" hangingPunct="1"/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BIB RC Chassis - Instructions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4EB8A6-10B1-8CFB-41AE-A687F2E25D1F}"/>
              </a:ext>
            </a:extLst>
          </p:cNvPr>
          <p:cNvSpPr txBox="1"/>
          <p:nvPr/>
        </p:nvSpPr>
        <p:spPr>
          <a:xfrm>
            <a:off x="3374580" y="742950"/>
            <a:ext cx="333101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6"/>
                </a:solidFill>
                <a:latin typeface="Comic Sans MS" panose="030F0702030302020204" pitchFamily="66" charset="0"/>
              </a:rPr>
              <a:t>Buy RC Chassis</a:t>
            </a:r>
            <a:endParaRPr lang="en-US" sz="1800" dirty="0">
              <a:latin typeface="Comic Sans MS" panose="030F0702030302020204" pitchFamily="66" charset="0"/>
            </a:endParaRPr>
          </a:p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This chassis cost $40 on Amazon.</a:t>
            </a:r>
          </a:p>
          <a:p>
            <a:endParaRPr lang="en-US" sz="1800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hlinkClick r:id="rId4"/>
              </a:rPr>
              <a:t>WRTWRT</a:t>
            </a:r>
          </a:p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hlinkClick r:id="rId4"/>
              </a:rPr>
              <a:t>1:18 RC Monster Truck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endParaRPr lang="en-US" sz="1800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We recommend a low-cost truck with big wheels.</a:t>
            </a:r>
          </a:p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Scale 1:18</a:t>
            </a:r>
          </a:p>
          <a:p>
            <a:endParaRPr lang="en-US" sz="1800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631684A-E16E-A625-4E38-9AF7DA56E8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t="10246" r="2840" b="17181"/>
          <a:stretch>
            <a:fillRect/>
          </a:stretch>
        </p:blipFill>
        <p:spPr>
          <a:xfrm>
            <a:off x="365588" y="3105150"/>
            <a:ext cx="2810215" cy="171128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CA0D07B-332E-6383-A899-3816797582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87" y="845691"/>
            <a:ext cx="2810215" cy="210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151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52A7D0-B6A4-7F88-2806-82502EB38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F5CB7AB9-369D-8F91-CE20-6669AD75DFF4}"/>
              </a:ext>
            </a:extLst>
          </p:cNvPr>
          <p:cNvGrpSpPr/>
          <p:nvPr/>
        </p:nvGrpSpPr>
        <p:grpSpPr>
          <a:xfrm>
            <a:off x="343676" y="9941"/>
            <a:ext cx="6438124" cy="2334400"/>
            <a:chOff x="343676" y="9941"/>
            <a:chExt cx="6438124" cy="23344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B7E248F-89F9-FB79-67D2-F4D6F9D3DBC4}"/>
                </a:ext>
              </a:extLst>
            </p:cNvPr>
            <p:cNvGrpSpPr/>
            <p:nvPr/>
          </p:nvGrpSpPr>
          <p:grpSpPr>
            <a:xfrm>
              <a:off x="3505200" y="57150"/>
              <a:ext cx="3276600" cy="2287191"/>
              <a:chOff x="5410200" y="0"/>
              <a:chExt cx="3733800" cy="2287191"/>
            </a:xfrm>
          </p:grpSpPr>
          <p:sp>
            <p:nvSpPr>
              <p:cNvPr id="6" name="Line 57">
                <a:extLst>
                  <a:ext uri="{FF2B5EF4-FFF2-40B4-BE49-F238E27FC236}">
                    <a16:creationId xmlns:a16="http://schemas.microsoft.com/office/drawing/2014/main" id="{BDB3E28D-451B-E7AE-9316-0225A19D72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 flipV="1">
                <a:off x="8953500" y="1868091"/>
                <a:ext cx="0" cy="381000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Line 58">
                <a:extLst>
                  <a:ext uri="{FF2B5EF4-FFF2-40B4-BE49-F238E27FC236}">
                    <a16:creationId xmlns:a16="http://schemas.microsoft.com/office/drawing/2014/main" id="{69B170EA-0A83-0AE0-CA32-AC7F59B87B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400800" y="1191"/>
                <a:ext cx="0" cy="514350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60">
                <a:extLst>
                  <a:ext uri="{FF2B5EF4-FFF2-40B4-BE49-F238E27FC236}">
                    <a16:creationId xmlns:a16="http://schemas.microsoft.com/office/drawing/2014/main" id="{64B73097-6137-D873-7585-7593F6B1C9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839200" y="1191"/>
                <a:ext cx="0" cy="2286000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61">
                <a:extLst>
                  <a:ext uri="{FF2B5EF4-FFF2-40B4-BE49-F238E27FC236}">
                    <a16:creationId xmlns:a16="http://schemas.microsoft.com/office/drawing/2014/main" id="{B58745A1-5FD5-927F-D28A-17FE02AF77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534400" y="1191"/>
                <a:ext cx="0" cy="1713309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62">
                <a:extLst>
                  <a:ext uri="{FF2B5EF4-FFF2-40B4-BE49-F238E27FC236}">
                    <a16:creationId xmlns:a16="http://schemas.microsoft.com/office/drawing/2014/main" id="{20F23812-858F-4353-782F-03B2D1DA97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229600" y="1191"/>
                <a:ext cx="0" cy="1256109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63">
                <a:extLst>
                  <a:ext uri="{FF2B5EF4-FFF2-40B4-BE49-F238E27FC236}">
                    <a16:creationId xmlns:a16="http://schemas.microsoft.com/office/drawing/2014/main" id="{CF3A27D0-0E49-246E-E4A0-E054DCDAE9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924800" y="1191"/>
                <a:ext cx="0" cy="1084659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64">
                <a:extLst>
                  <a:ext uri="{FF2B5EF4-FFF2-40B4-BE49-F238E27FC236}">
                    <a16:creationId xmlns:a16="http://schemas.microsoft.com/office/drawing/2014/main" id="{BE5B4824-133C-3667-B009-EE9F34C16E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620000" y="1191"/>
                <a:ext cx="0" cy="970359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65">
                <a:extLst>
                  <a:ext uri="{FF2B5EF4-FFF2-40B4-BE49-F238E27FC236}">
                    <a16:creationId xmlns:a16="http://schemas.microsoft.com/office/drawing/2014/main" id="{FB7D2DA3-B526-D332-EA42-023E810F83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15200" y="1191"/>
                <a:ext cx="0" cy="913209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66">
                <a:extLst>
                  <a:ext uri="{FF2B5EF4-FFF2-40B4-BE49-F238E27FC236}">
                    <a16:creationId xmlns:a16="http://schemas.microsoft.com/office/drawing/2014/main" id="{8A6FA38E-E278-3BD7-735C-277A5A0E79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010400" y="1191"/>
                <a:ext cx="0" cy="798909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67">
                <a:extLst>
                  <a:ext uri="{FF2B5EF4-FFF2-40B4-BE49-F238E27FC236}">
                    <a16:creationId xmlns:a16="http://schemas.microsoft.com/office/drawing/2014/main" id="{883125D6-B626-51F6-1EEF-8DD3F20013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705600" y="1191"/>
                <a:ext cx="0" cy="570309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69">
                <a:extLst>
                  <a:ext uri="{FF2B5EF4-FFF2-40B4-BE49-F238E27FC236}">
                    <a16:creationId xmlns:a16="http://schemas.microsoft.com/office/drawing/2014/main" id="{7B28D771-3370-4A20-7950-1828F84AF9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 flipV="1">
                <a:off x="7277100" y="-1637109"/>
                <a:ext cx="0" cy="3733800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70">
                <a:extLst>
                  <a:ext uri="{FF2B5EF4-FFF2-40B4-BE49-F238E27FC236}">
                    <a16:creationId xmlns:a16="http://schemas.microsoft.com/office/drawing/2014/main" id="{93410A91-AE1E-B6FD-0594-68F8A4F537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 flipV="1">
                <a:off x="7620000" y="-1066800"/>
                <a:ext cx="0" cy="3048000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71">
                <a:extLst>
                  <a:ext uri="{FF2B5EF4-FFF2-40B4-BE49-F238E27FC236}">
                    <a16:creationId xmlns:a16="http://schemas.microsoft.com/office/drawing/2014/main" id="{E759CEC0-0CB5-C5EF-76DE-DEB737B60D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 flipV="1">
                <a:off x="8000207" y="-456407"/>
                <a:ext cx="0" cy="2284413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72">
                <a:extLst>
                  <a:ext uri="{FF2B5EF4-FFF2-40B4-BE49-F238E27FC236}">
                    <a16:creationId xmlns:a16="http://schemas.microsoft.com/office/drawing/2014/main" id="{8077AF28-2F8C-700B-2D65-D492B1BACF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 flipV="1">
                <a:off x="8305007" y="76994"/>
                <a:ext cx="0" cy="1674813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73">
                <a:extLst>
                  <a:ext uri="{FF2B5EF4-FFF2-40B4-BE49-F238E27FC236}">
                    <a16:creationId xmlns:a16="http://schemas.microsoft.com/office/drawing/2014/main" id="{E3A408D7-69A5-B228-5537-E1118498DA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 flipV="1">
                <a:off x="8609807" y="610394"/>
                <a:ext cx="0" cy="1065213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74">
                <a:extLst>
                  <a:ext uri="{FF2B5EF4-FFF2-40B4-BE49-F238E27FC236}">
                    <a16:creationId xmlns:a16="http://schemas.microsoft.com/office/drawing/2014/main" id="{E74EAFAD-6CC5-6E2C-102E-764285CD89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 flipV="1">
                <a:off x="8724107" y="953294"/>
                <a:ext cx="0" cy="836613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75">
                <a:extLst>
                  <a:ext uri="{FF2B5EF4-FFF2-40B4-BE49-F238E27FC236}">
                    <a16:creationId xmlns:a16="http://schemas.microsoft.com/office/drawing/2014/main" id="{F1126A53-B1A3-7ACD-CBA1-6C20789F13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 flipV="1">
                <a:off x="8800307" y="1258094"/>
                <a:ext cx="0" cy="684213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76">
                <a:extLst>
                  <a:ext uri="{FF2B5EF4-FFF2-40B4-BE49-F238E27FC236}">
                    <a16:creationId xmlns:a16="http://schemas.microsoft.com/office/drawing/2014/main" id="{AF0D8628-0EB2-2575-FADD-273C7E4D65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 flipV="1">
                <a:off x="8914607" y="1600994"/>
                <a:ext cx="0" cy="455613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77">
                <a:extLst>
                  <a:ext uri="{FF2B5EF4-FFF2-40B4-BE49-F238E27FC236}">
                    <a16:creationId xmlns:a16="http://schemas.microsoft.com/office/drawing/2014/main" id="{63A4178C-DD7E-B12F-E0F9-0626BE9B35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096000" y="1191"/>
                <a:ext cx="0" cy="398859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80">
                <a:extLst>
                  <a:ext uri="{FF2B5EF4-FFF2-40B4-BE49-F238E27FC236}">
                    <a16:creationId xmlns:a16="http://schemas.microsoft.com/office/drawing/2014/main" id="{53B205CF-64FF-554E-E879-66192D0C10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791200" y="0"/>
                <a:ext cx="0" cy="342900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81">
                <a:extLst>
                  <a:ext uri="{FF2B5EF4-FFF2-40B4-BE49-F238E27FC236}">
                    <a16:creationId xmlns:a16="http://schemas.microsoft.com/office/drawing/2014/main" id="{4B69C256-DA6F-B148-6881-BA1BBCDBCC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486400" y="0"/>
                <a:ext cx="0" cy="285750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82">
                <a:extLst>
                  <a:ext uri="{FF2B5EF4-FFF2-40B4-BE49-F238E27FC236}">
                    <a16:creationId xmlns:a16="http://schemas.microsoft.com/office/drawing/2014/main" id="{CF48756D-D447-08EF-DBE2-E6AE158E2B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 flipV="1">
                <a:off x="9067800" y="2209800"/>
                <a:ext cx="0" cy="152400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93" name="Line 4">
              <a:extLst>
                <a:ext uri="{FF2B5EF4-FFF2-40B4-BE49-F238E27FC236}">
                  <a16:creationId xmlns:a16="http://schemas.microsoft.com/office/drawing/2014/main" id="{C1738D56-7BA6-992D-ACF4-E8EEDA8CCC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3676" y="342900"/>
              <a:ext cx="4310026" cy="12671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D7C4763-0D9A-BA2E-84A7-A47CE09BAA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8956" y="9941"/>
              <a:ext cx="2041452" cy="376393"/>
            </a:xfrm>
            <a:prstGeom prst="rect">
              <a:avLst/>
            </a:prstGeom>
          </p:spPr>
        </p:pic>
      </p:grpSp>
      <p:sp>
        <p:nvSpPr>
          <p:cNvPr id="3094" name="Rectangle 29">
            <a:extLst>
              <a:ext uri="{FF2B5EF4-FFF2-40B4-BE49-F238E27FC236}">
                <a16:creationId xmlns:a16="http://schemas.microsoft.com/office/drawing/2014/main" id="{9C42A65F-08F3-C52B-2252-822EDBCEEA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6159" y="336557"/>
            <a:ext cx="4389059" cy="285751"/>
          </a:xfrm>
        </p:spPr>
        <p:txBody>
          <a:bodyPr anchor="t"/>
          <a:lstStyle/>
          <a:p>
            <a:pPr algn="l" eaLnBrk="1" hangingPunct="1"/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BIB RC Chassis - Instructions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5349286-4C7B-76F4-5D0A-09339ACA28CF}"/>
              </a:ext>
            </a:extLst>
          </p:cNvPr>
          <p:cNvSpPr txBox="1"/>
          <p:nvPr/>
        </p:nvSpPr>
        <p:spPr>
          <a:xfrm>
            <a:off x="3374580" y="742950"/>
            <a:ext cx="333101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6"/>
                </a:solidFill>
                <a:latin typeface="Comic Sans MS" panose="030F0702030302020204" pitchFamily="66" charset="0"/>
              </a:rPr>
              <a:t>Remove Truck Top</a:t>
            </a:r>
            <a:endParaRPr lang="en-US" sz="1800" dirty="0">
              <a:latin typeface="Comic Sans MS" panose="030F0702030302020204" pitchFamily="66" charset="0"/>
            </a:endParaRPr>
          </a:p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Usually there are 4 screws that hold the top to the chassis.  You may find some screws in the battery compartment.</a:t>
            </a:r>
          </a:p>
          <a:p>
            <a:endParaRPr lang="en-US" sz="1800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There may be wires from the chassis to the top for lamps.  You can try to unhook the lamps if you want to use them in your project. </a:t>
            </a:r>
          </a:p>
          <a:p>
            <a:endParaRPr lang="en-US" sz="1800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Or just cut the wires.</a:t>
            </a:r>
          </a:p>
          <a:p>
            <a:endParaRPr lang="en-US" sz="1800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82365E-B650-D194-E800-4F3BC54866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2" t="8889" r="18661" b="10985"/>
          <a:stretch>
            <a:fillRect/>
          </a:stretch>
        </p:blipFill>
        <p:spPr>
          <a:xfrm>
            <a:off x="350979" y="826544"/>
            <a:ext cx="2163621" cy="20119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038D0D-2594-B70D-8162-2487EB2085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2" r="10861" b="23333"/>
          <a:stretch>
            <a:fillRect/>
          </a:stretch>
        </p:blipFill>
        <p:spPr>
          <a:xfrm>
            <a:off x="365587" y="3015584"/>
            <a:ext cx="2301413" cy="182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87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7F7DB1-C8AD-49BE-5675-31452E174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FF17D1B4-9B29-E277-64E3-A85FADB05579}"/>
              </a:ext>
            </a:extLst>
          </p:cNvPr>
          <p:cNvGrpSpPr/>
          <p:nvPr/>
        </p:nvGrpSpPr>
        <p:grpSpPr>
          <a:xfrm>
            <a:off x="343676" y="9941"/>
            <a:ext cx="6438124" cy="2334400"/>
            <a:chOff x="343676" y="9941"/>
            <a:chExt cx="6438124" cy="23344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250DBF4-92F1-FE63-5B4D-9C285E2ED59D}"/>
                </a:ext>
              </a:extLst>
            </p:cNvPr>
            <p:cNvGrpSpPr/>
            <p:nvPr/>
          </p:nvGrpSpPr>
          <p:grpSpPr>
            <a:xfrm>
              <a:off x="3505200" y="57150"/>
              <a:ext cx="3276600" cy="2287191"/>
              <a:chOff x="5410200" y="0"/>
              <a:chExt cx="3733800" cy="2287191"/>
            </a:xfrm>
          </p:grpSpPr>
          <p:sp>
            <p:nvSpPr>
              <p:cNvPr id="6" name="Line 57">
                <a:extLst>
                  <a:ext uri="{FF2B5EF4-FFF2-40B4-BE49-F238E27FC236}">
                    <a16:creationId xmlns:a16="http://schemas.microsoft.com/office/drawing/2014/main" id="{AB934401-A509-B372-B6AA-E25F0F5B3D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 flipV="1">
                <a:off x="8953500" y="1868091"/>
                <a:ext cx="0" cy="381000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Line 58">
                <a:extLst>
                  <a:ext uri="{FF2B5EF4-FFF2-40B4-BE49-F238E27FC236}">
                    <a16:creationId xmlns:a16="http://schemas.microsoft.com/office/drawing/2014/main" id="{0B65A3D2-EA28-A2D4-869A-F12FA6F9E1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400800" y="1191"/>
                <a:ext cx="0" cy="514350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60">
                <a:extLst>
                  <a:ext uri="{FF2B5EF4-FFF2-40B4-BE49-F238E27FC236}">
                    <a16:creationId xmlns:a16="http://schemas.microsoft.com/office/drawing/2014/main" id="{D7F768FF-B955-46AD-BCAB-A3BABD73A5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839200" y="1191"/>
                <a:ext cx="0" cy="2286000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61">
                <a:extLst>
                  <a:ext uri="{FF2B5EF4-FFF2-40B4-BE49-F238E27FC236}">
                    <a16:creationId xmlns:a16="http://schemas.microsoft.com/office/drawing/2014/main" id="{DEEBDA90-BE0C-CFD1-E0E6-7C3A6CDED7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534400" y="1191"/>
                <a:ext cx="0" cy="1713309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62">
                <a:extLst>
                  <a:ext uri="{FF2B5EF4-FFF2-40B4-BE49-F238E27FC236}">
                    <a16:creationId xmlns:a16="http://schemas.microsoft.com/office/drawing/2014/main" id="{3FEEE914-CD70-2D5E-10F2-9DB9385B33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229600" y="1191"/>
                <a:ext cx="0" cy="1256109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63">
                <a:extLst>
                  <a:ext uri="{FF2B5EF4-FFF2-40B4-BE49-F238E27FC236}">
                    <a16:creationId xmlns:a16="http://schemas.microsoft.com/office/drawing/2014/main" id="{558A9DE3-B279-A6DD-472C-98701759AD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924800" y="1191"/>
                <a:ext cx="0" cy="1084659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64">
                <a:extLst>
                  <a:ext uri="{FF2B5EF4-FFF2-40B4-BE49-F238E27FC236}">
                    <a16:creationId xmlns:a16="http://schemas.microsoft.com/office/drawing/2014/main" id="{722A5275-E10C-2657-FFB0-A01FE3ECBB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620000" y="1191"/>
                <a:ext cx="0" cy="970359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65">
                <a:extLst>
                  <a:ext uri="{FF2B5EF4-FFF2-40B4-BE49-F238E27FC236}">
                    <a16:creationId xmlns:a16="http://schemas.microsoft.com/office/drawing/2014/main" id="{94E8B2C9-B36E-6B68-EE42-073AB801B4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15200" y="1191"/>
                <a:ext cx="0" cy="913209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66">
                <a:extLst>
                  <a:ext uri="{FF2B5EF4-FFF2-40B4-BE49-F238E27FC236}">
                    <a16:creationId xmlns:a16="http://schemas.microsoft.com/office/drawing/2014/main" id="{09D93769-9EB9-EC88-C8FF-1685B5BCD8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010400" y="1191"/>
                <a:ext cx="0" cy="798909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67">
                <a:extLst>
                  <a:ext uri="{FF2B5EF4-FFF2-40B4-BE49-F238E27FC236}">
                    <a16:creationId xmlns:a16="http://schemas.microsoft.com/office/drawing/2014/main" id="{1B212A46-0A5F-898A-9991-DF0FFBEBC3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705600" y="1191"/>
                <a:ext cx="0" cy="570309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69">
                <a:extLst>
                  <a:ext uri="{FF2B5EF4-FFF2-40B4-BE49-F238E27FC236}">
                    <a16:creationId xmlns:a16="http://schemas.microsoft.com/office/drawing/2014/main" id="{6FBC9C96-222F-DC1F-1EA1-B3228196A6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 flipV="1">
                <a:off x="7277100" y="-1637109"/>
                <a:ext cx="0" cy="3733800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70">
                <a:extLst>
                  <a:ext uri="{FF2B5EF4-FFF2-40B4-BE49-F238E27FC236}">
                    <a16:creationId xmlns:a16="http://schemas.microsoft.com/office/drawing/2014/main" id="{3B99FF0E-5655-6A12-96ED-F1F1B9181D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 flipV="1">
                <a:off x="7620000" y="-1066800"/>
                <a:ext cx="0" cy="3048000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71">
                <a:extLst>
                  <a:ext uri="{FF2B5EF4-FFF2-40B4-BE49-F238E27FC236}">
                    <a16:creationId xmlns:a16="http://schemas.microsoft.com/office/drawing/2014/main" id="{220312AC-9A6A-0E6C-9BB0-E0572C76FD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 flipV="1">
                <a:off x="8000207" y="-456407"/>
                <a:ext cx="0" cy="2284413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72">
                <a:extLst>
                  <a:ext uri="{FF2B5EF4-FFF2-40B4-BE49-F238E27FC236}">
                    <a16:creationId xmlns:a16="http://schemas.microsoft.com/office/drawing/2014/main" id="{E1F6AD89-48A0-02C6-7AE2-C9BF21E2C4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 flipV="1">
                <a:off x="8305007" y="76994"/>
                <a:ext cx="0" cy="1674813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73">
                <a:extLst>
                  <a:ext uri="{FF2B5EF4-FFF2-40B4-BE49-F238E27FC236}">
                    <a16:creationId xmlns:a16="http://schemas.microsoft.com/office/drawing/2014/main" id="{ED7C7CCC-C425-952C-88F4-3BE9AF5092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 flipV="1">
                <a:off x="8609807" y="610394"/>
                <a:ext cx="0" cy="1065213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74">
                <a:extLst>
                  <a:ext uri="{FF2B5EF4-FFF2-40B4-BE49-F238E27FC236}">
                    <a16:creationId xmlns:a16="http://schemas.microsoft.com/office/drawing/2014/main" id="{ECBCB200-1A86-C40C-480B-4386ADCF2C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 flipV="1">
                <a:off x="8724107" y="953294"/>
                <a:ext cx="0" cy="836613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75">
                <a:extLst>
                  <a:ext uri="{FF2B5EF4-FFF2-40B4-BE49-F238E27FC236}">
                    <a16:creationId xmlns:a16="http://schemas.microsoft.com/office/drawing/2014/main" id="{D8CE87D2-2342-DEB7-CA68-BAEA55EECF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 flipV="1">
                <a:off x="8800307" y="1258094"/>
                <a:ext cx="0" cy="684213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76">
                <a:extLst>
                  <a:ext uri="{FF2B5EF4-FFF2-40B4-BE49-F238E27FC236}">
                    <a16:creationId xmlns:a16="http://schemas.microsoft.com/office/drawing/2014/main" id="{4D066F37-607B-CDD2-240E-EE12B03992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 flipV="1">
                <a:off x="8914607" y="1600994"/>
                <a:ext cx="0" cy="455613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77">
                <a:extLst>
                  <a:ext uri="{FF2B5EF4-FFF2-40B4-BE49-F238E27FC236}">
                    <a16:creationId xmlns:a16="http://schemas.microsoft.com/office/drawing/2014/main" id="{9EFB76BB-6714-CAAA-A2AC-70B75AF072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096000" y="1191"/>
                <a:ext cx="0" cy="398859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80">
                <a:extLst>
                  <a:ext uri="{FF2B5EF4-FFF2-40B4-BE49-F238E27FC236}">
                    <a16:creationId xmlns:a16="http://schemas.microsoft.com/office/drawing/2014/main" id="{6038F7E3-08D5-EBAE-8E6F-48282CA80C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791200" y="0"/>
                <a:ext cx="0" cy="342900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81">
                <a:extLst>
                  <a:ext uri="{FF2B5EF4-FFF2-40B4-BE49-F238E27FC236}">
                    <a16:creationId xmlns:a16="http://schemas.microsoft.com/office/drawing/2014/main" id="{5E68350E-1785-F88A-7202-9FFBDC314C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486400" y="0"/>
                <a:ext cx="0" cy="285750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82">
                <a:extLst>
                  <a:ext uri="{FF2B5EF4-FFF2-40B4-BE49-F238E27FC236}">
                    <a16:creationId xmlns:a16="http://schemas.microsoft.com/office/drawing/2014/main" id="{8FF1DB47-4BF8-03D8-999B-896394B68A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 flipV="1">
                <a:off x="9067800" y="2209800"/>
                <a:ext cx="0" cy="152400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93" name="Line 4">
              <a:extLst>
                <a:ext uri="{FF2B5EF4-FFF2-40B4-BE49-F238E27FC236}">
                  <a16:creationId xmlns:a16="http://schemas.microsoft.com/office/drawing/2014/main" id="{C2F153F0-5472-E3E0-CD39-3F71D5033E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3676" y="342900"/>
              <a:ext cx="4310026" cy="12671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388F048-4398-BAB8-CE65-A240990C2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8956" y="9941"/>
              <a:ext cx="2041452" cy="376393"/>
            </a:xfrm>
            <a:prstGeom prst="rect">
              <a:avLst/>
            </a:prstGeom>
          </p:spPr>
        </p:pic>
      </p:grpSp>
      <p:sp>
        <p:nvSpPr>
          <p:cNvPr id="3094" name="Rectangle 29">
            <a:extLst>
              <a:ext uri="{FF2B5EF4-FFF2-40B4-BE49-F238E27FC236}">
                <a16:creationId xmlns:a16="http://schemas.microsoft.com/office/drawing/2014/main" id="{FB53CDF5-2CFA-1873-87DF-DCA604D3C7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6159" y="336557"/>
            <a:ext cx="4389059" cy="285751"/>
          </a:xfrm>
        </p:spPr>
        <p:txBody>
          <a:bodyPr anchor="t"/>
          <a:lstStyle/>
          <a:p>
            <a:pPr algn="l" eaLnBrk="1" hangingPunct="1"/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BIB RC Chassis - Instructions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3F8959-ACF4-C814-0688-55799996CC64}"/>
              </a:ext>
            </a:extLst>
          </p:cNvPr>
          <p:cNvSpPr txBox="1"/>
          <p:nvPr/>
        </p:nvSpPr>
        <p:spPr>
          <a:xfrm>
            <a:off x="3374580" y="742950"/>
            <a:ext cx="33310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6"/>
                </a:solidFill>
                <a:latin typeface="Comic Sans MS" panose="030F0702030302020204" pitchFamily="66" charset="0"/>
              </a:rPr>
              <a:t>Build a mounting platform</a:t>
            </a:r>
            <a:endParaRPr lang="en-US" sz="1800" dirty="0">
              <a:latin typeface="Comic Sans MS" panose="030F0702030302020204" pitchFamily="66" charset="0"/>
            </a:endParaRPr>
          </a:p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Hot glue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popsical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sticks, coffee stirrer sticks, chop sticks or cardboard strips to the truck top. </a:t>
            </a:r>
          </a:p>
          <a:p>
            <a:endParaRPr lang="en-US" sz="1800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These will be used to mount your invention on the chassis and connect it with rubber bands so you can quickly interchange chassis tops.</a:t>
            </a:r>
          </a:p>
          <a:p>
            <a:endParaRPr lang="en-US" sz="1800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D36BF06-ED8D-B0C9-9E25-BA35372DEF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7" t="38957" r="16024" b="9829"/>
          <a:stretch>
            <a:fillRect/>
          </a:stretch>
        </p:blipFill>
        <p:spPr>
          <a:xfrm>
            <a:off x="398107" y="2419350"/>
            <a:ext cx="2824073" cy="1904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FF8F5B-F62C-AECF-CF4A-28C58592B7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46790" r="13787" b="11728"/>
          <a:stretch>
            <a:fillRect/>
          </a:stretch>
        </p:blipFill>
        <p:spPr>
          <a:xfrm>
            <a:off x="392905" y="805765"/>
            <a:ext cx="2829275" cy="132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4053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9">
      <a:dk1>
        <a:srgbClr val="5F5F5F"/>
      </a:dk1>
      <a:lt1>
        <a:srgbClr val="FFFFFF"/>
      </a:lt1>
      <a:dk2>
        <a:srgbClr val="5F5F5F"/>
      </a:dk2>
      <a:lt2>
        <a:srgbClr val="B2B2B2"/>
      </a:lt2>
      <a:accent1>
        <a:srgbClr val="C0C0C0"/>
      </a:accent1>
      <a:accent2>
        <a:srgbClr val="3333CC"/>
      </a:accent2>
      <a:accent3>
        <a:srgbClr val="FFFFFF"/>
      </a:accent3>
      <a:accent4>
        <a:srgbClr val="505050"/>
      </a:accent4>
      <a:accent5>
        <a:srgbClr val="DCDCDC"/>
      </a:accent5>
      <a:accent6>
        <a:srgbClr val="2D2DB9"/>
      </a:accent6>
      <a:hlink>
        <a:srgbClr val="0033CC"/>
      </a:hlink>
      <a:folHlink>
        <a:srgbClr val="80008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33333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33333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5F5F5F"/>
        </a:dk1>
        <a:lt1>
          <a:srgbClr val="FFFFFF"/>
        </a:lt1>
        <a:dk2>
          <a:srgbClr val="5F5F5F"/>
        </a:dk2>
        <a:lt2>
          <a:srgbClr val="B2B2B2"/>
        </a:lt2>
        <a:accent1>
          <a:srgbClr val="C0C0C0"/>
        </a:accent1>
        <a:accent2>
          <a:srgbClr val="3333CC"/>
        </a:accent2>
        <a:accent3>
          <a:srgbClr val="FFFFFF"/>
        </a:accent3>
        <a:accent4>
          <a:srgbClr val="505050"/>
        </a:accent4>
        <a:accent5>
          <a:srgbClr val="DCDCDC"/>
        </a:accent5>
        <a:accent6>
          <a:srgbClr val="2D2DB9"/>
        </a:accent6>
        <a:hlink>
          <a:srgbClr val="0033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26397</TotalTime>
  <Words>170</Words>
  <Application>Microsoft Office PowerPoint</Application>
  <PresentationFormat>Custom</PresentationFormat>
  <Paragraphs>31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Comic Sans MS</vt:lpstr>
      <vt:lpstr>Times New Roman</vt:lpstr>
      <vt:lpstr>Default Design</vt:lpstr>
      <vt:lpstr>Catapult</vt:lpstr>
      <vt:lpstr>BIB RC Chassis - Applications</vt:lpstr>
      <vt:lpstr>BIB RC Chassis - Applications</vt:lpstr>
      <vt:lpstr>BIB RC Chassis - Instructions</vt:lpstr>
      <vt:lpstr>BIB RC Chassis - Instructions</vt:lpstr>
      <vt:lpstr>BIB RC Chassis - Instructions</vt:lpstr>
    </vt:vector>
  </TitlesOfParts>
  <Company>Build-It-Yourself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Galinato</dc:creator>
  <cp:lastModifiedBy>John Galinato</cp:lastModifiedBy>
  <cp:revision>217</cp:revision>
  <dcterms:created xsi:type="dcterms:W3CDTF">2012-01-21T20:41:34Z</dcterms:created>
  <dcterms:modified xsi:type="dcterms:W3CDTF">2026-01-27T01:05:51Z</dcterms:modified>
</cp:coreProperties>
</file>