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02" r:id="rId2"/>
    <p:sldId id="547" r:id="rId3"/>
    <p:sldId id="556" r:id="rId4"/>
    <p:sldId id="555" r:id="rId5"/>
    <p:sldId id="544" r:id="rId6"/>
    <p:sldId id="557" r:id="rId7"/>
    <p:sldId id="552" r:id="rId8"/>
    <p:sldId id="553" r:id="rId9"/>
    <p:sldId id="554" r:id="rId10"/>
  </p:sldIdLst>
  <p:sldSz cx="9144000" cy="5143500" type="screen16x9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0000"/>
    <a:srgbClr val="000099"/>
    <a:srgbClr val="00CC00"/>
    <a:srgbClr val="FF0000"/>
    <a:srgbClr val="C0C0C0"/>
    <a:srgbClr val="B2B2B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0" autoAdjust="0"/>
    <p:restoredTop sz="86041" autoAdjust="0"/>
  </p:normalViewPr>
  <p:slideViewPr>
    <p:cSldViewPr>
      <p:cViewPr varScale="1">
        <p:scale>
          <a:sx n="134" d="100"/>
          <a:sy n="134" d="100"/>
        </p:scale>
        <p:origin x="-954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45ED03-BB39-43EF-97B9-6406EDE67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1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704850"/>
            <a:ext cx="62547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D49F25-AABB-42D7-BD0D-2FD08231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01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3F4737-8B23-4CD7-9FED-AE6C6F871749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Welcome to the BIY Laboratory …</a:t>
            </a:r>
          </a:p>
          <a:p>
            <a:pPr eaLnBrk="1" hangingPunct="1"/>
            <a:r>
              <a:rPr lang="en-US" altLang="en-US" dirty="0" smtClean="0"/>
              <a:t>Where Art and</a:t>
            </a:r>
            <a:r>
              <a:rPr lang="en-US" altLang="en-US" baseline="0" dirty="0" smtClean="0"/>
              <a:t> Technology Rule.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 the next 6 slides, you will learn how you can …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err="1" smtClean="0"/>
              <a:t>Aaa</a:t>
            </a:r>
            <a:endParaRPr lang="en-US" dirty="0" smtClean="0"/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err="1" smtClean="0"/>
              <a:t>Bbb</a:t>
            </a:r>
            <a:endParaRPr lang="en-US" dirty="0" smtClean="0"/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err="1" smtClean="0"/>
              <a:t>Ccc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 the next 6 slides, you will learn how you can …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err="1" smtClean="0"/>
              <a:t>Aaa</a:t>
            </a:r>
            <a:endParaRPr lang="en-US" dirty="0" smtClean="0"/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err="1" smtClean="0"/>
              <a:t>Bbb</a:t>
            </a:r>
            <a:endParaRPr lang="en-US" dirty="0" smtClean="0"/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err="1" smtClean="0"/>
              <a:t>Ccc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 the next 6 slides, you will learn how you can …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err="1" smtClean="0"/>
              <a:t>Aaa</a:t>
            </a:r>
            <a:endParaRPr lang="en-US" dirty="0" smtClean="0"/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err="1" smtClean="0"/>
              <a:t>Bbb</a:t>
            </a:r>
            <a:endParaRPr lang="en-US" dirty="0" smtClean="0"/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err="1" smtClean="0"/>
              <a:t>Ccc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 the next 6 slides, you will learn how you can …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err="1" smtClean="0"/>
              <a:t>Aaa</a:t>
            </a:r>
            <a:endParaRPr lang="en-US" dirty="0" smtClean="0"/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err="1" smtClean="0"/>
              <a:t>Bbb</a:t>
            </a:r>
            <a:endParaRPr lang="en-US" dirty="0" smtClean="0"/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err="1" smtClean="0"/>
              <a:t>Ccc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 the next 6 slides, you will learn how you can …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err="1" smtClean="0"/>
              <a:t>Aaa</a:t>
            </a:r>
            <a:endParaRPr lang="en-US" dirty="0" smtClean="0"/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err="1" smtClean="0"/>
              <a:t>Bbb</a:t>
            </a:r>
            <a:endParaRPr lang="en-US" dirty="0" smtClean="0"/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en-US" dirty="0" err="1" smtClean="0"/>
              <a:t>Ccc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1DA0-BDB2-4889-8FFE-2E74147FD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2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47F00-88EC-499C-93A4-48D0DC9A6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6F21-F0A4-49C1-A076-588D22231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1CD7B-C3CD-4AE8-B0AF-FBC1C1436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2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7D3E6-58C2-44B5-9D3D-920F9D9FA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3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0596-3256-467F-8A7A-81FEC78F7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A3403-63CE-4E1C-AD57-2F3C7AB03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3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31FA3-7605-43BC-A64D-AD42F03EA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4A90-CF16-4AE8-8526-19CD38799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0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3996B-3E10-4D0E-84D4-4C9BB1B3F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9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EA39-48C2-4A00-B3E5-81D892C2E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2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D9EB95-ABBD-41C1-81CF-CECC6ED3B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2061"/>
          <p:cNvSpPr txBox="1">
            <a:spLocks noChangeArrowheads="1"/>
          </p:cNvSpPr>
          <p:nvPr/>
        </p:nvSpPr>
        <p:spPr bwMode="auto">
          <a:xfrm>
            <a:off x="3344851" y="4876800"/>
            <a:ext cx="2432076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latin typeface="Comic Sans MS" pitchFamily="66" charset="0"/>
              </a:rPr>
              <a:t>www.Build-It-Yourself.com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25"/>
          <p:cNvSpPr>
            <a:spLocks noChangeShapeType="1"/>
          </p:cNvSpPr>
          <p:nvPr/>
        </p:nvSpPr>
        <p:spPr bwMode="auto">
          <a:xfrm flipH="1">
            <a:off x="1676400" y="1326356"/>
            <a:ext cx="5791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85800" y="1352550"/>
            <a:ext cx="7772400" cy="2312194"/>
          </a:xfrm>
        </p:spPr>
        <p:txBody>
          <a:bodyPr anchor="t"/>
          <a:lstStyle/>
          <a:p>
            <a:pPr eaLnBrk="1" hangingPunct="1"/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Module</a:t>
            </a:r>
            <a:b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Scale Circuit Switch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28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599" y="629245"/>
            <a:ext cx="3406397" cy="6280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626809" y="2421866"/>
            <a:ext cx="4078791" cy="1673884"/>
            <a:chOff x="2093409" y="2264434"/>
            <a:chExt cx="4916991" cy="2514600"/>
          </a:xfrm>
        </p:grpSpPr>
        <p:grpSp>
          <p:nvGrpSpPr>
            <p:cNvPr id="51" name="Group 50"/>
            <p:cNvGrpSpPr/>
            <p:nvPr/>
          </p:nvGrpSpPr>
          <p:grpSpPr>
            <a:xfrm>
              <a:off x="2093409" y="3313534"/>
              <a:ext cx="3186163" cy="1360246"/>
              <a:chOff x="3748037" y="3354809"/>
              <a:chExt cx="3186163" cy="136024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748037" y="3857961"/>
                <a:ext cx="3186163" cy="183912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3882339" y="3354809"/>
                <a:ext cx="606279" cy="499682"/>
                <a:chOff x="4037162" y="4727275"/>
                <a:chExt cx="681487" cy="621102"/>
              </a:xfrm>
            </p:grpSpPr>
            <p:sp>
              <p:nvSpPr>
                <p:cNvPr id="66" name="Freeform 65"/>
                <p:cNvSpPr/>
                <p:nvPr/>
              </p:nvSpPr>
              <p:spPr>
                <a:xfrm>
                  <a:off x="4037162" y="4787660"/>
                  <a:ext cx="681487" cy="560717"/>
                </a:xfrm>
                <a:custGeom>
                  <a:avLst/>
                  <a:gdLst>
                    <a:gd name="connsiteX0" fmla="*/ 0 w 681487"/>
                    <a:gd name="connsiteY0" fmla="*/ 0 h 560717"/>
                    <a:gd name="connsiteX1" fmla="*/ 163902 w 681487"/>
                    <a:gd name="connsiteY1" fmla="*/ 560717 h 560717"/>
                    <a:gd name="connsiteX2" fmla="*/ 526212 w 681487"/>
                    <a:gd name="connsiteY2" fmla="*/ 543465 h 560717"/>
                    <a:gd name="connsiteX3" fmla="*/ 681487 w 681487"/>
                    <a:gd name="connsiteY3" fmla="*/ 0 h 560717"/>
                    <a:gd name="connsiteX4" fmla="*/ 0 w 681487"/>
                    <a:gd name="connsiteY4" fmla="*/ 0 h 56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1487" h="560717">
                      <a:moveTo>
                        <a:pt x="0" y="0"/>
                      </a:moveTo>
                      <a:lnTo>
                        <a:pt x="163902" y="560717"/>
                      </a:lnTo>
                      <a:lnTo>
                        <a:pt x="526212" y="543465"/>
                      </a:lnTo>
                      <a:lnTo>
                        <a:pt x="68148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054415" y="4727275"/>
                  <a:ext cx="664234" cy="149525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4358153" y="4041872"/>
                <a:ext cx="1694768" cy="673183"/>
                <a:chOff x="4572000" y="5581291"/>
                <a:chExt cx="1905000" cy="836762"/>
              </a:xfrm>
            </p:grpSpPr>
            <p:sp>
              <p:nvSpPr>
                <p:cNvPr id="58" name="Freeform 57"/>
                <p:cNvSpPr/>
                <p:nvPr/>
              </p:nvSpPr>
              <p:spPr>
                <a:xfrm>
                  <a:off x="5193102" y="5581291"/>
                  <a:ext cx="733245" cy="595222"/>
                </a:xfrm>
                <a:custGeom>
                  <a:avLst/>
                  <a:gdLst>
                    <a:gd name="connsiteX0" fmla="*/ 388189 w 733245"/>
                    <a:gd name="connsiteY0" fmla="*/ 0 h 595222"/>
                    <a:gd name="connsiteX1" fmla="*/ 0 w 733245"/>
                    <a:gd name="connsiteY1" fmla="*/ 577969 h 595222"/>
                    <a:gd name="connsiteX2" fmla="*/ 733245 w 733245"/>
                    <a:gd name="connsiteY2" fmla="*/ 595222 h 595222"/>
                    <a:gd name="connsiteX3" fmla="*/ 388189 w 733245"/>
                    <a:gd name="connsiteY3" fmla="*/ 0 h 59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3245" h="595222">
                      <a:moveTo>
                        <a:pt x="388189" y="0"/>
                      </a:moveTo>
                      <a:lnTo>
                        <a:pt x="0" y="577969"/>
                      </a:lnTo>
                      <a:lnTo>
                        <a:pt x="733245" y="595222"/>
                      </a:lnTo>
                      <a:lnTo>
                        <a:pt x="388189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572000" y="6176513"/>
                  <a:ext cx="1905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4648200" y="6176513"/>
                  <a:ext cx="228600" cy="241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4953000" y="6172200"/>
                  <a:ext cx="228600" cy="241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5257800" y="6172200"/>
                  <a:ext cx="228600" cy="241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5562600" y="6172200"/>
                  <a:ext cx="228600" cy="241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5867400" y="6172200"/>
                  <a:ext cx="228600" cy="241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6172200" y="6172200"/>
                  <a:ext cx="228600" cy="241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6172200" y="3367468"/>
                <a:ext cx="606279" cy="499682"/>
                <a:chOff x="4037162" y="4727275"/>
                <a:chExt cx="681487" cy="621102"/>
              </a:xfrm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4037162" y="4787660"/>
                  <a:ext cx="681487" cy="560717"/>
                </a:xfrm>
                <a:custGeom>
                  <a:avLst/>
                  <a:gdLst>
                    <a:gd name="connsiteX0" fmla="*/ 0 w 681487"/>
                    <a:gd name="connsiteY0" fmla="*/ 0 h 560717"/>
                    <a:gd name="connsiteX1" fmla="*/ 163902 w 681487"/>
                    <a:gd name="connsiteY1" fmla="*/ 560717 h 560717"/>
                    <a:gd name="connsiteX2" fmla="*/ 526212 w 681487"/>
                    <a:gd name="connsiteY2" fmla="*/ 543465 h 560717"/>
                    <a:gd name="connsiteX3" fmla="*/ 681487 w 681487"/>
                    <a:gd name="connsiteY3" fmla="*/ 0 h 560717"/>
                    <a:gd name="connsiteX4" fmla="*/ 0 w 681487"/>
                    <a:gd name="connsiteY4" fmla="*/ 0 h 56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1487" h="560717">
                      <a:moveTo>
                        <a:pt x="0" y="0"/>
                      </a:moveTo>
                      <a:lnTo>
                        <a:pt x="163902" y="560717"/>
                      </a:lnTo>
                      <a:lnTo>
                        <a:pt x="526212" y="543465"/>
                      </a:lnTo>
                      <a:lnTo>
                        <a:pt x="68148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054415" y="4727275"/>
                  <a:ext cx="664234" cy="149525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5198853" y="2264434"/>
              <a:ext cx="1811547" cy="2514600"/>
              <a:chOff x="6722853" y="3516702"/>
              <a:chExt cx="1811547" cy="25146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7365521" y="3516702"/>
                <a:ext cx="838200" cy="45720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Battery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441721" y="5574102"/>
                <a:ext cx="838200" cy="45720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Motor</a:t>
                </a:r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8215223" y="3752491"/>
                <a:ext cx="319177" cy="2053086"/>
              </a:xfrm>
              <a:custGeom>
                <a:avLst/>
                <a:gdLst>
                  <a:gd name="connsiteX0" fmla="*/ 0 w 319177"/>
                  <a:gd name="connsiteY0" fmla="*/ 0 h 2053086"/>
                  <a:gd name="connsiteX1" fmla="*/ 319177 w 319177"/>
                  <a:gd name="connsiteY1" fmla="*/ 8626 h 2053086"/>
                  <a:gd name="connsiteX2" fmla="*/ 284671 w 319177"/>
                  <a:gd name="connsiteY2" fmla="*/ 2053086 h 2053086"/>
                  <a:gd name="connsiteX3" fmla="*/ 69011 w 319177"/>
                  <a:gd name="connsiteY3" fmla="*/ 2053086 h 20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177" h="2053086">
                    <a:moveTo>
                      <a:pt x="0" y="0"/>
                    </a:moveTo>
                    <a:lnTo>
                      <a:pt x="319177" y="8626"/>
                    </a:lnTo>
                    <a:lnTo>
                      <a:pt x="284671" y="2053086"/>
                    </a:lnTo>
                    <a:lnTo>
                      <a:pt x="69011" y="2053086"/>
                    </a:ln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6722853" y="3717985"/>
                <a:ext cx="655607" cy="1078302"/>
              </a:xfrm>
              <a:custGeom>
                <a:avLst/>
                <a:gdLst>
                  <a:gd name="connsiteX0" fmla="*/ 655607 w 655607"/>
                  <a:gd name="connsiteY0" fmla="*/ 0 h 1078302"/>
                  <a:gd name="connsiteX1" fmla="*/ 474453 w 655607"/>
                  <a:gd name="connsiteY1" fmla="*/ 8626 h 1078302"/>
                  <a:gd name="connsiteX2" fmla="*/ 500332 w 655607"/>
                  <a:gd name="connsiteY2" fmla="*/ 1069675 h 1078302"/>
                  <a:gd name="connsiteX3" fmla="*/ 0 w 655607"/>
                  <a:gd name="connsiteY3" fmla="*/ 1078302 h 107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5607" h="1078302">
                    <a:moveTo>
                      <a:pt x="655607" y="0"/>
                    </a:moveTo>
                    <a:lnTo>
                      <a:pt x="474453" y="8626"/>
                    </a:lnTo>
                    <a:lnTo>
                      <a:pt x="500332" y="1069675"/>
                    </a:lnTo>
                    <a:lnTo>
                      <a:pt x="0" y="1078302"/>
                    </a:ln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 flipV="1">
                <a:off x="6738668" y="5006195"/>
                <a:ext cx="655607" cy="746185"/>
              </a:xfrm>
              <a:custGeom>
                <a:avLst/>
                <a:gdLst>
                  <a:gd name="connsiteX0" fmla="*/ 655607 w 655607"/>
                  <a:gd name="connsiteY0" fmla="*/ 0 h 1078302"/>
                  <a:gd name="connsiteX1" fmla="*/ 474453 w 655607"/>
                  <a:gd name="connsiteY1" fmla="*/ 8626 h 1078302"/>
                  <a:gd name="connsiteX2" fmla="*/ 500332 w 655607"/>
                  <a:gd name="connsiteY2" fmla="*/ 1069675 h 1078302"/>
                  <a:gd name="connsiteX3" fmla="*/ 0 w 655607"/>
                  <a:gd name="connsiteY3" fmla="*/ 1078302 h 107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5607" h="1078302">
                    <a:moveTo>
                      <a:pt x="655607" y="0"/>
                    </a:moveTo>
                    <a:lnTo>
                      <a:pt x="474453" y="8626"/>
                    </a:lnTo>
                    <a:lnTo>
                      <a:pt x="500332" y="1069675"/>
                    </a:lnTo>
                    <a:lnTo>
                      <a:pt x="0" y="1078302"/>
                    </a:ln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72" y="942975"/>
            <a:ext cx="5078728" cy="380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9"/>
          <p:cNvSpPr txBox="1">
            <a:spLocks noChangeArrowheads="1"/>
          </p:cNvSpPr>
          <p:nvPr/>
        </p:nvSpPr>
        <p:spPr>
          <a:xfrm>
            <a:off x="304800" y="342900"/>
            <a:ext cx="6431902" cy="28575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800" kern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Scale Circuit Switch</a:t>
            </a:r>
            <a:endParaRPr lang="en-US" altLang="en-US" sz="1800" kern="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9"/>
          <p:cNvSpPr txBox="1">
            <a:spLocks noChangeArrowheads="1"/>
          </p:cNvSpPr>
          <p:nvPr/>
        </p:nvSpPr>
        <p:spPr>
          <a:xfrm>
            <a:off x="304800" y="342900"/>
            <a:ext cx="6431902" cy="28575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800" kern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Scale Circuit Switch</a:t>
            </a:r>
            <a:endParaRPr lang="en-US" altLang="en-US" sz="1800" kern="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1850"/>
            <a:ext cx="4983503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8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Scale Circuit Switch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02" y="857845"/>
            <a:ext cx="4648200" cy="384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8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93409" y="2630250"/>
            <a:ext cx="3186163" cy="1360246"/>
            <a:chOff x="3748037" y="3354809"/>
            <a:chExt cx="3186163" cy="1360246"/>
          </a:xfrm>
        </p:grpSpPr>
        <p:sp>
          <p:nvSpPr>
            <p:cNvPr id="38" name="Rectangle 37"/>
            <p:cNvSpPr/>
            <p:nvPr/>
          </p:nvSpPr>
          <p:spPr>
            <a:xfrm>
              <a:off x="3748037" y="3857961"/>
              <a:ext cx="3186163" cy="183912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882339" y="3354809"/>
              <a:ext cx="606279" cy="499682"/>
              <a:chOff x="4037162" y="4727275"/>
              <a:chExt cx="681487" cy="621102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4037162" y="4787660"/>
                <a:ext cx="681487" cy="560717"/>
              </a:xfrm>
              <a:custGeom>
                <a:avLst/>
                <a:gdLst>
                  <a:gd name="connsiteX0" fmla="*/ 0 w 681487"/>
                  <a:gd name="connsiteY0" fmla="*/ 0 h 560717"/>
                  <a:gd name="connsiteX1" fmla="*/ 163902 w 681487"/>
                  <a:gd name="connsiteY1" fmla="*/ 560717 h 560717"/>
                  <a:gd name="connsiteX2" fmla="*/ 526212 w 681487"/>
                  <a:gd name="connsiteY2" fmla="*/ 543465 h 560717"/>
                  <a:gd name="connsiteX3" fmla="*/ 681487 w 681487"/>
                  <a:gd name="connsiteY3" fmla="*/ 0 h 560717"/>
                  <a:gd name="connsiteX4" fmla="*/ 0 w 681487"/>
                  <a:gd name="connsiteY4" fmla="*/ 0 h 56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487" h="560717">
                    <a:moveTo>
                      <a:pt x="0" y="0"/>
                    </a:moveTo>
                    <a:lnTo>
                      <a:pt x="163902" y="560717"/>
                    </a:lnTo>
                    <a:lnTo>
                      <a:pt x="526212" y="543465"/>
                    </a:lnTo>
                    <a:lnTo>
                      <a:pt x="6814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054415" y="4727275"/>
                <a:ext cx="664234" cy="14952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358153" y="4041872"/>
              <a:ext cx="1694768" cy="673183"/>
              <a:chOff x="4572000" y="5581291"/>
              <a:chExt cx="1905000" cy="836762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5193102" y="5581291"/>
                <a:ext cx="733245" cy="595222"/>
              </a:xfrm>
              <a:custGeom>
                <a:avLst/>
                <a:gdLst>
                  <a:gd name="connsiteX0" fmla="*/ 388189 w 733245"/>
                  <a:gd name="connsiteY0" fmla="*/ 0 h 595222"/>
                  <a:gd name="connsiteX1" fmla="*/ 0 w 733245"/>
                  <a:gd name="connsiteY1" fmla="*/ 577969 h 595222"/>
                  <a:gd name="connsiteX2" fmla="*/ 733245 w 733245"/>
                  <a:gd name="connsiteY2" fmla="*/ 595222 h 595222"/>
                  <a:gd name="connsiteX3" fmla="*/ 388189 w 733245"/>
                  <a:gd name="connsiteY3" fmla="*/ 0 h 59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245" h="595222">
                    <a:moveTo>
                      <a:pt x="388189" y="0"/>
                    </a:moveTo>
                    <a:lnTo>
                      <a:pt x="0" y="577969"/>
                    </a:lnTo>
                    <a:lnTo>
                      <a:pt x="733245" y="595222"/>
                    </a:lnTo>
                    <a:lnTo>
                      <a:pt x="388189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572000" y="6176513"/>
                <a:ext cx="19050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4648200" y="6176513"/>
                <a:ext cx="228600" cy="2415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4953000" y="6172200"/>
                <a:ext cx="228600" cy="2415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5257800" y="6172200"/>
                <a:ext cx="228600" cy="2415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5562600" y="6172200"/>
                <a:ext cx="228600" cy="2415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5867400" y="6172200"/>
                <a:ext cx="228600" cy="2415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172200" y="6172200"/>
                <a:ext cx="228600" cy="2415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65" name="Group 64"/>
            <p:cNvGrpSpPr/>
            <p:nvPr/>
          </p:nvGrpSpPr>
          <p:grpSpPr>
            <a:xfrm>
              <a:off x="6172200" y="3367468"/>
              <a:ext cx="606279" cy="499682"/>
              <a:chOff x="4037162" y="4727275"/>
              <a:chExt cx="681487" cy="621102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4037162" y="4787660"/>
                <a:ext cx="681487" cy="560717"/>
              </a:xfrm>
              <a:custGeom>
                <a:avLst/>
                <a:gdLst>
                  <a:gd name="connsiteX0" fmla="*/ 0 w 681487"/>
                  <a:gd name="connsiteY0" fmla="*/ 0 h 560717"/>
                  <a:gd name="connsiteX1" fmla="*/ 163902 w 681487"/>
                  <a:gd name="connsiteY1" fmla="*/ 560717 h 560717"/>
                  <a:gd name="connsiteX2" fmla="*/ 526212 w 681487"/>
                  <a:gd name="connsiteY2" fmla="*/ 543465 h 560717"/>
                  <a:gd name="connsiteX3" fmla="*/ 681487 w 681487"/>
                  <a:gd name="connsiteY3" fmla="*/ 0 h 560717"/>
                  <a:gd name="connsiteX4" fmla="*/ 0 w 681487"/>
                  <a:gd name="connsiteY4" fmla="*/ 0 h 56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487" h="560717">
                    <a:moveTo>
                      <a:pt x="0" y="0"/>
                    </a:moveTo>
                    <a:lnTo>
                      <a:pt x="163902" y="560717"/>
                    </a:lnTo>
                    <a:lnTo>
                      <a:pt x="526212" y="543465"/>
                    </a:lnTo>
                    <a:lnTo>
                      <a:pt x="6814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054415" y="4727275"/>
                <a:ext cx="664234" cy="14952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5198853" y="1581150"/>
            <a:ext cx="1811547" cy="2514600"/>
            <a:chOff x="6722853" y="3516702"/>
            <a:chExt cx="1811547" cy="2514600"/>
          </a:xfrm>
        </p:grpSpPr>
        <p:sp>
          <p:nvSpPr>
            <p:cNvPr id="75" name="Rectangle 74"/>
            <p:cNvSpPr/>
            <p:nvPr/>
          </p:nvSpPr>
          <p:spPr>
            <a:xfrm>
              <a:off x="7365521" y="3516702"/>
              <a:ext cx="838200" cy="4572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Battery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441721" y="5574102"/>
              <a:ext cx="838200" cy="4572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Motor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215223" y="3752491"/>
              <a:ext cx="319177" cy="2053086"/>
            </a:xfrm>
            <a:custGeom>
              <a:avLst/>
              <a:gdLst>
                <a:gd name="connsiteX0" fmla="*/ 0 w 319177"/>
                <a:gd name="connsiteY0" fmla="*/ 0 h 2053086"/>
                <a:gd name="connsiteX1" fmla="*/ 319177 w 319177"/>
                <a:gd name="connsiteY1" fmla="*/ 8626 h 2053086"/>
                <a:gd name="connsiteX2" fmla="*/ 284671 w 319177"/>
                <a:gd name="connsiteY2" fmla="*/ 2053086 h 2053086"/>
                <a:gd name="connsiteX3" fmla="*/ 69011 w 319177"/>
                <a:gd name="connsiteY3" fmla="*/ 2053086 h 205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177" h="2053086">
                  <a:moveTo>
                    <a:pt x="0" y="0"/>
                  </a:moveTo>
                  <a:lnTo>
                    <a:pt x="319177" y="8626"/>
                  </a:lnTo>
                  <a:lnTo>
                    <a:pt x="284671" y="2053086"/>
                  </a:lnTo>
                  <a:lnTo>
                    <a:pt x="69011" y="2053086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6722853" y="3717985"/>
              <a:ext cx="655607" cy="1078302"/>
            </a:xfrm>
            <a:custGeom>
              <a:avLst/>
              <a:gdLst>
                <a:gd name="connsiteX0" fmla="*/ 655607 w 655607"/>
                <a:gd name="connsiteY0" fmla="*/ 0 h 1078302"/>
                <a:gd name="connsiteX1" fmla="*/ 474453 w 655607"/>
                <a:gd name="connsiteY1" fmla="*/ 8626 h 1078302"/>
                <a:gd name="connsiteX2" fmla="*/ 500332 w 655607"/>
                <a:gd name="connsiteY2" fmla="*/ 1069675 h 1078302"/>
                <a:gd name="connsiteX3" fmla="*/ 0 w 655607"/>
                <a:gd name="connsiteY3" fmla="*/ 1078302 h 107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5607" h="1078302">
                  <a:moveTo>
                    <a:pt x="655607" y="0"/>
                  </a:moveTo>
                  <a:lnTo>
                    <a:pt x="474453" y="8626"/>
                  </a:lnTo>
                  <a:lnTo>
                    <a:pt x="500332" y="1069675"/>
                  </a:lnTo>
                  <a:lnTo>
                    <a:pt x="0" y="1078302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 flipV="1">
              <a:off x="6738668" y="5006195"/>
              <a:ext cx="655607" cy="746185"/>
            </a:xfrm>
            <a:custGeom>
              <a:avLst/>
              <a:gdLst>
                <a:gd name="connsiteX0" fmla="*/ 655607 w 655607"/>
                <a:gd name="connsiteY0" fmla="*/ 0 h 1078302"/>
                <a:gd name="connsiteX1" fmla="*/ 474453 w 655607"/>
                <a:gd name="connsiteY1" fmla="*/ 8626 h 1078302"/>
                <a:gd name="connsiteX2" fmla="*/ 500332 w 655607"/>
                <a:gd name="connsiteY2" fmla="*/ 1069675 h 1078302"/>
                <a:gd name="connsiteX3" fmla="*/ 0 w 655607"/>
                <a:gd name="connsiteY3" fmla="*/ 1078302 h 107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5607" h="1078302">
                  <a:moveTo>
                    <a:pt x="655607" y="0"/>
                  </a:moveTo>
                  <a:lnTo>
                    <a:pt x="474453" y="8626"/>
                  </a:lnTo>
                  <a:lnTo>
                    <a:pt x="500332" y="1069675"/>
                  </a:lnTo>
                  <a:lnTo>
                    <a:pt x="0" y="1078302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3" name="Rectangle 29"/>
          <p:cNvSpPr txBox="1">
            <a:spLocks noChangeArrowheads="1"/>
          </p:cNvSpPr>
          <p:nvPr/>
        </p:nvSpPr>
        <p:spPr>
          <a:xfrm>
            <a:off x="304800" y="342900"/>
            <a:ext cx="6431902" cy="28575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800" kern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Scale Circuit Switch</a:t>
            </a:r>
            <a:endParaRPr lang="en-US" altLang="en-US" sz="1800" kern="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2437623" y="2113484"/>
            <a:ext cx="251149" cy="38458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Down Arrow 79"/>
          <p:cNvSpPr/>
          <p:nvPr/>
        </p:nvSpPr>
        <p:spPr bwMode="auto">
          <a:xfrm rot="10800000">
            <a:off x="4647423" y="2117066"/>
            <a:ext cx="251149" cy="38458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404213" y="1680107"/>
            <a:ext cx="284559" cy="28455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93409" y="2630250"/>
            <a:ext cx="3186163" cy="1360246"/>
            <a:chOff x="3748037" y="3354809"/>
            <a:chExt cx="3186163" cy="1360246"/>
          </a:xfrm>
        </p:grpSpPr>
        <p:sp>
          <p:nvSpPr>
            <p:cNvPr id="38" name="Rectangle 37"/>
            <p:cNvSpPr/>
            <p:nvPr/>
          </p:nvSpPr>
          <p:spPr>
            <a:xfrm>
              <a:off x="3748037" y="3857961"/>
              <a:ext cx="3186163" cy="183912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882339" y="3354809"/>
              <a:ext cx="606279" cy="499682"/>
              <a:chOff x="4037162" y="4727275"/>
              <a:chExt cx="681487" cy="621102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4037162" y="4787660"/>
                <a:ext cx="681487" cy="560717"/>
              </a:xfrm>
              <a:custGeom>
                <a:avLst/>
                <a:gdLst>
                  <a:gd name="connsiteX0" fmla="*/ 0 w 681487"/>
                  <a:gd name="connsiteY0" fmla="*/ 0 h 560717"/>
                  <a:gd name="connsiteX1" fmla="*/ 163902 w 681487"/>
                  <a:gd name="connsiteY1" fmla="*/ 560717 h 560717"/>
                  <a:gd name="connsiteX2" fmla="*/ 526212 w 681487"/>
                  <a:gd name="connsiteY2" fmla="*/ 543465 h 560717"/>
                  <a:gd name="connsiteX3" fmla="*/ 681487 w 681487"/>
                  <a:gd name="connsiteY3" fmla="*/ 0 h 560717"/>
                  <a:gd name="connsiteX4" fmla="*/ 0 w 681487"/>
                  <a:gd name="connsiteY4" fmla="*/ 0 h 56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487" h="560717">
                    <a:moveTo>
                      <a:pt x="0" y="0"/>
                    </a:moveTo>
                    <a:lnTo>
                      <a:pt x="163902" y="560717"/>
                    </a:lnTo>
                    <a:lnTo>
                      <a:pt x="526212" y="543465"/>
                    </a:lnTo>
                    <a:lnTo>
                      <a:pt x="6814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054415" y="4727275"/>
                <a:ext cx="664234" cy="14952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358153" y="4041872"/>
              <a:ext cx="1694768" cy="673183"/>
              <a:chOff x="4572000" y="5581291"/>
              <a:chExt cx="1905000" cy="836762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5193102" y="5581291"/>
                <a:ext cx="733245" cy="595222"/>
              </a:xfrm>
              <a:custGeom>
                <a:avLst/>
                <a:gdLst>
                  <a:gd name="connsiteX0" fmla="*/ 388189 w 733245"/>
                  <a:gd name="connsiteY0" fmla="*/ 0 h 595222"/>
                  <a:gd name="connsiteX1" fmla="*/ 0 w 733245"/>
                  <a:gd name="connsiteY1" fmla="*/ 577969 h 595222"/>
                  <a:gd name="connsiteX2" fmla="*/ 733245 w 733245"/>
                  <a:gd name="connsiteY2" fmla="*/ 595222 h 595222"/>
                  <a:gd name="connsiteX3" fmla="*/ 388189 w 733245"/>
                  <a:gd name="connsiteY3" fmla="*/ 0 h 59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245" h="595222">
                    <a:moveTo>
                      <a:pt x="388189" y="0"/>
                    </a:moveTo>
                    <a:lnTo>
                      <a:pt x="0" y="577969"/>
                    </a:lnTo>
                    <a:lnTo>
                      <a:pt x="733245" y="595222"/>
                    </a:lnTo>
                    <a:lnTo>
                      <a:pt x="388189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572000" y="6176513"/>
                <a:ext cx="19050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4648200" y="6176513"/>
                <a:ext cx="228600" cy="2415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4953000" y="6172200"/>
                <a:ext cx="228600" cy="2415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5257800" y="6172200"/>
                <a:ext cx="228600" cy="2415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5562600" y="6172200"/>
                <a:ext cx="228600" cy="2415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5867400" y="6172200"/>
                <a:ext cx="228600" cy="2415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172200" y="6172200"/>
                <a:ext cx="228600" cy="2415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65" name="Group 64"/>
            <p:cNvGrpSpPr/>
            <p:nvPr/>
          </p:nvGrpSpPr>
          <p:grpSpPr>
            <a:xfrm>
              <a:off x="6172200" y="3367468"/>
              <a:ext cx="606279" cy="499682"/>
              <a:chOff x="4037162" y="4727275"/>
              <a:chExt cx="681487" cy="621102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4037162" y="4787660"/>
                <a:ext cx="681487" cy="560717"/>
              </a:xfrm>
              <a:custGeom>
                <a:avLst/>
                <a:gdLst>
                  <a:gd name="connsiteX0" fmla="*/ 0 w 681487"/>
                  <a:gd name="connsiteY0" fmla="*/ 0 h 560717"/>
                  <a:gd name="connsiteX1" fmla="*/ 163902 w 681487"/>
                  <a:gd name="connsiteY1" fmla="*/ 560717 h 560717"/>
                  <a:gd name="connsiteX2" fmla="*/ 526212 w 681487"/>
                  <a:gd name="connsiteY2" fmla="*/ 543465 h 560717"/>
                  <a:gd name="connsiteX3" fmla="*/ 681487 w 681487"/>
                  <a:gd name="connsiteY3" fmla="*/ 0 h 560717"/>
                  <a:gd name="connsiteX4" fmla="*/ 0 w 681487"/>
                  <a:gd name="connsiteY4" fmla="*/ 0 h 56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487" h="560717">
                    <a:moveTo>
                      <a:pt x="0" y="0"/>
                    </a:moveTo>
                    <a:lnTo>
                      <a:pt x="163902" y="560717"/>
                    </a:lnTo>
                    <a:lnTo>
                      <a:pt x="526212" y="543465"/>
                    </a:lnTo>
                    <a:lnTo>
                      <a:pt x="6814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054415" y="4727275"/>
                <a:ext cx="664234" cy="14952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5103887" y="2106558"/>
            <a:ext cx="1811547" cy="2514600"/>
            <a:chOff x="6722853" y="3516702"/>
            <a:chExt cx="1811547" cy="2514600"/>
          </a:xfrm>
        </p:grpSpPr>
        <p:sp>
          <p:nvSpPr>
            <p:cNvPr id="75" name="Rectangle 74"/>
            <p:cNvSpPr/>
            <p:nvPr/>
          </p:nvSpPr>
          <p:spPr>
            <a:xfrm>
              <a:off x="7365521" y="3516702"/>
              <a:ext cx="838200" cy="4572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Battery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441721" y="5574102"/>
              <a:ext cx="838200" cy="4572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Motor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215223" y="3752491"/>
              <a:ext cx="319177" cy="2053086"/>
            </a:xfrm>
            <a:custGeom>
              <a:avLst/>
              <a:gdLst>
                <a:gd name="connsiteX0" fmla="*/ 0 w 319177"/>
                <a:gd name="connsiteY0" fmla="*/ 0 h 2053086"/>
                <a:gd name="connsiteX1" fmla="*/ 319177 w 319177"/>
                <a:gd name="connsiteY1" fmla="*/ 8626 h 2053086"/>
                <a:gd name="connsiteX2" fmla="*/ 284671 w 319177"/>
                <a:gd name="connsiteY2" fmla="*/ 2053086 h 2053086"/>
                <a:gd name="connsiteX3" fmla="*/ 69011 w 319177"/>
                <a:gd name="connsiteY3" fmla="*/ 2053086 h 205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177" h="2053086">
                  <a:moveTo>
                    <a:pt x="0" y="0"/>
                  </a:moveTo>
                  <a:lnTo>
                    <a:pt x="319177" y="8626"/>
                  </a:lnTo>
                  <a:lnTo>
                    <a:pt x="284671" y="2053086"/>
                  </a:lnTo>
                  <a:lnTo>
                    <a:pt x="69011" y="2053086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6722853" y="3717985"/>
              <a:ext cx="655607" cy="1078302"/>
            </a:xfrm>
            <a:custGeom>
              <a:avLst/>
              <a:gdLst>
                <a:gd name="connsiteX0" fmla="*/ 655607 w 655607"/>
                <a:gd name="connsiteY0" fmla="*/ 0 h 1078302"/>
                <a:gd name="connsiteX1" fmla="*/ 474453 w 655607"/>
                <a:gd name="connsiteY1" fmla="*/ 8626 h 1078302"/>
                <a:gd name="connsiteX2" fmla="*/ 500332 w 655607"/>
                <a:gd name="connsiteY2" fmla="*/ 1069675 h 1078302"/>
                <a:gd name="connsiteX3" fmla="*/ 0 w 655607"/>
                <a:gd name="connsiteY3" fmla="*/ 1078302 h 107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5607" h="1078302">
                  <a:moveTo>
                    <a:pt x="655607" y="0"/>
                  </a:moveTo>
                  <a:lnTo>
                    <a:pt x="474453" y="8626"/>
                  </a:lnTo>
                  <a:lnTo>
                    <a:pt x="500332" y="1069675"/>
                  </a:lnTo>
                  <a:lnTo>
                    <a:pt x="0" y="1078302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 flipV="1">
              <a:off x="6738668" y="5006195"/>
              <a:ext cx="655607" cy="746185"/>
            </a:xfrm>
            <a:custGeom>
              <a:avLst/>
              <a:gdLst>
                <a:gd name="connsiteX0" fmla="*/ 655607 w 655607"/>
                <a:gd name="connsiteY0" fmla="*/ 0 h 1078302"/>
                <a:gd name="connsiteX1" fmla="*/ 474453 w 655607"/>
                <a:gd name="connsiteY1" fmla="*/ 8626 h 1078302"/>
                <a:gd name="connsiteX2" fmla="*/ 500332 w 655607"/>
                <a:gd name="connsiteY2" fmla="*/ 1069675 h 1078302"/>
                <a:gd name="connsiteX3" fmla="*/ 0 w 655607"/>
                <a:gd name="connsiteY3" fmla="*/ 1078302 h 107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5607" h="1078302">
                  <a:moveTo>
                    <a:pt x="655607" y="0"/>
                  </a:moveTo>
                  <a:lnTo>
                    <a:pt x="474453" y="8626"/>
                  </a:lnTo>
                  <a:lnTo>
                    <a:pt x="500332" y="1069675"/>
                  </a:lnTo>
                  <a:lnTo>
                    <a:pt x="0" y="1078302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3" name="Rectangle 29"/>
          <p:cNvSpPr txBox="1">
            <a:spLocks noChangeArrowheads="1"/>
          </p:cNvSpPr>
          <p:nvPr/>
        </p:nvSpPr>
        <p:spPr>
          <a:xfrm>
            <a:off x="304800" y="342900"/>
            <a:ext cx="6431902" cy="28575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800" kern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Scale Circuit Switch</a:t>
            </a:r>
            <a:endParaRPr lang="en-US" altLang="en-US" sz="1800" kern="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701851" y="2113484"/>
            <a:ext cx="251149" cy="38458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Down Arrow 79"/>
          <p:cNvSpPr/>
          <p:nvPr/>
        </p:nvSpPr>
        <p:spPr bwMode="auto">
          <a:xfrm rot="10800000">
            <a:off x="2438401" y="2117066"/>
            <a:ext cx="251149" cy="38458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668441" y="1680107"/>
            <a:ext cx="284559" cy="28455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4182387" y="1371601"/>
            <a:ext cx="786882" cy="2800349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B2B2B2"/>
              </a:solidFill>
            </a:endParaRPr>
          </a:p>
        </p:txBody>
      </p:sp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B2B2B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4928191" y="2072800"/>
            <a:ext cx="295159" cy="27035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B2B2B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14686" y="4194959"/>
            <a:ext cx="1694768" cy="197791"/>
            <a:chOff x="6515718" y="4194959"/>
            <a:chExt cx="1694768" cy="197791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515718" y="4198429"/>
              <a:ext cx="169476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 flipH="1">
              <a:off x="6583509" y="419842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 flipH="1">
              <a:off x="6854672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 flipH="1">
              <a:off x="7125834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 flipH="1">
              <a:off x="7396997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 flipH="1">
              <a:off x="7668160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 flipH="1">
              <a:off x="7939323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2057400" y="4202759"/>
            <a:ext cx="1694768" cy="197791"/>
            <a:chOff x="6515718" y="4194959"/>
            <a:chExt cx="1694768" cy="197791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515718" y="4198429"/>
              <a:ext cx="169476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H="1">
              <a:off x="6583509" y="419842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flipH="1">
              <a:off x="6854672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 flipH="1">
              <a:off x="7125834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 flipH="1">
              <a:off x="7396997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 flipH="1">
              <a:off x="7668160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 flipH="1">
              <a:off x="7939323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68" name="Group 67"/>
          <p:cNvGrpSpPr/>
          <p:nvPr/>
        </p:nvGrpSpPr>
        <p:grpSpPr>
          <a:xfrm>
            <a:off x="457200" y="4202759"/>
            <a:ext cx="1694768" cy="197791"/>
            <a:chOff x="6515718" y="4194959"/>
            <a:chExt cx="1694768" cy="197791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6515718" y="4198429"/>
              <a:ext cx="169476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 flipH="1">
              <a:off x="6583509" y="419842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 flipH="1">
              <a:off x="6854672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 flipH="1">
              <a:off x="7125834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 flipH="1">
              <a:off x="7396997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 flipH="1">
              <a:off x="7668160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 flipH="1">
              <a:off x="7939323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6" name="Rectangle 15"/>
          <p:cNvSpPr/>
          <p:nvPr/>
        </p:nvSpPr>
        <p:spPr bwMode="auto">
          <a:xfrm rot="21118956">
            <a:off x="1387352" y="2397301"/>
            <a:ext cx="3797380" cy="2286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B2B2B2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52605" y="4171950"/>
            <a:ext cx="1246446" cy="45719"/>
          </a:xfrm>
          <a:prstGeom prst="rect">
            <a:avLst/>
          </a:prstGeom>
          <a:solidFill>
            <a:srgbClr val="CC0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B2B2B2"/>
              </a:solidFill>
            </a:endParaRPr>
          </a:p>
        </p:txBody>
      </p:sp>
      <p:sp>
        <p:nvSpPr>
          <p:cNvPr id="76" name="Rectangle 29"/>
          <p:cNvSpPr txBox="1">
            <a:spLocks noChangeArrowheads="1"/>
          </p:cNvSpPr>
          <p:nvPr/>
        </p:nvSpPr>
        <p:spPr>
          <a:xfrm>
            <a:off x="304800" y="342900"/>
            <a:ext cx="6431902" cy="28575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800" kern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Make a spillway</a:t>
            </a:r>
            <a:endParaRPr lang="en-US" altLang="en-US" sz="1800" kern="0" dirty="0" smtClean="0">
              <a:solidFill>
                <a:srgbClr val="FFFFFF">
                  <a:lumMod val="50000"/>
                </a:srgbClr>
              </a:solidFill>
              <a:latin typeface="Comic Sans MS" pitchFamily="66" charset="0"/>
            </a:endParaRPr>
          </a:p>
        </p:txBody>
      </p:sp>
      <p:sp>
        <p:nvSpPr>
          <p:cNvPr id="85" name="Rectangle 29"/>
          <p:cNvSpPr txBox="1">
            <a:spLocks noChangeArrowheads="1"/>
          </p:cNvSpPr>
          <p:nvPr/>
        </p:nvSpPr>
        <p:spPr bwMode="auto">
          <a:xfrm>
            <a:off x="304800" y="895350"/>
            <a:ext cx="3429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200" kern="0" dirty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Many modules could trigger a ball to roll down a spillway to start a chain reaction.</a:t>
            </a:r>
          </a:p>
        </p:txBody>
      </p:sp>
      <p:sp>
        <p:nvSpPr>
          <p:cNvPr id="77" name="Rectangle 29"/>
          <p:cNvSpPr txBox="1">
            <a:spLocks noChangeArrowheads="1"/>
          </p:cNvSpPr>
          <p:nvPr/>
        </p:nvSpPr>
        <p:spPr bwMode="auto">
          <a:xfrm>
            <a:off x="5105400" y="1524000"/>
            <a:ext cx="1600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kern="0" dirty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Pipe cleaner</a:t>
            </a:r>
          </a:p>
          <a:p>
            <a:pPr eaLnBrk="1" hangingPunct="1"/>
            <a:r>
              <a:rPr lang="en-US" altLang="en-US" sz="1200" kern="0" dirty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wire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4495800" y="2289544"/>
            <a:ext cx="432391" cy="127591"/>
          </a:xfrm>
          <a:custGeom>
            <a:avLst/>
            <a:gdLst>
              <a:gd name="connsiteX0" fmla="*/ 0 w 432391"/>
              <a:gd name="connsiteY0" fmla="*/ 127591 h 127591"/>
              <a:gd name="connsiteX1" fmla="*/ 269358 w 432391"/>
              <a:gd name="connsiteY1" fmla="*/ 92149 h 127591"/>
              <a:gd name="connsiteX2" fmla="*/ 432391 w 432391"/>
              <a:gd name="connsiteY2" fmla="*/ 0 h 12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391" h="127591">
                <a:moveTo>
                  <a:pt x="0" y="127591"/>
                </a:moveTo>
                <a:lnTo>
                  <a:pt x="269358" y="92149"/>
                </a:lnTo>
                <a:lnTo>
                  <a:pt x="432391" y="0"/>
                </a:ln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39976" y="3105150"/>
            <a:ext cx="694293" cy="1036319"/>
            <a:chOff x="5239976" y="3181350"/>
            <a:chExt cx="779823" cy="1036319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5239976" y="3409950"/>
              <a:ext cx="779823" cy="76867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07316" y="3181350"/>
              <a:ext cx="76573" cy="18288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410200" y="4171950"/>
              <a:ext cx="457200" cy="45719"/>
            </a:xfrm>
            <a:prstGeom prst="roundRect">
              <a:avLst/>
            </a:prstGeom>
            <a:noFill/>
            <a:ln w="127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 bwMode="auto">
            <a:xfrm>
              <a:off x="5410200" y="3364231"/>
              <a:ext cx="457200" cy="45719"/>
            </a:xfrm>
            <a:prstGeom prst="roundRect">
              <a:avLst/>
            </a:prstGeom>
            <a:noFill/>
            <a:ln w="127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6" name="Rectangle 85"/>
          <p:cNvSpPr/>
          <p:nvPr/>
        </p:nvSpPr>
        <p:spPr bwMode="auto">
          <a:xfrm>
            <a:off x="5029200" y="4171950"/>
            <a:ext cx="1246446" cy="45719"/>
          </a:xfrm>
          <a:prstGeom prst="rect">
            <a:avLst/>
          </a:prstGeom>
          <a:solidFill>
            <a:srgbClr val="CC0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B2B2B2"/>
              </a:solidFill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215426" y="2162137"/>
            <a:ext cx="462359" cy="1098514"/>
          </a:xfrm>
          <a:custGeom>
            <a:avLst/>
            <a:gdLst>
              <a:gd name="connsiteX0" fmla="*/ 326065 w 453656"/>
              <a:gd name="connsiteY0" fmla="*/ 1078120 h 1078120"/>
              <a:gd name="connsiteX1" fmla="*/ 389861 w 453656"/>
              <a:gd name="connsiteY1" fmla="*/ 1028502 h 1078120"/>
              <a:gd name="connsiteX2" fmla="*/ 318977 w 453656"/>
              <a:gd name="connsiteY2" fmla="*/ 985971 h 1078120"/>
              <a:gd name="connsiteX3" fmla="*/ 425303 w 453656"/>
              <a:gd name="connsiteY3" fmla="*/ 943441 h 1078120"/>
              <a:gd name="connsiteX4" fmla="*/ 326065 w 453656"/>
              <a:gd name="connsiteY4" fmla="*/ 900911 h 1078120"/>
              <a:gd name="connsiteX5" fmla="*/ 304800 w 453656"/>
              <a:gd name="connsiteY5" fmla="*/ 993060 h 1078120"/>
              <a:gd name="connsiteX6" fmla="*/ 425303 w 453656"/>
              <a:gd name="connsiteY6" fmla="*/ 1021413 h 1078120"/>
              <a:gd name="connsiteX7" fmla="*/ 446568 w 453656"/>
              <a:gd name="connsiteY7" fmla="*/ 1028502 h 1078120"/>
              <a:gd name="connsiteX8" fmla="*/ 404037 w 453656"/>
              <a:gd name="connsiteY8" fmla="*/ 957618 h 1078120"/>
              <a:gd name="connsiteX9" fmla="*/ 361507 w 453656"/>
              <a:gd name="connsiteY9" fmla="*/ 950529 h 1078120"/>
              <a:gd name="connsiteX10" fmla="*/ 304800 w 453656"/>
              <a:gd name="connsiteY10" fmla="*/ 893822 h 1078120"/>
              <a:gd name="connsiteX11" fmla="*/ 311889 w 453656"/>
              <a:gd name="connsiteY11" fmla="*/ 716613 h 1078120"/>
              <a:gd name="connsiteX12" fmla="*/ 375684 w 453656"/>
              <a:gd name="connsiteY12" fmla="*/ 518139 h 1078120"/>
              <a:gd name="connsiteX13" fmla="*/ 453656 w 453656"/>
              <a:gd name="connsiteY13" fmla="*/ 284222 h 1078120"/>
              <a:gd name="connsiteX14" fmla="*/ 375684 w 453656"/>
              <a:gd name="connsiteY14" fmla="*/ 128278 h 1078120"/>
              <a:gd name="connsiteX15" fmla="*/ 212651 w 453656"/>
              <a:gd name="connsiteY15" fmla="*/ 7776 h 1078120"/>
              <a:gd name="connsiteX16" fmla="*/ 0 w 453656"/>
              <a:gd name="connsiteY16" fmla="*/ 21953 h 1078120"/>
              <a:gd name="connsiteX0" fmla="*/ 344012 w 471603"/>
              <a:gd name="connsiteY0" fmla="*/ 1078120 h 1078120"/>
              <a:gd name="connsiteX1" fmla="*/ 407808 w 471603"/>
              <a:gd name="connsiteY1" fmla="*/ 1028502 h 1078120"/>
              <a:gd name="connsiteX2" fmla="*/ 336924 w 471603"/>
              <a:gd name="connsiteY2" fmla="*/ 985971 h 1078120"/>
              <a:gd name="connsiteX3" fmla="*/ 443250 w 471603"/>
              <a:gd name="connsiteY3" fmla="*/ 943441 h 1078120"/>
              <a:gd name="connsiteX4" fmla="*/ 344012 w 471603"/>
              <a:gd name="connsiteY4" fmla="*/ 900911 h 1078120"/>
              <a:gd name="connsiteX5" fmla="*/ 322747 w 471603"/>
              <a:gd name="connsiteY5" fmla="*/ 993060 h 1078120"/>
              <a:gd name="connsiteX6" fmla="*/ 443250 w 471603"/>
              <a:gd name="connsiteY6" fmla="*/ 1021413 h 1078120"/>
              <a:gd name="connsiteX7" fmla="*/ 464515 w 471603"/>
              <a:gd name="connsiteY7" fmla="*/ 1028502 h 1078120"/>
              <a:gd name="connsiteX8" fmla="*/ 421984 w 471603"/>
              <a:gd name="connsiteY8" fmla="*/ 957618 h 1078120"/>
              <a:gd name="connsiteX9" fmla="*/ 379454 w 471603"/>
              <a:gd name="connsiteY9" fmla="*/ 950529 h 1078120"/>
              <a:gd name="connsiteX10" fmla="*/ 322747 w 471603"/>
              <a:gd name="connsiteY10" fmla="*/ 893822 h 1078120"/>
              <a:gd name="connsiteX11" fmla="*/ 329836 w 471603"/>
              <a:gd name="connsiteY11" fmla="*/ 716613 h 1078120"/>
              <a:gd name="connsiteX12" fmla="*/ 393631 w 471603"/>
              <a:gd name="connsiteY12" fmla="*/ 518139 h 1078120"/>
              <a:gd name="connsiteX13" fmla="*/ 471603 w 471603"/>
              <a:gd name="connsiteY13" fmla="*/ 284222 h 1078120"/>
              <a:gd name="connsiteX14" fmla="*/ 393631 w 471603"/>
              <a:gd name="connsiteY14" fmla="*/ 128278 h 1078120"/>
              <a:gd name="connsiteX15" fmla="*/ 230598 w 471603"/>
              <a:gd name="connsiteY15" fmla="*/ 7776 h 1078120"/>
              <a:gd name="connsiteX16" fmla="*/ 17947 w 471603"/>
              <a:gd name="connsiteY16" fmla="*/ 21953 h 1078120"/>
              <a:gd name="connsiteX17" fmla="*/ 10859 w 471603"/>
              <a:gd name="connsiteY17" fmla="*/ 29041 h 1078120"/>
              <a:gd name="connsiteX0" fmla="*/ 333153 w 460744"/>
              <a:gd name="connsiteY0" fmla="*/ 1072280 h 1072280"/>
              <a:gd name="connsiteX1" fmla="*/ 396949 w 460744"/>
              <a:gd name="connsiteY1" fmla="*/ 1022662 h 1072280"/>
              <a:gd name="connsiteX2" fmla="*/ 326065 w 460744"/>
              <a:gd name="connsiteY2" fmla="*/ 980131 h 1072280"/>
              <a:gd name="connsiteX3" fmla="*/ 432391 w 460744"/>
              <a:gd name="connsiteY3" fmla="*/ 937601 h 1072280"/>
              <a:gd name="connsiteX4" fmla="*/ 333153 w 460744"/>
              <a:gd name="connsiteY4" fmla="*/ 895071 h 1072280"/>
              <a:gd name="connsiteX5" fmla="*/ 311888 w 460744"/>
              <a:gd name="connsiteY5" fmla="*/ 987220 h 1072280"/>
              <a:gd name="connsiteX6" fmla="*/ 432391 w 460744"/>
              <a:gd name="connsiteY6" fmla="*/ 1015573 h 1072280"/>
              <a:gd name="connsiteX7" fmla="*/ 453656 w 460744"/>
              <a:gd name="connsiteY7" fmla="*/ 1022662 h 1072280"/>
              <a:gd name="connsiteX8" fmla="*/ 411125 w 460744"/>
              <a:gd name="connsiteY8" fmla="*/ 951778 h 1072280"/>
              <a:gd name="connsiteX9" fmla="*/ 368595 w 460744"/>
              <a:gd name="connsiteY9" fmla="*/ 944689 h 1072280"/>
              <a:gd name="connsiteX10" fmla="*/ 311888 w 460744"/>
              <a:gd name="connsiteY10" fmla="*/ 887982 h 1072280"/>
              <a:gd name="connsiteX11" fmla="*/ 318977 w 460744"/>
              <a:gd name="connsiteY11" fmla="*/ 710773 h 1072280"/>
              <a:gd name="connsiteX12" fmla="*/ 382772 w 460744"/>
              <a:gd name="connsiteY12" fmla="*/ 512299 h 1072280"/>
              <a:gd name="connsiteX13" fmla="*/ 460744 w 460744"/>
              <a:gd name="connsiteY13" fmla="*/ 278382 h 1072280"/>
              <a:gd name="connsiteX14" fmla="*/ 382772 w 460744"/>
              <a:gd name="connsiteY14" fmla="*/ 122438 h 1072280"/>
              <a:gd name="connsiteX15" fmla="*/ 219739 w 460744"/>
              <a:gd name="connsiteY15" fmla="*/ 1936 h 1072280"/>
              <a:gd name="connsiteX16" fmla="*/ 92148 w 460744"/>
              <a:gd name="connsiteY16" fmla="*/ 51555 h 1072280"/>
              <a:gd name="connsiteX17" fmla="*/ 0 w 460744"/>
              <a:gd name="connsiteY17" fmla="*/ 23201 h 1072280"/>
              <a:gd name="connsiteX0" fmla="*/ 333153 w 460744"/>
              <a:gd name="connsiteY0" fmla="*/ 1098514 h 1098514"/>
              <a:gd name="connsiteX1" fmla="*/ 396949 w 460744"/>
              <a:gd name="connsiteY1" fmla="*/ 1048896 h 1098514"/>
              <a:gd name="connsiteX2" fmla="*/ 326065 w 460744"/>
              <a:gd name="connsiteY2" fmla="*/ 1006365 h 1098514"/>
              <a:gd name="connsiteX3" fmla="*/ 432391 w 460744"/>
              <a:gd name="connsiteY3" fmla="*/ 963835 h 1098514"/>
              <a:gd name="connsiteX4" fmla="*/ 333153 w 460744"/>
              <a:gd name="connsiteY4" fmla="*/ 921305 h 1098514"/>
              <a:gd name="connsiteX5" fmla="*/ 311888 w 460744"/>
              <a:gd name="connsiteY5" fmla="*/ 1013454 h 1098514"/>
              <a:gd name="connsiteX6" fmla="*/ 432391 w 460744"/>
              <a:gd name="connsiteY6" fmla="*/ 1041807 h 1098514"/>
              <a:gd name="connsiteX7" fmla="*/ 453656 w 460744"/>
              <a:gd name="connsiteY7" fmla="*/ 1048896 h 1098514"/>
              <a:gd name="connsiteX8" fmla="*/ 411125 w 460744"/>
              <a:gd name="connsiteY8" fmla="*/ 978012 h 1098514"/>
              <a:gd name="connsiteX9" fmla="*/ 368595 w 460744"/>
              <a:gd name="connsiteY9" fmla="*/ 970923 h 1098514"/>
              <a:gd name="connsiteX10" fmla="*/ 311888 w 460744"/>
              <a:gd name="connsiteY10" fmla="*/ 914216 h 1098514"/>
              <a:gd name="connsiteX11" fmla="*/ 318977 w 460744"/>
              <a:gd name="connsiteY11" fmla="*/ 737007 h 1098514"/>
              <a:gd name="connsiteX12" fmla="*/ 382772 w 460744"/>
              <a:gd name="connsiteY12" fmla="*/ 538533 h 1098514"/>
              <a:gd name="connsiteX13" fmla="*/ 460744 w 460744"/>
              <a:gd name="connsiteY13" fmla="*/ 304616 h 1098514"/>
              <a:gd name="connsiteX14" fmla="*/ 382772 w 460744"/>
              <a:gd name="connsiteY14" fmla="*/ 148672 h 1098514"/>
              <a:gd name="connsiteX15" fmla="*/ 219739 w 460744"/>
              <a:gd name="connsiteY15" fmla="*/ 28170 h 1098514"/>
              <a:gd name="connsiteX16" fmla="*/ 92148 w 460744"/>
              <a:gd name="connsiteY16" fmla="*/ 6905 h 1098514"/>
              <a:gd name="connsiteX17" fmla="*/ 0 w 460744"/>
              <a:gd name="connsiteY17" fmla="*/ 49435 h 1098514"/>
              <a:gd name="connsiteX0" fmla="*/ 347330 w 474921"/>
              <a:gd name="connsiteY0" fmla="*/ 1098514 h 1098514"/>
              <a:gd name="connsiteX1" fmla="*/ 411126 w 474921"/>
              <a:gd name="connsiteY1" fmla="*/ 1048896 h 1098514"/>
              <a:gd name="connsiteX2" fmla="*/ 340242 w 474921"/>
              <a:gd name="connsiteY2" fmla="*/ 1006365 h 1098514"/>
              <a:gd name="connsiteX3" fmla="*/ 446568 w 474921"/>
              <a:gd name="connsiteY3" fmla="*/ 963835 h 1098514"/>
              <a:gd name="connsiteX4" fmla="*/ 347330 w 474921"/>
              <a:gd name="connsiteY4" fmla="*/ 921305 h 1098514"/>
              <a:gd name="connsiteX5" fmla="*/ 326065 w 474921"/>
              <a:gd name="connsiteY5" fmla="*/ 1013454 h 1098514"/>
              <a:gd name="connsiteX6" fmla="*/ 446568 w 474921"/>
              <a:gd name="connsiteY6" fmla="*/ 1041807 h 1098514"/>
              <a:gd name="connsiteX7" fmla="*/ 467833 w 474921"/>
              <a:gd name="connsiteY7" fmla="*/ 1048896 h 1098514"/>
              <a:gd name="connsiteX8" fmla="*/ 425302 w 474921"/>
              <a:gd name="connsiteY8" fmla="*/ 978012 h 1098514"/>
              <a:gd name="connsiteX9" fmla="*/ 382772 w 474921"/>
              <a:gd name="connsiteY9" fmla="*/ 970923 h 1098514"/>
              <a:gd name="connsiteX10" fmla="*/ 326065 w 474921"/>
              <a:gd name="connsiteY10" fmla="*/ 914216 h 1098514"/>
              <a:gd name="connsiteX11" fmla="*/ 333154 w 474921"/>
              <a:gd name="connsiteY11" fmla="*/ 737007 h 1098514"/>
              <a:gd name="connsiteX12" fmla="*/ 396949 w 474921"/>
              <a:gd name="connsiteY12" fmla="*/ 538533 h 1098514"/>
              <a:gd name="connsiteX13" fmla="*/ 474921 w 474921"/>
              <a:gd name="connsiteY13" fmla="*/ 304616 h 1098514"/>
              <a:gd name="connsiteX14" fmla="*/ 396949 w 474921"/>
              <a:gd name="connsiteY14" fmla="*/ 148672 h 1098514"/>
              <a:gd name="connsiteX15" fmla="*/ 233916 w 474921"/>
              <a:gd name="connsiteY15" fmla="*/ 28170 h 1098514"/>
              <a:gd name="connsiteX16" fmla="*/ 106325 w 474921"/>
              <a:gd name="connsiteY16" fmla="*/ 6905 h 1098514"/>
              <a:gd name="connsiteX17" fmla="*/ 14177 w 474921"/>
              <a:gd name="connsiteY17" fmla="*/ 49435 h 1098514"/>
              <a:gd name="connsiteX18" fmla="*/ 0 w 474921"/>
              <a:gd name="connsiteY18" fmla="*/ 63612 h 1098514"/>
              <a:gd name="connsiteX0" fmla="*/ 334768 w 462359"/>
              <a:gd name="connsiteY0" fmla="*/ 1098514 h 1098514"/>
              <a:gd name="connsiteX1" fmla="*/ 398564 w 462359"/>
              <a:gd name="connsiteY1" fmla="*/ 1048896 h 1098514"/>
              <a:gd name="connsiteX2" fmla="*/ 327680 w 462359"/>
              <a:gd name="connsiteY2" fmla="*/ 1006365 h 1098514"/>
              <a:gd name="connsiteX3" fmla="*/ 434006 w 462359"/>
              <a:gd name="connsiteY3" fmla="*/ 963835 h 1098514"/>
              <a:gd name="connsiteX4" fmla="*/ 334768 w 462359"/>
              <a:gd name="connsiteY4" fmla="*/ 921305 h 1098514"/>
              <a:gd name="connsiteX5" fmla="*/ 313503 w 462359"/>
              <a:gd name="connsiteY5" fmla="*/ 1013454 h 1098514"/>
              <a:gd name="connsiteX6" fmla="*/ 434006 w 462359"/>
              <a:gd name="connsiteY6" fmla="*/ 1041807 h 1098514"/>
              <a:gd name="connsiteX7" fmla="*/ 455271 w 462359"/>
              <a:gd name="connsiteY7" fmla="*/ 1048896 h 1098514"/>
              <a:gd name="connsiteX8" fmla="*/ 412740 w 462359"/>
              <a:gd name="connsiteY8" fmla="*/ 978012 h 1098514"/>
              <a:gd name="connsiteX9" fmla="*/ 370210 w 462359"/>
              <a:gd name="connsiteY9" fmla="*/ 970923 h 1098514"/>
              <a:gd name="connsiteX10" fmla="*/ 313503 w 462359"/>
              <a:gd name="connsiteY10" fmla="*/ 914216 h 1098514"/>
              <a:gd name="connsiteX11" fmla="*/ 320592 w 462359"/>
              <a:gd name="connsiteY11" fmla="*/ 737007 h 1098514"/>
              <a:gd name="connsiteX12" fmla="*/ 384387 w 462359"/>
              <a:gd name="connsiteY12" fmla="*/ 538533 h 1098514"/>
              <a:gd name="connsiteX13" fmla="*/ 462359 w 462359"/>
              <a:gd name="connsiteY13" fmla="*/ 304616 h 1098514"/>
              <a:gd name="connsiteX14" fmla="*/ 384387 w 462359"/>
              <a:gd name="connsiteY14" fmla="*/ 148672 h 1098514"/>
              <a:gd name="connsiteX15" fmla="*/ 221354 w 462359"/>
              <a:gd name="connsiteY15" fmla="*/ 28170 h 1098514"/>
              <a:gd name="connsiteX16" fmla="*/ 93763 w 462359"/>
              <a:gd name="connsiteY16" fmla="*/ 6905 h 1098514"/>
              <a:gd name="connsiteX17" fmla="*/ 1615 w 462359"/>
              <a:gd name="connsiteY17" fmla="*/ 49435 h 1098514"/>
              <a:gd name="connsiteX18" fmla="*/ 115029 w 462359"/>
              <a:gd name="connsiteY18" fmla="*/ 63612 h 109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2359" h="1098514">
                <a:moveTo>
                  <a:pt x="334768" y="1098514"/>
                </a:moveTo>
                <a:cubicBezTo>
                  <a:pt x="367256" y="1081384"/>
                  <a:pt x="399745" y="1064254"/>
                  <a:pt x="398564" y="1048896"/>
                </a:cubicBezTo>
                <a:cubicBezTo>
                  <a:pt x="397383" y="1033538"/>
                  <a:pt x="321773" y="1020542"/>
                  <a:pt x="327680" y="1006365"/>
                </a:cubicBezTo>
                <a:cubicBezTo>
                  <a:pt x="333587" y="992188"/>
                  <a:pt x="432825" y="978012"/>
                  <a:pt x="434006" y="963835"/>
                </a:cubicBezTo>
                <a:cubicBezTo>
                  <a:pt x="435187" y="949658"/>
                  <a:pt x="354852" y="913035"/>
                  <a:pt x="334768" y="921305"/>
                </a:cubicBezTo>
                <a:cubicBezTo>
                  <a:pt x="314684" y="929575"/>
                  <a:pt x="296963" y="993370"/>
                  <a:pt x="313503" y="1013454"/>
                </a:cubicBezTo>
                <a:cubicBezTo>
                  <a:pt x="330043" y="1033538"/>
                  <a:pt x="410378" y="1035900"/>
                  <a:pt x="434006" y="1041807"/>
                </a:cubicBezTo>
                <a:cubicBezTo>
                  <a:pt x="457634" y="1047714"/>
                  <a:pt x="458815" y="1059528"/>
                  <a:pt x="455271" y="1048896"/>
                </a:cubicBezTo>
                <a:cubicBezTo>
                  <a:pt x="451727" y="1038263"/>
                  <a:pt x="426917" y="991007"/>
                  <a:pt x="412740" y="978012"/>
                </a:cubicBezTo>
                <a:cubicBezTo>
                  <a:pt x="398563" y="965016"/>
                  <a:pt x="386749" y="981556"/>
                  <a:pt x="370210" y="970923"/>
                </a:cubicBezTo>
                <a:cubicBezTo>
                  <a:pt x="353671" y="960290"/>
                  <a:pt x="321773" y="953202"/>
                  <a:pt x="313503" y="914216"/>
                </a:cubicBezTo>
                <a:cubicBezTo>
                  <a:pt x="305233" y="875230"/>
                  <a:pt x="308778" y="799621"/>
                  <a:pt x="320592" y="737007"/>
                </a:cubicBezTo>
                <a:cubicBezTo>
                  <a:pt x="332406" y="674393"/>
                  <a:pt x="360759" y="610598"/>
                  <a:pt x="384387" y="538533"/>
                </a:cubicBezTo>
                <a:cubicBezTo>
                  <a:pt x="408015" y="466468"/>
                  <a:pt x="462359" y="369593"/>
                  <a:pt x="462359" y="304616"/>
                </a:cubicBezTo>
                <a:cubicBezTo>
                  <a:pt x="462359" y="239639"/>
                  <a:pt x="424555" y="194746"/>
                  <a:pt x="384387" y="148672"/>
                </a:cubicBezTo>
                <a:cubicBezTo>
                  <a:pt x="344220" y="102598"/>
                  <a:pt x="269791" y="51798"/>
                  <a:pt x="221354" y="28170"/>
                </a:cubicBezTo>
                <a:cubicBezTo>
                  <a:pt x="172917" y="4542"/>
                  <a:pt x="168781" y="-9044"/>
                  <a:pt x="93763" y="6905"/>
                </a:cubicBezTo>
                <a:cubicBezTo>
                  <a:pt x="57140" y="10449"/>
                  <a:pt x="3092" y="47958"/>
                  <a:pt x="1615" y="49435"/>
                </a:cubicBezTo>
                <a:cubicBezTo>
                  <a:pt x="-16106" y="58886"/>
                  <a:pt x="117983" y="60659"/>
                  <a:pt x="115029" y="63612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6850">
            <a:off x="6792192" y="2993846"/>
            <a:ext cx="997965" cy="99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5182116" y="3790950"/>
            <a:ext cx="837684" cy="3810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334000" y="4202759"/>
            <a:ext cx="1694768" cy="197791"/>
            <a:chOff x="6515718" y="4194959"/>
            <a:chExt cx="1694768" cy="197791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6515718" y="4198429"/>
              <a:ext cx="169476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>
            <a:xfrm flipH="1">
              <a:off x="6583509" y="419842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>
            <a:xfrm flipH="1">
              <a:off x="6854672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>
            <a:xfrm flipH="1">
              <a:off x="7125834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>
            <a:xfrm flipH="1">
              <a:off x="7396997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>
            <a:xfrm flipH="1">
              <a:off x="7668160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>
            <a:xfrm flipH="1">
              <a:off x="7939323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45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4182387" y="1371601"/>
            <a:ext cx="786882" cy="2800349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B2B2B2"/>
              </a:solidFill>
            </a:endParaRPr>
          </a:p>
        </p:txBody>
      </p:sp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B2B2B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4928191" y="2072800"/>
            <a:ext cx="295159" cy="27035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B2B2B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14686" y="4194959"/>
            <a:ext cx="1694768" cy="197791"/>
            <a:chOff x="6515718" y="4194959"/>
            <a:chExt cx="1694768" cy="197791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515718" y="4198429"/>
              <a:ext cx="169476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 flipH="1">
              <a:off x="6583509" y="419842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 flipH="1">
              <a:off x="6854672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 flipH="1">
              <a:off x="7125834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 flipH="1">
              <a:off x="7396997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 flipH="1">
              <a:off x="7668160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 flipH="1">
              <a:off x="7939323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2057400" y="4202759"/>
            <a:ext cx="1694768" cy="197791"/>
            <a:chOff x="6515718" y="4194959"/>
            <a:chExt cx="1694768" cy="197791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515718" y="4198429"/>
              <a:ext cx="169476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H="1">
              <a:off x="6583509" y="419842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flipH="1">
              <a:off x="6854672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 flipH="1">
              <a:off x="7125834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 flipH="1">
              <a:off x="7396997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 flipH="1">
              <a:off x="7668160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 flipH="1">
              <a:off x="7939323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68" name="Group 67"/>
          <p:cNvGrpSpPr/>
          <p:nvPr/>
        </p:nvGrpSpPr>
        <p:grpSpPr>
          <a:xfrm>
            <a:off x="457200" y="4202759"/>
            <a:ext cx="1694768" cy="197791"/>
            <a:chOff x="6515718" y="4194959"/>
            <a:chExt cx="1694768" cy="197791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6515718" y="4198429"/>
              <a:ext cx="169476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 flipH="1">
              <a:off x="6583509" y="419842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 flipH="1">
              <a:off x="6854672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 flipH="1">
              <a:off x="7125834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 flipH="1">
              <a:off x="7396997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 flipH="1">
              <a:off x="7668160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 flipH="1">
              <a:off x="7939323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6" name="Rectangle 15"/>
          <p:cNvSpPr/>
          <p:nvPr/>
        </p:nvSpPr>
        <p:spPr bwMode="auto">
          <a:xfrm rot="21118956">
            <a:off x="1387352" y="2397301"/>
            <a:ext cx="3797380" cy="2286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B2B2B2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52605" y="4171950"/>
            <a:ext cx="1246446" cy="45719"/>
          </a:xfrm>
          <a:prstGeom prst="rect">
            <a:avLst/>
          </a:prstGeom>
          <a:solidFill>
            <a:srgbClr val="CC0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B2B2B2"/>
              </a:solidFill>
            </a:endParaRPr>
          </a:p>
        </p:txBody>
      </p:sp>
      <p:sp>
        <p:nvSpPr>
          <p:cNvPr id="76" name="Rectangle 29"/>
          <p:cNvSpPr txBox="1">
            <a:spLocks noChangeArrowheads="1"/>
          </p:cNvSpPr>
          <p:nvPr/>
        </p:nvSpPr>
        <p:spPr>
          <a:xfrm>
            <a:off x="304800" y="342900"/>
            <a:ext cx="6431902" cy="28575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800" kern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Make a spillway</a:t>
            </a:r>
            <a:endParaRPr lang="en-US" altLang="en-US" sz="1800" kern="0" dirty="0" smtClean="0">
              <a:solidFill>
                <a:srgbClr val="FFFFFF">
                  <a:lumMod val="50000"/>
                </a:srgbClr>
              </a:solidFill>
              <a:latin typeface="Comic Sans MS" pitchFamily="66" charset="0"/>
            </a:endParaRPr>
          </a:p>
        </p:txBody>
      </p:sp>
      <p:sp>
        <p:nvSpPr>
          <p:cNvPr id="85" name="Rectangle 29"/>
          <p:cNvSpPr txBox="1">
            <a:spLocks noChangeArrowheads="1"/>
          </p:cNvSpPr>
          <p:nvPr/>
        </p:nvSpPr>
        <p:spPr bwMode="auto">
          <a:xfrm>
            <a:off x="304800" y="895350"/>
            <a:ext cx="3429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200" kern="0" dirty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Many modules could trigger a ball to roll down a spillway to start a chain reaction.</a:t>
            </a:r>
          </a:p>
        </p:txBody>
      </p:sp>
      <p:sp>
        <p:nvSpPr>
          <p:cNvPr id="77" name="Rectangle 29"/>
          <p:cNvSpPr txBox="1">
            <a:spLocks noChangeArrowheads="1"/>
          </p:cNvSpPr>
          <p:nvPr/>
        </p:nvSpPr>
        <p:spPr bwMode="auto">
          <a:xfrm>
            <a:off x="5105400" y="1524000"/>
            <a:ext cx="1600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kern="0" dirty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Cardboard</a:t>
            </a:r>
          </a:p>
          <a:p>
            <a:pPr eaLnBrk="1" hangingPunct="1"/>
            <a:r>
              <a:rPr lang="en-US" altLang="en-US" sz="1200" kern="0" dirty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‘hammer’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4495800" y="2289544"/>
            <a:ext cx="432391" cy="127591"/>
          </a:xfrm>
          <a:custGeom>
            <a:avLst/>
            <a:gdLst>
              <a:gd name="connsiteX0" fmla="*/ 0 w 432391"/>
              <a:gd name="connsiteY0" fmla="*/ 127591 h 127591"/>
              <a:gd name="connsiteX1" fmla="*/ 269358 w 432391"/>
              <a:gd name="connsiteY1" fmla="*/ 92149 h 127591"/>
              <a:gd name="connsiteX2" fmla="*/ 432391 w 432391"/>
              <a:gd name="connsiteY2" fmla="*/ 0 h 12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391" h="127591">
                <a:moveTo>
                  <a:pt x="0" y="127591"/>
                </a:moveTo>
                <a:lnTo>
                  <a:pt x="269358" y="92149"/>
                </a:lnTo>
                <a:lnTo>
                  <a:pt x="432391" y="0"/>
                </a:ln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724400" y="4171950"/>
            <a:ext cx="1700536" cy="45719"/>
          </a:xfrm>
          <a:prstGeom prst="rect">
            <a:avLst/>
          </a:prstGeom>
          <a:solidFill>
            <a:srgbClr val="CC0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B2B2B2"/>
              </a:solidFill>
            </a:endParaRPr>
          </a:p>
        </p:txBody>
      </p:sp>
      <p:sp>
        <p:nvSpPr>
          <p:cNvPr id="4" name="Isosceles Triangle 3"/>
          <p:cNvSpPr/>
          <p:nvPr/>
        </p:nvSpPr>
        <p:spPr bwMode="auto">
          <a:xfrm>
            <a:off x="4980246" y="3708071"/>
            <a:ext cx="538100" cy="463879"/>
          </a:xfrm>
          <a:prstGeom prst="triangle">
            <a:avLst/>
          </a:pr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Isosceles Triangle 78"/>
          <p:cNvSpPr/>
          <p:nvPr/>
        </p:nvSpPr>
        <p:spPr bwMode="auto">
          <a:xfrm>
            <a:off x="5585146" y="3714750"/>
            <a:ext cx="538100" cy="463879"/>
          </a:xfrm>
          <a:prstGeom prst="triangle">
            <a:avLst/>
          </a:pr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Isosceles Triangle 79"/>
          <p:cNvSpPr/>
          <p:nvPr/>
        </p:nvSpPr>
        <p:spPr bwMode="auto">
          <a:xfrm flipV="1">
            <a:off x="5280346" y="3714750"/>
            <a:ext cx="538100" cy="450521"/>
          </a:xfrm>
          <a:prstGeom prst="triangle">
            <a:avLst/>
          </a:pr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88717" y="3196590"/>
            <a:ext cx="526619" cy="518160"/>
            <a:chOff x="7235890" y="3333750"/>
            <a:chExt cx="387220" cy="381000"/>
          </a:xfrm>
        </p:grpSpPr>
        <p:sp>
          <p:nvSpPr>
            <p:cNvPr id="5" name="Oval 4"/>
            <p:cNvSpPr/>
            <p:nvPr/>
          </p:nvSpPr>
          <p:spPr bwMode="auto">
            <a:xfrm>
              <a:off x="7235890" y="3333750"/>
              <a:ext cx="387220" cy="381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318310" y="3409950"/>
              <a:ext cx="232332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390778" y="3486150"/>
              <a:ext cx="79932" cy="762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127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9" name="Freeform 18"/>
          <p:cNvSpPr/>
          <p:nvPr/>
        </p:nvSpPr>
        <p:spPr bwMode="auto">
          <a:xfrm>
            <a:off x="5508069" y="3414157"/>
            <a:ext cx="283941" cy="93329"/>
          </a:xfrm>
          <a:custGeom>
            <a:avLst/>
            <a:gdLst>
              <a:gd name="connsiteX0" fmla="*/ 252332 w 335453"/>
              <a:gd name="connsiteY0" fmla="*/ 9527 h 116538"/>
              <a:gd name="connsiteX1" fmla="*/ 60946 w 335453"/>
              <a:gd name="connsiteY1" fmla="*/ 2438 h 116538"/>
              <a:gd name="connsiteX2" fmla="*/ 4239 w 335453"/>
              <a:gd name="connsiteY2" fmla="*/ 30792 h 116538"/>
              <a:gd name="connsiteX3" fmla="*/ 18416 w 335453"/>
              <a:gd name="connsiteY3" fmla="*/ 94587 h 116538"/>
              <a:gd name="connsiteX4" fmla="*/ 131830 w 335453"/>
              <a:gd name="connsiteY4" fmla="*/ 115852 h 116538"/>
              <a:gd name="connsiteX5" fmla="*/ 330304 w 335453"/>
              <a:gd name="connsiteY5" fmla="*/ 73322 h 116538"/>
              <a:gd name="connsiteX6" fmla="*/ 252332 w 335453"/>
              <a:gd name="connsiteY6" fmla="*/ 9527 h 11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453" h="116538">
                <a:moveTo>
                  <a:pt x="252332" y="9527"/>
                </a:moveTo>
                <a:cubicBezTo>
                  <a:pt x="207439" y="-2287"/>
                  <a:pt x="102295" y="-1106"/>
                  <a:pt x="60946" y="2438"/>
                </a:cubicBezTo>
                <a:cubicBezTo>
                  <a:pt x="19597" y="5982"/>
                  <a:pt x="11327" y="15434"/>
                  <a:pt x="4239" y="30792"/>
                </a:cubicBezTo>
                <a:cubicBezTo>
                  <a:pt x="-2849" y="46150"/>
                  <a:pt x="-2849" y="80410"/>
                  <a:pt x="18416" y="94587"/>
                </a:cubicBezTo>
                <a:cubicBezTo>
                  <a:pt x="39681" y="108764"/>
                  <a:pt x="79849" y="119396"/>
                  <a:pt x="131830" y="115852"/>
                </a:cubicBezTo>
                <a:cubicBezTo>
                  <a:pt x="183811" y="112308"/>
                  <a:pt x="307858" y="91043"/>
                  <a:pt x="330304" y="73322"/>
                </a:cubicBezTo>
                <a:cubicBezTo>
                  <a:pt x="352750" y="55601"/>
                  <a:pt x="297225" y="21341"/>
                  <a:pt x="252332" y="9527"/>
                </a:cubicBezTo>
                <a:close/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rot="395256">
            <a:off x="5303150" y="1940707"/>
            <a:ext cx="692900" cy="2203121"/>
            <a:chOff x="7006411" y="1962150"/>
            <a:chExt cx="692900" cy="2203121"/>
          </a:xfrm>
        </p:grpSpPr>
        <p:sp>
          <p:nvSpPr>
            <p:cNvPr id="20" name="Rectangle 19"/>
            <p:cNvSpPr/>
            <p:nvPr/>
          </p:nvSpPr>
          <p:spPr bwMode="auto">
            <a:xfrm>
              <a:off x="7539136" y="1962150"/>
              <a:ext cx="78532" cy="220312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006411" y="2133600"/>
              <a:ext cx="692900" cy="9878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3" name="Freeform 22"/>
          <p:cNvSpPr/>
          <p:nvPr/>
        </p:nvSpPr>
        <p:spPr bwMode="auto">
          <a:xfrm>
            <a:off x="5391806" y="3799367"/>
            <a:ext cx="340242" cy="347331"/>
          </a:xfrm>
          <a:custGeom>
            <a:avLst/>
            <a:gdLst>
              <a:gd name="connsiteX0" fmla="*/ 340242 w 340242"/>
              <a:gd name="connsiteY0" fmla="*/ 0 h 347331"/>
              <a:gd name="connsiteX1" fmla="*/ 311888 w 340242"/>
              <a:gd name="connsiteY1" fmla="*/ 347331 h 347331"/>
              <a:gd name="connsiteX2" fmla="*/ 0 w 340242"/>
              <a:gd name="connsiteY2" fmla="*/ 347331 h 34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242" h="347331">
                <a:moveTo>
                  <a:pt x="340242" y="0"/>
                </a:moveTo>
                <a:lnTo>
                  <a:pt x="311888" y="347331"/>
                </a:lnTo>
                <a:lnTo>
                  <a:pt x="0" y="347331"/>
                </a:lnTo>
              </a:path>
            </a:pathLst>
          </a:cu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 flipH="1">
            <a:off x="5829611" y="3799366"/>
            <a:ext cx="312957" cy="347331"/>
          </a:xfrm>
          <a:custGeom>
            <a:avLst/>
            <a:gdLst>
              <a:gd name="connsiteX0" fmla="*/ 340242 w 340242"/>
              <a:gd name="connsiteY0" fmla="*/ 0 h 347331"/>
              <a:gd name="connsiteX1" fmla="*/ 311888 w 340242"/>
              <a:gd name="connsiteY1" fmla="*/ 347331 h 347331"/>
              <a:gd name="connsiteX2" fmla="*/ 0 w 340242"/>
              <a:gd name="connsiteY2" fmla="*/ 347331 h 347331"/>
              <a:gd name="connsiteX0" fmla="*/ 262536 w 311888"/>
              <a:gd name="connsiteY0" fmla="*/ 0 h 347331"/>
              <a:gd name="connsiteX1" fmla="*/ 311888 w 311888"/>
              <a:gd name="connsiteY1" fmla="*/ 347331 h 347331"/>
              <a:gd name="connsiteX2" fmla="*/ 0 w 311888"/>
              <a:gd name="connsiteY2" fmla="*/ 347331 h 34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888" h="347331">
                <a:moveTo>
                  <a:pt x="262536" y="0"/>
                </a:moveTo>
                <a:lnTo>
                  <a:pt x="311888" y="347331"/>
                </a:lnTo>
                <a:lnTo>
                  <a:pt x="0" y="347331"/>
                </a:lnTo>
              </a:path>
            </a:pathLst>
          </a:cu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Rectangle 29"/>
          <p:cNvSpPr txBox="1">
            <a:spLocks noChangeArrowheads="1"/>
          </p:cNvSpPr>
          <p:nvPr/>
        </p:nvSpPr>
        <p:spPr bwMode="auto">
          <a:xfrm>
            <a:off x="4495800" y="2590800"/>
            <a:ext cx="1600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kern="0" dirty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Motor</a:t>
            </a:r>
          </a:p>
          <a:p>
            <a:pPr eaLnBrk="1" hangingPunct="1"/>
            <a:r>
              <a:rPr lang="en-US" altLang="en-US" sz="1200" kern="0" dirty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With</a:t>
            </a:r>
          </a:p>
          <a:p>
            <a:pPr eaLnBrk="1" hangingPunct="1"/>
            <a:r>
              <a:rPr lang="en-US" altLang="en-US" sz="1200" kern="0" dirty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cam</a:t>
            </a:r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6850">
            <a:off x="6792192" y="2993846"/>
            <a:ext cx="997965" cy="99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" name="Group 88"/>
          <p:cNvGrpSpPr/>
          <p:nvPr/>
        </p:nvGrpSpPr>
        <p:grpSpPr>
          <a:xfrm>
            <a:off x="5334000" y="4202759"/>
            <a:ext cx="1694768" cy="197791"/>
            <a:chOff x="6515718" y="4194959"/>
            <a:chExt cx="1694768" cy="197791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6515718" y="4198429"/>
              <a:ext cx="169476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>
            <a:xfrm flipH="1">
              <a:off x="6583509" y="419842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>
            <a:xfrm flipH="1">
              <a:off x="6854672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>
            <a:xfrm flipH="1">
              <a:off x="7125834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>
            <a:xfrm flipH="1">
              <a:off x="7396997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>
            <a:xfrm flipH="1">
              <a:off x="7668160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>
            <a:xfrm flipH="1">
              <a:off x="7939323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8" name="Freeform 7"/>
          <p:cNvSpPr/>
          <p:nvPr/>
        </p:nvSpPr>
        <p:spPr bwMode="auto">
          <a:xfrm>
            <a:off x="4001455" y="3741273"/>
            <a:ext cx="1883346" cy="416735"/>
          </a:xfrm>
          <a:custGeom>
            <a:avLst/>
            <a:gdLst>
              <a:gd name="connsiteX0" fmla="*/ 17652 w 1883346"/>
              <a:gd name="connsiteY0" fmla="*/ 405425 h 416735"/>
              <a:gd name="connsiteX1" fmla="*/ 1860629 w 1883346"/>
              <a:gd name="connsiteY1" fmla="*/ 1387 h 416735"/>
              <a:gd name="connsiteX2" fmla="*/ 981671 w 1883346"/>
              <a:gd name="connsiteY2" fmla="*/ 277834 h 416735"/>
              <a:gd name="connsiteX3" fmla="*/ 17652 w 1883346"/>
              <a:gd name="connsiteY3" fmla="*/ 405425 h 41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346" h="416735">
                <a:moveTo>
                  <a:pt x="17652" y="405425"/>
                </a:moveTo>
                <a:cubicBezTo>
                  <a:pt x="164145" y="359351"/>
                  <a:pt x="1699959" y="22652"/>
                  <a:pt x="1860629" y="1387"/>
                </a:cubicBezTo>
                <a:cubicBezTo>
                  <a:pt x="2021299" y="-19878"/>
                  <a:pt x="1287652" y="209313"/>
                  <a:pt x="981671" y="277834"/>
                </a:cubicBezTo>
                <a:cubicBezTo>
                  <a:pt x="675690" y="346355"/>
                  <a:pt x="-128841" y="451499"/>
                  <a:pt x="17652" y="405425"/>
                </a:cubicBezTo>
                <a:close/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6850">
            <a:off x="6792192" y="2993846"/>
            <a:ext cx="997965" cy="99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4182387" y="1371601"/>
            <a:ext cx="786882" cy="2800349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B2B2B2"/>
              </a:solidFill>
            </a:endParaRPr>
          </a:p>
        </p:txBody>
      </p:sp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B2B2B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B2B2B2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4734041" y="2072800"/>
            <a:ext cx="295159" cy="27035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B2B2B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14686" y="4194959"/>
            <a:ext cx="1694768" cy="197791"/>
            <a:chOff x="6515718" y="4194959"/>
            <a:chExt cx="1694768" cy="197791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515718" y="4198429"/>
              <a:ext cx="169476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 flipH="1">
              <a:off x="6583509" y="419842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 flipH="1">
              <a:off x="6854672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 flipH="1">
              <a:off x="7125834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 flipH="1">
              <a:off x="7396997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 flipH="1">
              <a:off x="7668160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 flipH="1">
              <a:off x="7939323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2057400" y="4202759"/>
            <a:ext cx="1694768" cy="197791"/>
            <a:chOff x="6515718" y="4194959"/>
            <a:chExt cx="1694768" cy="197791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515718" y="4198429"/>
              <a:ext cx="169476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H="1">
              <a:off x="6583509" y="419842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flipH="1">
              <a:off x="6854672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 flipH="1">
              <a:off x="7125834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 flipH="1">
              <a:off x="7396997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 flipH="1">
              <a:off x="7668160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 flipH="1">
              <a:off x="7939323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68" name="Group 67"/>
          <p:cNvGrpSpPr/>
          <p:nvPr/>
        </p:nvGrpSpPr>
        <p:grpSpPr>
          <a:xfrm>
            <a:off x="457200" y="4202759"/>
            <a:ext cx="1694768" cy="197791"/>
            <a:chOff x="6515718" y="4194959"/>
            <a:chExt cx="1694768" cy="197791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6515718" y="4198429"/>
              <a:ext cx="169476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 flipH="1">
              <a:off x="6583509" y="419842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 flipH="1">
              <a:off x="6854672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 flipH="1">
              <a:off x="7125834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 flipH="1">
              <a:off x="7396997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 flipH="1">
              <a:off x="7668160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 flipH="1">
              <a:off x="7939323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6" name="Rectangle 5"/>
          <p:cNvSpPr/>
          <p:nvPr/>
        </p:nvSpPr>
        <p:spPr bwMode="auto">
          <a:xfrm>
            <a:off x="3952605" y="4171950"/>
            <a:ext cx="1246446" cy="45719"/>
          </a:xfrm>
          <a:prstGeom prst="rect">
            <a:avLst/>
          </a:prstGeom>
          <a:solidFill>
            <a:srgbClr val="CC0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B2B2B2"/>
              </a:solidFill>
            </a:endParaRPr>
          </a:p>
        </p:txBody>
      </p:sp>
      <p:sp>
        <p:nvSpPr>
          <p:cNvPr id="76" name="Rectangle 29"/>
          <p:cNvSpPr txBox="1">
            <a:spLocks noChangeArrowheads="1"/>
          </p:cNvSpPr>
          <p:nvPr/>
        </p:nvSpPr>
        <p:spPr>
          <a:xfrm>
            <a:off x="304800" y="342900"/>
            <a:ext cx="6431902" cy="28575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800" kern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Make a spillway</a:t>
            </a:r>
            <a:endParaRPr lang="en-US" altLang="en-US" sz="1800" kern="0" dirty="0" smtClean="0">
              <a:solidFill>
                <a:srgbClr val="FFFFFF">
                  <a:lumMod val="50000"/>
                </a:srgbClr>
              </a:solidFill>
              <a:latin typeface="Comic Sans MS" pitchFamily="66" charset="0"/>
            </a:endParaRPr>
          </a:p>
        </p:txBody>
      </p:sp>
      <p:sp>
        <p:nvSpPr>
          <p:cNvPr id="85" name="Rectangle 29"/>
          <p:cNvSpPr txBox="1">
            <a:spLocks noChangeArrowheads="1"/>
          </p:cNvSpPr>
          <p:nvPr/>
        </p:nvSpPr>
        <p:spPr bwMode="auto">
          <a:xfrm>
            <a:off x="304800" y="895350"/>
            <a:ext cx="3429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200" kern="0" dirty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Many modules could trigger a ball to roll down a spillway to start a chain reaction.</a:t>
            </a:r>
          </a:p>
        </p:txBody>
      </p:sp>
      <p:sp>
        <p:nvSpPr>
          <p:cNvPr id="77" name="Rectangle 29"/>
          <p:cNvSpPr txBox="1">
            <a:spLocks noChangeArrowheads="1"/>
          </p:cNvSpPr>
          <p:nvPr/>
        </p:nvSpPr>
        <p:spPr bwMode="auto">
          <a:xfrm>
            <a:off x="5105400" y="1524000"/>
            <a:ext cx="1600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kern="0" dirty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Cardboard</a:t>
            </a:r>
          </a:p>
          <a:p>
            <a:pPr eaLnBrk="1" hangingPunct="1"/>
            <a:r>
              <a:rPr lang="en-US" altLang="en-US" sz="1200" kern="0" dirty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‘hammer’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4724400" y="4171950"/>
            <a:ext cx="1700536" cy="45719"/>
          </a:xfrm>
          <a:prstGeom prst="rect">
            <a:avLst/>
          </a:prstGeom>
          <a:solidFill>
            <a:srgbClr val="CC0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B2B2B2"/>
              </a:solidFill>
            </a:endParaRPr>
          </a:p>
        </p:txBody>
      </p:sp>
      <p:sp>
        <p:nvSpPr>
          <p:cNvPr id="4" name="Isosceles Triangle 3"/>
          <p:cNvSpPr/>
          <p:nvPr/>
        </p:nvSpPr>
        <p:spPr bwMode="auto">
          <a:xfrm>
            <a:off x="4980246" y="3708071"/>
            <a:ext cx="538100" cy="463879"/>
          </a:xfrm>
          <a:prstGeom prst="triangle">
            <a:avLst/>
          </a:pr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Isosceles Triangle 78"/>
          <p:cNvSpPr/>
          <p:nvPr/>
        </p:nvSpPr>
        <p:spPr bwMode="auto">
          <a:xfrm>
            <a:off x="5585146" y="3714750"/>
            <a:ext cx="538100" cy="463879"/>
          </a:xfrm>
          <a:prstGeom prst="triangle">
            <a:avLst/>
          </a:pr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Isosceles Triangle 79"/>
          <p:cNvSpPr/>
          <p:nvPr/>
        </p:nvSpPr>
        <p:spPr bwMode="auto">
          <a:xfrm flipV="1">
            <a:off x="5280346" y="3714750"/>
            <a:ext cx="538100" cy="450521"/>
          </a:xfrm>
          <a:prstGeom prst="triangle">
            <a:avLst/>
          </a:pr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88717" y="3196590"/>
            <a:ext cx="526619" cy="518160"/>
            <a:chOff x="7235890" y="3333750"/>
            <a:chExt cx="387220" cy="381000"/>
          </a:xfrm>
        </p:grpSpPr>
        <p:sp>
          <p:nvSpPr>
            <p:cNvPr id="5" name="Oval 4"/>
            <p:cNvSpPr/>
            <p:nvPr/>
          </p:nvSpPr>
          <p:spPr bwMode="auto">
            <a:xfrm>
              <a:off x="7235890" y="3333750"/>
              <a:ext cx="387220" cy="381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318310" y="3409950"/>
              <a:ext cx="232332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390778" y="3486150"/>
              <a:ext cx="79932" cy="762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127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9" name="Freeform 18"/>
          <p:cNvSpPr/>
          <p:nvPr/>
        </p:nvSpPr>
        <p:spPr bwMode="auto">
          <a:xfrm rot="16200000">
            <a:off x="5450165" y="3297515"/>
            <a:ext cx="283941" cy="93329"/>
          </a:xfrm>
          <a:custGeom>
            <a:avLst/>
            <a:gdLst>
              <a:gd name="connsiteX0" fmla="*/ 252332 w 335453"/>
              <a:gd name="connsiteY0" fmla="*/ 9527 h 116538"/>
              <a:gd name="connsiteX1" fmla="*/ 60946 w 335453"/>
              <a:gd name="connsiteY1" fmla="*/ 2438 h 116538"/>
              <a:gd name="connsiteX2" fmla="*/ 4239 w 335453"/>
              <a:gd name="connsiteY2" fmla="*/ 30792 h 116538"/>
              <a:gd name="connsiteX3" fmla="*/ 18416 w 335453"/>
              <a:gd name="connsiteY3" fmla="*/ 94587 h 116538"/>
              <a:gd name="connsiteX4" fmla="*/ 131830 w 335453"/>
              <a:gd name="connsiteY4" fmla="*/ 115852 h 116538"/>
              <a:gd name="connsiteX5" fmla="*/ 330304 w 335453"/>
              <a:gd name="connsiteY5" fmla="*/ 73322 h 116538"/>
              <a:gd name="connsiteX6" fmla="*/ 252332 w 335453"/>
              <a:gd name="connsiteY6" fmla="*/ 9527 h 11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453" h="116538">
                <a:moveTo>
                  <a:pt x="252332" y="9527"/>
                </a:moveTo>
                <a:cubicBezTo>
                  <a:pt x="207439" y="-2287"/>
                  <a:pt x="102295" y="-1106"/>
                  <a:pt x="60946" y="2438"/>
                </a:cubicBezTo>
                <a:cubicBezTo>
                  <a:pt x="19597" y="5982"/>
                  <a:pt x="11327" y="15434"/>
                  <a:pt x="4239" y="30792"/>
                </a:cubicBezTo>
                <a:cubicBezTo>
                  <a:pt x="-2849" y="46150"/>
                  <a:pt x="-2849" y="80410"/>
                  <a:pt x="18416" y="94587"/>
                </a:cubicBezTo>
                <a:cubicBezTo>
                  <a:pt x="39681" y="108764"/>
                  <a:pt x="79849" y="119396"/>
                  <a:pt x="131830" y="115852"/>
                </a:cubicBezTo>
                <a:cubicBezTo>
                  <a:pt x="183811" y="112308"/>
                  <a:pt x="307858" y="91043"/>
                  <a:pt x="330304" y="73322"/>
                </a:cubicBezTo>
                <a:cubicBezTo>
                  <a:pt x="352750" y="55601"/>
                  <a:pt x="297225" y="21341"/>
                  <a:pt x="252332" y="9527"/>
                </a:cubicBezTo>
                <a:close/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rot="21233160">
            <a:off x="5220754" y="18092595"/>
            <a:ext cx="692900" cy="2203121"/>
            <a:chOff x="7006411" y="1962150"/>
            <a:chExt cx="692900" cy="2203121"/>
          </a:xfrm>
        </p:grpSpPr>
        <p:sp>
          <p:nvSpPr>
            <p:cNvPr id="20" name="Rectangle 19"/>
            <p:cNvSpPr/>
            <p:nvPr/>
          </p:nvSpPr>
          <p:spPr bwMode="auto">
            <a:xfrm>
              <a:off x="7539136" y="1962150"/>
              <a:ext cx="78532" cy="220312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006411" y="2133600"/>
              <a:ext cx="692900" cy="9878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3" name="Freeform 22"/>
          <p:cNvSpPr/>
          <p:nvPr/>
        </p:nvSpPr>
        <p:spPr bwMode="auto">
          <a:xfrm>
            <a:off x="5355264" y="3806457"/>
            <a:ext cx="311888" cy="340242"/>
          </a:xfrm>
          <a:custGeom>
            <a:avLst/>
            <a:gdLst>
              <a:gd name="connsiteX0" fmla="*/ 340242 w 340242"/>
              <a:gd name="connsiteY0" fmla="*/ 0 h 347331"/>
              <a:gd name="connsiteX1" fmla="*/ 311888 w 340242"/>
              <a:gd name="connsiteY1" fmla="*/ 347331 h 347331"/>
              <a:gd name="connsiteX2" fmla="*/ 0 w 340242"/>
              <a:gd name="connsiteY2" fmla="*/ 347331 h 347331"/>
              <a:gd name="connsiteX0" fmla="*/ 304800 w 311888"/>
              <a:gd name="connsiteY0" fmla="*/ 0 h 340242"/>
              <a:gd name="connsiteX1" fmla="*/ 311888 w 311888"/>
              <a:gd name="connsiteY1" fmla="*/ 340242 h 340242"/>
              <a:gd name="connsiteX2" fmla="*/ 0 w 311888"/>
              <a:gd name="connsiteY2" fmla="*/ 340242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888" h="340242">
                <a:moveTo>
                  <a:pt x="304800" y="0"/>
                </a:moveTo>
                <a:lnTo>
                  <a:pt x="311888" y="340242"/>
                </a:lnTo>
                <a:lnTo>
                  <a:pt x="0" y="340242"/>
                </a:lnTo>
              </a:path>
            </a:pathLst>
          </a:cu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 flipH="1">
            <a:off x="5786983" y="3799366"/>
            <a:ext cx="355585" cy="347331"/>
          </a:xfrm>
          <a:custGeom>
            <a:avLst/>
            <a:gdLst>
              <a:gd name="connsiteX0" fmla="*/ 340242 w 340242"/>
              <a:gd name="connsiteY0" fmla="*/ 0 h 347331"/>
              <a:gd name="connsiteX1" fmla="*/ 311888 w 340242"/>
              <a:gd name="connsiteY1" fmla="*/ 347331 h 347331"/>
              <a:gd name="connsiteX2" fmla="*/ 0 w 340242"/>
              <a:gd name="connsiteY2" fmla="*/ 347331 h 347331"/>
              <a:gd name="connsiteX0" fmla="*/ 262536 w 311888"/>
              <a:gd name="connsiteY0" fmla="*/ 0 h 347331"/>
              <a:gd name="connsiteX1" fmla="*/ 311888 w 311888"/>
              <a:gd name="connsiteY1" fmla="*/ 347331 h 347331"/>
              <a:gd name="connsiteX2" fmla="*/ 0 w 311888"/>
              <a:gd name="connsiteY2" fmla="*/ 347331 h 347331"/>
              <a:gd name="connsiteX0" fmla="*/ 354370 w 354370"/>
              <a:gd name="connsiteY0" fmla="*/ 0 h 347331"/>
              <a:gd name="connsiteX1" fmla="*/ 311888 w 354370"/>
              <a:gd name="connsiteY1" fmla="*/ 347331 h 347331"/>
              <a:gd name="connsiteX2" fmla="*/ 0 w 354370"/>
              <a:gd name="connsiteY2" fmla="*/ 347331 h 34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370" h="347331">
                <a:moveTo>
                  <a:pt x="354370" y="0"/>
                </a:moveTo>
                <a:lnTo>
                  <a:pt x="311888" y="347331"/>
                </a:lnTo>
                <a:lnTo>
                  <a:pt x="0" y="347331"/>
                </a:lnTo>
              </a:path>
            </a:pathLst>
          </a:cu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Rectangle 29"/>
          <p:cNvSpPr txBox="1">
            <a:spLocks noChangeArrowheads="1"/>
          </p:cNvSpPr>
          <p:nvPr/>
        </p:nvSpPr>
        <p:spPr bwMode="auto">
          <a:xfrm>
            <a:off x="4495800" y="2590800"/>
            <a:ext cx="1600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kern="0" dirty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Motor</a:t>
            </a:r>
          </a:p>
          <a:p>
            <a:pPr eaLnBrk="1" hangingPunct="1"/>
            <a:r>
              <a:rPr lang="en-US" altLang="en-US" sz="1200" kern="0" dirty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With</a:t>
            </a:r>
          </a:p>
          <a:p>
            <a:pPr eaLnBrk="1" hangingPunct="1"/>
            <a:r>
              <a:rPr lang="en-US" altLang="en-US" sz="1200" kern="0" dirty="0" smtClean="0">
                <a:solidFill>
                  <a:srgbClr val="FFFFFF">
                    <a:lumMod val="50000"/>
                  </a:srgbClr>
                </a:solidFill>
                <a:latin typeface="Comic Sans MS" pitchFamily="66" charset="0"/>
              </a:rPr>
              <a:t>cam</a:t>
            </a:r>
          </a:p>
        </p:txBody>
      </p:sp>
      <p:grpSp>
        <p:nvGrpSpPr>
          <p:cNvPr id="102" name="Group 101"/>
          <p:cNvGrpSpPr/>
          <p:nvPr/>
        </p:nvGrpSpPr>
        <p:grpSpPr>
          <a:xfrm rot="21231428">
            <a:off x="5068887" y="2014281"/>
            <a:ext cx="692900" cy="2203121"/>
            <a:chOff x="7006411" y="1962150"/>
            <a:chExt cx="692900" cy="2203121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7539136" y="1962150"/>
              <a:ext cx="78532" cy="220312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7006411" y="2133600"/>
              <a:ext cx="692900" cy="9878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 rot="21118956">
            <a:off x="1387352" y="2397301"/>
            <a:ext cx="3797380" cy="2286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B2B2B2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495800" y="2289544"/>
            <a:ext cx="432391" cy="127591"/>
          </a:xfrm>
          <a:custGeom>
            <a:avLst/>
            <a:gdLst>
              <a:gd name="connsiteX0" fmla="*/ 0 w 432391"/>
              <a:gd name="connsiteY0" fmla="*/ 127591 h 127591"/>
              <a:gd name="connsiteX1" fmla="*/ 269358 w 432391"/>
              <a:gd name="connsiteY1" fmla="*/ 92149 h 127591"/>
              <a:gd name="connsiteX2" fmla="*/ 432391 w 432391"/>
              <a:gd name="connsiteY2" fmla="*/ 0 h 12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391" h="127591">
                <a:moveTo>
                  <a:pt x="0" y="127591"/>
                </a:moveTo>
                <a:lnTo>
                  <a:pt x="269358" y="92149"/>
                </a:lnTo>
                <a:lnTo>
                  <a:pt x="432391" y="0"/>
                </a:ln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5334000" y="4202759"/>
            <a:ext cx="1694768" cy="197791"/>
            <a:chOff x="6515718" y="4194959"/>
            <a:chExt cx="1694768" cy="197791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6515718" y="4198429"/>
              <a:ext cx="169476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>
            <a:xfrm flipH="1">
              <a:off x="6583509" y="419842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>
            <a:xfrm flipH="1">
              <a:off x="6854672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>
            <a:xfrm flipH="1">
              <a:off x="7125834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>
            <a:xfrm flipH="1">
              <a:off x="7396997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>
            <a:xfrm flipH="1">
              <a:off x="7668160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>
            <a:xfrm flipH="1">
              <a:off x="7939323" y="4194959"/>
              <a:ext cx="203372" cy="19432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895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5F5F5F"/>
      </a:dk1>
      <a:lt1>
        <a:srgbClr val="FFFFFF"/>
      </a:lt1>
      <a:dk2>
        <a:srgbClr val="5F5F5F"/>
      </a:dk2>
      <a:lt2>
        <a:srgbClr val="B2B2B2"/>
      </a:lt2>
      <a:accent1>
        <a:srgbClr val="C0C0C0"/>
      </a:accent1>
      <a:accent2>
        <a:srgbClr val="3333CC"/>
      </a:accent2>
      <a:accent3>
        <a:srgbClr val="FFFFFF"/>
      </a:accent3>
      <a:accent4>
        <a:srgbClr val="505050"/>
      </a:accent4>
      <a:accent5>
        <a:srgbClr val="DCDCDC"/>
      </a:accent5>
      <a:accent6>
        <a:srgbClr val="2D2DB9"/>
      </a:accent6>
      <a:hlink>
        <a:srgbClr val="0033CC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C0C0C0"/>
        </a:accent1>
        <a:accent2>
          <a:srgbClr val="3333CC"/>
        </a:accent2>
        <a:accent3>
          <a:srgbClr val="FFFFFF"/>
        </a:accent3>
        <a:accent4>
          <a:srgbClr val="505050"/>
        </a:accent4>
        <a:accent5>
          <a:srgbClr val="DCDCDC"/>
        </a:accent5>
        <a:accent6>
          <a:srgbClr val="2D2DB9"/>
        </a:accent6>
        <a:hlink>
          <a:srgbClr val="00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53577</TotalTime>
  <Words>200</Words>
  <Application>Microsoft Office PowerPoint</Application>
  <PresentationFormat>On-screen Show (16:9)</PresentationFormat>
  <Paragraphs>61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Module Scale Circuit Switch</vt:lpstr>
      <vt:lpstr>PowerPoint Presentation</vt:lpstr>
      <vt:lpstr>PowerPoint Presentation</vt:lpstr>
      <vt:lpstr>Scale Circuit Switch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Build-It-Yourself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</cp:lastModifiedBy>
  <cp:revision>221</cp:revision>
  <dcterms:created xsi:type="dcterms:W3CDTF">2012-01-21T20:41:34Z</dcterms:created>
  <dcterms:modified xsi:type="dcterms:W3CDTF">2020-03-16T19:42:31Z</dcterms:modified>
</cp:coreProperties>
</file>