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1" r:id="rId3"/>
    <p:sldId id="256" r:id="rId4"/>
    <p:sldId id="257" r:id="rId5"/>
    <p:sldId id="258" r:id="rId6"/>
    <p:sldId id="260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692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42CDC-2FCC-41A1-8AA3-6E6E67071F1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1F2032-3929-4FD8-944F-069DE3D1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_JkfUmWyy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8086F-1561-6689-25DC-A36D4DD1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6A1CD-7E73-8820-36C0-5B794F0182A6}"/>
              </a:ext>
            </a:extLst>
          </p:cNvPr>
          <p:cNvSpPr txBox="1"/>
          <p:nvPr/>
        </p:nvSpPr>
        <p:spPr>
          <a:xfrm>
            <a:off x="2279581" y="8592456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Build-It-Yourself.com</a:t>
            </a:r>
          </a:p>
        </p:txBody>
      </p:sp>
      <p:pic>
        <p:nvPicPr>
          <p:cNvPr id="7" name="Picture 6" descr="A toy vehicle on a table&#10;&#10;AI-generated content may be incorrect.">
            <a:extLst>
              <a:ext uri="{FF2B5EF4-FFF2-40B4-BE49-F238E27FC236}">
                <a16:creationId xmlns:a16="http://schemas.microsoft.com/office/drawing/2014/main" id="{8898DB10-3CE5-3798-75B8-AFF53D17B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5" y="2307767"/>
            <a:ext cx="4977795" cy="3731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C70BEF-3271-4780-AD2E-2777DA174E8B}"/>
              </a:ext>
            </a:extLst>
          </p:cNvPr>
          <p:cNvSpPr txBox="1"/>
          <p:nvPr/>
        </p:nvSpPr>
        <p:spPr>
          <a:xfrm>
            <a:off x="936483" y="6248855"/>
            <a:ext cx="55718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Remote Control Truck</a:t>
            </a:r>
          </a:p>
          <a:p>
            <a:r>
              <a:rPr lang="en-US" sz="2400" dirty="0"/>
              <a:t>Test your driving skills.</a:t>
            </a:r>
          </a:p>
          <a:p>
            <a:r>
              <a:rPr lang="en-US" sz="2400" dirty="0"/>
              <a:t>Steer it around an obstacle course.</a:t>
            </a:r>
          </a:p>
          <a:p>
            <a:r>
              <a:rPr lang="en-US" sz="2400" dirty="0"/>
              <a:t>And see who can collect the most candy.</a:t>
            </a:r>
          </a:p>
          <a:p>
            <a:r>
              <a:rPr lang="en-US" sz="2400" dirty="0"/>
              <a:t>Instructions:</a:t>
            </a:r>
          </a:p>
          <a:p>
            <a:r>
              <a:rPr lang="en-US" sz="2400" dirty="0">
                <a:hlinkClick r:id="rId3"/>
              </a:rPr>
              <a:t>https://youtu.be/F_JkfUmWyys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logo with text and black text&#10;&#10;AI-generated content may be incorrect.">
            <a:extLst>
              <a:ext uri="{FF2B5EF4-FFF2-40B4-BE49-F238E27FC236}">
                <a16:creationId xmlns:a16="http://schemas.microsoft.com/office/drawing/2014/main" id="{CD65D034-AEA7-6F35-401A-79B532AF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8768" r="4517" b="7721"/>
          <a:stretch>
            <a:fillRect/>
          </a:stretch>
        </p:blipFill>
        <p:spPr>
          <a:xfrm>
            <a:off x="1146630" y="217489"/>
            <a:ext cx="4586514" cy="18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BB66-18CB-07D6-526C-3DD9B6ED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81EAE2-D7B1-5797-5A67-7CD63F066E32}"/>
              </a:ext>
            </a:extLst>
          </p:cNvPr>
          <p:cNvSpPr txBox="1"/>
          <p:nvPr/>
        </p:nvSpPr>
        <p:spPr>
          <a:xfrm>
            <a:off x="2279581" y="8592456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Build-It-Yourself.com</a:t>
            </a:r>
          </a:p>
        </p:txBody>
      </p:sp>
      <p:pic>
        <p:nvPicPr>
          <p:cNvPr id="3" name="Picture 31" descr="C:\Users\John\Desktop\bib-photos\bib-pinwheel tools-300.jpg">
            <a:extLst>
              <a:ext uri="{FF2B5EF4-FFF2-40B4-BE49-F238E27FC236}">
                <a16:creationId xmlns:a16="http://schemas.microsoft.com/office/drawing/2014/main" id="{2F8BA320-F3F4-EDC7-AE38-70E1D409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66" y="182212"/>
            <a:ext cx="4803901" cy="37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9">
            <a:extLst>
              <a:ext uri="{FF2B5EF4-FFF2-40B4-BE49-F238E27FC236}">
                <a16:creationId xmlns:a16="http://schemas.microsoft.com/office/drawing/2014/main" id="{A943B49C-22C1-29F7-AF24-F6FD9012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074" y="6774377"/>
            <a:ext cx="42973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00038" indent="-30003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144588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639888" indent="-381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097088" indent="-3429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554288" indent="-3429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0114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4686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9258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3830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914400">
              <a:spcBef>
                <a:spcPts val="300"/>
              </a:spcBef>
              <a:buClr>
                <a:srgbClr val="CC0000"/>
              </a:buClr>
              <a:tabLst>
                <a:tab pos="274320" algn="l"/>
              </a:tabLst>
              <a:defRPr/>
            </a:pP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FF778-F3BC-D862-90BF-0B1C0D5ACB18}"/>
              </a:ext>
            </a:extLst>
          </p:cNvPr>
          <p:cNvSpPr txBox="1"/>
          <p:nvPr/>
        </p:nvSpPr>
        <p:spPr>
          <a:xfrm>
            <a:off x="1074073" y="3279287"/>
            <a:ext cx="497838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</a:t>
            </a:r>
          </a:p>
          <a:p>
            <a:pPr indent="-38735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Tape</a:t>
            </a:r>
          </a:p>
          <a:p>
            <a:pPr indent="-38735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</a:t>
            </a:r>
          </a:p>
          <a:p>
            <a:pPr indent="-38735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Pencil</a:t>
            </a:r>
          </a:p>
          <a:p>
            <a:pPr indent="-38735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 glue gun and glue sticks or Elmer’s</a:t>
            </a:r>
          </a:p>
          <a:p>
            <a:pPr indent="-38735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Ruler</a:t>
            </a:r>
          </a:p>
          <a:p>
            <a:pPr indent="-38735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Cutting matt (or piece of cardboard)</a:t>
            </a:r>
          </a:p>
          <a:p>
            <a:pPr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>
              <a:spcBef>
                <a:spcPts val="300"/>
              </a:spcBef>
              <a:buClr>
                <a:srgbClr val="CC0000"/>
              </a:buClr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8.5” x 11” Cardboard, 24 Pt. or light, about the thickness of a cereal box. Easy to cut.</a:t>
            </a:r>
          </a:p>
          <a:p>
            <a:pPr marL="342900" indent="-34290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Cereal boxes</a:t>
            </a:r>
          </a:p>
          <a:p>
            <a:pPr marL="342900" indent="-34290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Coragated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cardboard boxes</a:t>
            </a:r>
          </a:p>
          <a:p>
            <a:pPr marL="342900" indent="-34290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 stock</a:t>
            </a:r>
          </a:p>
          <a:p>
            <a:pPr marL="342900" indent="-34290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Coffee stirrer sticks, chop sticks, barbeque sticks</a:t>
            </a:r>
          </a:p>
          <a:p>
            <a:pPr indent="-387350">
              <a:spcBef>
                <a:spcPts val="300"/>
              </a:spcBef>
              <a:buClr>
                <a:srgbClr val="CC0000"/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endParaRPr lang="en-US" alt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0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B064EBC-4D75-2EA3-985A-D8723555A8F7}"/>
              </a:ext>
            </a:extLst>
          </p:cNvPr>
          <p:cNvGrpSpPr/>
          <p:nvPr/>
        </p:nvGrpSpPr>
        <p:grpSpPr>
          <a:xfrm>
            <a:off x="321463" y="841340"/>
            <a:ext cx="5256380" cy="2256890"/>
            <a:chOff x="321463" y="202713"/>
            <a:chExt cx="5256380" cy="225689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507F04D-9C31-9783-5BB5-3F612EA192D4}"/>
                </a:ext>
              </a:extLst>
            </p:cNvPr>
            <p:cNvSpPr/>
            <p:nvPr/>
          </p:nvSpPr>
          <p:spPr>
            <a:xfrm>
              <a:off x="321463" y="202713"/>
              <a:ext cx="5254893" cy="2248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D5EB6E-28ED-88A0-83C4-F563CA276707}"/>
                </a:ext>
              </a:extLst>
            </p:cNvPr>
            <p:cNvSpPr/>
            <p:nvPr/>
          </p:nvSpPr>
          <p:spPr>
            <a:xfrm rot="5400000">
              <a:off x="2574341" y="206677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102B4E-0ABC-E764-15B0-6114F0C51B9D}"/>
                </a:ext>
              </a:extLst>
            </p:cNvPr>
            <p:cNvSpPr/>
            <p:nvPr/>
          </p:nvSpPr>
          <p:spPr>
            <a:xfrm rot="5400000">
              <a:off x="2574834" y="95135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C1A768-6E60-DC91-CD16-D74FE5F76706}"/>
                </a:ext>
              </a:extLst>
            </p:cNvPr>
            <p:cNvSpPr/>
            <p:nvPr/>
          </p:nvSpPr>
          <p:spPr>
            <a:xfrm rot="5400000">
              <a:off x="2573348" y="170699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5DB430-529A-9822-A68B-6EB9C9BCD481}"/>
                </a:ext>
              </a:extLst>
            </p:cNvPr>
            <p:cNvSpPr/>
            <p:nvPr/>
          </p:nvSpPr>
          <p:spPr>
            <a:xfrm rot="5400000">
              <a:off x="1823713" y="202714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9517D8-1FA5-3C1C-8548-4C870B661AAA}"/>
                </a:ext>
              </a:extLst>
            </p:cNvPr>
            <p:cNvSpPr/>
            <p:nvPr/>
          </p:nvSpPr>
          <p:spPr>
            <a:xfrm rot="5400000">
              <a:off x="1824206" y="94739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7B6BC5-61D6-4A68-CC95-DFEA982ACE4C}"/>
                </a:ext>
              </a:extLst>
            </p:cNvPr>
            <p:cNvSpPr/>
            <p:nvPr/>
          </p:nvSpPr>
          <p:spPr>
            <a:xfrm rot="5400000">
              <a:off x="1822720" y="170303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6965CF-5CBC-E4DE-7F3B-78E55103E28D}"/>
                </a:ext>
              </a:extLst>
            </p:cNvPr>
            <p:cNvSpPr/>
            <p:nvPr/>
          </p:nvSpPr>
          <p:spPr>
            <a:xfrm rot="5400000">
              <a:off x="1073084" y="206677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1E39D4-6C18-CC04-3370-87FAAFBD567F}"/>
                </a:ext>
              </a:extLst>
            </p:cNvPr>
            <p:cNvSpPr/>
            <p:nvPr/>
          </p:nvSpPr>
          <p:spPr>
            <a:xfrm rot="5400000">
              <a:off x="1073579" y="95135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AE4A16-96D5-BE8A-82C7-81ACE6F93F8A}"/>
                </a:ext>
              </a:extLst>
            </p:cNvPr>
            <p:cNvSpPr/>
            <p:nvPr/>
          </p:nvSpPr>
          <p:spPr>
            <a:xfrm rot="5400000">
              <a:off x="1072092" y="170699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5F5AE8-059E-28FA-FCC8-AA254A2FF486}"/>
                </a:ext>
              </a:extLst>
            </p:cNvPr>
            <p:cNvSpPr/>
            <p:nvPr/>
          </p:nvSpPr>
          <p:spPr>
            <a:xfrm rot="5400000">
              <a:off x="322456" y="202714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B0D42E-BFC8-93A2-7F59-1112223C7572}"/>
                </a:ext>
              </a:extLst>
            </p:cNvPr>
            <p:cNvSpPr/>
            <p:nvPr/>
          </p:nvSpPr>
          <p:spPr>
            <a:xfrm rot="5400000">
              <a:off x="322950" y="94739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3EEB3D-EF40-3121-F46B-28982E5A4859}"/>
                </a:ext>
              </a:extLst>
            </p:cNvPr>
            <p:cNvSpPr/>
            <p:nvPr/>
          </p:nvSpPr>
          <p:spPr>
            <a:xfrm rot="5400000">
              <a:off x="321463" y="170303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75CD22-5DB2-DA1D-4F11-314E1594F51E}"/>
                </a:ext>
              </a:extLst>
            </p:cNvPr>
            <p:cNvSpPr/>
            <p:nvPr/>
          </p:nvSpPr>
          <p:spPr>
            <a:xfrm rot="5400000">
              <a:off x="4824740" y="202714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23A288-C2BB-07A1-972E-2373D52FEB80}"/>
                </a:ext>
              </a:extLst>
            </p:cNvPr>
            <p:cNvSpPr/>
            <p:nvPr/>
          </p:nvSpPr>
          <p:spPr>
            <a:xfrm rot="5400000">
              <a:off x="4825234" y="94739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7F69B5-2BFD-4BEA-7D92-980C2F19DB40}"/>
                </a:ext>
              </a:extLst>
            </p:cNvPr>
            <p:cNvSpPr/>
            <p:nvPr/>
          </p:nvSpPr>
          <p:spPr>
            <a:xfrm rot="5400000">
              <a:off x="4823747" y="170303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FC458D-7C17-CF81-5C83-B15B6A0E5719}"/>
                </a:ext>
              </a:extLst>
            </p:cNvPr>
            <p:cNvSpPr/>
            <p:nvPr/>
          </p:nvSpPr>
          <p:spPr>
            <a:xfrm rot="5400000">
              <a:off x="4074111" y="206677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862824-D6CC-27CB-5A71-57C7E3DA483A}"/>
                </a:ext>
              </a:extLst>
            </p:cNvPr>
            <p:cNvSpPr/>
            <p:nvPr/>
          </p:nvSpPr>
          <p:spPr>
            <a:xfrm rot="5400000">
              <a:off x="4074606" y="95135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3D1F804-5BF8-986C-40E6-6D880F7E1F84}"/>
                </a:ext>
              </a:extLst>
            </p:cNvPr>
            <p:cNvSpPr/>
            <p:nvPr/>
          </p:nvSpPr>
          <p:spPr>
            <a:xfrm rot="5400000">
              <a:off x="4073119" y="170699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19D11F-4A06-DD8A-7F76-6D1F001C3D3C}"/>
                </a:ext>
              </a:extLst>
            </p:cNvPr>
            <p:cNvSpPr/>
            <p:nvPr/>
          </p:nvSpPr>
          <p:spPr>
            <a:xfrm rot="5400000">
              <a:off x="3323483" y="202714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B63656-DD15-9F24-A642-A8EA3C4D7452}"/>
                </a:ext>
              </a:extLst>
            </p:cNvPr>
            <p:cNvSpPr/>
            <p:nvPr/>
          </p:nvSpPr>
          <p:spPr>
            <a:xfrm rot="5400000">
              <a:off x="3323977" y="94739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B1E26B-2597-4F31-2AEE-406B3ABAE269}"/>
                </a:ext>
              </a:extLst>
            </p:cNvPr>
            <p:cNvSpPr/>
            <p:nvPr/>
          </p:nvSpPr>
          <p:spPr>
            <a:xfrm rot="5400000">
              <a:off x="3322490" y="170303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4115444-1671-1597-A97E-455E98767200}"/>
              </a:ext>
            </a:extLst>
          </p:cNvPr>
          <p:cNvGrpSpPr/>
          <p:nvPr/>
        </p:nvGrpSpPr>
        <p:grpSpPr>
          <a:xfrm>
            <a:off x="317251" y="4511283"/>
            <a:ext cx="1888513" cy="1547882"/>
            <a:chOff x="317251" y="2755056"/>
            <a:chExt cx="1888513" cy="154788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28F20E3-A2CE-E78C-E02B-1F7893CD48F6}"/>
                </a:ext>
              </a:extLst>
            </p:cNvPr>
            <p:cNvSpPr/>
            <p:nvPr/>
          </p:nvSpPr>
          <p:spPr>
            <a:xfrm>
              <a:off x="317251" y="2755056"/>
              <a:ext cx="1875331" cy="15352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1F5F8F4-4954-BEFE-C1E2-907D845D5952}"/>
                </a:ext>
              </a:extLst>
            </p:cNvPr>
            <p:cNvSpPr/>
            <p:nvPr/>
          </p:nvSpPr>
          <p:spPr>
            <a:xfrm>
              <a:off x="321463" y="2782045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A74B495-8847-AA0B-DB32-DC8B7126AA15}"/>
                </a:ext>
              </a:extLst>
            </p:cNvPr>
            <p:cNvSpPr/>
            <p:nvPr/>
          </p:nvSpPr>
          <p:spPr>
            <a:xfrm>
              <a:off x="321463" y="3547302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6A129D-CB65-DFD5-316C-FFD3F78B0180}"/>
                </a:ext>
              </a:extLst>
            </p:cNvPr>
            <p:cNvSpPr/>
            <p:nvPr/>
          </p:nvSpPr>
          <p:spPr>
            <a:xfrm rot="5400000">
              <a:off x="1453155" y="278600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55735-E389-7840-BA5B-41E778AC9874}"/>
                </a:ext>
              </a:extLst>
            </p:cNvPr>
            <p:cNvSpPr/>
            <p:nvPr/>
          </p:nvSpPr>
          <p:spPr>
            <a:xfrm rot="5400000">
              <a:off x="1451668" y="354164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A2FE03-76C0-C1DE-5A0E-71DDFD205F3B}"/>
                </a:ext>
              </a:extLst>
            </p:cNvPr>
            <p:cNvSpPr/>
            <p:nvPr/>
          </p:nvSpPr>
          <p:spPr>
            <a:xfrm rot="5400000">
              <a:off x="702526" y="278204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B9E294F-9375-DB93-ABAF-BE047083AF55}"/>
                </a:ext>
              </a:extLst>
            </p:cNvPr>
            <p:cNvSpPr/>
            <p:nvPr/>
          </p:nvSpPr>
          <p:spPr>
            <a:xfrm rot="5400000">
              <a:off x="701039" y="353768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6AD649E-D4AB-D3F3-9736-91E7A56C34A1}"/>
                </a:ext>
              </a:extLst>
            </p:cNvPr>
            <p:cNvCxnSpPr/>
            <p:nvPr/>
          </p:nvCxnSpPr>
          <p:spPr>
            <a:xfrm>
              <a:off x="701039" y="2755056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14304D3-A8E6-0FAE-342E-7B06AC9F1063}"/>
              </a:ext>
            </a:extLst>
          </p:cNvPr>
          <p:cNvGrpSpPr/>
          <p:nvPr/>
        </p:nvGrpSpPr>
        <p:grpSpPr>
          <a:xfrm>
            <a:off x="321463" y="6328227"/>
            <a:ext cx="3769936" cy="1578995"/>
            <a:chOff x="321463" y="4572000"/>
            <a:chExt cx="3769936" cy="157899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8359D07-5C3C-FB2B-50BD-D49961DF4162}"/>
                </a:ext>
              </a:extLst>
            </p:cNvPr>
            <p:cNvSpPr/>
            <p:nvPr/>
          </p:nvSpPr>
          <p:spPr>
            <a:xfrm>
              <a:off x="338867" y="4594429"/>
              <a:ext cx="3734252" cy="15185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A4F05B9-E1B1-9FB5-5CF4-6E59E7D47BD3}"/>
                </a:ext>
              </a:extLst>
            </p:cNvPr>
            <p:cNvSpPr/>
            <p:nvPr/>
          </p:nvSpPr>
          <p:spPr>
            <a:xfrm>
              <a:off x="321463" y="4607074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B7C4C4B-58E5-6798-C8AA-F297A5372891}"/>
                </a:ext>
              </a:extLst>
            </p:cNvPr>
            <p:cNvSpPr/>
            <p:nvPr/>
          </p:nvSpPr>
          <p:spPr>
            <a:xfrm>
              <a:off x="321463" y="5372331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4C96536-0BA9-E2F7-C7AC-F67AD3E4D816}"/>
                </a:ext>
              </a:extLst>
            </p:cNvPr>
            <p:cNvSpPr/>
            <p:nvPr/>
          </p:nvSpPr>
          <p:spPr>
            <a:xfrm rot="5400000">
              <a:off x="2954410" y="4619723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877DBA4-AB3F-80FC-4BB6-B205B4D895C3}"/>
                </a:ext>
              </a:extLst>
            </p:cNvPr>
            <p:cNvSpPr/>
            <p:nvPr/>
          </p:nvSpPr>
          <p:spPr>
            <a:xfrm rot="5400000">
              <a:off x="2952924" y="5375360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4429375-3485-8159-9F65-D76665856DBA}"/>
                </a:ext>
              </a:extLst>
            </p:cNvPr>
            <p:cNvSpPr/>
            <p:nvPr/>
          </p:nvSpPr>
          <p:spPr>
            <a:xfrm rot="5400000">
              <a:off x="2203782" y="4615761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9B343F-63F3-5A76-73F0-272F858CB747}"/>
                </a:ext>
              </a:extLst>
            </p:cNvPr>
            <p:cNvSpPr/>
            <p:nvPr/>
          </p:nvSpPr>
          <p:spPr>
            <a:xfrm rot="5400000">
              <a:off x="2202296" y="5371397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8D69651-178E-1E40-04B0-4E143082C661}"/>
                </a:ext>
              </a:extLst>
            </p:cNvPr>
            <p:cNvSpPr/>
            <p:nvPr/>
          </p:nvSpPr>
          <p:spPr>
            <a:xfrm rot="5400000">
              <a:off x="1453155" y="4619723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6EF0F-749D-73D9-20CE-AD66EA2042A5}"/>
                </a:ext>
              </a:extLst>
            </p:cNvPr>
            <p:cNvSpPr/>
            <p:nvPr/>
          </p:nvSpPr>
          <p:spPr>
            <a:xfrm rot="5400000">
              <a:off x="1451668" y="5375360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6276083-B5A4-FD6B-ADFE-F20F173E6FF6}"/>
                </a:ext>
              </a:extLst>
            </p:cNvPr>
            <p:cNvSpPr/>
            <p:nvPr/>
          </p:nvSpPr>
          <p:spPr>
            <a:xfrm rot="5400000">
              <a:off x="702526" y="4615761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262446-81E9-73F0-4914-A4B26866574E}"/>
                </a:ext>
              </a:extLst>
            </p:cNvPr>
            <p:cNvSpPr/>
            <p:nvPr/>
          </p:nvSpPr>
          <p:spPr>
            <a:xfrm rot="5400000">
              <a:off x="701039" y="5371397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E67434D-CF8C-9A92-9454-265224CAAE04}"/>
                </a:ext>
              </a:extLst>
            </p:cNvPr>
            <p:cNvSpPr/>
            <p:nvPr/>
          </p:nvSpPr>
          <p:spPr>
            <a:xfrm>
              <a:off x="3711822" y="4615760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739DB70-EAF1-DF62-AC91-A7E85473C678}"/>
                </a:ext>
              </a:extLst>
            </p:cNvPr>
            <p:cNvSpPr/>
            <p:nvPr/>
          </p:nvSpPr>
          <p:spPr>
            <a:xfrm>
              <a:off x="3711822" y="5381017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CE29203-B9FC-F4F2-440B-7A62B911BFD9}"/>
                </a:ext>
              </a:extLst>
            </p:cNvPr>
            <p:cNvCxnSpPr/>
            <p:nvPr/>
          </p:nvCxnSpPr>
          <p:spPr>
            <a:xfrm>
              <a:off x="712649" y="4615760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01FC2E3-5D22-8A95-5795-29DABB9275F1}"/>
                </a:ext>
              </a:extLst>
            </p:cNvPr>
            <p:cNvCxnSpPr/>
            <p:nvPr/>
          </p:nvCxnSpPr>
          <p:spPr>
            <a:xfrm>
              <a:off x="1445860" y="4577726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188EE32-5FFC-369A-D368-0FCE6E81D0DE}"/>
                </a:ext>
              </a:extLst>
            </p:cNvPr>
            <p:cNvCxnSpPr/>
            <p:nvPr/>
          </p:nvCxnSpPr>
          <p:spPr>
            <a:xfrm>
              <a:off x="2211002" y="4615760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F5E6A25-441E-EAB2-36EE-E98FF162FB3B}"/>
                </a:ext>
              </a:extLst>
            </p:cNvPr>
            <p:cNvCxnSpPr/>
            <p:nvPr/>
          </p:nvCxnSpPr>
          <p:spPr>
            <a:xfrm>
              <a:off x="2965012" y="4615760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E230212-BF1B-5AFD-5A9D-7EB0D4415F68}"/>
                </a:ext>
              </a:extLst>
            </p:cNvPr>
            <p:cNvCxnSpPr/>
            <p:nvPr/>
          </p:nvCxnSpPr>
          <p:spPr>
            <a:xfrm>
              <a:off x="3716888" y="4572000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A6A22A-B7A5-20DA-BDA4-AB7EA8749517}"/>
              </a:ext>
            </a:extLst>
          </p:cNvPr>
          <p:cNvGrpSpPr/>
          <p:nvPr/>
        </p:nvGrpSpPr>
        <p:grpSpPr>
          <a:xfrm>
            <a:off x="2583859" y="4538272"/>
            <a:ext cx="1888513" cy="1547882"/>
            <a:chOff x="317251" y="2755056"/>
            <a:chExt cx="1888513" cy="154788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CA6292C-56DD-67CB-2169-B4631F865596}"/>
                </a:ext>
              </a:extLst>
            </p:cNvPr>
            <p:cNvSpPr/>
            <p:nvPr/>
          </p:nvSpPr>
          <p:spPr>
            <a:xfrm>
              <a:off x="317251" y="2755056"/>
              <a:ext cx="1875331" cy="15352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F268C04-DC19-6600-9FF9-616434165656}"/>
                </a:ext>
              </a:extLst>
            </p:cNvPr>
            <p:cNvSpPr/>
            <p:nvPr/>
          </p:nvSpPr>
          <p:spPr>
            <a:xfrm>
              <a:off x="321463" y="2782045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7734829-A40D-AE56-9A83-E1DA7CC2A7B0}"/>
                </a:ext>
              </a:extLst>
            </p:cNvPr>
            <p:cNvSpPr/>
            <p:nvPr/>
          </p:nvSpPr>
          <p:spPr>
            <a:xfrm>
              <a:off x="321463" y="3547302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8AC081A-A40D-E3C4-5A8E-0A90D6829092}"/>
                </a:ext>
              </a:extLst>
            </p:cNvPr>
            <p:cNvSpPr/>
            <p:nvPr/>
          </p:nvSpPr>
          <p:spPr>
            <a:xfrm rot="5400000">
              <a:off x="1453155" y="278600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F410C54-06F5-6467-115D-8FB3B9E4618D}"/>
                </a:ext>
              </a:extLst>
            </p:cNvPr>
            <p:cNvSpPr/>
            <p:nvPr/>
          </p:nvSpPr>
          <p:spPr>
            <a:xfrm rot="5400000">
              <a:off x="1451668" y="354164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C3F0CD-5161-2421-0017-68856ECC0AE5}"/>
                </a:ext>
              </a:extLst>
            </p:cNvPr>
            <p:cNvSpPr/>
            <p:nvPr/>
          </p:nvSpPr>
          <p:spPr>
            <a:xfrm rot="5400000">
              <a:off x="702526" y="278204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A9B6418-936C-2A51-9742-A8AEA22A882E}"/>
                </a:ext>
              </a:extLst>
            </p:cNvPr>
            <p:cNvSpPr/>
            <p:nvPr/>
          </p:nvSpPr>
          <p:spPr>
            <a:xfrm rot="5400000">
              <a:off x="701039" y="353768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649708-92A9-0DF3-5B64-6A9988DD324E}"/>
                </a:ext>
              </a:extLst>
            </p:cNvPr>
            <p:cNvCxnSpPr/>
            <p:nvPr/>
          </p:nvCxnSpPr>
          <p:spPr>
            <a:xfrm>
              <a:off x="701039" y="2755056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9CE1CD1D-056B-91A5-A842-21AC255E2009}"/>
              </a:ext>
            </a:extLst>
          </p:cNvPr>
          <p:cNvSpPr txBox="1"/>
          <p:nvPr/>
        </p:nvSpPr>
        <p:spPr>
          <a:xfrm>
            <a:off x="2279581" y="8592456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Build-It-Yourself.com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B6A7340-4FBD-A812-005F-F1F06C2D57F7}"/>
              </a:ext>
            </a:extLst>
          </p:cNvPr>
          <p:cNvSpPr txBox="1"/>
          <p:nvPr/>
        </p:nvSpPr>
        <p:spPr>
          <a:xfrm>
            <a:off x="274365" y="332254"/>
            <a:ext cx="126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Truck Base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20A8135-779B-8861-B7E5-D71483D0C787}"/>
              </a:ext>
            </a:extLst>
          </p:cNvPr>
          <p:cNvSpPr txBox="1"/>
          <p:nvPr/>
        </p:nvSpPr>
        <p:spPr>
          <a:xfrm>
            <a:off x="261577" y="3982293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Engine assembly</a:t>
            </a:r>
          </a:p>
        </p:txBody>
      </p:sp>
    </p:spTree>
    <p:extLst>
      <p:ext uri="{BB962C8B-B14F-4D97-AF65-F5344CB8AC3E}">
        <p14:creationId xmlns:p14="http://schemas.microsoft.com/office/powerpoint/2010/main" val="133361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C527B-753A-2C86-BBC6-F1CEC0F3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AAD3979-31F8-6FB1-09B9-FF80480A920A}"/>
              </a:ext>
            </a:extLst>
          </p:cNvPr>
          <p:cNvGrpSpPr/>
          <p:nvPr/>
        </p:nvGrpSpPr>
        <p:grpSpPr>
          <a:xfrm>
            <a:off x="4650584" y="730298"/>
            <a:ext cx="1584721" cy="4131984"/>
            <a:chOff x="4660272" y="440018"/>
            <a:chExt cx="1584721" cy="413198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76A2F97-3A7D-51B2-BA87-AF2D592E1254}"/>
                </a:ext>
              </a:extLst>
            </p:cNvPr>
            <p:cNvSpPr/>
            <p:nvPr/>
          </p:nvSpPr>
          <p:spPr>
            <a:xfrm rot="5400000">
              <a:off x="3400283" y="1755447"/>
              <a:ext cx="4114579" cy="15185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C14891A-F1DA-6BA4-09F5-798A0ED8A8B9}"/>
                </a:ext>
              </a:extLst>
            </p:cNvPr>
            <p:cNvSpPr/>
            <p:nvPr/>
          </p:nvSpPr>
          <p:spPr>
            <a:xfrm rot="5400000">
              <a:off x="5636587" y="251989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8BBF000-625E-671E-D367-D6FD1FB2465E}"/>
                </a:ext>
              </a:extLst>
            </p:cNvPr>
            <p:cNvSpPr/>
            <p:nvPr/>
          </p:nvSpPr>
          <p:spPr>
            <a:xfrm rot="5400000">
              <a:off x="4871330" y="251989"/>
              <a:ext cx="37957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482EED9-964D-AE60-ABC0-DF64B95AAF78}"/>
                </a:ext>
              </a:extLst>
            </p:cNvPr>
            <p:cNvSpPr/>
            <p:nvPr/>
          </p:nvSpPr>
          <p:spPr>
            <a:xfrm rot="10800000">
              <a:off x="5438936" y="307296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33FAD4C-F848-191D-97BC-5DFF6F5ED3A2}"/>
                </a:ext>
              </a:extLst>
            </p:cNvPr>
            <p:cNvSpPr/>
            <p:nvPr/>
          </p:nvSpPr>
          <p:spPr>
            <a:xfrm rot="10800000">
              <a:off x="4683299" y="3071480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146619D-7F08-1285-F617-86682C321B8C}"/>
                </a:ext>
              </a:extLst>
            </p:cNvPr>
            <p:cNvSpPr/>
            <p:nvPr/>
          </p:nvSpPr>
          <p:spPr>
            <a:xfrm rot="10800000">
              <a:off x="5442898" y="232233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4584E64-2826-E25E-749C-72ECF2FDC20D}"/>
                </a:ext>
              </a:extLst>
            </p:cNvPr>
            <p:cNvSpPr/>
            <p:nvPr/>
          </p:nvSpPr>
          <p:spPr>
            <a:xfrm rot="10800000">
              <a:off x="4687262" y="232085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D89CB41-9C12-F3D0-240C-74AA8A126181}"/>
                </a:ext>
              </a:extLst>
            </p:cNvPr>
            <p:cNvSpPr/>
            <p:nvPr/>
          </p:nvSpPr>
          <p:spPr>
            <a:xfrm rot="10800000">
              <a:off x="5438936" y="1571711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2B9071-FA0B-65B6-76E5-5BBAC81D4A71}"/>
                </a:ext>
              </a:extLst>
            </p:cNvPr>
            <p:cNvSpPr/>
            <p:nvPr/>
          </p:nvSpPr>
          <p:spPr>
            <a:xfrm rot="10800000">
              <a:off x="4683299" y="1570224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BA6EB8C-ED36-2E70-422C-B02225215BA2}"/>
                </a:ext>
              </a:extLst>
            </p:cNvPr>
            <p:cNvSpPr/>
            <p:nvPr/>
          </p:nvSpPr>
          <p:spPr>
            <a:xfrm rot="10800000">
              <a:off x="5442898" y="82108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2F47801-91F4-A849-3C3E-BCD950562227}"/>
                </a:ext>
              </a:extLst>
            </p:cNvPr>
            <p:cNvSpPr/>
            <p:nvPr/>
          </p:nvSpPr>
          <p:spPr>
            <a:xfrm rot="10800000">
              <a:off x="4687262" y="81959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DF8BE6A-1774-B4BA-D5EC-0D50D3891347}"/>
                </a:ext>
              </a:extLst>
            </p:cNvPr>
            <p:cNvCxnSpPr/>
            <p:nvPr/>
          </p:nvCxnSpPr>
          <p:spPr>
            <a:xfrm rot="5400000">
              <a:off x="5427890" y="63587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820678D-E4EA-1EE7-A1C8-DEF373834809}"/>
                </a:ext>
              </a:extLst>
            </p:cNvPr>
            <p:cNvCxnSpPr/>
            <p:nvPr/>
          </p:nvCxnSpPr>
          <p:spPr>
            <a:xfrm rot="5400000">
              <a:off x="5465924" y="796798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CE32C15-09EC-0A53-14A6-5FB2D3929015}"/>
                </a:ext>
              </a:extLst>
            </p:cNvPr>
            <p:cNvCxnSpPr/>
            <p:nvPr/>
          </p:nvCxnSpPr>
          <p:spPr>
            <a:xfrm rot="5400000">
              <a:off x="5427890" y="1561940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43632F1-16D3-B8E2-3C3B-6868A99F613F}"/>
                </a:ext>
              </a:extLst>
            </p:cNvPr>
            <p:cNvCxnSpPr/>
            <p:nvPr/>
          </p:nvCxnSpPr>
          <p:spPr>
            <a:xfrm rot="5400000">
              <a:off x="5427890" y="2315950"/>
              <a:ext cx="0" cy="153523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C9272F-50FF-22DC-5265-7AA72EB48E74}"/>
                </a:ext>
              </a:extLst>
            </p:cNvPr>
            <p:cNvSpPr/>
            <p:nvPr/>
          </p:nvSpPr>
          <p:spPr>
            <a:xfrm rot="10800000">
              <a:off x="5448556" y="3813403"/>
              <a:ext cx="796437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93C7A1-837F-8ABA-DF62-492D258E8FFC}"/>
                </a:ext>
              </a:extLst>
            </p:cNvPr>
            <p:cNvSpPr/>
            <p:nvPr/>
          </p:nvSpPr>
          <p:spPr>
            <a:xfrm rot="10800000">
              <a:off x="4736748" y="3811917"/>
              <a:ext cx="706150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06E40A2-4EAB-CD05-03CA-0AC33D5B7123}"/>
              </a:ext>
            </a:extLst>
          </p:cNvPr>
          <p:cNvGrpSpPr/>
          <p:nvPr/>
        </p:nvGrpSpPr>
        <p:grpSpPr>
          <a:xfrm>
            <a:off x="595704" y="730298"/>
            <a:ext cx="2279919" cy="6433225"/>
            <a:chOff x="595704" y="440018"/>
            <a:chExt cx="2279919" cy="643322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41492CC-DE86-96C0-82C2-FC103E71FB00}"/>
                </a:ext>
              </a:extLst>
            </p:cNvPr>
            <p:cNvSpPr/>
            <p:nvPr/>
          </p:nvSpPr>
          <p:spPr>
            <a:xfrm rot="5400000">
              <a:off x="-1465093" y="2532528"/>
              <a:ext cx="6433225" cy="2248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16245E-D7CA-5A2F-E2E8-F40C1880D7B5}"/>
                </a:ext>
              </a:extLst>
            </p:cNvPr>
            <p:cNvSpPr/>
            <p:nvPr/>
          </p:nvSpPr>
          <p:spPr>
            <a:xfrm rot="10800000">
              <a:off x="2119050" y="269289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9F1DE-CD58-F8EE-4BFC-79AF9BB3D2FB}"/>
                </a:ext>
              </a:extLst>
            </p:cNvPr>
            <p:cNvSpPr/>
            <p:nvPr/>
          </p:nvSpPr>
          <p:spPr>
            <a:xfrm rot="10800000">
              <a:off x="1374369" y="2693389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5F8C90-0810-1905-B0B9-098544606C06}"/>
                </a:ext>
              </a:extLst>
            </p:cNvPr>
            <p:cNvSpPr/>
            <p:nvPr/>
          </p:nvSpPr>
          <p:spPr>
            <a:xfrm rot="10800000">
              <a:off x="618732" y="2691903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4D108F-EA94-2963-1EDF-300F87661746}"/>
                </a:ext>
              </a:extLst>
            </p:cNvPr>
            <p:cNvSpPr/>
            <p:nvPr/>
          </p:nvSpPr>
          <p:spPr>
            <a:xfrm rot="10800000">
              <a:off x="2123013" y="194226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AEF786-FAD8-F53E-CE5B-EE9A46C7863A}"/>
                </a:ext>
              </a:extLst>
            </p:cNvPr>
            <p:cNvSpPr/>
            <p:nvPr/>
          </p:nvSpPr>
          <p:spPr>
            <a:xfrm rot="10800000">
              <a:off x="1378331" y="1942761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AFA9A2-1EC9-85BA-6632-D7812CD81ACB}"/>
                </a:ext>
              </a:extLst>
            </p:cNvPr>
            <p:cNvSpPr/>
            <p:nvPr/>
          </p:nvSpPr>
          <p:spPr>
            <a:xfrm rot="10800000">
              <a:off x="622695" y="194127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44FAFE-F48C-4F7E-BACE-A4A01DAB1E9F}"/>
                </a:ext>
              </a:extLst>
            </p:cNvPr>
            <p:cNvSpPr/>
            <p:nvPr/>
          </p:nvSpPr>
          <p:spPr>
            <a:xfrm rot="10800000">
              <a:off x="2119050" y="1191639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E54E53-CE5F-C7C5-2305-B54DD21D51B1}"/>
                </a:ext>
              </a:extLst>
            </p:cNvPr>
            <p:cNvSpPr/>
            <p:nvPr/>
          </p:nvSpPr>
          <p:spPr>
            <a:xfrm rot="10800000">
              <a:off x="1374369" y="1192134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A13330-8F92-E0D2-72CA-C93FE7BC92FE}"/>
                </a:ext>
              </a:extLst>
            </p:cNvPr>
            <p:cNvSpPr/>
            <p:nvPr/>
          </p:nvSpPr>
          <p:spPr>
            <a:xfrm rot="10800000">
              <a:off x="618732" y="1190647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22B276-7049-1AB5-F464-5301558F4847}"/>
                </a:ext>
              </a:extLst>
            </p:cNvPr>
            <p:cNvSpPr/>
            <p:nvPr/>
          </p:nvSpPr>
          <p:spPr>
            <a:xfrm rot="10800000">
              <a:off x="2123013" y="441011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D3739E-B7C0-1CDC-2372-4FDC86F3EB3A}"/>
                </a:ext>
              </a:extLst>
            </p:cNvPr>
            <p:cNvSpPr/>
            <p:nvPr/>
          </p:nvSpPr>
          <p:spPr>
            <a:xfrm rot="10800000">
              <a:off x="1378331" y="44150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115ED7-0C17-38DF-B9CB-ABF0B0C6D1F5}"/>
                </a:ext>
              </a:extLst>
            </p:cNvPr>
            <p:cNvSpPr/>
            <p:nvPr/>
          </p:nvSpPr>
          <p:spPr>
            <a:xfrm rot="10800000">
              <a:off x="622695" y="44001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D543600-86FF-A8D9-839B-CEEF46FDEF5E}"/>
                </a:ext>
              </a:extLst>
            </p:cNvPr>
            <p:cNvSpPr/>
            <p:nvPr/>
          </p:nvSpPr>
          <p:spPr>
            <a:xfrm rot="10800000">
              <a:off x="2123013" y="494329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E15419-7C1C-1C7B-CAAA-2FAF2529A7FC}"/>
                </a:ext>
              </a:extLst>
            </p:cNvPr>
            <p:cNvSpPr/>
            <p:nvPr/>
          </p:nvSpPr>
          <p:spPr>
            <a:xfrm rot="10800000">
              <a:off x="1378331" y="4943789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AD97E6-CD9E-F57C-6B33-5AB5A9397C38}"/>
                </a:ext>
              </a:extLst>
            </p:cNvPr>
            <p:cNvSpPr/>
            <p:nvPr/>
          </p:nvSpPr>
          <p:spPr>
            <a:xfrm rot="10800000">
              <a:off x="622695" y="494230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CBE322-AEA3-6711-7133-5C5C041179AE}"/>
                </a:ext>
              </a:extLst>
            </p:cNvPr>
            <p:cNvSpPr/>
            <p:nvPr/>
          </p:nvSpPr>
          <p:spPr>
            <a:xfrm rot="10800000">
              <a:off x="2119050" y="419266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B548E00-98AC-9BF4-8432-7412E8C6917F}"/>
                </a:ext>
              </a:extLst>
            </p:cNvPr>
            <p:cNvSpPr/>
            <p:nvPr/>
          </p:nvSpPr>
          <p:spPr>
            <a:xfrm rot="10800000">
              <a:off x="1374369" y="4193161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BA58782-E095-3B03-B81F-3BE35BD88AB5}"/>
                </a:ext>
              </a:extLst>
            </p:cNvPr>
            <p:cNvSpPr/>
            <p:nvPr/>
          </p:nvSpPr>
          <p:spPr>
            <a:xfrm rot="10800000">
              <a:off x="618732" y="4191674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F35E01-2DB9-2A21-A053-457BCBEB3399}"/>
                </a:ext>
              </a:extLst>
            </p:cNvPr>
            <p:cNvSpPr/>
            <p:nvPr/>
          </p:nvSpPr>
          <p:spPr>
            <a:xfrm rot="10800000">
              <a:off x="2123013" y="3442038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733252-549B-BBE9-8F65-C54435B8AB6A}"/>
                </a:ext>
              </a:extLst>
            </p:cNvPr>
            <p:cNvSpPr/>
            <p:nvPr/>
          </p:nvSpPr>
          <p:spPr>
            <a:xfrm rot="10800000">
              <a:off x="1378331" y="344253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D479477-A310-E33D-A7C4-89EC95230F19}"/>
                </a:ext>
              </a:extLst>
            </p:cNvPr>
            <p:cNvSpPr/>
            <p:nvPr/>
          </p:nvSpPr>
          <p:spPr>
            <a:xfrm rot="10800000">
              <a:off x="622695" y="3441045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BB6785-E804-A0AC-7E0A-DF96BBEBA17C}"/>
                </a:ext>
              </a:extLst>
            </p:cNvPr>
            <p:cNvSpPr/>
            <p:nvPr/>
          </p:nvSpPr>
          <p:spPr>
            <a:xfrm rot="10800000">
              <a:off x="2123012" y="5687482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2C0900-8A94-2DE5-2B5A-3804E7C5483E}"/>
                </a:ext>
              </a:extLst>
            </p:cNvPr>
            <p:cNvSpPr/>
            <p:nvPr/>
          </p:nvSpPr>
          <p:spPr>
            <a:xfrm rot="10800000">
              <a:off x="1378330" y="5687976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63D820-1381-57E8-9F95-7DFC660FB682}"/>
                </a:ext>
              </a:extLst>
            </p:cNvPr>
            <p:cNvSpPr/>
            <p:nvPr/>
          </p:nvSpPr>
          <p:spPr>
            <a:xfrm rot="10800000">
              <a:off x="622694" y="5686489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135157-43F5-2B71-65FE-3BBA8132FDED}"/>
                </a:ext>
              </a:extLst>
            </p:cNvPr>
            <p:cNvSpPr/>
            <p:nvPr/>
          </p:nvSpPr>
          <p:spPr>
            <a:xfrm rot="5400000">
              <a:off x="805435" y="6269007"/>
              <a:ext cx="379577" cy="735617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D2F5F-80D6-83FF-8EE7-0615D90EED3D}"/>
                </a:ext>
              </a:extLst>
            </p:cNvPr>
            <p:cNvSpPr/>
            <p:nvPr/>
          </p:nvSpPr>
          <p:spPr>
            <a:xfrm rot="5400000">
              <a:off x="1539403" y="6270658"/>
              <a:ext cx="402897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AF33C9-473A-FB66-89A3-F0E79BB71949}"/>
                </a:ext>
              </a:extLst>
            </p:cNvPr>
            <p:cNvSpPr/>
            <p:nvPr/>
          </p:nvSpPr>
          <p:spPr>
            <a:xfrm rot="5400000">
              <a:off x="2288948" y="6266175"/>
              <a:ext cx="409786" cy="755636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3DF173-446F-B46F-7396-94BDD6FDEF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5704" y="6434145"/>
              <a:ext cx="2238228" cy="1387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797EC7-BE65-4FC0-CB34-7BF49B15F1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431" y="3460893"/>
              <a:ext cx="2238228" cy="1387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5AD7AD-DCAD-D7BE-62D9-8F57DC1F62E8}"/>
                </a:ext>
              </a:extLst>
            </p:cNvPr>
            <p:cNvSpPr/>
            <p:nvPr/>
          </p:nvSpPr>
          <p:spPr>
            <a:xfrm>
              <a:off x="995036" y="4188221"/>
              <a:ext cx="1496704" cy="89352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98459F-A8BB-D442-BE57-ABD552448026}"/>
                </a:ext>
              </a:extLst>
            </p:cNvPr>
            <p:cNvCxnSpPr>
              <a:stCxn id="28" idx="4"/>
              <a:endCxn id="10" idx="3"/>
            </p:cNvCxnSpPr>
            <p:nvPr/>
          </p:nvCxnSpPr>
          <p:spPr>
            <a:xfrm flipH="1">
              <a:off x="1740852" y="5081745"/>
              <a:ext cx="2536" cy="176818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E4F8DD-F65F-81AE-FC25-4D3636EC4821}"/>
              </a:ext>
            </a:extLst>
          </p:cNvPr>
          <p:cNvGrpSpPr/>
          <p:nvPr/>
        </p:nvGrpSpPr>
        <p:grpSpPr>
          <a:xfrm>
            <a:off x="580406" y="7529920"/>
            <a:ext cx="2288078" cy="754095"/>
            <a:chOff x="580406" y="7239640"/>
            <a:chExt cx="2288078" cy="75409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42B276B-47F0-374B-B214-F12A5821C360}"/>
                </a:ext>
              </a:extLst>
            </p:cNvPr>
            <p:cNvSpPr/>
            <p:nvPr/>
          </p:nvSpPr>
          <p:spPr>
            <a:xfrm rot="5400000">
              <a:off x="1368076" y="6491843"/>
              <a:ext cx="752609" cy="2248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3E7A4D-896C-67A1-B66F-5842FDEB15E4}"/>
                </a:ext>
              </a:extLst>
            </p:cNvPr>
            <p:cNvSpPr/>
            <p:nvPr/>
          </p:nvSpPr>
          <p:spPr>
            <a:xfrm rot="10800000">
              <a:off x="2107714" y="7240633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01AC72-6CE5-7E13-C8F5-887E3F50C7B7}"/>
                </a:ext>
              </a:extLst>
            </p:cNvPr>
            <p:cNvSpPr/>
            <p:nvPr/>
          </p:nvSpPr>
          <p:spPr>
            <a:xfrm rot="10800000">
              <a:off x="1363032" y="7241127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2AE912D-76D5-1E37-C07B-97D48F19D24E}"/>
                </a:ext>
              </a:extLst>
            </p:cNvPr>
            <p:cNvSpPr/>
            <p:nvPr/>
          </p:nvSpPr>
          <p:spPr>
            <a:xfrm rot="10800000">
              <a:off x="607396" y="7239640"/>
              <a:ext cx="752609" cy="7526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F6357D2-98B9-CA87-F142-AD5C246D95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406" y="7613916"/>
              <a:ext cx="2238228" cy="13875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46765AD-D119-F8D8-601C-4A0F9DC48771}"/>
              </a:ext>
            </a:extLst>
          </p:cNvPr>
          <p:cNvSpPr txBox="1"/>
          <p:nvPr/>
        </p:nvSpPr>
        <p:spPr>
          <a:xfrm>
            <a:off x="2279581" y="8592456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Build-It-Yourself.com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76ACB2-B375-A13F-CEC4-3A201FFCCAFC}"/>
              </a:ext>
            </a:extLst>
          </p:cNvPr>
          <p:cNvSpPr txBox="1"/>
          <p:nvPr/>
        </p:nvSpPr>
        <p:spPr>
          <a:xfrm>
            <a:off x="548812" y="292978"/>
            <a:ext cx="11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Truck Cab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55DED7-2032-6F45-346D-066B8D31196C}"/>
              </a:ext>
            </a:extLst>
          </p:cNvPr>
          <p:cNvSpPr txBox="1"/>
          <p:nvPr/>
        </p:nvSpPr>
        <p:spPr>
          <a:xfrm>
            <a:off x="4616880" y="292978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Truck Seat</a:t>
            </a:r>
          </a:p>
        </p:txBody>
      </p:sp>
    </p:spTree>
    <p:extLst>
      <p:ext uri="{BB962C8B-B14F-4D97-AF65-F5344CB8AC3E}">
        <p14:creationId xmlns:p14="http://schemas.microsoft.com/office/powerpoint/2010/main" val="421825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7A429-D349-1EF0-E965-25201F32D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25" y="435430"/>
            <a:ext cx="4977795" cy="3731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29585C-845D-3951-6813-7C997812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6" y="4773485"/>
            <a:ext cx="4977796" cy="3731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F2472-10F0-7ABB-7DFF-F4BED6F05613}"/>
              </a:ext>
            </a:extLst>
          </p:cNvPr>
          <p:cNvSpPr txBox="1"/>
          <p:nvPr/>
        </p:nvSpPr>
        <p:spPr>
          <a:xfrm>
            <a:off x="2279581" y="8592456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49623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319EE-0F91-F433-19F2-B4160F95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E8B6C6-56DC-DB15-FE49-E74229AE9E71}"/>
              </a:ext>
            </a:extLst>
          </p:cNvPr>
          <p:cNvSpPr txBox="1"/>
          <p:nvPr/>
        </p:nvSpPr>
        <p:spPr>
          <a:xfrm>
            <a:off x="2279581" y="8592456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Build-It-Yourself.com</a:t>
            </a:r>
          </a:p>
        </p:txBody>
      </p:sp>
      <p:pic>
        <p:nvPicPr>
          <p:cNvPr id="7" name="Picture 6" descr="A group of cardboard objects on a table&#10;&#10;AI-generated content may be incorrect.">
            <a:extLst>
              <a:ext uri="{FF2B5EF4-FFF2-40B4-BE49-F238E27FC236}">
                <a16:creationId xmlns:a16="http://schemas.microsoft.com/office/drawing/2014/main" id="{796DBC4F-70A2-316A-0CDE-A3A8665C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3" y="435429"/>
            <a:ext cx="4977794" cy="3731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D9CA13-B153-CCA6-BEFD-DB450F4FC4BA}"/>
              </a:ext>
            </a:extLst>
          </p:cNvPr>
          <p:cNvSpPr txBox="1"/>
          <p:nvPr/>
        </p:nvSpPr>
        <p:spPr>
          <a:xfrm>
            <a:off x="799623" y="4202668"/>
            <a:ext cx="511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get good at measuring, cutting, scoring, and gluing, try making your own truck top from premium quality junk.</a:t>
            </a:r>
          </a:p>
        </p:txBody>
      </p:sp>
    </p:spTree>
    <p:extLst>
      <p:ext uri="{BB962C8B-B14F-4D97-AF65-F5344CB8AC3E}">
        <p14:creationId xmlns:p14="http://schemas.microsoft.com/office/powerpoint/2010/main" val="21045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149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Galinato</dc:creator>
  <cp:lastModifiedBy>John Galinato</cp:lastModifiedBy>
  <cp:revision>4</cp:revision>
  <dcterms:created xsi:type="dcterms:W3CDTF">2025-12-02T20:20:18Z</dcterms:created>
  <dcterms:modified xsi:type="dcterms:W3CDTF">2025-12-03T17:57:20Z</dcterms:modified>
</cp:coreProperties>
</file>