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3366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3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84" y="426"/>
      </p:cViewPr>
      <p:guideLst>
        <p:guide orient="horz" pos="199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7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52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4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6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8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1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7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1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8468-166D-4F21-A3FB-30788F0CA1C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02370-4FB9-4AF7-B767-97A62865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2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16336" y="1817921"/>
            <a:ext cx="5518298" cy="2688758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KOPYU7643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 rot="21300422">
            <a:off x="262950" y="570390"/>
            <a:ext cx="5786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dirty="0" smtClean="0">
                <a:ln w="0"/>
                <a:solidFill>
                  <a:schemeClr val="tx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Lab book</a:t>
            </a:r>
            <a:endParaRPr lang="en-US" sz="8000" b="1" i="1" dirty="0">
              <a:ln w="0"/>
              <a:solidFill>
                <a:schemeClr val="tx1">
                  <a:lumMod val="9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727" y="2499018"/>
            <a:ext cx="44862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Enemy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Iengengdary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2575" y="5067300"/>
            <a:ext cx="881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name:Jay,Kevin,Eric,Micky-kky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131" y="3280931"/>
            <a:ext cx="2415869" cy="3572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9748" y="3650439"/>
            <a:ext cx="363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401" y="2495715"/>
            <a:ext cx="1550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Team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43" y="923193"/>
            <a:ext cx="4115188" cy="38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 advTm="1378">
        <p14:vortex dir="r"/>
        <p:sndAc>
          <p:stSnd>
            <p:snd r:embed="rId2" name="arrow.wav"/>
          </p:stSnd>
        </p:sndAc>
      </p:transition>
    </mc:Choice>
    <mc:Fallback xmlns="">
      <p:transition spd="slow" advTm="1378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564" y="286482"/>
            <a:ext cx="3119071" cy="2114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5545"/>
            <a:ext cx="2070197" cy="1882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180" y="4974173"/>
            <a:ext cx="2072820" cy="1883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0254" y="2716823"/>
            <a:ext cx="6831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THANK 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594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1">
        <p14:vortex dir="r"/>
      </p:transition>
    </mc:Choice>
    <mc:Fallback xmlns="">
      <p:transition spd="slow" advTm="8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46" y="-61546"/>
            <a:ext cx="1043354" cy="7112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077" y="1582615"/>
            <a:ext cx="1020786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Many TV programs and movies are </a:t>
            </a:r>
            <a:r>
              <a:rPr lang="en-US" sz="3200" dirty="0" err="1" smtClean="0"/>
              <a:t>booooooring</a:t>
            </a:r>
            <a:r>
              <a:rPr lang="en-US" sz="3200" dirty="0" smtClean="0"/>
              <a:t> !</a:t>
            </a:r>
          </a:p>
          <a:p>
            <a:endParaRPr lang="en-US" dirty="0" smtClean="0"/>
          </a:p>
          <a:p>
            <a:r>
              <a:rPr lang="en-US" sz="4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Mission</a:t>
            </a:r>
          </a:p>
          <a:p>
            <a:r>
              <a:rPr lang="en-US" sz="3200" dirty="0" smtClean="0"/>
              <a:t>Your mission is to produce and direct your super hero story! (a way cool experimental, computer controlled robotic).</a:t>
            </a:r>
          </a:p>
          <a:p>
            <a:endParaRPr lang="en-US" sz="4000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077" y="536329"/>
            <a:ext cx="336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Problem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122">
        <p14:honeycomb/>
      </p:transition>
    </mc:Choice>
    <mc:Fallback xmlns="">
      <p:transition spd="slow" advTm="1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9677" y="404446"/>
            <a:ext cx="510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Program Primitives</a:t>
            </a:r>
            <a:endParaRPr lang="en-US" sz="4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931" y="1638806"/>
            <a:ext cx="7104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1)Sequence vs. parallel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2)Iteration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3)Conditional Statements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4)Variables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5)Messages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6)Modular Programming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9">
        <p14:shred/>
      </p:transition>
    </mc:Choice>
    <mc:Fallback xmlns="">
      <p:transition spd="slow" advTm="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8530" y="184639"/>
            <a:ext cx="6394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3366FF"/>
                </a:solidFill>
              </a:rPr>
              <a:t>Problem Solving Tricks</a:t>
            </a:r>
            <a:endParaRPr lang="en-US" sz="5400" b="1" i="1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084" y="1274885"/>
            <a:ext cx="7737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i="1" dirty="0" smtClean="0">
                <a:solidFill>
                  <a:srgbClr val="CCFF99"/>
                </a:solidFill>
              </a:rPr>
              <a:t>Focus-Identify the problem and set goals.</a:t>
            </a:r>
          </a:p>
          <a:p>
            <a:pPr marL="342900" indent="-342900">
              <a:buAutoNum type="arabicParenR"/>
            </a:pPr>
            <a:r>
              <a:rPr lang="en-US" sz="3600" i="1" dirty="0" smtClean="0">
                <a:solidFill>
                  <a:srgbClr val="CCFF99"/>
                </a:solidFill>
              </a:rPr>
              <a:t>Research –Don’t re-invent the wheel.</a:t>
            </a:r>
          </a:p>
          <a:p>
            <a:pPr marL="342900" indent="-342900">
              <a:buAutoNum type="arabicParenR"/>
            </a:pPr>
            <a:r>
              <a:rPr lang="en-US" sz="3600" i="1" dirty="0" smtClean="0">
                <a:solidFill>
                  <a:srgbClr val="CCFF99"/>
                </a:solidFill>
              </a:rPr>
              <a:t>Teamwork-Share ideas.</a:t>
            </a:r>
          </a:p>
          <a:p>
            <a:pPr marL="342900" indent="-342900">
              <a:buAutoNum type="arabicParenR"/>
            </a:pPr>
            <a:r>
              <a:rPr lang="en-US" sz="3600" i="1" dirty="0" smtClean="0">
                <a:solidFill>
                  <a:srgbClr val="CCFF99"/>
                </a:solidFill>
              </a:rPr>
              <a:t>Simplify-Break your solution into simple parts. </a:t>
            </a:r>
          </a:p>
          <a:p>
            <a:pPr marL="342900" indent="-342900">
              <a:buAutoNum type="arabicParenR"/>
            </a:pPr>
            <a:r>
              <a:rPr lang="en-US" sz="3600" i="1" dirty="0" smtClean="0">
                <a:solidFill>
                  <a:srgbClr val="CCFF99"/>
                </a:solidFill>
              </a:rPr>
              <a:t>Document-Keep a lab book</a:t>
            </a:r>
            <a:r>
              <a:rPr lang="en-US" i="1" dirty="0" smtClean="0">
                <a:solidFill>
                  <a:srgbClr val="CCFF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19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74">
        <p15:prstTrans prst="fracture"/>
      </p:transition>
    </mc:Choice>
    <mc:Fallback xmlns="">
      <p:transition spd="slow" advTm="10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02987263012&amp;di=5553bf2d7ec4f970043d1e538dfd9533&amp;imgtype=0&amp;src=http%3A%2F%2Fimg.qqzhi.com%2Fupload%2Fimg_4_3256710342D70860898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525921"/>
            <a:ext cx="5515706" cy="33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384" y="87923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Research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4" descr="  Puppet Theater (FREE)- screenshot thumbnail   "/>
          <p:cNvSpPr>
            <a:spLocks noChangeAspect="1" noChangeArrowheads="1"/>
          </p:cNvSpPr>
          <p:nvPr/>
        </p:nvSpPr>
        <p:spPr bwMode="auto">
          <a:xfrm>
            <a:off x="2239352" y="46297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2525921"/>
            <a:ext cx="57531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187">
        <p14:glitter pattern="hexagon"/>
      </p:transition>
    </mc:Choice>
    <mc:Fallback xmlns="">
      <p:transition spd="slow" advTm="11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9530" y="465991"/>
            <a:ext cx="7411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Him and monster school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038" y="1749804"/>
            <a:ext cx="103925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 smtClean="0"/>
              <a:t>Him woke up at a falling stone</a:t>
            </a:r>
            <a:r>
              <a:rPr lang="en-US" sz="3200" dirty="0"/>
              <a:t> </a:t>
            </a:r>
            <a:r>
              <a:rPr lang="en-US" sz="3200" dirty="0" smtClean="0"/>
              <a:t>in the year of 3064.</a:t>
            </a:r>
          </a:p>
          <a:p>
            <a:r>
              <a:rPr lang="en-US" sz="3200" dirty="0" smtClean="0"/>
              <a:t>He went to the earth and MC City. </a:t>
            </a:r>
          </a:p>
          <a:p>
            <a:r>
              <a:rPr lang="en-US" sz="3200" dirty="0" smtClean="0"/>
              <a:t>At the beginning, all the monsters fight with him.</a:t>
            </a:r>
          </a:p>
          <a:p>
            <a:r>
              <a:rPr lang="en-US" sz="3200" dirty="0" smtClean="0"/>
              <a:t>But Him was stronger </a:t>
            </a:r>
            <a:r>
              <a:rPr lang="en-US" sz="3200" dirty="0"/>
              <a:t>t</a:t>
            </a:r>
            <a:r>
              <a:rPr lang="en-US" sz="3200" dirty="0" smtClean="0"/>
              <a:t>han the monsters.</a:t>
            </a:r>
          </a:p>
          <a:p>
            <a:endParaRPr lang="en-US" sz="3200" dirty="0" smtClean="0"/>
          </a:p>
          <a:p>
            <a:r>
              <a:rPr lang="en-US" sz="3200" dirty="0" smtClean="0"/>
              <a:t>Problem</a:t>
            </a:r>
            <a:endParaRPr lang="en-US" sz="3200" dirty="0"/>
          </a:p>
          <a:p>
            <a:r>
              <a:rPr lang="en-US" sz="3200" dirty="0" smtClean="0"/>
              <a:t>Him wanted to rule the MC City. And he started the Monster school to train the monsters to be better criminals.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3339" y="105508"/>
            <a:ext cx="247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time:3064 year 9 months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1900" y="105508"/>
            <a:ext cx="313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Character: Him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416">
        <p14:prism/>
      </p:transition>
    </mc:Choice>
    <mc:Fallback xmlns="">
      <p:transition spd="slow" advTm="4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553" y="980273"/>
            <a:ext cx="87600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Solution</a:t>
            </a:r>
          </a:p>
          <a:p>
            <a:endParaRPr lang="en-US" sz="3600" dirty="0"/>
          </a:p>
          <a:p>
            <a:r>
              <a:rPr lang="en-US" sz="3600" dirty="0"/>
              <a:t>But he exploded the Monster school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He wanted to put a TNT above the MC City.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017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Tm="8302">
        <p15:prstTrans prst="crush"/>
      </p:transition>
    </mc:Choice>
    <mc:Fallback xmlns="">
      <p:transition spd="slow" advTm="83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9760" y="284480"/>
            <a:ext cx="564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 learned this week!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07736" y="992366"/>
            <a:ext cx="8279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Kevin: My strongest impression is built robot. And scratch program it is very easy. And it is very convenient to code. And we make a computer Lab book, it’s very good!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737" y="3707842"/>
            <a:ext cx="4526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Jay: My building robot and scratch program the building robot is very easy. 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9262" y="3707842"/>
            <a:ext cx="33059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Kevin And Jay</a:t>
            </a:r>
            <a:endParaRPr lang="en-US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35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2299" y="294474"/>
            <a:ext cx="70636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 I learned this week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6511" y="1540469"/>
            <a:ext cx="6035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Name: Eric  </a:t>
            </a:r>
            <a:r>
              <a:rPr lang="en-US" sz="5400" b="1" i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micky-kky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563" y="2924070"/>
            <a:ext cx="5787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accent4">
                    <a:lumMod val="75000"/>
                  </a:schemeClr>
                </a:solidFill>
              </a:rPr>
              <a:t>Micky-kky</a:t>
            </a:r>
            <a:r>
              <a:rPr lang="en-US" sz="4400" i="1" dirty="0" smtClean="0">
                <a:solidFill>
                  <a:schemeClr val="accent4">
                    <a:lumMod val="75000"/>
                  </a:schemeClr>
                </a:solidFill>
              </a:rPr>
              <a:t>: My strongest impression is building a robot and make a computer lab book</a:t>
            </a:r>
            <a:r>
              <a:rPr lang="en-US" sz="4400" i="1" dirty="0" smtClean="0"/>
              <a:t>.</a:t>
            </a:r>
            <a:endParaRPr lang="en-US" sz="4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20413" y="3162300"/>
            <a:ext cx="56873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Eric: teamwork, communication and programming is so easy for me! 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7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446</TotalTime>
  <Words>284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biy</dc:creator>
  <cp:lastModifiedBy>biy</cp:lastModifiedBy>
  <cp:revision>42</cp:revision>
  <dcterms:created xsi:type="dcterms:W3CDTF">2017-08-14T14:04:16Z</dcterms:created>
  <dcterms:modified xsi:type="dcterms:W3CDTF">2017-08-18T17:50:40Z</dcterms:modified>
</cp:coreProperties>
</file>