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4" r:id="rId4"/>
    <p:sldId id="258" r:id="rId5"/>
    <p:sldId id="263" r:id="rId6"/>
    <p:sldId id="265" r:id="rId7"/>
    <p:sldId id="262" r:id="rId8"/>
    <p:sldId id="261" r:id="rId9"/>
    <p:sldId id="260" r:id="rId10"/>
    <p:sldId id="25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E1AB2-8DCE-46A1-8160-17ADF87588DA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E0C94-863B-46F5-9DD6-F7F29EF3F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7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E0C94-863B-46F5-9DD6-F7F29EF3FC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1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0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2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9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4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2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2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9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1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1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1439C-BC25-4505-88DB-B105782AE3E5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2-D105-4C4D-A599-3A4EDC1C6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  <a:noFill/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0021" y="270753"/>
            <a:ext cx="12192000" cy="685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4674" y="317441"/>
            <a:ext cx="3534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LAB    BOOK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6465" y="1912774"/>
            <a:ext cx="505395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</a:t>
            </a:r>
            <a:r>
              <a:rPr lang="en-US" sz="2400" dirty="0" err="1" smtClean="0">
                <a:solidFill>
                  <a:srgbClr val="FF0000"/>
                </a:solidFill>
              </a:rPr>
              <a:t>Mine</a:t>
            </a:r>
            <a:r>
              <a:rPr lang="en-US" sz="2400" dirty="0" err="1" smtClean="0">
                <a:solidFill>
                  <a:srgbClr val="33CCFF"/>
                </a:solidFill>
              </a:rPr>
              <a:t>Craft</a:t>
            </a:r>
            <a:r>
              <a:rPr lang="en-US" sz="2400" dirty="0" smtClean="0">
                <a:solidFill>
                  <a:srgbClr val="33CCFF"/>
                </a:solidFill>
              </a:rPr>
              <a:t>]  </a:t>
            </a:r>
            <a:r>
              <a:rPr lang="en-US" sz="2400" dirty="0" smtClean="0">
                <a:solidFill>
                  <a:srgbClr val="00FF00"/>
                </a:solidFill>
              </a:rPr>
              <a:t>Jack </a:t>
            </a:r>
            <a:r>
              <a:rPr lang="en-US" sz="2400" dirty="0" smtClean="0">
                <a:solidFill>
                  <a:srgbClr val="33CCFF"/>
                </a:solidFill>
              </a:rPr>
              <a:t>  </a:t>
            </a:r>
            <a:r>
              <a:rPr lang="en-US" sz="24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</a:t>
            </a:r>
            <a:r>
              <a:rPr lang="en-US" sz="2400" dirty="0" smtClean="0">
                <a:solidFill>
                  <a:srgbClr val="33CCFF"/>
                </a:solidFill>
              </a:rPr>
              <a:t>  Simon Jerry   </a:t>
            </a:r>
            <a:endParaRPr lang="en-US" sz="2400" dirty="0">
              <a:solidFill>
                <a:srgbClr val="33CCFF"/>
              </a:solidFill>
            </a:endParaRPr>
          </a:p>
        </p:txBody>
      </p:sp>
      <p:pic>
        <p:nvPicPr>
          <p:cNvPr id="1026" name="Picture 2" descr="Image result for rob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89" y="4151463"/>
            <a:ext cx="4190328" cy="26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c/c9/Minecraft_Mob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042"/>
            <a:ext cx="401955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6-Point Star 1"/>
          <p:cNvSpPr/>
          <p:nvPr/>
        </p:nvSpPr>
        <p:spPr>
          <a:xfrm>
            <a:off x="2848507" y="349117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6-Point Star 2"/>
          <p:cNvSpPr/>
          <p:nvPr/>
        </p:nvSpPr>
        <p:spPr>
          <a:xfrm>
            <a:off x="7307855" y="406215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76" y="-4826059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3000">
        <p:dissolve/>
      </p:transition>
    </mc:Choice>
    <mc:Fallback xmlns="">
      <p:transition spd="slow" advTm="11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-64537" y="283693"/>
            <a:ext cx="1258246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7900" cy="413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119" y="2786911"/>
            <a:ext cx="2931806" cy="4071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4325"/>
            <a:ext cx="2247900" cy="2733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437" y="352424"/>
            <a:ext cx="4143847" cy="2330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900" y="2358180"/>
            <a:ext cx="5430759" cy="2360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7857" y="248853"/>
            <a:ext cx="3898268" cy="25380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437" y="4691618"/>
            <a:ext cx="5131963" cy="28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248" y="224135"/>
            <a:ext cx="7367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I learned this week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176" y="1584252"/>
            <a:ext cx="8846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Jerry- I like  teamwork, art, compassion, coding, </a:t>
            </a:r>
            <a:r>
              <a:rPr lang="en-US" dirty="0"/>
              <a:t>a</a:t>
            </a:r>
            <a:r>
              <a:rPr lang="en-US" dirty="0" smtClean="0"/>
              <a:t>nd  making robot </a:t>
            </a:r>
          </a:p>
          <a:p>
            <a:endParaRPr lang="en-US" dirty="0" smtClean="0"/>
          </a:p>
          <a:p>
            <a:r>
              <a:rPr lang="en-US" dirty="0" smtClean="0"/>
              <a:t>Able-I </a:t>
            </a:r>
            <a:r>
              <a:rPr lang="en-US" dirty="0" err="1" smtClean="0"/>
              <a:t>learnmake</a:t>
            </a:r>
            <a:r>
              <a:rPr lang="en-US" dirty="0" smtClean="0"/>
              <a:t> </a:t>
            </a:r>
            <a:r>
              <a:rPr lang="en-US" dirty="0" err="1" smtClean="0"/>
              <a:t>pptc</a:t>
            </a:r>
            <a:r>
              <a:rPr lang="en-US" dirty="0" smtClean="0"/>
              <a:t>, compassion, </a:t>
            </a:r>
            <a:r>
              <a:rPr lang="en-US" dirty="0" err="1" smtClean="0"/>
              <a:t>linten</a:t>
            </a:r>
            <a:r>
              <a:rPr lang="en-US" dirty="0" smtClean="0"/>
              <a:t> to others’ ideas.</a:t>
            </a:r>
          </a:p>
          <a:p>
            <a:endParaRPr lang="en-US" dirty="0"/>
          </a:p>
          <a:p>
            <a:r>
              <a:rPr lang="en-US" dirty="0" smtClean="0"/>
              <a:t>Jack – This lessons tell me a lot of art knowledge, building.</a:t>
            </a:r>
          </a:p>
        </p:txBody>
      </p:sp>
    </p:spTree>
    <p:extLst>
      <p:ext uri="{BB962C8B-B14F-4D97-AF65-F5344CB8AC3E}">
        <p14:creationId xmlns:p14="http://schemas.microsoft.com/office/powerpoint/2010/main" val="3226576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0214" y="2147777"/>
            <a:ext cx="940981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1]Sequence</a:t>
            </a: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VS</a:t>
            </a:r>
            <a:r>
              <a:rPr lang="en-US" sz="2800" dirty="0" smtClean="0"/>
              <a:t>.  </a:t>
            </a:r>
            <a:r>
              <a:rPr lang="en-US" sz="2800" dirty="0" smtClean="0">
                <a:solidFill>
                  <a:srgbClr val="FF0000"/>
                </a:solidFill>
              </a:rPr>
              <a:t>parallel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2]Iteration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3]Conditional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statements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4]Variables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5]Messages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6]Modular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Programming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0214" y="1105233"/>
            <a:ext cx="5971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Program  Primitives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8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vortex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781" y="-1862612"/>
            <a:ext cx="12357663" cy="9352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08" y="1399302"/>
            <a:ext cx="5145470" cy="2505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17" y="1543128"/>
            <a:ext cx="4761389" cy="3572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845" y="3904975"/>
            <a:ext cx="2581275" cy="3333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06128" y="-42548"/>
            <a:ext cx="2730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esearch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6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1517" y="334980"/>
            <a:ext cx="8492150" cy="48013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Problem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3600" dirty="0"/>
              <a:t>Many  TV   programs  are </a:t>
            </a:r>
            <a:r>
              <a:rPr lang="en-US" sz="3600" dirty="0" err="1"/>
              <a:t>boooooooooooooooooooooooring</a:t>
            </a:r>
            <a:r>
              <a:rPr lang="en-US" sz="3600" dirty="0"/>
              <a:t>!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MISSION </a:t>
            </a:r>
          </a:p>
          <a:p>
            <a:r>
              <a:rPr lang="en-US" sz="3600" dirty="0" smtClean="0"/>
              <a:t>My </a:t>
            </a:r>
            <a:r>
              <a:rPr lang="en-US" sz="3600" dirty="0"/>
              <a:t>mission  is  to  produce  and  direct  </a:t>
            </a:r>
            <a:r>
              <a:rPr lang="en-US" sz="3600" dirty="0" smtClean="0"/>
              <a:t>my  </a:t>
            </a:r>
            <a:r>
              <a:rPr lang="en-US" sz="3600" dirty="0"/>
              <a:t>super  hero  story!  [a  way   </a:t>
            </a:r>
            <a:r>
              <a:rPr lang="en-US" sz="3600" dirty="0" smtClean="0"/>
              <a:t>cool way]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6406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6" y="-478703"/>
            <a:ext cx="12354586" cy="9353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64569"/>
            <a:ext cx="11706131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Once upon a time, an under-dragon  lived   in the under-land  in  their world. Under dragon is the hero and a good guy. </a:t>
            </a:r>
          </a:p>
          <a:p>
            <a:r>
              <a:rPr lang="en-US" sz="3600" dirty="0" smtClean="0"/>
              <a:t>Him is the king of the monsters and he wants to steal the dragon’s egg. So he sent the wizard (bad guy) to kill the under-dragon.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605" y="4829175"/>
            <a:ext cx="4762500" cy="20288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0735" y="-478703"/>
            <a:ext cx="8407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UNDER-DRAGON’S STORY!!!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6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6" y="-478703"/>
            <a:ext cx="12354586" cy="9353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64569"/>
            <a:ext cx="1170613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The next day the wizard and the under-dragon fought and the under-dragon won.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605" y="4829175"/>
            <a:ext cx="4762500" cy="20288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0735" y="-478703"/>
            <a:ext cx="8407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UNDER-DRAGON’S STORY!!!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7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984" y="1624086"/>
            <a:ext cx="10262796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 Don`t  cut  Your  finger off’</a:t>
            </a:r>
          </a:p>
          <a:p>
            <a:r>
              <a:rPr lang="en-US" sz="3600" dirty="0" smtClean="0"/>
              <a:t>2. Hold work firmly</a:t>
            </a:r>
          </a:p>
          <a:p>
            <a:r>
              <a:rPr lang="en-US" sz="3600" dirty="0" smtClean="0"/>
              <a:t>3. Wear goggles</a:t>
            </a:r>
          </a:p>
          <a:p>
            <a:r>
              <a:rPr lang="en-US" sz="3600" dirty="0" smtClean="0"/>
              <a:t>4. Think what happens if you slide</a:t>
            </a:r>
            <a:endParaRPr lang="en-US" sz="3600" dirty="0"/>
          </a:p>
          <a:p>
            <a:r>
              <a:rPr lang="en-US" sz="3600" dirty="0" smtClean="0"/>
              <a:t>5. Clean up</a:t>
            </a:r>
          </a:p>
          <a:p>
            <a:pPr marL="342900" indent="-342900">
              <a:buAutoNum type="arabicPlain" startAt="2"/>
            </a:pPr>
            <a:endParaRPr lang="en-US" sz="3600" dirty="0" smtClean="0"/>
          </a:p>
          <a:p>
            <a:pPr marL="342900" indent="-342900">
              <a:buAutoNum type="arabicPlain" startAt="2"/>
            </a:pPr>
            <a:endParaRPr lang="en-US" dirty="0" smtClean="0"/>
          </a:p>
          <a:p>
            <a:pPr marL="342900" indent="-342900">
              <a:buAutoNum type="arabicPlain" startAt="2"/>
            </a:pPr>
            <a:endParaRPr lang="en-US" dirty="0" smtClean="0"/>
          </a:p>
          <a:p>
            <a:pPr marL="342900" indent="-342900">
              <a:buAutoNum type="arabicPlain" startAt="2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40737" y="443620"/>
            <a:ext cx="4363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Tool Rules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68200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382" y="-803417"/>
            <a:ext cx="12357663" cy="935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705" y="841972"/>
            <a:ext cx="10339057" cy="31085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1,Fous                   Identity  the  problem  and set the goals.</a:t>
            </a:r>
          </a:p>
          <a:p>
            <a:r>
              <a:rPr lang="en-US" sz="2800" dirty="0" smtClean="0"/>
              <a:t>2,Research           Don’t  re   invent  the   wheels.</a:t>
            </a:r>
          </a:p>
          <a:p>
            <a:r>
              <a:rPr lang="en-US" sz="2800" dirty="0" smtClean="0"/>
              <a:t>3,Teamwork         Share   </a:t>
            </a:r>
            <a:r>
              <a:rPr lang="en-US" sz="2800" dirty="0"/>
              <a:t>ideas.</a:t>
            </a:r>
          </a:p>
          <a:p>
            <a:r>
              <a:rPr lang="en-US" sz="2800" dirty="0"/>
              <a:t>4,Simplity             Break  your   </a:t>
            </a:r>
            <a:r>
              <a:rPr lang="en-US" sz="2800" dirty="0" smtClean="0"/>
              <a:t>solution into   </a:t>
            </a:r>
            <a:r>
              <a:rPr lang="en-US" sz="2800" dirty="0"/>
              <a:t>simple  </a:t>
            </a:r>
            <a:r>
              <a:rPr lang="en-US" sz="2800" dirty="0" smtClean="0"/>
              <a:t>parts</a:t>
            </a:r>
            <a:r>
              <a:rPr lang="en-US" sz="2800" dirty="0"/>
              <a:t>.</a:t>
            </a:r>
          </a:p>
          <a:p>
            <a:r>
              <a:rPr lang="en-US" sz="2800" dirty="0" smtClean="0"/>
              <a:t>5,Document         Keep </a:t>
            </a:r>
            <a:r>
              <a:rPr lang="en-US" sz="2800" dirty="0"/>
              <a:t>a  lab  book.</a:t>
            </a:r>
          </a:p>
          <a:p>
            <a:endParaRPr lang="en-US" sz="2800" dirty="0" smtClean="0"/>
          </a:p>
          <a:p>
            <a:pPr algn="ctr"/>
            <a:r>
              <a:rPr lang="en-US" sz="2800" dirty="0" smtClean="0"/>
              <a:t>          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637857" y="-478703"/>
            <a:ext cx="6753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Problem Solving Tricks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278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2933323" y="1874067"/>
            <a:ext cx="7007382" cy="31506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630436" y="2362954"/>
            <a:ext cx="2679829" cy="1928385"/>
            <a:chOff x="3630436" y="1394234"/>
            <a:chExt cx="3141579" cy="2897105"/>
          </a:xfrm>
        </p:grpSpPr>
        <p:sp>
          <p:nvSpPr>
            <p:cNvPr id="2" name="Rectangle 1"/>
            <p:cNvSpPr/>
            <p:nvPr/>
          </p:nvSpPr>
          <p:spPr>
            <a:xfrm>
              <a:off x="3639493" y="1394234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639492" y="1973655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630436" y="2553076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639492" y="3132497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648548" y="3711918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27152" y="1394234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27151" y="1973655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8095" y="2553076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27151" y="3132497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36207" y="3711918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32923" y="1394234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32922" y="1973655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23866" y="2553076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32922" y="3132497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41978" y="3711918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02468" y="3132497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11524" y="3711918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6471719" y="2362954"/>
            <a:ext cx="2581746" cy="1928385"/>
            <a:chOff x="3630436" y="1394234"/>
            <a:chExt cx="3141579" cy="2897105"/>
          </a:xfrm>
        </p:grpSpPr>
        <p:sp>
          <p:nvSpPr>
            <p:cNvPr id="24" name="Rectangle 23"/>
            <p:cNvSpPr/>
            <p:nvPr/>
          </p:nvSpPr>
          <p:spPr>
            <a:xfrm>
              <a:off x="3639493" y="1394234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39492" y="1973655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30436" y="2553076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39492" y="3132497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48548" y="3711918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27152" y="1394234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27151" y="1973655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18095" y="2553076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27151" y="3132497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436207" y="3711918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32923" y="1394234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32922" y="1973655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23866" y="2553076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232922" y="3132497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41978" y="3711918"/>
              <a:ext cx="760491" cy="57942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002468" y="3132497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011524" y="3711918"/>
              <a:ext cx="760491" cy="5794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200807" y="823869"/>
            <a:ext cx="406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Ender Dragon Eyes</a:t>
            </a:r>
            <a:endParaRPr lang="en-US" sz="4000" dirty="0"/>
          </a:p>
        </p:txBody>
      </p:sp>
      <p:sp>
        <p:nvSpPr>
          <p:cNvPr id="45" name="Rectangle 44"/>
          <p:cNvSpPr/>
          <p:nvPr/>
        </p:nvSpPr>
        <p:spPr>
          <a:xfrm>
            <a:off x="3687957" y="1027571"/>
            <a:ext cx="564572" cy="851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599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9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</TotalTime>
  <Words>242</Words>
  <Application>Microsoft Office PowerPoint</Application>
  <PresentationFormat>Widescreen</PresentationFormat>
  <Paragraphs>46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biy</dc:creator>
  <cp:lastModifiedBy>biy</cp:lastModifiedBy>
  <cp:revision>56</cp:revision>
  <dcterms:created xsi:type="dcterms:W3CDTF">2017-08-14T14:04:46Z</dcterms:created>
  <dcterms:modified xsi:type="dcterms:W3CDTF">2017-08-18T17:37:14Z</dcterms:modified>
</cp:coreProperties>
</file>