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1" r:id="rId7"/>
    <p:sldId id="262" r:id="rId8"/>
    <p:sldId id="260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27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980FF-18DC-4BF8-BF93-51B4D0E5B447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1ABC-DCC4-4AC5-B16E-F46B940D6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8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980FF-18DC-4BF8-BF93-51B4D0E5B447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1ABC-DCC4-4AC5-B16E-F46B940D6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980FF-18DC-4BF8-BF93-51B4D0E5B447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1ABC-DCC4-4AC5-B16E-F46B940D6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3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980FF-18DC-4BF8-BF93-51B4D0E5B447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1ABC-DCC4-4AC5-B16E-F46B940D6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17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980FF-18DC-4BF8-BF93-51B4D0E5B447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1ABC-DCC4-4AC5-B16E-F46B940D6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88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980FF-18DC-4BF8-BF93-51B4D0E5B447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1ABC-DCC4-4AC5-B16E-F46B940D6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21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980FF-18DC-4BF8-BF93-51B4D0E5B447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1ABC-DCC4-4AC5-B16E-F46B940D6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47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980FF-18DC-4BF8-BF93-51B4D0E5B447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1ABC-DCC4-4AC5-B16E-F46B940D6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2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980FF-18DC-4BF8-BF93-51B4D0E5B447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1ABC-DCC4-4AC5-B16E-F46B940D6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06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980FF-18DC-4BF8-BF93-51B4D0E5B447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1ABC-DCC4-4AC5-B16E-F46B940D6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0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980FF-18DC-4BF8-BF93-51B4D0E5B447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1ABC-DCC4-4AC5-B16E-F46B940D6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2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980FF-18DC-4BF8-BF93-51B4D0E5B447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41ABC-DCC4-4AC5-B16E-F46B940D6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08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mharrisillustrator.com/ChildrensBooks/TipsforIllustrators.html" TargetMode="External"/><Relationship Id="rId2" Type="http://schemas.openxmlformats.org/officeDocument/2006/relationships/hyperlink" Target="http://www.pixar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jamizzles.tumblr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91046" y="685800"/>
            <a:ext cx="5161926" cy="175432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Personal Website</a:t>
            </a:r>
          </a:p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LAB BOOK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170" y="3421380"/>
            <a:ext cx="1089660" cy="15316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26871" y="2510790"/>
            <a:ext cx="24643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John Galinato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155711" y="6400800"/>
            <a:ext cx="2661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www.build-it-yourself.com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74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773668"/>
            <a:ext cx="25873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Deploy (Test and critique)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works?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can be better?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91869"/>
            <a:ext cx="3657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Personal Website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05084" y="392668"/>
            <a:ext cx="3943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Discover      Design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Develop     </a:t>
            </a:r>
            <a:r>
              <a:rPr lang="en-US" dirty="0" smtClean="0">
                <a:solidFill>
                  <a:srgbClr val="FF0000"/>
                </a:solidFill>
              </a:rPr>
              <a:t>Deploy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55711" y="6400800"/>
            <a:ext cx="2661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www.build-it-yourself.com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716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91869"/>
            <a:ext cx="3657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Personal Website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773668"/>
            <a:ext cx="2129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Discover  – Set Goals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300740"/>
              </p:ext>
            </p:extLst>
          </p:nvPr>
        </p:nvGraphicFramePr>
        <p:xfrm>
          <a:off x="533400" y="1295400"/>
          <a:ext cx="7696200" cy="3482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400"/>
                <a:gridCol w="2565400"/>
                <a:gridCol w="2565400"/>
              </a:tblGrid>
              <a:tr h="1009650">
                <a:tc>
                  <a:txBody>
                    <a:bodyPr/>
                    <a:lstStyle/>
                    <a:p>
                      <a:r>
                        <a:rPr lang="en-US" dirty="0" smtClean="0"/>
                        <a:t>Audience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Profile  (Interests, problems,</a:t>
                      </a:r>
                      <a:r>
                        <a:rPr lang="en-US" baseline="0" dirty="0" smtClean="0"/>
                        <a:t> …)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Goals  (Call to action)</a:t>
                      </a:r>
                      <a:endParaRPr lang="en-US" dirty="0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r>
                        <a:rPr lang="en-US" dirty="0" smtClean="0"/>
                        <a:t>Friends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Into music, drawing and robots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Share ideas.  Invite to help develop Build-It-Yourself.</a:t>
                      </a:r>
                      <a:endParaRPr lang="en-US" dirty="0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r>
                        <a:rPr lang="en-US" dirty="0" smtClean="0"/>
                        <a:t>Work Colleagues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Into engineering, </a:t>
                      </a:r>
                      <a:r>
                        <a:rPr lang="en-US" baseline="0" dirty="0" smtClean="0"/>
                        <a:t>art and online technology education.  Looking for entrepreneurial opportunities.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Pique</a:t>
                      </a:r>
                      <a:r>
                        <a:rPr lang="en-US" baseline="0" dirty="0" smtClean="0"/>
                        <a:t> interest in             Build-It-Yourself.  Initiate email introduction.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05084" y="392668"/>
            <a:ext cx="3943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Discover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  Design     Develop     Deploy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5711" y="6400800"/>
            <a:ext cx="2661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www.build-it-yourself.com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20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91869"/>
            <a:ext cx="3657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Personal Website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773668"/>
            <a:ext cx="2009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Discover - Research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219200"/>
            <a:ext cx="727353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Favorite sites:</a:t>
            </a:r>
          </a:p>
          <a:p>
            <a:pPr marL="342900" indent="-342900">
              <a:buAutoNum type="arabicParenR"/>
            </a:pPr>
            <a:r>
              <a:rPr lang="en-US" dirty="0" smtClean="0"/>
              <a:t>Pixar</a:t>
            </a:r>
          </a:p>
          <a:p>
            <a:r>
              <a:rPr lang="en-US" dirty="0" smtClean="0">
                <a:hlinkClick r:id="rId2"/>
              </a:rPr>
              <a:t>http://www.pixar.com/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2) Jim Harris, Illustrator</a:t>
            </a:r>
          </a:p>
          <a:p>
            <a:r>
              <a:rPr lang="en-US" dirty="0" smtClean="0">
                <a:hlinkClick r:id="rId3"/>
              </a:rPr>
              <a:t>http://www.jimharrisillustrator.com/ChildrensBooks/TipsforIllustrators.html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3) Jaimie McKiernan, Illustrator</a:t>
            </a:r>
          </a:p>
          <a:p>
            <a:r>
              <a:rPr lang="en-US" dirty="0" smtClean="0">
                <a:hlinkClick r:id="rId4"/>
              </a:rPr>
              <a:t>http://jamizzles.tumblr.com/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81000" y="4051280"/>
            <a:ext cx="239110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Design attributes:</a:t>
            </a:r>
          </a:p>
          <a:p>
            <a:pPr marL="342900" indent="-342900">
              <a:buAutoNum type="arabicParenR"/>
            </a:pPr>
            <a:r>
              <a:rPr lang="en-US" dirty="0" smtClean="0"/>
              <a:t>Simple</a:t>
            </a:r>
          </a:p>
          <a:p>
            <a:pPr marL="342900" indent="-342900">
              <a:buAutoNum type="arabicParenR"/>
            </a:pPr>
            <a:r>
              <a:rPr lang="en-US" dirty="0"/>
              <a:t>M</a:t>
            </a:r>
            <a:r>
              <a:rPr lang="en-US" dirty="0" smtClean="0"/>
              <a:t>inimum text</a:t>
            </a:r>
          </a:p>
          <a:p>
            <a:pPr marL="342900" indent="-342900">
              <a:buAutoNum type="arabicParenR"/>
            </a:pPr>
            <a:r>
              <a:rPr lang="en-US" dirty="0"/>
              <a:t>L</a:t>
            </a:r>
            <a:r>
              <a:rPr lang="en-US" dirty="0" smtClean="0"/>
              <a:t>ots of pictures</a:t>
            </a:r>
          </a:p>
          <a:p>
            <a:pPr marL="342900" indent="-342900">
              <a:buAutoNum type="arabicParenR"/>
            </a:pPr>
            <a:r>
              <a:rPr lang="en-US" dirty="0"/>
              <a:t>L</a:t>
            </a:r>
            <a:r>
              <a:rPr lang="en-US" dirty="0" smtClean="0"/>
              <a:t>ots of white space.</a:t>
            </a:r>
          </a:p>
          <a:p>
            <a:pPr marL="342900" indent="-342900">
              <a:buAutoNum type="arabicParenR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905084" y="392668"/>
            <a:ext cx="3943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Discover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  Design     Develop     Deploy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55711" y="6400800"/>
            <a:ext cx="2661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www.build-it-yourself.com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25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91869"/>
            <a:ext cx="3657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Personal Website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773668"/>
            <a:ext cx="3363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Design – Information Architecture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533400" y="2286000"/>
            <a:ext cx="7620000" cy="914400"/>
            <a:chOff x="533400" y="1752600"/>
            <a:chExt cx="8229600" cy="914400"/>
          </a:xfrm>
        </p:grpSpPr>
        <p:sp>
          <p:nvSpPr>
            <p:cNvPr id="4" name="Rectangle 3"/>
            <p:cNvSpPr/>
            <p:nvPr/>
          </p:nvSpPr>
          <p:spPr>
            <a:xfrm>
              <a:off x="533400" y="1752600"/>
              <a:ext cx="18288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Home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667000" y="1752600"/>
              <a:ext cx="18288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Projects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800600" y="1752600"/>
              <a:ext cx="18288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Adventures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934200" y="1752600"/>
              <a:ext cx="18288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Education</a:t>
              </a:r>
              <a:endParaRPr lang="en-US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1371600" y="3810000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Inventions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743200" y="3810000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Sketch Book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114800" y="3810000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Music</a:t>
            </a:r>
            <a:endParaRPr lang="en-US" dirty="0"/>
          </a:p>
        </p:txBody>
      </p:sp>
      <p:sp>
        <p:nvSpPr>
          <p:cNvPr id="28" name="Freeform 27"/>
          <p:cNvSpPr/>
          <p:nvPr/>
        </p:nvSpPr>
        <p:spPr>
          <a:xfrm>
            <a:off x="1946495" y="3511990"/>
            <a:ext cx="2806574" cy="307818"/>
          </a:xfrm>
          <a:custGeom>
            <a:avLst/>
            <a:gdLst>
              <a:gd name="connsiteX0" fmla="*/ 0 w 2806574"/>
              <a:gd name="connsiteY0" fmla="*/ 208230 h 235390"/>
              <a:gd name="connsiteX1" fmla="*/ 0 w 2806574"/>
              <a:gd name="connsiteY1" fmla="*/ 0 h 235390"/>
              <a:gd name="connsiteX2" fmla="*/ 2806574 w 2806574"/>
              <a:gd name="connsiteY2" fmla="*/ 0 h 235390"/>
              <a:gd name="connsiteX3" fmla="*/ 2806574 w 2806574"/>
              <a:gd name="connsiteY3" fmla="*/ 235390 h 235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6574" h="235390">
                <a:moveTo>
                  <a:pt x="0" y="208230"/>
                </a:moveTo>
                <a:lnTo>
                  <a:pt x="0" y="0"/>
                </a:lnTo>
                <a:lnTo>
                  <a:pt x="2806574" y="0"/>
                </a:lnTo>
                <a:lnTo>
                  <a:pt x="2806574" y="23539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340729" y="3213226"/>
            <a:ext cx="9053" cy="597528"/>
          </a:xfrm>
          <a:custGeom>
            <a:avLst/>
            <a:gdLst>
              <a:gd name="connsiteX0" fmla="*/ 0 w 9053"/>
              <a:gd name="connsiteY0" fmla="*/ 0 h 597528"/>
              <a:gd name="connsiteX1" fmla="*/ 0 w 9053"/>
              <a:gd name="connsiteY1" fmla="*/ 588475 h 597528"/>
              <a:gd name="connsiteX2" fmla="*/ 9053 w 9053"/>
              <a:gd name="connsiteY2" fmla="*/ 597528 h 597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3" h="597528">
                <a:moveTo>
                  <a:pt x="0" y="0"/>
                </a:moveTo>
                <a:lnTo>
                  <a:pt x="0" y="588475"/>
                </a:lnTo>
                <a:lnTo>
                  <a:pt x="9053" y="59752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371599" y="1978182"/>
            <a:ext cx="5935133" cy="307818"/>
          </a:xfrm>
          <a:custGeom>
            <a:avLst/>
            <a:gdLst>
              <a:gd name="connsiteX0" fmla="*/ 0 w 2806574"/>
              <a:gd name="connsiteY0" fmla="*/ 208230 h 235390"/>
              <a:gd name="connsiteX1" fmla="*/ 0 w 2806574"/>
              <a:gd name="connsiteY1" fmla="*/ 0 h 235390"/>
              <a:gd name="connsiteX2" fmla="*/ 2806574 w 2806574"/>
              <a:gd name="connsiteY2" fmla="*/ 0 h 235390"/>
              <a:gd name="connsiteX3" fmla="*/ 2806574 w 2806574"/>
              <a:gd name="connsiteY3" fmla="*/ 235390 h 235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6574" h="235390">
                <a:moveTo>
                  <a:pt x="0" y="208230"/>
                </a:moveTo>
                <a:lnTo>
                  <a:pt x="0" y="0"/>
                </a:lnTo>
                <a:lnTo>
                  <a:pt x="2806574" y="0"/>
                </a:lnTo>
                <a:lnTo>
                  <a:pt x="2806574" y="23539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3304515" y="1982709"/>
            <a:ext cx="9378" cy="298764"/>
          </a:xfrm>
          <a:custGeom>
            <a:avLst/>
            <a:gdLst>
              <a:gd name="connsiteX0" fmla="*/ 9053 w 9378"/>
              <a:gd name="connsiteY0" fmla="*/ 0 h 298764"/>
              <a:gd name="connsiteX1" fmla="*/ 9053 w 9378"/>
              <a:gd name="connsiteY1" fmla="*/ 0 h 298764"/>
              <a:gd name="connsiteX2" fmla="*/ 0 w 9378"/>
              <a:gd name="connsiteY2" fmla="*/ 262550 h 298764"/>
              <a:gd name="connsiteX3" fmla="*/ 9053 w 9378"/>
              <a:gd name="connsiteY3" fmla="*/ 289711 h 298764"/>
              <a:gd name="connsiteX4" fmla="*/ 9053 w 9378"/>
              <a:gd name="connsiteY4" fmla="*/ 298764 h 298764"/>
              <a:gd name="connsiteX5" fmla="*/ 0 w 9378"/>
              <a:gd name="connsiteY5" fmla="*/ 298764 h 29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78" h="298764">
                <a:moveTo>
                  <a:pt x="9053" y="0"/>
                </a:moveTo>
                <a:lnTo>
                  <a:pt x="9053" y="0"/>
                </a:lnTo>
                <a:cubicBezTo>
                  <a:pt x="6035" y="87517"/>
                  <a:pt x="0" y="174981"/>
                  <a:pt x="0" y="262550"/>
                </a:cubicBezTo>
                <a:cubicBezTo>
                  <a:pt x="0" y="272093"/>
                  <a:pt x="6739" y="280453"/>
                  <a:pt x="9053" y="289711"/>
                </a:cubicBezTo>
                <a:cubicBezTo>
                  <a:pt x="9785" y="292639"/>
                  <a:pt x="9053" y="295746"/>
                  <a:pt x="9053" y="298764"/>
                </a:cubicBezTo>
                <a:lnTo>
                  <a:pt x="0" y="29876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5324622" y="1981200"/>
            <a:ext cx="9378" cy="298764"/>
          </a:xfrm>
          <a:custGeom>
            <a:avLst/>
            <a:gdLst>
              <a:gd name="connsiteX0" fmla="*/ 9053 w 9378"/>
              <a:gd name="connsiteY0" fmla="*/ 0 h 298764"/>
              <a:gd name="connsiteX1" fmla="*/ 9053 w 9378"/>
              <a:gd name="connsiteY1" fmla="*/ 0 h 298764"/>
              <a:gd name="connsiteX2" fmla="*/ 0 w 9378"/>
              <a:gd name="connsiteY2" fmla="*/ 262550 h 298764"/>
              <a:gd name="connsiteX3" fmla="*/ 9053 w 9378"/>
              <a:gd name="connsiteY3" fmla="*/ 289711 h 298764"/>
              <a:gd name="connsiteX4" fmla="*/ 9053 w 9378"/>
              <a:gd name="connsiteY4" fmla="*/ 298764 h 298764"/>
              <a:gd name="connsiteX5" fmla="*/ 0 w 9378"/>
              <a:gd name="connsiteY5" fmla="*/ 298764 h 29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78" h="298764">
                <a:moveTo>
                  <a:pt x="9053" y="0"/>
                </a:moveTo>
                <a:lnTo>
                  <a:pt x="9053" y="0"/>
                </a:lnTo>
                <a:cubicBezTo>
                  <a:pt x="6035" y="87517"/>
                  <a:pt x="0" y="174981"/>
                  <a:pt x="0" y="262550"/>
                </a:cubicBezTo>
                <a:cubicBezTo>
                  <a:pt x="0" y="272093"/>
                  <a:pt x="6739" y="280453"/>
                  <a:pt x="9053" y="289711"/>
                </a:cubicBezTo>
                <a:cubicBezTo>
                  <a:pt x="9785" y="292639"/>
                  <a:pt x="9053" y="295746"/>
                  <a:pt x="9053" y="298764"/>
                </a:cubicBezTo>
                <a:lnTo>
                  <a:pt x="0" y="29876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905084" y="392668"/>
            <a:ext cx="3943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Discover      </a:t>
            </a:r>
            <a:r>
              <a:rPr lang="en-US" dirty="0" smtClean="0">
                <a:solidFill>
                  <a:srgbClr val="FF0000"/>
                </a:solidFill>
              </a:rPr>
              <a:t>Design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Develop     Deploy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55711" y="6400800"/>
            <a:ext cx="2661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www.build-it-yourself.com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25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91869"/>
            <a:ext cx="3657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Personal Website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773668"/>
            <a:ext cx="475021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Design – Template Layout Designs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Consistency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Intuitive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Minimum clicks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Responsive  (Layout adjusts to device screen)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3048000"/>
            <a:ext cx="3276600" cy="2209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38385" y="3059668"/>
            <a:ext cx="1028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Title Text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4318337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Body copy</a:t>
            </a:r>
          </a:p>
          <a:p>
            <a:r>
              <a:rPr lang="en-US" sz="1200" dirty="0" err="1" smtClean="0"/>
              <a:t>Klaji</a:t>
            </a:r>
            <a:r>
              <a:rPr lang="en-US" sz="1200" dirty="0" smtClean="0"/>
              <a:t>  </a:t>
            </a:r>
            <a:r>
              <a:rPr lang="en-US" sz="1200" dirty="0" err="1" smtClean="0"/>
              <a:t>klad</a:t>
            </a:r>
            <a:r>
              <a:rPr lang="en-US" sz="1200" dirty="0" smtClean="0"/>
              <a:t> I </a:t>
            </a:r>
            <a:r>
              <a:rPr lang="en-US" sz="1200" dirty="0" err="1" smtClean="0"/>
              <a:t>nk;a</a:t>
            </a:r>
            <a:r>
              <a:rPr lang="en-US" sz="1200" dirty="0" smtClean="0"/>
              <a:t>  </a:t>
            </a:r>
            <a:r>
              <a:rPr lang="en-US" sz="1200" dirty="0" err="1" smtClean="0"/>
              <a:t>oiasdf</a:t>
            </a:r>
            <a:r>
              <a:rPr lang="en-US" sz="1200" dirty="0" smtClean="0"/>
              <a:t> </a:t>
            </a:r>
            <a:r>
              <a:rPr lang="en-US" sz="1200" dirty="0" err="1" smtClean="0"/>
              <a:t>asv</a:t>
            </a:r>
            <a:r>
              <a:rPr lang="en-US" sz="1200" dirty="0" smtClean="0"/>
              <a:t> </a:t>
            </a:r>
          </a:p>
          <a:p>
            <a:r>
              <a:rPr lang="en-US" sz="1200" dirty="0" err="1" smtClean="0"/>
              <a:t>Ja;lksdfjl;p</a:t>
            </a:r>
            <a:r>
              <a:rPr lang="en-US" sz="1200" dirty="0" smtClean="0"/>
              <a:t>  </a:t>
            </a:r>
            <a:r>
              <a:rPr lang="en-US" sz="1200" dirty="0" err="1" smtClean="0"/>
              <a:t>kljasupoi</a:t>
            </a:r>
            <a:r>
              <a:rPr lang="en-US" sz="1200" dirty="0" smtClean="0"/>
              <a:t> </a:t>
            </a:r>
            <a:r>
              <a:rPr lang="en-US" sz="1200" dirty="0" err="1" smtClean="0"/>
              <a:t>asgf</a:t>
            </a:r>
            <a:r>
              <a:rPr lang="en-US" sz="1200" dirty="0" smtClean="0"/>
              <a:t> </a:t>
            </a:r>
          </a:p>
          <a:p>
            <a:r>
              <a:rPr lang="en-US" sz="1200" dirty="0" err="1" smtClean="0"/>
              <a:t>Klajsd</a:t>
            </a:r>
            <a:r>
              <a:rPr lang="en-US" sz="1200" dirty="0" smtClean="0"/>
              <a:t> </a:t>
            </a:r>
            <a:r>
              <a:rPr lang="en-US" sz="1200" dirty="0" err="1" smtClean="0"/>
              <a:t>xcmv</a:t>
            </a:r>
            <a:r>
              <a:rPr lang="en-US" sz="1200" dirty="0" smtClean="0"/>
              <a:t> </a:t>
            </a:r>
            <a:r>
              <a:rPr lang="en-US" sz="1200" dirty="0" err="1" smtClean="0"/>
              <a:t>jasu</a:t>
            </a:r>
            <a:r>
              <a:rPr lang="en-US" sz="1200" dirty="0" smtClean="0"/>
              <a:t> 8qw </a:t>
            </a:r>
            <a:r>
              <a:rPr lang="en-US" sz="1200" dirty="0" err="1" smtClean="0"/>
              <a:t>jkk</a:t>
            </a:r>
            <a:endParaRPr lang="en-US" sz="1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85800" y="3327737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Navigation bar ;</a:t>
            </a:r>
            <a:r>
              <a:rPr lang="en-US" sz="1200" dirty="0" err="1" smtClean="0"/>
              <a:t>kasdf</a:t>
            </a:r>
            <a:r>
              <a:rPr lang="en-US" sz="1200" dirty="0" smtClean="0"/>
              <a:t>  </a:t>
            </a:r>
            <a:r>
              <a:rPr lang="en-US" sz="1200" dirty="0" err="1" smtClean="0"/>
              <a:t>l;kjasdfkl</a:t>
            </a:r>
            <a:r>
              <a:rPr lang="en-US" sz="1200" dirty="0" smtClean="0"/>
              <a:t> </a:t>
            </a:r>
            <a:r>
              <a:rPr lang="en-US" sz="1200" dirty="0" err="1" smtClean="0"/>
              <a:t>jkjasdf</a:t>
            </a:r>
            <a:r>
              <a:rPr lang="en-US" sz="1200" dirty="0" smtClean="0"/>
              <a:t> </a:t>
            </a:r>
            <a:r>
              <a:rPr lang="en-US" sz="1200" dirty="0" err="1" smtClean="0"/>
              <a:t>kj</a:t>
            </a:r>
            <a:r>
              <a:rPr lang="en-US" sz="1200" dirty="0" smtClean="0"/>
              <a:t> </a:t>
            </a:r>
            <a:r>
              <a:rPr lang="en-US" sz="1200" dirty="0" err="1" smtClean="0"/>
              <a:t>asd</a:t>
            </a:r>
            <a:r>
              <a:rPr lang="en-US" sz="1200" dirty="0" smtClean="0"/>
              <a:t>;</a:t>
            </a:r>
          </a:p>
        </p:txBody>
      </p:sp>
      <p:sp>
        <p:nvSpPr>
          <p:cNvPr id="8" name="Rectangle 7"/>
          <p:cNvSpPr/>
          <p:nvPr/>
        </p:nvSpPr>
        <p:spPr>
          <a:xfrm>
            <a:off x="1828800" y="3719036"/>
            <a:ext cx="762000" cy="5481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picture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3000" y="3048000"/>
            <a:ext cx="3276600" cy="2209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57985" y="3059668"/>
            <a:ext cx="1028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Title Text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24600" y="3632537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Body copy</a:t>
            </a:r>
          </a:p>
          <a:p>
            <a:r>
              <a:rPr lang="en-US" sz="1200" dirty="0" err="1" smtClean="0"/>
              <a:t>Klaji</a:t>
            </a:r>
            <a:r>
              <a:rPr lang="en-US" sz="1200" dirty="0" smtClean="0"/>
              <a:t>  </a:t>
            </a:r>
            <a:r>
              <a:rPr lang="en-US" sz="1200" dirty="0" err="1" smtClean="0"/>
              <a:t>klad</a:t>
            </a:r>
            <a:r>
              <a:rPr lang="en-US" sz="1200" dirty="0" smtClean="0"/>
              <a:t> I </a:t>
            </a:r>
            <a:r>
              <a:rPr lang="en-US" sz="1200" dirty="0" err="1" smtClean="0"/>
              <a:t>nk;a</a:t>
            </a:r>
            <a:r>
              <a:rPr lang="en-US" sz="1200" dirty="0" smtClean="0"/>
              <a:t>  </a:t>
            </a:r>
            <a:r>
              <a:rPr lang="en-US" sz="1200" dirty="0" err="1" smtClean="0"/>
              <a:t>oiasdf</a:t>
            </a:r>
            <a:r>
              <a:rPr lang="en-US" sz="1200" dirty="0" smtClean="0"/>
              <a:t> </a:t>
            </a:r>
            <a:r>
              <a:rPr lang="en-US" sz="1200" dirty="0" err="1" smtClean="0"/>
              <a:t>asv</a:t>
            </a:r>
            <a:r>
              <a:rPr lang="en-US" sz="1200" dirty="0" smtClean="0"/>
              <a:t> </a:t>
            </a:r>
          </a:p>
          <a:p>
            <a:r>
              <a:rPr lang="en-US" sz="1200" dirty="0" err="1" smtClean="0"/>
              <a:t>Ja;lksdfjl;p</a:t>
            </a:r>
            <a:r>
              <a:rPr lang="en-US" sz="1200" dirty="0" smtClean="0"/>
              <a:t>  </a:t>
            </a:r>
            <a:r>
              <a:rPr lang="en-US" sz="1200" dirty="0" err="1" smtClean="0"/>
              <a:t>kljasupoi</a:t>
            </a:r>
            <a:r>
              <a:rPr lang="en-US" sz="1200" dirty="0" smtClean="0"/>
              <a:t> </a:t>
            </a:r>
            <a:r>
              <a:rPr lang="en-US" sz="1200" dirty="0" err="1" smtClean="0"/>
              <a:t>asgf</a:t>
            </a:r>
            <a:r>
              <a:rPr lang="en-US" sz="1200" dirty="0" smtClean="0"/>
              <a:t> </a:t>
            </a:r>
          </a:p>
          <a:p>
            <a:r>
              <a:rPr lang="en-US" sz="1200" dirty="0" err="1" smtClean="0"/>
              <a:t>Klajsd</a:t>
            </a:r>
            <a:r>
              <a:rPr lang="en-US" sz="1200" dirty="0" smtClean="0"/>
              <a:t> 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05400" y="3327737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Navigation bar ;</a:t>
            </a:r>
            <a:r>
              <a:rPr lang="en-US" sz="1200" dirty="0" err="1" smtClean="0"/>
              <a:t>kasdf</a:t>
            </a:r>
            <a:r>
              <a:rPr lang="en-US" sz="1200" dirty="0" smtClean="0"/>
              <a:t>  </a:t>
            </a:r>
            <a:r>
              <a:rPr lang="en-US" sz="1200" dirty="0" err="1" smtClean="0"/>
              <a:t>l;kjasdfkl</a:t>
            </a:r>
            <a:r>
              <a:rPr lang="en-US" sz="1200" dirty="0" smtClean="0"/>
              <a:t> </a:t>
            </a:r>
            <a:r>
              <a:rPr lang="en-US" sz="1200" dirty="0" err="1" smtClean="0"/>
              <a:t>jkjasdf</a:t>
            </a:r>
            <a:r>
              <a:rPr lang="en-US" sz="1200" dirty="0" smtClean="0"/>
              <a:t> </a:t>
            </a:r>
            <a:r>
              <a:rPr lang="en-US" sz="1200" dirty="0" err="1" smtClean="0"/>
              <a:t>kj</a:t>
            </a:r>
            <a:r>
              <a:rPr lang="en-US" sz="1200" dirty="0" smtClean="0"/>
              <a:t> </a:t>
            </a:r>
            <a:r>
              <a:rPr lang="en-US" sz="1200" dirty="0" err="1" smtClean="0"/>
              <a:t>asd</a:t>
            </a:r>
            <a:r>
              <a:rPr lang="en-US" sz="1200" dirty="0" smtClean="0"/>
              <a:t>;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256055" y="3705999"/>
            <a:ext cx="992345" cy="7136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picture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57800" y="4544199"/>
            <a:ext cx="992345" cy="7136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picture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4600" y="4503003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Body copy</a:t>
            </a:r>
          </a:p>
          <a:p>
            <a:r>
              <a:rPr lang="en-US" sz="1200" dirty="0" err="1" smtClean="0"/>
              <a:t>Klaji</a:t>
            </a:r>
            <a:r>
              <a:rPr lang="en-US" sz="1200" dirty="0" smtClean="0"/>
              <a:t>  </a:t>
            </a:r>
            <a:r>
              <a:rPr lang="en-US" sz="1200" dirty="0" err="1" smtClean="0"/>
              <a:t>klad</a:t>
            </a:r>
            <a:r>
              <a:rPr lang="en-US" sz="1200" dirty="0" smtClean="0"/>
              <a:t> I </a:t>
            </a:r>
            <a:r>
              <a:rPr lang="en-US" sz="1200" dirty="0" err="1" smtClean="0"/>
              <a:t>nk;a</a:t>
            </a:r>
            <a:r>
              <a:rPr lang="en-US" sz="1200" dirty="0" smtClean="0"/>
              <a:t>  </a:t>
            </a:r>
            <a:r>
              <a:rPr lang="en-US" sz="1200" dirty="0" err="1" smtClean="0"/>
              <a:t>oiasdf</a:t>
            </a:r>
            <a:r>
              <a:rPr lang="en-US" sz="1200" dirty="0" smtClean="0"/>
              <a:t> </a:t>
            </a:r>
            <a:r>
              <a:rPr lang="en-US" sz="1200" dirty="0" err="1" smtClean="0"/>
              <a:t>asv</a:t>
            </a:r>
            <a:r>
              <a:rPr lang="en-US" sz="1200" dirty="0" smtClean="0"/>
              <a:t> </a:t>
            </a:r>
          </a:p>
          <a:p>
            <a:r>
              <a:rPr lang="en-US" sz="1200" dirty="0" err="1" smtClean="0"/>
              <a:t>Ja;lksdfjl;p</a:t>
            </a:r>
            <a:r>
              <a:rPr lang="en-US" sz="1200" dirty="0" smtClean="0"/>
              <a:t>  </a:t>
            </a:r>
            <a:r>
              <a:rPr lang="en-US" sz="1200" dirty="0" err="1" smtClean="0"/>
              <a:t>kljasupoi</a:t>
            </a:r>
            <a:r>
              <a:rPr lang="en-US" sz="1200" dirty="0" smtClean="0"/>
              <a:t> </a:t>
            </a:r>
            <a:r>
              <a:rPr lang="en-US" sz="1200" dirty="0" err="1" smtClean="0"/>
              <a:t>asgf</a:t>
            </a:r>
            <a:r>
              <a:rPr lang="en-US" sz="1200" dirty="0" smtClean="0"/>
              <a:t> </a:t>
            </a:r>
          </a:p>
          <a:p>
            <a:r>
              <a:rPr lang="en-US" sz="1200" dirty="0" err="1" smtClean="0"/>
              <a:t>Klajsd</a:t>
            </a:r>
            <a:r>
              <a:rPr lang="en-US" sz="1200" dirty="0" smtClean="0"/>
              <a:t> 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43000" y="5562600"/>
            <a:ext cx="2003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Title page template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88351" y="5562600"/>
            <a:ext cx="2344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Content page template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905084" y="392668"/>
            <a:ext cx="3943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Discover      </a:t>
            </a:r>
            <a:r>
              <a:rPr lang="en-US" dirty="0" smtClean="0">
                <a:solidFill>
                  <a:srgbClr val="FF0000"/>
                </a:solidFill>
              </a:rPr>
              <a:t>Design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Develop     Deploy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55711" y="6400800"/>
            <a:ext cx="2661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www.build-it-yourself.com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04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773668"/>
            <a:ext cx="357520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Design - Problem solving techniques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Set goals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Research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Teamwork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Modular construction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91869"/>
            <a:ext cx="3657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Personal Website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05084" y="392668"/>
            <a:ext cx="3943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Discover      </a:t>
            </a:r>
            <a:r>
              <a:rPr lang="en-US" dirty="0" smtClean="0">
                <a:solidFill>
                  <a:srgbClr val="FF0000"/>
                </a:solidFill>
              </a:rPr>
              <a:t>Design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Develop     Deploy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5711" y="6400800"/>
            <a:ext cx="2661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www.build-it-yourself.com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9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773668"/>
            <a:ext cx="334835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Design - Project Management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Discover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Design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Development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Deploy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Wiki project management site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91869"/>
            <a:ext cx="3657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Personal Website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05084" y="392668"/>
            <a:ext cx="3943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Discover      </a:t>
            </a:r>
            <a:r>
              <a:rPr lang="en-US" dirty="0" smtClean="0">
                <a:solidFill>
                  <a:srgbClr val="FF0000"/>
                </a:solidFill>
              </a:rPr>
              <a:t>Design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Develop     Deploy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5711" y="6400800"/>
            <a:ext cx="2661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www.build-it-yourself.com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31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773668"/>
            <a:ext cx="64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Develop </a:t>
            </a:r>
            <a:r>
              <a:rPr lang="en-US" dirty="0" smtClean="0"/>
              <a:t>- The art of presenting ideas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Summary of MIT Artificial Intelligence Prof Winston’s lecture on effective communication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Ugly, Average, Way Cool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Attributes of good design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191869"/>
            <a:ext cx="3657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Personal Website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665274"/>
            <a:ext cx="36750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Develop - Animated avatar or logo gif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PPT drawing tools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3D strategies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Animation considerations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Gif Maker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46186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Develop </a:t>
            </a:r>
            <a:r>
              <a:rPr lang="en-US" dirty="0" smtClean="0"/>
              <a:t>– Graffiti  Titles</a:t>
            </a:r>
            <a:endParaRPr lang="en-US" dirty="0"/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Readable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Colorful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3D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05084" y="392668"/>
            <a:ext cx="3943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Discover      Design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en-US" dirty="0" smtClean="0">
                <a:solidFill>
                  <a:srgbClr val="FF0000"/>
                </a:solidFill>
              </a:rPr>
              <a:t>Develop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 Deploy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55711" y="6400800"/>
            <a:ext cx="2661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www.build-it-yourself.com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24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773668"/>
            <a:ext cx="436850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Develop - HTML code guidelines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File naming conventions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Indentation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Code comments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Global editing including CSS and includes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91869"/>
            <a:ext cx="3657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Personal Website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05084" y="392668"/>
            <a:ext cx="3943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Discover      Design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en-US" dirty="0" smtClean="0">
                <a:solidFill>
                  <a:srgbClr val="FF0000"/>
                </a:solidFill>
              </a:rPr>
              <a:t>Develop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 Deploy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5711" y="6400800"/>
            <a:ext cx="2661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www.build-it-yourself.com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79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4621</TotalTime>
  <Words>381</Words>
  <Application>Microsoft Office PowerPoint</Application>
  <PresentationFormat>On-screen Show (4:3)</PresentationFormat>
  <Paragraphs>133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Build-It-Yourself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Galinato</dc:creator>
  <cp:lastModifiedBy>John Galinato</cp:lastModifiedBy>
  <cp:revision>18</cp:revision>
  <dcterms:created xsi:type="dcterms:W3CDTF">2014-09-07T14:11:04Z</dcterms:created>
  <dcterms:modified xsi:type="dcterms:W3CDTF">2014-09-22T00:59:04Z</dcterms:modified>
</cp:coreProperties>
</file>